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67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3A4DD-5F37-44FD-AF78-089BB399B80B}" type="datetimeFigureOut">
              <a:rPr lang="en-GB" smtClean="0"/>
              <a:t>06/08/2018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C339A-8ED4-455F-8BFC-F5FDB951B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18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Задачи Семинара по НОО</a:t>
            </a:r>
            <a:endParaRPr lang="en-GB" sz="3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i="1" dirty="0" smtClean="0"/>
              <a:t>с целевой поддержкой Программы сотрудничества между ФАО и Китаем по линии Юг-Юг</a:t>
            </a:r>
            <a:endParaRPr lang="en-US" i="1" dirty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7-8 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сентября </a:t>
            </a: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2018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года</a:t>
            </a: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Москва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,</a:t>
            </a: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Россия</a:t>
            </a:r>
            <a:endParaRPr lang="en-US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Задачи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Распространить знания 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(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базовые </a:t>
            </a:r>
            <a:r>
              <a:rPr lang="ru-RU" sz="2400" b="1" dirty="0" smtClean="0">
                <a:cs typeface="Arial" panose="020B0604020202020204" pitchFamily="34" charset="0"/>
              </a:rPr>
              <a:t>знания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и информацию о последних наработках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)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Улучшить статистику по количеству оповещений на МФП и улучшить их качество  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Осуществить обмен опытом</a:t>
            </a:r>
            <a:endParaRPr lang="en-US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Предоставить Секретариату отзывы</a:t>
            </a:r>
            <a:endParaRPr lang="en-US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44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049545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fr-FR" altLang="en-US" sz="20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</a:t>
            </a:r>
            <a:endParaRPr lang="fr-FR" altLang="en-US" sz="20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Viale delle Terme di Caracalla, 00153 </a:t>
            </a:r>
            <a:r>
              <a:rPr lang="fr-FR" altLang="en-US" sz="2000" b="1" dirty="0">
                <a:solidFill>
                  <a:srgbClr val="4472C4">
                    <a:lumMod val="50000"/>
                  </a:srgb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Rome, Italy</a:t>
            </a:r>
            <a:endParaRPr lang="ru-RU" altLang="en-US" sz="2000" b="1" dirty="0" smtClean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(Рим, Италия)</a:t>
            </a:r>
            <a:r>
              <a:rPr lang="fr-FR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fr-FR" altLang="en-US" sz="20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Тел</a:t>
            </a:r>
            <a:r>
              <a:rPr lang="fr-FR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.: </a:t>
            </a: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+39-0657054812</a:t>
            </a:r>
            <a:b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Эл. почта</a:t>
            </a:r>
            <a:r>
              <a:rPr lang="fr-FR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altLang="en-US" sz="2000" b="1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Дорота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Бузон</a:t>
            </a:r>
            <a:r>
              <a:rPr lang="fr-FR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куратор программы по НОО</a:t>
            </a:r>
            <a:r>
              <a:rPr lang="fr-FR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lang="fr-FR" altLang="en-US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altLang="en-US" sz="2000" b="1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Паола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Сентинелли</a:t>
            </a:r>
            <a:r>
              <a:rPr lang="fr-FR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администратор базы знаний МККЗР</a:t>
            </a:r>
            <a:r>
              <a:rPr lang="fr-FR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buFont typeface="Arial" charset="0"/>
              <a:buNone/>
              <a:defRPr/>
            </a:pPr>
            <a:endParaRPr lang="fr-FR" altLang="en-US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Сайты</a:t>
            </a:r>
            <a:r>
              <a:rPr lang="fr-FR" altLang="en-US" sz="2000" b="1" dirty="0" smtClean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endParaRPr lang="fr-FR" altLang="en-US" sz="20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lang="fr-FR" altLang="en-US" sz="2000" b="1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lang="fr-FR" altLang="en-US" sz="2000" b="1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fr-FR" altLang="en-US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Контактная информация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27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403</TotalTime>
  <Words>84</Words>
  <Application>Microsoft Office PowerPoint</Application>
  <PresentationFormat>Экран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Office Theme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Aksana</cp:lastModifiedBy>
  <cp:revision>40</cp:revision>
  <dcterms:created xsi:type="dcterms:W3CDTF">2017-05-24T13:00:14Z</dcterms:created>
  <dcterms:modified xsi:type="dcterms:W3CDTF">2018-08-06T02:22:49Z</dcterms:modified>
</cp:coreProperties>
</file>