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4" r:id="rId2"/>
    <p:sldId id="267" r:id="rId3"/>
    <p:sldId id="268" r:id="rId4"/>
    <p:sldId id="269" r:id="rId5"/>
    <p:sldId id="270" r:id="rId6"/>
    <p:sldId id="272" r:id="rId7"/>
    <p:sldId id="271" r:id="rId8"/>
    <p:sldId id="273" r:id="rId9"/>
    <p:sldId id="275" r:id="rId10"/>
    <p:sldId id="277" r:id="rId11"/>
    <p:sldId id="276" r:id="rId12"/>
    <p:sldId id="274" r:id="rId13"/>
    <p:sldId id="278" r:id="rId14"/>
    <p:sldId id="279" r:id="rId15"/>
    <p:sldId id="280" r:id="rId16"/>
    <p:sldId id="265" r:id="rId17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To show how to find NROs page on new IPP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72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29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9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87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9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64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25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22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26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23.jpeg"/><Relationship Id="rId14" Type="http://schemas.openxmlformats.org/officeDocument/2006/relationships/hyperlink" Target="https://www.youtube.com/playlist?list=PLzp5NgJ2-dK4T7GE2fsGujftlxSX1rCT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0572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          NRO 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Workshop</a:t>
            </a:r>
          </a:p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Statistics of NROs reports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0"/>
            <a:ext cx="696976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11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751"/>
            <a:ext cx="7315200" cy="387412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0800000">
            <a:off x="3403600" y="2692400"/>
            <a:ext cx="904240" cy="101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1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"/>
            <a:ext cx="7315200" cy="39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1127760"/>
            <a:ext cx="6908800" cy="29870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" y="111760"/>
            <a:ext cx="7091680" cy="99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751"/>
            <a:ext cx="7315200" cy="387412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0800000">
            <a:off x="1869440" y="3444240"/>
            <a:ext cx="904240" cy="101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49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84" y="0"/>
            <a:ext cx="7045116" cy="35661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566160"/>
            <a:ext cx="4632960" cy="53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1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25415" y="234383"/>
            <a:ext cx="5064370" cy="366077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US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new webpage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87829"/>
            <a:ext cx="5486400" cy="273646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94" y="1732752"/>
            <a:ext cx="1103639" cy="37353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850294" y="1395475"/>
            <a:ext cx="385010" cy="337277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486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1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52" y="0"/>
            <a:ext cx="5369130" cy="26079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52" y="2475825"/>
            <a:ext cx="5230237" cy="135282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0800000">
            <a:off x="1280160" y="3525518"/>
            <a:ext cx="1330960" cy="14057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751"/>
            <a:ext cx="7315200" cy="387412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0800000">
            <a:off x="2255520" y="2255520"/>
            <a:ext cx="904240" cy="101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82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25942"/>
            <a:ext cx="7132320" cy="408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751"/>
            <a:ext cx="7315200" cy="387412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0800000">
            <a:off x="2570480" y="2407920"/>
            <a:ext cx="904240" cy="101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8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60" y="0"/>
            <a:ext cx="7315200" cy="402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3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751"/>
            <a:ext cx="7315200" cy="387412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0800000">
            <a:off x="3434080" y="2529840"/>
            <a:ext cx="904240" cy="101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" y="0"/>
            <a:ext cx="699008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6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56</Words>
  <Application>Microsoft Office PowerPoint</Application>
  <PresentationFormat>Custom</PresentationFormat>
  <Paragraphs>28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 Unicode MS</vt:lpstr>
      <vt:lpstr>Calibri (body)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79</cp:revision>
  <dcterms:created xsi:type="dcterms:W3CDTF">2015-09-25T08:23:42Z</dcterms:created>
  <dcterms:modified xsi:type="dcterms:W3CDTF">2020-08-28T10:14:39Z</dcterms:modified>
</cp:coreProperties>
</file>