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4" r:id="rId2"/>
    <p:sldId id="267" r:id="rId3"/>
    <p:sldId id="268" r:id="rId4"/>
    <p:sldId id="265" r:id="rId5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C3300"/>
    <a:srgbClr val="990000"/>
    <a:srgbClr val="FF6600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0"/>
    <p:restoredTop sz="78467" autoAdjust="0"/>
  </p:normalViewPr>
  <p:slideViewPr>
    <p:cSldViewPr snapToGrid="0" showGuides="1">
      <p:cViewPr varScale="1">
        <p:scale>
          <a:sx n="94" d="100"/>
          <a:sy n="94" d="100"/>
        </p:scale>
        <p:origin x="12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8EE7A-B8F8-4BE3-B5BA-497F04CADDA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2E642-DD37-4056-9EBE-9ECD3ED17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5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ippcheadlines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mailto:Qingpo.yang@fao.org" TargetMode="External"/><Relationship Id="rId7" Type="http://schemas.openxmlformats.org/officeDocument/2006/relationships/image" Target="../media/image8.png"/><Relationship Id="rId12" Type="http://schemas.openxmlformats.org/officeDocument/2006/relationships/hyperlink" Target="https://www.linkedin.com/groups/3175642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ao.org/plant-health-2020" TargetMode="External"/><Relationship Id="rId11" Type="http://schemas.openxmlformats.org/officeDocument/2006/relationships/image" Target="../media/image10.png"/><Relationship Id="rId5" Type="http://schemas.openxmlformats.org/officeDocument/2006/relationships/hyperlink" Target="http://www.ippc.int/" TargetMode="External"/><Relationship Id="rId15" Type="http://schemas.openxmlformats.org/officeDocument/2006/relationships/image" Target="../media/image12.png"/><Relationship Id="rId10" Type="http://schemas.openxmlformats.org/officeDocument/2006/relationships/hyperlink" Target="https://twitter.com/ippcnews" TargetMode="External"/><Relationship Id="rId4" Type="http://schemas.openxmlformats.org/officeDocument/2006/relationships/hyperlink" Target="mailto:paola.sentinelli@fao.org" TargetMode="External"/><Relationship Id="rId9" Type="http://schemas.openxmlformats.org/officeDocument/2006/relationships/image" Target="../media/image9.jpeg"/><Relationship Id="rId14" Type="http://schemas.openxmlformats.org/officeDocument/2006/relationships/hyperlink" Target="https://www.youtube.com/playlist?list=PLzp5NgJ2-dK4T7GE2fsGujftlxSX1rCT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633134" y="1336209"/>
            <a:ext cx="5604933" cy="8397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0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300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02648" y="1512232"/>
            <a:ext cx="3194144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2020 IPPC NROs Workshop</a:t>
            </a:r>
          </a:p>
          <a:p>
            <a:endParaRPr lang="en-US" sz="4400" b="1" dirty="0">
              <a:solidFill>
                <a:srgbClr val="2A5D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127760" y="624061"/>
            <a:ext cx="5064370" cy="1893826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204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Workshop </a:t>
            </a:r>
            <a:r>
              <a:rPr lang="en-GB" sz="204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Objectives</a:t>
            </a:r>
          </a:p>
          <a:p>
            <a:pPr algn="ctr">
              <a:defRPr/>
            </a:pPr>
            <a:r>
              <a:rPr lang="en-GB" sz="204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(Virtually)</a:t>
            </a:r>
          </a:p>
          <a:p>
            <a:pPr algn="ctr">
              <a:defRPr/>
            </a:pPr>
            <a:endParaRPr lang="en-US" sz="204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52025" y="1284417"/>
            <a:ext cx="4815840" cy="210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360"/>
              </a:spcBef>
              <a:spcAft>
                <a:spcPts val="360"/>
              </a:spcAft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endParaRPr lang="en-GB" altLang="fr-FR" sz="144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360"/>
              </a:spcBef>
              <a:spcAft>
                <a:spcPts val="360"/>
              </a:spcAft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endParaRPr lang="en-GB" altLang="fr-FR" sz="144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360"/>
              </a:spcBef>
              <a:spcAft>
                <a:spcPts val="360"/>
              </a:spcAft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endParaRPr lang="en-GB" altLang="fr-FR" sz="144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360"/>
              </a:spcBef>
              <a:spcAft>
                <a:spcPts val="360"/>
              </a:spcAft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endParaRPr lang="en-GB" altLang="fr-FR" sz="144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360"/>
              </a:spcBef>
              <a:spcAft>
                <a:spcPts val="360"/>
              </a:spcAft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GB" altLang="fr-FR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>
              <a:spcBef>
                <a:spcPts val="360"/>
              </a:spcBef>
              <a:spcAft>
                <a:spcPts val="360"/>
              </a:spcAft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GB" altLang="fr-FR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8-9 September 2020, Suriname</a:t>
            </a:r>
            <a:endParaRPr lang="en-US" altLang="fr-FR" sz="2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19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68363" y="400541"/>
            <a:ext cx="5064370" cy="548640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204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94824" y="1294577"/>
            <a:ext cx="621557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Disseminate knowledge (basics and latest developments)</a:t>
            </a:r>
          </a:p>
          <a:p>
            <a:pPr marL="285750" indent="-285750" eaLnBrk="1" hangingPunct="1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altLang="fr-FR" sz="1800" b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Improve number of reports and their quality on the IPP</a:t>
            </a:r>
          </a:p>
          <a:p>
            <a:pPr marL="285750" indent="-285750" eaLnBrk="1" hangingPunct="1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altLang="fr-FR" sz="1800" b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Experience sharing</a:t>
            </a:r>
          </a:p>
          <a:p>
            <a:pPr marL="285750" indent="-285750" eaLnBrk="1" hangingPunct="1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altLang="fr-FR" sz="1800" b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Feedback to the Secretariat</a:t>
            </a:r>
          </a:p>
        </p:txBody>
      </p:sp>
    </p:spTree>
    <p:extLst>
      <p:ext uri="{BB962C8B-B14F-4D97-AF65-F5344CB8AC3E}">
        <p14:creationId xmlns:p14="http://schemas.microsoft.com/office/powerpoint/2010/main" val="98386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85441" y="938450"/>
            <a:ext cx="442976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96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Email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Qingpo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Yang,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Associate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Professional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en-US" altLang="zh-CN" sz="1000" b="1" dirty="0" err="1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Qingpo.yang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@fao.org</a:t>
            </a:r>
            <a:endParaRPr lang="fr-FR" altLang="en-US" sz="1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Paola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Sentinelli, IPPC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6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653715" y="43029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264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Contacts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95" y="887416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845060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2"/>
              </p:cNvPr>
              <p:cNvPicPr>
                <a:picLocks noChangeAspect="1" noChangeArrowheads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4"/>
              </p:cNvPr>
              <p:cNvPicPr>
                <a:picLocks noChangeAspect="1"/>
              </p:cNvPicPr>
              <p:nvPr/>
            </p:nvPicPr>
            <p:blipFill>
              <a:blip r:embed="rId1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72</Words>
  <Application>Microsoft Office PowerPoint</Application>
  <PresentationFormat>Custom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Calibri (body)</vt:lpstr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Yang, Qingpo (NSPI)</cp:lastModifiedBy>
  <cp:revision>78</cp:revision>
  <dcterms:created xsi:type="dcterms:W3CDTF">2015-09-25T08:23:42Z</dcterms:created>
  <dcterms:modified xsi:type="dcterms:W3CDTF">2020-08-28T15:08:52Z</dcterms:modified>
</cp:coreProperties>
</file>