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7" r:id="rId3"/>
    <p:sldId id="268" r:id="rId4"/>
    <p:sldId id="265" r:id="rId5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aseline="0" dirty="0" smtClean="0"/>
              <a:t>benefit for their country when submitting pest reports and pest status .  The  </a:t>
            </a:r>
            <a:r>
              <a:rPr lang="en-US" dirty="0" smtClean="0"/>
              <a:t>Benefits examples: 1. contribute to a decrease in the number of interceptions and rejections of (noncompliant) consignments 2.facilitates the resolution of instance of non-compliance between countries through an agreed on-compliance feedback system(see ISPM13)</a:t>
            </a:r>
            <a:r>
              <a:rPr lang="en-US" baseline="0" dirty="0" smtClean="0"/>
              <a:t> 3. Contribute to the avoidance of phytosanitary disputes 4. build trust in bilateral relationship between CPs  5. establishment and functioning NRO </a:t>
            </a:r>
            <a:r>
              <a:rPr lang="en-US" baseline="0" dirty="0" err="1" smtClean="0"/>
              <a:t>programme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339A-8ED4-455F-8BFC-F5FDB951B2C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1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Most challenges belong to these three categories, if there</a:t>
            </a:r>
            <a:r>
              <a:rPr lang="en-GB" baseline="0" dirty="0" smtClean="0"/>
              <a:t> are new ones, make a note.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339A-8ED4-455F-8BFC-F5FDB951B2C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87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5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12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4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6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3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92152" y="362071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1</a:t>
            </a: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.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Benefits</a:t>
            </a:r>
            <a:endParaRPr lang="en-US" sz="204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6591" y="920659"/>
            <a:ext cx="4368504" cy="2616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your NPPO updated its information on the IPP? (the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atest one)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108" y="2756621"/>
            <a:ext cx="588727" cy="9259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967" y="2445757"/>
            <a:ext cx="5937007" cy="389513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/>
              <a:t>What are the benefits, for your country, in reporting to the IPPC?</a:t>
            </a:r>
            <a:endParaRPr lang="en-US" sz="1200" dirty="0"/>
          </a:p>
        </p:txBody>
      </p:sp>
      <p:sp>
        <p:nvSpPr>
          <p:cNvPr id="13" name="Horizontal Scroll 12"/>
          <p:cNvSpPr/>
          <p:nvPr/>
        </p:nvSpPr>
        <p:spPr>
          <a:xfrm>
            <a:off x="2491630" y="1496217"/>
            <a:ext cx="2502599" cy="450549"/>
          </a:xfrm>
          <a:prstGeom prst="horizontalScroll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sz="840"/>
          </a:p>
        </p:txBody>
      </p:sp>
      <p:sp>
        <p:nvSpPr>
          <p:cNvPr id="14" name="TextBox 13"/>
          <p:cNvSpPr txBox="1"/>
          <p:nvPr/>
        </p:nvSpPr>
        <p:spPr>
          <a:xfrm>
            <a:off x="2761184" y="1535369"/>
            <a:ext cx="2115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discussion exercise</a:t>
            </a:r>
            <a:endParaRPr lang="en-N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3459774" y="1969927"/>
            <a:ext cx="399867" cy="43517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sz="84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07" y="840639"/>
            <a:ext cx="247685" cy="40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186" y="1011122"/>
            <a:ext cx="557312" cy="5841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149948" y="359273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</a:t>
            </a: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.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</a:t>
            </a: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hallenges</a:t>
            </a:r>
            <a:endParaRPr lang="en-US" sz="204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0497" y="1011122"/>
            <a:ext cx="2605200" cy="221599"/>
          </a:xfrm>
          <a:prstGeom prst="rect">
            <a:avLst/>
          </a:prstGeom>
          <a:solidFill>
            <a:srgbClr val="DFDFCD"/>
          </a:solidFill>
        </p:spPr>
        <p:txBody>
          <a:bodyPr wrap="none" rtlCol="0">
            <a:spAutoFit/>
          </a:bodyPr>
          <a:lstStyle/>
          <a:p>
            <a:r>
              <a:rPr lang="en-US" sz="840" dirty="0"/>
              <a:t>What </a:t>
            </a:r>
            <a:r>
              <a:rPr lang="en-US" sz="840" dirty="0"/>
              <a:t>c</a:t>
            </a:r>
            <a:r>
              <a:rPr lang="en-US" sz="840" dirty="0"/>
              <a:t>hallenges are you facing to carry out IPPC NROs?</a:t>
            </a:r>
            <a:endParaRPr lang="en-US" sz="84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798" y="2654690"/>
            <a:ext cx="3539882" cy="7815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29395" y="2156422"/>
            <a:ext cx="1885883" cy="2451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840" dirty="0"/>
              <a:t>Lack of data to report at national level </a:t>
            </a:r>
            <a:endParaRPr lang="en-US" sz="840" dirty="0"/>
          </a:p>
        </p:txBody>
      </p:sp>
      <p:grpSp>
        <p:nvGrpSpPr>
          <p:cNvPr id="25" name="Group 24"/>
          <p:cNvGrpSpPr/>
          <p:nvPr/>
        </p:nvGrpSpPr>
        <p:grpSpPr>
          <a:xfrm>
            <a:off x="4457873" y="1835898"/>
            <a:ext cx="1327499" cy="907595"/>
            <a:chOff x="5905786" y="3059830"/>
            <a:chExt cx="2212499" cy="1512658"/>
          </a:xfrm>
        </p:grpSpPr>
        <p:sp>
          <p:nvSpPr>
            <p:cNvPr id="8" name="TextBox 7"/>
            <p:cNvSpPr txBox="1"/>
            <p:nvPr/>
          </p:nvSpPr>
          <p:spPr>
            <a:xfrm>
              <a:off x="5905786" y="3059830"/>
              <a:ext cx="2212499" cy="408623"/>
            </a:xfrm>
            <a:prstGeom prst="round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r>
                <a:rPr lang="en-US" sz="840" dirty="0"/>
                <a:t>Internal Rules/Procedures</a:t>
              </a:r>
              <a:endParaRPr lang="en-US" sz="840" dirty="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6492009" y="3584098"/>
              <a:ext cx="534192" cy="98839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536198" y="1854971"/>
            <a:ext cx="1188251" cy="865976"/>
            <a:chOff x="1036330" y="3091618"/>
            <a:chExt cx="1980418" cy="1443293"/>
          </a:xfrm>
        </p:grpSpPr>
        <p:sp>
          <p:nvSpPr>
            <p:cNvPr id="6" name="TextBox 5"/>
            <p:cNvSpPr txBox="1"/>
            <p:nvPr/>
          </p:nvSpPr>
          <p:spPr>
            <a:xfrm>
              <a:off x="1036330" y="3091618"/>
              <a:ext cx="1980418" cy="40862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840" dirty="0"/>
                <a:t>IPPC Reporting system</a:t>
              </a:r>
              <a:endParaRPr lang="en-US" sz="840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 flipV="1">
              <a:off x="2118940" y="3535754"/>
              <a:ext cx="572718" cy="9991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860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194</Words>
  <Application>Microsoft Office PowerPoint</Application>
  <PresentationFormat>Custom</PresentationFormat>
  <Paragraphs>32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Calibri (body)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76</cp:revision>
  <dcterms:created xsi:type="dcterms:W3CDTF">2015-09-25T08:23:42Z</dcterms:created>
  <dcterms:modified xsi:type="dcterms:W3CDTF">2020-08-28T14:26:49Z</dcterms:modified>
</cp:coreProperties>
</file>