
<file path=[Content_Types].xml><?xml version="1.0" encoding="utf-8"?>
<Types xmlns="http://schemas.openxmlformats.org/package/2006/content-types">
  <Default Extension="png" ContentType="image/png"/>
  <Default Extension="tmp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4" r:id="rId2"/>
    <p:sldId id="267" r:id="rId3"/>
    <p:sldId id="268" r:id="rId4"/>
    <p:sldId id="270" r:id="rId5"/>
    <p:sldId id="271" r:id="rId6"/>
    <p:sldId id="265" r:id="rId7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CC3300"/>
    <a:srgbClr val="990000"/>
    <a:srgbClr val="FF6600"/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30"/>
    <p:restoredTop sz="78467" autoAdjust="0"/>
  </p:normalViewPr>
  <p:slideViewPr>
    <p:cSldViewPr snapToGrid="0" showGuides="1">
      <p:cViewPr varScale="1">
        <p:scale>
          <a:sx n="94" d="100"/>
          <a:sy n="94" d="100"/>
        </p:scale>
        <p:origin x="12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8EE7A-B8F8-4BE3-B5BA-497F04CADDA6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2E642-DD37-4056-9EBE-9ECD3ED17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951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To show how to find NROs page on new IPP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2E642-DD37-4056-9EBE-9ECD3ED1711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241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tm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ippcheadlines/" TargetMode="External"/><Relationship Id="rId13" Type="http://schemas.openxmlformats.org/officeDocument/2006/relationships/image" Target="../media/image18.png"/><Relationship Id="rId3" Type="http://schemas.openxmlformats.org/officeDocument/2006/relationships/hyperlink" Target="mailto:Qingpo.yang@fao.org" TargetMode="External"/><Relationship Id="rId7" Type="http://schemas.openxmlformats.org/officeDocument/2006/relationships/image" Target="../media/image15.png"/><Relationship Id="rId12" Type="http://schemas.openxmlformats.org/officeDocument/2006/relationships/hyperlink" Target="https://www.linkedin.com/groups/3175642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ao.org/plant-health-2020" TargetMode="External"/><Relationship Id="rId11" Type="http://schemas.openxmlformats.org/officeDocument/2006/relationships/image" Target="../media/image17.png"/><Relationship Id="rId5" Type="http://schemas.openxmlformats.org/officeDocument/2006/relationships/hyperlink" Target="http://www.ippc.int/" TargetMode="External"/><Relationship Id="rId15" Type="http://schemas.openxmlformats.org/officeDocument/2006/relationships/image" Target="../media/image19.png"/><Relationship Id="rId10" Type="http://schemas.openxmlformats.org/officeDocument/2006/relationships/hyperlink" Target="https://twitter.com/ippcnews" TargetMode="External"/><Relationship Id="rId4" Type="http://schemas.openxmlformats.org/officeDocument/2006/relationships/hyperlink" Target="mailto:paola.sentinelli@fao.org" TargetMode="External"/><Relationship Id="rId9" Type="http://schemas.openxmlformats.org/officeDocument/2006/relationships/image" Target="../media/image16.jpeg"/><Relationship Id="rId14" Type="http://schemas.openxmlformats.org/officeDocument/2006/relationships/hyperlink" Target="https://www.youtube.com/playlist?list=PLzp5NgJ2-dK4T7GE2fsGujftlxSX1rCT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633134" y="1336209"/>
            <a:ext cx="5604933" cy="8397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0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en-US" altLang="en-US" sz="3000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71815" y="1478280"/>
            <a:ext cx="3194144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(body)"/>
                <a:ea typeface="Arial Unicode MS" panose="020B0604020202020204" pitchFamily="34" charset="-128"/>
                <a:cs typeface="Times New Roman" panose="02020603050405020304" pitchFamily="18" charset="0"/>
              </a:rPr>
              <a:t>2020 IPPC NROs Workshop</a:t>
            </a:r>
          </a:p>
          <a:p>
            <a:endParaRPr lang="en-US" sz="4400" b="1" dirty="0">
              <a:solidFill>
                <a:srgbClr val="2A5D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(body)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125415" y="234383"/>
            <a:ext cx="5064370" cy="366077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548640" fontAlgn="auto">
              <a:spcAft>
                <a:spcPts val="0"/>
              </a:spcAft>
              <a:defRPr/>
            </a:pPr>
            <a:r>
              <a:rPr lang="en-US" sz="204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rial Unicode MS" panose="020B0604020202020204" pitchFamily="34" charset="-128"/>
                <a:cs typeface="Arial" panose="020B0604020202020204" pitchFamily="34" charset="0"/>
              </a:rPr>
              <a:t>NRO </a:t>
            </a:r>
            <a:r>
              <a:rPr lang="en-US" sz="204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rial Unicode MS" panose="020B0604020202020204" pitchFamily="34" charset="-128"/>
                <a:cs typeface="Arial" panose="020B0604020202020204" pitchFamily="34" charset="0"/>
              </a:rPr>
              <a:t>new webpage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787829"/>
            <a:ext cx="5486400" cy="2736460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294" y="1732752"/>
            <a:ext cx="1103639" cy="373539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850294" y="1395475"/>
            <a:ext cx="385010" cy="337277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486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8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857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97" y="433137"/>
            <a:ext cx="5000325" cy="24287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97" y="2861905"/>
            <a:ext cx="4641036" cy="1200428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4013199" y="609330"/>
            <a:ext cx="1622303" cy="1039528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486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8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914400" y="3072216"/>
            <a:ext cx="1651000" cy="990117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486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8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287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793" y="356882"/>
            <a:ext cx="4446717" cy="3070786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1245645" y="1590842"/>
            <a:ext cx="442108" cy="17759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0"/>
          </a:p>
        </p:txBody>
      </p:sp>
      <p:sp>
        <p:nvSpPr>
          <p:cNvPr id="5" name="Notched Right Arrow 4"/>
          <p:cNvSpPr/>
          <p:nvPr/>
        </p:nvSpPr>
        <p:spPr>
          <a:xfrm>
            <a:off x="1181542" y="2641994"/>
            <a:ext cx="426251" cy="165125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0"/>
          </a:p>
        </p:txBody>
      </p:sp>
      <p:sp>
        <p:nvSpPr>
          <p:cNvPr id="8" name="Chevron 7"/>
          <p:cNvSpPr/>
          <p:nvPr/>
        </p:nvSpPr>
        <p:spPr>
          <a:xfrm>
            <a:off x="1590006" y="2021445"/>
            <a:ext cx="97747" cy="120328"/>
          </a:xfrm>
          <a:prstGeom prst="chevr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75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380" y="392662"/>
            <a:ext cx="3504904" cy="2606723"/>
          </a:xfrm>
          <a:prstGeom prst="rect">
            <a:avLst/>
          </a:prstGeom>
        </p:spPr>
      </p:pic>
      <p:sp>
        <p:nvSpPr>
          <p:cNvPr id="3" name="Notched Right Arrow 2"/>
          <p:cNvSpPr/>
          <p:nvPr/>
        </p:nvSpPr>
        <p:spPr>
          <a:xfrm>
            <a:off x="1929928" y="1225118"/>
            <a:ext cx="426251" cy="165125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0"/>
          </a:p>
        </p:txBody>
      </p:sp>
      <p:sp>
        <p:nvSpPr>
          <p:cNvPr id="4" name="Right Arrow 3"/>
          <p:cNvSpPr/>
          <p:nvPr/>
        </p:nvSpPr>
        <p:spPr>
          <a:xfrm>
            <a:off x="1942434" y="1926713"/>
            <a:ext cx="442108" cy="17759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0"/>
          </a:p>
        </p:txBody>
      </p:sp>
      <p:sp>
        <p:nvSpPr>
          <p:cNvPr id="5" name="Striped Right Arrow 4"/>
          <p:cNvSpPr/>
          <p:nvPr/>
        </p:nvSpPr>
        <p:spPr>
          <a:xfrm>
            <a:off x="1942434" y="613466"/>
            <a:ext cx="394636" cy="143819"/>
          </a:xfrm>
          <a:prstGeom prst="strip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0"/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380" y="2015508"/>
            <a:ext cx="3504904" cy="1850568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1942434" y="3217267"/>
            <a:ext cx="442108" cy="12369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0"/>
          </a:p>
        </p:txBody>
      </p:sp>
    </p:spTree>
    <p:extLst>
      <p:ext uri="{BB962C8B-B14F-4D97-AF65-F5344CB8AC3E}">
        <p14:creationId xmlns:p14="http://schemas.microsoft.com/office/powerpoint/2010/main" val="339890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38953" y="1019566"/>
            <a:ext cx="352213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960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Email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buFont typeface="Arial" charset="0"/>
              <a:buNone/>
              <a:defRPr/>
            </a:pPr>
            <a:endParaRPr lang="fr-FR" altLang="en-US" sz="10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Qingpo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Yang,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Associate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Professional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Officer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en-US" altLang="zh-CN" sz="1000" b="1" dirty="0" err="1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Qingpo.yang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@fao.org</a:t>
            </a:r>
            <a:endParaRPr lang="fr-FR" altLang="en-US" sz="1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10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Paola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Sentinelli, IPPC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Knowledge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Manager: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Web: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www.ippc.int</a:t>
            </a:r>
            <a:endParaRPr lang="fr-FR" altLang="en-US" sz="960" dirty="0">
              <a:solidFill>
                <a:srgbClr val="002060"/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" dirty="0">
                <a:latin typeface="+mj-lt"/>
                <a:hlinkClick r:id="rId6"/>
              </a:rPr>
              <a:t>www.fao.org/plant-health-2020</a:t>
            </a:r>
            <a:endParaRPr lang="en-US" sz="960" dirty="0">
              <a:latin typeface="+mj-lt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57567" y="470935"/>
            <a:ext cx="1575522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sz="264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Contacts</a:t>
            </a:r>
            <a:endParaRPr lang="en-US" sz="264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6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15" y="1050269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845060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2"/>
              </p:cNvPr>
              <p:cNvPicPr>
                <a:picLocks noChangeAspect="1" noChangeArrowheads="1"/>
              </p:cNvPicPr>
              <p:nvPr/>
            </p:nvPicPr>
            <p:blipFill>
              <a:blip r:embed="rId1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4"/>
              </p:cNvPr>
              <p:cNvPicPr>
                <a:picLocks noChangeAspect="1"/>
              </p:cNvPicPr>
              <p:nvPr/>
            </p:nvPicPr>
            <p:blipFill>
              <a:blip r:embed="rId1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48</Words>
  <Application>Microsoft Office PowerPoint</Application>
  <PresentationFormat>Custom</PresentationFormat>
  <Paragraphs>22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Unicode MS</vt:lpstr>
      <vt:lpstr>Calibri (body)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Yang, Qingpo (AGDD)</cp:lastModifiedBy>
  <cp:revision>75</cp:revision>
  <dcterms:created xsi:type="dcterms:W3CDTF">2015-09-25T08:23:42Z</dcterms:created>
  <dcterms:modified xsi:type="dcterms:W3CDTF">2020-08-26T10:03:05Z</dcterms:modified>
</cp:coreProperties>
</file>