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6" r:id="rId16"/>
    <p:sldId id="277" r:id="rId17"/>
    <p:sldId id="278" r:id="rId18"/>
    <p:sldId id="279" r:id="rId19"/>
    <p:sldId id="280" r:id="rId20"/>
    <p:sldId id="281" r:id="rId21"/>
    <p:sldId id="282" r:id="rId22"/>
    <p:sldId id="283" r:id="rId23"/>
    <p:sldId id="284"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80" d="100"/>
          <a:sy n="80" d="100"/>
        </p:scale>
        <p:origin x="41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image" Target="../media/image5.jpg"/></Relationships>
</file>

<file path=ppt/diagrams/_rels/data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image" Target="../media/image7.png"/></Relationships>
</file>

<file path=ppt/diagrams/_rels/drawing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image" Target="../media/image5.jpg"/></Relationships>
</file>

<file path=ppt/diagrams/_rels/drawing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custT="1"/>
      <dgm:spPr>
        <a:noFill/>
        <a:ln>
          <a:solidFill>
            <a:schemeClr val="accent4"/>
          </a:solidFill>
        </a:ln>
      </dgm:spPr>
      <dgm:t>
        <a:bodyPr/>
        <a:lstStyle/>
        <a:p>
          <a:pPr algn="r" rtl="1"/>
          <a:r>
            <a:rPr lang="ar-EG" sz="1000" b="1" dirty="0">
              <a:solidFill>
                <a:schemeClr val="tx1"/>
              </a:solidFill>
              <a:effectLst/>
            </a:rPr>
            <a:t>10-2018</a:t>
          </a:r>
          <a:endParaRPr lang="ru-RU" sz="1000" b="1" dirty="0">
            <a:solidFill>
              <a:schemeClr val="tx1"/>
            </a:solidFill>
            <a:effectLst/>
          </a:endParaRPr>
        </a:p>
      </dgm:t>
    </dgm:pt>
    <dgm:pt modelId="{2339954A-1226-4F57-A5F4-BEF5950A72BE}" type="parTrans" cxnId="{1017DCBC-F499-47FE-865B-1C7645D62F5B}">
      <dgm:prSet/>
      <dgm:spPr/>
      <dgm:t>
        <a:bodyPr/>
        <a:lstStyle/>
        <a:p>
          <a:endParaRPr lang="ru-RU" sz="2000">
            <a:effectLst>
              <a:outerShdw blurRad="38100" dist="38100" dir="2700000" algn="tl">
                <a:srgbClr val="000000">
                  <a:alpha val="43137"/>
                </a:srgbClr>
              </a:outerShdw>
            </a:effectLst>
          </a:endParaRPr>
        </a:p>
      </dgm:t>
    </dgm:pt>
    <dgm:pt modelId="{E221AE80-7EF3-481C-89E2-9D70F5972647}" type="sibTrans" cxnId="{1017DCBC-F499-47FE-865B-1C7645D62F5B}">
      <dgm:prSet custT="1"/>
      <dgm:spPr/>
      <dgm:t>
        <a:bodyPr/>
        <a:lstStyle/>
        <a:p>
          <a:endParaRPr lang="ru-RU" sz="600">
            <a:effectLst>
              <a:outerShdw blurRad="38100" dist="38100" dir="2700000" algn="tl">
                <a:srgbClr val="000000">
                  <a:alpha val="43137"/>
                </a:srgbClr>
              </a:outerShdw>
            </a:effectLst>
          </a:endParaRPr>
        </a:p>
      </dgm:t>
    </dgm:pt>
    <dgm:pt modelId="{0CE6FE2F-6631-483F-9025-B499BEFD585A}">
      <dgm:prSet phldrT="[Текст]" custT="1"/>
      <dgm:spPr>
        <a:noFill/>
        <a:ln>
          <a:solidFill>
            <a:schemeClr val="accent4"/>
          </a:solidFill>
        </a:ln>
      </dgm:spPr>
      <dgm:t>
        <a:bodyPr/>
        <a:lstStyle/>
        <a:p>
          <a:pPr algn="r" rtl="1"/>
          <a:r>
            <a:rPr lang="ar-EG" sz="900" dirty="0">
              <a:solidFill>
                <a:schemeClr val="tx1"/>
              </a:solidFill>
              <a:effectLst/>
            </a:rPr>
            <a:t>أوصى الفريق المعني بالتركيز لمعايير مسارالسلع بإضافتها إلى برنامج العمل</a:t>
          </a:r>
          <a:endParaRPr lang="ru-RU" sz="900" dirty="0">
            <a:solidFill>
              <a:schemeClr val="tx1"/>
            </a:solidFill>
            <a:effectLst/>
          </a:endParaRPr>
        </a:p>
      </dgm:t>
    </dgm:pt>
    <dgm:pt modelId="{2977B2AB-1E58-4B7F-99AD-32B0E7C6C7A9}" type="parTrans" cxnId="{D460BF8E-F380-4A2F-AFF4-AFADB9C81C3D}">
      <dgm:prSet/>
      <dgm:spPr/>
      <dgm:t>
        <a:bodyPr/>
        <a:lstStyle/>
        <a:p>
          <a:endParaRPr lang="ru-RU" sz="2000">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sz="2000">
            <a:effectLst>
              <a:outerShdw blurRad="38100" dist="38100" dir="2700000" algn="tl">
                <a:srgbClr val="000000">
                  <a:alpha val="43137"/>
                </a:srgbClr>
              </a:outerShdw>
            </a:effectLst>
          </a:endParaRPr>
        </a:p>
      </dgm:t>
    </dgm:pt>
    <dgm:pt modelId="{82353047-4793-4611-A723-C7905524DA06}">
      <dgm:prSet phldrT="[Текст]" custT="1"/>
      <dgm:spPr>
        <a:noFill/>
        <a:ln>
          <a:solidFill>
            <a:srgbClr val="279A7E"/>
          </a:solidFill>
        </a:ln>
      </dgm:spPr>
      <dgm:t>
        <a:bodyPr/>
        <a:lstStyle/>
        <a:p>
          <a:pPr algn="r" rtl="1"/>
          <a:r>
            <a:rPr lang="ru-RU" sz="1050" b="1" dirty="0">
              <a:solidFill>
                <a:schemeClr val="tx1"/>
              </a:solidFill>
              <a:effectLst/>
            </a:rPr>
            <a:t>2019-04</a:t>
          </a:r>
        </a:p>
      </dgm:t>
    </dgm:pt>
    <dgm:pt modelId="{0FC76FA1-D479-4411-A35A-DB5028727649}" type="parTrans" cxnId="{B1A765EE-6C30-4227-90BD-597F65D18B54}">
      <dgm:prSet/>
      <dgm:spPr/>
      <dgm:t>
        <a:bodyPr/>
        <a:lstStyle/>
        <a:p>
          <a:endParaRPr lang="ru-RU" sz="2000">
            <a:effectLst>
              <a:outerShdw blurRad="38100" dist="38100" dir="2700000" algn="tl">
                <a:srgbClr val="000000">
                  <a:alpha val="43137"/>
                </a:srgbClr>
              </a:outerShdw>
            </a:effectLst>
          </a:endParaRPr>
        </a:p>
      </dgm:t>
    </dgm:pt>
    <dgm:pt modelId="{EBD0066D-37E3-4F8A-A165-B993A62266D2}" type="sibTrans" cxnId="{B1A765EE-6C30-4227-90BD-597F65D18B54}">
      <dgm:prSet custT="1"/>
      <dgm:spPr/>
      <dgm:t>
        <a:bodyPr/>
        <a:lstStyle/>
        <a:p>
          <a:endParaRPr lang="ru-RU" sz="600">
            <a:effectLst>
              <a:outerShdw blurRad="38100" dist="38100" dir="2700000" algn="tl">
                <a:srgbClr val="000000">
                  <a:alpha val="43137"/>
                </a:srgbClr>
              </a:outerShdw>
            </a:effectLst>
          </a:endParaRPr>
        </a:p>
      </dgm:t>
    </dgm:pt>
    <dgm:pt modelId="{039CB46E-AA43-4F5A-9676-D36EEA182A58}">
      <dgm:prSet phldrT="[Текст]" custT="1"/>
      <dgm:spPr>
        <a:noFill/>
        <a:ln>
          <a:solidFill>
            <a:srgbClr val="279A7E"/>
          </a:solidFill>
        </a:ln>
      </dgm:spPr>
      <dgm:t>
        <a:bodyPr/>
        <a:lstStyle/>
        <a:p>
          <a:pPr algn="r" rtl="1"/>
          <a:r>
            <a:rPr lang="ar-EG" sz="900" dirty="0">
              <a:solidFill>
                <a:schemeClr val="tx1"/>
              </a:solidFill>
              <a:effectLst/>
            </a:rPr>
            <a:t>أضاف</a:t>
          </a:r>
          <a:r>
            <a:rPr lang="en-US" sz="900" dirty="0">
              <a:solidFill>
                <a:schemeClr val="tx1"/>
              </a:solidFill>
              <a:effectLst/>
            </a:rPr>
            <a:t>CPM-14 </a:t>
          </a:r>
          <a:r>
            <a:rPr lang="ar-EG" sz="900" dirty="0">
              <a:solidFill>
                <a:schemeClr val="tx1"/>
              </a:solidFill>
              <a:effectLst/>
            </a:rPr>
            <a:t> الموضوع إلى برنامج العمل (2019-008)</a:t>
          </a:r>
          <a:endParaRPr lang="ru-RU" sz="900" dirty="0">
            <a:solidFill>
              <a:schemeClr val="tx1"/>
            </a:solidFill>
            <a:effectLst/>
          </a:endParaRPr>
        </a:p>
      </dgm:t>
    </dgm:pt>
    <dgm:pt modelId="{120457A1-5E5D-4DA3-B1E4-57A9B035544C}" type="parTrans" cxnId="{4A41038D-EF8F-4941-A717-28C63064FFF5}">
      <dgm:prSet/>
      <dgm:spPr/>
      <dgm:t>
        <a:bodyPr/>
        <a:lstStyle/>
        <a:p>
          <a:endParaRPr lang="ru-RU" sz="2000">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sz="2000">
            <a:effectLst>
              <a:outerShdw blurRad="38100" dist="38100" dir="2700000" algn="tl">
                <a:srgbClr val="000000">
                  <a:alpha val="43137"/>
                </a:srgbClr>
              </a:outerShdw>
            </a:effectLst>
          </a:endParaRPr>
        </a:p>
      </dgm:t>
    </dgm:pt>
    <dgm:pt modelId="{CB60C510-8949-4D83-9164-EA5511906B6C}">
      <dgm:prSet phldrT="[Текст]" custT="1"/>
      <dgm:spPr>
        <a:noFill/>
        <a:ln>
          <a:solidFill>
            <a:srgbClr val="2DA79A"/>
          </a:solidFill>
        </a:ln>
      </dgm:spPr>
      <dgm:t>
        <a:bodyPr/>
        <a:lstStyle/>
        <a:p>
          <a:pPr algn="r" rtl="1"/>
          <a:r>
            <a:rPr lang="ru-RU" sz="1050" b="1" dirty="0">
              <a:solidFill>
                <a:schemeClr val="tx1"/>
              </a:solidFill>
              <a:effectLst/>
            </a:rPr>
            <a:t>2019-06</a:t>
          </a:r>
        </a:p>
      </dgm:t>
    </dgm:pt>
    <dgm:pt modelId="{302520B0-AB26-42FE-B7D6-44DF006CB3B8}" type="parTrans" cxnId="{1CD173C5-B0FC-4D4F-9C9F-685004832CA9}">
      <dgm:prSet/>
      <dgm:spPr/>
      <dgm:t>
        <a:bodyPr/>
        <a:lstStyle/>
        <a:p>
          <a:endParaRPr lang="ru-RU" sz="2000">
            <a:effectLst>
              <a:outerShdw blurRad="38100" dist="38100" dir="2700000" algn="tl">
                <a:srgbClr val="000000">
                  <a:alpha val="43137"/>
                </a:srgbClr>
              </a:outerShdw>
            </a:effectLst>
          </a:endParaRPr>
        </a:p>
      </dgm:t>
    </dgm:pt>
    <dgm:pt modelId="{4FEB8C10-2C0F-4602-B662-24CD754F2FCF}" type="sibTrans" cxnId="{1CD173C5-B0FC-4D4F-9C9F-685004832CA9}">
      <dgm:prSet custT="1"/>
      <dgm:spPr>
        <a:solidFill>
          <a:schemeClr val="accent1"/>
        </a:solidFill>
        <a:ln>
          <a:solidFill>
            <a:schemeClr val="accent1"/>
          </a:solidFill>
        </a:ln>
      </dgm:spPr>
      <dgm:t>
        <a:bodyPr/>
        <a:lstStyle/>
        <a:p>
          <a:endParaRPr lang="ru-RU" sz="900" dirty="0">
            <a:effectLst>
              <a:outerShdw blurRad="38100" dist="38100" dir="2700000" algn="tl">
                <a:srgbClr val="000000">
                  <a:alpha val="43137"/>
                </a:srgbClr>
              </a:outerShdw>
            </a:effectLst>
          </a:endParaRPr>
        </a:p>
      </dgm:t>
    </dgm:pt>
    <dgm:pt modelId="{29824AFA-9D75-4D5B-AA48-FEA62D44D7DE}">
      <dgm:prSet phldrT="[Текст]" custT="1"/>
      <dgm:spPr>
        <a:noFill/>
        <a:ln>
          <a:solidFill>
            <a:srgbClr val="2DA79A"/>
          </a:solidFill>
        </a:ln>
      </dgm:spPr>
      <dgm:t>
        <a:bodyPr/>
        <a:lstStyle/>
        <a:p>
          <a:pPr algn="r" rtl="1"/>
          <a:r>
            <a:rPr lang="ar-EG" sz="900" dirty="0">
              <a:solidFill>
                <a:schemeClr val="tx1"/>
              </a:solidFill>
              <a:effectLst/>
            </a:rPr>
            <a:t>قامت مجموعة التركيز المعنية بمعايير مسار السلع بصياغة المعيار</a:t>
          </a:r>
          <a:endParaRPr lang="ru-RU" sz="900" dirty="0">
            <a:solidFill>
              <a:schemeClr val="tx1"/>
            </a:solidFill>
            <a:effectLst/>
          </a:endParaRPr>
        </a:p>
      </dgm:t>
    </dgm:pt>
    <dgm:pt modelId="{C5E83470-8560-469E-AC39-8694860EE2C3}" type="parTrans" cxnId="{8A8B4DC1-1ED9-4318-A6E8-545BC8149561}">
      <dgm:prSet/>
      <dgm:spPr/>
      <dgm:t>
        <a:bodyPr/>
        <a:lstStyle/>
        <a:p>
          <a:endParaRPr lang="ru-RU" sz="2000">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sz="2000">
            <a:effectLst>
              <a:outerShdw blurRad="38100" dist="38100" dir="2700000" algn="tl">
                <a:srgbClr val="000000">
                  <a:alpha val="43137"/>
                </a:srgbClr>
              </a:outerShdw>
            </a:effectLst>
          </a:endParaRPr>
        </a:p>
      </dgm:t>
    </dgm:pt>
    <dgm:pt modelId="{72890102-ED63-4D8A-9041-703A2F022594}">
      <dgm:prSet phldrT="[Текст]" custT="1"/>
      <dgm:spPr>
        <a:noFill/>
        <a:ln>
          <a:solidFill>
            <a:srgbClr val="34AEB3"/>
          </a:solidFill>
        </a:ln>
      </dgm:spPr>
      <dgm:t>
        <a:bodyPr/>
        <a:lstStyle/>
        <a:p>
          <a:pPr algn="r" rtl="1"/>
          <a:r>
            <a:rPr lang="ru-RU" sz="1050" b="1" dirty="0">
              <a:solidFill>
                <a:schemeClr val="tx1"/>
              </a:solidFill>
              <a:effectLst/>
            </a:rPr>
            <a:t>2019-10</a:t>
          </a:r>
        </a:p>
      </dgm:t>
    </dgm:pt>
    <dgm:pt modelId="{AD0F6CFB-3E13-4E31-B640-AFC3BB8A3A17}" type="parTrans" cxnId="{D51914DF-7A03-4E12-92C6-6E455063CE85}">
      <dgm:prSet/>
      <dgm:spPr/>
      <dgm:t>
        <a:bodyPr/>
        <a:lstStyle/>
        <a:p>
          <a:endParaRPr lang="ru-RU" sz="2000">
            <a:effectLst>
              <a:outerShdw blurRad="38100" dist="38100" dir="2700000" algn="tl">
                <a:srgbClr val="000000">
                  <a:alpha val="43137"/>
                </a:srgbClr>
              </a:outerShdw>
            </a:effectLst>
          </a:endParaRPr>
        </a:p>
      </dgm:t>
    </dgm:pt>
    <dgm:pt modelId="{F9BC722A-882C-48A9-BC88-B7924C70DEB8}" type="sibTrans" cxnId="{D51914DF-7A03-4E12-92C6-6E455063CE85}">
      <dgm:prSet custT="1"/>
      <dgm:spPr/>
      <dgm:t>
        <a:bodyPr/>
        <a:lstStyle/>
        <a:p>
          <a:endParaRPr lang="ru-RU" sz="600">
            <a:effectLst>
              <a:outerShdw blurRad="38100" dist="38100" dir="2700000" algn="tl">
                <a:srgbClr val="000000">
                  <a:alpha val="43137"/>
                </a:srgbClr>
              </a:outerShdw>
            </a:effectLst>
          </a:endParaRPr>
        </a:p>
      </dgm:t>
    </dgm:pt>
    <dgm:pt modelId="{F48F216F-0B5F-47A8-B6BD-9EDABEF3056B}">
      <dgm:prSet phldrT="[Текст]" custT="1"/>
      <dgm:spPr>
        <a:noFill/>
        <a:ln>
          <a:solidFill>
            <a:srgbClr val="3BA7BE"/>
          </a:solidFill>
        </a:ln>
      </dgm:spPr>
      <dgm:t>
        <a:bodyPr/>
        <a:lstStyle/>
        <a:p>
          <a:pPr algn="r" rtl="1"/>
          <a:r>
            <a:rPr lang="ru-RU" sz="1050" b="1" dirty="0">
              <a:solidFill>
                <a:schemeClr val="tx1"/>
              </a:solidFill>
              <a:effectLst/>
            </a:rPr>
            <a:t>2019-1</a:t>
          </a:r>
          <a:r>
            <a:rPr lang="en-US" sz="1050" b="1" dirty="0">
              <a:solidFill>
                <a:schemeClr val="tx1"/>
              </a:solidFill>
              <a:effectLst/>
            </a:rPr>
            <a:t>1</a:t>
          </a:r>
          <a:endParaRPr lang="ru-RU" sz="1050" b="1" dirty="0">
            <a:solidFill>
              <a:schemeClr val="tx1"/>
            </a:solidFill>
            <a:effectLst/>
          </a:endParaRPr>
        </a:p>
      </dgm:t>
    </dgm:pt>
    <dgm:pt modelId="{EA38D269-5A2D-4F32-9650-E89C50B723B4}" type="parTrans" cxnId="{53351B5D-AE23-4B61-8F7D-9495CFCDA4F4}">
      <dgm:prSet/>
      <dgm:spPr/>
      <dgm:t>
        <a:bodyPr/>
        <a:lstStyle/>
        <a:p>
          <a:endParaRPr lang="ru-RU" sz="2000">
            <a:effectLst>
              <a:outerShdw blurRad="38100" dist="38100" dir="2700000" algn="tl">
                <a:srgbClr val="000000">
                  <a:alpha val="43137"/>
                </a:srgbClr>
              </a:outerShdw>
            </a:effectLst>
          </a:endParaRPr>
        </a:p>
      </dgm:t>
    </dgm:pt>
    <dgm:pt modelId="{7E9105FA-4CD0-4794-BBBD-9CFE4E767CDE}" type="sibTrans" cxnId="{53351B5D-AE23-4B61-8F7D-9495CFCDA4F4}">
      <dgm:prSet custT="1"/>
      <dgm:spPr/>
      <dgm:t>
        <a:bodyPr/>
        <a:lstStyle/>
        <a:p>
          <a:endParaRPr lang="ru-RU" sz="600">
            <a:effectLst>
              <a:outerShdw blurRad="38100" dist="38100" dir="2700000" algn="tl">
                <a:srgbClr val="000000">
                  <a:alpha val="43137"/>
                </a:srgbClr>
              </a:outerShdw>
            </a:effectLst>
          </a:endParaRPr>
        </a:p>
      </dgm:t>
    </dgm:pt>
    <dgm:pt modelId="{524158E6-A16B-4CCE-877A-46E2F9DB4043}">
      <dgm:prSet phldrT="[Текст]" custT="1"/>
      <dgm:spPr>
        <a:noFill/>
        <a:ln>
          <a:solidFill>
            <a:srgbClr val="3BA7BE"/>
          </a:solidFill>
        </a:ln>
      </dgm:spPr>
      <dgm:t>
        <a:bodyPr/>
        <a:lstStyle/>
        <a:p>
          <a:pPr algn="r" rtl="1"/>
          <a:r>
            <a:rPr lang="ar-EG" sz="900" dirty="0">
              <a:solidFill>
                <a:schemeClr val="tx1"/>
              </a:solidFill>
              <a:effectLst/>
            </a:rPr>
            <a:t>لجنة المعايير راجعت مسودة المعيار بشكل تفصيلي</a:t>
          </a:r>
          <a:endParaRPr lang="ru-RU" sz="900" dirty="0">
            <a:solidFill>
              <a:schemeClr val="tx1"/>
            </a:solidFill>
            <a:effectLst/>
          </a:endParaRPr>
        </a:p>
      </dgm:t>
    </dgm:pt>
    <dgm:pt modelId="{BEF2FE1C-5CD6-4AA6-94E0-2BD68C4C3151}" type="parTrans" cxnId="{4DF5D122-70D4-4409-908B-152E4022D6F8}">
      <dgm:prSet/>
      <dgm:spPr/>
      <dgm:t>
        <a:bodyPr/>
        <a:lstStyle/>
        <a:p>
          <a:endParaRPr lang="ru-RU" sz="2000">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sz="2000">
            <a:effectLst>
              <a:outerShdw blurRad="38100" dist="38100" dir="2700000" algn="tl">
                <a:srgbClr val="000000">
                  <a:alpha val="43137"/>
                </a:srgbClr>
              </a:outerShdw>
            </a:effectLst>
          </a:endParaRPr>
        </a:p>
      </dgm:t>
    </dgm:pt>
    <dgm:pt modelId="{DA568BCA-C1E7-48A6-A9D3-65AEBCFDFE80}">
      <dgm:prSet phldrT="[Текст]" custT="1"/>
      <dgm:spPr>
        <a:noFill/>
        <a:ln>
          <a:solidFill>
            <a:srgbClr val="5A94C5"/>
          </a:solidFill>
        </a:ln>
      </dgm:spPr>
      <dgm:t>
        <a:bodyPr/>
        <a:lstStyle/>
        <a:p>
          <a:pPr algn="r" rtl="1"/>
          <a:r>
            <a:rPr lang="ru-RU" sz="1050" b="1" dirty="0">
              <a:solidFill>
                <a:schemeClr val="tx1"/>
              </a:solidFill>
              <a:effectLst/>
            </a:rPr>
            <a:t>2019-12</a:t>
          </a:r>
        </a:p>
      </dgm:t>
    </dgm:pt>
    <dgm:pt modelId="{3157E311-2075-4F26-A323-35D2164266DB}" type="parTrans" cxnId="{514B6E48-7BBA-405D-A16C-40F8BE72CCBA}">
      <dgm:prSet/>
      <dgm:spPr/>
      <dgm:t>
        <a:bodyPr/>
        <a:lstStyle/>
        <a:p>
          <a:endParaRPr lang="ru-RU" sz="2000">
            <a:effectLst>
              <a:outerShdw blurRad="38100" dist="38100" dir="2700000" algn="tl">
                <a:srgbClr val="000000">
                  <a:alpha val="43137"/>
                </a:srgbClr>
              </a:outerShdw>
            </a:effectLst>
          </a:endParaRPr>
        </a:p>
      </dgm:t>
    </dgm:pt>
    <dgm:pt modelId="{E15ADCD9-6F5D-4194-A338-CD05A6B9D464}" type="sibTrans" cxnId="{514B6E48-7BBA-405D-A16C-40F8BE72CCBA}">
      <dgm:prSet custT="1"/>
      <dgm:spPr>
        <a:solidFill>
          <a:schemeClr val="accent1"/>
        </a:solidFill>
      </dgm:spPr>
      <dgm:t>
        <a:bodyPr/>
        <a:lstStyle/>
        <a:p>
          <a:endParaRPr lang="ru-RU" sz="600">
            <a:effectLst>
              <a:outerShdw blurRad="38100" dist="38100" dir="2700000" algn="tl">
                <a:srgbClr val="000000">
                  <a:alpha val="43137"/>
                </a:srgbClr>
              </a:outerShdw>
            </a:effectLst>
          </a:endParaRPr>
        </a:p>
      </dgm:t>
    </dgm:pt>
    <dgm:pt modelId="{B06C3EDB-62C9-4EDB-835C-B1B92633C9A6}">
      <dgm:prSet phldrT="[Текст]" custT="1"/>
      <dgm:spPr>
        <a:noFill/>
        <a:ln>
          <a:solidFill>
            <a:srgbClr val="5A94C5"/>
          </a:solidFill>
        </a:ln>
      </dgm:spPr>
      <dgm:t>
        <a:bodyPr/>
        <a:lstStyle/>
        <a:p>
          <a:pPr algn="r" rtl="1"/>
          <a:r>
            <a:rPr lang="ar-EG" sz="900" dirty="0">
              <a:solidFill>
                <a:schemeClr val="tx1"/>
              </a:solidFill>
              <a:effectLst/>
            </a:rPr>
            <a:t>وافق مكتب هيئة تدابير الصحة النباتية على مشروع الاجتماع التحضيري للمؤتمر (للموافقة عليه للتداول)</a:t>
          </a:r>
          <a:endParaRPr lang="ru-RU" sz="900" dirty="0">
            <a:solidFill>
              <a:schemeClr val="tx1"/>
            </a:solidFill>
            <a:effectLst/>
          </a:endParaRPr>
        </a:p>
      </dgm:t>
    </dgm:pt>
    <dgm:pt modelId="{D4B2CC25-8868-42DD-876A-02BEC4E358FA}" type="parTrans" cxnId="{E4BE7D8D-EA16-4A37-88C5-DE125739EDD1}">
      <dgm:prSet/>
      <dgm:spPr/>
      <dgm:t>
        <a:bodyPr/>
        <a:lstStyle/>
        <a:p>
          <a:endParaRPr lang="ru-RU" sz="2000">
            <a:effectLst>
              <a:outerShdw blurRad="38100" dist="38100" dir="2700000" algn="tl">
                <a:srgbClr val="000000">
                  <a:alpha val="43137"/>
                </a:srgbClr>
              </a:outerShdw>
            </a:effectLst>
          </a:endParaRPr>
        </a:p>
      </dgm:t>
    </dgm:pt>
    <dgm:pt modelId="{305D9AEB-56E3-445D-A6EB-1DEF11D18538}" type="sibTrans" cxnId="{E4BE7D8D-EA16-4A37-88C5-DE125739EDD1}">
      <dgm:prSet/>
      <dgm:spPr/>
      <dgm:t>
        <a:bodyPr/>
        <a:lstStyle/>
        <a:p>
          <a:endParaRPr lang="ru-RU" sz="2000">
            <a:effectLst>
              <a:outerShdw blurRad="38100" dist="38100" dir="2700000" algn="tl">
                <a:srgbClr val="000000">
                  <a:alpha val="43137"/>
                </a:srgbClr>
              </a:outerShdw>
            </a:effectLst>
          </a:endParaRPr>
        </a:p>
      </dgm:t>
    </dgm:pt>
    <dgm:pt modelId="{F44D1BC3-AF56-4A23-9A28-E28DB6F6DAA3}">
      <dgm:prSet phldrT="[Текст]" custT="1"/>
      <dgm:spPr>
        <a:noFill/>
        <a:ln>
          <a:solidFill>
            <a:srgbClr val="5A94C5"/>
          </a:solidFill>
        </a:ln>
      </dgm:spPr>
      <dgm:t>
        <a:bodyPr/>
        <a:lstStyle/>
        <a:p>
          <a:pPr algn="r" rtl="1"/>
          <a:r>
            <a:rPr lang="en-US" sz="1050" b="1" dirty="0">
              <a:solidFill>
                <a:schemeClr val="tx1"/>
              </a:solidFill>
              <a:effectLst/>
            </a:rPr>
            <a:t>2020-07</a:t>
          </a:r>
          <a:endParaRPr lang="ru-RU" sz="1050" b="1" dirty="0">
            <a:solidFill>
              <a:schemeClr val="tx1"/>
            </a:solidFill>
            <a:effectLst/>
          </a:endParaRPr>
        </a:p>
      </dgm:t>
    </dgm:pt>
    <dgm:pt modelId="{503B979A-BFC2-48A1-A49E-33007DDF4B51}" type="parTrans" cxnId="{92DD4E12-43F8-463F-BEFB-CC6DDF2C7211}">
      <dgm:prSet/>
      <dgm:spPr/>
      <dgm:t>
        <a:bodyPr/>
        <a:lstStyle/>
        <a:p>
          <a:endParaRPr lang="ru-RU" sz="2000">
            <a:effectLst>
              <a:outerShdw blurRad="38100" dist="38100" dir="2700000" algn="tl">
                <a:srgbClr val="000000">
                  <a:alpha val="43137"/>
                </a:srgbClr>
              </a:outerShdw>
            </a:effectLst>
          </a:endParaRPr>
        </a:p>
      </dgm:t>
    </dgm:pt>
    <dgm:pt modelId="{1D904DF9-EFFB-4952-9D47-5B64A187A2F6}" type="sibTrans" cxnId="{92DD4E12-43F8-463F-BEFB-CC6DDF2C7211}">
      <dgm:prSet custT="1"/>
      <dgm:spPr/>
      <dgm:t>
        <a:bodyPr/>
        <a:lstStyle/>
        <a:p>
          <a:endParaRPr lang="ru-RU" sz="600">
            <a:effectLst>
              <a:outerShdw blurRad="38100" dist="38100" dir="2700000" algn="tl">
                <a:srgbClr val="000000">
                  <a:alpha val="43137"/>
                </a:srgbClr>
              </a:outerShdw>
            </a:effectLst>
          </a:endParaRPr>
        </a:p>
      </dgm:t>
    </dgm:pt>
    <dgm:pt modelId="{AAB69CD9-0E38-4233-BB47-5E8A87C41F8E}">
      <dgm:prSet phldrT="[Текст]" custT="1"/>
      <dgm:spPr>
        <a:noFill/>
        <a:ln>
          <a:solidFill>
            <a:srgbClr val="5A94C5"/>
          </a:solidFill>
        </a:ln>
      </dgm:spPr>
      <dgm:t>
        <a:bodyPr/>
        <a:lstStyle/>
        <a:p>
          <a:pPr algn="r" rtl="1"/>
          <a:r>
            <a:rPr lang="ar-EG" sz="900" dirty="0">
              <a:solidFill>
                <a:schemeClr val="tx1"/>
              </a:solidFill>
              <a:effectLst/>
            </a:rPr>
            <a:t>وافق مكتب الاجتماع التحضيري للمؤتمر على المسودة للمشاورة الأولى ونقلها إلى لجنة المعايير ، باتباع عملية وضع المعايير العادية</a:t>
          </a:r>
          <a:endParaRPr lang="ru-RU" sz="900" dirty="0">
            <a:solidFill>
              <a:schemeClr val="tx1"/>
            </a:solidFill>
            <a:effectLst/>
          </a:endParaRPr>
        </a:p>
      </dgm:t>
    </dgm:pt>
    <dgm:pt modelId="{83FF3EE7-B32B-4D4C-9217-064290C558EF}" type="parTrans" cxnId="{F4E30DA0-14BF-482D-8DDE-864B86DF47AC}">
      <dgm:prSet/>
      <dgm:spPr/>
      <dgm:t>
        <a:bodyPr/>
        <a:lstStyle/>
        <a:p>
          <a:endParaRPr lang="ru-RU" sz="2000">
            <a:effectLst>
              <a:outerShdw blurRad="38100" dist="38100" dir="2700000" algn="tl">
                <a:srgbClr val="000000">
                  <a:alpha val="43137"/>
                </a:srgbClr>
              </a:outerShdw>
            </a:effectLst>
          </a:endParaRPr>
        </a:p>
      </dgm:t>
    </dgm:pt>
    <dgm:pt modelId="{E9F3E5E8-19CC-47FB-9C0A-B1D85B83FB20}" type="sibTrans" cxnId="{F4E30DA0-14BF-482D-8DDE-864B86DF47AC}">
      <dgm:prSet/>
      <dgm:spPr/>
      <dgm:t>
        <a:bodyPr/>
        <a:lstStyle/>
        <a:p>
          <a:endParaRPr lang="ru-RU" sz="2000">
            <a:effectLst>
              <a:outerShdw blurRad="38100" dist="38100" dir="2700000" algn="tl">
                <a:srgbClr val="000000">
                  <a:alpha val="43137"/>
                </a:srgbClr>
              </a:outerShdw>
            </a:effectLst>
          </a:endParaRPr>
        </a:p>
      </dgm:t>
    </dgm:pt>
    <dgm:pt modelId="{BAFBEF56-3D44-4C6E-AD02-CB5AC19DC281}">
      <dgm:prSet phldrT="[Текст]" custT="1"/>
      <dgm:spPr>
        <a:noFill/>
        <a:ln>
          <a:solidFill>
            <a:srgbClr val="5A94C5"/>
          </a:solidFill>
        </a:ln>
      </dgm:spPr>
      <dgm:t>
        <a:bodyPr/>
        <a:lstStyle/>
        <a:p>
          <a:pPr algn="r" rtl="1"/>
          <a:r>
            <a:rPr lang="ar-EG" sz="900" b="1" dirty="0">
              <a:solidFill>
                <a:schemeClr val="tx1"/>
              </a:solidFill>
              <a:effectLst/>
            </a:rPr>
            <a:t>ملاحظة: تم إلغاء احتماع هيئة التدابير لعام 2020</a:t>
          </a:r>
          <a:endParaRPr lang="ru-RU" sz="900" b="1" dirty="0">
            <a:solidFill>
              <a:schemeClr val="tx1"/>
            </a:solidFill>
            <a:effectLst/>
          </a:endParaRPr>
        </a:p>
      </dgm:t>
    </dgm:pt>
    <dgm:pt modelId="{A46D575F-2629-4679-8109-BFA60C3E7B1A}" type="parTrans" cxnId="{4D564B3C-7395-4EE5-BCEE-4B66097B0F8E}">
      <dgm:prSet/>
      <dgm:spPr/>
      <dgm:t>
        <a:bodyPr/>
        <a:lstStyle/>
        <a:p>
          <a:endParaRPr lang="en-US" sz="2000">
            <a:effectLst>
              <a:outerShdw blurRad="38100" dist="38100" dir="2700000" algn="tl">
                <a:srgbClr val="000000">
                  <a:alpha val="43137"/>
                </a:srgbClr>
              </a:outerShdw>
            </a:effectLst>
          </a:endParaRPr>
        </a:p>
      </dgm:t>
    </dgm:pt>
    <dgm:pt modelId="{644DB7CA-42EC-437F-A963-34CCFBD561B8}" type="sibTrans" cxnId="{4D564B3C-7395-4EE5-BCEE-4B66097B0F8E}">
      <dgm:prSet/>
      <dgm:spPr/>
      <dgm:t>
        <a:bodyPr/>
        <a:lstStyle/>
        <a:p>
          <a:endParaRPr lang="en-US" sz="2000">
            <a:effectLst>
              <a:outerShdw blurRad="38100" dist="38100" dir="2700000" algn="tl">
                <a:srgbClr val="000000">
                  <a:alpha val="43137"/>
                </a:srgbClr>
              </a:outerShdw>
            </a:effectLst>
          </a:endParaRPr>
        </a:p>
      </dgm:t>
    </dgm:pt>
    <dgm:pt modelId="{AC5BFCC4-D9F0-4BB9-A99E-AC58A8B593CF}">
      <dgm:prSet phldrT="[Текст]" custT="1"/>
      <dgm:spPr>
        <a:noFill/>
        <a:ln>
          <a:solidFill>
            <a:srgbClr val="5A94C5"/>
          </a:solidFill>
        </a:ln>
      </dgm:spPr>
      <dgm:t>
        <a:bodyPr/>
        <a:lstStyle/>
        <a:p>
          <a:pPr algn="l"/>
          <a:endParaRPr lang="ru-RU" sz="900" dirty="0">
            <a:solidFill>
              <a:schemeClr val="tx1"/>
            </a:solidFill>
            <a:effectLst/>
          </a:endParaRPr>
        </a:p>
      </dgm:t>
    </dgm:pt>
    <dgm:pt modelId="{0C7CDE02-291B-455C-AE56-1FF857EF0AEB}" type="parTrans" cxnId="{1E748673-4C55-443D-81F3-E38253A250D9}">
      <dgm:prSet/>
      <dgm:spPr/>
      <dgm:t>
        <a:bodyPr/>
        <a:lstStyle/>
        <a:p>
          <a:endParaRPr lang="ru-RU" sz="2000">
            <a:effectLst>
              <a:outerShdw blurRad="38100" dist="38100" dir="2700000" algn="tl">
                <a:srgbClr val="000000">
                  <a:alpha val="43137"/>
                </a:srgbClr>
              </a:outerShdw>
            </a:effectLst>
          </a:endParaRPr>
        </a:p>
      </dgm:t>
    </dgm:pt>
    <dgm:pt modelId="{415685CD-A23D-4A74-B086-AD9FABDB84EE}" type="sibTrans" cxnId="{1E748673-4C55-443D-81F3-E38253A250D9}">
      <dgm:prSet/>
      <dgm:spPr/>
      <dgm:t>
        <a:bodyPr/>
        <a:lstStyle/>
        <a:p>
          <a:endParaRPr lang="ru-RU" sz="2000">
            <a:effectLst>
              <a:outerShdw blurRad="38100" dist="38100" dir="2700000" algn="tl">
                <a:srgbClr val="000000">
                  <a:alpha val="43137"/>
                </a:srgbClr>
              </a:outerShdw>
            </a:effectLst>
          </a:endParaRPr>
        </a:p>
      </dgm:t>
    </dgm:pt>
    <dgm:pt modelId="{7F06C3A4-40C4-441F-8925-50AE78E71AF7}">
      <dgm:prSet phldrT="[Текст]" custT="1"/>
      <dgm:spPr>
        <a:noFill/>
        <a:ln>
          <a:solidFill>
            <a:srgbClr val="5A94C5"/>
          </a:solidFill>
        </a:ln>
      </dgm:spPr>
      <dgm:t>
        <a:bodyPr anchor="t"/>
        <a:lstStyle/>
        <a:p>
          <a:pPr algn="r" rtl="1"/>
          <a:r>
            <a:rPr lang="en-US" sz="1050" b="1" dirty="0">
              <a:solidFill>
                <a:schemeClr val="tx1"/>
              </a:solidFill>
              <a:effectLst/>
            </a:rPr>
            <a:t>2020</a:t>
          </a:r>
          <a:r>
            <a:rPr lang="ar-EG" sz="1050" b="1" dirty="0">
              <a:solidFill>
                <a:schemeClr val="tx1"/>
              </a:solidFill>
              <a:effectLst/>
            </a:rPr>
            <a:t>: المداولة الأولي</a:t>
          </a:r>
          <a:endParaRPr lang="en-US" sz="1050" b="1" dirty="0">
            <a:solidFill>
              <a:schemeClr val="tx1"/>
            </a:solidFill>
            <a:effectLst/>
          </a:endParaRPr>
        </a:p>
        <a:p>
          <a:pPr algn="l"/>
          <a:r>
            <a:rPr lang="en-US" sz="1050" dirty="0">
              <a:solidFill>
                <a:schemeClr val="tx1"/>
              </a:solidFill>
              <a:effectLst/>
            </a:rPr>
            <a:t>SC-7 revised the draft ISPM and approved for second consultation</a:t>
          </a:r>
          <a:endParaRPr lang="ru-RU" sz="1050" b="1" dirty="0">
            <a:solidFill>
              <a:schemeClr val="tx1"/>
            </a:solidFill>
            <a:effectLst/>
          </a:endParaRPr>
        </a:p>
      </dgm:t>
    </dgm:pt>
    <dgm:pt modelId="{A810DE5D-2C40-4301-95AD-551CBBF12AA3}" type="parTrans" cxnId="{ADCBF261-69EA-4FC0-9818-3B3784016F13}">
      <dgm:prSet/>
      <dgm:spPr/>
      <dgm:t>
        <a:bodyPr/>
        <a:lstStyle/>
        <a:p>
          <a:endParaRPr lang="en-US" sz="2000"/>
        </a:p>
      </dgm:t>
    </dgm:pt>
    <dgm:pt modelId="{8B229EDD-1FFA-4B61-BD8B-0AF55417671C}" type="sibTrans" cxnId="{ADCBF261-69EA-4FC0-9818-3B3784016F13}">
      <dgm:prSet custT="1"/>
      <dgm:spPr/>
      <dgm:t>
        <a:bodyPr/>
        <a:lstStyle/>
        <a:p>
          <a:endParaRPr lang="en-US" sz="600"/>
        </a:p>
      </dgm:t>
    </dgm:pt>
    <dgm:pt modelId="{7C8DAAAE-72EF-4C9A-AFC5-A94DD881EBE6}">
      <dgm:prSet phldrT="[Текст]" custT="1"/>
      <dgm:spPr>
        <a:noFill/>
        <a:ln>
          <a:solidFill>
            <a:schemeClr val="accent4"/>
          </a:solidFill>
        </a:ln>
      </dgm:spPr>
      <dgm:t>
        <a:bodyPr/>
        <a:lstStyle/>
        <a:p>
          <a:pPr algn="r" rtl="1"/>
          <a:r>
            <a:rPr lang="ru-RU" sz="1000" b="1" dirty="0">
              <a:solidFill>
                <a:schemeClr val="tx1"/>
              </a:solidFill>
              <a:effectLst/>
            </a:rPr>
            <a:t>2018-12</a:t>
          </a:r>
          <a:endParaRPr lang="ru-RU" sz="1000" dirty="0">
            <a:solidFill>
              <a:schemeClr val="tx1"/>
            </a:solidFill>
            <a:effectLst/>
          </a:endParaRPr>
        </a:p>
      </dgm:t>
    </dgm:pt>
    <dgm:pt modelId="{92B61F44-0182-418E-B965-77AA5F47761D}" type="parTrans" cxnId="{56E74EE5-6C01-4DF3-BF31-6BA05E85B9A0}">
      <dgm:prSet/>
      <dgm:spPr/>
      <dgm:t>
        <a:bodyPr/>
        <a:lstStyle/>
        <a:p>
          <a:endParaRPr lang="en-US" sz="2000"/>
        </a:p>
      </dgm:t>
    </dgm:pt>
    <dgm:pt modelId="{092612F1-B549-4308-B666-49E3EEC7CEA0}" type="sibTrans" cxnId="{56E74EE5-6C01-4DF3-BF31-6BA05E85B9A0}">
      <dgm:prSet/>
      <dgm:spPr/>
      <dgm:t>
        <a:bodyPr/>
        <a:lstStyle/>
        <a:p>
          <a:endParaRPr lang="en-US" sz="2000"/>
        </a:p>
      </dgm:t>
    </dgm:pt>
    <dgm:pt modelId="{21DAAC2B-D22A-4084-AAEE-5B3383B7590C}">
      <dgm:prSet custT="1"/>
      <dgm:spPr/>
      <dgm:t>
        <a:bodyPr/>
        <a:lstStyle/>
        <a:p>
          <a:pPr algn="r" rtl="1"/>
          <a:r>
            <a:rPr lang="ar-EG" sz="900" dirty="0">
              <a:solidFill>
                <a:schemeClr val="tx1"/>
              </a:solidFill>
              <a:effectLst/>
            </a:rPr>
            <a:t>أوصى مكتب هيئة تدابير الصحة النباتية بإضافتة إلى برنامج العمل</a:t>
          </a:r>
          <a:endParaRPr lang="ru-RU" sz="900" dirty="0">
            <a:solidFill>
              <a:schemeClr val="tx1"/>
            </a:solidFill>
            <a:effectLst/>
          </a:endParaRPr>
        </a:p>
      </dgm:t>
    </dgm:pt>
    <dgm:pt modelId="{1829C9D6-8884-465C-AC90-9F403F63237E}" type="parTrans" cxnId="{E3EC9B82-5A3C-418A-AD1B-E93000F15AF2}">
      <dgm:prSet/>
      <dgm:spPr/>
      <dgm:t>
        <a:bodyPr/>
        <a:lstStyle/>
        <a:p>
          <a:endParaRPr lang="en-US" sz="2000"/>
        </a:p>
      </dgm:t>
    </dgm:pt>
    <dgm:pt modelId="{BDA8B0B5-A3E3-4050-9E34-6399C113775C}" type="sibTrans" cxnId="{E3EC9B82-5A3C-418A-AD1B-E93000F15AF2}">
      <dgm:prSet/>
      <dgm:spPr/>
      <dgm:t>
        <a:bodyPr/>
        <a:lstStyle/>
        <a:p>
          <a:endParaRPr lang="en-US" sz="2000"/>
        </a:p>
      </dgm:t>
    </dgm:pt>
    <dgm:pt modelId="{F65665F5-6C90-4E13-920E-7095CFC94980}">
      <dgm:prSet phldrT="[Текст]" custT="1"/>
      <dgm:spPr>
        <a:noFill/>
        <a:ln>
          <a:solidFill>
            <a:srgbClr val="5A94C5"/>
          </a:solidFill>
        </a:ln>
      </dgm:spPr>
      <dgm:t>
        <a:bodyPr/>
        <a:lstStyle/>
        <a:p>
          <a:pPr algn="r" rtl="1"/>
          <a:r>
            <a:rPr lang="en-US" sz="1050" b="1" dirty="0">
              <a:solidFill>
                <a:schemeClr val="tx1"/>
              </a:solidFill>
              <a:effectLst/>
            </a:rPr>
            <a:t>2021-05</a:t>
          </a:r>
          <a:endParaRPr lang="ru-RU" sz="1050" b="1" dirty="0">
            <a:solidFill>
              <a:schemeClr val="tx1"/>
            </a:solidFill>
            <a:effectLst/>
          </a:endParaRPr>
        </a:p>
      </dgm:t>
    </dgm:pt>
    <dgm:pt modelId="{2FE7F840-0B20-4554-B838-CA7D4FA3E82A}" type="parTrans" cxnId="{A0046BF3-50A0-4A60-93D0-08B4D534271D}">
      <dgm:prSet/>
      <dgm:spPr/>
      <dgm:t>
        <a:bodyPr/>
        <a:lstStyle/>
        <a:p>
          <a:endParaRPr lang="en-US" sz="2000"/>
        </a:p>
      </dgm:t>
    </dgm:pt>
    <dgm:pt modelId="{99EB1C3E-C196-4B15-B1D7-DC634DB6D19B}" type="sibTrans" cxnId="{A0046BF3-50A0-4A60-93D0-08B4D534271D}">
      <dgm:prSet/>
      <dgm:spPr/>
      <dgm:t>
        <a:bodyPr/>
        <a:lstStyle/>
        <a:p>
          <a:endParaRPr lang="en-US" sz="2000"/>
        </a:p>
      </dgm:t>
    </dgm:pt>
    <dgm:pt modelId="{DDFE3ECB-D135-4135-B936-971DAACE0BB3}">
      <dgm:prSet phldrT="[Текст]" custT="1"/>
      <dgm:spPr>
        <a:noFill/>
        <a:ln>
          <a:solidFill>
            <a:srgbClr val="5A94C5"/>
          </a:solidFill>
        </a:ln>
      </dgm:spPr>
      <dgm:t>
        <a:bodyPr/>
        <a:lstStyle/>
        <a:p>
          <a:pPr algn="l"/>
          <a:r>
            <a:rPr lang="en-US" sz="900" dirty="0">
              <a:solidFill>
                <a:schemeClr val="tx1"/>
              </a:solidFill>
              <a:effectLst/>
            </a:rPr>
            <a:t>SC-7 revised the draft ISPM and approved for second consultation</a:t>
          </a:r>
          <a:endParaRPr lang="ru-RU" sz="900" dirty="0">
            <a:solidFill>
              <a:schemeClr val="tx1"/>
            </a:solidFill>
            <a:effectLst/>
          </a:endParaRPr>
        </a:p>
      </dgm:t>
    </dgm:pt>
    <dgm:pt modelId="{51EC672E-FC06-4E39-A913-03622D25E8A3}" type="parTrans" cxnId="{14FF3E03-FB5C-4AFE-8102-39817931D8C2}">
      <dgm:prSet/>
      <dgm:spPr/>
      <dgm:t>
        <a:bodyPr/>
        <a:lstStyle/>
        <a:p>
          <a:endParaRPr lang="en-US" sz="2000"/>
        </a:p>
      </dgm:t>
    </dgm:pt>
    <dgm:pt modelId="{38D40539-A92A-49C7-A199-D2D22244F71C}" type="sibTrans" cxnId="{14FF3E03-FB5C-4AFE-8102-39817931D8C2}">
      <dgm:prSet/>
      <dgm:spPr/>
      <dgm:t>
        <a:bodyPr/>
        <a:lstStyle/>
        <a:p>
          <a:endParaRPr lang="en-US" sz="2000"/>
        </a:p>
      </dgm:t>
    </dgm:pt>
    <dgm:pt modelId="{6BC8DFB4-BBB2-455F-B1B8-5E89982FF689}">
      <dgm:prSet phldrT="[Текст]" custT="1"/>
      <dgm:spPr>
        <a:noFill/>
        <a:ln>
          <a:solidFill>
            <a:srgbClr val="34AEB3"/>
          </a:solidFill>
        </a:ln>
      </dgm:spPr>
      <dgm:t>
        <a:bodyPr/>
        <a:lstStyle/>
        <a:p>
          <a:pPr algn="r" rtl="1"/>
          <a:r>
            <a:rPr lang="ar-EG" sz="900" dirty="0">
              <a:solidFill>
                <a:schemeClr val="tx1"/>
              </a:solidFill>
              <a:effectLst/>
            </a:rPr>
            <a:t>تمت المراجعة من قبل </a:t>
          </a:r>
          <a:r>
            <a:rPr lang="en-US" sz="900" dirty="0">
              <a:solidFill>
                <a:schemeClr val="tx1"/>
              </a:solidFill>
              <a:effectLst/>
            </a:rPr>
            <a:t>SPG</a:t>
          </a:r>
          <a:r>
            <a:rPr lang="ar-EG" sz="900" dirty="0">
              <a:solidFill>
                <a:schemeClr val="tx1"/>
              </a:solidFill>
              <a:effectLst/>
            </a:rPr>
            <a:t> وقام بتقديم التعليقات</a:t>
          </a:r>
          <a:endParaRPr lang="ru-RU" sz="900" dirty="0">
            <a:solidFill>
              <a:schemeClr val="tx1"/>
            </a:solidFill>
            <a:effectLst/>
          </a:endParaRPr>
        </a:p>
      </dgm:t>
    </dgm:pt>
    <dgm:pt modelId="{BFB230EB-7D93-4473-9042-A6D1F5E9B701}" type="sibTrans" cxnId="{8D54C6BD-4784-47A4-9A29-836F43B1EFBA}">
      <dgm:prSet/>
      <dgm:spPr/>
      <dgm:t>
        <a:bodyPr/>
        <a:lstStyle/>
        <a:p>
          <a:endParaRPr lang="ru-RU" sz="2000">
            <a:effectLst>
              <a:outerShdw blurRad="38100" dist="38100" dir="2700000" algn="tl">
                <a:srgbClr val="000000">
                  <a:alpha val="43137"/>
                </a:srgbClr>
              </a:outerShdw>
            </a:effectLst>
          </a:endParaRPr>
        </a:p>
      </dgm:t>
    </dgm:pt>
    <dgm:pt modelId="{22C03B13-CF63-404C-ADFC-1DB2C74727B8}" type="parTrans" cxnId="{8D54C6BD-4784-47A4-9A29-836F43B1EFBA}">
      <dgm:prSet/>
      <dgm:spPr/>
      <dgm:t>
        <a:bodyPr/>
        <a:lstStyle/>
        <a:p>
          <a:endParaRPr lang="ru-RU" sz="2000">
            <a:effectLst>
              <a:outerShdw blurRad="38100" dist="38100" dir="2700000" algn="tl">
                <a:srgbClr val="000000">
                  <a:alpha val="43137"/>
                </a:srgbClr>
              </a:outerShdw>
            </a:effectLst>
          </a:endParaRPr>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GB"/>
        </a:p>
      </dgm:t>
    </dgm:pt>
    <dgm:pt modelId="{5A7A370F-AEB1-4787-AE24-E6B7467A25D0}" type="pres">
      <dgm:prSet presAssocID="{20C0880A-78A5-40AE-A802-EC022A066119}" presName="node" presStyleLbl="node1" presStyleIdx="0" presStyleCnt="9" custScaleX="416167" custScaleY="300137" custLinFactNeighborX="6240" custLinFactNeighborY="-95272">
        <dgm:presLayoutVars>
          <dgm:bulletEnabled val="1"/>
        </dgm:presLayoutVars>
      </dgm:prSet>
      <dgm:spPr/>
      <dgm:t>
        <a:bodyPr/>
        <a:lstStyle/>
        <a:p>
          <a:endParaRPr lang="en-GB"/>
        </a:p>
      </dgm:t>
    </dgm:pt>
    <dgm:pt modelId="{84A43DD8-C158-45A6-B5F3-38790936B69C}" type="pres">
      <dgm:prSet presAssocID="{E221AE80-7EF3-481C-89E2-9D70F5972647}" presName="sibTrans" presStyleLbl="sibTrans2D1" presStyleIdx="0" presStyleCnt="8"/>
      <dgm:spPr/>
      <dgm:t>
        <a:bodyPr/>
        <a:lstStyle/>
        <a:p>
          <a:endParaRPr lang="en-GB"/>
        </a:p>
      </dgm:t>
    </dgm:pt>
    <dgm:pt modelId="{99953EF6-0246-4E74-8DE2-89BE221CD6E3}" type="pres">
      <dgm:prSet presAssocID="{E221AE80-7EF3-481C-89E2-9D70F5972647}" presName="connectorText" presStyleLbl="sibTrans2D1" presStyleIdx="0" presStyleCnt="8"/>
      <dgm:spPr/>
      <dgm:t>
        <a:bodyPr/>
        <a:lstStyle/>
        <a:p>
          <a:endParaRPr lang="en-GB"/>
        </a:p>
      </dgm:t>
    </dgm:pt>
    <dgm:pt modelId="{AEC35072-E06E-43CB-AD0C-4FCC5CB1EFF6}" type="pres">
      <dgm:prSet presAssocID="{82353047-4793-4611-A723-C7905524DA06}" presName="node" presStyleLbl="node1" presStyleIdx="1" presStyleCnt="9" custScaleX="416167" custScaleY="230557" custLinFactNeighborX="-6833" custLinFactNeighborY="-79192">
        <dgm:presLayoutVars>
          <dgm:bulletEnabled val="1"/>
        </dgm:presLayoutVars>
      </dgm:prSet>
      <dgm:spPr/>
      <dgm:t>
        <a:bodyPr/>
        <a:lstStyle/>
        <a:p>
          <a:endParaRPr lang="en-GB"/>
        </a:p>
      </dgm:t>
    </dgm:pt>
    <dgm:pt modelId="{A884FA77-79F7-428A-809F-6E557E9CA2B8}" type="pres">
      <dgm:prSet presAssocID="{EBD0066D-37E3-4F8A-A165-B993A62266D2}" presName="sibTrans" presStyleLbl="sibTrans2D1" presStyleIdx="1" presStyleCnt="8"/>
      <dgm:spPr/>
      <dgm:t>
        <a:bodyPr/>
        <a:lstStyle/>
        <a:p>
          <a:endParaRPr lang="en-GB"/>
        </a:p>
      </dgm:t>
    </dgm:pt>
    <dgm:pt modelId="{CD77A9E6-64C8-4218-BEBE-33B14121CC33}" type="pres">
      <dgm:prSet presAssocID="{EBD0066D-37E3-4F8A-A165-B993A62266D2}" presName="connectorText" presStyleLbl="sibTrans2D1" presStyleIdx="1" presStyleCnt="8"/>
      <dgm:spPr/>
      <dgm:t>
        <a:bodyPr/>
        <a:lstStyle/>
        <a:p>
          <a:endParaRPr lang="en-GB"/>
        </a:p>
      </dgm:t>
    </dgm:pt>
    <dgm:pt modelId="{F1D6C095-34C7-43C4-AF4C-DB0CB18DFD57}" type="pres">
      <dgm:prSet presAssocID="{CB60C510-8949-4D83-9164-EA5511906B6C}" presName="node" presStyleLbl="node1" presStyleIdx="2" presStyleCnt="9" custScaleX="416167" custScaleY="230557" custLinFactNeighborX="-6593" custLinFactNeighborY="-79972">
        <dgm:presLayoutVars>
          <dgm:bulletEnabled val="1"/>
        </dgm:presLayoutVars>
      </dgm:prSet>
      <dgm:spPr/>
      <dgm:t>
        <a:bodyPr/>
        <a:lstStyle/>
        <a:p>
          <a:endParaRPr lang="en-GB"/>
        </a:p>
      </dgm:t>
    </dgm:pt>
    <dgm:pt modelId="{D808962E-4BAE-4A34-86F4-646D8D690987}" type="pres">
      <dgm:prSet presAssocID="{4FEB8C10-2C0F-4602-B662-24CD754F2FCF}" presName="sibTrans" presStyleLbl="sibTrans2D1" presStyleIdx="2" presStyleCnt="8" custAng="115724"/>
      <dgm:spPr/>
      <dgm:t>
        <a:bodyPr/>
        <a:lstStyle/>
        <a:p>
          <a:endParaRPr lang="en-GB"/>
        </a:p>
      </dgm:t>
    </dgm:pt>
    <dgm:pt modelId="{C718BC0C-1AD4-4D9A-9F6D-E27A6D97F3B9}" type="pres">
      <dgm:prSet presAssocID="{4FEB8C10-2C0F-4602-B662-24CD754F2FCF}" presName="connectorText" presStyleLbl="sibTrans2D1" presStyleIdx="2" presStyleCnt="8"/>
      <dgm:spPr/>
      <dgm:t>
        <a:bodyPr/>
        <a:lstStyle/>
        <a:p>
          <a:endParaRPr lang="en-GB"/>
        </a:p>
      </dgm:t>
    </dgm:pt>
    <dgm:pt modelId="{8A9A6598-0600-4EF8-8E24-2704FCEE5982}" type="pres">
      <dgm:prSet presAssocID="{72890102-ED63-4D8A-9041-703A2F022594}" presName="node" presStyleLbl="node1" presStyleIdx="3" presStyleCnt="9" custScaleX="416167" custScaleY="230557" custLinFactNeighborX="2274" custLinFactNeighborY="-80194">
        <dgm:presLayoutVars>
          <dgm:bulletEnabled val="1"/>
        </dgm:presLayoutVars>
      </dgm:prSet>
      <dgm:spPr/>
      <dgm:t>
        <a:bodyPr/>
        <a:lstStyle/>
        <a:p>
          <a:endParaRPr lang="en-GB"/>
        </a:p>
      </dgm:t>
    </dgm:pt>
    <dgm:pt modelId="{DA9608DA-E81E-4C14-820D-4E703A3700DF}" type="pres">
      <dgm:prSet presAssocID="{F9BC722A-882C-48A9-BC88-B7924C70DEB8}" presName="sibTrans" presStyleLbl="sibTrans2D1" presStyleIdx="3" presStyleCnt="8"/>
      <dgm:spPr/>
      <dgm:t>
        <a:bodyPr/>
        <a:lstStyle/>
        <a:p>
          <a:endParaRPr lang="en-GB"/>
        </a:p>
      </dgm:t>
    </dgm:pt>
    <dgm:pt modelId="{C913B160-233D-42A4-915C-C69DFC97A9AD}" type="pres">
      <dgm:prSet presAssocID="{F9BC722A-882C-48A9-BC88-B7924C70DEB8}" presName="connectorText" presStyleLbl="sibTrans2D1" presStyleIdx="3" presStyleCnt="8"/>
      <dgm:spPr/>
      <dgm:t>
        <a:bodyPr/>
        <a:lstStyle/>
        <a:p>
          <a:endParaRPr lang="en-GB"/>
        </a:p>
      </dgm:t>
    </dgm:pt>
    <dgm:pt modelId="{43F4DF98-0F30-4BBF-81D1-63AD2442128C}" type="pres">
      <dgm:prSet presAssocID="{F48F216F-0B5F-47A8-B6BD-9EDABEF3056B}" presName="node" presStyleLbl="node1" presStyleIdx="4" presStyleCnt="9" custScaleX="416167" custScaleY="230557" custLinFactNeighborX="6240" custLinFactNeighborY="-74382">
        <dgm:presLayoutVars>
          <dgm:bulletEnabled val="1"/>
        </dgm:presLayoutVars>
      </dgm:prSet>
      <dgm:spPr/>
      <dgm:t>
        <a:bodyPr/>
        <a:lstStyle/>
        <a:p>
          <a:endParaRPr lang="en-GB"/>
        </a:p>
      </dgm:t>
    </dgm:pt>
    <dgm:pt modelId="{E140C9C1-56D1-4AE1-AB76-A94EAF27492D}" type="pres">
      <dgm:prSet presAssocID="{7E9105FA-4CD0-4794-BBBD-9CFE4E767CDE}" presName="sibTrans" presStyleLbl="sibTrans2D1" presStyleIdx="4" presStyleCnt="8"/>
      <dgm:spPr/>
      <dgm:t>
        <a:bodyPr/>
        <a:lstStyle/>
        <a:p>
          <a:endParaRPr lang="en-GB"/>
        </a:p>
      </dgm:t>
    </dgm:pt>
    <dgm:pt modelId="{27425BAD-999A-4009-9002-189CC66F4717}" type="pres">
      <dgm:prSet presAssocID="{7E9105FA-4CD0-4794-BBBD-9CFE4E767CDE}" presName="connectorText" presStyleLbl="sibTrans2D1" presStyleIdx="4" presStyleCnt="8"/>
      <dgm:spPr/>
      <dgm:t>
        <a:bodyPr/>
        <a:lstStyle/>
        <a:p>
          <a:endParaRPr lang="en-GB"/>
        </a:p>
      </dgm:t>
    </dgm:pt>
    <dgm:pt modelId="{A21EEBD3-F00E-49DC-8010-37B31D21A16C}" type="pres">
      <dgm:prSet presAssocID="{DA568BCA-C1E7-48A6-A9D3-65AEBCFDFE80}" presName="node" presStyleLbl="node1" presStyleIdx="5" presStyleCnt="9" custScaleX="416167" custScaleY="287334" custLinFactNeighborX="9291" custLinFactNeighborY="-70738">
        <dgm:presLayoutVars>
          <dgm:bulletEnabled val="1"/>
        </dgm:presLayoutVars>
      </dgm:prSet>
      <dgm:spPr/>
      <dgm:t>
        <a:bodyPr/>
        <a:lstStyle/>
        <a:p>
          <a:endParaRPr lang="en-GB"/>
        </a:p>
      </dgm:t>
    </dgm:pt>
    <dgm:pt modelId="{4F33DBA0-E03E-435F-AD1D-3993A600A434}" type="pres">
      <dgm:prSet presAssocID="{E15ADCD9-6F5D-4194-A338-CD05A6B9D464}" presName="sibTrans" presStyleLbl="sibTrans2D1" presStyleIdx="5" presStyleCnt="8" custAng="21439920"/>
      <dgm:spPr/>
      <dgm:t>
        <a:bodyPr/>
        <a:lstStyle/>
        <a:p>
          <a:endParaRPr lang="en-GB"/>
        </a:p>
      </dgm:t>
    </dgm:pt>
    <dgm:pt modelId="{7FF37F55-D48D-4CC0-A3BB-86BD482A5935}" type="pres">
      <dgm:prSet presAssocID="{E15ADCD9-6F5D-4194-A338-CD05A6B9D464}" presName="connectorText" presStyleLbl="sibTrans2D1" presStyleIdx="5" presStyleCnt="8"/>
      <dgm:spPr/>
      <dgm:t>
        <a:bodyPr/>
        <a:lstStyle/>
        <a:p>
          <a:endParaRPr lang="en-GB"/>
        </a:p>
      </dgm:t>
    </dgm:pt>
    <dgm:pt modelId="{71277A47-F2F8-4AE9-AC75-640605CDF53F}" type="pres">
      <dgm:prSet presAssocID="{F44D1BC3-AF56-4A23-9A28-E28DB6F6DAA3}" presName="node" presStyleLbl="node1" presStyleIdx="6" presStyleCnt="9" custScaleX="416167" custScaleY="291523" custLinFactNeighborX="-4650" custLinFactNeighborY="-70047">
        <dgm:presLayoutVars>
          <dgm:bulletEnabled val="1"/>
        </dgm:presLayoutVars>
      </dgm:prSet>
      <dgm:spPr/>
      <dgm:t>
        <a:bodyPr/>
        <a:lstStyle/>
        <a:p>
          <a:endParaRPr lang="en-GB"/>
        </a:p>
      </dgm:t>
    </dgm:pt>
    <dgm:pt modelId="{B5D5839A-E175-4DAE-9BF3-161C1FFF3AD7}" type="pres">
      <dgm:prSet presAssocID="{1D904DF9-EFFB-4952-9D47-5B64A187A2F6}" presName="sibTrans" presStyleLbl="sibTrans2D1" presStyleIdx="6" presStyleCnt="8"/>
      <dgm:spPr/>
      <dgm:t>
        <a:bodyPr/>
        <a:lstStyle/>
        <a:p>
          <a:endParaRPr lang="en-GB"/>
        </a:p>
      </dgm:t>
    </dgm:pt>
    <dgm:pt modelId="{361FEB08-89A1-482F-B3CC-A0A237ACC2A6}" type="pres">
      <dgm:prSet presAssocID="{1D904DF9-EFFB-4952-9D47-5B64A187A2F6}" presName="connectorText" presStyleLbl="sibTrans2D1" presStyleIdx="6" presStyleCnt="8"/>
      <dgm:spPr/>
      <dgm:t>
        <a:bodyPr/>
        <a:lstStyle/>
        <a:p>
          <a:endParaRPr lang="en-GB"/>
        </a:p>
      </dgm:t>
    </dgm:pt>
    <dgm:pt modelId="{AC22D6EC-D5E6-4319-A642-591EEE069B33}" type="pres">
      <dgm:prSet presAssocID="{7F06C3A4-40C4-441F-8925-50AE78E71AF7}" presName="node" presStyleLbl="node1" presStyleIdx="7" presStyleCnt="9" custScaleX="416167" custScaleY="291523" custLinFactNeighborX="-4650" custLinFactNeighborY="-70047">
        <dgm:presLayoutVars>
          <dgm:bulletEnabled val="1"/>
        </dgm:presLayoutVars>
      </dgm:prSet>
      <dgm:spPr/>
      <dgm:t>
        <a:bodyPr/>
        <a:lstStyle/>
        <a:p>
          <a:endParaRPr lang="en-GB"/>
        </a:p>
      </dgm:t>
    </dgm:pt>
    <dgm:pt modelId="{19C95E1C-8E15-4A5C-92C5-18BC64CDFA5D}" type="pres">
      <dgm:prSet presAssocID="{8B229EDD-1FFA-4B61-BD8B-0AF55417671C}" presName="sibTrans" presStyleLbl="sibTrans2D1" presStyleIdx="7" presStyleCnt="8"/>
      <dgm:spPr/>
      <dgm:t>
        <a:bodyPr/>
        <a:lstStyle/>
        <a:p>
          <a:endParaRPr lang="en-GB"/>
        </a:p>
      </dgm:t>
    </dgm:pt>
    <dgm:pt modelId="{32C71A3E-545F-4764-8216-B7C589F75BA1}" type="pres">
      <dgm:prSet presAssocID="{8B229EDD-1FFA-4B61-BD8B-0AF55417671C}" presName="connectorText" presStyleLbl="sibTrans2D1" presStyleIdx="7" presStyleCnt="8"/>
      <dgm:spPr/>
      <dgm:t>
        <a:bodyPr/>
        <a:lstStyle/>
        <a:p>
          <a:endParaRPr lang="en-GB"/>
        </a:p>
      </dgm:t>
    </dgm:pt>
    <dgm:pt modelId="{FC189F38-4C25-45E5-A5E7-42C38AE8F7A8}" type="pres">
      <dgm:prSet presAssocID="{F65665F5-6C90-4E13-920E-7095CFC94980}" presName="node" presStyleLbl="node1" presStyleIdx="8" presStyleCnt="9" custScaleX="416167" custScaleY="291523" custLinFactNeighborX="-4650" custLinFactNeighborY="-70047">
        <dgm:presLayoutVars>
          <dgm:bulletEnabled val="1"/>
        </dgm:presLayoutVars>
      </dgm:prSet>
      <dgm:spPr/>
      <dgm:t>
        <a:bodyPr/>
        <a:lstStyle/>
        <a:p>
          <a:endParaRPr lang="en-GB"/>
        </a:p>
      </dgm:t>
    </dgm:pt>
  </dgm:ptLst>
  <dgm:cxnLst>
    <dgm:cxn modelId="{92DD4E12-43F8-463F-BEFB-CC6DDF2C7211}" srcId="{A8301008-09B6-4553-94BE-5D396582DCC8}" destId="{F44D1BC3-AF56-4A23-9A28-E28DB6F6DAA3}" srcOrd="6" destOrd="0" parTransId="{503B979A-BFC2-48A1-A49E-33007DDF4B51}" sibTransId="{1D904DF9-EFFB-4952-9D47-5B64A187A2F6}"/>
    <dgm:cxn modelId="{55AAD31E-F3B1-4890-BC8B-DAB544E1AA5F}" type="presOf" srcId="{4FEB8C10-2C0F-4602-B662-24CD754F2FCF}" destId="{C718BC0C-1AD4-4D9A-9F6D-E27A6D97F3B9}" srcOrd="1" destOrd="0" presId="urn:microsoft.com/office/officeart/2005/8/layout/process5"/>
    <dgm:cxn modelId="{AE35EDC6-9F93-4492-A1F6-475109C999C8}" type="presOf" srcId="{F65665F5-6C90-4E13-920E-7095CFC94980}" destId="{FC189F38-4C25-45E5-A5E7-42C38AE8F7A8}" srcOrd="0" destOrd="0" presId="urn:microsoft.com/office/officeart/2005/8/layout/process5"/>
    <dgm:cxn modelId="{B1A765EE-6C30-4227-90BD-597F65D18B54}" srcId="{A8301008-09B6-4553-94BE-5D396582DCC8}" destId="{82353047-4793-4611-A723-C7905524DA06}" srcOrd="1" destOrd="0" parTransId="{0FC76FA1-D479-4411-A35A-DB5028727649}" sibTransId="{EBD0066D-37E3-4F8A-A165-B993A62266D2}"/>
    <dgm:cxn modelId="{9C7340CC-65B5-4B1F-BF4C-DDB249C9D6CF}" type="presOf" srcId="{F48F216F-0B5F-47A8-B6BD-9EDABEF3056B}" destId="{43F4DF98-0F30-4BBF-81D1-63AD2442128C}" srcOrd="0" destOrd="0" presId="urn:microsoft.com/office/officeart/2005/8/layout/process5"/>
    <dgm:cxn modelId="{F1BF3E21-C3E4-447E-A61E-F853CD362731}" type="presOf" srcId="{8B229EDD-1FFA-4B61-BD8B-0AF55417671C}" destId="{32C71A3E-545F-4764-8216-B7C589F75BA1}" srcOrd="1" destOrd="0" presId="urn:microsoft.com/office/officeart/2005/8/layout/process5"/>
    <dgm:cxn modelId="{015EB845-4F25-4AF7-8C84-2870842E7D20}" type="presOf" srcId="{039CB46E-AA43-4F5A-9676-D36EEA182A58}" destId="{AEC35072-E06E-43CB-AD0C-4FCC5CB1EFF6}" srcOrd="0" destOrd="1" presId="urn:microsoft.com/office/officeart/2005/8/layout/process5"/>
    <dgm:cxn modelId="{8711B96B-6E04-458C-A400-7B1B6F7F3013}" type="presOf" srcId="{DA568BCA-C1E7-48A6-A9D3-65AEBCFDFE80}" destId="{A21EEBD3-F00E-49DC-8010-37B31D21A16C}" srcOrd="0" destOrd="0" presId="urn:microsoft.com/office/officeart/2005/8/layout/process5"/>
    <dgm:cxn modelId="{FCE8FC03-E4A3-4EC2-BC88-18DB9398EC25}" type="presOf" srcId="{4FEB8C10-2C0F-4602-B662-24CD754F2FCF}" destId="{D808962E-4BAE-4A34-86F4-646D8D690987}" srcOrd="0" destOrd="0" presId="urn:microsoft.com/office/officeart/2005/8/layout/process5"/>
    <dgm:cxn modelId="{D319F493-EBD5-4328-89A7-9C8A893BBA7E}" type="presOf" srcId="{F9BC722A-882C-48A9-BC88-B7924C70DEB8}" destId="{DA9608DA-E81E-4C14-820D-4E703A3700DF}" srcOrd="0" destOrd="0" presId="urn:microsoft.com/office/officeart/2005/8/layout/process5"/>
    <dgm:cxn modelId="{9053CF04-5514-4453-88E6-8A34A655677E}" type="presOf" srcId="{21DAAC2B-D22A-4084-AAEE-5B3383B7590C}" destId="{5A7A370F-AEB1-4787-AE24-E6B7467A25D0}" srcOrd="0" destOrd="3" presId="urn:microsoft.com/office/officeart/2005/8/layout/process5"/>
    <dgm:cxn modelId="{1CD173C5-B0FC-4D4F-9C9F-685004832CA9}" srcId="{A8301008-09B6-4553-94BE-5D396582DCC8}" destId="{CB60C510-8949-4D83-9164-EA5511906B6C}" srcOrd="2" destOrd="0" parTransId="{302520B0-AB26-42FE-B7D6-44DF006CB3B8}" sibTransId="{4FEB8C10-2C0F-4602-B662-24CD754F2FCF}"/>
    <dgm:cxn modelId="{6D5663BB-A9B8-4F97-9C7C-9D27A4BB344A}" type="presOf" srcId="{F44D1BC3-AF56-4A23-9A28-E28DB6F6DAA3}" destId="{71277A47-F2F8-4AE9-AC75-640605CDF53F}" srcOrd="0" destOrd="0" presId="urn:microsoft.com/office/officeart/2005/8/layout/process5"/>
    <dgm:cxn modelId="{887F5B67-2B22-4ADE-8BDD-A24A12139E3A}" type="presOf" srcId="{DDFE3ECB-D135-4135-B936-971DAACE0BB3}" destId="{FC189F38-4C25-45E5-A5E7-42C38AE8F7A8}" srcOrd="0" destOrd="1" presId="urn:microsoft.com/office/officeart/2005/8/layout/process5"/>
    <dgm:cxn modelId="{4A41038D-EF8F-4941-A717-28C63064FFF5}" srcId="{82353047-4793-4611-A723-C7905524DA06}" destId="{039CB46E-AA43-4F5A-9676-D36EEA182A58}" srcOrd="0" destOrd="0" parTransId="{120457A1-5E5D-4DA3-B1E4-57A9B035544C}" sibTransId="{F247EBE9-4426-44E4-BCB2-9D7B10335064}"/>
    <dgm:cxn modelId="{514B6E48-7BBA-405D-A16C-40F8BE72CCBA}" srcId="{A8301008-09B6-4553-94BE-5D396582DCC8}" destId="{DA568BCA-C1E7-48A6-A9D3-65AEBCFDFE80}" srcOrd="5" destOrd="0" parTransId="{3157E311-2075-4F26-A323-35D2164266DB}" sibTransId="{E15ADCD9-6F5D-4194-A338-CD05A6B9D464}"/>
    <dgm:cxn modelId="{D51914DF-7A03-4E12-92C6-6E455063CE85}" srcId="{A8301008-09B6-4553-94BE-5D396582DCC8}" destId="{72890102-ED63-4D8A-9041-703A2F022594}" srcOrd="3" destOrd="0" parTransId="{AD0F6CFB-3E13-4E31-B640-AFC3BB8A3A17}" sibTransId="{F9BC722A-882C-48A9-BC88-B7924C70DEB8}"/>
    <dgm:cxn modelId="{ADCBF261-69EA-4FC0-9818-3B3784016F13}" srcId="{A8301008-09B6-4553-94BE-5D396582DCC8}" destId="{7F06C3A4-40C4-441F-8925-50AE78E71AF7}" srcOrd="7" destOrd="0" parTransId="{A810DE5D-2C40-4301-95AD-551CBBF12AA3}" sibTransId="{8B229EDD-1FFA-4B61-BD8B-0AF55417671C}"/>
    <dgm:cxn modelId="{14FF3E03-FB5C-4AFE-8102-39817931D8C2}" srcId="{F65665F5-6C90-4E13-920E-7095CFC94980}" destId="{DDFE3ECB-D135-4135-B936-971DAACE0BB3}" srcOrd="0" destOrd="0" parTransId="{51EC672E-FC06-4E39-A913-03622D25E8A3}" sibTransId="{38D40539-A92A-49C7-A199-D2D22244F71C}"/>
    <dgm:cxn modelId="{56E74EE5-6C01-4DF3-BF31-6BA05E85B9A0}" srcId="{20C0880A-78A5-40AE-A802-EC022A066119}" destId="{7C8DAAAE-72EF-4C9A-AFC5-A94DD881EBE6}" srcOrd="1" destOrd="0" parTransId="{92B61F44-0182-418E-B965-77AA5F47761D}" sibTransId="{092612F1-B549-4308-B666-49E3EEC7CEA0}"/>
    <dgm:cxn modelId="{9345C92F-9D48-487C-826F-9307F1A048A9}" type="presOf" srcId="{6BC8DFB4-BBB2-455F-B1B8-5E89982FF689}" destId="{8A9A6598-0600-4EF8-8E24-2704FCEE5982}" srcOrd="0" destOrd="1" presId="urn:microsoft.com/office/officeart/2005/8/layout/process5"/>
    <dgm:cxn modelId="{968D313B-60D0-48BC-8590-27664FC108BC}" type="presOf" srcId="{7E9105FA-4CD0-4794-BBBD-9CFE4E767CDE}" destId="{27425BAD-999A-4009-9002-189CC66F4717}" srcOrd="1" destOrd="0" presId="urn:microsoft.com/office/officeart/2005/8/layout/process5"/>
    <dgm:cxn modelId="{0B3911A3-0407-4B35-9601-EB2E12CCBBD4}" type="presOf" srcId="{EBD0066D-37E3-4F8A-A165-B993A62266D2}" destId="{A884FA77-79F7-428A-809F-6E557E9CA2B8}" srcOrd="0" destOrd="0"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AB2E73DE-EDF0-4BD4-8456-67A24913F8F8}" type="presOf" srcId="{1D904DF9-EFFB-4952-9D47-5B64A187A2F6}" destId="{361FEB08-89A1-482F-B3CC-A0A237ACC2A6}" srcOrd="1" destOrd="0" presId="urn:microsoft.com/office/officeart/2005/8/layout/process5"/>
    <dgm:cxn modelId="{41A6880A-B10A-45ED-9F8E-CBBA71A8F8A7}" type="presOf" srcId="{BAFBEF56-3D44-4C6E-AD02-CB5AC19DC281}" destId="{A21EEBD3-F00E-49DC-8010-37B31D21A16C}" srcOrd="0" destOrd="3" presId="urn:microsoft.com/office/officeart/2005/8/layout/process5"/>
    <dgm:cxn modelId="{1F8EE13C-4FDC-4DF9-A84F-7BFE999F70EA}" type="presOf" srcId="{AAB69CD9-0E38-4233-BB47-5E8A87C41F8E}" destId="{71277A47-F2F8-4AE9-AC75-640605CDF53F}" srcOrd="0" destOrd="1" presId="urn:microsoft.com/office/officeart/2005/8/layout/process5"/>
    <dgm:cxn modelId="{4DF5D122-70D4-4409-908B-152E4022D6F8}" srcId="{F48F216F-0B5F-47A8-B6BD-9EDABEF3056B}" destId="{524158E6-A16B-4CCE-877A-46E2F9DB4043}" srcOrd="0" destOrd="0" parTransId="{BEF2FE1C-5CD6-4AA6-94E0-2BD68C4C3151}" sibTransId="{6790359E-84CC-4793-9A45-AAEEEA4D3C91}"/>
    <dgm:cxn modelId="{D2C1AEE4-81C6-4779-B06C-3347692D5620}" type="presOf" srcId="{29824AFA-9D75-4D5B-AA48-FEA62D44D7DE}" destId="{F1D6C095-34C7-43C4-AF4C-DB0CB18DFD57}" srcOrd="0" destOrd="1" presId="urn:microsoft.com/office/officeart/2005/8/layout/process5"/>
    <dgm:cxn modelId="{511E2549-9ABC-4E44-949E-29E85EB3EAD6}" type="presOf" srcId="{E221AE80-7EF3-481C-89E2-9D70F5972647}" destId="{84A43DD8-C158-45A6-B5F3-38790936B69C}" srcOrd="0" destOrd="0" presId="urn:microsoft.com/office/officeart/2005/8/layout/process5"/>
    <dgm:cxn modelId="{0EEFE881-F363-46EE-BDFD-E6581BF8C818}" type="presOf" srcId="{0CE6FE2F-6631-483F-9025-B499BEFD585A}" destId="{5A7A370F-AEB1-4787-AE24-E6B7467A25D0}" srcOrd="0" destOrd="1" presId="urn:microsoft.com/office/officeart/2005/8/layout/process5"/>
    <dgm:cxn modelId="{96CDEF39-8260-4542-96FC-8156E1AA762E}" type="presOf" srcId="{E15ADCD9-6F5D-4194-A338-CD05A6B9D464}" destId="{4F33DBA0-E03E-435F-AD1D-3993A600A434}" srcOrd="0" destOrd="0" presId="urn:microsoft.com/office/officeart/2005/8/layout/process5"/>
    <dgm:cxn modelId="{6731321D-4175-4DA1-87BE-86BBB0E392C9}" type="presOf" srcId="{F9BC722A-882C-48A9-BC88-B7924C70DEB8}" destId="{C913B160-233D-42A4-915C-C69DFC97A9AD}" srcOrd="1"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3BE7DCD9-0462-4588-BA2A-FE49D0479A28}" type="presOf" srcId="{E15ADCD9-6F5D-4194-A338-CD05A6B9D464}" destId="{7FF37F55-D48D-4CC0-A3BB-86BD482A5935}" srcOrd="1" destOrd="0" presId="urn:microsoft.com/office/officeart/2005/8/layout/process5"/>
    <dgm:cxn modelId="{A0046BF3-50A0-4A60-93D0-08B4D534271D}" srcId="{A8301008-09B6-4553-94BE-5D396582DCC8}" destId="{F65665F5-6C90-4E13-920E-7095CFC94980}" srcOrd="8" destOrd="0" parTransId="{2FE7F840-0B20-4554-B838-CA7D4FA3E82A}" sibTransId="{99EB1C3E-C196-4B15-B1D7-DC634DB6D19B}"/>
    <dgm:cxn modelId="{70311B01-16C9-4007-B510-099C33DEC9EB}" type="presOf" srcId="{1D904DF9-EFFB-4952-9D47-5B64A187A2F6}" destId="{B5D5839A-E175-4DAE-9BF3-161C1FFF3AD7}" srcOrd="0" destOrd="0" presId="urn:microsoft.com/office/officeart/2005/8/layout/process5"/>
    <dgm:cxn modelId="{8D54C6BD-4784-47A4-9A29-836F43B1EFBA}" srcId="{72890102-ED63-4D8A-9041-703A2F022594}" destId="{6BC8DFB4-BBB2-455F-B1B8-5E89982FF689}" srcOrd="0" destOrd="0" parTransId="{22C03B13-CF63-404C-ADFC-1DB2C74727B8}" sibTransId="{BFB230EB-7D93-4473-9042-A6D1F5E9B701}"/>
    <dgm:cxn modelId="{884E1828-E9AE-4625-B1CD-104D822CB880}" type="presOf" srcId="{B06C3EDB-62C9-4EDB-835C-B1B92633C9A6}" destId="{A21EEBD3-F00E-49DC-8010-37B31D21A16C}" srcOrd="0" destOrd="1" presId="urn:microsoft.com/office/officeart/2005/8/layout/process5"/>
    <dgm:cxn modelId="{7434DDD7-1312-4EB7-9335-E7363F5EB62F}" type="presOf" srcId="{CB60C510-8949-4D83-9164-EA5511906B6C}" destId="{F1D6C095-34C7-43C4-AF4C-DB0CB18DFD57}" srcOrd="0" destOrd="0" presId="urn:microsoft.com/office/officeart/2005/8/layout/process5"/>
    <dgm:cxn modelId="{0D2163FE-670E-4F10-AFF3-874020C04E08}" type="presOf" srcId="{EBD0066D-37E3-4F8A-A165-B993A62266D2}" destId="{CD77A9E6-64C8-4218-BEBE-33B14121CC33}" srcOrd="1" destOrd="0" presId="urn:microsoft.com/office/officeart/2005/8/layout/process5"/>
    <dgm:cxn modelId="{89CBDDB0-8FAC-41A1-9CB8-34FA4FFAC5B0}" type="presOf" srcId="{524158E6-A16B-4CCE-877A-46E2F9DB4043}" destId="{43F4DF98-0F30-4BBF-81D1-63AD2442128C}" srcOrd="0" destOrd="1" presId="urn:microsoft.com/office/officeart/2005/8/layout/process5"/>
    <dgm:cxn modelId="{E4BE7D8D-EA16-4A37-88C5-DE125739EDD1}" srcId="{DA568BCA-C1E7-48A6-A9D3-65AEBCFDFE80}" destId="{B06C3EDB-62C9-4EDB-835C-B1B92633C9A6}" srcOrd="0" destOrd="0" parTransId="{D4B2CC25-8868-42DD-876A-02BEC4E358FA}" sibTransId="{305D9AEB-56E3-445D-A6EB-1DEF11D18538}"/>
    <dgm:cxn modelId="{4D564B3C-7395-4EE5-BCEE-4B66097B0F8E}" srcId="{DA568BCA-C1E7-48A6-A9D3-65AEBCFDFE80}" destId="{BAFBEF56-3D44-4C6E-AD02-CB5AC19DC281}" srcOrd="2" destOrd="0" parTransId="{A46D575F-2629-4679-8109-BFA60C3E7B1A}" sibTransId="{644DB7CA-42EC-437F-A963-34CCFBD561B8}"/>
    <dgm:cxn modelId="{1E748673-4C55-443D-81F3-E38253A250D9}" srcId="{DA568BCA-C1E7-48A6-A9D3-65AEBCFDFE80}" destId="{AC5BFCC4-D9F0-4BB9-A99E-AC58A8B593CF}" srcOrd="1" destOrd="0" parTransId="{0C7CDE02-291B-455C-AE56-1FF857EF0AEB}" sibTransId="{415685CD-A23D-4A74-B086-AD9FABDB84EE}"/>
    <dgm:cxn modelId="{8A8B4DC1-1ED9-4318-A6E8-545BC8149561}" srcId="{CB60C510-8949-4D83-9164-EA5511906B6C}" destId="{29824AFA-9D75-4D5B-AA48-FEA62D44D7DE}" srcOrd="0" destOrd="0" parTransId="{C5E83470-8560-469E-AC39-8694860EE2C3}" sibTransId="{B6A3FC14-A4F5-4760-8E40-818D813AB535}"/>
    <dgm:cxn modelId="{17F4444F-1041-497A-B3BF-D8ECA251222D}" type="presOf" srcId="{72890102-ED63-4D8A-9041-703A2F022594}" destId="{8A9A6598-0600-4EF8-8E24-2704FCEE5982}" srcOrd="0" destOrd="0" presId="urn:microsoft.com/office/officeart/2005/8/layout/process5"/>
    <dgm:cxn modelId="{EEC3DF81-F119-4A0B-B710-E56EBBCA1FE0}" type="presOf" srcId="{8B229EDD-1FFA-4B61-BD8B-0AF55417671C}" destId="{19C95E1C-8E15-4A5C-92C5-18BC64CDFA5D}" srcOrd="0" destOrd="0" presId="urn:microsoft.com/office/officeart/2005/8/layout/process5"/>
    <dgm:cxn modelId="{F4E30DA0-14BF-482D-8DDE-864B86DF47AC}" srcId="{F44D1BC3-AF56-4A23-9A28-E28DB6F6DAA3}" destId="{AAB69CD9-0E38-4233-BB47-5E8A87C41F8E}" srcOrd="0" destOrd="0" parTransId="{83FF3EE7-B32B-4D4C-9217-064290C558EF}" sibTransId="{E9F3E5E8-19CC-47FB-9C0A-B1D85B83FB20}"/>
    <dgm:cxn modelId="{191DC500-F403-4FFF-82E1-56485DF8FED5}" type="presOf" srcId="{7F06C3A4-40C4-441F-8925-50AE78E71AF7}" destId="{AC22D6EC-D5E6-4319-A642-591EEE069B33}" srcOrd="0" destOrd="0" presId="urn:microsoft.com/office/officeart/2005/8/layout/process5"/>
    <dgm:cxn modelId="{D4EE791F-E5FC-42AD-8BD0-4D359898F93C}" type="presOf" srcId="{E221AE80-7EF3-481C-89E2-9D70F5972647}" destId="{99953EF6-0246-4E74-8DE2-89BE221CD6E3}" srcOrd="1" destOrd="0" presId="urn:microsoft.com/office/officeart/2005/8/layout/process5"/>
    <dgm:cxn modelId="{0C8A56B9-79B4-4D35-B47F-17152E1543FE}" type="presOf" srcId="{7C8DAAAE-72EF-4C9A-AFC5-A94DD881EBE6}" destId="{5A7A370F-AEB1-4787-AE24-E6B7467A25D0}" srcOrd="0" destOrd="2" presId="urn:microsoft.com/office/officeart/2005/8/layout/process5"/>
    <dgm:cxn modelId="{81E0E178-37D6-4709-AB18-17AB272895C3}" type="presOf" srcId="{82353047-4793-4611-A723-C7905524DA06}" destId="{AEC35072-E06E-43CB-AD0C-4FCC5CB1EFF6}" srcOrd="0" destOrd="0" presId="urn:microsoft.com/office/officeart/2005/8/layout/process5"/>
    <dgm:cxn modelId="{E3EC9B82-5A3C-418A-AD1B-E93000F15AF2}" srcId="{7C8DAAAE-72EF-4C9A-AFC5-A94DD881EBE6}" destId="{21DAAC2B-D22A-4084-AAEE-5B3383B7590C}" srcOrd="0" destOrd="0" parTransId="{1829C9D6-8884-465C-AC90-9F403F63237E}" sibTransId="{BDA8B0B5-A3E3-4050-9E34-6399C113775C}"/>
    <dgm:cxn modelId="{32153FE8-5C9F-4CB3-9F16-A0C77D7818D2}" type="presOf" srcId="{A8301008-09B6-4553-94BE-5D396582DCC8}" destId="{CCCC8B2A-AAC3-4AE9-AEC3-8245FA4C108D}" srcOrd="0" destOrd="0" presId="urn:microsoft.com/office/officeart/2005/8/layout/process5"/>
    <dgm:cxn modelId="{F52CA6B8-400E-4F0D-8BEA-D15A96443568}" type="presOf" srcId="{AC5BFCC4-D9F0-4BB9-A99E-AC58A8B593CF}" destId="{A21EEBD3-F00E-49DC-8010-37B31D21A16C}" srcOrd="0" destOrd="2" presId="urn:microsoft.com/office/officeart/2005/8/layout/process5"/>
    <dgm:cxn modelId="{53351B5D-AE23-4B61-8F7D-9495CFCDA4F4}" srcId="{A8301008-09B6-4553-94BE-5D396582DCC8}" destId="{F48F216F-0B5F-47A8-B6BD-9EDABEF3056B}" srcOrd="4" destOrd="0" parTransId="{EA38D269-5A2D-4F32-9650-E89C50B723B4}" sibTransId="{7E9105FA-4CD0-4794-BBBD-9CFE4E767CDE}"/>
    <dgm:cxn modelId="{AD47016B-F21E-40B0-A319-39D57ECFA529}" type="presOf" srcId="{7E9105FA-4CD0-4794-BBBD-9CFE4E767CDE}" destId="{E140C9C1-56D1-4AE1-AB76-A94EAF27492D}" srcOrd="0" destOrd="0" presId="urn:microsoft.com/office/officeart/2005/8/layout/process5"/>
    <dgm:cxn modelId="{A3117940-9C8C-4978-B004-BCC307F99DD4}" type="presOf" srcId="{20C0880A-78A5-40AE-A802-EC022A066119}" destId="{5A7A370F-AEB1-4787-AE24-E6B7467A25D0}" srcOrd="0" destOrd="0" presId="urn:microsoft.com/office/officeart/2005/8/layout/process5"/>
    <dgm:cxn modelId="{8DD33CAE-13C8-47C1-9002-8D5643A32E57}" type="presParOf" srcId="{CCCC8B2A-AAC3-4AE9-AEC3-8245FA4C108D}" destId="{5A7A370F-AEB1-4787-AE24-E6B7467A25D0}" srcOrd="0" destOrd="0" presId="urn:microsoft.com/office/officeart/2005/8/layout/process5"/>
    <dgm:cxn modelId="{C1805422-BE1B-487B-A171-1C072F2D319F}" type="presParOf" srcId="{CCCC8B2A-AAC3-4AE9-AEC3-8245FA4C108D}" destId="{84A43DD8-C158-45A6-B5F3-38790936B69C}" srcOrd="1" destOrd="0" presId="urn:microsoft.com/office/officeart/2005/8/layout/process5"/>
    <dgm:cxn modelId="{79D05554-B3D8-44B2-A0A5-2BE39F37D292}" type="presParOf" srcId="{84A43DD8-C158-45A6-B5F3-38790936B69C}" destId="{99953EF6-0246-4E74-8DE2-89BE221CD6E3}" srcOrd="0" destOrd="0" presId="urn:microsoft.com/office/officeart/2005/8/layout/process5"/>
    <dgm:cxn modelId="{01BED693-F505-4F94-A537-FE8FEA2F46A6}" type="presParOf" srcId="{CCCC8B2A-AAC3-4AE9-AEC3-8245FA4C108D}" destId="{AEC35072-E06E-43CB-AD0C-4FCC5CB1EFF6}" srcOrd="2" destOrd="0" presId="urn:microsoft.com/office/officeart/2005/8/layout/process5"/>
    <dgm:cxn modelId="{C9365EC2-FFE3-4A86-9E20-AAF88B72D1EE}" type="presParOf" srcId="{CCCC8B2A-AAC3-4AE9-AEC3-8245FA4C108D}" destId="{A884FA77-79F7-428A-809F-6E557E9CA2B8}" srcOrd="3" destOrd="0" presId="urn:microsoft.com/office/officeart/2005/8/layout/process5"/>
    <dgm:cxn modelId="{2C6CA199-9BB5-4DEF-B5D8-24C8947EA097}" type="presParOf" srcId="{A884FA77-79F7-428A-809F-6E557E9CA2B8}" destId="{CD77A9E6-64C8-4218-BEBE-33B14121CC33}" srcOrd="0" destOrd="0" presId="urn:microsoft.com/office/officeart/2005/8/layout/process5"/>
    <dgm:cxn modelId="{F0903E9A-99FD-4B63-9174-9EDBA34A20A8}" type="presParOf" srcId="{CCCC8B2A-AAC3-4AE9-AEC3-8245FA4C108D}" destId="{F1D6C095-34C7-43C4-AF4C-DB0CB18DFD57}" srcOrd="4" destOrd="0" presId="urn:microsoft.com/office/officeart/2005/8/layout/process5"/>
    <dgm:cxn modelId="{AB0783EA-C1DF-44A3-8411-F163EC5D2D3F}" type="presParOf" srcId="{CCCC8B2A-AAC3-4AE9-AEC3-8245FA4C108D}" destId="{D808962E-4BAE-4A34-86F4-646D8D690987}" srcOrd="5" destOrd="0" presId="urn:microsoft.com/office/officeart/2005/8/layout/process5"/>
    <dgm:cxn modelId="{18243521-E912-4CE3-B32A-9B5F8B51A32D}" type="presParOf" srcId="{D808962E-4BAE-4A34-86F4-646D8D690987}" destId="{C718BC0C-1AD4-4D9A-9F6D-E27A6D97F3B9}" srcOrd="0" destOrd="0" presId="urn:microsoft.com/office/officeart/2005/8/layout/process5"/>
    <dgm:cxn modelId="{479E4747-826E-4F07-B2FC-30C3FEF52C75}" type="presParOf" srcId="{CCCC8B2A-AAC3-4AE9-AEC3-8245FA4C108D}" destId="{8A9A6598-0600-4EF8-8E24-2704FCEE5982}" srcOrd="6" destOrd="0" presId="urn:microsoft.com/office/officeart/2005/8/layout/process5"/>
    <dgm:cxn modelId="{1ED89D3A-50FD-40A8-B164-8D83A6413961}" type="presParOf" srcId="{CCCC8B2A-AAC3-4AE9-AEC3-8245FA4C108D}" destId="{DA9608DA-E81E-4C14-820D-4E703A3700DF}" srcOrd="7" destOrd="0" presId="urn:microsoft.com/office/officeart/2005/8/layout/process5"/>
    <dgm:cxn modelId="{58876145-92A8-4EDA-8273-1797E5930E44}" type="presParOf" srcId="{DA9608DA-E81E-4C14-820D-4E703A3700DF}" destId="{C913B160-233D-42A4-915C-C69DFC97A9AD}" srcOrd="0" destOrd="0" presId="urn:microsoft.com/office/officeart/2005/8/layout/process5"/>
    <dgm:cxn modelId="{FA1296B4-A57C-4737-8ECC-A0125CA86C1F}" type="presParOf" srcId="{CCCC8B2A-AAC3-4AE9-AEC3-8245FA4C108D}" destId="{43F4DF98-0F30-4BBF-81D1-63AD2442128C}" srcOrd="8" destOrd="0" presId="urn:microsoft.com/office/officeart/2005/8/layout/process5"/>
    <dgm:cxn modelId="{61D495D3-7CFC-41A6-B447-F553682C1DFB}" type="presParOf" srcId="{CCCC8B2A-AAC3-4AE9-AEC3-8245FA4C108D}" destId="{E140C9C1-56D1-4AE1-AB76-A94EAF27492D}" srcOrd="9" destOrd="0" presId="urn:microsoft.com/office/officeart/2005/8/layout/process5"/>
    <dgm:cxn modelId="{A55710AB-6A95-491C-86DC-5E36CFB3E44F}" type="presParOf" srcId="{E140C9C1-56D1-4AE1-AB76-A94EAF27492D}" destId="{27425BAD-999A-4009-9002-189CC66F4717}" srcOrd="0" destOrd="0" presId="urn:microsoft.com/office/officeart/2005/8/layout/process5"/>
    <dgm:cxn modelId="{EB825E85-6DF7-40B2-99C0-8AEB9F78EEED}" type="presParOf" srcId="{CCCC8B2A-AAC3-4AE9-AEC3-8245FA4C108D}" destId="{A21EEBD3-F00E-49DC-8010-37B31D21A16C}" srcOrd="10" destOrd="0" presId="urn:microsoft.com/office/officeart/2005/8/layout/process5"/>
    <dgm:cxn modelId="{630116EF-2233-459B-B598-35F2A2CDFBAA}" type="presParOf" srcId="{CCCC8B2A-AAC3-4AE9-AEC3-8245FA4C108D}" destId="{4F33DBA0-E03E-435F-AD1D-3993A600A434}" srcOrd="11" destOrd="0" presId="urn:microsoft.com/office/officeart/2005/8/layout/process5"/>
    <dgm:cxn modelId="{2B7EB1AA-884E-41C3-872C-CCFC86323D7C}" type="presParOf" srcId="{4F33DBA0-E03E-435F-AD1D-3993A600A434}" destId="{7FF37F55-D48D-4CC0-A3BB-86BD482A5935}" srcOrd="0" destOrd="0" presId="urn:microsoft.com/office/officeart/2005/8/layout/process5"/>
    <dgm:cxn modelId="{66746B94-AB4C-41DE-8C97-58F0EFAFA91F}" type="presParOf" srcId="{CCCC8B2A-AAC3-4AE9-AEC3-8245FA4C108D}" destId="{71277A47-F2F8-4AE9-AC75-640605CDF53F}" srcOrd="12" destOrd="0" presId="urn:microsoft.com/office/officeart/2005/8/layout/process5"/>
    <dgm:cxn modelId="{8F1E508C-5B58-4368-9F23-134CD9B9AFAE}" type="presParOf" srcId="{CCCC8B2A-AAC3-4AE9-AEC3-8245FA4C108D}" destId="{B5D5839A-E175-4DAE-9BF3-161C1FFF3AD7}" srcOrd="13" destOrd="0" presId="urn:microsoft.com/office/officeart/2005/8/layout/process5"/>
    <dgm:cxn modelId="{74EDF294-D1C0-4665-B49F-31CAA8BE6D4D}" type="presParOf" srcId="{B5D5839A-E175-4DAE-9BF3-161C1FFF3AD7}" destId="{361FEB08-89A1-482F-B3CC-A0A237ACC2A6}" srcOrd="0" destOrd="0" presId="urn:microsoft.com/office/officeart/2005/8/layout/process5"/>
    <dgm:cxn modelId="{97EE9FCC-A3AE-4B22-BBE7-B688560AFF87}" type="presParOf" srcId="{CCCC8B2A-AAC3-4AE9-AEC3-8245FA4C108D}" destId="{AC22D6EC-D5E6-4319-A642-591EEE069B33}" srcOrd="14" destOrd="0" presId="urn:microsoft.com/office/officeart/2005/8/layout/process5"/>
    <dgm:cxn modelId="{8BDD711D-B4E1-485C-9EBF-9575B492E90E}" type="presParOf" srcId="{CCCC8B2A-AAC3-4AE9-AEC3-8245FA4C108D}" destId="{19C95E1C-8E15-4A5C-92C5-18BC64CDFA5D}" srcOrd="15" destOrd="0" presId="urn:microsoft.com/office/officeart/2005/8/layout/process5"/>
    <dgm:cxn modelId="{2FDA0BF4-3871-4CD7-9774-04E8240451F1}" type="presParOf" srcId="{19C95E1C-8E15-4A5C-92C5-18BC64CDFA5D}" destId="{32C71A3E-545F-4764-8216-B7C589F75BA1}" srcOrd="0" destOrd="0" presId="urn:microsoft.com/office/officeart/2005/8/layout/process5"/>
    <dgm:cxn modelId="{D2861865-F7C7-43A9-A016-4A3C8A869C0D}" type="presParOf" srcId="{CCCC8B2A-AAC3-4AE9-AEC3-8245FA4C108D}" destId="{FC189F38-4C25-45E5-A5E7-42C38AE8F7A8}"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37EBA8F-A15D-43EC-B2CE-1EF924EDC2C5}" type="doc">
      <dgm:prSet loTypeId="urn:microsoft.com/office/officeart/2005/8/layout/radial5" loCatId="relationship" qsTypeId="urn:microsoft.com/office/officeart/2005/8/quickstyle/simple2" qsCatId="simple" csTypeId="urn:microsoft.com/office/officeart/2005/8/colors/colorful4" csCatId="colorful" phldr="1"/>
      <dgm:spPr/>
      <dgm:t>
        <a:bodyPr/>
        <a:lstStyle/>
        <a:p>
          <a:endParaRPr lang="ru-RU"/>
        </a:p>
      </dgm:t>
    </dgm:pt>
    <dgm:pt modelId="{2A550117-7C09-43C2-BDAB-DC8F25D4BF73}">
      <dgm:prSet/>
      <dgm:spPr/>
      <dgm:t>
        <a:bodyPr/>
        <a:lstStyle/>
        <a:p>
          <a:r>
            <a:rPr lang="ar-EG" dirty="0">
              <a:effectLst>
                <a:outerShdw blurRad="38100" dist="38100" dir="2700000" algn="tl">
                  <a:srgbClr val="000000">
                    <a:alpha val="43137"/>
                  </a:srgbClr>
                </a:outerShdw>
              </a:effectLst>
            </a:rPr>
            <a:t>توفر العديد من المعايير الدولية لتدابير الصحة النباتية معلومات عن التحقق من الامتثال</a:t>
          </a:r>
          <a:endParaRPr lang="ru-RU" dirty="0">
            <a:effectLst>
              <a:outerShdw blurRad="38100" dist="38100" dir="2700000" algn="tl">
                <a:srgbClr val="000000">
                  <a:alpha val="43137"/>
                </a:srgbClr>
              </a:outerShdw>
            </a:effectLst>
          </a:endParaRPr>
        </a:p>
      </dgm:t>
    </dgm:pt>
    <dgm:pt modelId="{8087773F-106A-4100-AA98-90976F3839ED}" type="parTrans" cxnId="{1523C7A9-2AAB-43AC-ACFE-11AC8D07E8D4}">
      <dgm:prSet/>
      <dgm:spPr/>
      <dgm:t>
        <a:bodyPr/>
        <a:lstStyle/>
        <a:p>
          <a:endParaRPr lang="ru-RU">
            <a:effectLst>
              <a:outerShdw blurRad="38100" dist="38100" dir="2700000" algn="tl">
                <a:srgbClr val="000000">
                  <a:alpha val="43137"/>
                </a:srgbClr>
              </a:outerShdw>
            </a:effectLst>
          </a:endParaRPr>
        </a:p>
      </dgm:t>
    </dgm:pt>
    <dgm:pt modelId="{7015C12F-3C41-4157-B67C-7A462A38274C}" type="sibTrans" cxnId="{1523C7A9-2AAB-43AC-ACFE-11AC8D07E8D4}">
      <dgm:prSet/>
      <dgm:spPr/>
      <dgm:t>
        <a:bodyPr/>
        <a:lstStyle/>
        <a:p>
          <a:endParaRPr lang="ru-RU">
            <a:effectLst>
              <a:outerShdw blurRad="38100" dist="38100" dir="2700000" algn="tl">
                <a:srgbClr val="000000">
                  <a:alpha val="43137"/>
                </a:srgbClr>
              </a:outerShdw>
            </a:effectLst>
          </a:endParaRPr>
        </a:p>
      </dgm:t>
    </dgm:pt>
    <dgm:pt modelId="{7D4628E3-0B17-4FE6-83F2-FC9A1E42D226}">
      <dgm:prSet/>
      <dgm:spPr/>
      <dgm:t>
        <a:bodyPr/>
        <a:lstStyle/>
        <a:p>
          <a:r>
            <a:rPr lang="ar-EG" dirty="0">
              <a:effectLst>
                <a:outerShdw blurRad="38100" dist="38100" dir="2700000" algn="tl">
                  <a:srgbClr val="000000">
                    <a:alpha val="43137"/>
                  </a:srgbClr>
                </a:outerShdw>
              </a:effectLst>
            </a:rPr>
            <a:t>معيار 7</a:t>
          </a:r>
          <a:endParaRPr lang="ru-RU" dirty="0">
            <a:effectLst>
              <a:outerShdw blurRad="38100" dist="38100" dir="2700000" algn="tl">
                <a:srgbClr val="000000">
                  <a:alpha val="43137"/>
                </a:srgbClr>
              </a:outerShdw>
            </a:effectLst>
          </a:endParaRPr>
        </a:p>
      </dgm:t>
    </dgm:pt>
    <dgm:pt modelId="{73A8455C-8482-42EF-B893-D75F437CA58F}" type="parTrans" cxnId="{A5981C55-A9FB-4350-8B67-9750C5AF991D}">
      <dgm:prSet/>
      <dgm:spPr/>
      <dgm:t>
        <a:bodyPr/>
        <a:lstStyle/>
        <a:p>
          <a:endParaRPr lang="ru-RU">
            <a:effectLst>
              <a:outerShdw blurRad="38100" dist="38100" dir="2700000" algn="tl">
                <a:srgbClr val="000000">
                  <a:alpha val="43137"/>
                </a:srgbClr>
              </a:outerShdw>
            </a:effectLst>
          </a:endParaRPr>
        </a:p>
      </dgm:t>
    </dgm:pt>
    <dgm:pt modelId="{D9563BFF-BD47-4709-AFB3-F70E4FA2BBAB}" type="sibTrans" cxnId="{A5981C55-A9FB-4350-8B67-9750C5AF991D}">
      <dgm:prSet/>
      <dgm:spPr/>
      <dgm:t>
        <a:bodyPr/>
        <a:lstStyle/>
        <a:p>
          <a:endParaRPr lang="ru-RU">
            <a:effectLst>
              <a:outerShdw blurRad="38100" dist="38100" dir="2700000" algn="tl">
                <a:srgbClr val="000000">
                  <a:alpha val="43137"/>
                </a:srgbClr>
              </a:outerShdw>
            </a:effectLst>
          </a:endParaRPr>
        </a:p>
      </dgm:t>
    </dgm:pt>
    <dgm:pt modelId="{25AB59D7-2D82-44C3-86FA-9572BDC2AF0D}">
      <dgm:prSet/>
      <dgm:spPr/>
      <dgm:t>
        <a:bodyPr/>
        <a:lstStyle/>
        <a:p>
          <a:r>
            <a:rPr lang="ar-EG" dirty="0">
              <a:effectLst>
                <a:outerShdw blurRad="38100" dist="38100" dir="2700000" algn="tl">
                  <a:srgbClr val="000000">
                    <a:alpha val="43137"/>
                  </a:srgbClr>
                </a:outerShdw>
              </a:effectLst>
            </a:rPr>
            <a:t>معيار 12</a:t>
          </a:r>
          <a:endParaRPr lang="ru-RU" dirty="0">
            <a:effectLst>
              <a:outerShdw blurRad="38100" dist="38100" dir="2700000" algn="tl">
                <a:srgbClr val="000000">
                  <a:alpha val="43137"/>
                </a:srgbClr>
              </a:outerShdw>
            </a:effectLst>
          </a:endParaRPr>
        </a:p>
      </dgm:t>
    </dgm:pt>
    <dgm:pt modelId="{A4413C5D-7E3F-4E82-A913-DDB8AD20366E}" type="parTrans" cxnId="{BB8A64C3-611C-4F41-ACB3-8085CF00472D}">
      <dgm:prSet/>
      <dgm:spPr/>
      <dgm:t>
        <a:bodyPr/>
        <a:lstStyle/>
        <a:p>
          <a:endParaRPr lang="ru-RU">
            <a:effectLst>
              <a:outerShdw blurRad="38100" dist="38100" dir="2700000" algn="tl">
                <a:srgbClr val="000000">
                  <a:alpha val="43137"/>
                </a:srgbClr>
              </a:outerShdw>
            </a:effectLst>
          </a:endParaRPr>
        </a:p>
      </dgm:t>
    </dgm:pt>
    <dgm:pt modelId="{EFFE75B7-6D94-4826-8E01-CEC2DEF71BC7}" type="sibTrans" cxnId="{BB8A64C3-611C-4F41-ACB3-8085CF00472D}">
      <dgm:prSet/>
      <dgm:spPr/>
      <dgm:t>
        <a:bodyPr/>
        <a:lstStyle/>
        <a:p>
          <a:endParaRPr lang="ru-RU">
            <a:effectLst>
              <a:outerShdw blurRad="38100" dist="38100" dir="2700000" algn="tl">
                <a:srgbClr val="000000">
                  <a:alpha val="43137"/>
                </a:srgbClr>
              </a:outerShdw>
            </a:effectLst>
          </a:endParaRPr>
        </a:p>
      </dgm:t>
    </dgm:pt>
    <dgm:pt modelId="{5ADDAEFA-7CB8-457D-9A69-E00F941DD0E6}">
      <dgm:prSet/>
      <dgm:spPr/>
      <dgm:t>
        <a:bodyPr/>
        <a:lstStyle/>
        <a:p>
          <a:r>
            <a:rPr lang="ar-EG" dirty="0">
              <a:effectLst>
                <a:outerShdw blurRad="38100" dist="38100" dir="2700000" algn="tl">
                  <a:srgbClr val="000000">
                    <a:alpha val="43137"/>
                  </a:srgbClr>
                </a:outerShdw>
              </a:effectLst>
            </a:rPr>
            <a:t>معيار 13</a:t>
          </a:r>
          <a:endParaRPr lang="ru-RU" dirty="0">
            <a:effectLst>
              <a:outerShdw blurRad="38100" dist="38100" dir="2700000" algn="tl">
                <a:srgbClr val="000000">
                  <a:alpha val="43137"/>
                </a:srgbClr>
              </a:outerShdw>
            </a:effectLst>
          </a:endParaRPr>
        </a:p>
      </dgm:t>
    </dgm:pt>
    <dgm:pt modelId="{3CE0D93C-2074-4B1E-865F-B66C4E3813CB}" type="parTrans" cxnId="{58A4A10C-64CB-4765-AB8E-2EC06D3730E7}">
      <dgm:prSet/>
      <dgm:spPr/>
      <dgm:t>
        <a:bodyPr/>
        <a:lstStyle/>
        <a:p>
          <a:endParaRPr lang="ru-RU">
            <a:effectLst>
              <a:outerShdw blurRad="38100" dist="38100" dir="2700000" algn="tl">
                <a:srgbClr val="000000">
                  <a:alpha val="43137"/>
                </a:srgbClr>
              </a:outerShdw>
            </a:effectLst>
          </a:endParaRPr>
        </a:p>
      </dgm:t>
    </dgm:pt>
    <dgm:pt modelId="{82738B4D-05A9-4E1A-9848-4B7379E7AA0C}" type="sibTrans" cxnId="{58A4A10C-64CB-4765-AB8E-2EC06D3730E7}">
      <dgm:prSet/>
      <dgm:spPr/>
      <dgm:t>
        <a:bodyPr/>
        <a:lstStyle/>
        <a:p>
          <a:endParaRPr lang="ru-RU">
            <a:effectLst>
              <a:outerShdw blurRad="38100" dist="38100" dir="2700000" algn="tl">
                <a:srgbClr val="000000">
                  <a:alpha val="43137"/>
                </a:srgbClr>
              </a:outerShdw>
            </a:effectLst>
          </a:endParaRPr>
        </a:p>
      </dgm:t>
    </dgm:pt>
    <dgm:pt modelId="{C32AA82E-7471-43FA-800D-DA531540681B}">
      <dgm:prSet/>
      <dgm:spPr/>
      <dgm:t>
        <a:bodyPr/>
        <a:lstStyle/>
        <a:p>
          <a:r>
            <a:rPr lang="ar-EG" u="none" dirty="0">
              <a:effectLst>
                <a:outerShdw blurRad="38100" dist="38100" dir="2700000" algn="tl">
                  <a:srgbClr val="000000">
                    <a:alpha val="43137"/>
                  </a:srgbClr>
                </a:outerShdw>
              </a:effectLst>
            </a:rPr>
            <a:t>معيار 18</a:t>
          </a:r>
          <a:endParaRPr lang="ru-RU" u="none" dirty="0">
            <a:effectLst>
              <a:outerShdw blurRad="38100" dist="38100" dir="2700000" algn="tl">
                <a:srgbClr val="000000">
                  <a:alpha val="43137"/>
                </a:srgbClr>
              </a:outerShdw>
            </a:effectLst>
          </a:endParaRPr>
        </a:p>
      </dgm:t>
    </dgm:pt>
    <dgm:pt modelId="{0F1B0291-35D9-4589-A714-78FE088EFAFE}" type="parTrans" cxnId="{0261BA3E-E9D2-4B8E-938C-34420CA9FE6B}">
      <dgm:prSet/>
      <dgm:spPr/>
      <dgm:t>
        <a:bodyPr/>
        <a:lstStyle/>
        <a:p>
          <a:endParaRPr lang="ru-RU">
            <a:effectLst>
              <a:outerShdw blurRad="38100" dist="38100" dir="2700000" algn="tl">
                <a:srgbClr val="000000">
                  <a:alpha val="43137"/>
                </a:srgbClr>
              </a:outerShdw>
            </a:effectLst>
          </a:endParaRPr>
        </a:p>
      </dgm:t>
    </dgm:pt>
    <dgm:pt modelId="{FAB9702C-7D1F-425D-B24D-89F543E263A9}" type="sibTrans" cxnId="{0261BA3E-E9D2-4B8E-938C-34420CA9FE6B}">
      <dgm:prSet/>
      <dgm:spPr/>
      <dgm:t>
        <a:bodyPr/>
        <a:lstStyle/>
        <a:p>
          <a:endParaRPr lang="ru-RU">
            <a:effectLst>
              <a:outerShdw blurRad="38100" dist="38100" dir="2700000" algn="tl">
                <a:srgbClr val="000000">
                  <a:alpha val="43137"/>
                </a:srgbClr>
              </a:outerShdw>
            </a:effectLst>
          </a:endParaRPr>
        </a:p>
      </dgm:t>
    </dgm:pt>
    <dgm:pt modelId="{1C322865-017B-4538-951E-A74E80656B4A}">
      <dgm:prSet/>
      <dgm:spPr/>
      <dgm:t>
        <a:bodyPr/>
        <a:lstStyle/>
        <a:p>
          <a:r>
            <a:rPr lang="ar-EG" dirty="0">
              <a:effectLst>
                <a:outerShdw blurRad="38100" dist="38100" dir="2700000" algn="tl">
                  <a:srgbClr val="000000">
                    <a:alpha val="43137"/>
                  </a:srgbClr>
                </a:outerShdw>
              </a:effectLst>
            </a:rPr>
            <a:t>معيار 20</a:t>
          </a:r>
          <a:endParaRPr lang="ru-RU" dirty="0">
            <a:effectLst>
              <a:outerShdw blurRad="38100" dist="38100" dir="2700000" algn="tl">
                <a:srgbClr val="000000">
                  <a:alpha val="43137"/>
                </a:srgbClr>
              </a:outerShdw>
            </a:effectLst>
          </a:endParaRPr>
        </a:p>
      </dgm:t>
    </dgm:pt>
    <dgm:pt modelId="{839354A6-20B4-467C-954E-D80DE83671FF}" type="parTrans" cxnId="{84B10EF3-7293-4E20-830F-14470F86C739}">
      <dgm:prSet/>
      <dgm:spPr/>
      <dgm:t>
        <a:bodyPr/>
        <a:lstStyle/>
        <a:p>
          <a:endParaRPr lang="ru-RU">
            <a:effectLst>
              <a:outerShdw blurRad="38100" dist="38100" dir="2700000" algn="tl">
                <a:srgbClr val="000000">
                  <a:alpha val="43137"/>
                </a:srgbClr>
              </a:outerShdw>
            </a:effectLst>
          </a:endParaRPr>
        </a:p>
      </dgm:t>
    </dgm:pt>
    <dgm:pt modelId="{CB2C95B5-8030-4A3C-BDAE-53849E407521}" type="sibTrans" cxnId="{84B10EF3-7293-4E20-830F-14470F86C739}">
      <dgm:prSet/>
      <dgm:spPr/>
      <dgm:t>
        <a:bodyPr/>
        <a:lstStyle/>
        <a:p>
          <a:endParaRPr lang="ru-RU">
            <a:effectLst>
              <a:outerShdw blurRad="38100" dist="38100" dir="2700000" algn="tl">
                <a:srgbClr val="000000">
                  <a:alpha val="43137"/>
                </a:srgbClr>
              </a:outerShdw>
            </a:effectLst>
          </a:endParaRPr>
        </a:p>
      </dgm:t>
    </dgm:pt>
    <dgm:pt modelId="{51940374-826C-4817-993D-31AFBB12B2DE}" type="pres">
      <dgm:prSet presAssocID="{C37EBA8F-A15D-43EC-B2CE-1EF924EDC2C5}" presName="Name0" presStyleCnt="0">
        <dgm:presLayoutVars>
          <dgm:chMax val="1"/>
          <dgm:dir/>
          <dgm:animLvl val="ctr"/>
          <dgm:resizeHandles val="exact"/>
        </dgm:presLayoutVars>
      </dgm:prSet>
      <dgm:spPr/>
      <dgm:t>
        <a:bodyPr/>
        <a:lstStyle/>
        <a:p>
          <a:endParaRPr lang="en-GB"/>
        </a:p>
      </dgm:t>
    </dgm:pt>
    <dgm:pt modelId="{635C1CD8-6427-4D3E-864F-4104FAE8AFE9}" type="pres">
      <dgm:prSet presAssocID="{2A550117-7C09-43C2-BDAB-DC8F25D4BF73}" presName="centerShape" presStyleLbl="node0" presStyleIdx="0" presStyleCnt="1" custScaleX="152188" custScaleY="154775" custLinFactNeighborY="11968"/>
      <dgm:spPr/>
      <dgm:t>
        <a:bodyPr/>
        <a:lstStyle/>
        <a:p>
          <a:endParaRPr lang="en-GB"/>
        </a:p>
      </dgm:t>
    </dgm:pt>
    <dgm:pt modelId="{49A34B80-7A6E-4774-A2AA-9CD035EFDC3F}" type="pres">
      <dgm:prSet presAssocID="{73A8455C-8482-42EF-B893-D75F437CA58F}" presName="parTrans" presStyleLbl="sibTrans2D1" presStyleIdx="0" presStyleCnt="5"/>
      <dgm:spPr/>
      <dgm:t>
        <a:bodyPr/>
        <a:lstStyle/>
        <a:p>
          <a:endParaRPr lang="en-GB"/>
        </a:p>
      </dgm:t>
    </dgm:pt>
    <dgm:pt modelId="{2A37BE20-F7EB-43AD-BD00-5B83871AAE16}" type="pres">
      <dgm:prSet presAssocID="{73A8455C-8482-42EF-B893-D75F437CA58F}" presName="connectorText" presStyleLbl="sibTrans2D1" presStyleIdx="0" presStyleCnt="5"/>
      <dgm:spPr/>
      <dgm:t>
        <a:bodyPr/>
        <a:lstStyle/>
        <a:p>
          <a:endParaRPr lang="en-GB"/>
        </a:p>
      </dgm:t>
    </dgm:pt>
    <dgm:pt modelId="{47D8EDC2-DF0B-4D98-BDA6-C4187F512A18}" type="pres">
      <dgm:prSet presAssocID="{7D4628E3-0B17-4FE6-83F2-FC9A1E42D226}" presName="node" presStyleLbl="node1" presStyleIdx="0" presStyleCnt="5">
        <dgm:presLayoutVars>
          <dgm:bulletEnabled val="1"/>
        </dgm:presLayoutVars>
      </dgm:prSet>
      <dgm:spPr/>
      <dgm:t>
        <a:bodyPr/>
        <a:lstStyle/>
        <a:p>
          <a:endParaRPr lang="en-GB"/>
        </a:p>
      </dgm:t>
    </dgm:pt>
    <dgm:pt modelId="{B20B5FE7-077D-47CF-85B1-A9D8D6A99D65}" type="pres">
      <dgm:prSet presAssocID="{A4413C5D-7E3F-4E82-A913-DDB8AD20366E}" presName="parTrans" presStyleLbl="sibTrans2D1" presStyleIdx="1" presStyleCnt="5"/>
      <dgm:spPr/>
      <dgm:t>
        <a:bodyPr/>
        <a:lstStyle/>
        <a:p>
          <a:endParaRPr lang="en-GB"/>
        </a:p>
      </dgm:t>
    </dgm:pt>
    <dgm:pt modelId="{DFBC4626-3CFD-4BFA-97DA-D099F15951D4}" type="pres">
      <dgm:prSet presAssocID="{A4413C5D-7E3F-4E82-A913-DDB8AD20366E}" presName="connectorText" presStyleLbl="sibTrans2D1" presStyleIdx="1" presStyleCnt="5"/>
      <dgm:spPr/>
      <dgm:t>
        <a:bodyPr/>
        <a:lstStyle/>
        <a:p>
          <a:endParaRPr lang="en-GB"/>
        </a:p>
      </dgm:t>
    </dgm:pt>
    <dgm:pt modelId="{E4980EED-2EF5-4E6A-AF5F-F940DD7F68C6}" type="pres">
      <dgm:prSet presAssocID="{25AB59D7-2D82-44C3-86FA-9572BDC2AF0D}" presName="node" presStyleLbl="node1" presStyleIdx="1" presStyleCnt="5" custRadScaleRad="172585" custRadScaleInc="-24649">
        <dgm:presLayoutVars>
          <dgm:bulletEnabled val="1"/>
        </dgm:presLayoutVars>
      </dgm:prSet>
      <dgm:spPr/>
      <dgm:t>
        <a:bodyPr/>
        <a:lstStyle/>
        <a:p>
          <a:endParaRPr lang="en-GB"/>
        </a:p>
      </dgm:t>
    </dgm:pt>
    <dgm:pt modelId="{F8F90FF7-28A8-4F62-928D-E6A3B6D12CAD}" type="pres">
      <dgm:prSet presAssocID="{3CE0D93C-2074-4B1E-865F-B66C4E3813CB}" presName="parTrans" presStyleLbl="sibTrans2D1" presStyleIdx="2" presStyleCnt="5"/>
      <dgm:spPr/>
      <dgm:t>
        <a:bodyPr/>
        <a:lstStyle/>
        <a:p>
          <a:endParaRPr lang="en-GB"/>
        </a:p>
      </dgm:t>
    </dgm:pt>
    <dgm:pt modelId="{A5689351-A9D4-46C4-AE30-87EFC530F729}" type="pres">
      <dgm:prSet presAssocID="{3CE0D93C-2074-4B1E-865F-B66C4E3813CB}" presName="connectorText" presStyleLbl="sibTrans2D1" presStyleIdx="2" presStyleCnt="5"/>
      <dgm:spPr/>
      <dgm:t>
        <a:bodyPr/>
        <a:lstStyle/>
        <a:p>
          <a:endParaRPr lang="en-GB"/>
        </a:p>
      </dgm:t>
    </dgm:pt>
    <dgm:pt modelId="{FECB3017-CD5E-445E-A0DE-A36C9A72358E}" type="pres">
      <dgm:prSet presAssocID="{5ADDAEFA-7CB8-457D-9A69-E00F941DD0E6}" presName="node" presStyleLbl="node1" presStyleIdx="2" presStyleCnt="5" custRadScaleRad="156505" custRadScaleInc="-122135">
        <dgm:presLayoutVars>
          <dgm:bulletEnabled val="1"/>
        </dgm:presLayoutVars>
      </dgm:prSet>
      <dgm:spPr/>
      <dgm:t>
        <a:bodyPr/>
        <a:lstStyle/>
        <a:p>
          <a:endParaRPr lang="en-GB"/>
        </a:p>
      </dgm:t>
    </dgm:pt>
    <dgm:pt modelId="{2E0018A3-F6F8-48F5-882F-D75F8AFFD032}" type="pres">
      <dgm:prSet presAssocID="{0F1B0291-35D9-4589-A714-78FE088EFAFE}" presName="parTrans" presStyleLbl="sibTrans2D1" presStyleIdx="3" presStyleCnt="5"/>
      <dgm:spPr/>
      <dgm:t>
        <a:bodyPr/>
        <a:lstStyle/>
        <a:p>
          <a:endParaRPr lang="en-GB"/>
        </a:p>
      </dgm:t>
    </dgm:pt>
    <dgm:pt modelId="{5EE48404-CA97-413A-AE09-4701DBED872C}" type="pres">
      <dgm:prSet presAssocID="{0F1B0291-35D9-4589-A714-78FE088EFAFE}" presName="connectorText" presStyleLbl="sibTrans2D1" presStyleIdx="3" presStyleCnt="5"/>
      <dgm:spPr/>
      <dgm:t>
        <a:bodyPr/>
        <a:lstStyle/>
        <a:p>
          <a:endParaRPr lang="en-GB"/>
        </a:p>
      </dgm:t>
    </dgm:pt>
    <dgm:pt modelId="{D897FBFE-B242-47AE-944C-57C27D7102BF}" type="pres">
      <dgm:prSet presAssocID="{C32AA82E-7471-43FA-800D-DA531540681B}" presName="node" presStyleLbl="node1" presStyleIdx="3" presStyleCnt="5" custRadScaleRad="140486" custRadScaleInc="119458">
        <dgm:presLayoutVars>
          <dgm:bulletEnabled val="1"/>
        </dgm:presLayoutVars>
      </dgm:prSet>
      <dgm:spPr/>
      <dgm:t>
        <a:bodyPr/>
        <a:lstStyle/>
        <a:p>
          <a:endParaRPr lang="en-GB"/>
        </a:p>
      </dgm:t>
    </dgm:pt>
    <dgm:pt modelId="{85D37588-5FBB-4D5D-8AD7-4580E8D0446E}" type="pres">
      <dgm:prSet presAssocID="{839354A6-20B4-467C-954E-D80DE83671FF}" presName="parTrans" presStyleLbl="sibTrans2D1" presStyleIdx="4" presStyleCnt="5"/>
      <dgm:spPr/>
      <dgm:t>
        <a:bodyPr/>
        <a:lstStyle/>
        <a:p>
          <a:endParaRPr lang="en-GB"/>
        </a:p>
      </dgm:t>
    </dgm:pt>
    <dgm:pt modelId="{DFBE664C-CAA2-4B68-B262-91CC4310EBE1}" type="pres">
      <dgm:prSet presAssocID="{839354A6-20B4-467C-954E-D80DE83671FF}" presName="connectorText" presStyleLbl="sibTrans2D1" presStyleIdx="4" presStyleCnt="5"/>
      <dgm:spPr/>
      <dgm:t>
        <a:bodyPr/>
        <a:lstStyle/>
        <a:p>
          <a:endParaRPr lang="en-GB"/>
        </a:p>
      </dgm:t>
    </dgm:pt>
    <dgm:pt modelId="{02B4D719-645D-4793-849B-21820F21BFF4}" type="pres">
      <dgm:prSet presAssocID="{1C322865-017B-4538-951E-A74E80656B4A}" presName="node" presStyleLbl="node1" presStyleIdx="4" presStyleCnt="5" custRadScaleRad="158969" custRadScaleInc="31636">
        <dgm:presLayoutVars>
          <dgm:bulletEnabled val="1"/>
        </dgm:presLayoutVars>
      </dgm:prSet>
      <dgm:spPr/>
      <dgm:t>
        <a:bodyPr/>
        <a:lstStyle/>
        <a:p>
          <a:endParaRPr lang="en-GB"/>
        </a:p>
      </dgm:t>
    </dgm:pt>
  </dgm:ptLst>
  <dgm:cxnLst>
    <dgm:cxn modelId="{1523C7A9-2AAB-43AC-ACFE-11AC8D07E8D4}" srcId="{C37EBA8F-A15D-43EC-B2CE-1EF924EDC2C5}" destId="{2A550117-7C09-43C2-BDAB-DC8F25D4BF73}" srcOrd="0" destOrd="0" parTransId="{8087773F-106A-4100-AA98-90976F3839ED}" sibTransId="{7015C12F-3C41-4157-B67C-7A462A38274C}"/>
    <dgm:cxn modelId="{7BCD7B9B-4B81-4F87-B578-B320EEACDB6D}" type="presOf" srcId="{25AB59D7-2D82-44C3-86FA-9572BDC2AF0D}" destId="{E4980EED-2EF5-4E6A-AF5F-F940DD7F68C6}" srcOrd="0" destOrd="0" presId="urn:microsoft.com/office/officeart/2005/8/layout/radial5"/>
    <dgm:cxn modelId="{7D9534A8-B776-4314-BD79-E4B354984B8D}" type="presOf" srcId="{A4413C5D-7E3F-4E82-A913-DDB8AD20366E}" destId="{B20B5FE7-077D-47CF-85B1-A9D8D6A99D65}" srcOrd="0" destOrd="0" presId="urn:microsoft.com/office/officeart/2005/8/layout/radial5"/>
    <dgm:cxn modelId="{A5981C55-A9FB-4350-8B67-9750C5AF991D}" srcId="{2A550117-7C09-43C2-BDAB-DC8F25D4BF73}" destId="{7D4628E3-0B17-4FE6-83F2-FC9A1E42D226}" srcOrd="0" destOrd="0" parTransId="{73A8455C-8482-42EF-B893-D75F437CA58F}" sibTransId="{D9563BFF-BD47-4709-AFB3-F70E4FA2BBAB}"/>
    <dgm:cxn modelId="{15B026BF-01B9-43FA-9B1D-E30FBD6DFB9C}" type="presOf" srcId="{C37EBA8F-A15D-43EC-B2CE-1EF924EDC2C5}" destId="{51940374-826C-4817-993D-31AFBB12B2DE}" srcOrd="0" destOrd="0" presId="urn:microsoft.com/office/officeart/2005/8/layout/radial5"/>
    <dgm:cxn modelId="{F1FCFC93-BFBB-4C0C-9E19-02ECD45EEF98}" type="presOf" srcId="{7D4628E3-0B17-4FE6-83F2-FC9A1E42D226}" destId="{47D8EDC2-DF0B-4D98-BDA6-C4187F512A18}" srcOrd="0" destOrd="0" presId="urn:microsoft.com/office/officeart/2005/8/layout/radial5"/>
    <dgm:cxn modelId="{E27F240A-E2CA-4BBD-B94D-1E456BF26564}" type="presOf" srcId="{73A8455C-8482-42EF-B893-D75F437CA58F}" destId="{49A34B80-7A6E-4774-A2AA-9CD035EFDC3F}" srcOrd="0" destOrd="0" presId="urn:microsoft.com/office/officeart/2005/8/layout/radial5"/>
    <dgm:cxn modelId="{A7C709E4-AEAD-44FA-9D5A-DC6B4D7F13EF}" type="presOf" srcId="{5ADDAEFA-7CB8-457D-9A69-E00F941DD0E6}" destId="{FECB3017-CD5E-445E-A0DE-A36C9A72358E}" srcOrd="0" destOrd="0" presId="urn:microsoft.com/office/officeart/2005/8/layout/radial5"/>
    <dgm:cxn modelId="{41233E2D-1DBA-42B4-A42C-D32C92D302FA}" type="presOf" srcId="{3CE0D93C-2074-4B1E-865F-B66C4E3813CB}" destId="{A5689351-A9D4-46C4-AE30-87EFC530F729}" srcOrd="1" destOrd="0" presId="urn:microsoft.com/office/officeart/2005/8/layout/radial5"/>
    <dgm:cxn modelId="{01C65FC5-9E21-4610-A53A-309EFDC78F97}" type="presOf" srcId="{839354A6-20B4-467C-954E-D80DE83671FF}" destId="{85D37588-5FBB-4D5D-8AD7-4580E8D0446E}" srcOrd="0" destOrd="0" presId="urn:microsoft.com/office/officeart/2005/8/layout/radial5"/>
    <dgm:cxn modelId="{0261BA3E-E9D2-4B8E-938C-34420CA9FE6B}" srcId="{2A550117-7C09-43C2-BDAB-DC8F25D4BF73}" destId="{C32AA82E-7471-43FA-800D-DA531540681B}" srcOrd="3" destOrd="0" parTransId="{0F1B0291-35D9-4589-A714-78FE088EFAFE}" sibTransId="{FAB9702C-7D1F-425D-B24D-89F543E263A9}"/>
    <dgm:cxn modelId="{7F0BB164-5687-40FA-82AD-FD27481B6EB6}" type="presOf" srcId="{839354A6-20B4-467C-954E-D80DE83671FF}" destId="{DFBE664C-CAA2-4B68-B262-91CC4310EBE1}" srcOrd="1" destOrd="0" presId="urn:microsoft.com/office/officeart/2005/8/layout/radial5"/>
    <dgm:cxn modelId="{F6B379BA-8631-4159-8FB0-1FADDFCB6935}" type="presOf" srcId="{A4413C5D-7E3F-4E82-A913-DDB8AD20366E}" destId="{DFBC4626-3CFD-4BFA-97DA-D099F15951D4}" srcOrd="1" destOrd="0" presId="urn:microsoft.com/office/officeart/2005/8/layout/radial5"/>
    <dgm:cxn modelId="{3D598753-9663-46F6-B435-BB5AB2D5C582}" type="presOf" srcId="{0F1B0291-35D9-4589-A714-78FE088EFAFE}" destId="{5EE48404-CA97-413A-AE09-4701DBED872C}" srcOrd="1" destOrd="0" presId="urn:microsoft.com/office/officeart/2005/8/layout/radial5"/>
    <dgm:cxn modelId="{BCF794EF-18E3-483D-86E4-E596F834B729}" type="presOf" srcId="{73A8455C-8482-42EF-B893-D75F437CA58F}" destId="{2A37BE20-F7EB-43AD-BD00-5B83871AAE16}" srcOrd="1" destOrd="0" presId="urn:microsoft.com/office/officeart/2005/8/layout/radial5"/>
    <dgm:cxn modelId="{58A4A10C-64CB-4765-AB8E-2EC06D3730E7}" srcId="{2A550117-7C09-43C2-BDAB-DC8F25D4BF73}" destId="{5ADDAEFA-7CB8-457D-9A69-E00F941DD0E6}" srcOrd="2" destOrd="0" parTransId="{3CE0D93C-2074-4B1E-865F-B66C4E3813CB}" sibTransId="{82738B4D-05A9-4E1A-9848-4B7379E7AA0C}"/>
    <dgm:cxn modelId="{274E9821-5B6D-4083-B156-E1C6842604DF}" type="presOf" srcId="{3CE0D93C-2074-4B1E-865F-B66C4E3813CB}" destId="{F8F90FF7-28A8-4F62-928D-E6A3B6D12CAD}" srcOrd="0" destOrd="0" presId="urn:microsoft.com/office/officeart/2005/8/layout/radial5"/>
    <dgm:cxn modelId="{FD6282CC-5283-4E5C-B68D-29FC466E2EC9}" type="presOf" srcId="{0F1B0291-35D9-4589-A714-78FE088EFAFE}" destId="{2E0018A3-F6F8-48F5-882F-D75F8AFFD032}" srcOrd="0" destOrd="0" presId="urn:microsoft.com/office/officeart/2005/8/layout/radial5"/>
    <dgm:cxn modelId="{6B927847-F483-4514-AC91-184EBCCC539B}" type="presOf" srcId="{1C322865-017B-4538-951E-A74E80656B4A}" destId="{02B4D719-645D-4793-849B-21820F21BFF4}" srcOrd="0" destOrd="0" presId="urn:microsoft.com/office/officeart/2005/8/layout/radial5"/>
    <dgm:cxn modelId="{BD9D4878-8E7C-42F2-8DBE-D0A70E5442D2}" type="presOf" srcId="{C32AA82E-7471-43FA-800D-DA531540681B}" destId="{D897FBFE-B242-47AE-944C-57C27D7102BF}" srcOrd="0" destOrd="0" presId="urn:microsoft.com/office/officeart/2005/8/layout/radial5"/>
    <dgm:cxn modelId="{84B10EF3-7293-4E20-830F-14470F86C739}" srcId="{2A550117-7C09-43C2-BDAB-DC8F25D4BF73}" destId="{1C322865-017B-4538-951E-A74E80656B4A}" srcOrd="4" destOrd="0" parTransId="{839354A6-20B4-467C-954E-D80DE83671FF}" sibTransId="{CB2C95B5-8030-4A3C-BDAE-53849E407521}"/>
    <dgm:cxn modelId="{BB8A64C3-611C-4F41-ACB3-8085CF00472D}" srcId="{2A550117-7C09-43C2-BDAB-DC8F25D4BF73}" destId="{25AB59D7-2D82-44C3-86FA-9572BDC2AF0D}" srcOrd="1" destOrd="0" parTransId="{A4413C5D-7E3F-4E82-A913-DDB8AD20366E}" sibTransId="{EFFE75B7-6D94-4826-8E01-CEC2DEF71BC7}"/>
    <dgm:cxn modelId="{75004681-570E-48DE-951D-78C833C339A2}" type="presOf" srcId="{2A550117-7C09-43C2-BDAB-DC8F25D4BF73}" destId="{635C1CD8-6427-4D3E-864F-4104FAE8AFE9}" srcOrd="0" destOrd="0" presId="urn:microsoft.com/office/officeart/2005/8/layout/radial5"/>
    <dgm:cxn modelId="{BAC77F26-68EB-4EC3-A6E9-8ED80ACF2C5D}" type="presParOf" srcId="{51940374-826C-4817-993D-31AFBB12B2DE}" destId="{635C1CD8-6427-4D3E-864F-4104FAE8AFE9}" srcOrd="0" destOrd="0" presId="urn:microsoft.com/office/officeart/2005/8/layout/radial5"/>
    <dgm:cxn modelId="{CE00C938-E859-4CFC-A1B9-0177E25B9361}" type="presParOf" srcId="{51940374-826C-4817-993D-31AFBB12B2DE}" destId="{49A34B80-7A6E-4774-A2AA-9CD035EFDC3F}" srcOrd="1" destOrd="0" presId="urn:microsoft.com/office/officeart/2005/8/layout/radial5"/>
    <dgm:cxn modelId="{D00B4128-3D9D-4EC5-8C78-EA6DE50DA9F1}" type="presParOf" srcId="{49A34B80-7A6E-4774-A2AA-9CD035EFDC3F}" destId="{2A37BE20-F7EB-43AD-BD00-5B83871AAE16}" srcOrd="0" destOrd="0" presId="urn:microsoft.com/office/officeart/2005/8/layout/radial5"/>
    <dgm:cxn modelId="{ECCD65D3-1643-4B0A-931C-0C65377E58A8}" type="presParOf" srcId="{51940374-826C-4817-993D-31AFBB12B2DE}" destId="{47D8EDC2-DF0B-4D98-BDA6-C4187F512A18}" srcOrd="2" destOrd="0" presId="urn:microsoft.com/office/officeart/2005/8/layout/radial5"/>
    <dgm:cxn modelId="{318FC683-0CF5-42CE-B333-FAA53878B596}" type="presParOf" srcId="{51940374-826C-4817-993D-31AFBB12B2DE}" destId="{B20B5FE7-077D-47CF-85B1-A9D8D6A99D65}" srcOrd="3" destOrd="0" presId="urn:microsoft.com/office/officeart/2005/8/layout/radial5"/>
    <dgm:cxn modelId="{93DE295B-12A6-45D3-A994-1AA9084F980B}" type="presParOf" srcId="{B20B5FE7-077D-47CF-85B1-A9D8D6A99D65}" destId="{DFBC4626-3CFD-4BFA-97DA-D099F15951D4}" srcOrd="0" destOrd="0" presId="urn:microsoft.com/office/officeart/2005/8/layout/radial5"/>
    <dgm:cxn modelId="{BC9349E7-5A7B-4808-BC7F-568DAE810AA4}" type="presParOf" srcId="{51940374-826C-4817-993D-31AFBB12B2DE}" destId="{E4980EED-2EF5-4E6A-AF5F-F940DD7F68C6}" srcOrd="4" destOrd="0" presId="urn:microsoft.com/office/officeart/2005/8/layout/radial5"/>
    <dgm:cxn modelId="{1FE7FD4C-957B-48A6-858C-260E4272063C}" type="presParOf" srcId="{51940374-826C-4817-993D-31AFBB12B2DE}" destId="{F8F90FF7-28A8-4F62-928D-E6A3B6D12CAD}" srcOrd="5" destOrd="0" presId="urn:microsoft.com/office/officeart/2005/8/layout/radial5"/>
    <dgm:cxn modelId="{5070EFB3-EB92-4064-9E26-F729D43273AA}" type="presParOf" srcId="{F8F90FF7-28A8-4F62-928D-E6A3B6D12CAD}" destId="{A5689351-A9D4-46C4-AE30-87EFC530F729}" srcOrd="0" destOrd="0" presId="urn:microsoft.com/office/officeart/2005/8/layout/radial5"/>
    <dgm:cxn modelId="{5D82BE34-3193-4AE9-AE17-8311333126B9}" type="presParOf" srcId="{51940374-826C-4817-993D-31AFBB12B2DE}" destId="{FECB3017-CD5E-445E-A0DE-A36C9A72358E}" srcOrd="6" destOrd="0" presId="urn:microsoft.com/office/officeart/2005/8/layout/radial5"/>
    <dgm:cxn modelId="{57353CB8-DE83-4CBB-82C1-1735336CB96D}" type="presParOf" srcId="{51940374-826C-4817-993D-31AFBB12B2DE}" destId="{2E0018A3-F6F8-48F5-882F-D75F8AFFD032}" srcOrd="7" destOrd="0" presId="urn:microsoft.com/office/officeart/2005/8/layout/radial5"/>
    <dgm:cxn modelId="{027FE7EF-2E95-47E2-B7A9-7EFD271C2B92}" type="presParOf" srcId="{2E0018A3-F6F8-48F5-882F-D75F8AFFD032}" destId="{5EE48404-CA97-413A-AE09-4701DBED872C}" srcOrd="0" destOrd="0" presId="urn:microsoft.com/office/officeart/2005/8/layout/radial5"/>
    <dgm:cxn modelId="{27244A91-308F-44FF-BE05-C03AF2D0510E}" type="presParOf" srcId="{51940374-826C-4817-993D-31AFBB12B2DE}" destId="{D897FBFE-B242-47AE-944C-57C27D7102BF}" srcOrd="8" destOrd="0" presId="urn:microsoft.com/office/officeart/2005/8/layout/radial5"/>
    <dgm:cxn modelId="{410EFF33-9119-4709-A76A-CF9AF11E63BF}" type="presParOf" srcId="{51940374-826C-4817-993D-31AFBB12B2DE}" destId="{85D37588-5FBB-4D5D-8AD7-4580E8D0446E}" srcOrd="9" destOrd="0" presId="urn:microsoft.com/office/officeart/2005/8/layout/radial5"/>
    <dgm:cxn modelId="{DF70D981-C0F7-44A0-B506-497295A685E3}" type="presParOf" srcId="{85D37588-5FBB-4D5D-8AD7-4580E8D0446E}" destId="{DFBE664C-CAA2-4B68-B262-91CC4310EBE1}" srcOrd="0" destOrd="0" presId="urn:microsoft.com/office/officeart/2005/8/layout/radial5"/>
    <dgm:cxn modelId="{99F49815-0403-4EC2-B12C-968245BF7297}" type="presParOf" srcId="{51940374-826C-4817-993D-31AFBB12B2DE}" destId="{02B4D719-645D-4793-849B-21820F21BFF4}" srcOrd="10"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FF4F7F-6DAD-47FB-9942-5A532B9F95B4}"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ru-RU"/>
        </a:p>
      </dgm:t>
    </dgm:pt>
    <dgm:pt modelId="{FECDBF4A-1EA1-498C-9BE7-D3F0CF2461BB}">
      <dgm:prSet>
        <dgm:style>
          <a:lnRef idx="2">
            <a:schemeClr val="accent3"/>
          </a:lnRef>
          <a:fillRef idx="1">
            <a:schemeClr val="lt1"/>
          </a:fillRef>
          <a:effectRef idx="0">
            <a:schemeClr val="accent3"/>
          </a:effectRef>
          <a:fontRef idx="minor">
            <a:schemeClr val="dk1"/>
          </a:fontRef>
        </dgm:style>
      </dgm:prSet>
      <dgm:spPr/>
      <dgm:t>
        <a:bodyPr/>
        <a:lstStyle/>
        <a:p>
          <a:pPr algn="ctr"/>
          <a:r>
            <a:rPr lang="ar-EG" dirty="0">
              <a:effectLst/>
            </a:rPr>
            <a:t>بعد اعتماد هيئة تدابير الصحة النباتية، يتم نشر المعايير الخاصة بالسلع، والتي تحتوي على قوائم الآفات وخيارات تدابير الصحة النباتية للسلع التي يتم نقلها عبر التجارة الدولية، بشكل منفصل على البوابة الدولية للصحة النباتية كمرفقات لهذا المعيار</a:t>
          </a:r>
          <a:endParaRPr lang="ru-RU" dirty="0">
            <a:effectLst/>
          </a:endParaRPr>
        </a:p>
      </dgm:t>
    </dgm:pt>
    <dgm:pt modelId="{5E5D87F5-78BA-4611-8D3F-7EFA0711C196}" type="parTrans" cxnId="{79EB823D-2CA9-4F91-91C8-ACE1E18E1B5F}">
      <dgm:prSet/>
      <dgm:spPr/>
      <dgm:t>
        <a:bodyPr/>
        <a:lstStyle/>
        <a:p>
          <a:pPr algn="ctr"/>
          <a:endParaRPr lang="ru-RU">
            <a:effectLst/>
          </a:endParaRPr>
        </a:p>
      </dgm:t>
    </dgm:pt>
    <dgm:pt modelId="{AE18285D-D1D6-4B01-BA88-41DE55C25C10}" type="sibTrans" cxnId="{79EB823D-2CA9-4F91-91C8-ACE1E18E1B5F}">
      <dgm:prSet/>
      <dgm:spPr/>
      <dgm:t>
        <a:bodyPr/>
        <a:lstStyle/>
        <a:p>
          <a:pPr algn="ctr"/>
          <a:endParaRPr lang="ru-RU">
            <a:effectLst/>
          </a:endParaRPr>
        </a:p>
      </dgm:t>
    </dgm:pt>
    <dgm:pt modelId="{94950D34-C3AF-481C-BA98-93CCDD003D0E}">
      <dgm:prSet custT="1">
        <dgm:style>
          <a:lnRef idx="2">
            <a:schemeClr val="accent1"/>
          </a:lnRef>
          <a:fillRef idx="1">
            <a:schemeClr val="lt1"/>
          </a:fillRef>
          <a:effectRef idx="0">
            <a:schemeClr val="accent1"/>
          </a:effectRef>
          <a:fontRef idx="minor">
            <a:schemeClr val="dk1"/>
          </a:fontRef>
        </dgm:style>
      </dgm:prSet>
      <dgm:spPr/>
      <dgm:t>
        <a:bodyPr/>
        <a:lstStyle/>
        <a:p>
          <a:pPr algn="ctr"/>
          <a:r>
            <a:rPr lang="ar-EG" sz="1600" dirty="0">
              <a:effectLst/>
            </a:rPr>
            <a:t>تتمتع هذه الملاحق بوضع المعايير الدولية لتدابير الصحة النباتية وينبغي النظر فيها وفقًا لذلك</a:t>
          </a:r>
          <a:endParaRPr lang="ru-RU" sz="1600" dirty="0">
            <a:effectLst/>
          </a:endParaRPr>
        </a:p>
      </dgm:t>
    </dgm:pt>
    <dgm:pt modelId="{91850FD9-5F6B-48D3-8DFF-36638BB4759C}" type="parTrans" cxnId="{9B977DE0-B394-4B61-8A56-232C7976AD19}">
      <dgm:prSet/>
      <dgm:spPr/>
      <dgm:t>
        <a:bodyPr/>
        <a:lstStyle/>
        <a:p>
          <a:pPr algn="ctr"/>
          <a:endParaRPr lang="ru-RU">
            <a:effectLst/>
          </a:endParaRPr>
        </a:p>
      </dgm:t>
    </dgm:pt>
    <dgm:pt modelId="{CBDC60B9-3A9B-4B3F-A7CE-5D20432464AE}" type="sibTrans" cxnId="{9B977DE0-B394-4B61-8A56-232C7976AD19}">
      <dgm:prSet/>
      <dgm:spPr/>
      <dgm:t>
        <a:bodyPr/>
        <a:lstStyle/>
        <a:p>
          <a:pPr algn="ctr"/>
          <a:endParaRPr lang="ru-RU">
            <a:effectLst/>
          </a:endParaRPr>
        </a:p>
      </dgm:t>
    </dgm:pt>
    <dgm:pt modelId="{3A966F52-E37C-4E6D-BD41-E7EFEB66073F}">
      <dgm:prSet custT="1">
        <dgm:style>
          <a:lnRef idx="2">
            <a:schemeClr val="accent5"/>
          </a:lnRef>
          <a:fillRef idx="1">
            <a:schemeClr val="lt1"/>
          </a:fillRef>
          <a:effectRef idx="0">
            <a:schemeClr val="accent5"/>
          </a:effectRef>
          <a:fontRef idx="minor">
            <a:schemeClr val="dk1"/>
          </a:fontRef>
        </dgm:style>
      </dgm:prSet>
      <dgm:spPr/>
      <dgm:t>
        <a:bodyPr/>
        <a:lstStyle/>
        <a:p>
          <a:pPr algn="ctr"/>
          <a:r>
            <a:rPr lang="ar-EG" sz="1600" dirty="0">
              <a:effectLst/>
            </a:rPr>
            <a:t>وحيثما كان ذلك مناسبا، يمكن بدلا من ذلك تقديم معايير السلع كملاحق لمعايير دولية أخرى</a:t>
          </a:r>
          <a:endParaRPr lang="ru-RU" sz="1600" dirty="0">
            <a:effectLst/>
          </a:endParaRPr>
        </a:p>
      </dgm:t>
    </dgm:pt>
    <dgm:pt modelId="{6C580F27-BDF2-4F76-A801-832A7CCBF64B}" type="parTrans" cxnId="{C94BE0ED-DCD6-477D-9190-229F2BEC2C84}">
      <dgm:prSet/>
      <dgm:spPr/>
      <dgm:t>
        <a:bodyPr/>
        <a:lstStyle/>
        <a:p>
          <a:pPr algn="ctr"/>
          <a:endParaRPr lang="ru-RU">
            <a:effectLst/>
          </a:endParaRPr>
        </a:p>
      </dgm:t>
    </dgm:pt>
    <dgm:pt modelId="{D90B1D81-8D21-44DE-812B-C1E691A781CE}" type="sibTrans" cxnId="{C94BE0ED-DCD6-477D-9190-229F2BEC2C84}">
      <dgm:prSet/>
      <dgm:spPr/>
      <dgm:t>
        <a:bodyPr/>
        <a:lstStyle/>
        <a:p>
          <a:pPr algn="ctr"/>
          <a:endParaRPr lang="ru-RU">
            <a:effectLst/>
          </a:endParaRPr>
        </a:p>
      </dgm:t>
    </dgm:pt>
    <dgm:pt modelId="{31218080-24DE-4ED3-B5E3-AE24A55C4053}" type="pres">
      <dgm:prSet presAssocID="{9FFF4F7F-6DAD-47FB-9942-5A532B9F95B4}" presName="linear" presStyleCnt="0">
        <dgm:presLayoutVars>
          <dgm:animLvl val="lvl"/>
          <dgm:resizeHandles val="exact"/>
        </dgm:presLayoutVars>
      </dgm:prSet>
      <dgm:spPr/>
      <dgm:t>
        <a:bodyPr/>
        <a:lstStyle/>
        <a:p>
          <a:endParaRPr lang="en-GB"/>
        </a:p>
      </dgm:t>
    </dgm:pt>
    <dgm:pt modelId="{2EDBB06A-CBA1-4978-8C2A-686843EC059E}" type="pres">
      <dgm:prSet presAssocID="{FECDBF4A-1EA1-498C-9BE7-D3F0CF2461BB}" presName="parentText" presStyleLbl="node1" presStyleIdx="0" presStyleCnt="3">
        <dgm:presLayoutVars>
          <dgm:chMax val="0"/>
          <dgm:bulletEnabled val="1"/>
        </dgm:presLayoutVars>
      </dgm:prSet>
      <dgm:spPr/>
      <dgm:t>
        <a:bodyPr/>
        <a:lstStyle/>
        <a:p>
          <a:endParaRPr lang="en-GB"/>
        </a:p>
      </dgm:t>
    </dgm:pt>
    <dgm:pt modelId="{4FD522A3-7DE8-4832-A8F8-DD090B8ECB13}" type="pres">
      <dgm:prSet presAssocID="{AE18285D-D1D6-4B01-BA88-41DE55C25C10}" presName="spacer" presStyleCnt="0"/>
      <dgm:spPr/>
    </dgm:pt>
    <dgm:pt modelId="{35295989-0892-499B-AD3D-DF24E8A324F6}" type="pres">
      <dgm:prSet presAssocID="{94950D34-C3AF-481C-BA98-93CCDD003D0E}" presName="parentText" presStyleLbl="node1" presStyleIdx="1" presStyleCnt="3">
        <dgm:presLayoutVars>
          <dgm:chMax val="0"/>
          <dgm:bulletEnabled val="1"/>
        </dgm:presLayoutVars>
      </dgm:prSet>
      <dgm:spPr/>
      <dgm:t>
        <a:bodyPr/>
        <a:lstStyle/>
        <a:p>
          <a:endParaRPr lang="en-GB"/>
        </a:p>
      </dgm:t>
    </dgm:pt>
    <dgm:pt modelId="{315B84F5-02C3-46FE-B0C2-7DA38ADCADD8}" type="pres">
      <dgm:prSet presAssocID="{CBDC60B9-3A9B-4B3F-A7CE-5D20432464AE}" presName="spacer" presStyleCnt="0"/>
      <dgm:spPr/>
    </dgm:pt>
    <dgm:pt modelId="{DB433BA5-6A1F-4BFE-9088-91D56356628F}" type="pres">
      <dgm:prSet presAssocID="{3A966F52-E37C-4E6D-BD41-E7EFEB66073F}" presName="parentText" presStyleLbl="node1" presStyleIdx="2" presStyleCnt="3">
        <dgm:presLayoutVars>
          <dgm:chMax val="0"/>
          <dgm:bulletEnabled val="1"/>
        </dgm:presLayoutVars>
      </dgm:prSet>
      <dgm:spPr/>
      <dgm:t>
        <a:bodyPr/>
        <a:lstStyle/>
        <a:p>
          <a:endParaRPr lang="en-GB"/>
        </a:p>
      </dgm:t>
    </dgm:pt>
  </dgm:ptLst>
  <dgm:cxnLst>
    <dgm:cxn modelId="{A978EA48-C190-4510-879B-BC0A1524A244}" type="presOf" srcId="{9FFF4F7F-6DAD-47FB-9942-5A532B9F95B4}" destId="{31218080-24DE-4ED3-B5E3-AE24A55C4053}" srcOrd="0" destOrd="0" presId="urn:microsoft.com/office/officeart/2005/8/layout/vList2"/>
    <dgm:cxn modelId="{9B977DE0-B394-4B61-8A56-232C7976AD19}" srcId="{9FFF4F7F-6DAD-47FB-9942-5A532B9F95B4}" destId="{94950D34-C3AF-481C-BA98-93CCDD003D0E}" srcOrd="1" destOrd="0" parTransId="{91850FD9-5F6B-48D3-8DFF-36638BB4759C}" sibTransId="{CBDC60B9-3A9B-4B3F-A7CE-5D20432464AE}"/>
    <dgm:cxn modelId="{6EA0B30A-6CD9-4F0D-8A7B-D9451D958535}" type="presOf" srcId="{FECDBF4A-1EA1-498C-9BE7-D3F0CF2461BB}" destId="{2EDBB06A-CBA1-4978-8C2A-686843EC059E}" srcOrd="0" destOrd="0" presId="urn:microsoft.com/office/officeart/2005/8/layout/vList2"/>
    <dgm:cxn modelId="{A18E2B64-66A3-4FDC-9739-3440987A63D9}" type="presOf" srcId="{94950D34-C3AF-481C-BA98-93CCDD003D0E}" destId="{35295989-0892-499B-AD3D-DF24E8A324F6}" srcOrd="0" destOrd="0" presId="urn:microsoft.com/office/officeart/2005/8/layout/vList2"/>
    <dgm:cxn modelId="{79EB823D-2CA9-4F91-91C8-ACE1E18E1B5F}" srcId="{9FFF4F7F-6DAD-47FB-9942-5A532B9F95B4}" destId="{FECDBF4A-1EA1-498C-9BE7-D3F0CF2461BB}" srcOrd="0" destOrd="0" parTransId="{5E5D87F5-78BA-4611-8D3F-7EFA0711C196}" sibTransId="{AE18285D-D1D6-4B01-BA88-41DE55C25C10}"/>
    <dgm:cxn modelId="{C94BE0ED-DCD6-477D-9190-229F2BEC2C84}" srcId="{9FFF4F7F-6DAD-47FB-9942-5A532B9F95B4}" destId="{3A966F52-E37C-4E6D-BD41-E7EFEB66073F}" srcOrd="2" destOrd="0" parTransId="{6C580F27-BDF2-4F76-A801-832A7CCBF64B}" sibTransId="{D90B1D81-8D21-44DE-812B-C1E691A781CE}"/>
    <dgm:cxn modelId="{9DA60F1E-7B52-43AE-8187-9E12A3DEAE26}" type="presOf" srcId="{3A966F52-E37C-4E6D-BD41-E7EFEB66073F}" destId="{DB433BA5-6A1F-4BFE-9088-91D56356628F}" srcOrd="0" destOrd="0" presId="urn:microsoft.com/office/officeart/2005/8/layout/vList2"/>
    <dgm:cxn modelId="{5EE414C9-F7C7-4CCE-8227-2E6C2A91EF0C}" type="presParOf" srcId="{31218080-24DE-4ED3-B5E3-AE24A55C4053}" destId="{2EDBB06A-CBA1-4978-8C2A-686843EC059E}" srcOrd="0" destOrd="0" presId="urn:microsoft.com/office/officeart/2005/8/layout/vList2"/>
    <dgm:cxn modelId="{C451F195-C486-4CF4-92F6-06A3D0604E10}" type="presParOf" srcId="{31218080-24DE-4ED3-B5E3-AE24A55C4053}" destId="{4FD522A3-7DE8-4832-A8F8-DD090B8ECB13}" srcOrd="1" destOrd="0" presId="urn:microsoft.com/office/officeart/2005/8/layout/vList2"/>
    <dgm:cxn modelId="{160444C2-1E5A-497B-BEFD-FEDB7EAF81EA}" type="presParOf" srcId="{31218080-24DE-4ED3-B5E3-AE24A55C4053}" destId="{35295989-0892-499B-AD3D-DF24E8A324F6}" srcOrd="2" destOrd="0" presId="urn:microsoft.com/office/officeart/2005/8/layout/vList2"/>
    <dgm:cxn modelId="{9A388373-EDC5-4CBD-8775-7BFCA2838E20}" type="presParOf" srcId="{31218080-24DE-4ED3-B5E3-AE24A55C4053}" destId="{315B84F5-02C3-46FE-B0C2-7DA38ADCADD8}" srcOrd="3" destOrd="0" presId="urn:microsoft.com/office/officeart/2005/8/layout/vList2"/>
    <dgm:cxn modelId="{5B729D7F-4058-4EE4-AB89-ECBCC1E35E61}" type="presParOf" srcId="{31218080-24DE-4ED3-B5E3-AE24A55C4053}" destId="{DB433BA5-6A1F-4BFE-9088-91D56356628F}"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FFF4F7F-6DAD-47FB-9942-5A532B9F95B4}" type="doc">
      <dgm:prSet loTypeId="urn:microsoft.com/office/officeart/2008/layout/VerticalCurvedList" loCatId="list" qsTypeId="urn:microsoft.com/office/officeart/2005/8/quickstyle/simple2" qsCatId="simple" csTypeId="urn:microsoft.com/office/officeart/2005/8/colors/colorful4" csCatId="colorful" phldr="1"/>
      <dgm:spPr/>
      <dgm:t>
        <a:bodyPr/>
        <a:lstStyle/>
        <a:p>
          <a:endParaRPr lang="ru-RU"/>
        </a:p>
      </dgm:t>
    </dgm:pt>
    <dgm:pt modelId="{FECDBF4A-1EA1-498C-9BE7-D3F0CF2461BB}">
      <dgm:prSet/>
      <dgm:spPr/>
      <dgm:t>
        <a:bodyPr/>
        <a:lstStyle/>
        <a:p>
          <a:pPr>
            <a:lnSpc>
              <a:spcPct val="100000"/>
            </a:lnSpc>
          </a:pPr>
          <a:r>
            <a:rPr lang="ar-EG" dirty="0">
              <a:effectLst>
                <a:outerShdw blurRad="38100" dist="38100" dir="2700000" algn="tl">
                  <a:srgbClr val="000000">
                    <a:alpha val="43137"/>
                  </a:srgbClr>
                </a:outerShdw>
              </a:effectLst>
            </a:rPr>
            <a:t>ينبغي أن تقدم الأطراف المتعاقدة إلى أمانة الاتفاقية الدولية لوقاية النباتات أي معلومات جديدة يمكن أن يكون لها تأثير على قوائم الآفات أو قوائم الخيارات لتدابير الصحة النباتية التي اعتمدتها هيئة تدابير الصحة النباتية حاليًا.</a:t>
          </a:r>
          <a:endParaRPr lang="ru-RU" dirty="0">
            <a:effectLst>
              <a:outerShdw blurRad="38100" dist="38100" dir="2700000" algn="tl">
                <a:srgbClr val="000000">
                  <a:alpha val="43137"/>
                </a:srgbClr>
              </a:outerShdw>
            </a:effectLst>
          </a:endParaRPr>
        </a:p>
      </dgm:t>
    </dgm:pt>
    <dgm:pt modelId="{5E5D87F5-78BA-4611-8D3F-7EFA0711C196}" type="par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AE18285D-D1D6-4B01-BA88-41DE55C25C10}" type="sibTrans" cxnId="{79EB823D-2CA9-4F91-91C8-ACE1E18E1B5F}">
      <dgm:prSet/>
      <dgm:spPr/>
      <dgm:t>
        <a:bodyPr/>
        <a:lstStyle/>
        <a:p>
          <a:pPr>
            <a:lnSpc>
              <a:spcPct val="100000"/>
            </a:lnSpc>
          </a:pPr>
          <a:endParaRPr lang="ru-RU">
            <a:effectLst>
              <a:outerShdw blurRad="38100" dist="38100" dir="2700000" algn="tl">
                <a:srgbClr val="000000">
                  <a:alpha val="43137"/>
                </a:srgbClr>
              </a:outerShdw>
            </a:effectLst>
          </a:endParaRPr>
        </a:p>
      </dgm:t>
    </dgm:pt>
    <dgm:pt modelId="{94950D34-C3AF-481C-BA98-93CCDD003D0E}">
      <dgm:prSet custT="1"/>
      <dgm:spPr/>
      <dgm:t>
        <a:bodyPr/>
        <a:lstStyle/>
        <a:p>
          <a:pPr algn="r">
            <a:lnSpc>
              <a:spcPct val="100000"/>
            </a:lnSpc>
          </a:pPr>
          <a:r>
            <a:rPr lang="ar-EG" sz="1800" dirty="0">
              <a:effectLst>
                <a:outerShdw blurRad="38100" dist="38100" dir="2700000" algn="tl">
                  <a:srgbClr val="000000">
                    <a:alpha val="43137"/>
                  </a:srgbClr>
                </a:outerShdw>
              </a:effectLst>
            </a:rPr>
            <a:t>يجب تقديم المعلومات المناسبة لدعم أي مطالبات</a:t>
          </a:r>
          <a:endParaRPr lang="ru-RU" sz="1800" dirty="0">
            <a:effectLst>
              <a:outerShdw blurRad="38100" dist="38100" dir="2700000" algn="tl">
                <a:srgbClr val="000000">
                  <a:alpha val="43137"/>
                </a:srgbClr>
              </a:outerShdw>
            </a:effectLst>
          </a:endParaRPr>
        </a:p>
      </dgm:t>
    </dgm:pt>
    <dgm:pt modelId="{91850FD9-5F6B-48D3-8DFF-36638BB4759C}" type="par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CBDC60B9-3A9B-4B3F-A7CE-5D20432464AE}" type="sibTrans" cxnId="{9B977DE0-B394-4B61-8A56-232C7976AD19}">
      <dgm:prSet/>
      <dgm:spPr/>
      <dgm:t>
        <a:bodyPr/>
        <a:lstStyle/>
        <a:p>
          <a:pPr>
            <a:lnSpc>
              <a:spcPct val="100000"/>
            </a:lnSpc>
          </a:pPr>
          <a:endParaRPr lang="ru-RU">
            <a:effectLst>
              <a:outerShdw blurRad="38100" dist="38100" dir="2700000" algn="tl">
                <a:srgbClr val="000000">
                  <a:alpha val="43137"/>
                </a:srgbClr>
              </a:outerShdw>
            </a:effectLst>
          </a:endParaRPr>
        </a:p>
      </dgm:t>
    </dgm:pt>
    <dgm:pt modelId="{3A966F52-E37C-4E6D-BD41-E7EFEB66073F}">
      <dgm:prSet custT="1"/>
      <dgm:spPr/>
      <dgm:t>
        <a:bodyPr/>
        <a:lstStyle/>
        <a:p>
          <a:pPr algn="just" rtl="1">
            <a:lnSpc>
              <a:spcPct val="100000"/>
            </a:lnSpc>
          </a:pPr>
          <a:r>
            <a:rPr lang="ar-EG" sz="1800" dirty="0">
              <a:effectLst>
                <a:outerShdw blurRad="38100" dist="38100" dir="2700000" algn="tl">
                  <a:srgbClr val="000000">
                    <a:alpha val="43137"/>
                  </a:srgbClr>
                </a:outerShdw>
              </a:effectLst>
            </a:rPr>
            <a:t>سيقوم الفريق الفني المعني بمعايير السلع </a:t>
          </a:r>
          <a:r>
            <a:rPr lang="de-DE" sz="1800" dirty="0">
              <a:effectLst>
                <a:outerShdw blurRad="38100" dist="38100" dir="2700000" algn="tl">
                  <a:srgbClr val="000000">
                    <a:alpha val="43137"/>
                  </a:srgbClr>
                </a:outerShdw>
              </a:effectLst>
            </a:rPr>
            <a:t>TPCS</a:t>
          </a:r>
          <a:r>
            <a:rPr lang="ar-EG" sz="1800" dirty="0">
              <a:effectLst>
                <a:outerShdw blurRad="38100" dist="38100" dir="2700000" algn="tl">
                  <a:srgbClr val="000000">
                    <a:alpha val="43137"/>
                  </a:srgbClr>
                </a:outerShdw>
              </a:effectLst>
            </a:rPr>
            <a:t> بمراجعة البيانات ومراجعة القوائم إذا لزم الأمر، باتباع </a:t>
          </a:r>
          <a:r>
            <a:rPr lang="en-US" sz="1800" dirty="0">
              <a:effectLst>
                <a:outerShdw blurRad="38100" dist="38100" dir="2700000" algn="tl">
                  <a:srgbClr val="000000">
                    <a:alpha val="43137"/>
                  </a:srgbClr>
                </a:outerShdw>
              </a:effectLst>
            </a:rPr>
            <a:t>SSP</a:t>
          </a:r>
          <a:endParaRPr lang="ru-RU" sz="1800" dirty="0">
            <a:effectLst>
              <a:outerShdw blurRad="38100" dist="38100" dir="2700000" algn="tl">
                <a:srgbClr val="000000">
                  <a:alpha val="43137"/>
                </a:srgbClr>
              </a:outerShdw>
            </a:effectLst>
          </a:endParaRPr>
        </a:p>
      </dgm:t>
    </dgm:pt>
    <dgm:pt modelId="{6C580F27-BDF2-4F76-A801-832A7CCBF64B}" type="par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D90B1D81-8D21-44DE-812B-C1E691A781CE}" type="sibTrans" cxnId="{C94BE0ED-DCD6-477D-9190-229F2BEC2C84}">
      <dgm:prSet/>
      <dgm:spPr/>
      <dgm:t>
        <a:bodyPr/>
        <a:lstStyle/>
        <a:p>
          <a:pPr>
            <a:lnSpc>
              <a:spcPct val="100000"/>
            </a:lnSpc>
          </a:pPr>
          <a:endParaRPr lang="ru-RU">
            <a:effectLst>
              <a:outerShdw blurRad="38100" dist="38100" dir="2700000" algn="tl">
                <a:srgbClr val="000000">
                  <a:alpha val="43137"/>
                </a:srgbClr>
              </a:outerShdw>
            </a:effectLst>
          </a:endParaRPr>
        </a:p>
      </dgm:t>
    </dgm:pt>
    <dgm:pt modelId="{15138167-ACAA-4AFF-B3BA-794765BD62ED}" type="pres">
      <dgm:prSet presAssocID="{9FFF4F7F-6DAD-47FB-9942-5A532B9F95B4}" presName="Name0" presStyleCnt="0">
        <dgm:presLayoutVars>
          <dgm:chMax val="7"/>
          <dgm:chPref val="7"/>
          <dgm:dir/>
        </dgm:presLayoutVars>
      </dgm:prSet>
      <dgm:spPr/>
      <dgm:t>
        <a:bodyPr/>
        <a:lstStyle/>
        <a:p>
          <a:endParaRPr lang="en-GB"/>
        </a:p>
      </dgm:t>
    </dgm:pt>
    <dgm:pt modelId="{98C50E06-7CB9-49AC-9672-B9579D433586}" type="pres">
      <dgm:prSet presAssocID="{9FFF4F7F-6DAD-47FB-9942-5A532B9F95B4}" presName="Name1" presStyleCnt="0"/>
      <dgm:spPr/>
    </dgm:pt>
    <dgm:pt modelId="{827BE6E6-A1F2-417A-B8DB-CDD409D8DD31}" type="pres">
      <dgm:prSet presAssocID="{9FFF4F7F-6DAD-47FB-9942-5A532B9F95B4}" presName="cycle" presStyleCnt="0"/>
      <dgm:spPr/>
    </dgm:pt>
    <dgm:pt modelId="{71C6BF94-02DC-4CCB-881E-C60274013DB5}" type="pres">
      <dgm:prSet presAssocID="{9FFF4F7F-6DAD-47FB-9942-5A532B9F95B4}" presName="srcNode" presStyleLbl="node1" presStyleIdx="0" presStyleCnt="3"/>
      <dgm:spPr/>
    </dgm:pt>
    <dgm:pt modelId="{B7AF09E5-1E20-41FC-AF3E-B4BA5BA0E758}" type="pres">
      <dgm:prSet presAssocID="{9FFF4F7F-6DAD-47FB-9942-5A532B9F95B4}" presName="conn" presStyleLbl="parChTrans1D2" presStyleIdx="0" presStyleCnt="1"/>
      <dgm:spPr/>
      <dgm:t>
        <a:bodyPr/>
        <a:lstStyle/>
        <a:p>
          <a:endParaRPr lang="en-GB"/>
        </a:p>
      </dgm:t>
    </dgm:pt>
    <dgm:pt modelId="{19F6EFA9-DD03-42FE-8DFE-14BD470302CE}" type="pres">
      <dgm:prSet presAssocID="{9FFF4F7F-6DAD-47FB-9942-5A532B9F95B4}" presName="extraNode" presStyleLbl="node1" presStyleIdx="0" presStyleCnt="3"/>
      <dgm:spPr/>
    </dgm:pt>
    <dgm:pt modelId="{ADFA54FC-1F09-4F3F-8ED0-A929ABE7EF3C}" type="pres">
      <dgm:prSet presAssocID="{9FFF4F7F-6DAD-47FB-9942-5A532B9F95B4}" presName="dstNode" presStyleLbl="node1" presStyleIdx="0" presStyleCnt="3"/>
      <dgm:spPr/>
    </dgm:pt>
    <dgm:pt modelId="{FEE5F86A-29ED-4BDC-BDC4-946C4CAFE474}" type="pres">
      <dgm:prSet presAssocID="{FECDBF4A-1EA1-498C-9BE7-D3F0CF2461BB}" presName="text_1" presStyleLbl="node1" presStyleIdx="0" presStyleCnt="3">
        <dgm:presLayoutVars>
          <dgm:bulletEnabled val="1"/>
        </dgm:presLayoutVars>
      </dgm:prSet>
      <dgm:spPr/>
      <dgm:t>
        <a:bodyPr/>
        <a:lstStyle/>
        <a:p>
          <a:endParaRPr lang="en-GB"/>
        </a:p>
      </dgm:t>
    </dgm:pt>
    <dgm:pt modelId="{FA1DE433-0E92-4DF5-8738-3B25E54DA860}" type="pres">
      <dgm:prSet presAssocID="{FECDBF4A-1EA1-498C-9BE7-D3F0CF2461BB}" presName="accent_1" presStyleCnt="0"/>
      <dgm:spPr/>
    </dgm:pt>
    <dgm:pt modelId="{5B9714D6-3751-46E8-9789-07DB6D088A5D}" type="pres">
      <dgm:prSet presAssocID="{FECDBF4A-1EA1-498C-9BE7-D3F0CF2461BB}" presName="accentRepeatNode" presStyleLbl="solidFgAcc1" presStyleIdx="0" presStyleCnt="3"/>
      <dgm:spPr/>
    </dgm:pt>
    <dgm:pt modelId="{8AEAC2B7-00D7-4ADF-A9E2-0E71DA3542DF}" type="pres">
      <dgm:prSet presAssocID="{94950D34-C3AF-481C-BA98-93CCDD003D0E}" presName="text_2" presStyleLbl="node1" presStyleIdx="1" presStyleCnt="3">
        <dgm:presLayoutVars>
          <dgm:bulletEnabled val="1"/>
        </dgm:presLayoutVars>
      </dgm:prSet>
      <dgm:spPr/>
      <dgm:t>
        <a:bodyPr/>
        <a:lstStyle/>
        <a:p>
          <a:endParaRPr lang="en-GB"/>
        </a:p>
      </dgm:t>
    </dgm:pt>
    <dgm:pt modelId="{A7549ADD-FFF8-430D-841D-18E1BC1B4094}" type="pres">
      <dgm:prSet presAssocID="{94950D34-C3AF-481C-BA98-93CCDD003D0E}" presName="accent_2" presStyleCnt="0"/>
      <dgm:spPr/>
    </dgm:pt>
    <dgm:pt modelId="{365D32A1-0FE2-4044-A977-AF0FCAEDDA32}" type="pres">
      <dgm:prSet presAssocID="{94950D34-C3AF-481C-BA98-93CCDD003D0E}" presName="accentRepeatNode" presStyleLbl="solidFgAcc1" presStyleIdx="1" presStyleCnt="3"/>
      <dgm:spPr/>
    </dgm:pt>
    <dgm:pt modelId="{713C43AB-6803-41BA-8AF5-97FD85D7E5E3}" type="pres">
      <dgm:prSet presAssocID="{3A966F52-E37C-4E6D-BD41-E7EFEB66073F}" presName="text_3" presStyleLbl="node1" presStyleIdx="2" presStyleCnt="3">
        <dgm:presLayoutVars>
          <dgm:bulletEnabled val="1"/>
        </dgm:presLayoutVars>
      </dgm:prSet>
      <dgm:spPr/>
      <dgm:t>
        <a:bodyPr/>
        <a:lstStyle/>
        <a:p>
          <a:endParaRPr lang="en-GB"/>
        </a:p>
      </dgm:t>
    </dgm:pt>
    <dgm:pt modelId="{FF75FEF2-79D9-42F9-A1E0-C92D17F8352E}" type="pres">
      <dgm:prSet presAssocID="{3A966F52-E37C-4E6D-BD41-E7EFEB66073F}" presName="accent_3" presStyleCnt="0"/>
      <dgm:spPr/>
    </dgm:pt>
    <dgm:pt modelId="{462CA6C9-C515-46B9-BC48-5B83E4D98D21}" type="pres">
      <dgm:prSet presAssocID="{3A966F52-E37C-4E6D-BD41-E7EFEB66073F}" presName="accentRepeatNode" presStyleLbl="solidFgAcc1" presStyleIdx="2" presStyleCnt="3"/>
      <dgm:spPr/>
    </dgm:pt>
  </dgm:ptLst>
  <dgm:cxnLst>
    <dgm:cxn modelId="{D5743010-B1F2-4F0E-9FA2-D07A13630875}" type="presOf" srcId="{9FFF4F7F-6DAD-47FB-9942-5A532B9F95B4}" destId="{15138167-ACAA-4AFF-B3BA-794765BD62ED}" srcOrd="0" destOrd="0" presId="urn:microsoft.com/office/officeart/2008/layout/VerticalCurvedList"/>
    <dgm:cxn modelId="{9B977DE0-B394-4B61-8A56-232C7976AD19}" srcId="{9FFF4F7F-6DAD-47FB-9942-5A532B9F95B4}" destId="{94950D34-C3AF-481C-BA98-93CCDD003D0E}" srcOrd="1" destOrd="0" parTransId="{91850FD9-5F6B-48D3-8DFF-36638BB4759C}" sibTransId="{CBDC60B9-3A9B-4B3F-A7CE-5D20432464AE}"/>
    <dgm:cxn modelId="{C94BE0ED-DCD6-477D-9190-229F2BEC2C84}" srcId="{9FFF4F7F-6DAD-47FB-9942-5A532B9F95B4}" destId="{3A966F52-E37C-4E6D-BD41-E7EFEB66073F}" srcOrd="2" destOrd="0" parTransId="{6C580F27-BDF2-4F76-A801-832A7CCBF64B}" sibTransId="{D90B1D81-8D21-44DE-812B-C1E691A781CE}"/>
    <dgm:cxn modelId="{79EB823D-2CA9-4F91-91C8-ACE1E18E1B5F}" srcId="{9FFF4F7F-6DAD-47FB-9942-5A532B9F95B4}" destId="{FECDBF4A-1EA1-498C-9BE7-D3F0CF2461BB}" srcOrd="0" destOrd="0" parTransId="{5E5D87F5-78BA-4611-8D3F-7EFA0711C196}" sibTransId="{AE18285D-D1D6-4B01-BA88-41DE55C25C10}"/>
    <dgm:cxn modelId="{86438676-AD90-4D39-B131-F4CE75B7F933}" type="presOf" srcId="{AE18285D-D1D6-4B01-BA88-41DE55C25C10}" destId="{B7AF09E5-1E20-41FC-AF3E-B4BA5BA0E758}" srcOrd="0" destOrd="0" presId="urn:microsoft.com/office/officeart/2008/layout/VerticalCurvedList"/>
    <dgm:cxn modelId="{97B0AA6A-4C8C-4CBB-A0EC-3FA202978A35}" type="presOf" srcId="{94950D34-C3AF-481C-BA98-93CCDD003D0E}" destId="{8AEAC2B7-00D7-4ADF-A9E2-0E71DA3542DF}" srcOrd="0" destOrd="0" presId="urn:microsoft.com/office/officeart/2008/layout/VerticalCurvedList"/>
    <dgm:cxn modelId="{D090DB3D-DFAA-471A-AD27-0673699633B2}" type="presOf" srcId="{3A966F52-E37C-4E6D-BD41-E7EFEB66073F}" destId="{713C43AB-6803-41BA-8AF5-97FD85D7E5E3}" srcOrd="0" destOrd="0" presId="urn:microsoft.com/office/officeart/2008/layout/VerticalCurvedList"/>
    <dgm:cxn modelId="{C913742A-10D7-4BEE-977E-2AFA109D5710}" type="presOf" srcId="{FECDBF4A-1EA1-498C-9BE7-D3F0CF2461BB}" destId="{FEE5F86A-29ED-4BDC-BDC4-946C4CAFE474}" srcOrd="0" destOrd="0" presId="urn:microsoft.com/office/officeart/2008/layout/VerticalCurvedList"/>
    <dgm:cxn modelId="{D6E18DEA-3E38-4366-AE2D-D9D648E52ED2}" type="presParOf" srcId="{15138167-ACAA-4AFF-B3BA-794765BD62ED}" destId="{98C50E06-7CB9-49AC-9672-B9579D433586}" srcOrd="0" destOrd="0" presId="urn:microsoft.com/office/officeart/2008/layout/VerticalCurvedList"/>
    <dgm:cxn modelId="{FEFFB65A-7169-4602-A300-8756382339B0}" type="presParOf" srcId="{98C50E06-7CB9-49AC-9672-B9579D433586}" destId="{827BE6E6-A1F2-417A-B8DB-CDD409D8DD31}" srcOrd="0" destOrd="0" presId="urn:microsoft.com/office/officeart/2008/layout/VerticalCurvedList"/>
    <dgm:cxn modelId="{6FA2A052-6738-4513-A394-0EC3686A63E8}" type="presParOf" srcId="{827BE6E6-A1F2-417A-B8DB-CDD409D8DD31}" destId="{71C6BF94-02DC-4CCB-881E-C60274013DB5}" srcOrd="0" destOrd="0" presId="urn:microsoft.com/office/officeart/2008/layout/VerticalCurvedList"/>
    <dgm:cxn modelId="{90F05D01-89AA-463F-A09F-515C6F3C15C2}" type="presParOf" srcId="{827BE6E6-A1F2-417A-B8DB-CDD409D8DD31}" destId="{B7AF09E5-1E20-41FC-AF3E-B4BA5BA0E758}" srcOrd="1" destOrd="0" presId="urn:microsoft.com/office/officeart/2008/layout/VerticalCurvedList"/>
    <dgm:cxn modelId="{BF3AF446-0CC0-4596-A277-C7E9B7014E7E}" type="presParOf" srcId="{827BE6E6-A1F2-417A-B8DB-CDD409D8DD31}" destId="{19F6EFA9-DD03-42FE-8DFE-14BD470302CE}" srcOrd="2" destOrd="0" presId="urn:microsoft.com/office/officeart/2008/layout/VerticalCurvedList"/>
    <dgm:cxn modelId="{3A6DE324-D101-4B6D-8DE8-0596FFE3AEBA}" type="presParOf" srcId="{827BE6E6-A1F2-417A-B8DB-CDD409D8DD31}" destId="{ADFA54FC-1F09-4F3F-8ED0-A929ABE7EF3C}" srcOrd="3" destOrd="0" presId="urn:microsoft.com/office/officeart/2008/layout/VerticalCurvedList"/>
    <dgm:cxn modelId="{90793E83-58F6-462F-AA10-059EFDCA87A9}" type="presParOf" srcId="{98C50E06-7CB9-49AC-9672-B9579D433586}" destId="{FEE5F86A-29ED-4BDC-BDC4-946C4CAFE474}" srcOrd="1" destOrd="0" presId="urn:microsoft.com/office/officeart/2008/layout/VerticalCurvedList"/>
    <dgm:cxn modelId="{7CCDE68B-8A70-4853-8B40-58CA824AB537}" type="presParOf" srcId="{98C50E06-7CB9-49AC-9672-B9579D433586}" destId="{FA1DE433-0E92-4DF5-8738-3B25E54DA860}" srcOrd="2" destOrd="0" presId="urn:microsoft.com/office/officeart/2008/layout/VerticalCurvedList"/>
    <dgm:cxn modelId="{80A84FF3-611C-424C-B209-6FF2D59EE72D}" type="presParOf" srcId="{FA1DE433-0E92-4DF5-8738-3B25E54DA860}" destId="{5B9714D6-3751-46E8-9789-07DB6D088A5D}" srcOrd="0" destOrd="0" presId="urn:microsoft.com/office/officeart/2008/layout/VerticalCurvedList"/>
    <dgm:cxn modelId="{2B2BBC45-F216-4FC0-BA25-C7310196183A}" type="presParOf" srcId="{98C50E06-7CB9-49AC-9672-B9579D433586}" destId="{8AEAC2B7-00D7-4ADF-A9E2-0E71DA3542DF}" srcOrd="3" destOrd="0" presId="urn:microsoft.com/office/officeart/2008/layout/VerticalCurvedList"/>
    <dgm:cxn modelId="{65C20073-4FA3-44BE-9B95-D63AA7834B78}" type="presParOf" srcId="{98C50E06-7CB9-49AC-9672-B9579D433586}" destId="{A7549ADD-FFF8-430D-841D-18E1BC1B4094}" srcOrd="4" destOrd="0" presId="urn:microsoft.com/office/officeart/2008/layout/VerticalCurvedList"/>
    <dgm:cxn modelId="{1AF115A0-933B-4418-994F-57B8679A45CC}" type="presParOf" srcId="{A7549ADD-FFF8-430D-841D-18E1BC1B4094}" destId="{365D32A1-0FE2-4044-A977-AF0FCAEDDA32}" srcOrd="0" destOrd="0" presId="urn:microsoft.com/office/officeart/2008/layout/VerticalCurvedList"/>
    <dgm:cxn modelId="{83A02D5D-E4B9-46D9-9D51-8C86AA683E90}" type="presParOf" srcId="{98C50E06-7CB9-49AC-9672-B9579D433586}" destId="{713C43AB-6803-41BA-8AF5-97FD85D7E5E3}" srcOrd="5" destOrd="0" presId="urn:microsoft.com/office/officeart/2008/layout/VerticalCurvedList"/>
    <dgm:cxn modelId="{A45E897D-DA0E-40FA-A72F-6D1C44F5BE21}" type="presParOf" srcId="{98C50E06-7CB9-49AC-9672-B9579D433586}" destId="{FF75FEF2-79D9-42F9-A1E0-C92D17F8352E}" srcOrd="6" destOrd="0" presId="urn:microsoft.com/office/officeart/2008/layout/VerticalCurvedList"/>
    <dgm:cxn modelId="{277244F2-4D3A-4F75-BDDE-BAF3BDA0878C}" type="presParOf" srcId="{FF75FEF2-79D9-42F9-A1E0-C92D17F8352E}" destId="{462CA6C9-C515-46B9-BC48-5B83E4D98D2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BCFA99AF-C28B-4272-B019-8AE875C93251}">
      <dgm:prSet custT="1"/>
      <dgm:spPr/>
      <dgm:t>
        <a:bodyPr/>
        <a:lstStyle/>
        <a:p>
          <a:pPr algn="ctr"/>
          <a:r>
            <a:rPr lang="ar-EG" sz="1600" b="1" dirty="0">
              <a:effectLst>
                <a:outerShdw blurRad="38100" dist="38100" dir="2700000" algn="tl">
                  <a:srgbClr val="000000">
                    <a:alpha val="43137"/>
                  </a:srgbClr>
                </a:outerShdw>
              </a:effectLst>
            </a:rPr>
            <a:t>يمكن التقدم بمعايير لسلع محددة كملاحق لهذا المعيار</a:t>
          </a:r>
          <a:endParaRPr lang="ru-RU" sz="1600" b="1" dirty="0">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a:p>
      </dgm:t>
    </dgm:pt>
    <dgm:pt modelId="{83FEB1F1-798D-46B5-8198-C4D4F7626938}" type="sibTrans" cxnId="{F005B1DC-A7C3-41F4-9E6B-67CB144FB4F9}">
      <dgm:prSet/>
      <dgm:spPr/>
      <dgm:t>
        <a:bodyPr/>
        <a:lstStyle/>
        <a:p>
          <a:endParaRPr lang="ru-RU"/>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GB"/>
        </a:p>
      </dgm:t>
    </dgm:pt>
    <dgm:pt modelId="{B0D82FAD-3695-41D7-AF80-FED1DB1CE2CC}" type="pres">
      <dgm:prSet presAssocID="{BCFA99AF-C28B-4272-B019-8AE875C93251}" presName="parentText" presStyleLbl="node1" presStyleIdx="0" presStyleCnt="1">
        <dgm:presLayoutVars>
          <dgm:chMax val="0"/>
          <dgm:bulletEnabled val="1"/>
        </dgm:presLayoutVars>
      </dgm:prSet>
      <dgm:spPr/>
      <dgm:t>
        <a:bodyPr/>
        <a:lstStyle/>
        <a:p>
          <a:endParaRPr lang="en-GB"/>
        </a:p>
      </dgm:t>
    </dgm:pt>
  </dgm:ptLst>
  <dgm:cxnLst>
    <dgm:cxn modelId="{F005B1DC-A7C3-41F4-9E6B-67CB144FB4F9}" srcId="{D9892291-9D90-4F60-9854-1AB5BDF7A22E}" destId="{BCFA99AF-C28B-4272-B019-8AE875C93251}" srcOrd="0" destOrd="0" parTransId="{9C89D4AC-0620-4A92-908A-D400C8CFDC34}" sibTransId="{83FEB1F1-798D-46B5-8198-C4D4F7626938}"/>
    <dgm:cxn modelId="{9FDAAECC-994A-4B36-8ABF-7F84EE6E60D5}" type="presOf" srcId="{D9892291-9D90-4F60-9854-1AB5BDF7A22E}" destId="{03C35793-17AA-4106-A924-D9EE47480220}" srcOrd="0" destOrd="0" presId="urn:microsoft.com/office/officeart/2005/8/layout/vList2"/>
    <dgm:cxn modelId="{B958C384-5238-41FD-9CE0-496E0E3B7D6A}" type="presOf" srcId="{BCFA99AF-C28B-4272-B019-8AE875C93251}" destId="{B0D82FAD-3695-41D7-AF80-FED1DB1CE2CC}" srcOrd="0" destOrd="0" presId="urn:microsoft.com/office/officeart/2005/8/layout/vList2"/>
    <dgm:cxn modelId="{633CA3EA-1E99-46B3-A3A1-D4940395CE21}"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DF1A5A-3FA8-4E0C-9412-55974DFC0C42}" type="doc">
      <dgm:prSet loTypeId="urn:microsoft.com/office/officeart/2005/8/layout/radial4" loCatId="relationship" qsTypeId="urn:microsoft.com/office/officeart/2005/8/quickstyle/simple2" qsCatId="simple" csTypeId="urn:microsoft.com/office/officeart/2005/8/colors/colorful5" csCatId="colorful" phldr="1"/>
      <dgm:spPr/>
      <dgm:t>
        <a:bodyPr/>
        <a:lstStyle/>
        <a:p>
          <a:endParaRPr lang="ru-RU"/>
        </a:p>
      </dgm:t>
    </dgm:pt>
    <dgm:pt modelId="{02432683-BD5F-4046-B5CB-3F8FC165E28E}">
      <dgm:prSet custT="1"/>
      <dgm:spPr>
        <a:solidFill>
          <a:schemeClr val="bg1"/>
        </a:solidFill>
        <a:ln>
          <a:solidFill>
            <a:srgbClr val="1C804B"/>
          </a:solidFill>
        </a:ln>
      </dgm:spPr>
      <dgm:t>
        <a:bodyPr/>
        <a:lstStyle/>
        <a:p>
          <a:r>
            <a:rPr lang="ar-EG" sz="1400" b="1" dirty="0">
              <a:solidFill>
                <a:schemeClr val="tx1"/>
              </a:solidFill>
              <a:effectLst/>
            </a:rPr>
            <a:t>2 من العناصر الرئيسية</a:t>
          </a:r>
        </a:p>
        <a:p>
          <a:endParaRPr lang="ar-EG" sz="800" b="1" dirty="0">
            <a:solidFill>
              <a:schemeClr val="tx1"/>
            </a:solidFill>
            <a:effectLst/>
          </a:endParaRPr>
        </a:p>
        <a:p>
          <a:r>
            <a:rPr lang="ar-EG" sz="1400" b="1" dirty="0">
              <a:solidFill>
                <a:schemeClr val="tx1"/>
              </a:solidFill>
              <a:effectLst/>
            </a:rPr>
            <a:t>للإتفاقية الدولية لوقاية النباتات</a:t>
          </a:r>
          <a:endParaRPr lang="ru-RU" sz="1400" dirty="0">
            <a:solidFill>
              <a:schemeClr val="tx1"/>
            </a:solidFill>
            <a:effectLst/>
          </a:endParaRPr>
        </a:p>
      </dgm:t>
    </dgm:pt>
    <dgm:pt modelId="{11B43413-8E35-4E3B-B4F4-9686954A1FD4}" type="parTrans" cxnId="{5336CEF5-CE3D-471A-8F30-6BA98AC57D7E}">
      <dgm:prSet/>
      <dgm:spPr/>
      <dgm:t>
        <a:bodyPr/>
        <a:lstStyle/>
        <a:p>
          <a:endParaRPr lang="ru-RU">
            <a:solidFill>
              <a:schemeClr val="tx1"/>
            </a:solidFill>
            <a:effectLst/>
          </a:endParaRPr>
        </a:p>
      </dgm:t>
    </dgm:pt>
    <dgm:pt modelId="{22848E61-D5D6-4CA2-9FEF-23A1564FB40C}" type="sibTrans" cxnId="{5336CEF5-CE3D-471A-8F30-6BA98AC57D7E}">
      <dgm:prSet/>
      <dgm:spPr/>
      <dgm:t>
        <a:bodyPr/>
        <a:lstStyle/>
        <a:p>
          <a:endParaRPr lang="ru-RU">
            <a:solidFill>
              <a:schemeClr val="tx1"/>
            </a:solidFill>
            <a:effectLst/>
          </a:endParaRPr>
        </a:p>
      </dgm:t>
    </dgm:pt>
    <dgm:pt modelId="{0F42DA53-4118-45BB-9837-57CC460DFF64}">
      <dgm:prSet custT="1"/>
      <dgm:spPr>
        <a:solidFill>
          <a:schemeClr val="bg1"/>
        </a:solidFill>
        <a:ln>
          <a:solidFill>
            <a:srgbClr val="F6C233"/>
          </a:solidFill>
        </a:ln>
      </dgm:spPr>
      <dgm:t>
        <a:bodyPr/>
        <a:lstStyle/>
        <a:p>
          <a:r>
            <a:rPr lang="ar-EG" sz="1800" dirty="0">
              <a:solidFill>
                <a:schemeClr val="tx1"/>
              </a:solidFill>
              <a:effectLst/>
            </a:rPr>
            <a:t>تسهيل التجارة الآمنة</a:t>
          </a:r>
          <a:endParaRPr lang="ru-RU" sz="1800" dirty="0">
            <a:solidFill>
              <a:schemeClr val="tx1"/>
            </a:solidFill>
            <a:effectLst/>
          </a:endParaRPr>
        </a:p>
      </dgm:t>
    </dgm:pt>
    <dgm:pt modelId="{A98C2C12-F69C-40B7-ACF5-DF150FD8AF9D}" type="sibTrans" cxnId="{AB2F5AC7-60C2-4A5B-A9EA-DD09031E08A6}">
      <dgm:prSet/>
      <dgm:spPr/>
      <dgm:t>
        <a:bodyPr/>
        <a:lstStyle/>
        <a:p>
          <a:endParaRPr lang="ru-RU">
            <a:solidFill>
              <a:schemeClr val="tx1"/>
            </a:solidFill>
            <a:effectLst/>
          </a:endParaRPr>
        </a:p>
      </dgm:t>
    </dgm:pt>
    <dgm:pt modelId="{1F59FD7D-F0D6-498A-A313-DB5719CCB95A}" type="parTrans" cxnId="{AB2F5AC7-60C2-4A5B-A9EA-DD09031E08A6}">
      <dgm:prSet/>
      <dgm:spPr>
        <a:solidFill>
          <a:schemeClr val="accent6"/>
        </a:solidFill>
      </dgm:spPr>
      <dgm:t>
        <a:bodyPr/>
        <a:lstStyle/>
        <a:p>
          <a:endParaRPr lang="ru-RU">
            <a:solidFill>
              <a:schemeClr val="tx1"/>
            </a:solidFill>
            <a:effectLst/>
          </a:endParaRPr>
        </a:p>
      </dgm:t>
    </dgm:pt>
    <dgm:pt modelId="{118130A2-701B-4ECF-84C6-6A990AA3870C}">
      <dgm:prSet custT="1"/>
      <dgm:spPr>
        <a:solidFill>
          <a:schemeClr val="bg1"/>
        </a:solidFill>
        <a:ln>
          <a:solidFill>
            <a:srgbClr val="5A94C5"/>
          </a:solidFill>
        </a:ln>
      </dgm:spPr>
      <dgm:t>
        <a:bodyPr/>
        <a:lstStyle/>
        <a:p>
          <a:r>
            <a:rPr lang="ar-EG" sz="1800" dirty="0">
              <a:solidFill>
                <a:schemeClr val="tx1"/>
              </a:solidFill>
              <a:effectLst/>
            </a:rPr>
            <a:t>حماية الزراعة والغابات والبيئة</a:t>
          </a:r>
          <a:endParaRPr lang="ru-RU" sz="1800" dirty="0">
            <a:solidFill>
              <a:schemeClr val="tx1"/>
            </a:solidFill>
            <a:effectLst/>
          </a:endParaRPr>
        </a:p>
      </dgm:t>
    </dgm:pt>
    <dgm:pt modelId="{84EB624F-9A2C-4963-9A5A-3DC51F49E416}" type="sibTrans" cxnId="{E8C88838-C671-4497-8095-FE0677193E67}">
      <dgm:prSet/>
      <dgm:spPr/>
      <dgm:t>
        <a:bodyPr/>
        <a:lstStyle/>
        <a:p>
          <a:endParaRPr lang="ru-RU">
            <a:effectLst/>
          </a:endParaRPr>
        </a:p>
      </dgm:t>
    </dgm:pt>
    <dgm:pt modelId="{9B0E3D81-093A-4BA6-B2ED-818CEB487628}" type="parTrans" cxnId="{E8C88838-C671-4497-8095-FE0677193E67}">
      <dgm:prSet/>
      <dgm:spPr>
        <a:solidFill>
          <a:schemeClr val="accent5"/>
        </a:solidFill>
      </dgm:spPr>
      <dgm:t>
        <a:bodyPr/>
        <a:lstStyle/>
        <a:p>
          <a:endParaRPr lang="ru-RU">
            <a:effectLst/>
          </a:endParaRPr>
        </a:p>
      </dgm:t>
    </dgm:pt>
    <dgm:pt modelId="{21D9F1FF-3164-4074-8309-1011B7E1E5F0}" type="pres">
      <dgm:prSet presAssocID="{05DF1A5A-3FA8-4E0C-9412-55974DFC0C42}" presName="cycle" presStyleCnt="0">
        <dgm:presLayoutVars>
          <dgm:chMax val="1"/>
          <dgm:dir/>
          <dgm:animLvl val="ctr"/>
          <dgm:resizeHandles val="exact"/>
        </dgm:presLayoutVars>
      </dgm:prSet>
      <dgm:spPr/>
      <dgm:t>
        <a:bodyPr/>
        <a:lstStyle/>
        <a:p>
          <a:endParaRPr lang="en-GB"/>
        </a:p>
      </dgm:t>
    </dgm:pt>
    <dgm:pt modelId="{9D647703-1F8D-4B5B-8E00-FFAC946D789D}" type="pres">
      <dgm:prSet presAssocID="{02432683-BD5F-4046-B5CB-3F8FC165E28E}" presName="centerShape" presStyleLbl="node0" presStyleIdx="0" presStyleCnt="1" custScaleX="229440" custScaleY="119180" custLinFactNeighborX="-169" custLinFactNeighborY="396"/>
      <dgm:spPr/>
      <dgm:t>
        <a:bodyPr/>
        <a:lstStyle/>
        <a:p>
          <a:endParaRPr lang="en-GB"/>
        </a:p>
      </dgm:t>
    </dgm:pt>
    <dgm:pt modelId="{16D6E5CD-C6F0-410A-AECD-9001298C815C}" type="pres">
      <dgm:prSet presAssocID="{1F59FD7D-F0D6-498A-A313-DB5719CCB95A}" presName="parTrans" presStyleLbl="bgSibTrans2D1" presStyleIdx="0" presStyleCnt="2"/>
      <dgm:spPr/>
      <dgm:t>
        <a:bodyPr/>
        <a:lstStyle/>
        <a:p>
          <a:endParaRPr lang="en-GB"/>
        </a:p>
      </dgm:t>
    </dgm:pt>
    <dgm:pt modelId="{9C3CD185-B851-46CE-8A68-28E74DA3AB88}" type="pres">
      <dgm:prSet presAssocID="{0F42DA53-4118-45BB-9837-57CC460DFF64}" presName="node" presStyleLbl="node1" presStyleIdx="0" presStyleCnt="2" custScaleX="226596" custScaleY="164679" custRadScaleRad="195982" custRadScaleInc="-31438">
        <dgm:presLayoutVars>
          <dgm:bulletEnabled val="1"/>
        </dgm:presLayoutVars>
      </dgm:prSet>
      <dgm:spPr/>
      <dgm:t>
        <a:bodyPr/>
        <a:lstStyle/>
        <a:p>
          <a:endParaRPr lang="en-GB"/>
        </a:p>
      </dgm:t>
    </dgm:pt>
    <dgm:pt modelId="{A8E41EEA-A1A0-463F-BF6B-3AB65CDDB0E8}" type="pres">
      <dgm:prSet presAssocID="{9B0E3D81-093A-4BA6-B2ED-818CEB487628}" presName="parTrans" presStyleLbl="bgSibTrans2D1" presStyleIdx="1" presStyleCnt="2" custLinFactNeighborX="-2120" custLinFactNeighborY="744"/>
      <dgm:spPr/>
      <dgm:t>
        <a:bodyPr/>
        <a:lstStyle/>
        <a:p>
          <a:endParaRPr lang="en-GB"/>
        </a:p>
      </dgm:t>
    </dgm:pt>
    <dgm:pt modelId="{0F307948-745E-4E50-A41D-C5352D148B9F}" type="pres">
      <dgm:prSet presAssocID="{118130A2-701B-4ECF-84C6-6A990AA3870C}" presName="node" presStyleLbl="node1" presStyleIdx="1" presStyleCnt="2" custScaleX="232354" custScaleY="178343" custRadScaleRad="195379" custRadScaleInc="33354">
        <dgm:presLayoutVars>
          <dgm:bulletEnabled val="1"/>
        </dgm:presLayoutVars>
      </dgm:prSet>
      <dgm:spPr/>
      <dgm:t>
        <a:bodyPr/>
        <a:lstStyle/>
        <a:p>
          <a:endParaRPr lang="en-GB"/>
        </a:p>
      </dgm:t>
    </dgm:pt>
  </dgm:ptLst>
  <dgm:cxnLst>
    <dgm:cxn modelId="{9CAABA1D-CEBB-419F-926D-AD54D04836EA}" type="presOf" srcId="{0F42DA53-4118-45BB-9837-57CC460DFF64}" destId="{9C3CD185-B851-46CE-8A68-28E74DA3AB88}" srcOrd="0" destOrd="0" presId="urn:microsoft.com/office/officeart/2005/8/layout/radial4"/>
    <dgm:cxn modelId="{C2CAB2D1-11AA-49C9-9F45-207517538D97}" type="presOf" srcId="{1F59FD7D-F0D6-498A-A313-DB5719CCB95A}" destId="{16D6E5CD-C6F0-410A-AECD-9001298C815C}" srcOrd="0" destOrd="0" presId="urn:microsoft.com/office/officeart/2005/8/layout/radial4"/>
    <dgm:cxn modelId="{33092DD6-1672-4B5F-844F-30875FB1E00E}" type="presOf" srcId="{118130A2-701B-4ECF-84C6-6A990AA3870C}" destId="{0F307948-745E-4E50-A41D-C5352D148B9F}" srcOrd="0" destOrd="0" presId="urn:microsoft.com/office/officeart/2005/8/layout/radial4"/>
    <dgm:cxn modelId="{5336CEF5-CE3D-471A-8F30-6BA98AC57D7E}" srcId="{05DF1A5A-3FA8-4E0C-9412-55974DFC0C42}" destId="{02432683-BD5F-4046-B5CB-3F8FC165E28E}" srcOrd="0" destOrd="0" parTransId="{11B43413-8E35-4E3B-B4F4-9686954A1FD4}" sibTransId="{22848E61-D5D6-4CA2-9FEF-23A1564FB40C}"/>
    <dgm:cxn modelId="{AB2F5AC7-60C2-4A5B-A9EA-DD09031E08A6}" srcId="{02432683-BD5F-4046-B5CB-3F8FC165E28E}" destId="{0F42DA53-4118-45BB-9837-57CC460DFF64}" srcOrd="0" destOrd="0" parTransId="{1F59FD7D-F0D6-498A-A313-DB5719CCB95A}" sibTransId="{A98C2C12-F69C-40B7-ACF5-DF150FD8AF9D}"/>
    <dgm:cxn modelId="{313F65CF-8024-4AD3-8373-DA858DD4FC7D}" type="presOf" srcId="{05DF1A5A-3FA8-4E0C-9412-55974DFC0C42}" destId="{21D9F1FF-3164-4074-8309-1011B7E1E5F0}" srcOrd="0" destOrd="0" presId="urn:microsoft.com/office/officeart/2005/8/layout/radial4"/>
    <dgm:cxn modelId="{075BA3DE-C1BE-44C4-B46D-003289FFC263}" type="presOf" srcId="{02432683-BD5F-4046-B5CB-3F8FC165E28E}" destId="{9D647703-1F8D-4B5B-8E00-FFAC946D789D}" srcOrd="0" destOrd="0" presId="urn:microsoft.com/office/officeart/2005/8/layout/radial4"/>
    <dgm:cxn modelId="{E9D403E6-DD96-42EF-A89E-D9AEE4BCC27B}" type="presOf" srcId="{9B0E3D81-093A-4BA6-B2ED-818CEB487628}" destId="{A8E41EEA-A1A0-463F-BF6B-3AB65CDDB0E8}" srcOrd="0" destOrd="0" presId="urn:microsoft.com/office/officeart/2005/8/layout/radial4"/>
    <dgm:cxn modelId="{E8C88838-C671-4497-8095-FE0677193E67}" srcId="{02432683-BD5F-4046-B5CB-3F8FC165E28E}" destId="{118130A2-701B-4ECF-84C6-6A990AA3870C}" srcOrd="1" destOrd="0" parTransId="{9B0E3D81-093A-4BA6-B2ED-818CEB487628}" sibTransId="{84EB624F-9A2C-4963-9A5A-3DC51F49E416}"/>
    <dgm:cxn modelId="{C415335C-599D-4EEF-A0B6-43AB2958658A}" type="presParOf" srcId="{21D9F1FF-3164-4074-8309-1011B7E1E5F0}" destId="{9D647703-1F8D-4B5B-8E00-FFAC946D789D}" srcOrd="0" destOrd="0" presId="urn:microsoft.com/office/officeart/2005/8/layout/radial4"/>
    <dgm:cxn modelId="{E6792FE3-B609-41AE-8A52-AE54B3078196}" type="presParOf" srcId="{21D9F1FF-3164-4074-8309-1011B7E1E5F0}" destId="{16D6E5CD-C6F0-410A-AECD-9001298C815C}" srcOrd="1" destOrd="0" presId="urn:microsoft.com/office/officeart/2005/8/layout/radial4"/>
    <dgm:cxn modelId="{0A50E564-3D06-4EB5-9341-509C140DA0B5}" type="presParOf" srcId="{21D9F1FF-3164-4074-8309-1011B7E1E5F0}" destId="{9C3CD185-B851-46CE-8A68-28E74DA3AB88}" srcOrd="2" destOrd="0" presId="urn:microsoft.com/office/officeart/2005/8/layout/radial4"/>
    <dgm:cxn modelId="{4D725707-4F63-4BB9-A1FF-B32F4CE609E4}" type="presParOf" srcId="{21D9F1FF-3164-4074-8309-1011B7E1E5F0}" destId="{A8E41EEA-A1A0-463F-BF6B-3AB65CDDB0E8}" srcOrd="3" destOrd="0" presId="urn:microsoft.com/office/officeart/2005/8/layout/radial4"/>
    <dgm:cxn modelId="{435DC943-198C-4D5F-899B-315BD5139E98}" type="presParOf" srcId="{21D9F1FF-3164-4074-8309-1011B7E1E5F0}" destId="{0F307948-745E-4E50-A41D-C5352D148B9F}" srcOrd="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B04FE599-5BCD-487D-8FFA-7BDBB4D37204}">
      <dgm:prSet phldrT="[Text]" custT="1"/>
      <dgm:spPr/>
      <dgm:t>
        <a:bodyPr/>
        <a:lstStyle/>
        <a:p>
          <a:pPr algn="just" rtl="1"/>
          <a:r>
            <a:rPr lang="ar-EG" sz="1250" b="1" dirty="0">
              <a:latin typeface="Calibri" panose="020F0502020204030204" pitchFamily="34" charset="0"/>
            </a:rPr>
            <a:t>أهمية إدراج الآفات المرتبطة بالأنواع النباتية ولكنها غير مرتبطة بالسلعة في مسودة المعيار الدولي لتدابير الصحة النباتية:</a:t>
          </a:r>
          <a:r>
            <a:rPr lang="ar-EG" sz="1250" b="0" dirty="0">
              <a:latin typeface="Calibri" panose="020F0502020204030204" pitchFamily="34" charset="0"/>
            </a:rPr>
            <a:t> تمت إزالة الإشارة إلى تلك الآفات من مسودة المعيار الدولي لتدابير الصحة النباتية.</a:t>
          </a:r>
          <a:endParaRPr lang="en-US" sz="1250" b="0" dirty="0"/>
        </a:p>
      </dgm:t>
    </dgm:pt>
    <dgm:pt modelId="{35F5A9E6-B932-44E7-BFD1-82338A41F25B}" type="parTrans" cxnId="{9382113C-ED30-4CA4-A61F-D9722B3B91BD}">
      <dgm:prSet/>
      <dgm:spPr/>
      <dgm:t>
        <a:bodyPr/>
        <a:lstStyle/>
        <a:p>
          <a:endParaRPr lang="en-US"/>
        </a:p>
      </dgm:t>
    </dgm:pt>
    <dgm:pt modelId="{FF236474-A93B-4FFB-BD99-4ACFA26D48A1}" type="sibTrans" cxnId="{9382113C-ED30-4CA4-A61F-D9722B3B91BD}">
      <dgm:prSet/>
      <dgm:spPr/>
      <dgm:t>
        <a:bodyPr/>
        <a:lstStyle/>
        <a:p>
          <a:endParaRPr lang="en-US"/>
        </a:p>
      </dgm:t>
    </dgm:pt>
    <dgm:pt modelId="{0D306F7B-4453-4EFB-A8DD-4C993F9963ED}">
      <dgm:prSet phldrT="[Text]" custT="1"/>
      <dgm:spPr/>
      <dgm:t>
        <a:bodyPr/>
        <a:lstStyle/>
        <a:p>
          <a:pPr algn="just" rtl="1"/>
          <a:r>
            <a:rPr lang="ar-EG" sz="1250" b="1" dirty="0">
              <a:latin typeface="Calibri" panose="020F0502020204030204" pitchFamily="34" charset="0"/>
            </a:rPr>
            <a:t>تأثير المعيار الدولي لتدابير الصحة النباتية على "حقوق السيادة لبلد ما":</a:t>
          </a:r>
        </a:p>
        <a:p>
          <a:pPr algn="just" rtl="1"/>
          <a:r>
            <a:rPr lang="ar-EG" sz="1250" b="0" dirty="0">
              <a:latin typeface="Calibri" panose="020F0502020204030204" pitchFamily="34" charset="0"/>
            </a:rPr>
            <a:t>تمت إضافة نص أوضح في جميع أنحاء المعيار الدولي لتدابير الصحة النباتية للتأكيد على أن المعيار لا ينشئ أي التزام للطرف المتعاقد بالموافقة أو التسجيل أو اعتماد أي خيار لتدابير الصحة النباتية المدرجة في الملحق.</a:t>
          </a:r>
          <a:endParaRPr lang="en-US" sz="1250" b="0" dirty="0"/>
        </a:p>
      </dgm:t>
    </dgm:pt>
    <dgm:pt modelId="{38208658-2AA6-42F0-9270-67139A4A926D}" type="sibTrans" cxnId="{2121D7BE-8E98-4FB4-BA0A-D7642549B8FA}">
      <dgm:prSet/>
      <dgm:spPr/>
      <dgm:t>
        <a:bodyPr/>
        <a:lstStyle/>
        <a:p>
          <a:endParaRPr lang="en-US"/>
        </a:p>
      </dgm:t>
    </dgm:pt>
    <dgm:pt modelId="{5B1289FA-DB31-495B-9656-9B580E509662}" type="parTrans" cxnId="{2121D7BE-8E98-4FB4-BA0A-D7642549B8FA}">
      <dgm:prSet/>
      <dgm:spPr/>
      <dgm:t>
        <a:bodyPr/>
        <a:lstStyle/>
        <a:p>
          <a:endParaRPr lang="en-US"/>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GB"/>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2" custScaleX="139324">
        <dgm:presLayoutVars>
          <dgm:bulletEnabled val="1"/>
        </dgm:presLayoutVars>
      </dgm:prSet>
      <dgm:spPr/>
      <dgm:t>
        <a:bodyPr/>
        <a:lstStyle/>
        <a:p>
          <a:endParaRPr lang="en-GB"/>
        </a:p>
      </dgm:t>
    </dgm:pt>
    <dgm:pt modelId="{237FC3D9-3C97-406A-8AC9-F3687B7FDD16}" type="pres">
      <dgm:prSet presAssocID="{0D306F7B-4453-4EFB-A8DD-4C993F9963ED}" presName="rect2" presStyleLbl="fgImgPlace1" presStyleIdx="0" presStyleCnt="2" custScaleX="113250" custScaleY="109952" custLinFactNeighborX="-95663" custLinFactNeighborY="-159"/>
      <dgm:spPr>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2" custScaleX="139324">
        <dgm:presLayoutVars>
          <dgm:bulletEnabled val="1"/>
        </dgm:presLayoutVars>
      </dgm:prSet>
      <dgm:spPr/>
      <dgm:t>
        <a:bodyPr/>
        <a:lstStyle/>
        <a:p>
          <a:endParaRPr lang="en-GB"/>
        </a:p>
      </dgm:t>
    </dgm:pt>
    <dgm:pt modelId="{FCEC61D4-F098-4C9D-A35C-3E009C5398F0}" type="pres">
      <dgm:prSet presAssocID="{B04FE599-5BCD-487D-8FFA-7BDBB4D37204}" presName="rect2" presStyleLbl="fgImgPlace1" presStyleIdx="1" presStyleCnt="2" custScaleX="115687" custScaleY="97802" custLinFactNeighborX="-96822" custLinFactNeighborY="-2069"/>
      <dgm:spPr>
        <a:blipFill>
          <a:blip xmlns:r="http://schemas.openxmlformats.org/officeDocument/2006/relationships" r:embed="rId2">
            <a:extLst>
              <a:ext uri="{28A0092B-C50C-407E-A947-70E740481C1C}">
                <a14:useLocalDpi xmlns:a14="http://schemas.microsoft.com/office/drawing/2010/main" val="0"/>
              </a:ext>
            </a:extLst>
          </a:blip>
          <a:srcRect/>
          <a:stretch>
            <a:fillRect l="-100000" r="-100000"/>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GB"/>
        </a:p>
      </dgm:t>
    </dgm:pt>
  </dgm:ptLst>
  <dgm:cxnLst>
    <dgm:cxn modelId="{4FD409F2-C048-427C-A5E7-DCBEB88657B0}" type="presOf" srcId="{0D306F7B-4453-4EFB-A8DD-4C993F9963ED}" destId="{925BD89D-6697-48C0-AB19-687A2AC442C9}" srcOrd="0" destOrd="0" presId="urn:microsoft.com/office/officeart/2008/layout/PictureStrips"/>
    <dgm:cxn modelId="{B3A6D296-918D-43E5-BF39-0D789E04268C}" type="presOf" srcId="{B04FE599-5BCD-487D-8FFA-7BDBB4D37204}" destId="{E4F9A77C-EC96-43EB-8B47-9D51F081B5C9}" srcOrd="0" destOrd="0" presId="urn:microsoft.com/office/officeart/2008/layout/PictureStrips"/>
    <dgm:cxn modelId="{9382113C-ED30-4CA4-A61F-D9722B3B91BD}" srcId="{CE622D4E-CF90-4E1A-996B-904D93446286}" destId="{B04FE599-5BCD-487D-8FFA-7BDBB4D37204}" srcOrd="1" destOrd="0" parTransId="{35F5A9E6-B932-44E7-BFD1-82338A41F25B}" sibTransId="{FF236474-A93B-4FFB-BD99-4ACFA26D48A1}"/>
    <dgm:cxn modelId="{2121D7BE-8E98-4FB4-BA0A-D7642549B8FA}" srcId="{CE622D4E-CF90-4E1A-996B-904D93446286}" destId="{0D306F7B-4453-4EFB-A8DD-4C993F9963ED}" srcOrd="0" destOrd="0" parTransId="{5B1289FA-DB31-495B-9656-9B580E509662}" sibTransId="{38208658-2AA6-42F0-9270-67139A4A926D}"/>
    <dgm:cxn modelId="{BFD79462-E794-45E7-9746-0149C0681340}" type="presOf" srcId="{CE622D4E-CF90-4E1A-996B-904D93446286}" destId="{7B664E14-79BF-4762-B219-F69029B64E2B}" srcOrd="0" destOrd="0" presId="urn:microsoft.com/office/officeart/2008/layout/PictureStrips"/>
    <dgm:cxn modelId="{230484F0-09DD-4950-BB7C-99C7A539F1A2}" type="presParOf" srcId="{7B664E14-79BF-4762-B219-F69029B64E2B}" destId="{F7ECDBA7-0FD0-4D76-BD2D-EAEA4B866EDC}" srcOrd="0" destOrd="0" presId="urn:microsoft.com/office/officeart/2008/layout/PictureStrips"/>
    <dgm:cxn modelId="{3ABC3BDF-F1B7-4741-AE23-79272DC8F544}" type="presParOf" srcId="{F7ECDBA7-0FD0-4D76-BD2D-EAEA4B866EDC}" destId="{925BD89D-6697-48C0-AB19-687A2AC442C9}" srcOrd="0" destOrd="0" presId="urn:microsoft.com/office/officeart/2008/layout/PictureStrips"/>
    <dgm:cxn modelId="{74059CEB-4280-4DCA-86F6-FD2C8445E9F3}" type="presParOf" srcId="{F7ECDBA7-0FD0-4D76-BD2D-EAEA4B866EDC}" destId="{237FC3D9-3C97-406A-8AC9-F3687B7FDD16}" srcOrd="1" destOrd="0" presId="urn:microsoft.com/office/officeart/2008/layout/PictureStrips"/>
    <dgm:cxn modelId="{27567B0E-5DD2-4547-922A-7643CCDC5AEF}" type="presParOf" srcId="{7B664E14-79BF-4762-B219-F69029B64E2B}" destId="{17CF9074-1312-49DF-8C84-17EA5B470537}" srcOrd="1" destOrd="0" presId="urn:microsoft.com/office/officeart/2008/layout/PictureStrips"/>
    <dgm:cxn modelId="{52FED0FD-BF09-4FCA-B00E-33616D4EC6BD}" type="presParOf" srcId="{7B664E14-79BF-4762-B219-F69029B64E2B}" destId="{0837A094-742A-4565-BC86-3B884A012ECD}" srcOrd="2" destOrd="0" presId="urn:microsoft.com/office/officeart/2008/layout/PictureStrips"/>
    <dgm:cxn modelId="{B4CBDB23-5861-4E41-BD3F-EB532593B027}" type="presParOf" srcId="{0837A094-742A-4565-BC86-3B884A012ECD}" destId="{E4F9A77C-EC96-43EB-8B47-9D51F081B5C9}" srcOrd="0" destOrd="0" presId="urn:microsoft.com/office/officeart/2008/layout/PictureStrips"/>
    <dgm:cxn modelId="{039B4F5E-8918-4690-B44F-1590C3C7D805}" type="presParOf" srcId="{0837A094-742A-4565-BC86-3B884A012ECD}" destId="{FCEC61D4-F098-4C9D-A35C-3E009C5398F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622D4E-CF90-4E1A-996B-904D9344628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0D306F7B-4453-4EFB-A8DD-4C993F9963ED}">
      <dgm:prSet phldrT="[Text]" custT="1"/>
      <dgm:spPr/>
      <dgm:t>
        <a:bodyPr/>
        <a:lstStyle/>
        <a:p>
          <a:pPr algn="just" rtl="1"/>
          <a:r>
            <a:rPr lang="ar-EG" sz="1400" b="1" dirty="0">
              <a:latin typeface="Calibri" panose="020F0502020204030204" pitchFamily="34" charset="0"/>
            </a:rPr>
            <a:t>وضع نص "فوائد معايير السلع فى "المتطلبات":</a:t>
          </a:r>
          <a:r>
            <a:rPr lang="ar-EG" sz="1400" b="0" dirty="0">
              <a:latin typeface="Calibri" panose="020F0502020204030204" pitchFamily="34" charset="0"/>
            </a:rPr>
            <a:t> انتقلت فوائد معايير السلع إلى الخلفية.</a:t>
          </a:r>
          <a:endParaRPr lang="en-US" sz="1400" b="0" dirty="0"/>
        </a:p>
      </dgm:t>
    </dgm:pt>
    <dgm:pt modelId="{5B1289FA-DB31-495B-9656-9B580E509662}" type="parTrans" cxnId="{2121D7BE-8E98-4FB4-BA0A-D7642549B8FA}">
      <dgm:prSet/>
      <dgm:spPr/>
      <dgm:t>
        <a:bodyPr/>
        <a:lstStyle/>
        <a:p>
          <a:endParaRPr lang="en-US" sz="1200"/>
        </a:p>
      </dgm:t>
    </dgm:pt>
    <dgm:pt modelId="{38208658-2AA6-42F0-9270-67139A4A926D}" type="sibTrans" cxnId="{2121D7BE-8E98-4FB4-BA0A-D7642549B8FA}">
      <dgm:prSet/>
      <dgm:spPr/>
      <dgm:t>
        <a:bodyPr/>
        <a:lstStyle/>
        <a:p>
          <a:endParaRPr lang="en-US" sz="1200"/>
        </a:p>
      </dgm:t>
    </dgm:pt>
    <dgm:pt modelId="{B04FE599-5BCD-487D-8FFA-7BDBB4D37204}">
      <dgm:prSet phldrT="[Text]" custT="1"/>
      <dgm:spPr/>
      <dgm:t>
        <a:bodyPr/>
        <a:lstStyle/>
        <a:p>
          <a:pPr algn="just" rtl="1"/>
          <a:r>
            <a:rPr lang="ar-EG" sz="1400" b="1" dirty="0">
              <a:latin typeface="Calibri" panose="020F0502020204030204" pitchFamily="34" charset="0"/>
            </a:rPr>
            <a:t>قيمة القسم الخاص بالتحقق من الامتثال:</a:t>
          </a:r>
          <a:r>
            <a:rPr lang="ar-EG" sz="1400" b="0" dirty="0">
              <a:latin typeface="Calibri" panose="020F0502020204030204" pitchFamily="34" charset="0"/>
            </a:rPr>
            <a:t> تمت إزالة القسم لأنه لم يقدم أي إرشادات إضافية عما تم تضمينه بالفعل في معايير أخرى لتدابير الصحة النباتية.</a:t>
          </a:r>
          <a:endParaRPr lang="en-US" sz="1400" b="0" dirty="0"/>
        </a:p>
      </dgm:t>
    </dgm:pt>
    <dgm:pt modelId="{35F5A9E6-B932-44E7-BFD1-82338A41F25B}" type="parTrans" cxnId="{9382113C-ED30-4CA4-A61F-D9722B3B91BD}">
      <dgm:prSet/>
      <dgm:spPr/>
      <dgm:t>
        <a:bodyPr/>
        <a:lstStyle/>
        <a:p>
          <a:endParaRPr lang="en-US" sz="1200"/>
        </a:p>
      </dgm:t>
    </dgm:pt>
    <dgm:pt modelId="{FF236474-A93B-4FFB-BD99-4ACFA26D48A1}" type="sibTrans" cxnId="{9382113C-ED30-4CA4-A61F-D9722B3B91BD}">
      <dgm:prSet/>
      <dgm:spPr/>
      <dgm:t>
        <a:bodyPr/>
        <a:lstStyle/>
        <a:p>
          <a:endParaRPr lang="en-US" sz="1200"/>
        </a:p>
      </dgm:t>
    </dgm:pt>
    <dgm:pt modelId="{804EEE23-1C94-43E6-8FA7-0E14673E2DC9}">
      <dgm:prSet phldrT="[Text]" custT="1"/>
      <dgm:spPr/>
      <dgm:t>
        <a:bodyPr/>
        <a:lstStyle/>
        <a:p>
          <a:pPr algn="just" rtl="1"/>
          <a:r>
            <a:rPr lang="ar-EG" sz="1200" b="1" dirty="0">
              <a:latin typeface="Calibri" panose="020F0502020204030204" pitchFamily="34" charset="0"/>
            </a:rPr>
            <a:t>تصنيف الثقة في المعايير بدرجات تتراوح من عالية أو متوسطة أو منخفضة وكيفة تحقيق ذلك بشكل موضوعي وهادف: </a:t>
          </a:r>
          <a:r>
            <a:rPr lang="ar-EG" sz="1200" b="0" dirty="0">
              <a:latin typeface="Calibri" panose="020F0502020204030204" pitchFamily="34" charset="0"/>
            </a:rPr>
            <a:t>تمت إزالة التصنيف وتمت الإشاره الآن إلى تقييم الثقة الذي سيحدده الفريق الفني المعني بمعايير السلع </a:t>
          </a:r>
          <a:r>
            <a:rPr lang="en-NZ" sz="1200" dirty="0">
              <a:latin typeface="Calibri" panose="020F0502020204030204" pitchFamily="34" charset="0"/>
              <a:ea typeface="Times New Roman" panose="02020603050405020304" pitchFamily="18" charset="0"/>
            </a:rPr>
            <a:t>TPCS</a:t>
          </a:r>
          <a:endParaRPr lang="en-US" sz="1200" b="0" dirty="0"/>
        </a:p>
      </dgm:t>
    </dgm:pt>
    <dgm:pt modelId="{D0B85DA8-E899-48E1-A320-71C99BB52852}" type="parTrans" cxnId="{19690519-7713-4521-A8D1-E790D59F30D5}">
      <dgm:prSet/>
      <dgm:spPr/>
      <dgm:t>
        <a:bodyPr/>
        <a:lstStyle/>
        <a:p>
          <a:endParaRPr lang="en-US" sz="1200"/>
        </a:p>
      </dgm:t>
    </dgm:pt>
    <dgm:pt modelId="{7224BBD7-E0DD-4014-A461-6E6642A74AF0}" type="sibTrans" cxnId="{19690519-7713-4521-A8D1-E790D59F30D5}">
      <dgm:prSet/>
      <dgm:spPr/>
      <dgm:t>
        <a:bodyPr/>
        <a:lstStyle/>
        <a:p>
          <a:endParaRPr lang="en-US" sz="1200"/>
        </a:p>
      </dgm:t>
    </dgm:pt>
    <dgm:pt modelId="{7B664E14-79BF-4762-B219-F69029B64E2B}" type="pres">
      <dgm:prSet presAssocID="{CE622D4E-CF90-4E1A-996B-904D93446286}" presName="Name0" presStyleCnt="0">
        <dgm:presLayoutVars>
          <dgm:dir/>
          <dgm:resizeHandles val="exact"/>
        </dgm:presLayoutVars>
      </dgm:prSet>
      <dgm:spPr/>
      <dgm:t>
        <a:bodyPr/>
        <a:lstStyle/>
        <a:p>
          <a:endParaRPr lang="en-GB"/>
        </a:p>
      </dgm:t>
    </dgm:pt>
    <dgm:pt modelId="{F7ECDBA7-0FD0-4D76-BD2D-EAEA4B866EDC}" type="pres">
      <dgm:prSet presAssocID="{0D306F7B-4453-4EFB-A8DD-4C993F9963ED}" presName="composite" presStyleCnt="0"/>
      <dgm:spPr/>
    </dgm:pt>
    <dgm:pt modelId="{925BD89D-6697-48C0-AB19-687A2AC442C9}" type="pres">
      <dgm:prSet presAssocID="{0D306F7B-4453-4EFB-A8DD-4C993F9963ED}" presName="rect1" presStyleLbl="trAlignAcc1" presStyleIdx="0" presStyleCnt="3" custScaleX="220963">
        <dgm:presLayoutVars>
          <dgm:bulletEnabled val="1"/>
        </dgm:presLayoutVars>
      </dgm:prSet>
      <dgm:spPr/>
      <dgm:t>
        <a:bodyPr/>
        <a:lstStyle/>
        <a:p>
          <a:endParaRPr lang="en-GB"/>
        </a:p>
      </dgm:t>
    </dgm:pt>
    <dgm:pt modelId="{237FC3D9-3C97-406A-8AC9-F3687B7FDD16}" type="pres">
      <dgm:prSet presAssocID="{0D306F7B-4453-4EFB-A8DD-4C993F9963ED}" presName="rect2" presStyleLbl="fgImgPlace1" presStyleIdx="0" presStyleCnt="3" custScaleX="94962" custScaleY="88333" custLinFactX="-130036" custLinFactNeighborX="-200000" custLinFactNeighborY="10421"/>
      <dgm:spPr>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scene3d>
          <a:camera prst="orthographicFront"/>
          <a:lightRig rig="threePt" dir="t"/>
        </a:scene3d>
        <a:sp3d>
          <a:bevelT/>
        </a:sp3d>
      </dgm:spPr>
    </dgm:pt>
    <dgm:pt modelId="{17CF9074-1312-49DF-8C84-17EA5B470537}" type="pres">
      <dgm:prSet presAssocID="{38208658-2AA6-42F0-9270-67139A4A926D}" presName="sibTrans" presStyleCnt="0"/>
      <dgm:spPr/>
    </dgm:pt>
    <dgm:pt modelId="{0837A094-742A-4565-BC86-3B884A012ECD}" type="pres">
      <dgm:prSet presAssocID="{B04FE599-5BCD-487D-8FFA-7BDBB4D37204}" presName="composite" presStyleCnt="0"/>
      <dgm:spPr/>
    </dgm:pt>
    <dgm:pt modelId="{E4F9A77C-EC96-43EB-8B47-9D51F081B5C9}" type="pres">
      <dgm:prSet presAssocID="{B04FE599-5BCD-487D-8FFA-7BDBB4D37204}" presName="rect1" presStyleLbl="trAlignAcc1" presStyleIdx="1" presStyleCnt="3" custScaleX="220963">
        <dgm:presLayoutVars>
          <dgm:bulletEnabled val="1"/>
        </dgm:presLayoutVars>
      </dgm:prSet>
      <dgm:spPr/>
      <dgm:t>
        <a:bodyPr/>
        <a:lstStyle/>
        <a:p>
          <a:endParaRPr lang="en-GB"/>
        </a:p>
      </dgm:t>
    </dgm:pt>
    <dgm:pt modelId="{FCEC61D4-F098-4C9D-A35C-3E009C5398F0}" type="pres">
      <dgm:prSet presAssocID="{B04FE599-5BCD-487D-8FFA-7BDBB4D37204}" presName="rect2" presStyleLbl="fgImgPlace1" presStyleIdx="1" presStyleCnt="3" custScaleX="97723" custScaleY="71070" custLinFactX="-133205" custLinFactNeighborX="-200000" custLinFactNeighborY="11558"/>
      <dgm:spPr>
        <a:blipFill>
          <a:blip xmlns:r="http://schemas.openxmlformats.org/officeDocument/2006/relationships" r:embed="rId2" cstate="hqprint">
            <a:extLst>
              <a:ext uri="{28A0092B-C50C-407E-A947-70E740481C1C}">
                <a14:useLocalDpi xmlns:a14="http://schemas.microsoft.com/office/drawing/2010/main" val="0"/>
              </a:ext>
            </a:extLst>
          </a:blip>
          <a:srcRect/>
          <a:stretch>
            <a:fillRect l="-13000" r="-13000"/>
          </a:stretch>
        </a:blipFill>
        <a:scene3d>
          <a:camera prst="orthographicFront"/>
          <a:lightRig rig="threePt" dir="t"/>
        </a:scene3d>
        <a:sp3d>
          <a:bevelT/>
        </a:sp3d>
      </dgm:spPr>
    </dgm:pt>
    <dgm:pt modelId="{B1F603B5-90A1-4678-8CAC-615554E2F471}" type="pres">
      <dgm:prSet presAssocID="{FF236474-A93B-4FFB-BD99-4ACFA26D48A1}" presName="sibTrans" presStyleCnt="0"/>
      <dgm:spPr/>
    </dgm:pt>
    <dgm:pt modelId="{BEC76D9F-431F-4387-9580-A5537A190934}" type="pres">
      <dgm:prSet presAssocID="{804EEE23-1C94-43E6-8FA7-0E14673E2DC9}" presName="composite" presStyleCnt="0"/>
      <dgm:spPr/>
    </dgm:pt>
    <dgm:pt modelId="{0EAD0EC4-D69F-4BCE-BF40-403F80A345AE}" type="pres">
      <dgm:prSet presAssocID="{804EEE23-1C94-43E6-8FA7-0E14673E2DC9}" presName="rect1" presStyleLbl="trAlignAcc1" presStyleIdx="2" presStyleCnt="3" custScaleX="228607" custScaleY="114226">
        <dgm:presLayoutVars>
          <dgm:bulletEnabled val="1"/>
        </dgm:presLayoutVars>
      </dgm:prSet>
      <dgm:spPr/>
      <dgm:t>
        <a:bodyPr/>
        <a:lstStyle/>
        <a:p>
          <a:endParaRPr lang="en-GB"/>
        </a:p>
      </dgm:t>
    </dgm:pt>
    <dgm:pt modelId="{E5384A0B-50DD-4402-B12A-653A33EA86A6}" type="pres">
      <dgm:prSet presAssocID="{804EEE23-1C94-43E6-8FA7-0E14673E2DC9}" presName="rect2" presStyleLbl="fgImgPlace1" presStyleIdx="2" presStyleCnt="3" custScaleX="101569" custScaleY="92521" custLinFactX="-134896" custLinFactNeighborX="-200000" custLinFactNeighborY="9812"/>
      <dgm:spPr>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scene3d>
          <a:camera prst="orthographicFront"/>
          <a:lightRig rig="threePt" dir="t"/>
        </a:scene3d>
        <a:sp3d>
          <a:bevelT/>
        </a:sp3d>
      </dgm:spPr>
      <dgm:t>
        <a:bodyPr/>
        <a:lstStyle/>
        <a:p>
          <a:endParaRPr lang="en-GB"/>
        </a:p>
      </dgm:t>
    </dgm:pt>
  </dgm:ptLst>
  <dgm:cxnLst>
    <dgm:cxn modelId="{9E0F3A3F-A3A9-4327-9C17-FCC80EE02309}" type="presOf" srcId="{804EEE23-1C94-43E6-8FA7-0E14673E2DC9}" destId="{0EAD0EC4-D69F-4BCE-BF40-403F80A345AE}" srcOrd="0" destOrd="0" presId="urn:microsoft.com/office/officeart/2008/layout/PictureStrips"/>
    <dgm:cxn modelId="{461DE134-D852-4864-B2C6-06F3CCAABE8D}" type="presOf" srcId="{B04FE599-5BCD-487D-8FFA-7BDBB4D37204}" destId="{E4F9A77C-EC96-43EB-8B47-9D51F081B5C9}" srcOrd="0" destOrd="0" presId="urn:microsoft.com/office/officeart/2008/layout/PictureStrips"/>
    <dgm:cxn modelId="{C812985C-4677-4B2F-9C5A-CC931C614DC6}" type="presOf" srcId="{0D306F7B-4453-4EFB-A8DD-4C993F9963ED}" destId="{925BD89D-6697-48C0-AB19-687A2AC442C9}" srcOrd="0" destOrd="0" presId="urn:microsoft.com/office/officeart/2008/layout/PictureStrips"/>
    <dgm:cxn modelId="{9382113C-ED30-4CA4-A61F-D9722B3B91BD}" srcId="{CE622D4E-CF90-4E1A-996B-904D93446286}" destId="{B04FE599-5BCD-487D-8FFA-7BDBB4D37204}" srcOrd="1" destOrd="0" parTransId="{35F5A9E6-B932-44E7-BFD1-82338A41F25B}" sibTransId="{FF236474-A93B-4FFB-BD99-4ACFA26D48A1}"/>
    <dgm:cxn modelId="{33796585-C5A5-4CDF-B129-D6E7C7E10D6C}" type="presOf" srcId="{CE622D4E-CF90-4E1A-996B-904D93446286}" destId="{7B664E14-79BF-4762-B219-F69029B64E2B}" srcOrd="0" destOrd="0" presId="urn:microsoft.com/office/officeart/2008/layout/PictureStrips"/>
    <dgm:cxn modelId="{2121D7BE-8E98-4FB4-BA0A-D7642549B8FA}" srcId="{CE622D4E-CF90-4E1A-996B-904D93446286}" destId="{0D306F7B-4453-4EFB-A8DD-4C993F9963ED}" srcOrd="0" destOrd="0" parTransId="{5B1289FA-DB31-495B-9656-9B580E509662}" sibTransId="{38208658-2AA6-42F0-9270-67139A4A926D}"/>
    <dgm:cxn modelId="{19690519-7713-4521-A8D1-E790D59F30D5}" srcId="{CE622D4E-CF90-4E1A-996B-904D93446286}" destId="{804EEE23-1C94-43E6-8FA7-0E14673E2DC9}" srcOrd="2" destOrd="0" parTransId="{D0B85DA8-E899-48E1-A320-71C99BB52852}" sibTransId="{7224BBD7-E0DD-4014-A461-6E6642A74AF0}"/>
    <dgm:cxn modelId="{3DDC21E5-DC67-4F0F-9033-D6C35483998D}" type="presParOf" srcId="{7B664E14-79BF-4762-B219-F69029B64E2B}" destId="{F7ECDBA7-0FD0-4D76-BD2D-EAEA4B866EDC}" srcOrd="0" destOrd="0" presId="urn:microsoft.com/office/officeart/2008/layout/PictureStrips"/>
    <dgm:cxn modelId="{FDF5CDC4-B842-4629-AFDE-8047BDB43D4A}" type="presParOf" srcId="{F7ECDBA7-0FD0-4D76-BD2D-EAEA4B866EDC}" destId="{925BD89D-6697-48C0-AB19-687A2AC442C9}" srcOrd="0" destOrd="0" presId="urn:microsoft.com/office/officeart/2008/layout/PictureStrips"/>
    <dgm:cxn modelId="{5944F02D-EEC8-4343-BDAE-F182171E1791}" type="presParOf" srcId="{F7ECDBA7-0FD0-4D76-BD2D-EAEA4B866EDC}" destId="{237FC3D9-3C97-406A-8AC9-F3687B7FDD16}" srcOrd="1" destOrd="0" presId="urn:microsoft.com/office/officeart/2008/layout/PictureStrips"/>
    <dgm:cxn modelId="{593D5944-2F81-4167-9760-2FC0C1BF9C64}" type="presParOf" srcId="{7B664E14-79BF-4762-B219-F69029B64E2B}" destId="{17CF9074-1312-49DF-8C84-17EA5B470537}" srcOrd="1" destOrd="0" presId="urn:microsoft.com/office/officeart/2008/layout/PictureStrips"/>
    <dgm:cxn modelId="{D27D6CA6-C38F-4A99-B5B1-E406389A254D}" type="presParOf" srcId="{7B664E14-79BF-4762-B219-F69029B64E2B}" destId="{0837A094-742A-4565-BC86-3B884A012ECD}" srcOrd="2" destOrd="0" presId="urn:microsoft.com/office/officeart/2008/layout/PictureStrips"/>
    <dgm:cxn modelId="{108CCA61-AC7F-4E6E-9A1B-F4333E5B4955}" type="presParOf" srcId="{0837A094-742A-4565-BC86-3B884A012ECD}" destId="{E4F9A77C-EC96-43EB-8B47-9D51F081B5C9}" srcOrd="0" destOrd="0" presId="urn:microsoft.com/office/officeart/2008/layout/PictureStrips"/>
    <dgm:cxn modelId="{F8890D27-F44A-43FF-A68C-A3C718DD4FE6}" type="presParOf" srcId="{0837A094-742A-4565-BC86-3B884A012ECD}" destId="{FCEC61D4-F098-4C9D-A35C-3E009C5398F0}" srcOrd="1" destOrd="0" presId="urn:microsoft.com/office/officeart/2008/layout/PictureStrips"/>
    <dgm:cxn modelId="{16762A6D-B81B-451A-88D8-767EDBC9CF50}" type="presParOf" srcId="{7B664E14-79BF-4762-B219-F69029B64E2B}" destId="{B1F603B5-90A1-4678-8CAC-615554E2F471}" srcOrd="3" destOrd="0" presId="urn:microsoft.com/office/officeart/2008/layout/PictureStrips"/>
    <dgm:cxn modelId="{0130C289-6F0B-49FA-953E-066A2724331C}" type="presParOf" srcId="{7B664E14-79BF-4762-B219-F69029B64E2B}" destId="{BEC76D9F-431F-4387-9580-A5537A190934}" srcOrd="4" destOrd="0" presId="urn:microsoft.com/office/officeart/2008/layout/PictureStrips"/>
    <dgm:cxn modelId="{421A17E6-23E0-493E-8EDD-C2AA47E2DB34}" type="presParOf" srcId="{BEC76D9F-431F-4387-9580-A5537A190934}" destId="{0EAD0EC4-D69F-4BCE-BF40-403F80A345AE}" srcOrd="0" destOrd="0" presId="urn:microsoft.com/office/officeart/2008/layout/PictureStrips"/>
    <dgm:cxn modelId="{D01B4C85-C827-4F21-B28A-97E0AAE6C81C}" type="presParOf" srcId="{BEC76D9F-431F-4387-9580-A5537A190934}" destId="{E5384A0B-50DD-4402-B12A-653A33EA86A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9892291-9D90-4F60-9854-1AB5BDF7A22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BCFA99AF-C28B-4272-B019-8AE875C93251}">
      <dgm:prSet custT="1"/>
      <dgm:spPr/>
      <dgm:t>
        <a:bodyPr/>
        <a:lstStyle/>
        <a:p>
          <a:pPr algn="ctr">
            <a:lnSpc>
              <a:spcPct val="100000"/>
            </a:lnSpc>
          </a:pPr>
          <a:r>
            <a:rPr lang="ar-EG" sz="1600" b="1" dirty="0">
              <a:solidFill>
                <a:schemeClr val="bg1"/>
              </a:solidFill>
              <a:effectLst>
                <a:outerShdw blurRad="38100" dist="38100" dir="2700000" algn="tl">
                  <a:srgbClr val="000000">
                    <a:alpha val="43137"/>
                  </a:srgbClr>
                </a:outerShdw>
              </a:effectLst>
            </a:rPr>
            <a:t>ل</a:t>
          </a:r>
          <a:r>
            <a:rPr lang="ar-EG" sz="1600" b="1" u="sng" dirty="0">
              <a:solidFill>
                <a:schemeClr val="bg1"/>
              </a:solidFill>
              <a:effectLst>
                <a:outerShdw blurRad="38100" dist="38100" dir="2700000" algn="tl">
                  <a:srgbClr val="000000">
                    <a:alpha val="43137"/>
                  </a:srgbClr>
                </a:outerShdw>
              </a:effectLst>
            </a:rPr>
            <a:t>ا يشمل</a:t>
          </a:r>
          <a:r>
            <a:rPr lang="ar-EG" sz="1600" b="1" dirty="0">
              <a:solidFill>
                <a:schemeClr val="bg1"/>
              </a:solidFill>
              <a:effectLst>
                <a:outerShdw blurRad="38100" dist="38100" dir="2700000" algn="tl">
                  <a:srgbClr val="000000">
                    <a:alpha val="43137"/>
                  </a:srgbClr>
                </a:outerShdw>
              </a:effectLst>
            </a:rPr>
            <a:t> </a:t>
          </a:r>
          <a:r>
            <a:rPr lang="ar-EG" sz="1600" b="0" dirty="0">
              <a:solidFill>
                <a:schemeClr val="bg1"/>
              </a:solidFill>
              <a:effectLst>
                <a:outerShdw blurRad="38100" dist="38100" dir="2700000" algn="tl">
                  <a:srgbClr val="000000">
                    <a:alpha val="43137"/>
                  </a:srgbClr>
                </a:outerShdw>
              </a:effectLst>
            </a:rPr>
            <a:t>نطاق هذا المعيار وملاحقه اعتبار</a:t>
          </a:r>
          <a:r>
            <a:rPr lang="ar-EG" sz="1600" b="1" dirty="0">
              <a:solidFill>
                <a:schemeClr val="bg1"/>
              </a:solidFill>
              <a:effectLst>
                <a:outerShdw blurRad="38100" dist="38100" dir="2700000" algn="tl">
                  <a:srgbClr val="000000">
                    <a:alpha val="43137"/>
                  </a:srgbClr>
                </a:outerShdw>
              </a:effectLst>
            </a:rPr>
            <a:t> الآفات الملوثة أو التبديل من استخدامة المقصود به</a:t>
          </a:r>
          <a:endParaRPr lang="ru-RU" sz="1600" b="1" dirty="0">
            <a:solidFill>
              <a:schemeClr val="bg1"/>
            </a:solidFill>
            <a:effectLst>
              <a:outerShdw blurRad="38100" dist="38100" dir="2700000" algn="tl">
                <a:srgbClr val="000000">
                  <a:alpha val="43137"/>
                </a:srgbClr>
              </a:outerShdw>
            </a:effectLst>
          </a:endParaRPr>
        </a:p>
      </dgm:t>
    </dgm:pt>
    <dgm:pt modelId="{9C89D4AC-0620-4A92-908A-D400C8CFDC34}" type="par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83FEB1F1-798D-46B5-8198-C4D4F7626938}" type="sibTrans" cxnId="{F005B1DC-A7C3-41F4-9E6B-67CB144FB4F9}">
      <dgm:prSet/>
      <dgm:spPr/>
      <dgm:t>
        <a:bodyPr/>
        <a:lstStyle/>
        <a:p>
          <a:endParaRPr lang="ru-RU" sz="3200">
            <a:effectLst>
              <a:outerShdw blurRad="38100" dist="38100" dir="2700000" algn="tl">
                <a:srgbClr val="000000">
                  <a:alpha val="43137"/>
                </a:srgbClr>
              </a:outerShdw>
            </a:effectLst>
          </a:endParaRPr>
        </a:p>
      </dgm:t>
    </dgm:pt>
    <dgm:pt modelId="{03C35793-17AA-4106-A924-D9EE47480220}" type="pres">
      <dgm:prSet presAssocID="{D9892291-9D90-4F60-9854-1AB5BDF7A22E}" presName="linear" presStyleCnt="0">
        <dgm:presLayoutVars>
          <dgm:animLvl val="lvl"/>
          <dgm:resizeHandles val="exact"/>
        </dgm:presLayoutVars>
      </dgm:prSet>
      <dgm:spPr/>
      <dgm:t>
        <a:bodyPr/>
        <a:lstStyle/>
        <a:p>
          <a:endParaRPr lang="en-GB"/>
        </a:p>
      </dgm:t>
    </dgm:pt>
    <dgm:pt modelId="{B0D82FAD-3695-41D7-AF80-FED1DB1CE2CC}" type="pres">
      <dgm:prSet presAssocID="{BCFA99AF-C28B-4272-B019-8AE875C93251}" presName="parentText" presStyleLbl="node1" presStyleIdx="0" presStyleCnt="1" custScaleY="72101" custLinFactNeighborY="21740">
        <dgm:presLayoutVars>
          <dgm:chMax val="0"/>
          <dgm:bulletEnabled val="1"/>
        </dgm:presLayoutVars>
      </dgm:prSet>
      <dgm:spPr/>
      <dgm:t>
        <a:bodyPr/>
        <a:lstStyle/>
        <a:p>
          <a:endParaRPr lang="en-GB"/>
        </a:p>
      </dgm:t>
    </dgm:pt>
  </dgm:ptLst>
  <dgm:cxnLst>
    <dgm:cxn modelId="{891BD879-79D1-4107-BF9A-E4265D93EFEE}" type="presOf" srcId="{D9892291-9D90-4F60-9854-1AB5BDF7A22E}" destId="{03C35793-17AA-4106-A924-D9EE47480220}" srcOrd="0" destOrd="0" presId="urn:microsoft.com/office/officeart/2005/8/layout/vList2"/>
    <dgm:cxn modelId="{F005B1DC-A7C3-41F4-9E6B-67CB144FB4F9}" srcId="{D9892291-9D90-4F60-9854-1AB5BDF7A22E}" destId="{BCFA99AF-C28B-4272-B019-8AE875C93251}" srcOrd="0" destOrd="0" parTransId="{9C89D4AC-0620-4A92-908A-D400C8CFDC34}" sibTransId="{83FEB1F1-798D-46B5-8198-C4D4F7626938}"/>
    <dgm:cxn modelId="{3D3903CC-5977-4A36-A6DE-15CC1E4D96B5}" type="presOf" srcId="{BCFA99AF-C28B-4272-B019-8AE875C93251}" destId="{B0D82FAD-3695-41D7-AF80-FED1DB1CE2CC}" srcOrd="0" destOrd="0" presId="urn:microsoft.com/office/officeart/2005/8/layout/vList2"/>
    <dgm:cxn modelId="{6F760FAE-A9CF-4732-9AAC-2ACB672DE65B}" type="presParOf" srcId="{03C35793-17AA-4106-A924-D9EE47480220}" destId="{B0D82FAD-3695-41D7-AF80-FED1DB1CE2C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A9D96C6-DDE4-48AE-8C2D-AF5BD1A5C25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ru-RU"/>
        </a:p>
      </dgm:t>
    </dgm:pt>
    <dgm:pt modelId="{41E19343-5F2C-42E8-B496-E99A6E90404B}">
      <dgm:prSet/>
      <dgm:spPr/>
      <dgm:t>
        <a:bodyPr/>
        <a:lstStyle/>
        <a:p>
          <a:r>
            <a:rPr lang="ar-EG" dirty="0">
              <a:effectLst>
                <a:outerShdw blurRad="38100" dist="38100" dir="2700000" algn="tl">
                  <a:srgbClr val="000000">
                    <a:alpha val="43137"/>
                  </a:srgbClr>
                </a:outerShdw>
              </a:effectLst>
            </a:rPr>
            <a:t>الغرض</a:t>
          </a:r>
          <a:endParaRPr lang="ru-RU" dirty="0">
            <a:effectLst>
              <a:outerShdw blurRad="38100" dist="38100" dir="2700000" algn="tl">
                <a:srgbClr val="000000">
                  <a:alpha val="43137"/>
                </a:srgbClr>
              </a:outerShdw>
            </a:effectLst>
          </a:endParaRPr>
        </a:p>
      </dgm:t>
    </dgm:pt>
    <dgm:pt modelId="{44AC0AFA-292D-4537-A2C8-F41304C02489}" type="parTrans" cxnId="{59BAA886-70F0-415D-A059-3E3EEEB5C406}">
      <dgm:prSet/>
      <dgm:spPr/>
      <dgm:t>
        <a:bodyPr/>
        <a:lstStyle/>
        <a:p>
          <a:endParaRPr lang="ru-RU"/>
        </a:p>
      </dgm:t>
    </dgm:pt>
    <dgm:pt modelId="{0B417AB5-F908-4FD1-ABF7-EBDB949BE35D}" type="sibTrans" cxnId="{59BAA886-70F0-415D-A059-3E3EEEB5C406}">
      <dgm:prSet/>
      <dgm:spPr/>
      <dgm:t>
        <a:bodyPr/>
        <a:lstStyle/>
        <a:p>
          <a:endParaRPr lang="ru-RU"/>
        </a:p>
      </dgm:t>
    </dgm:pt>
    <dgm:pt modelId="{40A463E8-6F9D-42BE-A238-9A581BACA31C}">
      <dgm:prSet/>
      <dgm:spPr/>
      <dgm:t>
        <a:bodyPr/>
        <a:lstStyle/>
        <a:p>
          <a:pPr algn="r" rtl="1"/>
          <a:r>
            <a:rPr lang="ar-EG" dirty="0"/>
            <a:t>يدعم تطوير متطلبات استيراد الصحة النباتية التي تسهل التجارة الآمنة</a:t>
          </a:r>
          <a:endParaRPr lang="ru-RU" dirty="0"/>
        </a:p>
      </dgm:t>
    </dgm:pt>
    <dgm:pt modelId="{769DA34D-AC5B-4569-B682-787BB7195AB6}" type="parTrans" cxnId="{9AAD6504-5EA8-49B6-93E2-16D7CFC74501}">
      <dgm:prSet/>
      <dgm:spPr/>
      <dgm:t>
        <a:bodyPr/>
        <a:lstStyle/>
        <a:p>
          <a:endParaRPr lang="ru-RU"/>
        </a:p>
      </dgm:t>
    </dgm:pt>
    <dgm:pt modelId="{A90752D8-B451-4E97-89ED-2292926C31A5}" type="sibTrans" cxnId="{9AAD6504-5EA8-49B6-93E2-16D7CFC74501}">
      <dgm:prSet/>
      <dgm:spPr/>
      <dgm:t>
        <a:bodyPr/>
        <a:lstStyle/>
        <a:p>
          <a:endParaRPr lang="ru-RU"/>
        </a:p>
      </dgm:t>
    </dgm:pt>
    <dgm:pt modelId="{B6F97353-17F5-4413-8EB5-D4FC186C87A8}" type="pres">
      <dgm:prSet presAssocID="{6A9D96C6-DDE4-48AE-8C2D-AF5BD1A5C25A}" presName="Name0" presStyleCnt="0">
        <dgm:presLayoutVars>
          <dgm:dir/>
          <dgm:animLvl val="lvl"/>
          <dgm:resizeHandles val="exact"/>
        </dgm:presLayoutVars>
      </dgm:prSet>
      <dgm:spPr/>
      <dgm:t>
        <a:bodyPr/>
        <a:lstStyle/>
        <a:p>
          <a:endParaRPr lang="en-GB"/>
        </a:p>
      </dgm:t>
    </dgm:pt>
    <dgm:pt modelId="{A8354CAD-BE77-44DB-89A4-1C71EF83916A}" type="pres">
      <dgm:prSet presAssocID="{41E19343-5F2C-42E8-B496-E99A6E90404B}" presName="linNode" presStyleCnt="0"/>
      <dgm:spPr/>
    </dgm:pt>
    <dgm:pt modelId="{44E0F866-7708-42C6-9BC0-2CF896B5CCE7}" type="pres">
      <dgm:prSet presAssocID="{41E19343-5F2C-42E8-B496-E99A6E90404B}" presName="parentText" presStyleLbl="node1" presStyleIdx="0" presStyleCnt="1" custScaleX="71896">
        <dgm:presLayoutVars>
          <dgm:chMax val="1"/>
          <dgm:bulletEnabled val="1"/>
        </dgm:presLayoutVars>
      </dgm:prSet>
      <dgm:spPr/>
      <dgm:t>
        <a:bodyPr/>
        <a:lstStyle/>
        <a:p>
          <a:endParaRPr lang="en-GB"/>
        </a:p>
      </dgm:t>
    </dgm:pt>
    <dgm:pt modelId="{30A0114E-66D6-44DA-BCCA-103B5631BFC9}" type="pres">
      <dgm:prSet presAssocID="{41E19343-5F2C-42E8-B496-E99A6E90404B}" presName="descendantText" presStyleLbl="alignAccFollowNode1" presStyleIdx="0" presStyleCnt="1" custScaleX="109558">
        <dgm:presLayoutVars>
          <dgm:bulletEnabled val="1"/>
        </dgm:presLayoutVars>
      </dgm:prSet>
      <dgm:spPr/>
      <dgm:t>
        <a:bodyPr/>
        <a:lstStyle/>
        <a:p>
          <a:endParaRPr lang="en-GB"/>
        </a:p>
      </dgm:t>
    </dgm:pt>
  </dgm:ptLst>
  <dgm:cxnLst>
    <dgm:cxn modelId="{59BAA886-70F0-415D-A059-3E3EEEB5C406}" srcId="{6A9D96C6-DDE4-48AE-8C2D-AF5BD1A5C25A}" destId="{41E19343-5F2C-42E8-B496-E99A6E90404B}" srcOrd="0" destOrd="0" parTransId="{44AC0AFA-292D-4537-A2C8-F41304C02489}" sibTransId="{0B417AB5-F908-4FD1-ABF7-EBDB949BE35D}"/>
    <dgm:cxn modelId="{DEF87870-7566-4F24-8BFB-044EEEDBD666}" type="presOf" srcId="{40A463E8-6F9D-42BE-A238-9A581BACA31C}" destId="{30A0114E-66D6-44DA-BCCA-103B5631BFC9}" srcOrd="0" destOrd="0" presId="urn:microsoft.com/office/officeart/2005/8/layout/vList5"/>
    <dgm:cxn modelId="{75C08473-45E9-4366-B342-9E94B63DF1E5}" type="presOf" srcId="{6A9D96C6-DDE4-48AE-8C2D-AF5BD1A5C25A}" destId="{B6F97353-17F5-4413-8EB5-D4FC186C87A8}" srcOrd="0" destOrd="0" presId="urn:microsoft.com/office/officeart/2005/8/layout/vList5"/>
    <dgm:cxn modelId="{9AAD6504-5EA8-49B6-93E2-16D7CFC74501}" srcId="{41E19343-5F2C-42E8-B496-E99A6E90404B}" destId="{40A463E8-6F9D-42BE-A238-9A581BACA31C}" srcOrd="0" destOrd="0" parTransId="{769DA34D-AC5B-4569-B682-787BB7195AB6}" sibTransId="{A90752D8-B451-4E97-89ED-2292926C31A5}"/>
    <dgm:cxn modelId="{E97671C5-D252-4E5F-A104-F556597D1009}" type="presOf" srcId="{41E19343-5F2C-42E8-B496-E99A6E90404B}" destId="{44E0F866-7708-42C6-9BC0-2CF896B5CCE7}" srcOrd="0" destOrd="0" presId="urn:microsoft.com/office/officeart/2005/8/layout/vList5"/>
    <dgm:cxn modelId="{92505CFE-3858-44BA-8CE8-BD3949542B6A}" type="presParOf" srcId="{B6F97353-17F5-4413-8EB5-D4FC186C87A8}" destId="{A8354CAD-BE77-44DB-89A4-1C71EF83916A}" srcOrd="0" destOrd="0" presId="urn:microsoft.com/office/officeart/2005/8/layout/vList5"/>
    <dgm:cxn modelId="{8F7D60ED-1C91-4DC8-8599-19957718F3A4}" type="presParOf" srcId="{A8354CAD-BE77-44DB-89A4-1C71EF83916A}" destId="{44E0F866-7708-42C6-9BC0-2CF896B5CCE7}" srcOrd="0" destOrd="0" presId="urn:microsoft.com/office/officeart/2005/8/layout/vList5"/>
    <dgm:cxn modelId="{89509422-F1C6-4D5D-A962-5B20170E8A20}" type="presParOf" srcId="{A8354CAD-BE77-44DB-89A4-1C71EF83916A}" destId="{30A0114E-66D6-44DA-BCCA-103B5631BFC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1936477-33A8-4456-82F1-22D34462BE7D}" type="doc">
      <dgm:prSet loTypeId="urn:microsoft.com/office/officeart/2005/8/layout/hList3" loCatId="list" qsTypeId="urn:microsoft.com/office/officeart/2005/8/quickstyle/simple1" qsCatId="simple" csTypeId="urn:microsoft.com/office/officeart/2005/8/colors/colorful4" csCatId="colorful" phldr="1"/>
      <dgm:spPr/>
      <dgm:t>
        <a:bodyPr/>
        <a:lstStyle/>
        <a:p>
          <a:endParaRPr lang="ru-RU"/>
        </a:p>
      </dgm:t>
    </dgm:pt>
    <dgm:pt modelId="{21E4C2EE-0962-4588-A61E-05E1C4F883A0}">
      <dgm:prSet/>
      <dgm:spPr/>
      <dgm:t>
        <a:bodyPr/>
        <a:lstStyle/>
        <a:p>
          <a:r>
            <a:rPr lang="ar-EG" dirty="0">
              <a:effectLst>
                <a:outerShdw blurRad="38100" dist="38100" dir="2700000" algn="tl">
                  <a:srgbClr val="000000">
                    <a:alpha val="43137"/>
                  </a:srgbClr>
                </a:outerShdw>
              </a:effectLst>
            </a:rPr>
            <a:t>لم يتم تطوير معايير السلع كملاحق لهذا المعيار فى الحالات الآتية</a:t>
          </a:r>
          <a:endParaRPr lang="ru-RU" dirty="0">
            <a:effectLst>
              <a:outerShdw blurRad="38100" dist="38100" dir="2700000" algn="tl">
                <a:srgbClr val="000000">
                  <a:alpha val="43137"/>
                </a:srgbClr>
              </a:outerShdw>
            </a:effectLst>
          </a:endParaRPr>
        </a:p>
      </dgm:t>
    </dgm:pt>
    <dgm:pt modelId="{7778F7EE-02BC-4784-8A50-3B6388AF6DF2}" type="parTrans" cxnId="{7A57631A-D861-4D36-9DC9-6AB1FB4EA3B0}">
      <dgm:prSet/>
      <dgm:spPr/>
      <dgm:t>
        <a:bodyPr/>
        <a:lstStyle/>
        <a:p>
          <a:endParaRPr lang="ru-RU">
            <a:effectLst>
              <a:outerShdw blurRad="38100" dist="38100" dir="2700000" algn="tl">
                <a:srgbClr val="000000">
                  <a:alpha val="43137"/>
                </a:srgbClr>
              </a:outerShdw>
            </a:effectLst>
          </a:endParaRPr>
        </a:p>
      </dgm:t>
    </dgm:pt>
    <dgm:pt modelId="{C7E2F300-94C4-45A8-A53F-CAFDF0E5A076}" type="sibTrans" cxnId="{7A57631A-D861-4D36-9DC9-6AB1FB4EA3B0}">
      <dgm:prSet/>
      <dgm:spPr/>
      <dgm:t>
        <a:bodyPr/>
        <a:lstStyle/>
        <a:p>
          <a:endParaRPr lang="ru-RU">
            <a:effectLst>
              <a:outerShdw blurRad="38100" dist="38100" dir="2700000" algn="tl">
                <a:srgbClr val="000000">
                  <a:alpha val="43137"/>
                </a:srgbClr>
              </a:outerShdw>
            </a:effectLst>
          </a:endParaRPr>
        </a:p>
      </dgm:t>
    </dgm:pt>
    <dgm:pt modelId="{F8FAA6EE-1714-4DA2-9B57-37EAFDBA7B8E}">
      <dgm:prSet/>
      <dgm:spPr>
        <a:solidFill>
          <a:schemeClr val="accent2"/>
        </a:solidFill>
      </dgm:spPr>
      <dgm:t>
        <a:bodyPr/>
        <a:lstStyle/>
        <a:p>
          <a:r>
            <a:rPr lang="ar-EG" dirty="0">
              <a:effectLst>
                <a:outerShdw blurRad="38100" dist="38100" dir="2700000" algn="tl">
                  <a:srgbClr val="000000">
                    <a:alpha val="43137"/>
                  </a:srgbClr>
                </a:outerShdw>
              </a:effectLst>
            </a:rPr>
            <a:t>عدم وجود تدابير صحة نباتية متاحة وفعالة</a:t>
          </a:r>
          <a:endParaRPr lang="ru-RU" dirty="0">
            <a:effectLst>
              <a:outerShdw blurRad="38100" dist="38100" dir="2700000" algn="tl">
                <a:srgbClr val="000000">
                  <a:alpha val="43137"/>
                </a:srgbClr>
              </a:outerShdw>
            </a:effectLst>
          </a:endParaRPr>
        </a:p>
      </dgm:t>
    </dgm:pt>
    <dgm:pt modelId="{0180BB54-F515-4CDC-BB5C-E5A427402E49}" type="parTrans" cxnId="{648F8A64-3CB5-447F-811B-42FD2F33D4B3}">
      <dgm:prSet/>
      <dgm:spPr/>
      <dgm:t>
        <a:bodyPr/>
        <a:lstStyle/>
        <a:p>
          <a:endParaRPr lang="ru-RU">
            <a:effectLst>
              <a:outerShdw blurRad="38100" dist="38100" dir="2700000" algn="tl">
                <a:srgbClr val="000000">
                  <a:alpha val="43137"/>
                </a:srgbClr>
              </a:outerShdw>
            </a:effectLst>
          </a:endParaRPr>
        </a:p>
      </dgm:t>
    </dgm:pt>
    <dgm:pt modelId="{EA3BD047-1FA8-4562-AFE6-19D22EA7FAEE}" type="sibTrans" cxnId="{648F8A64-3CB5-447F-811B-42FD2F33D4B3}">
      <dgm:prSet/>
      <dgm:spPr/>
      <dgm:t>
        <a:bodyPr/>
        <a:lstStyle/>
        <a:p>
          <a:endParaRPr lang="ru-RU">
            <a:effectLst>
              <a:outerShdw blurRad="38100" dist="38100" dir="2700000" algn="tl">
                <a:srgbClr val="000000">
                  <a:alpha val="43137"/>
                </a:srgbClr>
              </a:outerShdw>
            </a:effectLst>
          </a:endParaRPr>
        </a:p>
      </dgm:t>
    </dgm:pt>
    <dgm:pt modelId="{70B4DC9C-E863-44D3-9792-FBCDD7F9C59C}">
      <dgm:prSet/>
      <dgm:spPr/>
      <dgm:t>
        <a:bodyPr/>
        <a:lstStyle/>
        <a:p>
          <a:r>
            <a:rPr lang="ar-EG" dirty="0">
              <a:effectLst>
                <a:outerShdw blurRad="38100" dist="38100" dir="2700000" algn="tl">
                  <a:srgbClr val="000000">
                    <a:alpha val="43137"/>
                  </a:srgbClr>
                </a:outerShdw>
              </a:effectLst>
            </a:rPr>
            <a:t>يوفر المعيار الدولي الحالي لتدابير الصحة النباتية بالفعل إرشادات كافية</a:t>
          </a:r>
          <a:endParaRPr lang="ru-RU" dirty="0">
            <a:effectLst>
              <a:outerShdw blurRad="38100" dist="38100" dir="2700000" algn="tl">
                <a:srgbClr val="000000">
                  <a:alpha val="43137"/>
                </a:srgbClr>
              </a:outerShdw>
            </a:effectLst>
          </a:endParaRPr>
        </a:p>
      </dgm:t>
    </dgm:pt>
    <dgm:pt modelId="{01A7B897-09AA-43A9-9310-655F9AC25642}" type="parTrans" cxnId="{D342FFAA-B9AD-45CF-B322-A01AE34855C0}">
      <dgm:prSet/>
      <dgm:spPr/>
      <dgm:t>
        <a:bodyPr/>
        <a:lstStyle/>
        <a:p>
          <a:endParaRPr lang="ru-RU">
            <a:effectLst>
              <a:outerShdw blurRad="38100" dist="38100" dir="2700000" algn="tl">
                <a:srgbClr val="000000">
                  <a:alpha val="43137"/>
                </a:srgbClr>
              </a:outerShdw>
            </a:effectLst>
          </a:endParaRPr>
        </a:p>
      </dgm:t>
    </dgm:pt>
    <dgm:pt modelId="{07EE7378-051F-4182-916B-7E1EBDAF228D}" type="sibTrans" cxnId="{D342FFAA-B9AD-45CF-B322-A01AE34855C0}">
      <dgm:prSet/>
      <dgm:spPr/>
      <dgm:t>
        <a:bodyPr/>
        <a:lstStyle/>
        <a:p>
          <a:endParaRPr lang="ru-RU">
            <a:effectLst>
              <a:outerShdw blurRad="38100" dist="38100" dir="2700000" algn="tl">
                <a:srgbClr val="000000">
                  <a:alpha val="43137"/>
                </a:srgbClr>
              </a:outerShdw>
            </a:effectLst>
          </a:endParaRPr>
        </a:p>
      </dgm:t>
    </dgm:pt>
    <dgm:pt modelId="{C4372665-D026-4866-9494-00C63BA11F2A}">
      <dgm:prSet/>
      <dgm:spPr/>
      <dgm:t>
        <a:bodyPr/>
        <a:lstStyle/>
        <a:p>
          <a:r>
            <a:rPr lang="ar-EG" dirty="0">
              <a:effectLst>
                <a:outerShdw blurRad="38100" dist="38100" dir="2700000" algn="tl">
                  <a:srgbClr val="000000">
                    <a:alpha val="43137"/>
                  </a:srgbClr>
                </a:outerShdw>
              </a:effectLst>
            </a:rPr>
            <a:t>لسلعة غير خاضعة في نطاق الاتفاقية الدولية لوقاية النباتات</a:t>
          </a:r>
          <a:endParaRPr lang="ru-RU" dirty="0">
            <a:effectLst>
              <a:outerShdw blurRad="38100" dist="38100" dir="2700000" algn="tl">
                <a:srgbClr val="000000">
                  <a:alpha val="43137"/>
                </a:srgbClr>
              </a:outerShdw>
            </a:effectLst>
          </a:endParaRPr>
        </a:p>
      </dgm:t>
    </dgm:pt>
    <dgm:pt modelId="{54C9BA9A-73A3-401D-8832-AE2E21C05A64}" type="parTrans" cxnId="{8496A1D6-0557-4606-9C83-5C3C8B85F585}">
      <dgm:prSet/>
      <dgm:spPr/>
      <dgm:t>
        <a:bodyPr/>
        <a:lstStyle/>
        <a:p>
          <a:endParaRPr lang="ru-RU">
            <a:effectLst>
              <a:outerShdw blurRad="38100" dist="38100" dir="2700000" algn="tl">
                <a:srgbClr val="000000">
                  <a:alpha val="43137"/>
                </a:srgbClr>
              </a:outerShdw>
            </a:effectLst>
          </a:endParaRPr>
        </a:p>
      </dgm:t>
    </dgm:pt>
    <dgm:pt modelId="{FBCAC1C3-357F-4456-9663-C96A2C3C2A31}" type="sibTrans" cxnId="{8496A1D6-0557-4606-9C83-5C3C8B85F585}">
      <dgm:prSet/>
      <dgm:spPr/>
      <dgm:t>
        <a:bodyPr/>
        <a:lstStyle/>
        <a:p>
          <a:endParaRPr lang="ru-RU">
            <a:effectLst>
              <a:outerShdw blurRad="38100" dist="38100" dir="2700000" algn="tl">
                <a:srgbClr val="000000">
                  <a:alpha val="43137"/>
                </a:srgbClr>
              </a:outerShdw>
            </a:effectLst>
          </a:endParaRPr>
        </a:p>
      </dgm:t>
    </dgm:pt>
    <dgm:pt modelId="{D7E788E3-F90F-44B6-BA68-41A28F1F8245}" type="pres">
      <dgm:prSet presAssocID="{F1936477-33A8-4456-82F1-22D34462BE7D}" presName="composite" presStyleCnt="0">
        <dgm:presLayoutVars>
          <dgm:chMax val="1"/>
          <dgm:dir/>
          <dgm:resizeHandles val="exact"/>
        </dgm:presLayoutVars>
      </dgm:prSet>
      <dgm:spPr/>
      <dgm:t>
        <a:bodyPr/>
        <a:lstStyle/>
        <a:p>
          <a:endParaRPr lang="en-GB"/>
        </a:p>
      </dgm:t>
    </dgm:pt>
    <dgm:pt modelId="{8DCE8A20-B43A-4C28-B616-DECEF6D766C2}" type="pres">
      <dgm:prSet presAssocID="{21E4C2EE-0962-4588-A61E-05E1C4F883A0}" presName="roof" presStyleLbl="dkBgShp" presStyleIdx="0" presStyleCnt="2"/>
      <dgm:spPr/>
      <dgm:t>
        <a:bodyPr/>
        <a:lstStyle/>
        <a:p>
          <a:endParaRPr lang="en-GB"/>
        </a:p>
      </dgm:t>
    </dgm:pt>
    <dgm:pt modelId="{3BA1C27B-15EE-4BB0-B590-FAEB92AF982D}" type="pres">
      <dgm:prSet presAssocID="{21E4C2EE-0962-4588-A61E-05E1C4F883A0}" presName="pillars" presStyleCnt="0"/>
      <dgm:spPr/>
    </dgm:pt>
    <dgm:pt modelId="{D858EE78-6ED6-44CD-8DA8-13615C4BB5EA}" type="pres">
      <dgm:prSet presAssocID="{21E4C2EE-0962-4588-A61E-05E1C4F883A0}" presName="pillar1" presStyleLbl="node1" presStyleIdx="0" presStyleCnt="3">
        <dgm:presLayoutVars>
          <dgm:bulletEnabled val="1"/>
        </dgm:presLayoutVars>
      </dgm:prSet>
      <dgm:spPr/>
      <dgm:t>
        <a:bodyPr/>
        <a:lstStyle/>
        <a:p>
          <a:endParaRPr lang="en-GB"/>
        </a:p>
      </dgm:t>
    </dgm:pt>
    <dgm:pt modelId="{B43F2481-EF76-4D9D-BAE8-6C25575133D9}" type="pres">
      <dgm:prSet presAssocID="{70B4DC9C-E863-44D3-9792-FBCDD7F9C59C}" presName="pillarX" presStyleLbl="node1" presStyleIdx="1" presStyleCnt="3">
        <dgm:presLayoutVars>
          <dgm:bulletEnabled val="1"/>
        </dgm:presLayoutVars>
      </dgm:prSet>
      <dgm:spPr/>
      <dgm:t>
        <a:bodyPr/>
        <a:lstStyle/>
        <a:p>
          <a:endParaRPr lang="en-GB"/>
        </a:p>
      </dgm:t>
    </dgm:pt>
    <dgm:pt modelId="{2E297752-E969-41CB-827C-F0CF92522762}" type="pres">
      <dgm:prSet presAssocID="{C4372665-D026-4866-9494-00C63BA11F2A}" presName="pillarX" presStyleLbl="node1" presStyleIdx="2" presStyleCnt="3">
        <dgm:presLayoutVars>
          <dgm:bulletEnabled val="1"/>
        </dgm:presLayoutVars>
      </dgm:prSet>
      <dgm:spPr/>
      <dgm:t>
        <a:bodyPr/>
        <a:lstStyle/>
        <a:p>
          <a:endParaRPr lang="en-GB"/>
        </a:p>
      </dgm:t>
    </dgm:pt>
    <dgm:pt modelId="{EF760195-AF2C-4EBA-90E8-36EC88369F4E}" type="pres">
      <dgm:prSet presAssocID="{21E4C2EE-0962-4588-A61E-05E1C4F883A0}" presName="base" presStyleLbl="dkBgShp" presStyleIdx="1" presStyleCnt="2"/>
      <dgm:spPr/>
    </dgm:pt>
  </dgm:ptLst>
  <dgm:cxnLst>
    <dgm:cxn modelId="{DA3C08F4-A1A6-4F02-B9C5-F59531599C9B}" type="presOf" srcId="{C4372665-D026-4866-9494-00C63BA11F2A}" destId="{2E297752-E969-41CB-827C-F0CF92522762}" srcOrd="0" destOrd="0" presId="urn:microsoft.com/office/officeart/2005/8/layout/hList3"/>
    <dgm:cxn modelId="{D461F8CF-BD1B-4B7F-B92B-A226A266D858}" type="presOf" srcId="{70B4DC9C-E863-44D3-9792-FBCDD7F9C59C}" destId="{B43F2481-EF76-4D9D-BAE8-6C25575133D9}" srcOrd="0" destOrd="0" presId="urn:microsoft.com/office/officeart/2005/8/layout/hList3"/>
    <dgm:cxn modelId="{D342FFAA-B9AD-45CF-B322-A01AE34855C0}" srcId="{21E4C2EE-0962-4588-A61E-05E1C4F883A0}" destId="{70B4DC9C-E863-44D3-9792-FBCDD7F9C59C}" srcOrd="1" destOrd="0" parTransId="{01A7B897-09AA-43A9-9310-655F9AC25642}" sibTransId="{07EE7378-051F-4182-916B-7E1EBDAF228D}"/>
    <dgm:cxn modelId="{E1639806-AC43-48BE-AD99-1EE3CDF14171}" type="presOf" srcId="{21E4C2EE-0962-4588-A61E-05E1C4F883A0}" destId="{8DCE8A20-B43A-4C28-B616-DECEF6D766C2}" srcOrd="0" destOrd="0" presId="urn:microsoft.com/office/officeart/2005/8/layout/hList3"/>
    <dgm:cxn modelId="{D238DD8B-00D4-4855-8C0B-F0135E162459}" type="presOf" srcId="{F1936477-33A8-4456-82F1-22D34462BE7D}" destId="{D7E788E3-F90F-44B6-BA68-41A28F1F8245}" srcOrd="0" destOrd="0" presId="urn:microsoft.com/office/officeart/2005/8/layout/hList3"/>
    <dgm:cxn modelId="{648F8A64-3CB5-447F-811B-42FD2F33D4B3}" srcId="{21E4C2EE-0962-4588-A61E-05E1C4F883A0}" destId="{F8FAA6EE-1714-4DA2-9B57-37EAFDBA7B8E}" srcOrd="0" destOrd="0" parTransId="{0180BB54-F515-4CDC-BB5C-E5A427402E49}" sibTransId="{EA3BD047-1FA8-4562-AFE6-19D22EA7FAEE}"/>
    <dgm:cxn modelId="{0EF9FD5F-6063-454A-B5B2-E2CA404433E8}" type="presOf" srcId="{F8FAA6EE-1714-4DA2-9B57-37EAFDBA7B8E}" destId="{D858EE78-6ED6-44CD-8DA8-13615C4BB5EA}" srcOrd="0" destOrd="0" presId="urn:microsoft.com/office/officeart/2005/8/layout/hList3"/>
    <dgm:cxn modelId="{7A57631A-D861-4D36-9DC9-6AB1FB4EA3B0}" srcId="{F1936477-33A8-4456-82F1-22D34462BE7D}" destId="{21E4C2EE-0962-4588-A61E-05E1C4F883A0}" srcOrd="0" destOrd="0" parTransId="{7778F7EE-02BC-4784-8A50-3B6388AF6DF2}" sibTransId="{C7E2F300-94C4-45A8-A53F-CAFDF0E5A076}"/>
    <dgm:cxn modelId="{8496A1D6-0557-4606-9C83-5C3C8B85F585}" srcId="{21E4C2EE-0962-4588-A61E-05E1C4F883A0}" destId="{C4372665-D026-4866-9494-00C63BA11F2A}" srcOrd="2" destOrd="0" parTransId="{54C9BA9A-73A3-401D-8832-AE2E21C05A64}" sibTransId="{FBCAC1C3-357F-4456-9663-C96A2C3C2A31}"/>
    <dgm:cxn modelId="{C6B93598-8DA1-426E-870D-6BFFB61FB23F}" type="presParOf" srcId="{D7E788E3-F90F-44B6-BA68-41A28F1F8245}" destId="{8DCE8A20-B43A-4C28-B616-DECEF6D766C2}" srcOrd="0" destOrd="0" presId="urn:microsoft.com/office/officeart/2005/8/layout/hList3"/>
    <dgm:cxn modelId="{17BE9D52-4BAA-47B2-AA1A-0AD3E055F826}" type="presParOf" srcId="{D7E788E3-F90F-44B6-BA68-41A28F1F8245}" destId="{3BA1C27B-15EE-4BB0-B590-FAEB92AF982D}" srcOrd="1" destOrd="0" presId="urn:microsoft.com/office/officeart/2005/8/layout/hList3"/>
    <dgm:cxn modelId="{F52AB685-7791-41D4-8496-FA2FBA51D751}" type="presParOf" srcId="{3BA1C27B-15EE-4BB0-B590-FAEB92AF982D}" destId="{D858EE78-6ED6-44CD-8DA8-13615C4BB5EA}" srcOrd="0" destOrd="0" presId="urn:microsoft.com/office/officeart/2005/8/layout/hList3"/>
    <dgm:cxn modelId="{41D4FF76-253E-40C0-81B4-7FBC98A1C0A6}" type="presParOf" srcId="{3BA1C27B-15EE-4BB0-B590-FAEB92AF982D}" destId="{B43F2481-EF76-4D9D-BAE8-6C25575133D9}" srcOrd="1" destOrd="0" presId="urn:microsoft.com/office/officeart/2005/8/layout/hList3"/>
    <dgm:cxn modelId="{5BDAF4B3-740E-4008-B3DE-ECE8BF19CF84}" type="presParOf" srcId="{3BA1C27B-15EE-4BB0-B590-FAEB92AF982D}" destId="{2E297752-E969-41CB-827C-F0CF92522762}" srcOrd="2" destOrd="0" presId="urn:microsoft.com/office/officeart/2005/8/layout/hList3"/>
    <dgm:cxn modelId="{3FBD13D2-E9C3-4491-A21E-A69F9DC1CF71}" type="presParOf" srcId="{D7E788E3-F90F-44B6-BA68-41A28F1F8245}" destId="{EF760195-AF2C-4EBA-90E8-36EC88369F4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A208D89C-527A-4689-9ABD-22BCA519BB99}" type="doc">
      <dgm:prSet loTypeId="urn:microsoft.com/office/officeart/2005/8/layout/hierarchy4" loCatId="list" qsTypeId="urn:microsoft.com/office/officeart/2005/8/quickstyle/simple1" qsCatId="simple" csTypeId="urn:microsoft.com/office/officeart/2005/8/colors/colorful4" csCatId="colorful" phldr="1"/>
      <dgm:spPr/>
      <dgm:t>
        <a:bodyPr/>
        <a:lstStyle/>
        <a:p>
          <a:endParaRPr lang="ru-RU"/>
        </a:p>
      </dgm:t>
    </dgm:pt>
    <dgm:pt modelId="{C54A1AD0-7451-4A38-B4AB-E5C8A6DF3E49}">
      <dgm:prSet/>
      <dgm:spPr/>
      <dgm:t>
        <a:bodyPr/>
        <a:lstStyle/>
        <a:p>
          <a:r>
            <a:rPr lang="ar-EG" dirty="0">
              <a:effectLst>
                <a:outerShdw blurRad="38100" dist="38100" dir="2700000" algn="tl">
                  <a:srgbClr val="000000">
                    <a:alpha val="43137"/>
                  </a:srgbClr>
                </a:outerShdw>
              </a:effectLst>
            </a:rPr>
            <a:t>معايير السلع التي تشكل الملاحق الخاصة بهذا المعيار تكون وفقًا للأقسام الخمسة:</a:t>
          </a:r>
          <a:endParaRPr lang="ru-RU" dirty="0">
            <a:effectLst>
              <a:outerShdw blurRad="38100" dist="38100" dir="2700000" algn="tl">
                <a:srgbClr val="000000">
                  <a:alpha val="43137"/>
                </a:srgbClr>
              </a:outerShdw>
            </a:effectLst>
          </a:endParaRPr>
        </a:p>
      </dgm:t>
    </dgm:pt>
    <dgm:pt modelId="{445792F4-F7E3-4E44-8F6B-6498F8DEDD01}" type="parTrans" cxnId="{FB8AE44C-64ED-48E1-A7A6-BB199F983057}">
      <dgm:prSet/>
      <dgm:spPr/>
      <dgm:t>
        <a:bodyPr/>
        <a:lstStyle/>
        <a:p>
          <a:endParaRPr lang="ru-RU">
            <a:effectLst>
              <a:outerShdw blurRad="38100" dist="38100" dir="2700000" algn="tl">
                <a:srgbClr val="000000">
                  <a:alpha val="43137"/>
                </a:srgbClr>
              </a:outerShdw>
            </a:effectLst>
          </a:endParaRPr>
        </a:p>
      </dgm:t>
    </dgm:pt>
    <dgm:pt modelId="{A7DD37E2-6ECF-4A73-A272-5CA3ACC18E6C}" type="sibTrans" cxnId="{FB8AE44C-64ED-48E1-A7A6-BB199F983057}">
      <dgm:prSet/>
      <dgm:spPr/>
      <dgm:t>
        <a:bodyPr/>
        <a:lstStyle/>
        <a:p>
          <a:endParaRPr lang="ru-RU">
            <a:effectLst>
              <a:outerShdw blurRad="38100" dist="38100" dir="2700000" algn="tl">
                <a:srgbClr val="000000">
                  <a:alpha val="43137"/>
                </a:srgbClr>
              </a:outerShdw>
            </a:effectLst>
          </a:endParaRPr>
        </a:p>
      </dgm:t>
    </dgm:pt>
    <dgm:pt modelId="{578A46E7-B181-4A54-B561-938BA5DCB439}">
      <dgm:prSet custT="1"/>
      <dgm:spPr>
        <a:solidFill>
          <a:schemeClr val="accent6"/>
        </a:solidFill>
      </dgm:spPr>
      <dgm:t>
        <a:bodyPr/>
        <a:lstStyle/>
        <a:p>
          <a:r>
            <a:rPr lang="ar-EG" sz="1600" dirty="0">
              <a:effectLst>
                <a:outerShdw blurRad="38100" dist="38100" dir="2700000" algn="tl">
                  <a:srgbClr val="000000">
                    <a:alpha val="43137"/>
                  </a:srgbClr>
                </a:outerShdw>
              </a:effectLst>
            </a:rPr>
            <a:t>النطاق</a:t>
          </a:r>
          <a:endParaRPr lang="ru-RU" sz="1600" dirty="0">
            <a:effectLst>
              <a:outerShdw blurRad="38100" dist="38100" dir="2700000" algn="tl">
                <a:srgbClr val="000000">
                  <a:alpha val="43137"/>
                </a:srgbClr>
              </a:outerShdw>
            </a:effectLst>
          </a:endParaRPr>
        </a:p>
      </dgm:t>
    </dgm:pt>
    <dgm:pt modelId="{8376D99C-94BC-4109-ABA2-99FDEDF5DBEF}" type="parTrans" cxnId="{A2FD1228-8CF0-490C-9E4B-12ADF1E43962}">
      <dgm:prSet/>
      <dgm:spPr/>
      <dgm:t>
        <a:bodyPr/>
        <a:lstStyle/>
        <a:p>
          <a:endParaRPr lang="ru-RU">
            <a:effectLst>
              <a:outerShdw blurRad="38100" dist="38100" dir="2700000" algn="tl">
                <a:srgbClr val="000000">
                  <a:alpha val="43137"/>
                </a:srgbClr>
              </a:outerShdw>
            </a:effectLst>
          </a:endParaRPr>
        </a:p>
      </dgm:t>
    </dgm:pt>
    <dgm:pt modelId="{D0FE1D3A-E6AC-4434-8466-38FADF6A8A37}" type="sibTrans" cxnId="{A2FD1228-8CF0-490C-9E4B-12ADF1E43962}">
      <dgm:prSet/>
      <dgm:spPr/>
      <dgm:t>
        <a:bodyPr/>
        <a:lstStyle/>
        <a:p>
          <a:endParaRPr lang="ru-RU">
            <a:effectLst>
              <a:outerShdw blurRad="38100" dist="38100" dir="2700000" algn="tl">
                <a:srgbClr val="000000">
                  <a:alpha val="43137"/>
                </a:srgbClr>
              </a:outerShdw>
            </a:effectLst>
          </a:endParaRPr>
        </a:p>
      </dgm:t>
    </dgm:pt>
    <dgm:pt modelId="{ADA66449-DCDB-47EA-A26F-C46280BD5D1D}">
      <dgm:prSet custT="1"/>
      <dgm:spPr/>
      <dgm:t>
        <a:bodyPr/>
        <a:lstStyle/>
        <a:p>
          <a:r>
            <a:rPr lang="ar-EG" sz="1600" dirty="0">
              <a:effectLst>
                <a:outerShdw blurRad="38100" dist="38100" dir="2700000" algn="tl">
                  <a:srgbClr val="000000">
                    <a:alpha val="43137"/>
                  </a:srgbClr>
                </a:outerShdw>
              </a:effectLst>
            </a:rPr>
            <a:t>وصف السلعة والغرض من استخدامها</a:t>
          </a:r>
          <a:endParaRPr lang="ru-RU" sz="1600" dirty="0">
            <a:effectLst>
              <a:outerShdw blurRad="38100" dist="38100" dir="2700000" algn="tl">
                <a:srgbClr val="000000">
                  <a:alpha val="43137"/>
                </a:srgbClr>
              </a:outerShdw>
            </a:effectLst>
          </a:endParaRPr>
        </a:p>
      </dgm:t>
    </dgm:pt>
    <dgm:pt modelId="{FBE129CA-959A-45B1-B869-C61BD7A4FF7A}" type="parTrans" cxnId="{EC6D885E-64B8-444B-9A72-B6B6C2230154}">
      <dgm:prSet/>
      <dgm:spPr/>
      <dgm:t>
        <a:bodyPr/>
        <a:lstStyle/>
        <a:p>
          <a:endParaRPr lang="ru-RU">
            <a:effectLst>
              <a:outerShdw blurRad="38100" dist="38100" dir="2700000" algn="tl">
                <a:srgbClr val="000000">
                  <a:alpha val="43137"/>
                </a:srgbClr>
              </a:outerShdw>
            </a:effectLst>
          </a:endParaRPr>
        </a:p>
      </dgm:t>
    </dgm:pt>
    <dgm:pt modelId="{BE87E9DD-62BE-495D-B39E-335FB440071F}" type="sibTrans" cxnId="{EC6D885E-64B8-444B-9A72-B6B6C2230154}">
      <dgm:prSet/>
      <dgm:spPr/>
      <dgm:t>
        <a:bodyPr/>
        <a:lstStyle/>
        <a:p>
          <a:endParaRPr lang="ru-RU">
            <a:effectLst>
              <a:outerShdw blurRad="38100" dist="38100" dir="2700000" algn="tl">
                <a:srgbClr val="000000">
                  <a:alpha val="43137"/>
                </a:srgbClr>
              </a:outerShdw>
            </a:effectLst>
          </a:endParaRPr>
        </a:p>
      </dgm:t>
    </dgm:pt>
    <dgm:pt modelId="{B817A766-CFE6-420C-9E9C-AB71731DE4A7}">
      <dgm:prSet custT="1"/>
      <dgm:spPr>
        <a:solidFill>
          <a:schemeClr val="accent4"/>
        </a:solidFill>
      </dgm:spPr>
      <dgm:t>
        <a:bodyPr/>
        <a:lstStyle/>
        <a:p>
          <a:r>
            <a:rPr lang="ar-EG" sz="1800" dirty="0">
              <a:effectLst>
                <a:outerShdw blurRad="38100" dist="38100" dir="2700000" algn="tl">
                  <a:srgbClr val="000000">
                    <a:alpha val="43137"/>
                  </a:srgbClr>
                </a:outerShdw>
              </a:effectLst>
            </a:rPr>
            <a:t>الآفات</a:t>
          </a:r>
          <a:endParaRPr lang="ru-RU" sz="1800" dirty="0">
            <a:effectLst>
              <a:outerShdw blurRad="38100" dist="38100" dir="2700000" algn="tl">
                <a:srgbClr val="000000">
                  <a:alpha val="43137"/>
                </a:srgbClr>
              </a:outerShdw>
            </a:effectLst>
          </a:endParaRPr>
        </a:p>
      </dgm:t>
    </dgm:pt>
    <dgm:pt modelId="{1BD225EB-2FCA-4FB7-8E5B-A34A3E09DF5F}" type="parTrans" cxnId="{BA97FC76-7C84-4377-A3C2-75127BD4CC47}">
      <dgm:prSet/>
      <dgm:spPr/>
      <dgm:t>
        <a:bodyPr/>
        <a:lstStyle/>
        <a:p>
          <a:endParaRPr lang="ru-RU">
            <a:effectLst>
              <a:outerShdw blurRad="38100" dist="38100" dir="2700000" algn="tl">
                <a:srgbClr val="000000">
                  <a:alpha val="43137"/>
                </a:srgbClr>
              </a:outerShdw>
            </a:effectLst>
          </a:endParaRPr>
        </a:p>
      </dgm:t>
    </dgm:pt>
    <dgm:pt modelId="{6A365378-6583-4D99-8330-ED79C19435CA}" type="sibTrans" cxnId="{BA97FC76-7C84-4377-A3C2-75127BD4CC47}">
      <dgm:prSet/>
      <dgm:spPr/>
      <dgm:t>
        <a:bodyPr/>
        <a:lstStyle/>
        <a:p>
          <a:endParaRPr lang="ru-RU">
            <a:effectLst>
              <a:outerShdw blurRad="38100" dist="38100" dir="2700000" algn="tl">
                <a:srgbClr val="000000">
                  <a:alpha val="43137"/>
                </a:srgbClr>
              </a:outerShdw>
            </a:effectLst>
          </a:endParaRPr>
        </a:p>
      </dgm:t>
    </dgm:pt>
    <dgm:pt modelId="{DAAD517E-9EC6-4B45-93B9-A4B1050BF9D9}">
      <dgm:prSet/>
      <dgm:spPr>
        <a:solidFill>
          <a:schemeClr val="accent3"/>
        </a:solidFill>
      </dgm:spPr>
      <dgm:t>
        <a:bodyPr/>
        <a:lstStyle/>
        <a:p>
          <a:r>
            <a:rPr lang="ar-EG" dirty="0">
              <a:effectLst>
                <a:outerShdw blurRad="38100" dist="38100" dir="2700000" algn="tl">
                  <a:srgbClr val="000000">
                    <a:alpha val="43137"/>
                  </a:srgbClr>
                </a:outerShdw>
              </a:effectLst>
            </a:rPr>
            <a:t>خيارات لتدابير صحة نباتية</a:t>
          </a:r>
          <a:endParaRPr lang="ru-RU" dirty="0">
            <a:effectLst>
              <a:outerShdw blurRad="38100" dist="38100" dir="2700000" algn="tl">
                <a:srgbClr val="000000">
                  <a:alpha val="43137"/>
                </a:srgbClr>
              </a:outerShdw>
            </a:effectLst>
          </a:endParaRPr>
        </a:p>
      </dgm:t>
    </dgm:pt>
    <dgm:pt modelId="{5A290A04-9215-4D7C-A8C2-D04EF2A9D858}" type="parTrans" cxnId="{D52ABCAF-D2F6-438C-AAE2-33175F07969C}">
      <dgm:prSet/>
      <dgm:spPr/>
      <dgm:t>
        <a:bodyPr/>
        <a:lstStyle/>
        <a:p>
          <a:endParaRPr lang="ru-RU">
            <a:effectLst>
              <a:outerShdw blurRad="38100" dist="38100" dir="2700000" algn="tl">
                <a:srgbClr val="000000">
                  <a:alpha val="43137"/>
                </a:srgbClr>
              </a:outerShdw>
            </a:effectLst>
          </a:endParaRPr>
        </a:p>
      </dgm:t>
    </dgm:pt>
    <dgm:pt modelId="{F721FE6D-82E2-404D-8D5E-D568D35B2D0C}" type="sibTrans" cxnId="{D52ABCAF-D2F6-438C-AAE2-33175F07969C}">
      <dgm:prSet/>
      <dgm:spPr/>
      <dgm:t>
        <a:bodyPr/>
        <a:lstStyle/>
        <a:p>
          <a:endParaRPr lang="ru-RU">
            <a:effectLst>
              <a:outerShdw blurRad="38100" dist="38100" dir="2700000" algn="tl">
                <a:srgbClr val="000000">
                  <a:alpha val="43137"/>
                </a:srgbClr>
              </a:outerShdw>
            </a:effectLst>
          </a:endParaRPr>
        </a:p>
      </dgm:t>
    </dgm:pt>
    <dgm:pt modelId="{3EF0CC87-3C4E-4A42-92DD-261BEC052A74}">
      <dgm:prSet/>
      <dgm:spPr>
        <a:solidFill>
          <a:schemeClr val="accent2"/>
        </a:solidFill>
      </dgm:spPr>
      <dgm:t>
        <a:bodyPr/>
        <a:lstStyle/>
        <a:p>
          <a:r>
            <a:rPr lang="ar-EG" dirty="0">
              <a:effectLst>
                <a:outerShdw blurRad="38100" dist="38100" dir="2700000" algn="tl">
                  <a:srgbClr val="000000">
                    <a:alpha val="43137"/>
                  </a:srgbClr>
                </a:outerShdw>
              </a:effectLst>
            </a:rPr>
            <a:t>المراجع</a:t>
          </a:r>
          <a:endParaRPr lang="ru-RU" dirty="0">
            <a:effectLst>
              <a:outerShdw blurRad="38100" dist="38100" dir="2700000" algn="tl">
                <a:srgbClr val="000000">
                  <a:alpha val="43137"/>
                </a:srgbClr>
              </a:outerShdw>
            </a:effectLst>
          </a:endParaRPr>
        </a:p>
      </dgm:t>
    </dgm:pt>
    <dgm:pt modelId="{A900E288-A0ED-49EF-AB9F-C192D12122B8}" type="parTrans" cxnId="{1489C9E8-D3AD-4EB7-ADFF-A3D417E983EA}">
      <dgm:prSet/>
      <dgm:spPr/>
      <dgm:t>
        <a:bodyPr/>
        <a:lstStyle/>
        <a:p>
          <a:endParaRPr lang="ru-RU">
            <a:effectLst>
              <a:outerShdw blurRad="38100" dist="38100" dir="2700000" algn="tl">
                <a:srgbClr val="000000">
                  <a:alpha val="43137"/>
                </a:srgbClr>
              </a:outerShdw>
            </a:effectLst>
          </a:endParaRPr>
        </a:p>
      </dgm:t>
    </dgm:pt>
    <dgm:pt modelId="{04ECD0EF-CA1C-4D48-A702-94A773E754B6}" type="sibTrans" cxnId="{1489C9E8-D3AD-4EB7-ADFF-A3D417E983EA}">
      <dgm:prSet/>
      <dgm:spPr/>
      <dgm:t>
        <a:bodyPr/>
        <a:lstStyle/>
        <a:p>
          <a:endParaRPr lang="ru-RU">
            <a:effectLst>
              <a:outerShdw blurRad="38100" dist="38100" dir="2700000" algn="tl">
                <a:srgbClr val="000000">
                  <a:alpha val="43137"/>
                </a:srgbClr>
              </a:outerShdw>
            </a:effectLst>
          </a:endParaRPr>
        </a:p>
      </dgm:t>
    </dgm:pt>
    <dgm:pt modelId="{E2A36C06-F04E-4CB4-8FB7-41044A816783}" type="pres">
      <dgm:prSet presAssocID="{A208D89C-527A-4689-9ABD-22BCA519BB99}" presName="Name0" presStyleCnt="0">
        <dgm:presLayoutVars>
          <dgm:chPref val="1"/>
          <dgm:dir/>
          <dgm:animOne val="branch"/>
          <dgm:animLvl val="lvl"/>
          <dgm:resizeHandles/>
        </dgm:presLayoutVars>
      </dgm:prSet>
      <dgm:spPr/>
      <dgm:t>
        <a:bodyPr/>
        <a:lstStyle/>
        <a:p>
          <a:endParaRPr lang="en-GB"/>
        </a:p>
      </dgm:t>
    </dgm:pt>
    <dgm:pt modelId="{4D301D6D-8FD2-4B0A-B0A9-E940CCFCBDCA}" type="pres">
      <dgm:prSet presAssocID="{C54A1AD0-7451-4A38-B4AB-E5C8A6DF3E49}" presName="vertOne" presStyleCnt="0"/>
      <dgm:spPr/>
    </dgm:pt>
    <dgm:pt modelId="{03EE66D7-CBA8-4E71-939C-4E54CD118152}" type="pres">
      <dgm:prSet presAssocID="{C54A1AD0-7451-4A38-B4AB-E5C8A6DF3E49}" presName="txOne" presStyleLbl="node0" presStyleIdx="0" presStyleCnt="1" custScaleY="40964">
        <dgm:presLayoutVars>
          <dgm:chPref val="3"/>
        </dgm:presLayoutVars>
      </dgm:prSet>
      <dgm:spPr/>
      <dgm:t>
        <a:bodyPr/>
        <a:lstStyle/>
        <a:p>
          <a:endParaRPr lang="en-GB"/>
        </a:p>
      </dgm:t>
    </dgm:pt>
    <dgm:pt modelId="{B0D2171B-335C-4F1F-BA19-257AA8C11FA6}" type="pres">
      <dgm:prSet presAssocID="{C54A1AD0-7451-4A38-B4AB-E5C8A6DF3E49}" presName="parTransOne" presStyleCnt="0"/>
      <dgm:spPr/>
    </dgm:pt>
    <dgm:pt modelId="{9888AB02-D990-415E-A082-EFA7E86A948D}" type="pres">
      <dgm:prSet presAssocID="{C54A1AD0-7451-4A38-B4AB-E5C8A6DF3E49}" presName="horzOne" presStyleCnt="0"/>
      <dgm:spPr/>
    </dgm:pt>
    <dgm:pt modelId="{832D2E1A-293F-47D3-AEB6-D6716D55B8B7}" type="pres">
      <dgm:prSet presAssocID="{578A46E7-B181-4A54-B561-938BA5DCB439}" presName="vertTwo" presStyleCnt="0"/>
      <dgm:spPr/>
    </dgm:pt>
    <dgm:pt modelId="{D3DC7F50-2C70-4C0D-B249-5F2926695D55}" type="pres">
      <dgm:prSet presAssocID="{578A46E7-B181-4A54-B561-938BA5DCB439}" presName="txTwo" presStyleLbl="node2" presStyleIdx="0" presStyleCnt="5" custLinFactNeighborY="-12082">
        <dgm:presLayoutVars>
          <dgm:chPref val="3"/>
        </dgm:presLayoutVars>
      </dgm:prSet>
      <dgm:spPr/>
      <dgm:t>
        <a:bodyPr/>
        <a:lstStyle/>
        <a:p>
          <a:endParaRPr lang="en-GB"/>
        </a:p>
      </dgm:t>
    </dgm:pt>
    <dgm:pt modelId="{9F0DA9AE-0196-4C68-A4D5-A46EC4518771}" type="pres">
      <dgm:prSet presAssocID="{578A46E7-B181-4A54-B561-938BA5DCB439}" presName="horzTwo" presStyleCnt="0"/>
      <dgm:spPr/>
    </dgm:pt>
    <dgm:pt modelId="{C9709927-0FB5-4464-9D83-EFFDE2F9EFF2}" type="pres">
      <dgm:prSet presAssocID="{D0FE1D3A-E6AC-4434-8466-38FADF6A8A37}" presName="sibSpaceTwo" presStyleCnt="0"/>
      <dgm:spPr/>
    </dgm:pt>
    <dgm:pt modelId="{F2218B5A-B234-4AB1-871D-BEB865CDF9F9}" type="pres">
      <dgm:prSet presAssocID="{ADA66449-DCDB-47EA-A26F-C46280BD5D1D}" presName="vertTwo" presStyleCnt="0"/>
      <dgm:spPr/>
    </dgm:pt>
    <dgm:pt modelId="{0491847C-B0D5-4DF8-ABDD-7F6E779145C5}" type="pres">
      <dgm:prSet presAssocID="{ADA66449-DCDB-47EA-A26F-C46280BD5D1D}" presName="txTwo" presStyleLbl="node2" presStyleIdx="1" presStyleCnt="5" custScaleY="100220" custLinFactNeighborY="-12082">
        <dgm:presLayoutVars>
          <dgm:chPref val="3"/>
        </dgm:presLayoutVars>
      </dgm:prSet>
      <dgm:spPr/>
      <dgm:t>
        <a:bodyPr/>
        <a:lstStyle/>
        <a:p>
          <a:endParaRPr lang="en-GB"/>
        </a:p>
      </dgm:t>
    </dgm:pt>
    <dgm:pt modelId="{4E045686-E3C5-4489-9E75-BB3937E65DD4}" type="pres">
      <dgm:prSet presAssocID="{ADA66449-DCDB-47EA-A26F-C46280BD5D1D}" presName="horzTwo" presStyleCnt="0"/>
      <dgm:spPr/>
    </dgm:pt>
    <dgm:pt modelId="{DBAA544F-6B54-4B17-BA28-DAA35305454D}" type="pres">
      <dgm:prSet presAssocID="{BE87E9DD-62BE-495D-B39E-335FB440071F}" presName="sibSpaceTwo" presStyleCnt="0"/>
      <dgm:spPr/>
    </dgm:pt>
    <dgm:pt modelId="{C76736E6-72D1-47A9-99C0-CDBF9DF139FA}" type="pres">
      <dgm:prSet presAssocID="{B817A766-CFE6-420C-9E9C-AB71731DE4A7}" presName="vertTwo" presStyleCnt="0"/>
      <dgm:spPr/>
    </dgm:pt>
    <dgm:pt modelId="{DFCA5CE3-7FD9-4DD6-9A8E-C9BBA65FEAAA}" type="pres">
      <dgm:prSet presAssocID="{B817A766-CFE6-420C-9E9C-AB71731DE4A7}" presName="txTwo" presStyleLbl="node2" presStyleIdx="2" presStyleCnt="5" custLinFactNeighborY="-12082">
        <dgm:presLayoutVars>
          <dgm:chPref val="3"/>
        </dgm:presLayoutVars>
      </dgm:prSet>
      <dgm:spPr/>
      <dgm:t>
        <a:bodyPr/>
        <a:lstStyle/>
        <a:p>
          <a:endParaRPr lang="en-GB"/>
        </a:p>
      </dgm:t>
    </dgm:pt>
    <dgm:pt modelId="{E3B67C61-AE1D-4567-A06D-15F1F20E97B0}" type="pres">
      <dgm:prSet presAssocID="{B817A766-CFE6-420C-9E9C-AB71731DE4A7}" presName="horzTwo" presStyleCnt="0"/>
      <dgm:spPr/>
    </dgm:pt>
    <dgm:pt modelId="{F38EBD44-33FB-4151-BE15-84418DEC1703}" type="pres">
      <dgm:prSet presAssocID="{6A365378-6583-4D99-8330-ED79C19435CA}" presName="sibSpaceTwo" presStyleCnt="0"/>
      <dgm:spPr/>
    </dgm:pt>
    <dgm:pt modelId="{4D9D463A-528A-4924-837A-6A6405210E4B}" type="pres">
      <dgm:prSet presAssocID="{DAAD517E-9EC6-4B45-93B9-A4B1050BF9D9}" presName="vertTwo" presStyleCnt="0"/>
      <dgm:spPr/>
    </dgm:pt>
    <dgm:pt modelId="{AA6D9F0E-FF6B-4B65-9229-9927A8994DB5}" type="pres">
      <dgm:prSet presAssocID="{DAAD517E-9EC6-4B45-93B9-A4B1050BF9D9}" presName="txTwo" presStyleLbl="node2" presStyleIdx="3" presStyleCnt="5" custLinFactNeighborY="-12082">
        <dgm:presLayoutVars>
          <dgm:chPref val="3"/>
        </dgm:presLayoutVars>
      </dgm:prSet>
      <dgm:spPr/>
      <dgm:t>
        <a:bodyPr/>
        <a:lstStyle/>
        <a:p>
          <a:endParaRPr lang="en-GB"/>
        </a:p>
      </dgm:t>
    </dgm:pt>
    <dgm:pt modelId="{C9F49F6C-2FD4-4625-B163-39725FA2D42E}" type="pres">
      <dgm:prSet presAssocID="{DAAD517E-9EC6-4B45-93B9-A4B1050BF9D9}" presName="horzTwo" presStyleCnt="0"/>
      <dgm:spPr/>
    </dgm:pt>
    <dgm:pt modelId="{C32C7892-A5D8-4521-96CF-E2B4D6785E3B}" type="pres">
      <dgm:prSet presAssocID="{F721FE6D-82E2-404D-8D5E-D568D35B2D0C}" presName="sibSpaceTwo" presStyleCnt="0"/>
      <dgm:spPr/>
    </dgm:pt>
    <dgm:pt modelId="{F7675DD2-0084-4C78-BCEE-62FE16EFAD09}" type="pres">
      <dgm:prSet presAssocID="{3EF0CC87-3C4E-4A42-92DD-261BEC052A74}" presName="vertTwo" presStyleCnt="0"/>
      <dgm:spPr/>
    </dgm:pt>
    <dgm:pt modelId="{23068B19-62F2-4230-A324-52C2899482FC}" type="pres">
      <dgm:prSet presAssocID="{3EF0CC87-3C4E-4A42-92DD-261BEC052A74}" presName="txTwo" presStyleLbl="node2" presStyleIdx="4" presStyleCnt="5" custLinFactNeighborY="-12082">
        <dgm:presLayoutVars>
          <dgm:chPref val="3"/>
        </dgm:presLayoutVars>
      </dgm:prSet>
      <dgm:spPr/>
      <dgm:t>
        <a:bodyPr/>
        <a:lstStyle/>
        <a:p>
          <a:endParaRPr lang="en-GB"/>
        </a:p>
      </dgm:t>
    </dgm:pt>
    <dgm:pt modelId="{F93BBA30-8645-4CDE-A113-039351A2376A}" type="pres">
      <dgm:prSet presAssocID="{3EF0CC87-3C4E-4A42-92DD-261BEC052A74}" presName="horzTwo" presStyleCnt="0"/>
      <dgm:spPr/>
    </dgm:pt>
  </dgm:ptLst>
  <dgm:cxnLst>
    <dgm:cxn modelId="{1489C9E8-D3AD-4EB7-ADFF-A3D417E983EA}" srcId="{C54A1AD0-7451-4A38-B4AB-E5C8A6DF3E49}" destId="{3EF0CC87-3C4E-4A42-92DD-261BEC052A74}" srcOrd="4" destOrd="0" parTransId="{A900E288-A0ED-49EF-AB9F-C192D12122B8}" sibTransId="{04ECD0EF-CA1C-4D48-A702-94A773E754B6}"/>
    <dgm:cxn modelId="{EC6D885E-64B8-444B-9A72-B6B6C2230154}" srcId="{C54A1AD0-7451-4A38-B4AB-E5C8A6DF3E49}" destId="{ADA66449-DCDB-47EA-A26F-C46280BD5D1D}" srcOrd="1" destOrd="0" parTransId="{FBE129CA-959A-45B1-B869-C61BD7A4FF7A}" sibTransId="{BE87E9DD-62BE-495D-B39E-335FB440071F}"/>
    <dgm:cxn modelId="{CB7CD0D8-61A0-4B0D-9E45-9759775232F3}" type="presOf" srcId="{DAAD517E-9EC6-4B45-93B9-A4B1050BF9D9}" destId="{AA6D9F0E-FF6B-4B65-9229-9927A8994DB5}" srcOrd="0" destOrd="0" presId="urn:microsoft.com/office/officeart/2005/8/layout/hierarchy4"/>
    <dgm:cxn modelId="{E3683B95-EF10-41A5-BC8F-63CF52A3115A}" type="presOf" srcId="{A208D89C-527A-4689-9ABD-22BCA519BB99}" destId="{E2A36C06-F04E-4CB4-8FB7-41044A816783}" srcOrd="0" destOrd="0" presId="urn:microsoft.com/office/officeart/2005/8/layout/hierarchy4"/>
    <dgm:cxn modelId="{FB8AE44C-64ED-48E1-A7A6-BB199F983057}" srcId="{A208D89C-527A-4689-9ABD-22BCA519BB99}" destId="{C54A1AD0-7451-4A38-B4AB-E5C8A6DF3E49}" srcOrd="0" destOrd="0" parTransId="{445792F4-F7E3-4E44-8F6B-6498F8DEDD01}" sibTransId="{A7DD37E2-6ECF-4A73-A272-5CA3ACC18E6C}"/>
    <dgm:cxn modelId="{B9D5F5BA-2C54-4CA6-ABDC-58FD892D0082}" type="presOf" srcId="{578A46E7-B181-4A54-B561-938BA5DCB439}" destId="{D3DC7F50-2C70-4C0D-B249-5F2926695D55}" srcOrd="0" destOrd="0" presId="urn:microsoft.com/office/officeart/2005/8/layout/hierarchy4"/>
    <dgm:cxn modelId="{E122ED2D-82CD-4B55-A512-362B640221D5}" type="presOf" srcId="{3EF0CC87-3C4E-4A42-92DD-261BEC052A74}" destId="{23068B19-62F2-4230-A324-52C2899482FC}" srcOrd="0" destOrd="0" presId="urn:microsoft.com/office/officeart/2005/8/layout/hierarchy4"/>
    <dgm:cxn modelId="{458E5020-8164-49DF-B0D7-BDEBA9A0FBFE}" type="presOf" srcId="{ADA66449-DCDB-47EA-A26F-C46280BD5D1D}" destId="{0491847C-B0D5-4DF8-ABDD-7F6E779145C5}" srcOrd="0" destOrd="0" presId="urn:microsoft.com/office/officeart/2005/8/layout/hierarchy4"/>
    <dgm:cxn modelId="{BA97FC76-7C84-4377-A3C2-75127BD4CC47}" srcId="{C54A1AD0-7451-4A38-B4AB-E5C8A6DF3E49}" destId="{B817A766-CFE6-420C-9E9C-AB71731DE4A7}" srcOrd="2" destOrd="0" parTransId="{1BD225EB-2FCA-4FB7-8E5B-A34A3E09DF5F}" sibTransId="{6A365378-6583-4D99-8330-ED79C19435CA}"/>
    <dgm:cxn modelId="{A2FD1228-8CF0-490C-9E4B-12ADF1E43962}" srcId="{C54A1AD0-7451-4A38-B4AB-E5C8A6DF3E49}" destId="{578A46E7-B181-4A54-B561-938BA5DCB439}" srcOrd="0" destOrd="0" parTransId="{8376D99C-94BC-4109-ABA2-99FDEDF5DBEF}" sibTransId="{D0FE1D3A-E6AC-4434-8466-38FADF6A8A37}"/>
    <dgm:cxn modelId="{D52ABCAF-D2F6-438C-AAE2-33175F07969C}" srcId="{C54A1AD0-7451-4A38-B4AB-E5C8A6DF3E49}" destId="{DAAD517E-9EC6-4B45-93B9-A4B1050BF9D9}" srcOrd="3" destOrd="0" parTransId="{5A290A04-9215-4D7C-A8C2-D04EF2A9D858}" sibTransId="{F721FE6D-82E2-404D-8D5E-D568D35B2D0C}"/>
    <dgm:cxn modelId="{08923E97-E9B4-45B8-AC24-87D4C78F7292}" type="presOf" srcId="{B817A766-CFE6-420C-9E9C-AB71731DE4A7}" destId="{DFCA5CE3-7FD9-4DD6-9A8E-C9BBA65FEAAA}" srcOrd="0" destOrd="0" presId="urn:microsoft.com/office/officeart/2005/8/layout/hierarchy4"/>
    <dgm:cxn modelId="{C1AE5923-167A-4729-AF44-34D52FB212F1}" type="presOf" srcId="{C54A1AD0-7451-4A38-B4AB-E5C8A6DF3E49}" destId="{03EE66D7-CBA8-4E71-939C-4E54CD118152}" srcOrd="0" destOrd="0" presId="urn:microsoft.com/office/officeart/2005/8/layout/hierarchy4"/>
    <dgm:cxn modelId="{E4AB8AA6-76D3-4975-B576-04EF9F61316A}" type="presParOf" srcId="{E2A36C06-F04E-4CB4-8FB7-41044A816783}" destId="{4D301D6D-8FD2-4B0A-B0A9-E940CCFCBDCA}" srcOrd="0" destOrd="0" presId="urn:microsoft.com/office/officeart/2005/8/layout/hierarchy4"/>
    <dgm:cxn modelId="{061B9FCC-E409-48DF-9DE1-6D5C1AB895CF}" type="presParOf" srcId="{4D301D6D-8FD2-4B0A-B0A9-E940CCFCBDCA}" destId="{03EE66D7-CBA8-4E71-939C-4E54CD118152}" srcOrd="0" destOrd="0" presId="urn:microsoft.com/office/officeart/2005/8/layout/hierarchy4"/>
    <dgm:cxn modelId="{57CB2F03-FF81-42AE-A714-11D80E499C1A}" type="presParOf" srcId="{4D301D6D-8FD2-4B0A-B0A9-E940CCFCBDCA}" destId="{B0D2171B-335C-4F1F-BA19-257AA8C11FA6}" srcOrd="1" destOrd="0" presId="urn:microsoft.com/office/officeart/2005/8/layout/hierarchy4"/>
    <dgm:cxn modelId="{E148C5E1-1679-45D2-AE8C-D759106BA7E3}" type="presParOf" srcId="{4D301D6D-8FD2-4B0A-B0A9-E940CCFCBDCA}" destId="{9888AB02-D990-415E-A082-EFA7E86A948D}" srcOrd="2" destOrd="0" presId="urn:microsoft.com/office/officeart/2005/8/layout/hierarchy4"/>
    <dgm:cxn modelId="{9E501595-6BDA-4FE2-ACE7-D929918E252F}" type="presParOf" srcId="{9888AB02-D990-415E-A082-EFA7E86A948D}" destId="{832D2E1A-293F-47D3-AEB6-D6716D55B8B7}" srcOrd="0" destOrd="0" presId="urn:microsoft.com/office/officeart/2005/8/layout/hierarchy4"/>
    <dgm:cxn modelId="{016C2A96-157E-4319-BAF9-4CF9349E313B}" type="presParOf" srcId="{832D2E1A-293F-47D3-AEB6-D6716D55B8B7}" destId="{D3DC7F50-2C70-4C0D-B249-5F2926695D55}" srcOrd="0" destOrd="0" presId="urn:microsoft.com/office/officeart/2005/8/layout/hierarchy4"/>
    <dgm:cxn modelId="{023CABE2-6EAF-435E-B65A-D716752A6B1F}" type="presParOf" srcId="{832D2E1A-293F-47D3-AEB6-D6716D55B8B7}" destId="{9F0DA9AE-0196-4C68-A4D5-A46EC4518771}" srcOrd="1" destOrd="0" presId="urn:microsoft.com/office/officeart/2005/8/layout/hierarchy4"/>
    <dgm:cxn modelId="{10167866-9D6F-4877-92B3-B9D2A4F561A9}" type="presParOf" srcId="{9888AB02-D990-415E-A082-EFA7E86A948D}" destId="{C9709927-0FB5-4464-9D83-EFFDE2F9EFF2}" srcOrd="1" destOrd="0" presId="urn:microsoft.com/office/officeart/2005/8/layout/hierarchy4"/>
    <dgm:cxn modelId="{055E320A-B41A-49F3-B898-4FC95BBFEE85}" type="presParOf" srcId="{9888AB02-D990-415E-A082-EFA7E86A948D}" destId="{F2218B5A-B234-4AB1-871D-BEB865CDF9F9}" srcOrd="2" destOrd="0" presId="urn:microsoft.com/office/officeart/2005/8/layout/hierarchy4"/>
    <dgm:cxn modelId="{DE808DD6-1C83-4AD9-812B-4974A43D1319}" type="presParOf" srcId="{F2218B5A-B234-4AB1-871D-BEB865CDF9F9}" destId="{0491847C-B0D5-4DF8-ABDD-7F6E779145C5}" srcOrd="0" destOrd="0" presId="urn:microsoft.com/office/officeart/2005/8/layout/hierarchy4"/>
    <dgm:cxn modelId="{5C1F17D1-B4FC-4C3B-AA05-20333800BE72}" type="presParOf" srcId="{F2218B5A-B234-4AB1-871D-BEB865CDF9F9}" destId="{4E045686-E3C5-4489-9E75-BB3937E65DD4}" srcOrd="1" destOrd="0" presId="urn:microsoft.com/office/officeart/2005/8/layout/hierarchy4"/>
    <dgm:cxn modelId="{D1A7992C-5371-4EA5-9B81-E0C620DB4101}" type="presParOf" srcId="{9888AB02-D990-415E-A082-EFA7E86A948D}" destId="{DBAA544F-6B54-4B17-BA28-DAA35305454D}" srcOrd="3" destOrd="0" presId="urn:microsoft.com/office/officeart/2005/8/layout/hierarchy4"/>
    <dgm:cxn modelId="{11B7EB04-DD04-4C59-BE24-454DB9BA03CB}" type="presParOf" srcId="{9888AB02-D990-415E-A082-EFA7E86A948D}" destId="{C76736E6-72D1-47A9-99C0-CDBF9DF139FA}" srcOrd="4" destOrd="0" presId="urn:microsoft.com/office/officeart/2005/8/layout/hierarchy4"/>
    <dgm:cxn modelId="{767D7D8C-2B82-4FF6-8848-3A4C0E19D90F}" type="presParOf" srcId="{C76736E6-72D1-47A9-99C0-CDBF9DF139FA}" destId="{DFCA5CE3-7FD9-4DD6-9A8E-C9BBA65FEAAA}" srcOrd="0" destOrd="0" presId="urn:microsoft.com/office/officeart/2005/8/layout/hierarchy4"/>
    <dgm:cxn modelId="{E2FBFAF8-0849-4504-8A50-A39605510E7D}" type="presParOf" srcId="{C76736E6-72D1-47A9-99C0-CDBF9DF139FA}" destId="{E3B67C61-AE1D-4567-A06D-15F1F20E97B0}" srcOrd="1" destOrd="0" presId="urn:microsoft.com/office/officeart/2005/8/layout/hierarchy4"/>
    <dgm:cxn modelId="{867C707C-BFD1-47CA-BA3C-F103D712B758}" type="presParOf" srcId="{9888AB02-D990-415E-A082-EFA7E86A948D}" destId="{F38EBD44-33FB-4151-BE15-84418DEC1703}" srcOrd="5" destOrd="0" presId="urn:microsoft.com/office/officeart/2005/8/layout/hierarchy4"/>
    <dgm:cxn modelId="{B3654799-C8D3-41E3-8D06-73FEEBFC68E1}" type="presParOf" srcId="{9888AB02-D990-415E-A082-EFA7E86A948D}" destId="{4D9D463A-528A-4924-837A-6A6405210E4B}" srcOrd="6" destOrd="0" presId="urn:microsoft.com/office/officeart/2005/8/layout/hierarchy4"/>
    <dgm:cxn modelId="{7CEF0C36-24EF-4EE7-9ECC-B71F5B47D45A}" type="presParOf" srcId="{4D9D463A-528A-4924-837A-6A6405210E4B}" destId="{AA6D9F0E-FF6B-4B65-9229-9927A8994DB5}" srcOrd="0" destOrd="0" presId="urn:microsoft.com/office/officeart/2005/8/layout/hierarchy4"/>
    <dgm:cxn modelId="{52F4F9F8-E020-450B-B21C-282B7F1A88CD}" type="presParOf" srcId="{4D9D463A-528A-4924-837A-6A6405210E4B}" destId="{C9F49F6C-2FD4-4625-B163-39725FA2D42E}" srcOrd="1" destOrd="0" presId="urn:microsoft.com/office/officeart/2005/8/layout/hierarchy4"/>
    <dgm:cxn modelId="{25CEF0C7-57DB-4B6E-9730-73DFF463802D}" type="presParOf" srcId="{9888AB02-D990-415E-A082-EFA7E86A948D}" destId="{C32C7892-A5D8-4521-96CF-E2B4D6785E3B}" srcOrd="7" destOrd="0" presId="urn:microsoft.com/office/officeart/2005/8/layout/hierarchy4"/>
    <dgm:cxn modelId="{29204FF1-9FF7-4DEF-AFD8-82B3EA6B3A67}" type="presParOf" srcId="{9888AB02-D990-415E-A082-EFA7E86A948D}" destId="{F7675DD2-0084-4C78-BCEE-62FE16EFAD09}" srcOrd="8" destOrd="0" presId="urn:microsoft.com/office/officeart/2005/8/layout/hierarchy4"/>
    <dgm:cxn modelId="{DAE0665F-70D1-4885-B47A-513C174701D4}" type="presParOf" srcId="{F7675DD2-0084-4C78-BCEE-62FE16EFAD09}" destId="{23068B19-62F2-4230-A324-52C2899482FC}" srcOrd="0" destOrd="0" presId="urn:microsoft.com/office/officeart/2005/8/layout/hierarchy4"/>
    <dgm:cxn modelId="{4315BD67-D4CF-4B62-B7C3-C1E70E11A824}" type="presParOf" srcId="{F7675DD2-0084-4C78-BCEE-62FE16EFAD09}" destId="{F93BBA30-8645-4CDE-A113-039351A2376A}"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55049" y="0"/>
          <a:ext cx="3308450" cy="1431619"/>
        </a:xfrm>
        <a:prstGeom prst="roundRect">
          <a:avLst>
            <a:gd name="adj" fmla="val 10000"/>
          </a:avLst>
        </a:prstGeom>
        <a:no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lvl="0" algn="r" defTabSz="444500" rtl="1">
            <a:lnSpc>
              <a:spcPct val="90000"/>
            </a:lnSpc>
            <a:spcBef>
              <a:spcPct val="0"/>
            </a:spcBef>
            <a:spcAft>
              <a:spcPct val="35000"/>
            </a:spcAft>
          </a:pPr>
          <a:r>
            <a:rPr lang="ar-EG" sz="1000" b="1" kern="1200" dirty="0">
              <a:solidFill>
                <a:schemeClr val="tx1"/>
              </a:solidFill>
              <a:effectLst/>
            </a:rPr>
            <a:t>10-2018</a:t>
          </a:r>
          <a:endParaRPr lang="ru-RU" sz="1000" b="1" kern="1200" dirty="0">
            <a:solidFill>
              <a:schemeClr val="tx1"/>
            </a:solidFill>
            <a:effectLst/>
          </a:endParaRPr>
        </a:p>
        <a:p>
          <a:pPr marL="57150" lvl="1" indent="-57150" algn="r" defTabSz="400050" rtl="1">
            <a:lnSpc>
              <a:spcPct val="90000"/>
            </a:lnSpc>
            <a:spcBef>
              <a:spcPct val="0"/>
            </a:spcBef>
            <a:spcAft>
              <a:spcPct val="15000"/>
            </a:spcAft>
            <a:buChar char="••"/>
          </a:pPr>
          <a:r>
            <a:rPr lang="ar-EG" sz="900" kern="1200" dirty="0">
              <a:solidFill>
                <a:schemeClr val="tx1"/>
              </a:solidFill>
              <a:effectLst/>
            </a:rPr>
            <a:t>أوصى الفريق المعني بالتركيز لمعايير مسارالسلع بإضافتها إلى برنامج العمل</a:t>
          </a:r>
          <a:endParaRPr lang="ru-RU" sz="900" kern="1200" dirty="0">
            <a:solidFill>
              <a:schemeClr val="tx1"/>
            </a:solidFill>
            <a:effectLst/>
          </a:endParaRPr>
        </a:p>
        <a:p>
          <a:pPr marL="57150" lvl="1" indent="-57150" algn="r" defTabSz="444500" rtl="1">
            <a:lnSpc>
              <a:spcPct val="90000"/>
            </a:lnSpc>
            <a:spcBef>
              <a:spcPct val="0"/>
            </a:spcBef>
            <a:spcAft>
              <a:spcPct val="15000"/>
            </a:spcAft>
            <a:buChar char="••"/>
          </a:pPr>
          <a:r>
            <a:rPr lang="ru-RU" sz="1000" b="1" kern="1200" dirty="0">
              <a:solidFill>
                <a:schemeClr val="tx1"/>
              </a:solidFill>
              <a:effectLst/>
            </a:rPr>
            <a:t>2018-12</a:t>
          </a:r>
          <a:endParaRPr lang="ru-RU" sz="1000" kern="1200" dirty="0">
            <a:solidFill>
              <a:schemeClr val="tx1"/>
            </a:solidFill>
            <a:effectLst/>
          </a:endParaRPr>
        </a:p>
        <a:p>
          <a:pPr marL="114300" lvl="2" indent="-57150" algn="r" defTabSz="400050" rtl="1">
            <a:lnSpc>
              <a:spcPct val="90000"/>
            </a:lnSpc>
            <a:spcBef>
              <a:spcPct val="0"/>
            </a:spcBef>
            <a:spcAft>
              <a:spcPct val="15000"/>
            </a:spcAft>
            <a:buChar char="••"/>
          </a:pPr>
          <a:r>
            <a:rPr lang="ar-EG" sz="900" kern="1200" dirty="0">
              <a:solidFill>
                <a:schemeClr val="tx1"/>
              </a:solidFill>
              <a:effectLst/>
            </a:rPr>
            <a:t>أوصى مكتب هيئة تدابير الصحة النباتية بإضافتة إلى برنامج العمل</a:t>
          </a:r>
          <a:endParaRPr lang="ru-RU" sz="900" kern="1200" dirty="0">
            <a:solidFill>
              <a:schemeClr val="tx1"/>
            </a:solidFill>
            <a:effectLst/>
          </a:endParaRPr>
        </a:p>
      </dsp:txBody>
      <dsp:txXfrm>
        <a:off x="96980" y="41931"/>
        <a:ext cx="3224588" cy="1347757"/>
      </dsp:txXfrm>
    </dsp:sp>
    <dsp:sp modelId="{84A43DD8-C158-45A6-B5F3-38790936B69C}">
      <dsp:nvSpPr>
        <dsp:cNvPr id="0" name=""/>
        <dsp:cNvSpPr/>
      </dsp:nvSpPr>
      <dsp:spPr>
        <a:xfrm rot="21589478">
          <a:off x="3410593" y="611851"/>
          <a:ext cx="113454" cy="197155"/>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ru-RU" sz="600" kern="1200">
            <a:effectLst>
              <a:outerShdw blurRad="38100" dist="38100" dir="2700000" algn="tl">
                <a:srgbClr val="000000">
                  <a:alpha val="43137"/>
                </a:srgbClr>
              </a:outerShdw>
            </a:effectLst>
          </a:endParaRPr>
        </a:p>
      </dsp:txBody>
      <dsp:txXfrm>
        <a:off x="3410593" y="651334"/>
        <a:ext cx="79418" cy="118293"/>
      </dsp:txXfrm>
    </dsp:sp>
    <dsp:sp modelId="{AEC35072-E06E-43CB-AD0C-4FCC5CB1EFF6}">
      <dsp:nvSpPr>
        <dsp:cNvPr id="0" name=""/>
        <dsp:cNvSpPr/>
      </dsp:nvSpPr>
      <dsp:spPr>
        <a:xfrm>
          <a:off x="3577563" y="155163"/>
          <a:ext cx="3308450" cy="1099731"/>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ru-RU" sz="1050" b="1" kern="1200" dirty="0">
              <a:solidFill>
                <a:schemeClr val="tx1"/>
              </a:solidFill>
              <a:effectLst/>
            </a:rPr>
            <a:t>2019-04</a:t>
          </a:r>
        </a:p>
        <a:p>
          <a:pPr marL="57150" lvl="1" indent="-57150" algn="r" defTabSz="400050" rtl="1">
            <a:lnSpc>
              <a:spcPct val="90000"/>
            </a:lnSpc>
            <a:spcBef>
              <a:spcPct val="0"/>
            </a:spcBef>
            <a:spcAft>
              <a:spcPct val="15000"/>
            </a:spcAft>
            <a:buChar char="••"/>
          </a:pPr>
          <a:r>
            <a:rPr lang="ar-EG" sz="900" kern="1200" dirty="0">
              <a:solidFill>
                <a:schemeClr val="tx1"/>
              </a:solidFill>
              <a:effectLst/>
            </a:rPr>
            <a:t>أضاف</a:t>
          </a:r>
          <a:r>
            <a:rPr lang="en-US" sz="900" kern="1200" dirty="0">
              <a:solidFill>
                <a:schemeClr val="tx1"/>
              </a:solidFill>
              <a:effectLst/>
            </a:rPr>
            <a:t>CPM-14 </a:t>
          </a:r>
          <a:r>
            <a:rPr lang="ar-EG" sz="900" kern="1200" dirty="0">
              <a:solidFill>
                <a:schemeClr val="tx1"/>
              </a:solidFill>
              <a:effectLst/>
            </a:rPr>
            <a:t> الموضوع إلى برنامج العمل (2019-008)</a:t>
          </a:r>
          <a:endParaRPr lang="ru-RU" sz="900" kern="1200" dirty="0">
            <a:solidFill>
              <a:schemeClr val="tx1"/>
            </a:solidFill>
            <a:effectLst/>
          </a:endParaRPr>
        </a:p>
      </dsp:txBody>
      <dsp:txXfrm>
        <a:off x="3609773" y="187373"/>
        <a:ext cx="3244030" cy="1035311"/>
      </dsp:txXfrm>
    </dsp:sp>
    <dsp:sp modelId="{A884FA77-79F7-428A-809F-6E557E9CA2B8}">
      <dsp:nvSpPr>
        <dsp:cNvPr id="0" name=""/>
        <dsp:cNvSpPr/>
      </dsp:nvSpPr>
      <dsp:spPr>
        <a:xfrm rot="21596475">
          <a:off x="6956392" y="604595"/>
          <a:ext cx="169547" cy="197155"/>
        </a:xfrm>
        <a:prstGeom prst="rightArrow">
          <a:avLst>
            <a:gd name="adj1" fmla="val 60000"/>
            <a:gd name="adj2" fmla="val 50000"/>
          </a:avLst>
        </a:prstGeom>
        <a:solidFill>
          <a:schemeClr val="accent4">
            <a:hueOff val="258068"/>
            <a:satOff val="-1687"/>
            <a:lumOff val="10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ru-RU" sz="600" kern="1200">
            <a:effectLst>
              <a:outerShdw blurRad="38100" dist="38100" dir="2700000" algn="tl">
                <a:srgbClr val="000000">
                  <a:alpha val="43137"/>
                </a:srgbClr>
              </a:outerShdw>
            </a:effectLst>
          </a:endParaRPr>
        </a:p>
      </dsp:txBody>
      <dsp:txXfrm>
        <a:off x="6956392" y="644052"/>
        <a:ext cx="118683" cy="118293"/>
      </dsp:txXfrm>
    </dsp:sp>
    <dsp:sp modelId="{F1D6C095-34C7-43C4-AF4C-DB0CB18DFD57}">
      <dsp:nvSpPr>
        <dsp:cNvPr id="0" name=""/>
        <dsp:cNvSpPr/>
      </dsp:nvSpPr>
      <dsp:spPr>
        <a:xfrm>
          <a:off x="7205914" y="151442"/>
          <a:ext cx="3308450" cy="1099731"/>
        </a:xfrm>
        <a:prstGeom prst="roundRect">
          <a:avLst>
            <a:gd name="adj" fmla="val 10000"/>
          </a:avLst>
        </a:prstGeom>
        <a:noFill/>
        <a:ln w="127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ru-RU" sz="1050" b="1" kern="1200" dirty="0">
              <a:solidFill>
                <a:schemeClr val="tx1"/>
              </a:solidFill>
              <a:effectLst/>
            </a:rPr>
            <a:t>2019-06</a:t>
          </a:r>
        </a:p>
        <a:p>
          <a:pPr marL="57150" lvl="1" indent="-57150" algn="r" defTabSz="400050" rtl="1">
            <a:lnSpc>
              <a:spcPct val="90000"/>
            </a:lnSpc>
            <a:spcBef>
              <a:spcPct val="0"/>
            </a:spcBef>
            <a:spcAft>
              <a:spcPct val="15000"/>
            </a:spcAft>
            <a:buChar char="••"/>
          </a:pPr>
          <a:r>
            <a:rPr lang="ar-EG" sz="900" kern="1200" dirty="0">
              <a:solidFill>
                <a:schemeClr val="tx1"/>
              </a:solidFill>
              <a:effectLst/>
            </a:rPr>
            <a:t>قامت مجموعة التركيز المعنية بمعايير مسار السلع بصياغة المعيار</a:t>
          </a:r>
          <a:endParaRPr lang="ru-RU" sz="900" kern="1200" dirty="0">
            <a:solidFill>
              <a:schemeClr val="tx1"/>
            </a:solidFill>
            <a:effectLst/>
          </a:endParaRPr>
        </a:p>
      </dsp:txBody>
      <dsp:txXfrm>
        <a:off x="7238124" y="183652"/>
        <a:ext cx="3244030" cy="1035311"/>
      </dsp:txXfrm>
    </dsp:sp>
    <dsp:sp modelId="{D808962E-4BAE-4A34-86F4-646D8D690987}">
      <dsp:nvSpPr>
        <dsp:cNvPr id="0" name=""/>
        <dsp:cNvSpPr/>
      </dsp:nvSpPr>
      <dsp:spPr>
        <a:xfrm rot="5400000">
          <a:off x="8724815" y="1452465"/>
          <a:ext cx="327878" cy="197155"/>
        </a:xfrm>
        <a:prstGeom prst="rightArrow">
          <a:avLst>
            <a:gd name="adj1" fmla="val 60000"/>
            <a:gd name="adj2" fmla="val 50000"/>
          </a:avLst>
        </a:prstGeom>
        <a:solidFill>
          <a:schemeClr val="accent1"/>
        </a:solidFill>
        <a:ln>
          <a:solidFill>
            <a:schemeClr val="accent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ru-RU" sz="900" kern="1200" dirty="0">
            <a:effectLst>
              <a:outerShdw blurRad="38100" dist="38100" dir="2700000" algn="tl">
                <a:srgbClr val="000000">
                  <a:alpha val="43137"/>
                </a:srgbClr>
              </a:outerShdw>
            </a:effectLst>
          </a:endParaRPr>
        </a:p>
      </dsp:txBody>
      <dsp:txXfrm rot="-5400000">
        <a:off x="8829607" y="1387104"/>
        <a:ext cx="118293" cy="268732"/>
      </dsp:txXfrm>
    </dsp:sp>
    <dsp:sp modelId="{8A9A6598-0600-4EF8-8E24-2704FCEE5982}">
      <dsp:nvSpPr>
        <dsp:cNvPr id="0" name=""/>
        <dsp:cNvSpPr/>
      </dsp:nvSpPr>
      <dsp:spPr>
        <a:xfrm>
          <a:off x="7263769" y="1869461"/>
          <a:ext cx="3308450" cy="1099731"/>
        </a:xfrm>
        <a:prstGeom prst="roundRect">
          <a:avLst>
            <a:gd name="adj" fmla="val 10000"/>
          </a:avLst>
        </a:prstGeom>
        <a:noFill/>
        <a:ln w="127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ru-RU" sz="1050" b="1" kern="1200" dirty="0">
              <a:solidFill>
                <a:schemeClr val="tx1"/>
              </a:solidFill>
              <a:effectLst/>
            </a:rPr>
            <a:t>2019-10</a:t>
          </a:r>
        </a:p>
        <a:p>
          <a:pPr marL="57150" lvl="1" indent="-57150" algn="r" defTabSz="400050" rtl="1">
            <a:lnSpc>
              <a:spcPct val="90000"/>
            </a:lnSpc>
            <a:spcBef>
              <a:spcPct val="0"/>
            </a:spcBef>
            <a:spcAft>
              <a:spcPct val="15000"/>
            </a:spcAft>
            <a:buChar char="••"/>
          </a:pPr>
          <a:r>
            <a:rPr lang="ar-EG" sz="900" kern="1200" dirty="0">
              <a:solidFill>
                <a:schemeClr val="tx1"/>
              </a:solidFill>
              <a:effectLst/>
            </a:rPr>
            <a:t>تمت المراجعة من قبل </a:t>
          </a:r>
          <a:r>
            <a:rPr lang="en-US" sz="900" kern="1200" dirty="0">
              <a:solidFill>
                <a:schemeClr val="tx1"/>
              </a:solidFill>
              <a:effectLst/>
            </a:rPr>
            <a:t>SPG</a:t>
          </a:r>
          <a:r>
            <a:rPr lang="ar-EG" sz="900" kern="1200" dirty="0">
              <a:solidFill>
                <a:schemeClr val="tx1"/>
              </a:solidFill>
              <a:effectLst/>
            </a:rPr>
            <a:t> وقام بتقديم التعليقات</a:t>
          </a:r>
          <a:endParaRPr lang="ru-RU" sz="900" kern="1200" dirty="0">
            <a:solidFill>
              <a:schemeClr val="tx1"/>
            </a:solidFill>
            <a:effectLst/>
          </a:endParaRPr>
        </a:p>
      </dsp:txBody>
      <dsp:txXfrm>
        <a:off x="7295979" y="1901671"/>
        <a:ext cx="3244030" cy="1035311"/>
      </dsp:txXfrm>
    </dsp:sp>
    <dsp:sp modelId="{DA9608DA-E81E-4C14-820D-4E703A3700DF}">
      <dsp:nvSpPr>
        <dsp:cNvPr id="0" name=""/>
        <dsp:cNvSpPr/>
      </dsp:nvSpPr>
      <dsp:spPr>
        <a:xfrm rot="10773396">
          <a:off x="7058396" y="2334579"/>
          <a:ext cx="145133" cy="197155"/>
        </a:xfrm>
        <a:prstGeom prst="rightArrow">
          <a:avLst>
            <a:gd name="adj1" fmla="val 60000"/>
            <a:gd name="adj2" fmla="val 50000"/>
          </a:avLst>
        </a:prstGeom>
        <a:solidFill>
          <a:schemeClr val="accent4">
            <a:hueOff val="774205"/>
            <a:satOff val="-5060"/>
            <a:lumOff val="302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ru-RU" sz="600" kern="1200">
            <a:effectLst>
              <a:outerShdw blurRad="38100" dist="38100" dir="2700000" algn="tl">
                <a:srgbClr val="000000">
                  <a:alpha val="43137"/>
                </a:srgbClr>
              </a:outerShdw>
            </a:effectLst>
          </a:endParaRPr>
        </a:p>
      </dsp:txBody>
      <dsp:txXfrm rot="10800000">
        <a:off x="7101935" y="2373842"/>
        <a:ext cx="101593" cy="118293"/>
      </dsp:txXfrm>
    </dsp:sp>
    <dsp:sp modelId="{43F4DF98-0F30-4BBF-81D1-63AD2442128C}">
      <dsp:nvSpPr>
        <dsp:cNvPr id="0" name=""/>
        <dsp:cNvSpPr/>
      </dsp:nvSpPr>
      <dsp:spPr>
        <a:xfrm>
          <a:off x="3681491" y="1897184"/>
          <a:ext cx="3308450" cy="1099731"/>
        </a:xfrm>
        <a:prstGeom prst="roundRect">
          <a:avLst>
            <a:gd name="adj" fmla="val 10000"/>
          </a:avLst>
        </a:prstGeom>
        <a:noFill/>
        <a:ln w="12700" cap="flat" cmpd="sng" algn="ctr">
          <a:solidFill>
            <a:srgbClr val="3BA7B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ru-RU" sz="1050" b="1" kern="1200" dirty="0">
              <a:solidFill>
                <a:schemeClr val="tx1"/>
              </a:solidFill>
              <a:effectLst/>
            </a:rPr>
            <a:t>2019-1</a:t>
          </a:r>
          <a:r>
            <a:rPr lang="en-US" sz="1050" b="1" kern="1200" dirty="0">
              <a:solidFill>
                <a:schemeClr val="tx1"/>
              </a:solidFill>
              <a:effectLst/>
            </a:rPr>
            <a:t>1</a:t>
          </a:r>
          <a:endParaRPr lang="ru-RU" sz="1050" b="1" kern="1200" dirty="0">
            <a:solidFill>
              <a:schemeClr val="tx1"/>
            </a:solidFill>
            <a:effectLst/>
          </a:endParaRPr>
        </a:p>
        <a:p>
          <a:pPr marL="57150" lvl="1" indent="-57150" algn="r" defTabSz="400050" rtl="1">
            <a:lnSpc>
              <a:spcPct val="90000"/>
            </a:lnSpc>
            <a:spcBef>
              <a:spcPct val="0"/>
            </a:spcBef>
            <a:spcAft>
              <a:spcPct val="15000"/>
            </a:spcAft>
            <a:buChar char="••"/>
          </a:pPr>
          <a:r>
            <a:rPr lang="ar-EG" sz="900" kern="1200" dirty="0">
              <a:solidFill>
                <a:schemeClr val="tx1"/>
              </a:solidFill>
              <a:effectLst/>
            </a:rPr>
            <a:t>لجنة المعايير راجعت مسودة المعيار بشكل تفصيلي</a:t>
          </a:r>
          <a:endParaRPr lang="ru-RU" sz="900" kern="1200" dirty="0">
            <a:solidFill>
              <a:schemeClr val="tx1"/>
            </a:solidFill>
            <a:effectLst/>
          </a:endParaRPr>
        </a:p>
      </dsp:txBody>
      <dsp:txXfrm>
        <a:off x="3713701" y="1929394"/>
        <a:ext cx="3244030" cy="1035311"/>
      </dsp:txXfrm>
    </dsp:sp>
    <dsp:sp modelId="{E140C9C1-56D1-4AE1-AB76-A94EAF27492D}">
      <dsp:nvSpPr>
        <dsp:cNvPr id="0" name=""/>
        <dsp:cNvSpPr/>
      </dsp:nvSpPr>
      <dsp:spPr>
        <a:xfrm rot="10783412">
          <a:off x="3461187" y="2357141"/>
          <a:ext cx="155682" cy="197155"/>
        </a:xfrm>
        <a:prstGeom prst="rightArrow">
          <a:avLst>
            <a:gd name="adj1" fmla="val 60000"/>
            <a:gd name="adj2" fmla="val 50000"/>
          </a:avLst>
        </a:prstGeom>
        <a:solidFill>
          <a:schemeClr val="accent4">
            <a:hueOff val="1032273"/>
            <a:satOff val="-6747"/>
            <a:lumOff val="40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ru-RU" sz="600" kern="1200">
            <a:effectLst>
              <a:outerShdw blurRad="38100" dist="38100" dir="2700000" algn="tl">
                <a:srgbClr val="000000">
                  <a:alpha val="43137"/>
                </a:srgbClr>
              </a:outerShdw>
            </a:effectLst>
          </a:endParaRPr>
        </a:p>
      </dsp:txBody>
      <dsp:txXfrm rot="10800000">
        <a:off x="3507892" y="2396459"/>
        <a:ext cx="108977" cy="118293"/>
      </dsp:txXfrm>
    </dsp:sp>
    <dsp:sp modelId="{A21EEBD3-F00E-49DC-8010-37B31D21A16C}">
      <dsp:nvSpPr>
        <dsp:cNvPr id="0" name=""/>
        <dsp:cNvSpPr/>
      </dsp:nvSpPr>
      <dsp:spPr>
        <a:xfrm>
          <a:off x="79303" y="1779156"/>
          <a:ext cx="3308450" cy="1370551"/>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ru-RU" sz="1050" b="1" kern="1200" dirty="0">
              <a:solidFill>
                <a:schemeClr val="tx1"/>
              </a:solidFill>
              <a:effectLst/>
            </a:rPr>
            <a:t>2019-12</a:t>
          </a:r>
        </a:p>
        <a:p>
          <a:pPr marL="57150" lvl="1" indent="-57150" algn="r" defTabSz="400050" rtl="1">
            <a:lnSpc>
              <a:spcPct val="90000"/>
            </a:lnSpc>
            <a:spcBef>
              <a:spcPct val="0"/>
            </a:spcBef>
            <a:spcAft>
              <a:spcPct val="15000"/>
            </a:spcAft>
            <a:buChar char="••"/>
          </a:pPr>
          <a:r>
            <a:rPr lang="ar-EG" sz="900" kern="1200" dirty="0">
              <a:solidFill>
                <a:schemeClr val="tx1"/>
              </a:solidFill>
              <a:effectLst/>
            </a:rPr>
            <a:t>وافق مكتب هيئة تدابير الصحة النباتية على مشروع الاجتماع التحضيري للمؤتمر (للموافقة عليه للتداول)</a:t>
          </a:r>
          <a:endParaRPr lang="ru-RU" sz="900" kern="1200" dirty="0">
            <a:solidFill>
              <a:schemeClr val="tx1"/>
            </a:solidFill>
            <a:effectLst/>
          </a:endParaRPr>
        </a:p>
        <a:p>
          <a:pPr marL="57150" lvl="1" indent="-57150" algn="l" defTabSz="400050">
            <a:lnSpc>
              <a:spcPct val="90000"/>
            </a:lnSpc>
            <a:spcBef>
              <a:spcPct val="0"/>
            </a:spcBef>
            <a:spcAft>
              <a:spcPct val="15000"/>
            </a:spcAft>
            <a:buChar char="••"/>
          </a:pPr>
          <a:endParaRPr lang="ru-RU" sz="900" kern="1200" dirty="0">
            <a:solidFill>
              <a:schemeClr val="tx1"/>
            </a:solidFill>
            <a:effectLst/>
          </a:endParaRPr>
        </a:p>
        <a:p>
          <a:pPr marL="57150" lvl="1" indent="-57150" algn="r" defTabSz="400050" rtl="1">
            <a:lnSpc>
              <a:spcPct val="90000"/>
            </a:lnSpc>
            <a:spcBef>
              <a:spcPct val="0"/>
            </a:spcBef>
            <a:spcAft>
              <a:spcPct val="15000"/>
            </a:spcAft>
            <a:buChar char="••"/>
          </a:pPr>
          <a:r>
            <a:rPr lang="ar-EG" sz="900" b="1" kern="1200" dirty="0">
              <a:solidFill>
                <a:schemeClr val="tx1"/>
              </a:solidFill>
              <a:effectLst/>
            </a:rPr>
            <a:t>ملاحظة: تم إلغاء احتماع هيئة التدابير لعام 2020</a:t>
          </a:r>
          <a:endParaRPr lang="ru-RU" sz="900" b="1" kern="1200" dirty="0">
            <a:solidFill>
              <a:schemeClr val="tx1"/>
            </a:solidFill>
            <a:effectLst/>
          </a:endParaRPr>
        </a:p>
      </dsp:txBody>
      <dsp:txXfrm>
        <a:off x="119445" y="1819298"/>
        <a:ext cx="3228166" cy="1290267"/>
      </dsp:txXfrm>
    </dsp:sp>
    <dsp:sp modelId="{4F33DBA0-E03E-435F-AD1D-3993A600A434}">
      <dsp:nvSpPr>
        <dsp:cNvPr id="0" name=""/>
        <dsp:cNvSpPr/>
      </dsp:nvSpPr>
      <dsp:spPr>
        <a:xfrm rot="5400000">
          <a:off x="1609100" y="3206954"/>
          <a:ext cx="170467" cy="197155"/>
        </a:xfrm>
        <a:prstGeom prst="rightArrow">
          <a:avLst>
            <a:gd name="adj1" fmla="val 60000"/>
            <a:gd name="adj2" fmla="val 50000"/>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ru-RU" sz="600" kern="1200">
            <a:effectLst>
              <a:outerShdw blurRad="38100" dist="38100" dir="2700000" algn="tl">
                <a:srgbClr val="000000">
                  <a:alpha val="43137"/>
                </a:srgbClr>
              </a:outerShdw>
            </a:effectLst>
          </a:endParaRPr>
        </a:p>
      </dsp:txBody>
      <dsp:txXfrm rot="-5400000">
        <a:off x="1635187" y="3220298"/>
        <a:ext cx="118293" cy="119327"/>
      </dsp:txXfrm>
    </dsp:sp>
    <dsp:sp modelId="{71277A47-F2F8-4AE9-AC75-640605CDF53F}">
      <dsp:nvSpPr>
        <dsp:cNvPr id="0" name=""/>
        <dsp:cNvSpPr/>
      </dsp:nvSpPr>
      <dsp:spPr>
        <a:xfrm>
          <a:off x="0" y="3470995"/>
          <a:ext cx="3308450" cy="139053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en-US" sz="1050" b="1" kern="1200" dirty="0">
              <a:solidFill>
                <a:schemeClr val="tx1"/>
              </a:solidFill>
              <a:effectLst/>
            </a:rPr>
            <a:t>2020-07</a:t>
          </a:r>
          <a:endParaRPr lang="ru-RU" sz="1050" b="1" kern="1200" dirty="0">
            <a:solidFill>
              <a:schemeClr val="tx1"/>
            </a:solidFill>
            <a:effectLst/>
          </a:endParaRPr>
        </a:p>
        <a:p>
          <a:pPr marL="57150" lvl="1" indent="-57150" algn="r" defTabSz="400050" rtl="1">
            <a:lnSpc>
              <a:spcPct val="90000"/>
            </a:lnSpc>
            <a:spcBef>
              <a:spcPct val="0"/>
            </a:spcBef>
            <a:spcAft>
              <a:spcPct val="15000"/>
            </a:spcAft>
            <a:buChar char="••"/>
          </a:pPr>
          <a:r>
            <a:rPr lang="ar-EG" sz="900" kern="1200" dirty="0">
              <a:solidFill>
                <a:schemeClr val="tx1"/>
              </a:solidFill>
              <a:effectLst/>
            </a:rPr>
            <a:t>وافق مكتب الاجتماع التحضيري للمؤتمر على المسودة للمشاورة الأولى ونقلها إلى لجنة المعايير ، باتباع عملية وضع المعايير العادية</a:t>
          </a:r>
          <a:endParaRPr lang="ru-RU" sz="900" kern="1200" dirty="0">
            <a:solidFill>
              <a:schemeClr val="tx1"/>
            </a:solidFill>
            <a:effectLst/>
          </a:endParaRPr>
        </a:p>
      </dsp:txBody>
      <dsp:txXfrm>
        <a:off x="40727" y="3511722"/>
        <a:ext cx="3226996" cy="1309078"/>
      </dsp:txXfrm>
    </dsp:sp>
    <dsp:sp modelId="{B5D5839A-E175-4DAE-9BF3-161C1FFF3AD7}">
      <dsp:nvSpPr>
        <dsp:cNvPr id="0" name=""/>
        <dsp:cNvSpPr/>
      </dsp:nvSpPr>
      <dsp:spPr>
        <a:xfrm>
          <a:off x="3371473" y="4067684"/>
          <a:ext cx="151828" cy="197155"/>
        </a:xfrm>
        <a:prstGeom prst="rightArrow">
          <a:avLst>
            <a:gd name="adj1" fmla="val 60000"/>
            <a:gd name="adj2" fmla="val 50000"/>
          </a:avLst>
        </a:prstGeom>
        <a:solidFill>
          <a:schemeClr val="accent4">
            <a:hueOff val="1548409"/>
            <a:satOff val="-10120"/>
            <a:lumOff val="605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ru-RU" sz="600" kern="1200">
            <a:effectLst>
              <a:outerShdw blurRad="38100" dist="38100" dir="2700000" algn="tl">
                <a:srgbClr val="000000">
                  <a:alpha val="43137"/>
                </a:srgbClr>
              </a:outerShdw>
            </a:effectLst>
          </a:endParaRPr>
        </a:p>
      </dsp:txBody>
      <dsp:txXfrm>
        <a:off x="3371473" y="4107115"/>
        <a:ext cx="106280" cy="118293"/>
      </dsp:txXfrm>
    </dsp:sp>
    <dsp:sp modelId="{AC22D6EC-D5E6-4319-A642-591EEE069B33}">
      <dsp:nvSpPr>
        <dsp:cNvPr id="0" name=""/>
        <dsp:cNvSpPr/>
      </dsp:nvSpPr>
      <dsp:spPr>
        <a:xfrm>
          <a:off x="3594918" y="3470995"/>
          <a:ext cx="3308450" cy="139053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en-US" sz="1050" b="1" kern="1200" dirty="0">
              <a:solidFill>
                <a:schemeClr val="tx1"/>
              </a:solidFill>
              <a:effectLst/>
            </a:rPr>
            <a:t>2020</a:t>
          </a:r>
          <a:r>
            <a:rPr lang="ar-EG" sz="1050" b="1" kern="1200" dirty="0">
              <a:solidFill>
                <a:schemeClr val="tx1"/>
              </a:solidFill>
              <a:effectLst/>
            </a:rPr>
            <a:t>: المداولة الأولي</a:t>
          </a:r>
          <a:endParaRPr lang="en-US" sz="1050" b="1" kern="1200" dirty="0">
            <a:solidFill>
              <a:schemeClr val="tx1"/>
            </a:solidFill>
            <a:effectLst/>
          </a:endParaRPr>
        </a:p>
        <a:p>
          <a:pPr lvl="0" algn="l" defTabSz="466725">
            <a:lnSpc>
              <a:spcPct val="90000"/>
            </a:lnSpc>
            <a:spcBef>
              <a:spcPct val="0"/>
            </a:spcBef>
            <a:spcAft>
              <a:spcPct val="35000"/>
            </a:spcAft>
          </a:pPr>
          <a:r>
            <a:rPr lang="en-US" sz="1050" kern="1200" dirty="0">
              <a:solidFill>
                <a:schemeClr val="tx1"/>
              </a:solidFill>
              <a:effectLst/>
            </a:rPr>
            <a:t>SC-7 revised the draft ISPM and approved for second consultation</a:t>
          </a:r>
          <a:endParaRPr lang="ru-RU" sz="1050" b="1" kern="1200" dirty="0">
            <a:solidFill>
              <a:schemeClr val="tx1"/>
            </a:solidFill>
            <a:effectLst/>
          </a:endParaRPr>
        </a:p>
      </dsp:txBody>
      <dsp:txXfrm>
        <a:off x="3635645" y="3511722"/>
        <a:ext cx="3226996" cy="1309078"/>
      </dsp:txXfrm>
    </dsp:sp>
    <dsp:sp modelId="{19C95E1C-8E15-4A5C-92C5-18BC64CDFA5D}">
      <dsp:nvSpPr>
        <dsp:cNvPr id="0" name=""/>
        <dsp:cNvSpPr/>
      </dsp:nvSpPr>
      <dsp:spPr>
        <a:xfrm>
          <a:off x="6973326" y="4067684"/>
          <a:ext cx="168536" cy="197155"/>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p>
      </dsp:txBody>
      <dsp:txXfrm>
        <a:off x="6973326" y="4107115"/>
        <a:ext cx="117975" cy="118293"/>
      </dsp:txXfrm>
    </dsp:sp>
    <dsp:sp modelId="{FC189F38-4C25-45E5-A5E7-42C38AE8F7A8}">
      <dsp:nvSpPr>
        <dsp:cNvPr id="0" name=""/>
        <dsp:cNvSpPr/>
      </dsp:nvSpPr>
      <dsp:spPr>
        <a:xfrm>
          <a:off x="7221361" y="3470995"/>
          <a:ext cx="3308450" cy="139053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466725" rtl="1">
            <a:lnSpc>
              <a:spcPct val="90000"/>
            </a:lnSpc>
            <a:spcBef>
              <a:spcPct val="0"/>
            </a:spcBef>
            <a:spcAft>
              <a:spcPct val="35000"/>
            </a:spcAft>
          </a:pPr>
          <a:r>
            <a:rPr lang="en-US" sz="1050" b="1" kern="1200" dirty="0">
              <a:solidFill>
                <a:schemeClr val="tx1"/>
              </a:solidFill>
              <a:effectLst/>
            </a:rPr>
            <a:t>2021-05</a:t>
          </a:r>
          <a:endParaRPr lang="ru-RU" sz="1050" b="1" kern="1200" dirty="0">
            <a:solidFill>
              <a:schemeClr val="tx1"/>
            </a:solidFill>
            <a:effectLst/>
          </a:endParaRPr>
        </a:p>
        <a:p>
          <a:pPr marL="57150" lvl="1" indent="-57150" algn="l" defTabSz="400050">
            <a:lnSpc>
              <a:spcPct val="90000"/>
            </a:lnSpc>
            <a:spcBef>
              <a:spcPct val="0"/>
            </a:spcBef>
            <a:spcAft>
              <a:spcPct val="15000"/>
            </a:spcAft>
            <a:buChar char="••"/>
          </a:pPr>
          <a:r>
            <a:rPr lang="en-US" sz="900" kern="1200" dirty="0">
              <a:solidFill>
                <a:schemeClr val="tx1"/>
              </a:solidFill>
              <a:effectLst/>
            </a:rPr>
            <a:t>SC-7 revised the draft ISPM and approved for second consultation</a:t>
          </a:r>
          <a:endParaRPr lang="ru-RU" sz="900" kern="1200" dirty="0">
            <a:solidFill>
              <a:schemeClr val="tx1"/>
            </a:solidFill>
            <a:effectLst/>
          </a:endParaRPr>
        </a:p>
      </dsp:txBody>
      <dsp:txXfrm>
        <a:off x="7262088" y="3511722"/>
        <a:ext cx="3226996" cy="130907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5C1CD8-6427-4D3E-864F-4104FAE8AFE9}">
      <dsp:nvSpPr>
        <dsp:cNvPr id="0" name=""/>
        <dsp:cNvSpPr/>
      </dsp:nvSpPr>
      <dsp:spPr>
        <a:xfrm>
          <a:off x="4900087" y="2298266"/>
          <a:ext cx="2391824" cy="2432482"/>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ar-EG" sz="1900" kern="1200" dirty="0">
              <a:effectLst>
                <a:outerShdw blurRad="38100" dist="38100" dir="2700000" algn="tl">
                  <a:srgbClr val="000000">
                    <a:alpha val="43137"/>
                  </a:srgbClr>
                </a:outerShdw>
              </a:effectLst>
            </a:rPr>
            <a:t>توفر العديد من المعايير الدولية لتدابير الصحة النباتية معلومات عن التحقق من الامتثال</a:t>
          </a:r>
          <a:endParaRPr lang="ru-RU" sz="1900" kern="1200" dirty="0">
            <a:effectLst>
              <a:outerShdw blurRad="38100" dist="38100" dir="2700000" algn="tl">
                <a:srgbClr val="000000">
                  <a:alpha val="43137"/>
                </a:srgbClr>
              </a:outerShdw>
            </a:effectLst>
          </a:endParaRPr>
        </a:p>
      </dsp:txBody>
      <dsp:txXfrm>
        <a:off x="5250362" y="2654495"/>
        <a:ext cx="1691274" cy="1720024"/>
      </dsp:txXfrm>
    </dsp:sp>
    <dsp:sp modelId="{49A34B80-7A6E-4774-A2AA-9CD035EFDC3F}">
      <dsp:nvSpPr>
        <dsp:cNvPr id="0" name=""/>
        <dsp:cNvSpPr/>
      </dsp:nvSpPr>
      <dsp:spPr>
        <a:xfrm rot="16200000">
          <a:off x="5904282" y="1680210"/>
          <a:ext cx="383434" cy="53435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effectLst>
              <a:outerShdw blurRad="38100" dist="38100" dir="2700000" algn="tl">
                <a:srgbClr val="000000">
                  <a:alpha val="43137"/>
                </a:srgbClr>
              </a:outerShdw>
            </a:effectLst>
          </a:endParaRPr>
        </a:p>
      </dsp:txBody>
      <dsp:txXfrm>
        <a:off x="5961797" y="1844595"/>
        <a:ext cx="268404" cy="320612"/>
      </dsp:txXfrm>
    </dsp:sp>
    <dsp:sp modelId="{47D8EDC2-DF0B-4D98-BDA6-C4187F512A18}">
      <dsp:nvSpPr>
        <dsp:cNvPr id="0" name=""/>
        <dsp:cNvSpPr/>
      </dsp:nvSpPr>
      <dsp:spPr>
        <a:xfrm>
          <a:off x="5310187" y="3179"/>
          <a:ext cx="1571624" cy="1571624"/>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ar-EG" sz="1900" kern="1200" dirty="0">
              <a:effectLst>
                <a:outerShdw blurRad="38100" dist="38100" dir="2700000" algn="tl">
                  <a:srgbClr val="000000">
                    <a:alpha val="43137"/>
                  </a:srgbClr>
                </a:outerShdw>
              </a:effectLst>
            </a:rPr>
            <a:t>معيار 7</a:t>
          </a:r>
          <a:endParaRPr lang="ru-RU" sz="1900" kern="1200" dirty="0">
            <a:effectLst>
              <a:outerShdw blurRad="38100" dist="38100" dir="2700000" algn="tl">
                <a:srgbClr val="000000">
                  <a:alpha val="43137"/>
                </a:srgbClr>
              </a:outerShdw>
            </a:effectLst>
          </a:endParaRPr>
        </a:p>
      </dsp:txBody>
      <dsp:txXfrm>
        <a:off x="5540346" y="233338"/>
        <a:ext cx="1111306" cy="1111306"/>
      </dsp:txXfrm>
    </dsp:sp>
    <dsp:sp modelId="{B20B5FE7-077D-47CF-85B1-A9D8D6A99D65}">
      <dsp:nvSpPr>
        <dsp:cNvPr id="0" name=""/>
        <dsp:cNvSpPr/>
      </dsp:nvSpPr>
      <dsp:spPr>
        <a:xfrm rot="19589170">
          <a:off x="7387048" y="2028608"/>
          <a:ext cx="1098549" cy="534352"/>
        </a:xfrm>
        <a:prstGeom prst="rightArrow">
          <a:avLst>
            <a:gd name="adj1" fmla="val 60000"/>
            <a:gd name="adj2" fmla="val 50000"/>
          </a:avLst>
        </a:prstGeom>
        <a:solidFill>
          <a:schemeClr val="accent4">
            <a:hueOff val="451619"/>
            <a:satOff val="-2952"/>
            <a:lumOff val="1765"/>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effectLst>
              <a:outerShdw blurRad="38100" dist="38100" dir="2700000" algn="tl">
                <a:srgbClr val="000000">
                  <a:alpha val="43137"/>
                </a:srgbClr>
              </a:outerShdw>
            </a:effectLst>
          </a:endParaRPr>
        </a:p>
      </dsp:txBody>
      <dsp:txXfrm>
        <a:off x="7400373" y="2179734"/>
        <a:ext cx="938243" cy="320612"/>
      </dsp:txXfrm>
    </dsp:sp>
    <dsp:sp modelId="{E4980EED-2EF5-4E6A-AF5F-F940DD7F68C6}">
      <dsp:nvSpPr>
        <dsp:cNvPr id="0" name=""/>
        <dsp:cNvSpPr/>
      </dsp:nvSpPr>
      <dsp:spPr>
        <a:xfrm>
          <a:off x="8695679" y="486710"/>
          <a:ext cx="1571624" cy="1571624"/>
        </a:xfrm>
        <a:prstGeom prst="ellipse">
          <a:avLst/>
        </a:prstGeom>
        <a:solidFill>
          <a:schemeClr val="accent4">
            <a:hueOff val="451619"/>
            <a:satOff val="-2952"/>
            <a:lumOff val="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ar-EG" sz="1900" kern="1200" dirty="0">
              <a:effectLst>
                <a:outerShdw blurRad="38100" dist="38100" dir="2700000" algn="tl">
                  <a:srgbClr val="000000">
                    <a:alpha val="43137"/>
                  </a:srgbClr>
                </a:outerShdw>
              </a:effectLst>
            </a:rPr>
            <a:t>معيار 12</a:t>
          </a:r>
          <a:endParaRPr lang="ru-RU" sz="1900" kern="1200" dirty="0">
            <a:effectLst>
              <a:outerShdw blurRad="38100" dist="38100" dir="2700000" algn="tl">
                <a:srgbClr val="000000">
                  <a:alpha val="43137"/>
                </a:srgbClr>
              </a:outerShdw>
            </a:effectLst>
          </a:endParaRPr>
        </a:p>
      </dsp:txBody>
      <dsp:txXfrm>
        <a:off x="8925838" y="716869"/>
        <a:ext cx="1111306" cy="1111306"/>
      </dsp:txXfrm>
    </dsp:sp>
    <dsp:sp modelId="{F8F90FF7-28A8-4F62-928D-E6A3B6D12CAD}">
      <dsp:nvSpPr>
        <dsp:cNvPr id="0" name=""/>
        <dsp:cNvSpPr/>
      </dsp:nvSpPr>
      <dsp:spPr>
        <a:xfrm rot="74164">
          <a:off x="7601286" y="3287862"/>
          <a:ext cx="746340" cy="534352"/>
        </a:xfrm>
        <a:prstGeom prst="rightArrow">
          <a:avLst>
            <a:gd name="adj1" fmla="val 60000"/>
            <a:gd name="adj2" fmla="val 50000"/>
          </a:avLst>
        </a:prstGeom>
        <a:solidFill>
          <a:schemeClr val="accent4">
            <a:hueOff val="903239"/>
            <a:satOff val="-5904"/>
            <a:lumOff val="3529"/>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effectLst>
              <a:outerShdw blurRad="38100" dist="38100" dir="2700000" algn="tl">
                <a:srgbClr val="000000">
                  <a:alpha val="43137"/>
                </a:srgbClr>
              </a:outerShdw>
            </a:effectLst>
          </a:endParaRPr>
        </a:p>
      </dsp:txBody>
      <dsp:txXfrm>
        <a:off x="7601305" y="3393003"/>
        <a:ext cx="586034" cy="320612"/>
      </dsp:txXfrm>
    </dsp:sp>
    <dsp:sp modelId="{FECB3017-CD5E-445E-A0DE-A36C9A72358E}">
      <dsp:nvSpPr>
        <dsp:cNvPr id="0" name=""/>
        <dsp:cNvSpPr/>
      </dsp:nvSpPr>
      <dsp:spPr>
        <a:xfrm>
          <a:off x="8699322" y="2801822"/>
          <a:ext cx="1571624" cy="1571624"/>
        </a:xfrm>
        <a:prstGeom prst="ellipse">
          <a:avLst/>
        </a:prstGeom>
        <a:solidFill>
          <a:schemeClr val="accent4">
            <a:hueOff val="903239"/>
            <a:satOff val="-5904"/>
            <a:lumOff val="352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ar-EG" sz="1900" kern="1200" dirty="0">
              <a:effectLst>
                <a:outerShdw blurRad="38100" dist="38100" dir="2700000" algn="tl">
                  <a:srgbClr val="000000">
                    <a:alpha val="43137"/>
                  </a:srgbClr>
                </a:outerShdw>
              </a:effectLst>
            </a:rPr>
            <a:t>معيار 13</a:t>
          </a:r>
          <a:endParaRPr lang="ru-RU" sz="1900" kern="1200" dirty="0">
            <a:effectLst>
              <a:outerShdw blurRad="38100" dist="38100" dir="2700000" algn="tl">
                <a:srgbClr val="000000">
                  <a:alpha val="43137"/>
                </a:srgbClr>
              </a:outerShdw>
            </a:effectLst>
          </a:endParaRPr>
        </a:p>
      </dsp:txBody>
      <dsp:txXfrm>
        <a:off x="8929481" y="3031981"/>
        <a:ext cx="1111306" cy="1111306"/>
      </dsp:txXfrm>
    </dsp:sp>
    <dsp:sp modelId="{2E0018A3-F6F8-48F5-882F-D75F8AFFD032}">
      <dsp:nvSpPr>
        <dsp:cNvPr id="0" name=""/>
        <dsp:cNvSpPr/>
      </dsp:nvSpPr>
      <dsp:spPr>
        <a:xfrm rot="10728760">
          <a:off x="4111687" y="3282681"/>
          <a:ext cx="557389" cy="534352"/>
        </a:xfrm>
        <a:prstGeom prst="rightArrow">
          <a:avLst>
            <a:gd name="adj1" fmla="val 60000"/>
            <a:gd name="adj2" fmla="val 50000"/>
          </a:avLst>
        </a:prstGeom>
        <a:solidFill>
          <a:schemeClr val="accent4">
            <a:hueOff val="1354858"/>
            <a:satOff val="-8855"/>
            <a:lumOff val="5294"/>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effectLst>
              <a:outerShdw blurRad="38100" dist="38100" dir="2700000" algn="tl">
                <a:srgbClr val="000000">
                  <a:alpha val="43137"/>
                </a:srgbClr>
              </a:outerShdw>
            </a:effectLst>
          </a:endParaRPr>
        </a:p>
      </dsp:txBody>
      <dsp:txXfrm rot="10800000">
        <a:off x="4271976" y="3387890"/>
        <a:ext cx="397083" cy="320612"/>
      </dsp:txXfrm>
    </dsp:sp>
    <dsp:sp modelId="{D897FBFE-B242-47AE-944C-57C27D7102BF}">
      <dsp:nvSpPr>
        <dsp:cNvPr id="0" name=""/>
        <dsp:cNvSpPr/>
      </dsp:nvSpPr>
      <dsp:spPr>
        <a:xfrm>
          <a:off x="2277427" y="2791551"/>
          <a:ext cx="1571624" cy="1571624"/>
        </a:xfrm>
        <a:prstGeom prst="ellipse">
          <a:avLst/>
        </a:prstGeom>
        <a:solidFill>
          <a:schemeClr val="accent4">
            <a:hueOff val="1354858"/>
            <a:satOff val="-8855"/>
            <a:lumOff val="5294"/>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ar-EG" sz="1900" u="none" kern="1200" dirty="0">
              <a:effectLst>
                <a:outerShdw blurRad="38100" dist="38100" dir="2700000" algn="tl">
                  <a:srgbClr val="000000">
                    <a:alpha val="43137"/>
                  </a:srgbClr>
                </a:outerShdw>
              </a:effectLst>
            </a:rPr>
            <a:t>معيار 18</a:t>
          </a:r>
          <a:endParaRPr lang="ru-RU" sz="1900" u="none" kern="1200" dirty="0">
            <a:effectLst>
              <a:outerShdw blurRad="38100" dist="38100" dir="2700000" algn="tl">
                <a:srgbClr val="000000">
                  <a:alpha val="43137"/>
                </a:srgbClr>
              </a:outerShdw>
            </a:effectLst>
          </a:endParaRPr>
        </a:p>
      </dsp:txBody>
      <dsp:txXfrm>
        <a:off x="2507586" y="3021710"/>
        <a:ext cx="1111306" cy="1111306"/>
      </dsp:txXfrm>
    </dsp:sp>
    <dsp:sp modelId="{85D37588-5FBB-4D5D-8AD7-4580E8D0446E}">
      <dsp:nvSpPr>
        <dsp:cNvPr id="0" name=""/>
        <dsp:cNvSpPr/>
      </dsp:nvSpPr>
      <dsp:spPr>
        <a:xfrm rot="12981243">
          <a:off x="3951420" y="2018663"/>
          <a:ext cx="950509" cy="534352"/>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ru-RU" sz="1500" kern="1200">
            <a:effectLst>
              <a:outerShdw blurRad="38100" dist="38100" dir="2700000" algn="tl">
                <a:srgbClr val="000000">
                  <a:alpha val="43137"/>
                </a:srgbClr>
              </a:outerShdw>
            </a:effectLst>
          </a:endParaRPr>
        </a:p>
      </dsp:txBody>
      <dsp:txXfrm rot="10800000">
        <a:off x="4096126" y="2173046"/>
        <a:ext cx="790203" cy="320612"/>
      </dsp:txXfrm>
    </dsp:sp>
    <dsp:sp modelId="{02B4D719-645D-4793-849B-21820F21BFF4}">
      <dsp:nvSpPr>
        <dsp:cNvPr id="0" name=""/>
        <dsp:cNvSpPr/>
      </dsp:nvSpPr>
      <dsp:spPr>
        <a:xfrm>
          <a:off x="2264147" y="486728"/>
          <a:ext cx="1571624" cy="1571624"/>
        </a:xfrm>
        <a:prstGeom prst="ellipse">
          <a:avLst/>
        </a:prstGeom>
        <a:solidFill>
          <a:schemeClr val="accent4">
            <a:hueOff val="1806477"/>
            <a:satOff val="-11807"/>
            <a:lumOff val="705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ar-EG" sz="1900" kern="1200" dirty="0">
              <a:effectLst>
                <a:outerShdw blurRad="38100" dist="38100" dir="2700000" algn="tl">
                  <a:srgbClr val="000000">
                    <a:alpha val="43137"/>
                  </a:srgbClr>
                </a:outerShdw>
              </a:effectLst>
            </a:rPr>
            <a:t>معيار 20</a:t>
          </a:r>
          <a:endParaRPr lang="ru-RU" sz="1900" kern="1200" dirty="0">
            <a:effectLst>
              <a:outerShdw blurRad="38100" dist="38100" dir="2700000" algn="tl">
                <a:srgbClr val="000000">
                  <a:alpha val="43137"/>
                </a:srgbClr>
              </a:outerShdw>
            </a:effectLst>
          </a:endParaRPr>
        </a:p>
      </dsp:txBody>
      <dsp:txXfrm>
        <a:off x="2494306" y="716887"/>
        <a:ext cx="1111306" cy="111130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DBB06A-CBA1-4978-8C2A-686843EC059E}">
      <dsp:nvSpPr>
        <dsp:cNvPr id="0" name=""/>
        <dsp:cNvSpPr/>
      </dsp:nvSpPr>
      <dsp:spPr>
        <a:xfrm>
          <a:off x="0" y="36949"/>
          <a:ext cx="11279187" cy="1291679"/>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ar-EG" sz="2400" kern="1200" dirty="0">
              <a:effectLst/>
            </a:rPr>
            <a:t>بعد اعتماد هيئة تدابير الصحة النباتية، يتم نشر المعايير الخاصة بالسلع، والتي تحتوي على قوائم الآفات وخيارات تدابير الصحة النباتية للسلع التي يتم نقلها عبر التجارة الدولية، بشكل منفصل على البوابة الدولية للصحة النباتية كمرفقات لهذا المعيار</a:t>
          </a:r>
          <a:endParaRPr lang="ru-RU" sz="2400" kern="1200" dirty="0">
            <a:effectLst/>
          </a:endParaRPr>
        </a:p>
      </dsp:txBody>
      <dsp:txXfrm>
        <a:off x="63055" y="100004"/>
        <a:ext cx="11153077" cy="1165569"/>
      </dsp:txXfrm>
    </dsp:sp>
    <dsp:sp modelId="{35295989-0892-499B-AD3D-DF24E8A324F6}">
      <dsp:nvSpPr>
        <dsp:cNvPr id="0" name=""/>
        <dsp:cNvSpPr/>
      </dsp:nvSpPr>
      <dsp:spPr>
        <a:xfrm>
          <a:off x="0" y="1397749"/>
          <a:ext cx="11279187" cy="1291679"/>
        </a:xfrm>
        <a:prstGeom prst="round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EG" sz="1600" kern="1200" dirty="0">
              <a:effectLst/>
            </a:rPr>
            <a:t>تتمتع هذه الملاحق بوضع المعايير الدولية لتدابير الصحة النباتية وينبغي النظر فيها وفقًا لذلك</a:t>
          </a:r>
          <a:endParaRPr lang="ru-RU" sz="1600" kern="1200" dirty="0">
            <a:effectLst/>
          </a:endParaRPr>
        </a:p>
      </dsp:txBody>
      <dsp:txXfrm>
        <a:off x="63055" y="1460804"/>
        <a:ext cx="11153077" cy="1165569"/>
      </dsp:txXfrm>
    </dsp:sp>
    <dsp:sp modelId="{DB433BA5-6A1F-4BFE-9088-91D56356628F}">
      <dsp:nvSpPr>
        <dsp:cNvPr id="0" name=""/>
        <dsp:cNvSpPr/>
      </dsp:nvSpPr>
      <dsp:spPr>
        <a:xfrm>
          <a:off x="0" y="2758549"/>
          <a:ext cx="11279187" cy="1291679"/>
        </a:xfrm>
        <a:prstGeom prst="roundRect">
          <a:avLst/>
        </a:prstGeom>
        <a:solidFill>
          <a:schemeClr val="lt1"/>
        </a:solidFill>
        <a:ln w="1270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EG" sz="1600" kern="1200" dirty="0">
              <a:effectLst/>
            </a:rPr>
            <a:t>وحيثما كان ذلك مناسبا، يمكن بدلا من ذلك تقديم معايير السلع كملاحق لمعايير دولية أخرى</a:t>
          </a:r>
          <a:endParaRPr lang="ru-RU" sz="1600" kern="1200" dirty="0">
            <a:effectLst/>
          </a:endParaRPr>
        </a:p>
      </dsp:txBody>
      <dsp:txXfrm>
        <a:off x="63055" y="2821604"/>
        <a:ext cx="11153077" cy="116556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AF09E5-1E20-41FC-AF3E-B4BA5BA0E758}">
      <dsp:nvSpPr>
        <dsp:cNvPr id="0" name=""/>
        <dsp:cNvSpPr/>
      </dsp:nvSpPr>
      <dsp:spPr>
        <a:xfrm>
          <a:off x="-5546298" y="-849250"/>
          <a:ext cx="6604609" cy="6604609"/>
        </a:xfrm>
        <a:prstGeom prst="blockArc">
          <a:avLst>
            <a:gd name="adj1" fmla="val 18900000"/>
            <a:gd name="adj2" fmla="val 2700000"/>
            <a:gd name="adj3" fmla="val 327"/>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E5F86A-29ED-4BDC-BDC4-946C4CAFE474}">
      <dsp:nvSpPr>
        <dsp:cNvPr id="0" name=""/>
        <dsp:cNvSpPr/>
      </dsp:nvSpPr>
      <dsp:spPr>
        <a:xfrm>
          <a:off x="680967" y="490610"/>
          <a:ext cx="10562264" cy="981221"/>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78845" tIns="55880" rIns="55880" bIns="55880" numCol="1" spcCol="1270" anchor="ctr" anchorCtr="0">
          <a:noAutofit/>
        </a:bodyPr>
        <a:lstStyle/>
        <a:p>
          <a:pPr lvl="0" algn="l" defTabSz="977900">
            <a:lnSpc>
              <a:spcPct val="100000"/>
            </a:lnSpc>
            <a:spcBef>
              <a:spcPct val="0"/>
            </a:spcBef>
            <a:spcAft>
              <a:spcPct val="35000"/>
            </a:spcAft>
          </a:pPr>
          <a:r>
            <a:rPr lang="ar-EG" sz="2200" kern="1200" dirty="0">
              <a:effectLst>
                <a:outerShdw blurRad="38100" dist="38100" dir="2700000" algn="tl">
                  <a:srgbClr val="000000">
                    <a:alpha val="43137"/>
                  </a:srgbClr>
                </a:outerShdw>
              </a:effectLst>
            </a:rPr>
            <a:t>ينبغي أن تقدم الأطراف المتعاقدة إلى أمانة الاتفاقية الدولية لوقاية النباتات أي معلومات جديدة يمكن أن يكون لها تأثير على قوائم الآفات أو قوائم الخيارات لتدابير الصحة النباتية التي اعتمدتها هيئة تدابير الصحة النباتية حاليًا.</a:t>
          </a:r>
          <a:endParaRPr lang="ru-RU" sz="2200" kern="1200" dirty="0">
            <a:effectLst>
              <a:outerShdw blurRad="38100" dist="38100" dir="2700000" algn="tl">
                <a:srgbClr val="000000">
                  <a:alpha val="43137"/>
                </a:srgbClr>
              </a:outerShdw>
            </a:effectLst>
          </a:endParaRPr>
        </a:p>
      </dsp:txBody>
      <dsp:txXfrm>
        <a:off x="680967" y="490610"/>
        <a:ext cx="10562264" cy="981221"/>
      </dsp:txXfrm>
    </dsp:sp>
    <dsp:sp modelId="{5B9714D6-3751-46E8-9789-07DB6D088A5D}">
      <dsp:nvSpPr>
        <dsp:cNvPr id="0" name=""/>
        <dsp:cNvSpPr/>
      </dsp:nvSpPr>
      <dsp:spPr>
        <a:xfrm>
          <a:off x="67704" y="367958"/>
          <a:ext cx="1226527" cy="1226527"/>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EAC2B7-00D7-4ADF-A9E2-0E71DA3542DF}">
      <dsp:nvSpPr>
        <dsp:cNvPr id="0" name=""/>
        <dsp:cNvSpPr/>
      </dsp:nvSpPr>
      <dsp:spPr>
        <a:xfrm>
          <a:off x="1037641" y="1962443"/>
          <a:ext cx="10205590" cy="981221"/>
        </a:xfrm>
        <a:prstGeom prst="rect">
          <a:avLst/>
        </a:prstGeom>
        <a:solidFill>
          <a:schemeClr val="accent4">
            <a:hueOff val="903239"/>
            <a:satOff val="-5904"/>
            <a:lumOff val="352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78845" tIns="45720" rIns="45720" bIns="45720" numCol="1" spcCol="1270" anchor="ctr" anchorCtr="0">
          <a:noAutofit/>
        </a:bodyPr>
        <a:lstStyle/>
        <a:p>
          <a:pPr lvl="0" algn="r" defTabSz="800100">
            <a:lnSpc>
              <a:spcPct val="100000"/>
            </a:lnSpc>
            <a:spcBef>
              <a:spcPct val="0"/>
            </a:spcBef>
            <a:spcAft>
              <a:spcPct val="35000"/>
            </a:spcAft>
          </a:pPr>
          <a:r>
            <a:rPr lang="ar-EG" sz="1800" kern="1200" dirty="0">
              <a:effectLst>
                <a:outerShdw blurRad="38100" dist="38100" dir="2700000" algn="tl">
                  <a:srgbClr val="000000">
                    <a:alpha val="43137"/>
                  </a:srgbClr>
                </a:outerShdw>
              </a:effectLst>
            </a:rPr>
            <a:t>يجب تقديم المعلومات المناسبة لدعم أي مطالبات</a:t>
          </a:r>
          <a:endParaRPr lang="ru-RU" sz="1800" kern="1200" dirty="0">
            <a:effectLst>
              <a:outerShdw blurRad="38100" dist="38100" dir="2700000" algn="tl">
                <a:srgbClr val="000000">
                  <a:alpha val="43137"/>
                </a:srgbClr>
              </a:outerShdw>
            </a:effectLst>
          </a:endParaRPr>
        </a:p>
      </dsp:txBody>
      <dsp:txXfrm>
        <a:off x="1037641" y="1962443"/>
        <a:ext cx="10205590" cy="981221"/>
      </dsp:txXfrm>
    </dsp:sp>
    <dsp:sp modelId="{365D32A1-0FE2-4044-A977-AF0FCAEDDA32}">
      <dsp:nvSpPr>
        <dsp:cNvPr id="0" name=""/>
        <dsp:cNvSpPr/>
      </dsp:nvSpPr>
      <dsp:spPr>
        <a:xfrm>
          <a:off x="424378" y="1839790"/>
          <a:ext cx="1226527" cy="1226527"/>
        </a:xfrm>
        <a:prstGeom prst="ellipse">
          <a:avLst/>
        </a:prstGeom>
        <a:solidFill>
          <a:schemeClr val="lt1">
            <a:hueOff val="0"/>
            <a:satOff val="0"/>
            <a:lumOff val="0"/>
            <a:alphaOff val="0"/>
          </a:schemeClr>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3C43AB-6803-41BA-8AF5-97FD85D7E5E3}">
      <dsp:nvSpPr>
        <dsp:cNvPr id="0" name=""/>
        <dsp:cNvSpPr/>
      </dsp:nvSpPr>
      <dsp:spPr>
        <a:xfrm>
          <a:off x="680967" y="3434275"/>
          <a:ext cx="10562264" cy="981221"/>
        </a:xfrm>
        <a:prstGeom prst="rect">
          <a:avLst/>
        </a:prstGeom>
        <a:solidFill>
          <a:schemeClr val="accent4">
            <a:hueOff val="1806477"/>
            <a:satOff val="-11807"/>
            <a:lumOff val="705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78845" tIns="45720" rIns="45720" bIns="45720" numCol="1" spcCol="1270" anchor="ctr" anchorCtr="0">
          <a:noAutofit/>
        </a:bodyPr>
        <a:lstStyle/>
        <a:p>
          <a:pPr lvl="0" algn="just" defTabSz="800100" rtl="1">
            <a:lnSpc>
              <a:spcPct val="100000"/>
            </a:lnSpc>
            <a:spcBef>
              <a:spcPct val="0"/>
            </a:spcBef>
            <a:spcAft>
              <a:spcPct val="35000"/>
            </a:spcAft>
          </a:pPr>
          <a:r>
            <a:rPr lang="ar-EG" sz="1800" kern="1200" dirty="0">
              <a:effectLst>
                <a:outerShdw blurRad="38100" dist="38100" dir="2700000" algn="tl">
                  <a:srgbClr val="000000">
                    <a:alpha val="43137"/>
                  </a:srgbClr>
                </a:outerShdw>
              </a:effectLst>
            </a:rPr>
            <a:t>سيقوم الفريق الفني المعني بمعايير السلع </a:t>
          </a:r>
          <a:r>
            <a:rPr lang="de-DE" sz="1800" kern="1200" dirty="0">
              <a:effectLst>
                <a:outerShdw blurRad="38100" dist="38100" dir="2700000" algn="tl">
                  <a:srgbClr val="000000">
                    <a:alpha val="43137"/>
                  </a:srgbClr>
                </a:outerShdw>
              </a:effectLst>
            </a:rPr>
            <a:t>TPCS</a:t>
          </a:r>
          <a:r>
            <a:rPr lang="ar-EG" sz="1800" kern="1200" dirty="0">
              <a:effectLst>
                <a:outerShdw blurRad="38100" dist="38100" dir="2700000" algn="tl">
                  <a:srgbClr val="000000">
                    <a:alpha val="43137"/>
                  </a:srgbClr>
                </a:outerShdw>
              </a:effectLst>
            </a:rPr>
            <a:t> بمراجعة البيانات ومراجعة القوائم إذا لزم الأمر، باتباع </a:t>
          </a:r>
          <a:r>
            <a:rPr lang="en-US" sz="1800" kern="1200" dirty="0">
              <a:effectLst>
                <a:outerShdw blurRad="38100" dist="38100" dir="2700000" algn="tl">
                  <a:srgbClr val="000000">
                    <a:alpha val="43137"/>
                  </a:srgbClr>
                </a:outerShdw>
              </a:effectLst>
            </a:rPr>
            <a:t>SSP</a:t>
          </a:r>
          <a:endParaRPr lang="ru-RU" sz="1800" kern="1200" dirty="0">
            <a:effectLst>
              <a:outerShdw blurRad="38100" dist="38100" dir="2700000" algn="tl">
                <a:srgbClr val="000000">
                  <a:alpha val="43137"/>
                </a:srgbClr>
              </a:outerShdw>
            </a:effectLst>
          </a:endParaRPr>
        </a:p>
      </dsp:txBody>
      <dsp:txXfrm>
        <a:off x="680967" y="3434275"/>
        <a:ext cx="10562264" cy="981221"/>
      </dsp:txXfrm>
    </dsp:sp>
    <dsp:sp modelId="{462CA6C9-C515-46B9-BC48-5B83E4D98D21}">
      <dsp:nvSpPr>
        <dsp:cNvPr id="0" name=""/>
        <dsp:cNvSpPr/>
      </dsp:nvSpPr>
      <dsp:spPr>
        <a:xfrm>
          <a:off x="67704" y="3311622"/>
          <a:ext cx="1226527" cy="1226527"/>
        </a:xfrm>
        <a:prstGeom prst="ellipse">
          <a:avLst/>
        </a:prstGeom>
        <a:solidFill>
          <a:schemeClr val="lt1">
            <a:hueOff val="0"/>
            <a:satOff val="0"/>
            <a:lumOff val="0"/>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3760"/>
          <a:ext cx="10978619" cy="505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EG" sz="1600" b="1" kern="1200" dirty="0">
              <a:effectLst>
                <a:outerShdw blurRad="38100" dist="38100" dir="2700000" algn="tl">
                  <a:srgbClr val="000000">
                    <a:alpha val="43137"/>
                  </a:srgbClr>
                </a:outerShdw>
              </a:effectLst>
            </a:rPr>
            <a:t>يمكن التقدم بمعايير لسلع محددة كملاحق لهذا المعيار</a:t>
          </a:r>
          <a:endParaRPr lang="ru-RU" sz="1600" b="1" kern="1200" dirty="0">
            <a:effectLst>
              <a:outerShdw blurRad="38100" dist="38100" dir="2700000" algn="tl">
                <a:srgbClr val="000000">
                  <a:alpha val="43137"/>
                </a:srgbClr>
              </a:outerShdw>
            </a:effectLst>
          </a:endParaRPr>
        </a:p>
      </dsp:txBody>
      <dsp:txXfrm>
        <a:off x="24674" y="28434"/>
        <a:ext cx="10929271" cy="4560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647703-1F8D-4B5B-8E00-FFAC946D789D}">
      <dsp:nvSpPr>
        <dsp:cNvPr id="0" name=""/>
        <dsp:cNvSpPr/>
      </dsp:nvSpPr>
      <dsp:spPr>
        <a:xfrm>
          <a:off x="3810130" y="972635"/>
          <a:ext cx="3503094" cy="1819642"/>
        </a:xfrm>
        <a:prstGeom prst="ellipse">
          <a:avLst/>
        </a:prstGeom>
        <a:solidFill>
          <a:schemeClr val="bg1"/>
        </a:solidFill>
        <a:ln w="19050" cap="flat" cmpd="sng" algn="ctr">
          <a:solidFill>
            <a:srgbClr val="1C804B"/>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ar-EG" sz="1400" b="1" kern="1200" dirty="0">
              <a:solidFill>
                <a:schemeClr val="tx1"/>
              </a:solidFill>
              <a:effectLst/>
            </a:rPr>
            <a:t>2 من العناصر الرئيسية</a:t>
          </a:r>
        </a:p>
        <a:p>
          <a:pPr lvl="0" algn="ctr" defTabSz="622300">
            <a:lnSpc>
              <a:spcPct val="90000"/>
            </a:lnSpc>
            <a:spcBef>
              <a:spcPct val="0"/>
            </a:spcBef>
            <a:spcAft>
              <a:spcPct val="35000"/>
            </a:spcAft>
          </a:pPr>
          <a:endParaRPr lang="ar-EG" sz="800" b="1" kern="1200" dirty="0">
            <a:solidFill>
              <a:schemeClr val="tx1"/>
            </a:solidFill>
            <a:effectLst/>
          </a:endParaRPr>
        </a:p>
        <a:p>
          <a:pPr lvl="0" algn="ctr" defTabSz="622300">
            <a:lnSpc>
              <a:spcPct val="90000"/>
            </a:lnSpc>
            <a:spcBef>
              <a:spcPct val="0"/>
            </a:spcBef>
            <a:spcAft>
              <a:spcPct val="35000"/>
            </a:spcAft>
          </a:pPr>
          <a:r>
            <a:rPr lang="ar-EG" sz="1400" b="1" kern="1200" dirty="0">
              <a:solidFill>
                <a:schemeClr val="tx1"/>
              </a:solidFill>
              <a:effectLst/>
            </a:rPr>
            <a:t>للإتفاقية الدولية لوقاية النباتات</a:t>
          </a:r>
          <a:endParaRPr lang="ru-RU" sz="1400" kern="1200" dirty="0">
            <a:solidFill>
              <a:schemeClr val="tx1"/>
            </a:solidFill>
            <a:effectLst/>
          </a:endParaRPr>
        </a:p>
      </dsp:txBody>
      <dsp:txXfrm>
        <a:off x="4323146" y="1239115"/>
        <a:ext cx="2477062" cy="1286682"/>
      </dsp:txXfrm>
    </dsp:sp>
    <dsp:sp modelId="{16D6E5CD-C6F0-410A-AECD-9001298C815C}">
      <dsp:nvSpPr>
        <dsp:cNvPr id="0" name=""/>
        <dsp:cNvSpPr/>
      </dsp:nvSpPr>
      <dsp:spPr>
        <a:xfrm rot="11203042">
          <a:off x="1665448" y="1328198"/>
          <a:ext cx="2075215" cy="435138"/>
        </a:xfrm>
        <a:prstGeom prst="leftArrow">
          <a:avLst>
            <a:gd name="adj1" fmla="val 60000"/>
            <a:gd name="adj2" fmla="val 50000"/>
          </a:avLst>
        </a:prstGeom>
        <a:solidFill>
          <a:schemeClr val="accent6"/>
        </a:solidFill>
        <a:ln>
          <a:noFill/>
        </a:ln>
        <a:effectLst/>
      </dsp:spPr>
      <dsp:style>
        <a:lnRef idx="0">
          <a:scrgbClr r="0" g="0" b="0"/>
        </a:lnRef>
        <a:fillRef idx="1">
          <a:scrgbClr r="0" g="0" b="0"/>
        </a:fillRef>
        <a:effectRef idx="1">
          <a:scrgbClr r="0" g="0" b="0"/>
        </a:effectRef>
        <a:fontRef idx="minor">
          <a:schemeClr val="lt1"/>
        </a:fontRef>
      </dsp:style>
    </dsp:sp>
    <dsp:sp modelId="{9C3CD185-B851-46CE-8A68-28E74DA3AB88}">
      <dsp:nvSpPr>
        <dsp:cNvPr id="0" name=""/>
        <dsp:cNvSpPr/>
      </dsp:nvSpPr>
      <dsp:spPr>
        <a:xfrm>
          <a:off x="29227" y="468954"/>
          <a:ext cx="3286688" cy="1910884"/>
        </a:xfrm>
        <a:prstGeom prst="roundRect">
          <a:avLst>
            <a:gd name="adj" fmla="val 10000"/>
          </a:avLst>
        </a:prstGeom>
        <a:solidFill>
          <a:schemeClr val="bg1"/>
        </a:solidFill>
        <a:ln w="19050" cap="flat" cmpd="sng" algn="ctr">
          <a:solidFill>
            <a:srgbClr val="F6C233"/>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ar-EG" sz="1800" kern="1200" dirty="0">
              <a:solidFill>
                <a:schemeClr val="tx1"/>
              </a:solidFill>
              <a:effectLst/>
            </a:rPr>
            <a:t>تسهيل التجارة الآمنة</a:t>
          </a:r>
          <a:endParaRPr lang="ru-RU" sz="1800" kern="1200" dirty="0">
            <a:solidFill>
              <a:schemeClr val="tx1"/>
            </a:solidFill>
            <a:effectLst/>
          </a:endParaRPr>
        </a:p>
      </dsp:txBody>
      <dsp:txXfrm>
        <a:off x="85195" y="524922"/>
        <a:ext cx="3174752" cy="1798948"/>
      </dsp:txXfrm>
    </dsp:sp>
    <dsp:sp modelId="{A8E41EEA-A1A0-463F-BF6B-3AB65CDDB0E8}">
      <dsp:nvSpPr>
        <dsp:cNvPr id="0" name=""/>
        <dsp:cNvSpPr/>
      </dsp:nvSpPr>
      <dsp:spPr>
        <a:xfrm rot="21226913">
          <a:off x="7346060" y="1355575"/>
          <a:ext cx="2080267" cy="435138"/>
        </a:xfrm>
        <a:prstGeom prst="leftArrow">
          <a:avLst>
            <a:gd name="adj1" fmla="val 60000"/>
            <a:gd name="adj2" fmla="val 50000"/>
          </a:avLst>
        </a:prstGeom>
        <a:solidFill>
          <a:schemeClr val="accent5"/>
        </a:solidFill>
        <a:ln>
          <a:noFill/>
        </a:ln>
        <a:effectLst/>
      </dsp:spPr>
      <dsp:style>
        <a:lnRef idx="0">
          <a:scrgbClr r="0" g="0" b="0"/>
        </a:lnRef>
        <a:fillRef idx="1">
          <a:scrgbClr r="0" g="0" b="0"/>
        </a:fillRef>
        <a:effectRef idx="1">
          <a:scrgbClr r="0" g="0" b="0"/>
        </a:effectRef>
        <a:fontRef idx="minor">
          <a:schemeClr val="lt1"/>
        </a:fontRef>
      </dsp:style>
    </dsp:sp>
    <dsp:sp modelId="{0F307948-745E-4E50-A41D-C5352D148B9F}">
      <dsp:nvSpPr>
        <dsp:cNvPr id="0" name=""/>
        <dsp:cNvSpPr/>
      </dsp:nvSpPr>
      <dsp:spPr>
        <a:xfrm>
          <a:off x="7779207" y="422527"/>
          <a:ext cx="3370206" cy="2069437"/>
        </a:xfrm>
        <a:prstGeom prst="roundRect">
          <a:avLst>
            <a:gd name="adj" fmla="val 10000"/>
          </a:avLst>
        </a:prstGeom>
        <a:solidFill>
          <a:schemeClr val="bg1"/>
        </a:solidFill>
        <a:ln w="19050" cap="flat" cmpd="sng" algn="ctr">
          <a:solidFill>
            <a:srgbClr val="5A94C5"/>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lvl="0" algn="ctr" defTabSz="800100">
            <a:lnSpc>
              <a:spcPct val="90000"/>
            </a:lnSpc>
            <a:spcBef>
              <a:spcPct val="0"/>
            </a:spcBef>
            <a:spcAft>
              <a:spcPct val="35000"/>
            </a:spcAft>
          </a:pPr>
          <a:r>
            <a:rPr lang="ar-EG" sz="1800" kern="1200" dirty="0">
              <a:solidFill>
                <a:schemeClr val="tx1"/>
              </a:solidFill>
              <a:effectLst/>
            </a:rPr>
            <a:t>حماية الزراعة والغابات والبيئة</a:t>
          </a:r>
          <a:endParaRPr lang="ru-RU" sz="1800" kern="1200" dirty="0">
            <a:solidFill>
              <a:schemeClr val="tx1"/>
            </a:solidFill>
            <a:effectLst/>
          </a:endParaRPr>
        </a:p>
      </dsp:txBody>
      <dsp:txXfrm>
        <a:off x="7839819" y="483139"/>
        <a:ext cx="3248982" cy="19482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1189254" y="354655"/>
          <a:ext cx="7485926" cy="167907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292" tIns="49530" rIns="49530" bIns="49530" numCol="1" spcCol="1270" anchor="ctr" anchorCtr="0">
          <a:noAutofit/>
        </a:bodyPr>
        <a:lstStyle/>
        <a:p>
          <a:pPr lvl="0" algn="just" defTabSz="555625" rtl="1">
            <a:lnSpc>
              <a:spcPct val="90000"/>
            </a:lnSpc>
            <a:spcBef>
              <a:spcPct val="0"/>
            </a:spcBef>
            <a:spcAft>
              <a:spcPct val="35000"/>
            </a:spcAft>
          </a:pPr>
          <a:r>
            <a:rPr lang="ar-EG" sz="1250" b="1" kern="1200" dirty="0">
              <a:latin typeface="Calibri" panose="020F0502020204030204" pitchFamily="34" charset="0"/>
            </a:rPr>
            <a:t>تأثير المعيار الدولي لتدابير الصحة النباتية على "حقوق السيادة لبلد ما":</a:t>
          </a:r>
        </a:p>
        <a:p>
          <a:pPr lvl="0" algn="just" defTabSz="555625" rtl="1">
            <a:lnSpc>
              <a:spcPct val="90000"/>
            </a:lnSpc>
            <a:spcBef>
              <a:spcPct val="0"/>
            </a:spcBef>
            <a:spcAft>
              <a:spcPct val="35000"/>
            </a:spcAft>
          </a:pPr>
          <a:r>
            <a:rPr lang="ar-EG" sz="1250" b="0" kern="1200" dirty="0">
              <a:latin typeface="Calibri" panose="020F0502020204030204" pitchFamily="34" charset="0"/>
            </a:rPr>
            <a:t>تمت إضافة نص أوضح في جميع أنحاء المعيار الدولي لتدابير الصحة النباتية للتأكيد على أن المعيار لا ينشئ أي التزام للطرف المتعاقد بالموافقة أو التسجيل أو اعتماد أي خيار لتدابير الصحة النباتية المدرجة في الملحق.</a:t>
          </a:r>
          <a:endParaRPr lang="en-US" sz="1250" b="0" kern="1200" dirty="0"/>
        </a:p>
      </dsp:txBody>
      <dsp:txXfrm>
        <a:off x="1189254" y="354655"/>
        <a:ext cx="7485926" cy="1679073"/>
      </dsp:txXfrm>
    </dsp:sp>
    <dsp:sp modelId="{237FC3D9-3C97-406A-8AC9-F3687B7FDD16}">
      <dsp:nvSpPr>
        <dsp:cNvPr id="0" name=""/>
        <dsp:cNvSpPr/>
      </dsp:nvSpPr>
      <dsp:spPr>
        <a:xfrm>
          <a:off x="819580" y="21591"/>
          <a:ext cx="1331085" cy="193848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5000" r="-75000"/>
          </a:stretch>
        </a:blip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1189254" y="2449046"/>
          <a:ext cx="7485926" cy="1679073"/>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137292" tIns="49530" rIns="49530" bIns="49530" numCol="1" spcCol="1270" anchor="ctr" anchorCtr="0">
          <a:noAutofit/>
        </a:bodyPr>
        <a:lstStyle/>
        <a:p>
          <a:pPr lvl="0" algn="just" defTabSz="555625" rtl="1">
            <a:lnSpc>
              <a:spcPct val="90000"/>
            </a:lnSpc>
            <a:spcBef>
              <a:spcPct val="0"/>
            </a:spcBef>
            <a:spcAft>
              <a:spcPct val="35000"/>
            </a:spcAft>
          </a:pPr>
          <a:r>
            <a:rPr lang="ar-EG" sz="1250" b="1" kern="1200" dirty="0">
              <a:latin typeface="Calibri" panose="020F0502020204030204" pitchFamily="34" charset="0"/>
            </a:rPr>
            <a:t>أهمية إدراج الآفات المرتبطة بالأنواع النباتية ولكنها غير مرتبطة بالسلعة في مسودة المعيار الدولي لتدابير الصحة النباتية:</a:t>
          </a:r>
          <a:r>
            <a:rPr lang="ar-EG" sz="1250" b="0" kern="1200" dirty="0">
              <a:latin typeface="Calibri" panose="020F0502020204030204" pitchFamily="34" charset="0"/>
            </a:rPr>
            <a:t> تمت إزالة الإشارة إلى تلك الآفات من مسودة المعيار الدولي لتدابير الصحة النباتية.</a:t>
          </a:r>
          <a:endParaRPr lang="en-US" sz="1250" b="0" kern="1200" dirty="0"/>
        </a:p>
      </dsp:txBody>
      <dsp:txXfrm>
        <a:off x="1189254" y="2449046"/>
        <a:ext cx="7485926" cy="1679073"/>
      </dsp:txXfrm>
    </dsp:sp>
    <dsp:sp modelId="{FCEC61D4-F098-4C9D-A35C-3E009C5398F0}">
      <dsp:nvSpPr>
        <dsp:cNvPr id="0" name=""/>
        <dsp:cNvSpPr/>
      </dsp:nvSpPr>
      <dsp:spPr>
        <a:xfrm>
          <a:off x="791636" y="2189412"/>
          <a:ext cx="1359728" cy="1724275"/>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00000" r="-100000"/>
          </a:stretch>
        </a:blip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5BD89D-6697-48C0-AB19-687A2AC442C9}">
      <dsp:nvSpPr>
        <dsp:cNvPr id="0" name=""/>
        <dsp:cNvSpPr/>
      </dsp:nvSpPr>
      <dsp:spPr>
        <a:xfrm>
          <a:off x="747223" y="136097"/>
          <a:ext cx="8562260" cy="121092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20203" tIns="53340" rIns="53340" bIns="53340" numCol="1" spcCol="1270" anchor="ctr" anchorCtr="0">
          <a:noAutofit/>
        </a:bodyPr>
        <a:lstStyle/>
        <a:p>
          <a:pPr lvl="0" algn="just" defTabSz="622300" rtl="1">
            <a:lnSpc>
              <a:spcPct val="90000"/>
            </a:lnSpc>
            <a:spcBef>
              <a:spcPct val="0"/>
            </a:spcBef>
            <a:spcAft>
              <a:spcPct val="35000"/>
            </a:spcAft>
          </a:pPr>
          <a:r>
            <a:rPr lang="ar-EG" sz="1400" b="1" kern="1200" dirty="0">
              <a:latin typeface="Calibri" panose="020F0502020204030204" pitchFamily="34" charset="0"/>
            </a:rPr>
            <a:t>وضع نص "فوائد معايير السلع فى "المتطلبات":</a:t>
          </a:r>
          <a:r>
            <a:rPr lang="ar-EG" sz="1400" b="0" kern="1200" dirty="0">
              <a:latin typeface="Calibri" panose="020F0502020204030204" pitchFamily="34" charset="0"/>
            </a:rPr>
            <a:t> انتقلت فوائد معايير السلع إلى الخلفية.</a:t>
          </a:r>
          <a:endParaRPr lang="en-US" sz="1400" b="0" kern="1200" dirty="0"/>
        </a:p>
      </dsp:txBody>
      <dsp:txXfrm>
        <a:off x="747223" y="136097"/>
        <a:ext cx="8562260" cy="1210929"/>
      </dsp:txXfrm>
    </dsp:sp>
    <dsp:sp modelId="{237FC3D9-3C97-406A-8AC9-F3687B7FDD16}">
      <dsp:nvSpPr>
        <dsp:cNvPr id="0" name=""/>
        <dsp:cNvSpPr/>
      </dsp:nvSpPr>
      <dsp:spPr>
        <a:xfrm>
          <a:off x="153208" y="167857"/>
          <a:ext cx="804946" cy="112313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0000" r="-20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E4F9A77C-EC96-43EB-8B47-9D51F081B5C9}">
      <dsp:nvSpPr>
        <dsp:cNvPr id="0" name=""/>
        <dsp:cNvSpPr/>
      </dsp:nvSpPr>
      <dsp:spPr>
        <a:xfrm>
          <a:off x="747223" y="1485611"/>
          <a:ext cx="8562260" cy="1210929"/>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20203" tIns="53340" rIns="53340" bIns="53340" numCol="1" spcCol="1270" anchor="ctr" anchorCtr="0">
          <a:noAutofit/>
        </a:bodyPr>
        <a:lstStyle/>
        <a:p>
          <a:pPr lvl="0" algn="just" defTabSz="622300" rtl="1">
            <a:lnSpc>
              <a:spcPct val="90000"/>
            </a:lnSpc>
            <a:spcBef>
              <a:spcPct val="0"/>
            </a:spcBef>
            <a:spcAft>
              <a:spcPct val="35000"/>
            </a:spcAft>
          </a:pPr>
          <a:r>
            <a:rPr lang="ar-EG" sz="1400" b="1" kern="1200" dirty="0">
              <a:latin typeface="Calibri" panose="020F0502020204030204" pitchFamily="34" charset="0"/>
            </a:rPr>
            <a:t>قيمة القسم الخاص بالتحقق من الامتثال:</a:t>
          </a:r>
          <a:r>
            <a:rPr lang="ar-EG" sz="1400" b="0" kern="1200" dirty="0">
              <a:latin typeface="Calibri" panose="020F0502020204030204" pitchFamily="34" charset="0"/>
            </a:rPr>
            <a:t> تمت إزالة القسم لأنه لم يقدم أي إرشادات إضافية عما تم تضمينه بالفعل في معايير أخرى لتدابير الصحة النباتية.</a:t>
          </a:r>
          <a:endParaRPr lang="en-US" sz="1400" b="0" kern="1200" dirty="0"/>
        </a:p>
      </dsp:txBody>
      <dsp:txXfrm>
        <a:off x="747223" y="1485611"/>
        <a:ext cx="8562260" cy="1210929"/>
      </dsp:txXfrm>
    </dsp:sp>
    <dsp:sp modelId="{FCEC61D4-F098-4C9D-A35C-3E009C5398F0}">
      <dsp:nvSpPr>
        <dsp:cNvPr id="0" name=""/>
        <dsp:cNvSpPr/>
      </dsp:nvSpPr>
      <dsp:spPr>
        <a:xfrm>
          <a:off x="114644" y="1641575"/>
          <a:ext cx="828349" cy="903638"/>
        </a:xfrm>
        <a:prstGeom prst="rect">
          <a:avLst/>
        </a:prstGeom>
        <a:blipFill>
          <a:blip xmlns:r="http://schemas.openxmlformats.org/officeDocument/2006/relationships" r:embed="rId2" cstate="hqprint">
            <a:extLst>
              <a:ext uri="{28A0092B-C50C-407E-A947-70E740481C1C}">
                <a14:useLocalDpi xmlns:a14="http://schemas.microsoft.com/office/drawing/2010/main" val="0"/>
              </a:ext>
            </a:extLst>
          </a:blip>
          <a:srcRect/>
          <a:stretch>
            <a:fillRect l="-13000" r="-13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0EAD0EC4-D69F-4BCE-BF40-403F80A345AE}">
      <dsp:nvSpPr>
        <dsp:cNvPr id="0" name=""/>
        <dsp:cNvSpPr/>
      </dsp:nvSpPr>
      <dsp:spPr>
        <a:xfrm>
          <a:off x="599121" y="2876356"/>
          <a:ext cx="8858463" cy="1383196"/>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20203" tIns="45720" rIns="45720" bIns="45720" numCol="1" spcCol="1270" anchor="ctr" anchorCtr="0">
          <a:noAutofit/>
        </a:bodyPr>
        <a:lstStyle/>
        <a:p>
          <a:pPr lvl="0" algn="just" defTabSz="533400" rtl="1">
            <a:lnSpc>
              <a:spcPct val="90000"/>
            </a:lnSpc>
            <a:spcBef>
              <a:spcPct val="0"/>
            </a:spcBef>
            <a:spcAft>
              <a:spcPct val="35000"/>
            </a:spcAft>
          </a:pPr>
          <a:r>
            <a:rPr lang="ar-EG" sz="1200" b="1" kern="1200" dirty="0">
              <a:latin typeface="Calibri" panose="020F0502020204030204" pitchFamily="34" charset="0"/>
            </a:rPr>
            <a:t>تصنيف الثقة في المعايير بدرجات تتراوح من عالية أو متوسطة أو منخفضة وكيفة تحقيق ذلك بشكل موضوعي وهادف: </a:t>
          </a:r>
          <a:r>
            <a:rPr lang="ar-EG" sz="1200" b="0" kern="1200" dirty="0">
              <a:latin typeface="Calibri" panose="020F0502020204030204" pitchFamily="34" charset="0"/>
            </a:rPr>
            <a:t>تمت إزالة التصنيف وتمت الإشاره الآن إلى تقييم الثقة الذي سيحدده الفريق الفني المعني بمعايير السلع </a:t>
          </a:r>
          <a:r>
            <a:rPr lang="en-NZ" sz="1200" kern="1200" dirty="0">
              <a:latin typeface="Calibri" panose="020F0502020204030204" pitchFamily="34" charset="0"/>
              <a:ea typeface="Times New Roman" panose="02020603050405020304" pitchFamily="18" charset="0"/>
            </a:rPr>
            <a:t>TPCS</a:t>
          </a:r>
          <a:endParaRPr lang="en-US" sz="1200" b="0" kern="1200" dirty="0"/>
        </a:p>
      </dsp:txBody>
      <dsp:txXfrm>
        <a:off x="599121" y="2876356"/>
        <a:ext cx="8858463" cy="1383196"/>
      </dsp:txXfrm>
    </dsp:sp>
    <dsp:sp modelId="{E5384A0B-50DD-4402-B12A-653A33EA86A6}">
      <dsp:nvSpPr>
        <dsp:cNvPr id="0" name=""/>
        <dsp:cNvSpPr/>
      </dsp:nvSpPr>
      <dsp:spPr>
        <a:xfrm>
          <a:off x="84010" y="2959882"/>
          <a:ext cx="860950" cy="117638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5000" r="-35000"/>
          </a:stretch>
        </a:blip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D82FAD-3695-41D7-AF80-FED1DB1CE2CC}">
      <dsp:nvSpPr>
        <dsp:cNvPr id="0" name=""/>
        <dsp:cNvSpPr/>
      </dsp:nvSpPr>
      <dsp:spPr>
        <a:xfrm>
          <a:off x="0" y="12472"/>
          <a:ext cx="11086042" cy="86382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ct val="35000"/>
            </a:spcAft>
          </a:pPr>
          <a:r>
            <a:rPr lang="ar-EG" sz="1600" b="1" kern="1200" dirty="0">
              <a:solidFill>
                <a:schemeClr val="bg1"/>
              </a:solidFill>
              <a:effectLst>
                <a:outerShdw blurRad="38100" dist="38100" dir="2700000" algn="tl">
                  <a:srgbClr val="000000">
                    <a:alpha val="43137"/>
                  </a:srgbClr>
                </a:outerShdw>
              </a:effectLst>
            </a:rPr>
            <a:t>ل</a:t>
          </a:r>
          <a:r>
            <a:rPr lang="ar-EG" sz="1600" b="1" u="sng" kern="1200" dirty="0">
              <a:solidFill>
                <a:schemeClr val="bg1"/>
              </a:solidFill>
              <a:effectLst>
                <a:outerShdw blurRad="38100" dist="38100" dir="2700000" algn="tl">
                  <a:srgbClr val="000000">
                    <a:alpha val="43137"/>
                  </a:srgbClr>
                </a:outerShdw>
              </a:effectLst>
            </a:rPr>
            <a:t>ا يشمل</a:t>
          </a:r>
          <a:r>
            <a:rPr lang="ar-EG" sz="1600" b="1" kern="1200" dirty="0">
              <a:solidFill>
                <a:schemeClr val="bg1"/>
              </a:solidFill>
              <a:effectLst>
                <a:outerShdw blurRad="38100" dist="38100" dir="2700000" algn="tl">
                  <a:srgbClr val="000000">
                    <a:alpha val="43137"/>
                  </a:srgbClr>
                </a:outerShdw>
              </a:effectLst>
            </a:rPr>
            <a:t> </a:t>
          </a:r>
          <a:r>
            <a:rPr lang="ar-EG" sz="1600" b="0" kern="1200" dirty="0">
              <a:solidFill>
                <a:schemeClr val="bg1"/>
              </a:solidFill>
              <a:effectLst>
                <a:outerShdw blurRad="38100" dist="38100" dir="2700000" algn="tl">
                  <a:srgbClr val="000000">
                    <a:alpha val="43137"/>
                  </a:srgbClr>
                </a:outerShdw>
              </a:effectLst>
            </a:rPr>
            <a:t>نطاق هذا المعيار وملاحقه اعتبار</a:t>
          </a:r>
          <a:r>
            <a:rPr lang="ar-EG" sz="1600" b="1" kern="1200" dirty="0">
              <a:solidFill>
                <a:schemeClr val="bg1"/>
              </a:solidFill>
              <a:effectLst>
                <a:outerShdw blurRad="38100" dist="38100" dir="2700000" algn="tl">
                  <a:srgbClr val="000000">
                    <a:alpha val="43137"/>
                  </a:srgbClr>
                </a:outerShdw>
              </a:effectLst>
            </a:rPr>
            <a:t> الآفات الملوثة أو التبديل من استخدامة المقصود به</a:t>
          </a:r>
          <a:endParaRPr lang="ru-RU" sz="1600" b="1" kern="1200" dirty="0">
            <a:solidFill>
              <a:schemeClr val="bg1"/>
            </a:solidFill>
            <a:effectLst>
              <a:outerShdw blurRad="38100" dist="38100" dir="2700000" algn="tl">
                <a:srgbClr val="000000">
                  <a:alpha val="43137"/>
                </a:srgbClr>
              </a:outerShdw>
            </a:effectLst>
          </a:endParaRPr>
        </a:p>
      </dsp:txBody>
      <dsp:txXfrm>
        <a:off x="42169" y="54641"/>
        <a:ext cx="11001704" cy="7794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0114E-66D6-44DA-BCCA-103B5631BFC9}">
      <dsp:nvSpPr>
        <dsp:cNvPr id="0" name=""/>
        <dsp:cNvSpPr/>
      </dsp:nvSpPr>
      <dsp:spPr>
        <a:xfrm rot="5400000">
          <a:off x="6585860" y="-3396811"/>
          <a:ext cx="783672" cy="777321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r" defTabSz="1155700" rtl="1">
            <a:lnSpc>
              <a:spcPct val="90000"/>
            </a:lnSpc>
            <a:spcBef>
              <a:spcPct val="0"/>
            </a:spcBef>
            <a:spcAft>
              <a:spcPct val="15000"/>
            </a:spcAft>
            <a:buChar char="••"/>
          </a:pPr>
          <a:r>
            <a:rPr lang="ar-EG" sz="2600" kern="1200" dirty="0"/>
            <a:t>يدعم تطوير متطلبات استيراد الصحة النباتية التي تسهل التجارة الآمنة</a:t>
          </a:r>
          <a:endParaRPr lang="ru-RU" sz="2600" kern="1200" dirty="0"/>
        </a:p>
      </dsp:txBody>
      <dsp:txXfrm rot="-5400000">
        <a:off x="3091090" y="136215"/>
        <a:ext cx="7734957" cy="707160"/>
      </dsp:txXfrm>
    </dsp:sp>
    <dsp:sp modelId="{44E0F866-7708-42C6-9BC0-2CF896B5CCE7}">
      <dsp:nvSpPr>
        <dsp:cNvPr id="0" name=""/>
        <dsp:cNvSpPr/>
      </dsp:nvSpPr>
      <dsp:spPr>
        <a:xfrm>
          <a:off x="221738" y="0"/>
          <a:ext cx="2869351" cy="9795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93345" rIns="186690" bIns="93345" numCol="1" spcCol="1270" anchor="ctr" anchorCtr="0">
          <a:noAutofit/>
        </a:bodyPr>
        <a:lstStyle/>
        <a:p>
          <a:pPr lvl="0" algn="ctr" defTabSz="2178050">
            <a:lnSpc>
              <a:spcPct val="90000"/>
            </a:lnSpc>
            <a:spcBef>
              <a:spcPct val="0"/>
            </a:spcBef>
            <a:spcAft>
              <a:spcPct val="35000"/>
            </a:spcAft>
          </a:pPr>
          <a:r>
            <a:rPr lang="ar-EG" sz="4900" kern="1200" dirty="0">
              <a:effectLst>
                <a:outerShdw blurRad="38100" dist="38100" dir="2700000" algn="tl">
                  <a:srgbClr val="000000">
                    <a:alpha val="43137"/>
                  </a:srgbClr>
                </a:outerShdw>
              </a:effectLst>
            </a:rPr>
            <a:t>الغرض</a:t>
          </a:r>
          <a:endParaRPr lang="ru-RU" sz="4900" kern="1200" dirty="0">
            <a:effectLst>
              <a:outerShdw blurRad="38100" dist="38100" dir="2700000" algn="tl">
                <a:srgbClr val="000000">
                  <a:alpha val="43137"/>
                </a:srgbClr>
              </a:outerShdw>
            </a:effectLst>
          </a:endParaRPr>
        </a:p>
      </dsp:txBody>
      <dsp:txXfrm>
        <a:off x="269558" y="47820"/>
        <a:ext cx="2773711" cy="8839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CE8A20-B43A-4C28-B616-DECEF6D766C2}">
      <dsp:nvSpPr>
        <dsp:cNvPr id="0" name=""/>
        <dsp:cNvSpPr/>
      </dsp:nvSpPr>
      <dsp:spPr>
        <a:xfrm>
          <a:off x="0" y="0"/>
          <a:ext cx="11086039" cy="1128647"/>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ar-EG" sz="4100" kern="1200" dirty="0">
              <a:effectLst>
                <a:outerShdw blurRad="38100" dist="38100" dir="2700000" algn="tl">
                  <a:srgbClr val="000000">
                    <a:alpha val="43137"/>
                  </a:srgbClr>
                </a:outerShdw>
              </a:effectLst>
            </a:rPr>
            <a:t>لم يتم تطوير معايير السلع كملاحق لهذا المعيار فى الحالات الآتية</a:t>
          </a:r>
          <a:endParaRPr lang="ru-RU" sz="4100" kern="1200" dirty="0">
            <a:effectLst>
              <a:outerShdw blurRad="38100" dist="38100" dir="2700000" algn="tl">
                <a:srgbClr val="000000">
                  <a:alpha val="43137"/>
                </a:srgbClr>
              </a:outerShdw>
            </a:effectLst>
          </a:endParaRPr>
        </a:p>
      </dsp:txBody>
      <dsp:txXfrm>
        <a:off x="0" y="0"/>
        <a:ext cx="11086039" cy="1128647"/>
      </dsp:txXfrm>
    </dsp:sp>
    <dsp:sp modelId="{D858EE78-6ED6-44CD-8DA8-13615C4BB5EA}">
      <dsp:nvSpPr>
        <dsp:cNvPr id="0" name=""/>
        <dsp:cNvSpPr/>
      </dsp:nvSpPr>
      <dsp:spPr>
        <a:xfrm>
          <a:off x="5413" y="1128647"/>
          <a:ext cx="3691737" cy="2370158"/>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ar-EG" sz="3800" kern="1200" dirty="0">
              <a:effectLst>
                <a:outerShdw blurRad="38100" dist="38100" dir="2700000" algn="tl">
                  <a:srgbClr val="000000">
                    <a:alpha val="43137"/>
                  </a:srgbClr>
                </a:outerShdw>
              </a:effectLst>
            </a:rPr>
            <a:t>عدم وجود تدابير صحة نباتية متاحة وفعالة</a:t>
          </a:r>
          <a:endParaRPr lang="ru-RU" sz="3800" kern="1200" dirty="0">
            <a:effectLst>
              <a:outerShdw blurRad="38100" dist="38100" dir="2700000" algn="tl">
                <a:srgbClr val="000000">
                  <a:alpha val="43137"/>
                </a:srgbClr>
              </a:outerShdw>
            </a:effectLst>
          </a:endParaRPr>
        </a:p>
      </dsp:txBody>
      <dsp:txXfrm>
        <a:off x="5413" y="1128647"/>
        <a:ext cx="3691737" cy="2370158"/>
      </dsp:txXfrm>
    </dsp:sp>
    <dsp:sp modelId="{B43F2481-EF76-4D9D-BAE8-6C25575133D9}">
      <dsp:nvSpPr>
        <dsp:cNvPr id="0" name=""/>
        <dsp:cNvSpPr/>
      </dsp:nvSpPr>
      <dsp:spPr>
        <a:xfrm>
          <a:off x="3697151" y="1128647"/>
          <a:ext cx="3691737" cy="2370158"/>
        </a:xfrm>
        <a:prstGeom prst="rect">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ar-EG" sz="3800" kern="1200" dirty="0">
              <a:effectLst>
                <a:outerShdw blurRad="38100" dist="38100" dir="2700000" algn="tl">
                  <a:srgbClr val="000000">
                    <a:alpha val="43137"/>
                  </a:srgbClr>
                </a:outerShdw>
              </a:effectLst>
            </a:rPr>
            <a:t>يوفر المعيار الدولي الحالي لتدابير الصحة النباتية بالفعل إرشادات كافية</a:t>
          </a:r>
          <a:endParaRPr lang="ru-RU" sz="3800" kern="1200" dirty="0">
            <a:effectLst>
              <a:outerShdw blurRad="38100" dist="38100" dir="2700000" algn="tl">
                <a:srgbClr val="000000">
                  <a:alpha val="43137"/>
                </a:srgbClr>
              </a:outerShdw>
            </a:effectLst>
          </a:endParaRPr>
        </a:p>
      </dsp:txBody>
      <dsp:txXfrm>
        <a:off x="3697151" y="1128647"/>
        <a:ext cx="3691737" cy="2370158"/>
      </dsp:txXfrm>
    </dsp:sp>
    <dsp:sp modelId="{2E297752-E969-41CB-827C-F0CF92522762}">
      <dsp:nvSpPr>
        <dsp:cNvPr id="0" name=""/>
        <dsp:cNvSpPr/>
      </dsp:nvSpPr>
      <dsp:spPr>
        <a:xfrm>
          <a:off x="7388888" y="1128647"/>
          <a:ext cx="3691737" cy="2370158"/>
        </a:xfrm>
        <a:prstGeom prst="rect">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a:lnSpc>
              <a:spcPct val="90000"/>
            </a:lnSpc>
            <a:spcBef>
              <a:spcPct val="0"/>
            </a:spcBef>
            <a:spcAft>
              <a:spcPct val="35000"/>
            </a:spcAft>
          </a:pPr>
          <a:r>
            <a:rPr lang="ar-EG" sz="3800" kern="1200" dirty="0">
              <a:effectLst>
                <a:outerShdw blurRad="38100" dist="38100" dir="2700000" algn="tl">
                  <a:srgbClr val="000000">
                    <a:alpha val="43137"/>
                  </a:srgbClr>
                </a:outerShdw>
              </a:effectLst>
            </a:rPr>
            <a:t>لسلعة غير خاضعة في نطاق الاتفاقية الدولية لوقاية النباتات</a:t>
          </a:r>
          <a:endParaRPr lang="ru-RU" sz="3800" kern="1200" dirty="0">
            <a:effectLst>
              <a:outerShdw blurRad="38100" dist="38100" dir="2700000" algn="tl">
                <a:srgbClr val="000000">
                  <a:alpha val="43137"/>
                </a:srgbClr>
              </a:outerShdw>
            </a:effectLst>
          </a:endParaRPr>
        </a:p>
      </dsp:txBody>
      <dsp:txXfrm>
        <a:off x="7388888" y="1128647"/>
        <a:ext cx="3691737" cy="2370158"/>
      </dsp:txXfrm>
    </dsp:sp>
    <dsp:sp modelId="{EF760195-AF2C-4EBA-90E8-36EC88369F4E}">
      <dsp:nvSpPr>
        <dsp:cNvPr id="0" name=""/>
        <dsp:cNvSpPr/>
      </dsp:nvSpPr>
      <dsp:spPr>
        <a:xfrm>
          <a:off x="0" y="3498806"/>
          <a:ext cx="11086039" cy="263350"/>
        </a:xfrm>
        <a:prstGeom prst="rect">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E66D7-CBA8-4E71-939C-4E54CD118152}">
      <dsp:nvSpPr>
        <dsp:cNvPr id="0" name=""/>
        <dsp:cNvSpPr/>
      </dsp:nvSpPr>
      <dsp:spPr>
        <a:xfrm>
          <a:off x="4449" y="2467"/>
          <a:ext cx="11077138" cy="908753"/>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ar-EG" sz="3300" kern="1200" dirty="0">
              <a:effectLst>
                <a:outerShdw blurRad="38100" dist="38100" dir="2700000" algn="tl">
                  <a:srgbClr val="000000">
                    <a:alpha val="43137"/>
                  </a:srgbClr>
                </a:outerShdw>
              </a:effectLst>
            </a:rPr>
            <a:t>معايير السلع التي تشكل الملاحق الخاصة بهذا المعيار تكون وفقًا للأقسام الخمسة:</a:t>
          </a:r>
          <a:endParaRPr lang="ru-RU" sz="3300" kern="1200" dirty="0">
            <a:effectLst>
              <a:outerShdw blurRad="38100" dist="38100" dir="2700000" algn="tl">
                <a:srgbClr val="000000">
                  <a:alpha val="43137"/>
                </a:srgbClr>
              </a:outerShdw>
            </a:effectLst>
          </a:endParaRPr>
        </a:p>
      </dsp:txBody>
      <dsp:txXfrm>
        <a:off x="31065" y="29083"/>
        <a:ext cx="11023906" cy="855521"/>
      </dsp:txXfrm>
    </dsp:sp>
    <dsp:sp modelId="{D3DC7F50-2C70-4C0D-B249-5F2926695D55}">
      <dsp:nvSpPr>
        <dsp:cNvPr id="0" name=""/>
        <dsp:cNvSpPr/>
      </dsp:nvSpPr>
      <dsp:spPr>
        <a:xfrm>
          <a:off x="15261" y="1033627"/>
          <a:ext cx="2071873" cy="2218419"/>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EG" sz="1600" kern="1200" dirty="0">
              <a:effectLst>
                <a:outerShdw blurRad="38100" dist="38100" dir="2700000" algn="tl">
                  <a:srgbClr val="000000">
                    <a:alpha val="43137"/>
                  </a:srgbClr>
                </a:outerShdw>
              </a:effectLst>
            </a:rPr>
            <a:t>النطاق</a:t>
          </a:r>
          <a:endParaRPr lang="ru-RU" sz="1600" kern="1200" dirty="0">
            <a:effectLst>
              <a:outerShdw blurRad="38100" dist="38100" dir="2700000" algn="tl">
                <a:srgbClr val="000000">
                  <a:alpha val="43137"/>
                </a:srgbClr>
              </a:outerShdw>
            </a:effectLst>
          </a:endParaRPr>
        </a:p>
      </dsp:txBody>
      <dsp:txXfrm>
        <a:off x="75944" y="1094310"/>
        <a:ext cx="1950507" cy="2097053"/>
      </dsp:txXfrm>
    </dsp:sp>
    <dsp:sp modelId="{0491847C-B0D5-4DF8-ABDD-7F6E779145C5}">
      <dsp:nvSpPr>
        <dsp:cNvPr id="0" name=""/>
        <dsp:cNvSpPr/>
      </dsp:nvSpPr>
      <dsp:spPr>
        <a:xfrm>
          <a:off x="2261172" y="1033627"/>
          <a:ext cx="2071873" cy="2223300"/>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EG" sz="1600" kern="1200" dirty="0">
              <a:effectLst>
                <a:outerShdw blurRad="38100" dist="38100" dir="2700000" algn="tl">
                  <a:srgbClr val="000000">
                    <a:alpha val="43137"/>
                  </a:srgbClr>
                </a:outerShdw>
              </a:effectLst>
            </a:rPr>
            <a:t>وصف السلعة والغرض من استخدامها</a:t>
          </a:r>
          <a:endParaRPr lang="ru-RU" sz="1600" kern="1200" dirty="0">
            <a:effectLst>
              <a:outerShdw blurRad="38100" dist="38100" dir="2700000" algn="tl">
                <a:srgbClr val="000000">
                  <a:alpha val="43137"/>
                </a:srgbClr>
              </a:outerShdw>
            </a:effectLst>
          </a:endParaRPr>
        </a:p>
      </dsp:txBody>
      <dsp:txXfrm>
        <a:off x="2321855" y="1094310"/>
        <a:ext cx="1950507" cy="2101934"/>
      </dsp:txXfrm>
    </dsp:sp>
    <dsp:sp modelId="{DFCA5CE3-7FD9-4DD6-9A8E-C9BBA65FEAAA}">
      <dsp:nvSpPr>
        <dsp:cNvPr id="0" name=""/>
        <dsp:cNvSpPr/>
      </dsp:nvSpPr>
      <dsp:spPr>
        <a:xfrm>
          <a:off x="4507082" y="1033627"/>
          <a:ext cx="2071873" cy="2218419"/>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rPr>
            <a:t>الآفات</a:t>
          </a:r>
          <a:endParaRPr lang="ru-RU" sz="1800" kern="1200" dirty="0">
            <a:effectLst>
              <a:outerShdw blurRad="38100" dist="38100" dir="2700000" algn="tl">
                <a:srgbClr val="000000">
                  <a:alpha val="43137"/>
                </a:srgbClr>
              </a:outerShdw>
            </a:effectLst>
          </a:endParaRPr>
        </a:p>
      </dsp:txBody>
      <dsp:txXfrm>
        <a:off x="4567765" y="1094310"/>
        <a:ext cx="1950507" cy="2097053"/>
      </dsp:txXfrm>
    </dsp:sp>
    <dsp:sp modelId="{AA6D9F0E-FF6B-4B65-9229-9927A8994DB5}">
      <dsp:nvSpPr>
        <dsp:cNvPr id="0" name=""/>
        <dsp:cNvSpPr/>
      </dsp:nvSpPr>
      <dsp:spPr>
        <a:xfrm>
          <a:off x="6752992" y="1033627"/>
          <a:ext cx="2071873" cy="2218419"/>
        </a:xfrm>
        <a:prstGeom prst="roundRect">
          <a:avLst>
            <a:gd name="adj" fmla="val 1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ar-EG" sz="3600" kern="1200" dirty="0">
              <a:effectLst>
                <a:outerShdw blurRad="38100" dist="38100" dir="2700000" algn="tl">
                  <a:srgbClr val="000000">
                    <a:alpha val="43137"/>
                  </a:srgbClr>
                </a:outerShdw>
              </a:effectLst>
            </a:rPr>
            <a:t>خيارات لتدابير صحة نباتية</a:t>
          </a:r>
          <a:endParaRPr lang="ru-RU" sz="3600" kern="1200" dirty="0">
            <a:effectLst>
              <a:outerShdw blurRad="38100" dist="38100" dir="2700000" algn="tl">
                <a:srgbClr val="000000">
                  <a:alpha val="43137"/>
                </a:srgbClr>
              </a:outerShdw>
            </a:effectLst>
          </a:endParaRPr>
        </a:p>
      </dsp:txBody>
      <dsp:txXfrm>
        <a:off x="6813675" y="1094310"/>
        <a:ext cx="1950507" cy="2097053"/>
      </dsp:txXfrm>
    </dsp:sp>
    <dsp:sp modelId="{23068B19-62F2-4230-A324-52C2899482FC}">
      <dsp:nvSpPr>
        <dsp:cNvPr id="0" name=""/>
        <dsp:cNvSpPr/>
      </dsp:nvSpPr>
      <dsp:spPr>
        <a:xfrm>
          <a:off x="8998903" y="1033627"/>
          <a:ext cx="2071873" cy="2218419"/>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ar-EG" sz="3600" kern="1200" dirty="0">
              <a:effectLst>
                <a:outerShdw blurRad="38100" dist="38100" dir="2700000" algn="tl">
                  <a:srgbClr val="000000">
                    <a:alpha val="43137"/>
                  </a:srgbClr>
                </a:outerShdw>
              </a:effectLst>
            </a:rPr>
            <a:t>المراجع</a:t>
          </a:r>
          <a:endParaRPr lang="ru-RU" sz="3600" kern="1200" dirty="0">
            <a:effectLst>
              <a:outerShdw blurRad="38100" dist="38100" dir="2700000" algn="tl">
                <a:srgbClr val="000000">
                  <a:alpha val="43137"/>
                </a:srgbClr>
              </a:outerShdw>
            </a:effectLst>
          </a:endParaRPr>
        </a:p>
      </dsp:txBody>
      <dsp:txXfrm>
        <a:off x="9059586" y="1094310"/>
        <a:ext cx="1950507" cy="2097053"/>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2</a:t>
            </a:fld>
            <a:endParaRPr lang="ru-RU"/>
          </a:p>
        </p:txBody>
      </p:sp>
    </p:spTree>
    <p:extLst>
      <p:ext uri="{BB962C8B-B14F-4D97-AF65-F5344CB8AC3E}">
        <p14:creationId xmlns:p14="http://schemas.microsoft.com/office/powerpoint/2010/main" val="401031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13</a:t>
            </a:fld>
            <a:endParaRPr lang="en-US" dirty="0"/>
          </a:p>
        </p:txBody>
      </p:sp>
    </p:spTree>
    <p:extLst>
      <p:ext uri="{BB962C8B-B14F-4D97-AF65-F5344CB8AC3E}">
        <p14:creationId xmlns:p14="http://schemas.microsoft.com/office/powerpoint/2010/main" val="3380308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(and hence in operation between at least two CPs)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 </a:t>
            </a:r>
            <a:r>
              <a:rPr lang="en-US" sz="1200" dirty="0"/>
              <a:t>(pest risk management options)</a:t>
            </a:r>
            <a:endParaRPr lang="ru-R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14</a:t>
            </a:fld>
            <a:endParaRPr lang="en-US" dirty="0"/>
          </a:p>
        </p:txBody>
      </p:sp>
    </p:spTree>
    <p:extLst>
      <p:ext uri="{BB962C8B-B14F-4D97-AF65-F5344CB8AC3E}">
        <p14:creationId xmlns:p14="http://schemas.microsoft.com/office/powerpoint/2010/main" val="2376495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Important</a:t>
            </a:r>
            <a:r>
              <a:rPr lang="en-US" b="1" baseline="0" dirty="0"/>
              <a:t> notes: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a:solidFill>
                  <a:schemeClr val="tx1"/>
                </a:solidFill>
                <a:effectLst/>
                <a:latin typeface="+mn-lt"/>
                <a:ea typeface="+mn-ea"/>
                <a:cs typeface="+mn-cs"/>
              </a:rPr>
              <a:t>1) </a:t>
            </a:r>
            <a:r>
              <a:rPr lang="en-GB" sz="1200" kern="1200" dirty="0">
                <a:solidFill>
                  <a:schemeClr val="tx1"/>
                </a:solidFill>
                <a:effectLst/>
                <a:latin typeface="+mn-lt"/>
                <a:ea typeface="+mn-ea"/>
                <a:cs typeface="+mn-cs"/>
              </a:rPr>
              <a:t>The inclusion of a measure in this ISPM does not create any obligation for a contracting party to approve it, register it or adopt it for use in its territory</a:t>
            </a:r>
            <a:r>
              <a:rPr lang="en-GB" sz="1200" kern="1200" baseline="0" dirty="0">
                <a:solidFill>
                  <a:schemeClr val="tx1"/>
                </a:solidFill>
                <a:effectLst/>
                <a:latin typeface="+mn-lt"/>
                <a:ea typeface="+mn-ea"/>
                <a:cs typeface="+mn-cs"/>
              </a:rPr>
              <a:t> (see footnote)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2) These options are not intended to be exhaustive; other measures may be implemented by contracting parties, if technically justified, and may be proposed for inclusion in commodity standards.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15</a:t>
            </a:fld>
            <a:endParaRPr lang="en-US" dirty="0"/>
          </a:p>
        </p:txBody>
      </p:sp>
    </p:spTree>
    <p:extLst>
      <p:ext uri="{BB962C8B-B14F-4D97-AF65-F5344CB8AC3E}">
        <p14:creationId xmlns:p14="http://schemas.microsoft.com/office/powerpoint/2010/main" val="394062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ru-RU" dirty="0"/>
              <a:t>*</a:t>
            </a:r>
            <a:r>
              <a:rPr lang="en-US" dirty="0"/>
              <a:t>Each category is accompanied by an explanatory description</a:t>
            </a:r>
          </a:p>
          <a:p>
            <a:endParaRPr lang="en-US" dirty="0"/>
          </a:p>
          <a:p>
            <a:r>
              <a:rPr lang="en-GB" sz="1200" kern="1200" dirty="0">
                <a:solidFill>
                  <a:schemeClr val="tx1"/>
                </a:solidFill>
                <a:effectLst/>
                <a:latin typeface="+mn-lt"/>
                <a:ea typeface="+mn-ea"/>
                <a:cs typeface="+mn-cs"/>
              </a:rPr>
              <a:t>These categories may be based on factors such 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presence of the measure in an adopted ISPM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presence of the measure in a regional standard</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history of the use of the measure by contracting parties</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history of the use of the measure by the private sector</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inclusion of the measure in a PRA</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number of PRAs that include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number of years that the measure has been in use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reports of success or failure of the measure, including interception data</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volume or frequency of traded commodities subjected to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availability of quantitative or qualitative analyses pertinent to the measure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number and diversity of countries applying the measures.</a:t>
            </a:r>
          </a:p>
          <a:p>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16</a:t>
            </a:fld>
            <a:endParaRPr lang="en-US"/>
          </a:p>
        </p:txBody>
      </p:sp>
    </p:spTree>
    <p:extLst>
      <p:ext uri="{BB962C8B-B14F-4D97-AF65-F5344CB8AC3E}">
        <p14:creationId xmlns:p14="http://schemas.microsoft.com/office/powerpoint/2010/main" val="3800433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dirty="0"/>
              <a:t>Same as for other annexes.</a:t>
            </a:r>
          </a:p>
          <a:p>
            <a:r>
              <a:rPr lang="en-GB" dirty="0"/>
              <a:t>Examples of ISPM 27 and 28 and its</a:t>
            </a:r>
            <a:r>
              <a:rPr lang="en-GB" baseline="0" dirty="0"/>
              <a:t> annexes (diagnostic protocols and phytosanitary treatments, respectively)</a:t>
            </a: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17</a:t>
            </a:fld>
            <a:endParaRPr lang="en-US"/>
          </a:p>
        </p:txBody>
      </p:sp>
    </p:spTree>
    <p:extLst>
      <p:ext uri="{BB962C8B-B14F-4D97-AF65-F5344CB8AC3E}">
        <p14:creationId xmlns:p14="http://schemas.microsoft.com/office/powerpoint/2010/main" val="729878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Technical Panel on Commodity Standards (TPCS):</a:t>
            </a:r>
            <a:r>
              <a:rPr lang="en-US" sz="1200" baseline="0" dirty="0"/>
              <a:t> the draft Specification is out for consultation in 2020.</a:t>
            </a:r>
            <a:endParaRPr lang="en-US" dirty="0"/>
          </a:p>
          <a:p>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18</a:t>
            </a:fld>
            <a:endParaRPr lang="en-US"/>
          </a:p>
        </p:txBody>
      </p:sp>
    </p:spTree>
    <p:extLst>
      <p:ext uri="{BB962C8B-B14F-4D97-AF65-F5344CB8AC3E}">
        <p14:creationId xmlns:p14="http://schemas.microsoft.com/office/powerpoint/2010/main" val="1505040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Specific commodity standards will be presented as annexes to this standard</a:t>
            </a:r>
            <a:endParaRPr lang="ru-RU" sz="1200" b="1" dirty="0"/>
          </a:p>
          <a:p>
            <a:pPr marL="171450" indent="-171450">
              <a:buFontTx/>
              <a:buChar char="-"/>
            </a:pPr>
            <a:r>
              <a:rPr lang="en-GB" dirty="0"/>
              <a:t>Examples of existing</a:t>
            </a:r>
            <a:r>
              <a:rPr lang="en-GB" baseline="0" dirty="0"/>
              <a:t> models with success: </a:t>
            </a:r>
          </a:p>
          <a:p>
            <a:pPr marL="228600" indent="-228600">
              <a:buFontTx/>
              <a:buAutoNum type="arabicParenR"/>
            </a:pPr>
            <a:r>
              <a:rPr lang="en-GB" baseline="0" dirty="0"/>
              <a:t>ISPM 27 for diagnostic protocols and its technical panel</a:t>
            </a:r>
          </a:p>
          <a:p>
            <a:pPr marL="228600" indent="-228600">
              <a:buFontTx/>
              <a:buAutoNum type="arabicParenR"/>
            </a:pPr>
            <a:r>
              <a:rPr lang="en-GB" baseline="0" dirty="0"/>
              <a:t>ISPM 28 for phytosanitary treatments and its technical panel</a:t>
            </a: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a:p>
        </p:txBody>
      </p:sp>
    </p:spTree>
    <p:extLst>
      <p:ext uri="{BB962C8B-B14F-4D97-AF65-F5344CB8AC3E}">
        <p14:creationId xmlns:p14="http://schemas.microsoft.com/office/powerpoint/2010/main" val="1632170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Trade supports economic growth and development, helping to reduce poverty around the world.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Significant advances in the facilitation of safe trade can be made through the development and adoption of international commodity-based standards for phytosanitary measures.</a:t>
            </a: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a:p>
        </p:txBody>
      </p:sp>
    </p:spTree>
    <p:extLst>
      <p:ext uri="{BB962C8B-B14F-4D97-AF65-F5344CB8AC3E}">
        <p14:creationId xmlns:p14="http://schemas.microsoft.com/office/powerpoint/2010/main" val="3517108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fr-FR" dirty="0"/>
              <a:t>Scope: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This standard provides guidance on the </a:t>
            </a:r>
            <a:r>
              <a:rPr lang="en-US" b="1" dirty="0">
                <a:solidFill>
                  <a:schemeClr val="tx1"/>
                </a:solidFill>
              </a:rPr>
              <a:t>purpose, use, content and publication</a:t>
            </a:r>
            <a:r>
              <a:rPr lang="en-US" dirty="0">
                <a:solidFill>
                  <a:schemeClr val="tx1"/>
                </a:solidFill>
              </a:rPr>
              <a:t> of commodity-based standards for phytosanitary measures.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 Such standards, </a:t>
            </a:r>
            <a:r>
              <a:rPr lang="en-US" b="1" dirty="0">
                <a:solidFill>
                  <a:schemeClr val="tx1"/>
                </a:solidFill>
              </a:rPr>
              <a:t>presented as annexes to this overarching concept standard</a:t>
            </a:r>
            <a:r>
              <a:rPr lang="en-US" dirty="0">
                <a:solidFill>
                  <a:schemeClr val="tx1"/>
                </a:solidFill>
              </a:rPr>
              <a:t>, apply to commodities being moved in international trade and identify pests associated with these commodities and options for relevant phytosanitary measures to be considered by CPs.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 The scope of this standard and its annexes doesn’t include consideration of contaminating pests or diversion from intended use.</a:t>
            </a:r>
            <a:endParaRPr lang="ru-RU"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1060255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fr-FR" dirty="0"/>
              <a:t>Scope: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This standard provides guidance on the </a:t>
            </a:r>
            <a:r>
              <a:rPr lang="en-US" b="1" dirty="0">
                <a:solidFill>
                  <a:schemeClr val="tx1"/>
                </a:solidFill>
              </a:rPr>
              <a:t>purpose, use, content and publication</a:t>
            </a:r>
            <a:r>
              <a:rPr lang="en-US" dirty="0">
                <a:solidFill>
                  <a:schemeClr val="tx1"/>
                </a:solidFill>
              </a:rPr>
              <a:t> of commodity-based standards for phytosanitary measures.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 Such standards, </a:t>
            </a:r>
            <a:r>
              <a:rPr lang="en-US" b="1" dirty="0">
                <a:solidFill>
                  <a:schemeClr val="tx1"/>
                </a:solidFill>
              </a:rPr>
              <a:t>presented as annexes to this overarching concept standard</a:t>
            </a:r>
            <a:r>
              <a:rPr lang="en-US" dirty="0">
                <a:solidFill>
                  <a:schemeClr val="tx1"/>
                </a:solidFill>
              </a:rPr>
              <a:t>, apply to commodities being moved in international trade and identify pests associated with these commodities and options for relevant phytosanitary measures to be considered by CPs.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 The scope of this standard and its annexes doesn’t include consideration of contaminating pests or diversion from intended use.</a:t>
            </a:r>
            <a:endParaRPr lang="ru-RU"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solidFill>
                <a:schemeClr val="tx1"/>
              </a:solidFill>
            </a:endParaRPr>
          </a:p>
          <a:p>
            <a:endParaRPr lang="fr-FR" dirty="0"/>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a:p>
        </p:txBody>
      </p:sp>
    </p:spTree>
    <p:extLst>
      <p:ext uri="{BB962C8B-B14F-4D97-AF65-F5344CB8AC3E}">
        <p14:creationId xmlns:p14="http://schemas.microsoft.com/office/powerpoint/2010/main" val="19441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panose="02020603050405020304" pitchFamily="18" charset="0"/>
                <a:cs typeface="Times New Roman" panose="02020603050405020304" pitchFamily="18" charset="0"/>
              </a:rPr>
              <a:t>The IPPC contains a range of international rights and obligations. In the context of these rights and obligations, the basic principles of particular importance and relevance to commodity standards are as follows:</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5.</a:t>
            </a:r>
            <a:r>
              <a:rPr lang="en-US" dirty="0"/>
              <a:t> However, the regulation of any pest remains subject to technical justification, using an appropriate PRA or, where applicable, another comparable examination and evaluation of available scientific information (Articles II and VI of the IPPC)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 These options are not intended to be exhaustive; other measures may be implemented by contracting parties, if technically justified, and may be proposed for inclusion in commodity standards</a:t>
            </a:r>
          </a:p>
        </p:txBody>
      </p:sp>
      <p:sp>
        <p:nvSpPr>
          <p:cNvPr id="4" name="Номер слайда 3"/>
          <p:cNvSpPr>
            <a:spLocks noGrp="1"/>
          </p:cNvSpPr>
          <p:nvPr>
            <p:ph type="sldNum" sz="quarter" idx="5"/>
          </p:nvPr>
        </p:nvSpPr>
        <p:spPr/>
        <p:txBody>
          <a:bodyPr/>
          <a:lstStyle/>
          <a:p>
            <a:fld id="{CFEC6BDB-A580-43C2-93AA-25CD6942CD0F}" type="slidenum">
              <a:rPr lang="ru-RU" smtClean="0"/>
              <a:t>9</a:t>
            </a:fld>
            <a:endParaRPr lang="ru-RU"/>
          </a:p>
        </p:txBody>
      </p:sp>
    </p:spTree>
    <p:extLst>
      <p:ext uri="{BB962C8B-B14F-4D97-AF65-F5344CB8AC3E}">
        <p14:creationId xmlns:p14="http://schemas.microsoft.com/office/powerpoint/2010/main" val="2225938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standards may serve to facilitate the evaluation of such measures in PRA (or other comparable examination and evaluation). These standards may also be useful during market access discussions.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Important</a:t>
            </a:r>
            <a:r>
              <a:rPr lang="en-US" b="1" baseline="0" dirty="0"/>
              <a:t> notes: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baseline="0" dirty="0">
                <a:solidFill>
                  <a:schemeClr val="tx1"/>
                </a:solidFill>
                <a:effectLst/>
                <a:latin typeface="+mn-lt"/>
                <a:ea typeface="+mn-ea"/>
                <a:cs typeface="+mn-cs"/>
              </a:rPr>
              <a:t>1) </a:t>
            </a:r>
            <a:r>
              <a:rPr lang="en-GB" sz="1200" kern="1200" dirty="0">
                <a:solidFill>
                  <a:schemeClr val="tx1"/>
                </a:solidFill>
                <a:effectLst/>
                <a:latin typeface="+mn-lt"/>
                <a:ea typeface="+mn-ea"/>
                <a:cs typeface="+mn-cs"/>
              </a:rPr>
              <a:t>The inclusion of a measure in this ISPM does not create any obligation for a contracting party to approve it, register it or adopt it for use in its territory</a:t>
            </a:r>
            <a:r>
              <a:rPr lang="en-GB" sz="1200" kern="1200" baseline="0" dirty="0">
                <a:solidFill>
                  <a:schemeClr val="tx1"/>
                </a:solidFill>
                <a:effectLst/>
                <a:latin typeface="+mn-lt"/>
                <a:ea typeface="+mn-ea"/>
                <a:cs typeface="+mn-cs"/>
              </a:rPr>
              <a:t> (see footnote)</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lvl="0" indent="0" algn="just">
              <a:spcAft>
                <a:spcPts val="300"/>
              </a:spcAft>
              <a:buClr>
                <a:srgbClr val="0000FF"/>
              </a:buClr>
              <a:buSzPts val="800"/>
              <a:buFont typeface="Arial" panose="020B0604020202020204" pitchFamily="34" charset="0"/>
              <a:buNone/>
            </a:pPr>
            <a:r>
              <a:rPr lang="en-US" sz="1200" dirty="0">
                <a:effectLst/>
                <a:latin typeface="+mn-lt"/>
                <a:ea typeface="+mn-ea"/>
                <a:cs typeface="+mn-cs"/>
              </a:rPr>
              <a:t>** </a:t>
            </a:r>
            <a:r>
              <a:rPr lang="en-GB" sz="1800" dirty="0">
                <a:effectLst/>
                <a:latin typeface="Times New Roman" panose="02020603050405020304" pitchFamily="18" charset="0"/>
                <a:ea typeface="Times" panose="02020603050405020304" pitchFamily="18" charset="0"/>
                <a:cs typeface="Times New Roman" panose="02020603050405020304" pitchFamily="18" charset="0"/>
              </a:rPr>
              <a:t>For example, commodity standards may be beneficial by: </a:t>
            </a:r>
            <a:endParaRPr lang="ru-RU" sz="1800" dirty="0">
              <a:effectLst/>
              <a:latin typeface="Times New Roman" panose="02020603050405020304" pitchFamily="18" charset="0"/>
              <a:ea typeface="Times" panose="02020603050405020304" pitchFamily="18" charset="0"/>
              <a:cs typeface="Times New Roman" panose="02020603050405020304" pitchFamily="18"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supporting and assisting developing countries </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market-access discussions</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safe trade</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800" dirty="0">
                <a:effectLst/>
                <a:latin typeface="Times New Roman" panose="02020603050405020304" pitchFamily="18" charset="0"/>
                <a:ea typeface="Calibri" panose="020F0502020204030204" pitchFamily="34" charset="0"/>
              </a:rPr>
              <a:t>facilitating the optimal use of resources</a:t>
            </a:r>
            <a:endParaRPr lang="ru-RU" sz="1800" dirty="0">
              <a:effectLst/>
              <a:latin typeface="Times New Roman" panose="02020603050405020304" pitchFamily="18" charset="0"/>
              <a:ea typeface="Calibri" panose="020F0502020204030204" pitchFamily="34" charset="0"/>
            </a:endParaRPr>
          </a:p>
          <a:p>
            <a:pPr marL="342900" lvl="0" indent="-342900" algn="just">
              <a:spcAft>
                <a:spcPts val="900"/>
              </a:spcAft>
              <a:buSzPts val="1100"/>
              <a:buFont typeface="Times New Roman" panose="02020603050405020304" pitchFamily="18" charset="0"/>
              <a:buChar char="-"/>
            </a:pPr>
            <a:r>
              <a:rPr lang="en-GB" sz="1800" dirty="0">
                <a:effectLst/>
                <a:latin typeface="Times New Roman" panose="02020603050405020304" pitchFamily="18" charset="0"/>
                <a:ea typeface="Times" panose="02020603050405020304" pitchFamily="18" charset="0"/>
              </a:rPr>
              <a:t>identifying and increasing awareness of measures available to minimize pests associated with the movement of commodities in international trade.</a:t>
            </a:r>
            <a:endParaRPr lang="ru-RU" sz="1800" dirty="0">
              <a:effectLst/>
              <a:latin typeface="Times New Roman" panose="02020603050405020304" pitchFamily="18"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a:p>
        </p:txBody>
      </p:sp>
    </p:spTree>
    <p:extLst>
      <p:ext uri="{BB962C8B-B14F-4D97-AF65-F5344CB8AC3E}">
        <p14:creationId xmlns:p14="http://schemas.microsoft.com/office/powerpoint/2010/main" val="4020091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lvl="0" indent="0" algn="just">
              <a:spcAft>
                <a:spcPts val="300"/>
              </a:spcAft>
              <a:buClr>
                <a:srgbClr val="0000FF"/>
              </a:buClr>
              <a:buSzPts val="800"/>
              <a:buFont typeface="Arial" panose="020B0604020202020204" pitchFamily="34" charset="0"/>
              <a:buNone/>
            </a:pPr>
            <a:r>
              <a:rPr lang="en-US" sz="1000" dirty="0">
                <a:effectLst/>
                <a:latin typeface="+mn-lt"/>
                <a:ea typeface="+mn-ea"/>
                <a:cs typeface="+mn-cs"/>
              </a:rPr>
              <a:t>** </a:t>
            </a:r>
            <a:r>
              <a:rPr lang="en-GB" sz="1200" dirty="0">
                <a:effectLst/>
                <a:latin typeface="Times New Roman" panose="02020603050405020304" pitchFamily="18" charset="0"/>
                <a:ea typeface="Times" panose="02020603050405020304" pitchFamily="18" charset="0"/>
                <a:cs typeface="Times New Roman" panose="02020603050405020304" pitchFamily="18" charset="0"/>
              </a:rPr>
              <a:t>For example, commodity standards may be beneficial by: </a:t>
            </a:r>
            <a:endParaRPr lang="ru-RU" sz="1200" dirty="0">
              <a:effectLst/>
              <a:latin typeface="Times New Roman" panose="02020603050405020304" pitchFamily="18" charset="0"/>
              <a:ea typeface="Times" panose="02020603050405020304" pitchFamily="18" charset="0"/>
              <a:cs typeface="Times New Roman" panose="02020603050405020304" pitchFamily="18"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supporting and assisting developing countries </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market-access discussions</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safe trade</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300"/>
              </a:spcAft>
              <a:buFont typeface="Times New Roman" panose="02020603050405020304" pitchFamily="18" charset="0"/>
              <a:buChar char="-"/>
            </a:pPr>
            <a:r>
              <a:rPr lang="en-US" sz="1200" dirty="0">
                <a:effectLst/>
                <a:latin typeface="Times New Roman" panose="02020603050405020304" pitchFamily="18" charset="0"/>
                <a:ea typeface="Calibri" panose="020F0502020204030204" pitchFamily="34" charset="0"/>
              </a:rPr>
              <a:t>facilitating the optimal use of resources</a:t>
            </a:r>
            <a:endParaRPr lang="ru-RU" sz="1200" dirty="0">
              <a:effectLst/>
              <a:latin typeface="Times New Roman" panose="02020603050405020304" pitchFamily="18" charset="0"/>
              <a:ea typeface="Calibri" panose="020F0502020204030204" pitchFamily="34" charset="0"/>
            </a:endParaRPr>
          </a:p>
          <a:p>
            <a:pPr marL="342900" lvl="0" indent="-342900" algn="just">
              <a:spcAft>
                <a:spcPts val="900"/>
              </a:spcAft>
              <a:buSzPts val="1100"/>
              <a:buFont typeface="Times New Roman" panose="02020603050405020304" pitchFamily="18" charset="0"/>
              <a:buChar char="-"/>
            </a:pPr>
            <a:r>
              <a:rPr lang="en-GB" sz="1200" dirty="0">
                <a:effectLst/>
                <a:latin typeface="Times New Roman" panose="02020603050405020304" pitchFamily="18" charset="0"/>
                <a:ea typeface="Times" panose="02020603050405020304" pitchFamily="18" charset="0"/>
              </a:rPr>
              <a:t>identifying and increasing awareness of measures available to minimize pests associated with the movement of commodities in international trade.</a:t>
            </a:r>
            <a:endParaRPr lang="ru-RU" sz="1200" dirty="0">
              <a:effectLst/>
              <a:latin typeface="Times New Roman" panose="02020603050405020304" pitchFamily="18" charset="0"/>
              <a:ea typeface="Times"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a:p>
        </p:txBody>
      </p:sp>
    </p:spTree>
    <p:extLst>
      <p:ext uri="{BB962C8B-B14F-4D97-AF65-F5344CB8AC3E}">
        <p14:creationId xmlns:p14="http://schemas.microsoft.com/office/powerpoint/2010/main" val="4183494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12</a:t>
            </a:fld>
            <a:endParaRPr lang="en-US" dirty="0"/>
          </a:p>
        </p:txBody>
      </p:sp>
    </p:spTree>
    <p:extLst>
      <p:ext uri="{BB962C8B-B14F-4D97-AF65-F5344CB8AC3E}">
        <p14:creationId xmlns:p14="http://schemas.microsoft.com/office/powerpoint/2010/main" val="1725200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461966" y="2362558"/>
            <a:ext cx="10454285" cy="3466710"/>
          </a:xfrm>
          <a:prstGeom prst="rect">
            <a:avLst/>
          </a:prstGeom>
        </p:spPr>
        <p:txBody>
          <a:bodyPr/>
          <a:lstStyle>
            <a:lvl1pPr marL="0" marR="0" indent="0" algn="l" defTabSz="103729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387256" marR="0" lvl="0" indent="-387256" algn="l" defTabSz="1037294" rtl="0" eaLnBrk="0" fontAlgn="base" latinLnBrk="0" hangingPunct="0">
              <a:lnSpc>
                <a:spcPct val="100000"/>
              </a:lnSpc>
              <a:spcBef>
                <a:spcPct val="20000"/>
              </a:spcBef>
              <a:spcAft>
                <a:spcPct val="0"/>
              </a:spcAft>
              <a:buClrTx/>
              <a:buSzTx/>
              <a:buFont typeface="Arial" charset="0"/>
              <a:buNone/>
              <a:tabLst/>
              <a:defRPr/>
            </a:pPr>
            <a:r>
              <a:rPr lang="en-US" sz="2178" baseline="0" dirty="0"/>
              <a:t>Lorem </a:t>
            </a:r>
            <a:r>
              <a:rPr lang="en-US" sz="2178" baseline="0" dirty="0" err="1"/>
              <a:t>Ipsum</a:t>
            </a:r>
            <a:endParaRPr lang="en-US" sz="2178" baseline="0" dirty="0"/>
          </a:p>
        </p:txBody>
      </p:sp>
    </p:spTree>
    <p:extLst>
      <p:ext uri="{BB962C8B-B14F-4D97-AF65-F5344CB8AC3E}">
        <p14:creationId xmlns:p14="http://schemas.microsoft.com/office/powerpoint/2010/main" val="3435053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99414238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ar-EG" sz="1400" dirty="0" smtClean="0">
                <a:effectLst>
                  <a:outerShdw blurRad="38100" dist="38100" dir="2700000" algn="tl">
                    <a:srgbClr val="000000">
                      <a:alpha val="43137"/>
                    </a:srgbClr>
                  </a:outerShdw>
                </a:effectLst>
              </a:rPr>
              <a:t>مشروع المعايير الدولية لتدابير الصحة النباتية: المعايير القائمة على السلع لتدابير الصحة النباتية</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134600" y="6413091"/>
            <a:ext cx="2057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a:xfrm>
            <a:off x="0" y="1685542"/>
            <a:ext cx="12192000" cy="1066800"/>
          </a:xfrm>
        </p:spPr>
        <p:txBody>
          <a:bodyPr/>
          <a:lstStyle/>
          <a:p>
            <a:r>
              <a:rPr lang="ar-EG" sz="4000" dirty="0">
                <a:effectLst>
                  <a:outerShdw blurRad="38100" dist="38100" dir="2700000" algn="tl">
                    <a:srgbClr val="000000">
                      <a:alpha val="43137"/>
                    </a:srgbClr>
                  </a:outerShdw>
                </a:effectLst>
              </a:rPr>
              <a:t>مشروع المعايير الدولية لتدابير الصحة النباتية: المعايير القائمة على السلع لتدابير الصحة النباتية (2019-008) (الأولوية 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302" y="89685"/>
            <a:ext cx="11525252" cy="979590"/>
          </a:xfrm>
        </p:spPr>
        <p:txBody>
          <a:bodyPr/>
          <a:lstStyle/>
          <a:p>
            <a:pPr algn="ctr"/>
            <a:r>
              <a:rPr lang="ar-EG" sz="3333" dirty="0"/>
              <a:t>المتطلبات (1):</a:t>
            </a:r>
            <a:br>
              <a:rPr lang="ar-EG" sz="3333" dirty="0"/>
            </a:br>
            <a:r>
              <a:rPr lang="ar-EG" sz="3333" dirty="0"/>
              <a:t>الغرض من معايير السلع واستخدامها</a:t>
            </a:r>
            <a:endParaRPr lang="en-US" sz="3333" dirty="0"/>
          </a:p>
        </p:txBody>
      </p:sp>
      <p:graphicFrame>
        <p:nvGraphicFramePr>
          <p:cNvPr id="3" name="Схема 2">
            <a:extLst>
              <a:ext uri="{FF2B5EF4-FFF2-40B4-BE49-F238E27FC236}">
                <a16:creationId xmlns:a16="http://schemas.microsoft.com/office/drawing/2014/main" xmlns="" id="{2EEDC175-C19C-43CD-B285-588C4F262B2D}"/>
              </a:ext>
            </a:extLst>
          </p:cNvPr>
          <p:cNvGraphicFramePr/>
          <p:nvPr>
            <p:extLst>
              <p:ext uri="{D42A27DB-BD31-4B8C-83A1-F6EECF244321}">
                <p14:modId xmlns:p14="http://schemas.microsoft.com/office/powerpoint/2010/main" val="3309897147"/>
              </p:ext>
            </p:extLst>
          </p:nvPr>
        </p:nvGraphicFramePr>
        <p:xfrm>
          <a:off x="524907" y="1715336"/>
          <a:ext cx="11086042" cy="979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xmlns="" id="{009A29D4-8052-4028-BD80-AC71EBAD7287}"/>
              </a:ext>
            </a:extLst>
          </p:cNvPr>
          <p:cNvSpPr txBox="1"/>
          <p:nvPr/>
        </p:nvSpPr>
        <p:spPr>
          <a:xfrm>
            <a:off x="561002" y="3037839"/>
            <a:ext cx="11086042" cy="144655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ar-EG" sz="2200" dirty="0"/>
              <a:t>يجب </a:t>
            </a:r>
            <a:r>
              <a:rPr lang="ar-EG" sz="2200" b="1" dirty="0"/>
              <a:t>أخذ التدابير </a:t>
            </a:r>
            <a:r>
              <a:rPr lang="ar-EG" sz="2200" dirty="0"/>
              <a:t>الواردة في معايير السلع </a:t>
            </a:r>
            <a:r>
              <a:rPr lang="ar-EG" sz="2200" b="1" dirty="0"/>
              <a:t>في الاعتبار </a:t>
            </a:r>
            <a:r>
              <a:rPr lang="ar-EG" sz="2200" dirty="0"/>
              <a:t>عند وضع </a:t>
            </a:r>
            <a:r>
              <a:rPr lang="ar-EG" sz="2200" b="1" dirty="0"/>
              <a:t>متطلبات الصحة النباتية للاستيراد</a:t>
            </a:r>
            <a:r>
              <a:rPr lang="ar-EG" sz="2200" dirty="0"/>
              <a:t>*</a:t>
            </a:r>
            <a:endParaRPr lang="en-US" sz="2200" dirty="0"/>
          </a:p>
          <a:p>
            <a:pPr algn="ctr"/>
            <a:endParaRPr lang="en-US" sz="2200" dirty="0"/>
          </a:p>
          <a:p>
            <a:pPr algn="ctr"/>
            <a:r>
              <a:rPr lang="ar-EG" sz="2200" i="1" dirty="0">
                <a:solidFill>
                  <a:schemeClr val="tx1"/>
                </a:solidFill>
              </a:rPr>
              <a:t>إن إدراج تدبير ما في هذا المعيار الدولي لتدابير الصحة النباتية لا ينشئ أي التزام للطرف المتعاقد بالموافقة عليه أو تسجيله أو اعتماده لاستخدامه في أراضيه</a:t>
            </a:r>
            <a:endParaRPr lang="ru-RU" sz="2200" dirty="0"/>
          </a:p>
        </p:txBody>
      </p:sp>
      <p:sp>
        <p:nvSpPr>
          <p:cNvPr id="10" name="Right Arrow 1">
            <a:extLst>
              <a:ext uri="{FF2B5EF4-FFF2-40B4-BE49-F238E27FC236}">
                <a16:creationId xmlns:a16="http://schemas.microsoft.com/office/drawing/2014/main" xmlns="" id="{5D8B2154-BEDC-43C1-B319-F3707221A3B0}"/>
              </a:ext>
            </a:extLst>
          </p:cNvPr>
          <p:cNvSpPr/>
          <p:nvPr/>
        </p:nvSpPr>
        <p:spPr>
          <a:xfrm rot="1560664">
            <a:off x="109602" y="3169161"/>
            <a:ext cx="723122" cy="53784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sz="4000"/>
          </a:p>
        </p:txBody>
      </p:sp>
      <p:sp>
        <p:nvSpPr>
          <p:cNvPr id="12" name="TextBox 11">
            <a:extLst>
              <a:ext uri="{FF2B5EF4-FFF2-40B4-BE49-F238E27FC236}">
                <a16:creationId xmlns:a16="http://schemas.microsoft.com/office/drawing/2014/main" xmlns="" id="{686F1A5B-3CFB-42BC-A9B2-29AC9E755A0C}"/>
              </a:ext>
            </a:extLst>
          </p:cNvPr>
          <p:cNvSpPr txBox="1"/>
          <p:nvPr/>
        </p:nvSpPr>
        <p:spPr>
          <a:xfrm>
            <a:off x="552981" y="4839334"/>
            <a:ext cx="11086042" cy="1323439"/>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ar-EG" sz="4000" b="1" dirty="0"/>
              <a:t>من المقرر أن توفر معايير السلع فوائد لكل من البلدان المستوردة والمصدرة **</a:t>
            </a:r>
            <a:endParaRPr lang="ru-RU" sz="4000" dirty="0"/>
          </a:p>
        </p:txBody>
      </p:sp>
    </p:spTree>
    <p:extLst>
      <p:ext uri="{BB962C8B-B14F-4D97-AF65-F5344CB8AC3E}">
        <p14:creationId xmlns:p14="http://schemas.microsoft.com/office/powerpoint/2010/main" val="89868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7" presetClass="emph" presetSubtype="0" fill="remove" grpId="0" nodeType="clickEffect">
                                  <p:stCondLst>
                                    <p:cond delay="0"/>
                                  </p:stCondLst>
                                  <p:childTnLst>
                                    <p:animClr clrSpc="rgb" dir="cw">
                                      <p:cBhvr override="childStyle">
                                        <p:cTn id="11" dur="250" autoRev="1" fill="remove"/>
                                        <p:tgtEl>
                                          <p:spTgt spid="10"/>
                                        </p:tgtEl>
                                        <p:attrNameLst>
                                          <p:attrName>style.color</p:attrName>
                                        </p:attrNameLst>
                                      </p:cBhvr>
                                      <p:to>
                                        <a:schemeClr val="bg1"/>
                                      </p:to>
                                    </p:animClr>
                                    <p:animClr clrSpc="rgb" dir="cw">
                                      <p:cBhvr>
                                        <p:cTn id="12" dur="250" autoRev="1" fill="remove"/>
                                        <p:tgtEl>
                                          <p:spTgt spid="10"/>
                                        </p:tgtEl>
                                        <p:attrNameLst>
                                          <p:attrName>fillcolor</p:attrName>
                                        </p:attrNameLst>
                                      </p:cBhvr>
                                      <p:to>
                                        <a:schemeClr val="bg1"/>
                                      </p:to>
                                    </p:animClr>
                                    <p:set>
                                      <p:cBhvr>
                                        <p:cTn id="13" dur="250" autoRev="1" fill="remove"/>
                                        <p:tgtEl>
                                          <p:spTgt spid="10"/>
                                        </p:tgtEl>
                                        <p:attrNameLst>
                                          <p:attrName>fill.type</p:attrName>
                                        </p:attrNameLst>
                                      </p:cBhvr>
                                      <p:to>
                                        <p:strVal val="solid"/>
                                      </p:to>
                                    </p:set>
                                    <p:set>
                                      <p:cBhvr>
                                        <p:cTn id="14" dur="250" autoRev="1" fill="remove"/>
                                        <p:tgtEl>
                                          <p:spTgt spid="10"/>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1" y="0"/>
            <a:ext cx="11885083" cy="878417"/>
          </a:xfrm>
        </p:spPr>
        <p:txBody>
          <a:bodyPr/>
          <a:lstStyle/>
          <a:p>
            <a:pPr algn="ctr"/>
            <a:r>
              <a:rPr lang="ar-EG" sz="3333" dirty="0"/>
              <a:t>المتطلبات (1):</a:t>
            </a:r>
            <a:br>
              <a:rPr lang="ar-EG" sz="3333" dirty="0"/>
            </a:br>
            <a:r>
              <a:rPr lang="ar-EG" sz="3333" dirty="0"/>
              <a:t>الغرض من معايير السلع واستخدامها (تابع..)</a:t>
            </a:r>
            <a:endParaRPr lang="en-US" sz="3333" dirty="0"/>
          </a:p>
        </p:txBody>
      </p:sp>
      <p:graphicFrame>
        <p:nvGraphicFramePr>
          <p:cNvPr id="4" name="Схема 3">
            <a:extLst>
              <a:ext uri="{FF2B5EF4-FFF2-40B4-BE49-F238E27FC236}">
                <a16:creationId xmlns:a16="http://schemas.microsoft.com/office/drawing/2014/main" xmlns="" id="{044BCA7F-7C4D-4321-9180-25F63B21D509}"/>
              </a:ext>
            </a:extLst>
          </p:cNvPr>
          <p:cNvGraphicFramePr/>
          <p:nvPr>
            <p:extLst/>
          </p:nvPr>
        </p:nvGraphicFramePr>
        <p:xfrm>
          <a:off x="552980" y="1890822"/>
          <a:ext cx="11086040" cy="37621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8633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a:extLst>
              <a:ext uri="{FF2B5EF4-FFF2-40B4-BE49-F238E27FC236}">
                <a16:creationId xmlns:a16="http://schemas.microsoft.com/office/drawing/2014/main" xmlns="" id="{5E239E15-0F43-4DE5-879D-78E55E7E2AC1}"/>
              </a:ext>
            </a:extLst>
          </p:cNvPr>
          <p:cNvGraphicFramePr/>
          <p:nvPr>
            <p:extLst>
              <p:ext uri="{D42A27DB-BD31-4B8C-83A1-F6EECF244321}">
                <p14:modId xmlns:p14="http://schemas.microsoft.com/office/powerpoint/2010/main" val="3324122207"/>
              </p:ext>
            </p:extLst>
          </p:nvPr>
        </p:nvGraphicFramePr>
        <p:xfrm>
          <a:off x="552977" y="1535290"/>
          <a:ext cx="11086038" cy="35274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xmlns="" id="{6BDB57D7-37CC-4D0D-B2AF-8DD3B4FD89EF}"/>
              </a:ext>
            </a:extLst>
          </p:cNvPr>
          <p:cNvSpPr txBox="1"/>
          <p:nvPr/>
        </p:nvSpPr>
        <p:spPr>
          <a:xfrm>
            <a:off x="552978" y="5052268"/>
            <a:ext cx="11086037" cy="769441"/>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ar-EG" sz="2200" dirty="0"/>
              <a:t>محتويات هذه الأقسام تم توصيفها في هذه المسودة للمعيار الدولي لتدابير الصحة النباتية، إلى جانب الأساس الذي تستند إليه الآفات (القسم 2.3) والتدابير (القسمان 2.4 و 4) والتي تم تضمينها في المعايير</a:t>
            </a:r>
            <a:endParaRPr lang="en-US" sz="2200" dirty="0"/>
          </a:p>
        </p:txBody>
      </p:sp>
      <p:sp>
        <p:nvSpPr>
          <p:cNvPr id="7" name="Title 1">
            <a:extLst>
              <a:ext uri="{FF2B5EF4-FFF2-40B4-BE49-F238E27FC236}">
                <a16:creationId xmlns:a16="http://schemas.microsoft.com/office/drawing/2014/main" xmlns="" id="{2491FAB2-E120-41C1-BBC4-41CE02379E8D}"/>
              </a:ext>
            </a:extLst>
          </p:cNvPr>
          <p:cNvSpPr txBox="1">
            <a:spLocks/>
          </p:cNvSpPr>
          <p:nvPr/>
        </p:nvSpPr>
        <p:spPr>
          <a:xfrm>
            <a:off x="-4013" y="0"/>
            <a:ext cx="12192002" cy="1037167"/>
          </a:xfrm>
          <a:prstGeom prst="rect">
            <a:avLst/>
          </a:prstGeom>
        </p:spPr>
        <p:txBody>
          <a:bodyPr/>
          <a:lstStyle>
            <a:lvl1pPr algn="ctr" defTabSz="622364">
              <a:defRPr sz="2000">
                <a:latin typeface="+mj-lt"/>
                <a:ea typeface="+mj-ea"/>
                <a:cs typeface="+mj-cs"/>
              </a:defRPr>
            </a:lvl1pPr>
            <a:lvl2pPr algn="ctr" defTabSz="622364">
              <a:defRPr sz="2962">
                <a:latin typeface="Calibri" pitchFamily="34" charset="0"/>
              </a:defRPr>
            </a:lvl2pPr>
            <a:lvl3pPr algn="ctr" defTabSz="622364">
              <a:defRPr sz="2962">
                <a:latin typeface="Calibri" pitchFamily="34" charset="0"/>
              </a:defRPr>
            </a:lvl3pPr>
            <a:lvl4pPr algn="ctr" defTabSz="622364">
              <a:defRPr sz="2962">
                <a:latin typeface="Calibri" pitchFamily="34" charset="0"/>
              </a:defRPr>
            </a:lvl4pPr>
            <a:lvl5pPr algn="ctr" defTabSz="622364">
              <a:defRPr sz="2962">
                <a:latin typeface="Calibri" pitchFamily="34" charset="0"/>
              </a:defRPr>
            </a:lvl5pPr>
            <a:lvl6pPr marL="398313" algn="ctr" defTabSz="622364" fontAlgn="base">
              <a:spcBef>
                <a:spcPct val="0"/>
              </a:spcBef>
              <a:spcAft>
                <a:spcPct val="0"/>
              </a:spcAft>
              <a:defRPr sz="2962">
                <a:latin typeface="Calibri" pitchFamily="34" charset="0"/>
              </a:defRPr>
            </a:lvl6pPr>
            <a:lvl7pPr marL="796625" algn="ctr" defTabSz="622364" fontAlgn="base">
              <a:spcBef>
                <a:spcPct val="0"/>
              </a:spcBef>
              <a:spcAft>
                <a:spcPct val="0"/>
              </a:spcAft>
              <a:defRPr sz="2962">
                <a:latin typeface="Calibri" pitchFamily="34" charset="0"/>
              </a:defRPr>
            </a:lvl7pPr>
            <a:lvl8pPr marL="1194938" algn="ctr" defTabSz="622364" fontAlgn="base">
              <a:spcBef>
                <a:spcPct val="0"/>
              </a:spcBef>
              <a:spcAft>
                <a:spcPct val="0"/>
              </a:spcAft>
              <a:defRPr sz="2962">
                <a:latin typeface="Calibri" pitchFamily="34" charset="0"/>
              </a:defRPr>
            </a:lvl8pPr>
            <a:lvl9pPr marL="1593251" algn="ctr" defTabSz="622364" fontAlgn="base">
              <a:spcBef>
                <a:spcPct val="0"/>
              </a:spcBef>
              <a:spcAft>
                <a:spcPct val="0"/>
              </a:spcAft>
              <a:defRPr sz="2962">
                <a:latin typeface="Calibri" pitchFamily="34" charset="0"/>
              </a:defRPr>
            </a:lvl9pPr>
          </a:lstStyle>
          <a:p>
            <a:r>
              <a:rPr lang="ar-EG" sz="3333" dirty="0"/>
              <a:t>المتطلبات (2):</a:t>
            </a:r>
          </a:p>
          <a:p>
            <a:r>
              <a:rPr lang="ar-EG" sz="3333" dirty="0"/>
              <a:t>الغرض من معايير السلع واستخدامها</a:t>
            </a:r>
            <a:endParaRPr lang="en-US" sz="3333" dirty="0"/>
          </a:p>
        </p:txBody>
      </p:sp>
    </p:spTree>
    <p:extLst>
      <p:ext uri="{BB962C8B-B14F-4D97-AF65-F5344CB8AC3E}">
        <p14:creationId xmlns:p14="http://schemas.microsoft.com/office/powerpoint/2010/main" val="235624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xmlns="" id="{9273BB4D-CBBB-418C-BC67-55E5E6E0293A}"/>
              </a:ext>
            </a:extLst>
          </p:cNvPr>
          <p:cNvGraphicFramePr/>
          <p:nvPr>
            <p:extLst>
              <p:ext uri="{D42A27DB-BD31-4B8C-83A1-F6EECF244321}">
                <p14:modId xmlns:p14="http://schemas.microsoft.com/office/powerpoint/2010/main" val="66262638"/>
              </p:ext>
            </p:extLst>
          </p:nvPr>
        </p:nvGraphicFramePr>
        <p:xfrm>
          <a:off x="0" y="1524000"/>
          <a:ext cx="12192000" cy="555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xmlns="" id="{16ECC5A7-5D7B-4832-B889-1F83591C01B7}"/>
              </a:ext>
            </a:extLst>
          </p:cNvPr>
          <p:cNvSpPr txBox="1">
            <a:spLocks/>
          </p:cNvSpPr>
          <p:nvPr/>
        </p:nvSpPr>
        <p:spPr>
          <a:xfrm>
            <a:off x="1" y="-1667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ar-EG" sz="3333" dirty="0"/>
              <a:t>المتطلبات (3):</a:t>
            </a:r>
          </a:p>
          <a:p>
            <a:pPr algn="ctr"/>
            <a:r>
              <a:rPr lang="ar-EG" sz="3333" dirty="0"/>
              <a:t>التحقق من الامتثال</a:t>
            </a:r>
            <a:endParaRPr lang="en-US" sz="3333" dirty="0"/>
          </a:p>
        </p:txBody>
      </p:sp>
    </p:spTree>
    <p:extLst>
      <p:ext uri="{BB962C8B-B14F-4D97-AF65-F5344CB8AC3E}">
        <p14:creationId xmlns:p14="http://schemas.microsoft.com/office/powerpoint/2010/main" val="119248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rrow Icon Free Download Png And Vector - Curved White Arrow Png ..."/>
          <p:cNvPicPr>
            <a:picLocks noChangeAspect="1" noChangeArrowheads="1"/>
          </p:cNvPicPr>
          <p:nvPr/>
        </p:nvPicPr>
        <p:blipFill>
          <a:blip r:embed="rId3" cstate="hqprint">
            <a:biLevel thresh="75000"/>
            <a:extLst>
              <a:ext uri="{28A0092B-C50C-407E-A947-70E740481C1C}">
                <a14:useLocalDpi xmlns:a14="http://schemas.microsoft.com/office/drawing/2010/main" val="0"/>
              </a:ext>
            </a:extLst>
          </a:blip>
          <a:srcRect/>
          <a:stretch>
            <a:fillRect/>
          </a:stretch>
        </p:blipFill>
        <p:spPr bwMode="auto">
          <a:xfrm>
            <a:off x="552981" y="3331703"/>
            <a:ext cx="1549018" cy="1330137"/>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a:xfrm>
            <a:off x="552981" y="1682063"/>
            <a:ext cx="11086038" cy="1487607"/>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r"/>
            <a:r>
              <a:rPr lang="ar-EG" sz="2667" dirty="0">
                <a:solidFill>
                  <a:schemeClr val="tx1"/>
                </a:solidFill>
              </a:rPr>
              <a:t>يعتبر إدراج تدبير الصحة النباتية  في معيار سلعي عندما يتم تعيينه، أو تم تحديده، كمتطلب استيراد للصحة النباتية من قبل برنامج قطري واحد على الأقل * ، أو عند تضمينه في تنسيق ثنائي واحد على الأقل</a:t>
            </a:r>
            <a:endParaRPr lang="ru-RU" sz="2667" dirty="0">
              <a:solidFill>
                <a:schemeClr val="tx1"/>
              </a:solidFill>
            </a:endParaRPr>
          </a:p>
        </p:txBody>
      </p:sp>
      <p:sp>
        <p:nvSpPr>
          <p:cNvPr id="3" name="Rectangle 2"/>
          <p:cNvSpPr/>
          <p:nvPr/>
        </p:nvSpPr>
        <p:spPr>
          <a:xfrm>
            <a:off x="2101999" y="3748641"/>
            <a:ext cx="9537020" cy="91319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r" rtl="1"/>
            <a:r>
              <a:rPr lang="ar-EG" sz="2667" dirty="0"/>
              <a:t>كما تؤخذ الإمكانية العملية لتطبيق بل وجدوى التدبير في الحسبان عند النظر في تدبير لإدراجه في معيار سلعي</a:t>
            </a:r>
            <a:endParaRPr lang="ru-RU" sz="2667" dirty="0"/>
          </a:p>
        </p:txBody>
      </p:sp>
      <p:sp>
        <p:nvSpPr>
          <p:cNvPr id="5" name="Rectangle 4"/>
          <p:cNvSpPr/>
          <p:nvPr/>
        </p:nvSpPr>
        <p:spPr>
          <a:xfrm>
            <a:off x="2101999" y="4970067"/>
            <a:ext cx="6534002" cy="132343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r"/>
            <a:r>
              <a:rPr lang="ar-EG" sz="4000" dirty="0"/>
              <a:t>* (وبالتالي قيد التشغيل بين اثنين على الأقل من الأطراف المتعاقدة)</a:t>
            </a:r>
            <a:endParaRPr lang="en-US" sz="4000" dirty="0"/>
          </a:p>
        </p:txBody>
      </p:sp>
      <p:sp>
        <p:nvSpPr>
          <p:cNvPr id="4" name="Title 1">
            <a:extLst>
              <a:ext uri="{FF2B5EF4-FFF2-40B4-BE49-F238E27FC236}">
                <a16:creationId xmlns:a16="http://schemas.microsoft.com/office/drawing/2014/main" xmlns="" id="{95149EAD-CF6E-47E4-BAEB-6A73A5D9150D}"/>
              </a:ext>
            </a:extLst>
          </p:cNvPr>
          <p:cNvSpPr txBox="1">
            <a:spLocks/>
          </p:cNvSpPr>
          <p:nvPr/>
        </p:nvSpPr>
        <p:spPr>
          <a:xfrm>
            <a:off x="0" y="-39908"/>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ar-EG" sz="3333" dirty="0"/>
              <a:t>المتطلبات (4):</a:t>
            </a:r>
          </a:p>
          <a:p>
            <a:pPr algn="ctr"/>
            <a:r>
              <a:rPr lang="ar-EG" sz="3333" dirty="0"/>
              <a:t>معايير إدراج التدابير في معايير السلع</a:t>
            </a:r>
            <a:endParaRPr lang="en-US" sz="3333" dirty="0"/>
          </a:p>
        </p:txBody>
      </p:sp>
    </p:spTree>
    <p:extLst>
      <p:ext uri="{BB962C8B-B14F-4D97-AF65-F5344CB8AC3E}">
        <p14:creationId xmlns:p14="http://schemas.microsoft.com/office/powerpoint/2010/main" val="422999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9953923" y="3325927"/>
            <a:ext cx="2076677" cy="2749607"/>
          </a:xfrm>
          <a:prstGeom prst="rect">
            <a:avLst/>
          </a:prstGeom>
        </p:spPr>
      </p:pic>
      <p:sp>
        <p:nvSpPr>
          <p:cNvPr id="4" name="Rectangle 3"/>
          <p:cNvSpPr/>
          <p:nvPr/>
        </p:nvSpPr>
        <p:spPr>
          <a:xfrm>
            <a:off x="552979" y="1734431"/>
            <a:ext cx="11310938" cy="50276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just" rtl="1"/>
            <a:r>
              <a:rPr lang="ar-EG" sz="2667" b="1" dirty="0"/>
              <a:t>يتم دعم الإدراج في المعيار بشكل أكبر إذا تم استيفاء واحد أو أكثر من المعايير التالية:</a:t>
            </a:r>
            <a:endParaRPr lang="ru-RU" sz="2667" b="1" dirty="0"/>
          </a:p>
        </p:txBody>
      </p:sp>
      <p:sp>
        <p:nvSpPr>
          <p:cNvPr id="2" name="Rectangle 1"/>
          <p:cNvSpPr/>
          <p:nvPr/>
        </p:nvSpPr>
        <p:spPr>
          <a:xfrm>
            <a:off x="552980" y="2604498"/>
            <a:ext cx="9238720" cy="3016210"/>
          </a:xfrm>
          <a:prstGeom prst="rect">
            <a:avLst/>
          </a:prstGeom>
        </p:spPr>
        <p:txBody>
          <a:bodyPr wrap="square">
            <a:spAutoFit/>
          </a:bodyPr>
          <a:lstStyle/>
          <a:p>
            <a:pPr marL="342907" indent="-342907" algn="just" rtl="1">
              <a:spcBef>
                <a:spcPts val="600"/>
              </a:spcBef>
              <a:spcAft>
                <a:spcPts val="600"/>
              </a:spcAft>
              <a:buFont typeface="Wingdings" panose="05000000000000000000" pitchFamily="2" charset="2"/>
              <a:buChar char="ü"/>
            </a:pPr>
            <a:r>
              <a:rPr lang="ar-EG" sz="2000" dirty="0"/>
              <a:t>الخبرة المكتسبة من الاستخدام في التجارة دلالة على أن التدبير فعال.</a:t>
            </a:r>
          </a:p>
          <a:p>
            <a:pPr marL="342907" indent="-342907" algn="just" rtl="1">
              <a:spcBef>
                <a:spcPts val="600"/>
              </a:spcBef>
              <a:spcAft>
                <a:spcPts val="600"/>
              </a:spcAft>
              <a:buFont typeface="Wingdings" panose="05000000000000000000" pitchFamily="2" charset="2"/>
              <a:buChar char="ü"/>
            </a:pPr>
            <a:r>
              <a:rPr lang="ar-EG" sz="2000" dirty="0"/>
              <a:t>الخبرة المكتسبة من الاستخدام المنزلي تشير إلى أن الإجراء فعال.</a:t>
            </a:r>
          </a:p>
          <a:p>
            <a:pPr marL="342907" indent="-342907" algn="just" rtl="1">
              <a:spcBef>
                <a:spcPts val="600"/>
              </a:spcBef>
              <a:spcAft>
                <a:spcPts val="600"/>
              </a:spcAft>
              <a:buFont typeface="Wingdings" panose="05000000000000000000" pitchFamily="2" charset="2"/>
              <a:buChar char="ü"/>
            </a:pPr>
            <a:r>
              <a:rPr lang="ar-EG" sz="2000" dirty="0"/>
              <a:t>الأدلة التجريبية تشير إلى أن الإجراء فعال.</a:t>
            </a:r>
          </a:p>
          <a:p>
            <a:pPr marL="342907" indent="-342907" algn="just" rtl="1">
              <a:spcBef>
                <a:spcPts val="600"/>
              </a:spcBef>
              <a:spcAft>
                <a:spcPts val="600"/>
              </a:spcAft>
              <a:buFont typeface="Wingdings" panose="05000000000000000000" pitchFamily="2" charset="2"/>
              <a:buChar char="ü"/>
            </a:pPr>
            <a:r>
              <a:rPr lang="ar-EG" sz="2000" dirty="0"/>
              <a:t>المعلومات الواردة من تحليل مخاطر الآفات أو، عند الاقتضاء، من فحص وتقييم آخر مشابه للمعلومات العلمية المتاحة، إلى أن الإجراء فعال.</a:t>
            </a:r>
          </a:p>
          <a:p>
            <a:pPr marL="342907" indent="-342907" algn="just" rtl="1">
              <a:spcBef>
                <a:spcPts val="600"/>
              </a:spcBef>
              <a:spcAft>
                <a:spcPts val="600"/>
              </a:spcAft>
              <a:buFont typeface="Wingdings" panose="05000000000000000000" pitchFamily="2" charset="2"/>
              <a:buChar char="ü"/>
            </a:pPr>
            <a:r>
              <a:rPr lang="ar-EG" sz="2000" dirty="0"/>
              <a:t>توجد معايير دولية معتمدة ذات صلة بالآفات أو السلعت</a:t>
            </a:r>
          </a:p>
          <a:p>
            <a:pPr marL="342907" indent="-342907" algn="just" rtl="1">
              <a:spcBef>
                <a:spcPts val="600"/>
              </a:spcBef>
              <a:spcAft>
                <a:spcPts val="600"/>
              </a:spcAft>
              <a:buFont typeface="Wingdings" panose="05000000000000000000" pitchFamily="2" charset="2"/>
              <a:buChar char="ü"/>
            </a:pPr>
            <a:r>
              <a:rPr lang="ar-EG" sz="2000" dirty="0"/>
              <a:t>وجد معايير إقليمية ذات صلة بالآفات أو السلع</a:t>
            </a:r>
            <a:endParaRPr lang="ru-RU" sz="2000" dirty="0"/>
          </a:p>
        </p:txBody>
      </p:sp>
      <p:sp>
        <p:nvSpPr>
          <p:cNvPr id="7" name="Title 1">
            <a:extLst>
              <a:ext uri="{FF2B5EF4-FFF2-40B4-BE49-F238E27FC236}">
                <a16:creationId xmlns:a16="http://schemas.microsoft.com/office/drawing/2014/main" xmlns="" id="{A7CA958D-FD3B-42ED-9121-AF7BA713C4CC}"/>
              </a:ext>
            </a:extLst>
          </p:cNvPr>
          <p:cNvSpPr txBox="1">
            <a:spLocks/>
          </p:cNvSpPr>
          <p:nvPr/>
        </p:nvSpPr>
        <p:spPr>
          <a:xfrm>
            <a:off x="1" y="-1667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ar-EG" sz="3333" dirty="0"/>
              <a:t>المتطلبات (4):</a:t>
            </a:r>
          </a:p>
          <a:p>
            <a:pPr algn="ctr"/>
            <a:r>
              <a:rPr lang="ar-EG" sz="3333" dirty="0"/>
              <a:t>معايير إدراج التدابير في معايير السلع (تابع..)</a:t>
            </a:r>
            <a:endParaRPr lang="en-US" sz="3333" dirty="0"/>
          </a:p>
        </p:txBody>
      </p:sp>
    </p:spTree>
    <p:extLst>
      <p:ext uri="{BB962C8B-B14F-4D97-AF65-F5344CB8AC3E}">
        <p14:creationId xmlns:p14="http://schemas.microsoft.com/office/powerpoint/2010/main" val="31618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Arrow Icon Free Download Png And Vector - Curved White Arrow Png ..."/>
          <p:cNvPicPr>
            <a:picLocks noChangeAspect="1" noChangeArrowheads="1"/>
          </p:cNvPicPr>
          <p:nvPr/>
        </p:nvPicPr>
        <p:blipFill>
          <a:blip r:embed="rId3" cstate="hqprint">
            <a:biLevel thresh="75000"/>
            <a:extLst>
              <a:ext uri="{28A0092B-C50C-407E-A947-70E740481C1C}">
                <a14:useLocalDpi xmlns:a14="http://schemas.microsoft.com/office/drawing/2010/main" val="0"/>
              </a:ext>
            </a:extLst>
          </a:blip>
          <a:srcRect/>
          <a:stretch>
            <a:fillRect/>
          </a:stretch>
        </p:blipFill>
        <p:spPr bwMode="auto">
          <a:xfrm>
            <a:off x="737663" y="4011455"/>
            <a:ext cx="1549018" cy="133013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86680" y="4137288"/>
            <a:ext cx="9537020" cy="193899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rtl="1"/>
            <a:r>
              <a:rPr lang="ar-EG" sz="4000" dirty="0"/>
              <a:t>تعتمد الثقة على صرامة ودقة أي تحليلات داعمة ويمكن زيادتها إذا كانت هناك مصادر تراكمية للأدلة، مثل المعلومات المتعلقة بالاستخدام أو القبول.</a:t>
            </a:r>
            <a:endParaRPr lang="en-US" sz="4000" dirty="0"/>
          </a:p>
        </p:txBody>
      </p:sp>
      <p:sp>
        <p:nvSpPr>
          <p:cNvPr id="3" name="Title 1">
            <a:extLst>
              <a:ext uri="{FF2B5EF4-FFF2-40B4-BE49-F238E27FC236}">
                <a16:creationId xmlns:a16="http://schemas.microsoft.com/office/drawing/2014/main" xmlns="" id="{D92BE603-471E-49DA-8AD2-34D52647899D}"/>
              </a:ext>
            </a:extLst>
          </p:cNvPr>
          <p:cNvSpPr txBox="1">
            <a:spLocks/>
          </p:cNvSpPr>
          <p:nvPr/>
        </p:nvSpPr>
        <p:spPr>
          <a:xfrm>
            <a:off x="1" y="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ar-EG" sz="3333" dirty="0"/>
              <a:t>المتطلبات (5):</a:t>
            </a:r>
            <a:r>
              <a:rPr lang="en-US" sz="3333" dirty="0"/>
              <a:t/>
            </a:r>
            <a:br>
              <a:rPr lang="en-US" sz="3333" dirty="0"/>
            </a:br>
            <a:r>
              <a:rPr lang="ar-EG" sz="3333" dirty="0"/>
              <a:t>الثقة فى التدابير</a:t>
            </a:r>
            <a:endParaRPr lang="en-US" sz="3333" dirty="0"/>
          </a:p>
        </p:txBody>
      </p:sp>
      <p:sp>
        <p:nvSpPr>
          <p:cNvPr id="4" name="Rectangle 3"/>
          <p:cNvSpPr/>
          <p:nvPr/>
        </p:nvSpPr>
        <p:spPr>
          <a:xfrm>
            <a:off x="737663" y="2011141"/>
            <a:ext cx="11086038" cy="1344238"/>
          </a:xfrm>
          <a:prstGeom prst="rect">
            <a:avLst/>
          </a:prstGeom>
          <a:solidFill>
            <a:schemeClr val="accent3">
              <a:lumMod val="40000"/>
              <a:lumOff val="60000"/>
            </a:schemeClr>
          </a:solidFill>
          <a:effectLst>
            <a:outerShdw blurRad="50800" dist="38100" dir="5400000" algn="t" rotWithShape="0">
              <a:prstClr val="black">
                <a:alpha val="40000"/>
              </a:prstClr>
            </a:outerShdw>
          </a:effectLst>
        </p:spPr>
        <p:txBody>
          <a:bodyPr/>
          <a:lstStyle/>
          <a:p>
            <a:pPr lvl="0" algn="just" rtl="1"/>
            <a:r>
              <a:rPr lang="ar-EG" sz="2667" dirty="0"/>
              <a:t>يتم تقييم الإجراءات من قبل الفريق الفني المعني بمعايير السلع لم يعد هناك إشارة إلى الفئات، ولكن هناك عامل يمكن أن يستند إليه تقييم الثقة.</a:t>
            </a:r>
            <a:endParaRPr lang="ru-RU" sz="2667" dirty="0"/>
          </a:p>
        </p:txBody>
      </p:sp>
    </p:spTree>
    <p:extLst>
      <p:ext uri="{BB962C8B-B14F-4D97-AF65-F5344CB8AC3E}">
        <p14:creationId xmlns:p14="http://schemas.microsoft.com/office/powerpoint/2010/main" val="871865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Схема 18">
            <a:extLst>
              <a:ext uri="{FF2B5EF4-FFF2-40B4-BE49-F238E27FC236}">
                <a16:creationId xmlns:a16="http://schemas.microsoft.com/office/drawing/2014/main" xmlns="" id="{DA771624-0C5A-4B3B-8CF5-ECA168E3FB77}"/>
              </a:ext>
            </a:extLst>
          </p:cNvPr>
          <p:cNvGraphicFramePr/>
          <p:nvPr>
            <p:extLst/>
          </p:nvPr>
        </p:nvGraphicFramePr>
        <p:xfrm>
          <a:off x="552980" y="1548924"/>
          <a:ext cx="11279187" cy="40871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xmlns="" id="{17D8654A-1417-4AE2-9797-EED24D356D16}"/>
              </a:ext>
            </a:extLst>
          </p:cNvPr>
          <p:cNvSpPr txBox="1">
            <a:spLocks/>
          </p:cNvSpPr>
          <p:nvPr/>
        </p:nvSpPr>
        <p:spPr>
          <a:xfrm>
            <a:off x="1" y="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ar-EG" sz="3333" dirty="0"/>
              <a:t>المتطلبات (6):</a:t>
            </a:r>
          </a:p>
          <a:p>
            <a:pPr algn="ctr"/>
            <a:r>
              <a:rPr lang="ar-EG" sz="3333" dirty="0"/>
              <a:t>نشر الملاحق</a:t>
            </a:r>
            <a:endParaRPr lang="en-US" sz="3333" dirty="0"/>
          </a:p>
        </p:txBody>
      </p:sp>
    </p:spTree>
    <p:extLst>
      <p:ext uri="{BB962C8B-B14F-4D97-AF65-F5344CB8AC3E}">
        <p14:creationId xmlns:p14="http://schemas.microsoft.com/office/powerpoint/2010/main" val="3593519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xmlns="" id="{819972FC-DB30-48BF-BFC8-39737ADF33C9}"/>
              </a:ext>
            </a:extLst>
          </p:cNvPr>
          <p:cNvGraphicFramePr/>
          <p:nvPr>
            <p:extLst>
              <p:ext uri="{D42A27DB-BD31-4B8C-83A1-F6EECF244321}">
                <p14:modId xmlns:p14="http://schemas.microsoft.com/office/powerpoint/2010/main" val="3964939868"/>
              </p:ext>
            </p:extLst>
          </p:nvPr>
        </p:nvGraphicFramePr>
        <p:xfrm>
          <a:off x="552980" y="1143001"/>
          <a:ext cx="11310937" cy="49061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xmlns="" id="{7304FF52-4E83-4BDC-A6BE-D7884FE0E0F0}"/>
              </a:ext>
            </a:extLst>
          </p:cNvPr>
          <p:cNvSpPr txBox="1">
            <a:spLocks/>
          </p:cNvSpPr>
          <p:nvPr/>
        </p:nvSpPr>
        <p:spPr>
          <a:xfrm>
            <a:off x="1" y="0"/>
            <a:ext cx="12192002" cy="1143000"/>
          </a:xfrm>
          <a:prstGeom prst="rect">
            <a:avLst/>
          </a:prstGeom>
        </p:spPr>
        <p:txBody>
          <a:bodyP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ar-EG" sz="3333" dirty="0"/>
              <a:t>المتطلبات (7):</a:t>
            </a:r>
          </a:p>
          <a:p>
            <a:pPr algn="ctr"/>
            <a:r>
              <a:rPr lang="ar-EG" sz="3333" dirty="0"/>
              <a:t>المراجعة وإعادة التقييم</a:t>
            </a:r>
            <a:endParaRPr lang="en-US" sz="3333" dirty="0"/>
          </a:p>
        </p:txBody>
      </p:sp>
    </p:spTree>
    <p:extLst>
      <p:ext uri="{BB962C8B-B14F-4D97-AF65-F5344CB8AC3E}">
        <p14:creationId xmlns:p14="http://schemas.microsoft.com/office/powerpoint/2010/main" val="1063060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228600"/>
            <a:ext cx="12192002" cy="1143000"/>
          </a:xfrm>
        </p:spPr>
        <p:txBody>
          <a:bodyPr/>
          <a:lstStyle/>
          <a:p>
            <a:pPr algn="ctr"/>
            <a:r>
              <a:rPr lang="ar-EG" dirty="0"/>
              <a:t>تاريخ التطورات</a:t>
            </a:r>
            <a:endParaRPr lang="en-US" dirty="0"/>
          </a:p>
        </p:txBody>
      </p:sp>
      <p:graphicFrame>
        <p:nvGraphicFramePr>
          <p:cNvPr id="9" name="Схема 8">
            <a:extLst>
              <a:ext uri="{FF2B5EF4-FFF2-40B4-BE49-F238E27FC236}">
                <a16:creationId xmlns:a16="http://schemas.microsoft.com/office/drawing/2014/main" xmlns="" id="{E484A0EA-5BEC-47FC-A309-C163DBC1B9D4}"/>
              </a:ext>
            </a:extLst>
          </p:cNvPr>
          <p:cNvGraphicFramePr/>
          <p:nvPr>
            <p:extLst>
              <p:ext uri="{D42A27DB-BD31-4B8C-83A1-F6EECF244321}">
                <p14:modId xmlns:p14="http://schemas.microsoft.com/office/powerpoint/2010/main" val="2225445052"/>
              </p:ext>
            </p:extLst>
          </p:nvPr>
        </p:nvGraphicFramePr>
        <p:xfrm>
          <a:off x="609600" y="1371600"/>
          <a:ext cx="1057222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3343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95" y="125183"/>
            <a:ext cx="12192002" cy="1143000"/>
          </a:xfrm>
        </p:spPr>
        <p:txBody>
          <a:bodyPr/>
          <a:lstStyle/>
          <a:p>
            <a:pPr algn="ctr"/>
            <a:r>
              <a:rPr lang="ar-EG" dirty="0"/>
              <a:t>المتطلبات</a:t>
            </a:r>
            <a:endParaRPr lang="en-US" dirty="0"/>
          </a:p>
        </p:txBody>
      </p:sp>
      <p:sp>
        <p:nvSpPr>
          <p:cNvPr id="9" name="TextBox 8">
            <a:extLst>
              <a:ext uri="{FF2B5EF4-FFF2-40B4-BE49-F238E27FC236}">
                <a16:creationId xmlns:a16="http://schemas.microsoft.com/office/drawing/2014/main" xmlns="" id="{9979FC82-ECF1-427F-BF05-9BC5E8227199}"/>
              </a:ext>
            </a:extLst>
          </p:cNvPr>
          <p:cNvSpPr txBox="1"/>
          <p:nvPr/>
        </p:nvSpPr>
        <p:spPr>
          <a:xfrm>
            <a:off x="496757" y="1648804"/>
            <a:ext cx="11198487" cy="2636619"/>
          </a:xfrm>
          <a:prstGeom prst="rect">
            <a:avLst/>
          </a:prstGeom>
          <a:noFill/>
        </p:spPr>
        <p:txBody>
          <a:bodyPr wrap="square">
            <a:spAutoFit/>
          </a:bodyPr>
          <a:lstStyle/>
          <a:p>
            <a:pPr marL="476260" indent="-476260" algn="r" defTabSz="1524030" rtl="1">
              <a:spcBef>
                <a:spcPts val="1000"/>
              </a:spcBef>
              <a:buSzPct val="150000"/>
              <a:buFont typeface="Arial" panose="020B0604020202020204" pitchFamily="34" charset="0"/>
              <a:buChar char="•"/>
              <a:defRPr/>
            </a:pPr>
            <a:r>
              <a:rPr lang="ar-EG" sz="2200" dirty="0">
                <a:solidFill>
                  <a:prstClr val="black"/>
                </a:solidFill>
              </a:rPr>
              <a:t>ينبغي أن تراعي المنظمات القطرية (الأطراف المتعاقدة) معايير السلع </a:t>
            </a:r>
            <a:r>
              <a:rPr lang="ar-EG" sz="2200" b="1" dirty="0">
                <a:solidFill>
                  <a:prstClr val="black"/>
                </a:solidFill>
              </a:rPr>
              <a:t>عند وضع متطلبات الصحة النباتية عند الاستيراد</a:t>
            </a:r>
            <a:r>
              <a:rPr lang="ar-EG" sz="2200" dirty="0">
                <a:solidFill>
                  <a:prstClr val="black"/>
                </a:solidFill>
              </a:rPr>
              <a:t>.</a:t>
            </a:r>
          </a:p>
          <a:p>
            <a:pPr marL="476260" indent="-476260" algn="r" defTabSz="1524030" rtl="1">
              <a:spcBef>
                <a:spcPts val="1000"/>
              </a:spcBef>
              <a:buSzPct val="150000"/>
              <a:buFont typeface="Arial" panose="020B0604020202020204" pitchFamily="34" charset="0"/>
              <a:buChar char="•"/>
              <a:defRPr/>
            </a:pPr>
            <a:r>
              <a:rPr lang="ar-EG" sz="2200" dirty="0">
                <a:solidFill>
                  <a:prstClr val="black"/>
                </a:solidFill>
              </a:rPr>
              <a:t>تحتوي هذه المعايير </a:t>
            </a:r>
            <a:r>
              <a:rPr lang="ar-EG" sz="2200" b="1" dirty="0">
                <a:solidFill>
                  <a:prstClr val="black"/>
                </a:solidFill>
              </a:rPr>
              <a:t>على قوائم الآفات والخيارات المتاحة لتدابير الصحة النباتية</a:t>
            </a:r>
            <a:r>
              <a:rPr lang="ar-EG" sz="2200" dirty="0">
                <a:solidFill>
                  <a:prstClr val="black"/>
                </a:solidFill>
              </a:rPr>
              <a:t>.</a:t>
            </a:r>
          </a:p>
          <a:p>
            <a:pPr marL="476260" indent="-476260" algn="r" defTabSz="1524030" rtl="1">
              <a:spcBef>
                <a:spcPts val="1000"/>
              </a:spcBef>
              <a:buSzPct val="150000"/>
              <a:buFont typeface="Arial" panose="020B0604020202020204" pitchFamily="34" charset="0"/>
              <a:buChar char="•"/>
              <a:defRPr/>
            </a:pPr>
            <a:r>
              <a:rPr lang="ar-EG" sz="2200" dirty="0">
                <a:solidFill>
                  <a:prstClr val="black"/>
                </a:solidFill>
              </a:rPr>
              <a:t>وتشمل </a:t>
            </a:r>
            <a:r>
              <a:rPr lang="ar-EG" sz="2200" b="1" dirty="0">
                <a:solidFill>
                  <a:prstClr val="black"/>
                </a:solidFill>
              </a:rPr>
              <a:t>قوائم الآفات تلك المعروفة بأنها مرتبطة بسلعة محددة الاستخدام</a:t>
            </a:r>
            <a:r>
              <a:rPr lang="ar-EG" sz="2200" dirty="0">
                <a:solidFill>
                  <a:prstClr val="black"/>
                </a:solidFill>
              </a:rPr>
              <a:t>.</a:t>
            </a:r>
          </a:p>
          <a:p>
            <a:pPr marL="476260" indent="-476260" algn="r" defTabSz="1524030" rtl="1">
              <a:spcBef>
                <a:spcPts val="1000"/>
              </a:spcBef>
              <a:buSzPct val="150000"/>
              <a:buFont typeface="Arial" panose="020B0604020202020204" pitchFamily="34" charset="0"/>
              <a:buChar char="•"/>
              <a:defRPr/>
            </a:pPr>
            <a:r>
              <a:rPr lang="ar-EG" sz="2200" dirty="0">
                <a:solidFill>
                  <a:prstClr val="black"/>
                </a:solidFill>
              </a:rPr>
              <a:t>و</a:t>
            </a:r>
            <a:r>
              <a:rPr lang="ar-EG" sz="2200" b="1" dirty="0">
                <a:solidFill>
                  <a:prstClr val="black"/>
                </a:solidFill>
              </a:rPr>
              <a:t>التدابير المدرجة</a:t>
            </a:r>
            <a:r>
              <a:rPr lang="ar-EG" sz="2200" dirty="0">
                <a:solidFill>
                  <a:prstClr val="black"/>
                </a:solidFill>
              </a:rPr>
              <a:t> تلك التي </a:t>
            </a:r>
            <a:r>
              <a:rPr lang="ar-EG" sz="2200" b="1" dirty="0">
                <a:solidFill>
                  <a:prstClr val="black"/>
                </a:solidFill>
              </a:rPr>
              <a:t>تراعي الحد الأدني من المعايير</a:t>
            </a:r>
            <a:r>
              <a:rPr lang="ar-EG" sz="2200" dirty="0">
                <a:solidFill>
                  <a:prstClr val="black"/>
                </a:solidFill>
              </a:rPr>
              <a:t>.</a:t>
            </a:r>
            <a:endParaRPr lang="en-US" sz="2200" dirty="0">
              <a:solidFill>
                <a:prstClr val="black"/>
              </a:solidFill>
            </a:endParaRPr>
          </a:p>
          <a:p>
            <a:pPr marL="476260" indent="-476260" algn="r" defTabSz="1524030" rtl="1">
              <a:spcBef>
                <a:spcPts val="1000"/>
              </a:spcBef>
              <a:buSzPct val="150000"/>
              <a:buFont typeface="Arial" panose="020B0604020202020204" pitchFamily="34" charset="0"/>
              <a:buChar char="•"/>
              <a:defRPr/>
            </a:pPr>
            <a:r>
              <a:rPr lang="ar-EG" sz="2200" b="1" dirty="0">
                <a:solidFill>
                  <a:prstClr val="black"/>
                </a:solidFill>
              </a:rPr>
              <a:t>لايكون من المقصود من قوائم الآفات وخيارات </a:t>
            </a:r>
            <a:r>
              <a:rPr lang="ar-EG" sz="2200" dirty="0">
                <a:solidFill>
                  <a:prstClr val="black"/>
                </a:solidFill>
              </a:rPr>
              <a:t>تدابير الصحة النباتية</a:t>
            </a:r>
            <a:r>
              <a:rPr lang="ar-EG" sz="2200" b="1" dirty="0">
                <a:solidFill>
                  <a:prstClr val="black"/>
                </a:solidFill>
              </a:rPr>
              <a:t> بأن تكون شاملة</a:t>
            </a:r>
            <a:r>
              <a:rPr lang="ar-EG" sz="2200" dirty="0">
                <a:solidFill>
                  <a:prstClr val="black"/>
                </a:solidFill>
              </a:rPr>
              <a:t> وبل وتكون خاضعة للمراجعة والتعديل.</a:t>
            </a:r>
            <a:endParaRPr lang="en-US" sz="2200" dirty="0">
              <a:solidFill>
                <a:prstClr val="black"/>
              </a:solidFill>
            </a:endParaRPr>
          </a:p>
        </p:txBody>
      </p:sp>
      <p:graphicFrame>
        <p:nvGraphicFramePr>
          <p:cNvPr id="12" name="Схема 11">
            <a:extLst>
              <a:ext uri="{FF2B5EF4-FFF2-40B4-BE49-F238E27FC236}">
                <a16:creationId xmlns:a16="http://schemas.microsoft.com/office/drawing/2014/main" xmlns="" id="{F4B84A45-3839-4464-8CD0-C13A53D47048}"/>
              </a:ext>
            </a:extLst>
          </p:cNvPr>
          <p:cNvGraphicFramePr/>
          <p:nvPr>
            <p:extLst/>
          </p:nvPr>
        </p:nvGraphicFramePr>
        <p:xfrm>
          <a:off x="552980" y="5202039"/>
          <a:ext cx="10978620" cy="512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24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68374"/>
            <a:ext cx="12192002" cy="974625"/>
          </a:xfrm>
        </p:spPr>
        <p:txBody>
          <a:bodyPr/>
          <a:lstStyle/>
          <a:p>
            <a:pPr algn="ctr"/>
            <a:r>
              <a:rPr lang="ar-EG" dirty="0"/>
              <a:t>خلفيــــــة</a:t>
            </a:r>
            <a:endParaRPr lang="en-US" dirty="0"/>
          </a:p>
        </p:txBody>
      </p:sp>
      <p:graphicFrame>
        <p:nvGraphicFramePr>
          <p:cNvPr id="5" name="Схема 4">
            <a:extLst>
              <a:ext uri="{FF2B5EF4-FFF2-40B4-BE49-F238E27FC236}">
                <a16:creationId xmlns:a16="http://schemas.microsoft.com/office/drawing/2014/main" xmlns="" id="{5956F7DE-A237-4DC2-BA2A-5FAB8D175118}"/>
              </a:ext>
            </a:extLst>
          </p:cNvPr>
          <p:cNvGraphicFramePr/>
          <p:nvPr>
            <p:extLst>
              <p:ext uri="{D42A27DB-BD31-4B8C-83A1-F6EECF244321}">
                <p14:modId xmlns:p14="http://schemas.microsoft.com/office/powerpoint/2010/main" val="2944992612"/>
              </p:ext>
            </p:extLst>
          </p:nvPr>
        </p:nvGraphicFramePr>
        <p:xfrm>
          <a:off x="609600" y="1600200"/>
          <a:ext cx="11178645" cy="24919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xmlns="" id="{F9AAC48F-E515-410B-AE9E-F69C479E784E}"/>
              </a:ext>
            </a:extLst>
          </p:cNvPr>
          <p:cNvSpPr txBox="1"/>
          <p:nvPr/>
        </p:nvSpPr>
        <p:spPr>
          <a:xfrm>
            <a:off x="609598" y="5032367"/>
            <a:ext cx="11178645" cy="913199"/>
          </a:xfrm>
          <a:prstGeom prst="rect">
            <a:avLst/>
          </a:prstGeom>
          <a:noFill/>
        </p:spPr>
        <p:txBody>
          <a:bodyPr wrap="square">
            <a:spAutoFit/>
          </a:bodyPr>
          <a:lstStyle/>
          <a:p>
            <a:pPr marL="571511" indent="-571511" algn="just" rtl="1">
              <a:spcBef>
                <a:spcPts val="667"/>
              </a:spcBef>
              <a:spcAft>
                <a:spcPts val="667"/>
              </a:spcAft>
              <a:buFont typeface="Wingdings" panose="05000000000000000000" pitchFamily="2" charset="2"/>
              <a:buChar char="ü"/>
            </a:pPr>
            <a:r>
              <a:rPr lang="ar-EG" sz="2667" b="1" dirty="0"/>
              <a:t>الإطار الاستراتيجي للاتفاقية الدولية لوقاية النباتات 2020-2030:</a:t>
            </a:r>
            <a:r>
              <a:rPr lang="ar-EG" sz="2667" dirty="0"/>
              <a:t> يقترح فيه تطوير معايير دولية لسلع معينة لتبسيط التجارة وتسريع مفاوضات الوصول إلى الأسواق</a:t>
            </a:r>
            <a:endParaRPr lang="en-US" sz="2667" dirty="0"/>
          </a:p>
        </p:txBody>
      </p:sp>
    </p:spTree>
    <p:extLst>
      <p:ext uri="{BB962C8B-B14F-4D97-AF65-F5344CB8AC3E}">
        <p14:creationId xmlns:p14="http://schemas.microsoft.com/office/powerpoint/2010/main" val="219249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50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94245" y="1447800"/>
            <a:ext cx="10179390" cy="553998"/>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none">
            <a:spAutoFit/>
          </a:bodyPr>
          <a:lstStyle/>
          <a:p>
            <a:pPr rtl="1"/>
            <a:r>
              <a:rPr lang="ar-EG" sz="3000" b="1" dirty="0">
                <a:latin typeface="Calibri" panose="020F0502020204030204" pitchFamily="34" charset="0"/>
                <a:ea typeface="Calibri" panose="020F0502020204030204" pitchFamily="34" charset="0"/>
              </a:rPr>
              <a:t>المداولة الأولى- الإهتمامات الرئيسية التي أثيرت والمراجعة من قبل لجنة المعايير</a:t>
            </a:r>
            <a:endParaRPr lang="en-US" sz="3000" dirty="0">
              <a:latin typeface="Calibri" panose="020F0502020204030204" pitchFamily="34" charset="0"/>
              <a:ea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3636666831"/>
              </p:ext>
            </p:extLst>
          </p:nvPr>
        </p:nvGraphicFramePr>
        <p:xfrm>
          <a:off x="951723" y="2133600"/>
          <a:ext cx="9864435" cy="41525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8672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7579" y="1326034"/>
            <a:ext cx="10001456" cy="502766"/>
          </a:xfrm>
          <a:prstGeom prst="rect">
            <a:avLst/>
          </a:prstGeom>
          <a:solidFill>
            <a:schemeClr val="accent3">
              <a:lumMod val="40000"/>
              <a:lumOff val="60000"/>
            </a:schemeClr>
          </a:solidFill>
          <a:ln>
            <a:solidFill>
              <a:schemeClr val="accent2">
                <a:lumMod val="50000"/>
              </a:schemeClr>
            </a:solidFill>
          </a:ln>
          <a:effectLst>
            <a:outerShdw blurRad="50800" dist="38100" dir="13500000" algn="br" rotWithShape="0">
              <a:prstClr val="black">
                <a:alpha val="40000"/>
              </a:prstClr>
            </a:outerShdw>
          </a:effectLst>
        </p:spPr>
        <p:txBody>
          <a:bodyPr wrap="none">
            <a:spAutoFit/>
          </a:bodyPr>
          <a:lstStyle/>
          <a:p>
            <a:pPr rtl="1"/>
            <a:r>
              <a:rPr lang="ar-EG" sz="2667" b="1" dirty="0">
                <a:latin typeface="Calibri" panose="020F0502020204030204" pitchFamily="34" charset="0"/>
                <a:ea typeface="Calibri" panose="020F0502020204030204" pitchFamily="34" charset="0"/>
              </a:rPr>
              <a:t>المداولة الأولى- الإهتمامات الرئيسية التي أثيرت والمراجعة من قبل لجنة المعايير (تابع..)</a:t>
            </a:r>
            <a:endParaRPr lang="en-US" sz="2667" dirty="0">
              <a:latin typeface="Calibri" panose="020F0502020204030204" pitchFamily="34" charset="0"/>
              <a:ea typeface="Calibri" panose="020F0502020204030204" pitchFamily="34" charset="0"/>
            </a:endParaRPr>
          </a:p>
        </p:txBody>
      </p:sp>
      <p:graphicFrame>
        <p:nvGraphicFramePr>
          <p:cNvPr id="6" name="Diagram 5"/>
          <p:cNvGraphicFramePr/>
          <p:nvPr>
            <p:extLst>
              <p:ext uri="{D42A27DB-BD31-4B8C-83A1-F6EECF244321}">
                <p14:modId xmlns:p14="http://schemas.microsoft.com/office/powerpoint/2010/main" val="1340836620"/>
              </p:ext>
            </p:extLst>
          </p:nvPr>
        </p:nvGraphicFramePr>
        <p:xfrm>
          <a:off x="1066800" y="1981200"/>
          <a:ext cx="10056707" cy="4294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0193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54460"/>
            <a:ext cx="12192002" cy="988540"/>
          </a:xfrm>
        </p:spPr>
        <p:txBody>
          <a:bodyPr/>
          <a:lstStyle/>
          <a:p>
            <a:pPr algn="ctr"/>
            <a:r>
              <a:rPr lang="ar-EG" dirty="0"/>
              <a:t>النطاق</a:t>
            </a:r>
            <a:endParaRPr lang="en-US" dirty="0"/>
          </a:p>
        </p:txBody>
      </p:sp>
      <p:sp>
        <p:nvSpPr>
          <p:cNvPr id="6" name="TextBox 5">
            <a:extLst>
              <a:ext uri="{FF2B5EF4-FFF2-40B4-BE49-F238E27FC236}">
                <a16:creationId xmlns:a16="http://schemas.microsoft.com/office/drawing/2014/main" xmlns="" id="{46F920D3-569B-484D-A9A3-71A9EEA4E702}"/>
              </a:ext>
            </a:extLst>
          </p:cNvPr>
          <p:cNvSpPr txBox="1"/>
          <p:nvPr/>
        </p:nvSpPr>
        <p:spPr>
          <a:xfrm>
            <a:off x="793751" y="1281317"/>
            <a:ext cx="10845272" cy="913199"/>
          </a:xfrm>
          <a:prstGeom prst="rect">
            <a:avLst/>
          </a:prstGeom>
          <a:noFill/>
        </p:spPr>
        <p:txBody>
          <a:bodyPr wrap="square">
            <a:spAutoFit/>
          </a:bodyPr>
          <a:lstStyle/>
          <a:p>
            <a:pPr algn="r"/>
            <a:r>
              <a:rPr lang="ar-EG" sz="2667" dirty="0">
                <a:latin typeface="+mj-lt"/>
              </a:rPr>
              <a:t>يوفر هذا المعيار إرشادات حول الغرض من استخدام ومحتوى ونشر المعايير القائمة على السلع لتدابير الصحة النباتية</a:t>
            </a:r>
            <a:endParaRPr lang="en-US" sz="2667" dirty="0">
              <a:latin typeface="+mj-lt"/>
            </a:endParaRPr>
          </a:p>
        </p:txBody>
      </p:sp>
      <p:sp>
        <p:nvSpPr>
          <p:cNvPr id="11" name="TextBox 10">
            <a:extLst>
              <a:ext uri="{FF2B5EF4-FFF2-40B4-BE49-F238E27FC236}">
                <a16:creationId xmlns:a16="http://schemas.microsoft.com/office/drawing/2014/main" xmlns="" id="{6AB102F9-2FC5-4580-9641-4C1FF3D7B551}"/>
              </a:ext>
            </a:extLst>
          </p:cNvPr>
          <p:cNvSpPr txBox="1"/>
          <p:nvPr/>
        </p:nvSpPr>
        <p:spPr>
          <a:xfrm>
            <a:off x="396873" y="2332833"/>
            <a:ext cx="11398257" cy="2734467"/>
          </a:xfrm>
          <a:prstGeom prst="rect">
            <a:avLst/>
          </a:prstGeom>
          <a:noFill/>
        </p:spPr>
        <p:txBody>
          <a:bodyPr wrap="square">
            <a:spAutoFit/>
          </a:bodyPr>
          <a:lstStyle/>
          <a:p>
            <a:pPr marL="571511" indent="-571511" algn="r" rtl="1">
              <a:spcBef>
                <a:spcPts val="1000"/>
              </a:spcBef>
              <a:buFont typeface="Wingdings" panose="05000000000000000000" pitchFamily="2" charset="2"/>
              <a:buChar char="Ø"/>
            </a:pPr>
            <a:r>
              <a:rPr lang="ar-EG" sz="2167" dirty="0">
                <a:latin typeface="+mj-lt"/>
              </a:rPr>
              <a:t>هذا المعيار هو </a:t>
            </a:r>
            <a:r>
              <a:rPr lang="ar-EG" sz="2167" b="1" dirty="0">
                <a:latin typeface="+mj-lt"/>
              </a:rPr>
              <a:t>معيار شمولي</a:t>
            </a:r>
          </a:p>
          <a:p>
            <a:pPr marL="571511" indent="-571511" algn="r" rtl="1">
              <a:spcBef>
                <a:spcPts val="1000"/>
              </a:spcBef>
              <a:buFont typeface="Wingdings" panose="05000000000000000000" pitchFamily="2" charset="2"/>
              <a:buChar char="Ø"/>
            </a:pPr>
            <a:r>
              <a:rPr lang="ar-EG" sz="2167" dirty="0">
                <a:latin typeface="+mj-lt"/>
              </a:rPr>
              <a:t>يجب أن </a:t>
            </a:r>
            <a:r>
              <a:rPr lang="ar-EG" sz="2167" b="1" dirty="0">
                <a:latin typeface="+mj-lt"/>
              </a:rPr>
              <a:t>تدرج المعايير المحددة والقائمة على السلع </a:t>
            </a:r>
            <a:r>
              <a:rPr lang="ar-EG" sz="2167" dirty="0">
                <a:latin typeface="+mj-lt"/>
              </a:rPr>
              <a:t>لتدابير الصحة النباتية فى صورة ملاحق</a:t>
            </a:r>
          </a:p>
          <a:p>
            <a:pPr marL="571511" indent="-571511" algn="r" rtl="1">
              <a:spcBef>
                <a:spcPts val="1000"/>
              </a:spcBef>
              <a:buFont typeface="Wingdings" panose="05000000000000000000" pitchFamily="2" charset="2"/>
              <a:buChar char="Ø"/>
            </a:pPr>
            <a:r>
              <a:rPr lang="ar-EG" sz="2167" b="1" dirty="0">
                <a:latin typeface="+mj-lt"/>
              </a:rPr>
              <a:t>معايير محددة قائمة على السلع:</a:t>
            </a:r>
          </a:p>
          <a:p>
            <a:pPr marL="1071585" lvl="1" indent="-476260" algn="r" rtl="1">
              <a:spcBef>
                <a:spcPts val="1000"/>
              </a:spcBef>
              <a:buFont typeface="Arial" panose="020B0604020202020204" pitchFamily="34" charset="0"/>
              <a:buChar char="•"/>
            </a:pPr>
            <a:r>
              <a:rPr lang="ar-EG" sz="2167" dirty="0">
                <a:latin typeface="+mj-lt"/>
              </a:rPr>
              <a:t>السلع المتنقلة في التجارة الدولية</a:t>
            </a:r>
          </a:p>
          <a:p>
            <a:pPr marL="1071585" lvl="1" indent="-476260" algn="r" rtl="1">
              <a:spcBef>
                <a:spcPts val="1000"/>
              </a:spcBef>
              <a:buFont typeface="Arial" panose="020B0604020202020204" pitchFamily="34" charset="0"/>
              <a:buChar char="•"/>
            </a:pPr>
            <a:r>
              <a:rPr lang="ar-EG" sz="2167" dirty="0">
                <a:latin typeface="+mj-lt"/>
              </a:rPr>
              <a:t>تحديد الآفات المرتبطة بهذه السلع</a:t>
            </a:r>
          </a:p>
          <a:p>
            <a:pPr marL="1071585" lvl="1" indent="-476260" algn="r" rtl="1">
              <a:spcBef>
                <a:spcPts val="1000"/>
              </a:spcBef>
              <a:buFont typeface="Arial" panose="020B0604020202020204" pitchFamily="34" charset="0"/>
              <a:buChar char="•"/>
            </a:pPr>
            <a:r>
              <a:rPr lang="ar-EG" sz="2167" dirty="0">
                <a:latin typeface="+mj-lt"/>
              </a:rPr>
              <a:t>خيارات لتدابير الصحة النباتية ذات الصلة</a:t>
            </a:r>
            <a:endParaRPr lang="en-US" sz="2167" dirty="0">
              <a:latin typeface="+mj-lt"/>
            </a:endParaRPr>
          </a:p>
        </p:txBody>
      </p:sp>
      <p:graphicFrame>
        <p:nvGraphicFramePr>
          <p:cNvPr id="9" name="Схема 8">
            <a:extLst>
              <a:ext uri="{FF2B5EF4-FFF2-40B4-BE49-F238E27FC236}">
                <a16:creationId xmlns:a16="http://schemas.microsoft.com/office/drawing/2014/main" xmlns="" id="{6C8FCD48-758C-49DD-87F8-B84674E5CECC}"/>
              </a:ext>
            </a:extLst>
          </p:cNvPr>
          <p:cNvGraphicFramePr/>
          <p:nvPr>
            <p:extLst>
              <p:ext uri="{D42A27DB-BD31-4B8C-83A1-F6EECF244321}">
                <p14:modId xmlns:p14="http://schemas.microsoft.com/office/powerpoint/2010/main" val="1217005238"/>
              </p:ext>
            </p:extLst>
          </p:nvPr>
        </p:nvGraphicFramePr>
        <p:xfrm>
          <a:off x="552981" y="5067300"/>
          <a:ext cx="11086042" cy="876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629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9230265" cy="1318797"/>
          </a:xfrm>
        </p:spPr>
        <p:txBody>
          <a:bodyPr/>
          <a:lstStyle/>
          <a:p>
            <a:pPr algn="ctr" rtl="1"/>
            <a:r>
              <a:rPr lang="ar-EG" sz="4000" b="1" dirty="0">
                <a:effectLst>
                  <a:outerShdw blurRad="38100" dist="38100" dir="2700000" algn="tl">
                    <a:srgbClr val="000000">
                      <a:alpha val="43137"/>
                    </a:srgbClr>
                  </a:outerShdw>
                </a:effectLst>
              </a:rPr>
              <a:t>المعلومات: الهيئة الفنية لمعايير السلع </a:t>
            </a:r>
            <a:r>
              <a:rPr lang="en-US" sz="4000" b="1" dirty="0">
                <a:effectLst>
                  <a:outerShdw blurRad="38100" dist="38100" dir="2700000" algn="tl">
                    <a:srgbClr val="000000">
                      <a:alpha val="43137"/>
                    </a:srgbClr>
                  </a:outerShdw>
                </a:effectLst>
              </a:rPr>
              <a:t>TPCS</a:t>
            </a:r>
          </a:p>
        </p:txBody>
      </p:sp>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78044" y="2084873"/>
            <a:ext cx="2225068" cy="1482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4267200" y="2133600"/>
            <a:ext cx="7341112" cy="1323439"/>
          </a:xfrm>
          <a:prstGeom prst="rect">
            <a:avLst/>
          </a:prstGeom>
        </p:spPr>
        <p:txBody>
          <a:bodyPr wrap="none">
            <a:spAutoFit/>
          </a:bodyPr>
          <a:lstStyle/>
          <a:p>
            <a:pPr marL="476260" indent="-476260" algn="r" rtl="1">
              <a:buFont typeface="Wingdings" panose="05000000000000000000" pitchFamily="2" charset="2"/>
              <a:buChar char="Ø"/>
            </a:pPr>
            <a:r>
              <a:rPr lang="ar-EG" sz="2000" b="1" dirty="0">
                <a:latin typeface="+mj-lt"/>
              </a:rPr>
              <a:t>رقم المواصفات </a:t>
            </a:r>
            <a:r>
              <a:rPr lang="en-US" sz="2000" b="1" dirty="0">
                <a:latin typeface="+mj-lt"/>
              </a:rPr>
              <a:t>TP06</a:t>
            </a:r>
            <a:r>
              <a:rPr lang="ar-EG" sz="2000" b="1" dirty="0">
                <a:latin typeface="+mj-lt"/>
              </a:rPr>
              <a:t>: </a:t>
            </a:r>
            <a:r>
              <a:rPr lang="ar-EG" sz="2000" dirty="0">
                <a:latin typeface="+mj-lt"/>
              </a:rPr>
              <a:t>تمت الموافقة عليه من قبل اللجنة العليا في نوفمبر 2020</a:t>
            </a:r>
            <a:endParaRPr lang="en-US" sz="2000" dirty="0">
              <a:latin typeface="+mj-lt"/>
            </a:endParaRPr>
          </a:p>
          <a:p>
            <a:pPr marL="476260" indent="-476260" algn="r" rtl="1">
              <a:buFont typeface="Wingdings" panose="05000000000000000000" pitchFamily="2" charset="2"/>
              <a:buChar char="Ø"/>
            </a:pPr>
            <a:r>
              <a:rPr lang="ar-EG" sz="2000" b="1" dirty="0">
                <a:latin typeface="+mj-lt"/>
              </a:rPr>
              <a:t>المضيفون </a:t>
            </a:r>
            <a:r>
              <a:rPr lang="en-US" sz="2000" b="1" dirty="0">
                <a:latin typeface="+mj-lt"/>
              </a:rPr>
              <a:t>Stewards</a:t>
            </a:r>
            <a:r>
              <a:rPr lang="ar-EG" sz="2000" b="1" dirty="0">
                <a:latin typeface="+mj-lt"/>
              </a:rPr>
              <a:t> </a:t>
            </a:r>
            <a:r>
              <a:rPr lang="en-US" sz="2000" b="1" dirty="0">
                <a:latin typeface="+mj-lt"/>
              </a:rPr>
              <a:t>:</a:t>
            </a:r>
          </a:p>
          <a:p>
            <a:pPr marL="473614" lvl="1" indent="-185212" algn="r" rtl="1">
              <a:buFont typeface="Arial" panose="020B0604020202020204" pitchFamily="34" charset="0"/>
              <a:buChar char="•"/>
            </a:pPr>
            <a:r>
              <a:rPr lang="ar-EG" sz="2000" b="1" dirty="0">
                <a:latin typeface="+mj-lt"/>
              </a:rPr>
              <a:t>مضيف</a:t>
            </a:r>
            <a:r>
              <a:rPr lang="ar-EG" sz="2000" dirty="0">
                <a:latin typeface="+mj-lt"/>
              </a:rPr>
              <a:t>: إيزيكيل فيرو (الأرجنتين)</a:t>
            </a:r>
          </a:p>
          <a:p>
            <a:pPr marL="473614" lvl="1" indent="-185212" algn="r" rtl="1">
              <a:buFont typeface="Arial" panose="020B0604020202020204" pitchFamily="34" charset="0"/>
              <a:buChar char="•"/>
            </a:pPr>
            <a:r>
              <a:rPr lang="ar-EG" sz="2000" b="1" dirty="0">
                <a:latin typeface="+mj-lt"/>
              </a:rPr>
              <a:t>المشرفون المساعدون:</a:t>
            </a:r>
            <a:r>
              <a:rPr lang="ar-EG" sz="2000" dirty="0">
                <a:latin typeface="+mj-lt"/>
              </a:rPr>
              <a:t> - جوان ويلسون (نيوزيلندا) وسام بيشوب (المملكة المتحدة)</a:t>
            </a:r>
            <a:endParaRPr lang="en-US" sz="2000" dirty="0">
              <a:latin typeface="+mj-lt"/>
            </a:endParaRPr>
          </a:p>
        </p:txBody>
      </p:sp>
      <p:sp>
        <p:nvSpPr>
          <p:cNvPr id="6" name="TextBox 5"/>
          <p:cNvSpPr txBox="1"/>
          <p:nvPr/>
        </p:nvSpPr>
        <p:spPr>
          <a:xfrm>
            <a:off x="195377" y="3735049"/>
            <a:ext cx="11498812" cy="707886"/>
          </a:xfrm>
          <a:prstGeom prst="rect">
            <a:avLst/>
          </a:prstGeom>
          <a:noFill/>
        </p:spPr>
        <p:txBody>
          <a:bodyPr wrap="square" rtlCol="0">
            <a:spAutoFit/>
          </a:bodyPr>
          <a:lstStyle/>
          <a:p>
            <a:pPr marL="476260" indent="-476260" algn="r" rtl="1">
              <a:buFont typeface="Arial" panose="020B0604020202020204" pitchFamily="34" charset="0"/>
              <a:buChar char="•"/>
            </a:pPr>
            <a:r>
              <a:rPr lang="ar-EG" sz="2000" b="1" dirty="0">
                <a:latin typeface="+mj-lt"/>
              </a:rPr>
              <a:t>دعوة للخبراء: مخطط أن يكون مفتوحًا في الربع الرابع من عام 2021 </a:t>
            </a:r>
            <a:r>
              <a:rPr lang="ar-EG" sz="2000" b="1" dirty="0"/>
              <a:t>←</a:t>
            </a:r>
            <a:r>
              <a:rPr lang="ar-EG" sz="2000" b="1" dirty="0">
                <a:latin typeface="+mj-lt"/>
              </a:rPr>
              <a:t> يتم اختيار الخبراء من قبل لجنة المعايير بحلول أوائل عام 2022 </a:t>
            </a:r>
            <a:r>
              <a:rPr lang="ar-EG" sz="2000" b="1" dirty="0"/>
              <a:t>← الهيئة الفنية الجديدة</a:t>
            </a:r>
            <a:r>
              <a:rPr lang="en-US" sz="2000" b="1" dirty="0"/>
              <a:t>TPCS </a:t>
            </a:r>
            <a:r>
              <a:rPr lang="ar-EG" sz="2000" b="1" dirty="0"/>
              <a:t> ست</a:t>
            </a:r>
            <a:r>
              <a:rPr lang="ar-EG" sz="2000" b="1" dirty="0">
                <a:latin typeface="+mj-lt"/>
              </a:rPr>
              <a:t>عمل قبل </a:t>
            </a:r>
            <a:r>
              <a:rPr lang="en-US" sz="2000" b="1" dirty="0">
                <a:latin typeface="+mj-lt"/>
              </a:rPr>
              <a:t>CPM-16</a:t>
            </a:r>
            <a:r>
              <a:rPr lang="ar-EG" sz="2000" b="1" dirty="0">
                <a:latin typeface="+mj-lt"/>
              </a:rPr>
              <a:t> أو بعدها مباشرة.</a:t>
            </a:r>
            <a:endParaRPr lang="en-US" sz="2000" dirty="0">
              <a:latin typeface="+mj-lt"/>
            </a:endParaRPr>
          </a:p>
        </p:txBody>
      </p:sp>
      <p:sp>
        <p:nvSpPr>
          <p:cNvPr id="8" name="Rectangle 7"/>
          <p:cNvSpPr/>
          <p:nvPr/>
        </p:nvSpPr>
        <p:spPr>
          <a:xfrm>
            <a:off x="1012963" y="4582090"/>
            <a:ext cx="10945090" cy="1015663"/>
          </a:xfrm>
          <a:prstGeom prst="rect">
            <a:avLst/>
          </a:prstGeom>
        </p:spPr>
        <p:txBody>
          <a:bodyPr wrap="square">
            <a:spAutoFit/>
          </a:bodyPr>
          <a:lstStyle/>
          <a:p>
            <a:pPr algn="r" rtl="1"/>
            <a:r>
              <a:rPr lang="ar-EG" sz="2000" dirty="0">
                <a:latin typeface="+mj-lt"/>
              </a:rPr>
              <a:t>قيد الانتظار:</a:t>
            </a:r>
          </a:p>
          <a:p>
            <a:pPr marL="285756" indent="-285756" algn="r" rtl="1">
              <a:buFont typeface="Arial" panose="020B0604020202020204" pitchFamily="34" charset="0"/>
              <a:buChar char="•"/>
            </a:pPr>
            <a:r>
              <a:rPr lang="ar-EG" sz="2000" dirty="0">
                <a:latin typeface="+mj-lt"/>
              </a:rPr>
              <a:t>اعتماد "المعيار السلعي الشامل" المتوقع لهيئة تدابير الصحة النباتية -16 (2022)نتائج الدعوة للمواضيع (هذا العام).</a:t>
            </a:r>
          </a:p>
          <a:p>
            <a:pPr marL="285756" indent="-285756" algn="r" rtl="1">
              <a:buFont typeface="Arial" panose="020B0604020202020204" pitchFamily="34" charset="0"/>
              <a:buChar char="•"/>
            </a:pPr>
            <a:r>
              <a:rPr lang="ar-EG" sz="2000" dirty="0">
                <a:latin typeface="+mj-lt"/>
              </a:rPr>
              <a:t>موافقة </a:t>
            </a:r>
            <a:r>
              <a:rPr lang="en-US" sz="2000" dirty="0">
                <a:latin typeface="+mj-lt"/>
              </a:rPr>
              <a:t>CPM </a:t>
            </a:r>
            <a:r>
              <a:rPr lang="ar-EG" sz="2000" dirty="0">
                <a:latin typeface="+mj-lt"/>
              </a:rPr>
              <a:t>على تضمين موضوعات جديدة حول "السلع" في برنامج العمل (متوقعة لـ </a:t>
            </a:r>
            <a:r>
              <a:rPr lang="en-US" sz="2000" dirty="0">
                <a:latin typeface="+mj-lt"/>
              </a:rPr>
              <a:t>CPM-16 ، 2022)</a:t>
            </a:r>
          </a:p>
        </p:txBody>
      </p:sp>
      <p:sp>
        <p:nvSpPr>
          <p:cNvPr id="9" name="Curved Right Arrow 8"/>
          <p:cNvSpPr/>
          <p:nvPr/>
        </p:nvSpPr>
        <p:spPr>
          <a:xfrm rot="20600250">
            <a:off x="499719" y="4710332"/>
            <a:ext cx="434108" cy="615553"/>
          </a:xfrm>
          <a:prstGeom prst="curvedRightArrow">
            <a:avLst>
              <a:gd name="adj1" fmla="val 25000"/>
              <a:gd name="adj2" fmla="val 70899"/>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tx1"/>
              </a:solidFill>
            </a:endParaRPr>
          </a:p>
        </p:txBody>
      </p:sp>
    </p:spTree>
    <p:extLst>
      <p:ext uri="{BB962C8B-B14F-4D97-AF65-F5344CB8AC3E}">
        <p14:creationId xmlns:p14="http://schemas.microsoft.com/office/powerpoint/2010/main" val="131117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xmlns="" id="{53108491-DEB5-4DA0-AC56-8FF6FD6E95AE}"/>
              </a:ext>
            </a:extLst>
          </p:cNvPr>
          <p:cNvPicPr>
            <a:picLocks noChangeAspect="1"/>
          </p:cNvPicPr>
          <p:nvPr/>
        </p:nvPicPr>
        <p:blipFill>
          <a:blip r:embed="rId3">
            <a:biLevel thresh="75000"/>
          </a:blip>
          <a:stretch>
            <a:fillRect/>
          </a:stretch>
        </p:blipFill>
        <p:spPr>
          <a:xfrm>
            <a:off x="9067800" y="2238129"/>
            <a:ext cx="2208565" cy="2410217"/>
          </a:xfrm>
          <a:prstGeom prst="rect">
            <a:avLst/>
          </a:prstGeom>
        </p:spPr>
      </p:pic>
      <p:cxnSp>
        <p:nvCxnSpPr>
          <p:cNvPr id="8" name="Straight Connector 6">
            <a:extLst>
              <a:ext uri="{FF2B5EF4-FFF2-40B4-BE49-F238E27FC236}">
                <a16:creationId xmlns:a16="http://schemas.microsoft.com/office/drawing/2014/main" xmlns="" id="{E2912930-F55F-4CDA-A420-4E869F76F5E2}"/>
              </a:ext>
            </a:extLst>
          </p:cNvPr>
          <p:cNvCxnSpPr>
            <a:cxnSpLocks/>
            <a:endCxn id="13" idx="4"/>
          </p:cNvCxnSpPr>
          <p:nvPr/>
        </p:nvCxnSpPr>
        <p:spPr>
          <a:xfrm flipH="1">
            <a:off x="7083972" y="127066"/>
            <a:ext cx="34720" cy="6108225"/>
          </a:xfrm>
          <a:prstGeom prst="line">
            <a:avLst/>
          </a:prstGeom>
          <a:ln/>
        </p:spPr>
        <p:style>
          <a:lnRef idx="3">
            <a:schemeClr val="accent1"/>
          </a:lnRef>
          <a:fillRef idx="0">
            <a:schemeClr val="accent1"/>
          </a:fillRef>
          <a:effectRef idx="2">
            <a:schemeClr val="accent1"/>
          </a:effectRef>
          <a:fontRef idx="minor">
            <a:schemeClr val="tx1"/>
          </a:fontRef>
        </p:style>
      </p:cxnSp>
      <p:sp>
        <p:nvSpPr>
          <p:cNvPr id="10" name="Rectangle 8">
            <a:extLst>
              <a:ext uri="{FF2B5EF4-FFF2-40B4-BE49-F238E27FC236}">
                <a16:creationId xmlns:a16="http://schemas.microsoft.com/office/drawing/2014/main" xmlns="" id="{14E50283-5696-4ED8-9373-ACA72B80559C}"/>
              </a:ext>
            </a:extLst>
          </p:cNvPr>
          <p:cNvSpPr/>
          <p:nvPr/>
        </p:nvSpPr>
        <p:spPr>
          <a:xfrm>
            <a:off x="9237425" y="4327850"/>
            <a:ext cx="1869313" cy="553998"/>
          </a:xfrm>
          <a:prstGeom prst="rect">
            <a:avLst/>
          </a:prstGeom>
        </p:spPr>
        <p:txBody>
          <a:bodyPr wrap="square">
            <a:spAutoFit/>
            <a:scene3d>
              <a:camera prst="orthographicFront"/>
              <a:lightRig rig="threePt" dir="t"/>
            </a:scene3d>
            <a:sp3d extrusionH="57150">
              <a:bevelT w="38100" h="38100"/>
            </a:sp3d>
          </a:bodyPr>
          <a:lstStyle/>
          <a:p>
            <a:r>
              <a:rPr lang="ar-EG" sz="3000" b="1" dirty="0">
                <a:solidFill>
                  <a:schemeClr val="tx1">
                    <a:lumMod val="95000"/>
                    <a:lumOff val="5000"/>
                  </a:schemeClr>
                </a:solidFill>
              </a:rPr>
              <a:t>6 مبادئ</a:t>
            </a:r>
            <a:endParaRPr lang="en-GB" sz="3000" b="1" dirty="0">
              <a:solidFill>
                <a:schemeClr val="tx1">
                  <a:lumMod val="95000"/>
                  <a:lumOff val="5000"/>
                </a:schemeClr>
              </a:solidFill>
            </a:endParaRPr>
          </a:p>
        </p:txBody>
      </p:sp>
      <p:sp>
        <p:nvSpPr>
          <p:cNvPr id="13" name="Flowchart: Connector 16">
            <a:extLst>
              <a:ext uri="{FF2B5EF4-FFF2-40B4-BE49-F238E27FC236}">
                <a16:creationId xmlns:a16="http://schemas.microsoft.com/office/drawing/2014/main" xmlns="" id="{814142E2-8CC0-4390-B439-B76A95DC5664}"/>
              </a:ext>
            </a:extLst>
          </p:cNvPr>
          <p:cNvSpPr/>
          <p:nvPr/>
        </p:nvSpPr>
        <p:spPr>
          <a:xfrm>
            <a:off x="6617062" y="5340487"/>
            <a:ext cx="933820" cy="894803"/>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750" b="1" dirty="0">
                <a:solidFill>
                  <a:schemeClr val="bg1"/>
                </a:solidFill>
                <a:effectLst>
                  <a:outerShdw blurRad="38100" dist="38100" dir="2700000" algn="tl">
                    <a:srgbClr val="000000">
                      <a:alpha val="43137"/>
                    </a:srgbClr>
                  </a:outerShdw>
                </a:effectLst>
              </a:rPr>
              <a:t>6</a:t>
            </a:r>
          </a:p>
        </p:txBody>
      </p:sp>
      <p:sp>
        <p:nvSpPr>
          <p:cNvPr id="17" name="Flowchart: Connector 20">
            <a:extLst>
              <a:ext uri="{FF2B5EF4-FFF2-40B4-BE49-F238E27FC236}">
                <a16:creationId xmlns:a16="http://schemas.microsoft.com/office/drawing/2014/main" xmlns="" id="{5880A956-94F4-49DC-AD2B-D7DE629FB461}"/>
              </a:ext>
            </a:extLst>
          </p:cNvPr>
          <p:cNvSpPr/>
          <p:nvPr/>
        </p:nvSpPr>
        <p:spPr>
          <a:xfrm>
            <a:off x="6596469" y="4267552"/>
            <a:ext cx="933820" cy="926723"/>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750" b="1" dirty="0">
                <a:effectLst>
                  <a:outerShdw blurRad="38100" dist="38100" dir="2700000" algn="tl">
                    <a:srgbClr val="000000">
                      <a:alpha val="43137"/>
                    </a:srgbClr>
                  </a:outerShdw>
                </a:effectLst>
              </a:rPr>
              <a:t>5</a:t>
            </a:r>
          </a:p>
        </p:txBody>
      </p:sp>
      <p:sp>
        <p:nvSpPr>
          <p:cNvPr id="18" name="Rectangle 10">
            <a:extLst>
              <a:ext uri="{FF2B5EF4-FFF2-40B4-BE49-F238E27FC236}">
                <a16:creationId xmlns:a16="http://schemas.microsoft.com/office/drawing/2014/main" xmlns="" id="{31223E38-D4CE-401C-BCAB-4E6FA1E37871}"/>
              </a:ext>
            </a:extLst>
          </p:cNvPr>
          <p:cNvSpPr/>
          <p:nvPr/>
        </p:nvSpPr>
        <p:spPr>
          <a:xfrm>
            <a:off x="662997" y="439936"/>
            <a:ext cx="5726898" cy="412870"/>
          </a:xfrm>
          <a:prstGeom prst="rect">
            <a:avLst/>
          </a:prstGeom>
        </p:spPr>
        <p:txBody>
          <a:bodyPr wrap="square">
            <a:spAutoFit/>
          </a:bodyPr>
          <a:lstStyle/>
          <a:p>
            <a:pPr lvl="0" algn="r"/>
            <a:r>
              <a:rPr lang="ar-EG" sz="2083" dirty="0"/>
              <a:t>لا تتأثر حقوق السياده بمعايير السلع</a:t>
            </a:r>
            <a:endParaRPr lang="en-US" sz="2083" dirty="0"/>
          </a:p>
        </p:txBody>
      </p:sp>
      <p:sp>
        <p:nvSpPr>
          <p:cNvPr id="19" name="Rectangle 11">
            <a:extLst>
              <a:ext uri="{FF2B5EF4-FFF2-40B4-BE49-F238E27FC236}">
                <a16:creationId xmlns:a16="http://schemas.microsoft.com/office/drawing/2014/main" xmlns="" id="{16B1D49F-5F5F-4202-A0A0-84DD4BBD0941}"/>
              </a:ext>
            </a:extLst>
          </p:cNvPr>
          <p:cNvSpPr/>
          <p:nvPr/>
        </p:nvSpPr>
        <p:spPr>
          <a:xfrm>
            <a:off x="763153" y="1302789"/>
            <a:ext cx="5595852" cy="733406"/>
          </a:xfrm>
          <a:prstGeom prst="rect">
            <a:avLst/>
          </a:prstGeom>
        </p:spPr>
        <p:txBody>
          <a:bodyPr wrap="square">
            <a:spAutoFit/>
          </a:bodyPr>
          <a:lstStyle/>
          <a:p>
            <a:pPr lvl="0" algn="just" rtl="1"/>
            <a:r>
              <a:rPr lang="ar-EG" sz="2083" dirty="0"/>
              <a:t>تظل الالتزامات الدولية الحالية للأطراف المتعاقدة غير متأثرة (أي بموجب الاتفاقية الدولية لوقاية النباتات و </a:t>
            </a:r>
            <a:r>
              <a:rPr lang="en-GB" sz="2083" dirty="0"/>
              <a:t>WTO-SPS</a:t>
            </a:r>
            <a:r>
              <a:rPr lang="ar-EG" sz="2083" dirty="0"/>
              <a:t>)</a:t>
            </a:r>
            <a:endParaRPr lang="en-US" sz="2083" dirty="0"/>
          </a:p>
        </p:txBody>
      </p:sp>
      <p:sp>
        <p:nvSpPr>
          <p:cNvPr id="20" name="Rectangle 21">
            <a:extLst>
              <a:ext uri="{FF2B5EF4-FFF2-40B4-BE49-F238E27FC236}">
                <a16:creationId xmlns:a16="http://schemas.microsoft.com/office/drawing/2014/main" xmlns="" id="{23FA9CF0-F1F2-4D69-9D66-D5A50D2272BD}"/>
              </a:ext>
            </a:extLst>
          </p:cNvPr>
          <p:cNvSpPr/>
          <p:nvPr/>
        </p:nvSpPr>
        <p:spPr>
          <a:xfrm>
            <a:off x="954551" y="2417578"/>
            <a:ext cx="5534362" cy="412870"/>
          </a:xfrm>
          <a:prstGeom prst="rect">
            <a:avLst/>
          </a:prstGeom>
        </p:spPr>
        <p:txBody>
          <a:bodyPr wrap="square">
            <a:spAutoFit/>
          </a:bodyPr>
          <a:lstStyle/>
          <a:p>
            <a:pPr lvl="0"/>
            <a:r>
              <a:rPr lang="ar-EG" sz="2083" dirty="0"/>
              <a:t>لا تفرض معايير السلع التزامات إضافية على البلدان المستوردة</a:t>
            </a:r>
            <a:endParaRPr lang="en-US" sz="2083" dirty="0"/>
          </a:p>
        </p:txBody>
      </p:sp>
      <p:sp>
        <p:nvSpPr>
          <p:cNvPr id="21" name="Rectangle 22">
            <a:extLst>
              <a:ext uri="{FF2B5EF4-FFF2-40B4-BE49-F238E27FC236}">
                <a16:creationId xmlns:a16="http://schemas.microsoft.com/office/drawing/2014/main" xmlns="" id="{E07310D4-4FC9-41F0-9135-001F67EEDFDE}"/>
              </a:ext>
            </a:extLst>
          </p:cNvPr>
          <p:cNvSpPr/>
          <p:nvPr/>
        </p:nvSpPr>
        <p:spPr>
          <a:xfrm>
            <a:off x="1093432" y="3446320"/>
            <a:ext cx="5573025" cy="412870"/>
          </a:xfrm>
          <a:prstGeom prst="rect">
            <a:avLst/>
          </a:prstGeom>
        </p:spPr>
        <p:txBody>
          <a:bodyPr wrap="square">
            <a:spAutoFit/>
          </a:bodyPr>
          <a:lstStyle/>
          <a:p>
            <a:pPr lvl="0" algn="r" rtl="1"/>
            <a:r>
              <a:rPr lang="ar-EG" sz="2083" dirty="0"/>
              <a:t>لا يشمل نطاق معيار السلع التبديل من الاستخدام المقصود به</a:t>
            </a:r>
            <a:endParaRPr lang="en-US" sz="2083" dirty="0"/>
          </a:p>
        </p:txBody>
      </p:sp>
      <p:sp>
        <p:nvSpPr>
          <p:cNvPr id="22" name="Rectangle 24">
            <a:extLst>
              <a:ext uri="{FF2B5EF4-FFF2-40B4-BE49-F238E27FC236}">
                <a16:creationId xmlns:a16="http://schemas.microsoft.com/office/drawing/2014/main" xmlns="" id="{1F50BA28-CD4B-419C-8EAD-84DCBEEE2EFE}"/>
              </a:ext>
            </a:extLst>
          </p:cNvPr>
          <p:cNvSpPr/>
          <p:nvPr/>
        </p:nvSpPr>
        <p:spPr>
          <a:xfrm>
            <a:off x="667683" y="4327850"/>
            <a:ext cx="5818332" cy="733406"/>
          </a:xfrm>
          <a:prstGeom prst="rect">
            <a:avLst/>
          </a:prstGeom>
        </p:spPr>
        <p:txBody>
          <a:bodyPr wrap="square">
            <a:spAutoFit/>
          </a:bodyPr>
          <a:lstStyle/>
          <a:p>
            <a:pPr lvl="0" algn="just" rtl="1"/>
            <a:r>
              <a:rPr lang="ar-EG" sz="2083" dirty="0"/>
              <a:t>قوائم الآفات يتم عرضها في معيار السلع. ومع ذلك، فإن تقييم أي آفة يظل خاضعًا للمبررات الفنية</a:t>
            </a:r>
            <a:endParaRPr lang="en-US" sz="2083" dirty="0"/>
          </a:p>
        </p:txBody>
      </p:sp>
      <p:sp>
        <p:nvSpPr>
          <p:cNvPr id="23" name="Rectangle 25">
            <a:extLst>
              <a:ext uri="{FF2B5EF4-FFF2-40B4-BE49-F238E27FC236}">
                <a16:creationId xmlns:a16="http://schemas.microsoft.com/office/drawing/2014/main" xmlns="" id="{D63E53FB-1C1D-4919-BCA4-E6126A243C5B}"/>
              </a:ext>
            </a:extLst>
          </p:cNvPr>
          <p:cNvSpPr/>
          <p:nvPr/>
        </p:nvSpPr>
        <p:spPr>
          <a:xfrm>
            <a:off x="667683" y="5160651"/>
            <a:ext cx="5818332" cy="1053943"/>
          </a:xfrm>
          <a:prstGeom prst="rect">
            <a:avLst/>
          </a:prstGeom>
        </p:spPr>
        <p:txBody>
          <a:bodyPr wrap="square">
            <a:spAutoFit/>
          </a:bodyPr>
          <a:lstStyle/>
          <a:p>
            <a:pPr lvl="0" algn="just" rtl="1"/>
            <a:r>
              <a:rPr lang="ar-EG" sz="2083" dirty="0"/>
              <a:t>تزود معايير السلع المنظمات القطرية بخيارات لتدابير الصحة النباتية لمنع دخول وتوطن الآفات الخاضعة للوائح. لا يُقصد من هذه الخيارات أن تكون شاملة أو مفصله.</a:t>
            </a:r>
            <a:endParaRPr lang="en-US" sz="2083" dirty="0"/>
          </a:p>
        </p:txBody>
      </p:sp>
      <p:sp>
        <p:nvSpPr>
          <p:cNvPr id="26" name="Flowchart: Connector 17">
            <a:extLst>
              <a:ext uri="{FF2B5EF4-FFF2-40B4-BE49-F238E27FC236}">
                <a16:creationId xmlns:a16="http://schemas.microsoft.com/office/drawing/2014/main" xmlns="" id="{E898EE1D-FEBD-4B22-8F99-E2CC5DE6724A}"/>
              </a:ext>
            </a:extLst>
          </p:cNvPr>
          <p:cNvSpPr/>
          <p:nvPr/>
        </p:nvSpPr>
        <p:spPr>
          <a:xfrm>
            <a:off x="6620892" y="1164023"/>
            <a:ext cx="933820" cy="932017"/>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750" b="1" dirty="0">
                <a:solidFill>
                  <a:schemeClr val="bg1"/>
                </a:solidFill>
                <a:effectLst>
                  <a:outerShdw blurRad="38100" dist="38100" dir="2700000" algn="tl">
                    <a:srgbClr val="000000">
                      <a:alpha val="43137"/>
                    </a:srgbClr>
                  </a:outerShdw>
                </a:effectLst>
              </a:rPr>
              <a:t>2</a:t>
            </a:r>
          </a:p>
        </p:txBody>
      </p:sp>
      <p:sp>
        <p:nvSpPr>
          <p:cNvPr id="27" name="Flowchart: Connector 18">
            <a:extLst>
              <a:ext uri="{FF2B5EF4-FFF2-40B4-BE49-F238E27FC236}">
                <a16:creationId xmlns:a16="http://schemas.microsoft.com/office/drawing/2014/main" xmlns="" id="{28DCA106-3AC7-43C5-9DAA-61973FD9C8C3}"/>
              </a:ext>
            </a:extLst>
          </p:cNvPr>
          <p:cNvSpPr/>
          <p:nvPr/>
        </p:nvSpPr>
        <p:spPr>
          <a:xfrm>
            <a:off x="6596469" y="2242252"/>
            <a:ext cx="933820" cy="894803"/>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750" b="1" dirty="0">
                <a:effectLst>
                  <a:outerShdw blurRad="38100" dist="38100" dir="2700000" algn="tl">
                    <a:srgbClr val="000000">
                      <a:alpha val="43137"/>
                    </a:srgbClr>
                  </a:outerShdw>
                </a:effectLst>
              </a:rPr>
              <a:t>3</a:t>
            </a:r>
          </a:p>
        </p:txBody>
      </p:sp>
      <p:sp>
        <p:nvSpPr>
          <p:cNvPr id="28" name="Flowchart: Connector 19">
            <a:extLst>
              <a:ext uri="{FF2B5EF4-FFF2-40B4-BE49-F238E27FC236}">
                <a16:creationId xmlns:a16="http://schemas.microsoft.com/office/drawing/2014/main" xmlns="" id="{795833BE-B8A1-4EAA-BBE6-2E6684A28D9A}"/>
              </a:ext>
            </a:extLst>
          </p:cNvPr>
          <p:cNvSpPr/>
          <p:nvPr/>
        </p:nvSpPr>
        <p:spPr>
          <a:xfrm>
            <a:off x="6606766" y="3262205"/>
            <a:ext cx="933820" cy="880197"/>
          </a:xfrm>
          <a:prstGeom prst="flowChartConnector">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750" b="1" dirty="0">
                <a:solidFill>
                  <a:schemeClr val="bg1"/>
                </a:solidFill>
                <a:effectLst>
                  <a:outerShdw blurRad="38100" dist="38100" dir="2700000" algn="tl">
                    <a:srgbClr val="000000">
                      <a:alpha val="43137"/>
                    </a:srgbClr>
                  </a:outerShdw>
                </a:effectLst>
              </a:rPr>
              <a:t>4</a:t>
            </a:r>
          </a:p>
        </p:txBody>
      </p:sp>
      <p:sp>
        <p:nvSpPr>
          <p:cNvPr id="29" name="Flowchart: Connector 9">
            <a:extLst>
              <a:ext uri="{FF2B5EF4-FFF2-40B4-BE49-F238E27FC236}">
                <a16:creationId xmlns:a16="http://schemas.microsoft.com/office/drawing/2014/main" xmlns="" id="{32CBBF9F-3B7D-4A31-938F-51D4F9D0EBB7}"/>
              </a:ext>
            </a:extLst>
          </p:cNvPr>
          <p:cNvSpPr/>
          <p:nvPr/>
        </p:nvSpPr>
        <p:spPr>
          <a:xfrm>
            <a:off x="6610596" y="152400"/>
            <a:ext cx="933820" cy="894803"/>
          </a:xfrm>
          <a:prstGeom prst="flowChartConnector">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750" b="1" dirty="0">
                <a:effectLst>
                  <a:outerShdw blurRad="38100" dist="38100" dir="2700000" algn="tl">
                    <a:srgbClr val="000000">
                      <a:alpha val="43137"/>
                    </a:srgbClr>
                  </a:outerShdw>
                </a:effectLst>
              </a:rPr>
              <a:t>1</a:t>
            </a:r>
          </a:p>
        </p:txBody>
      </p:sp>
    </p:spTree>
    <p:extLst>
      <p:ext uri="{BB962C8B-B14F-4D97-AF65-F5344CB8AC3E}">
        <p14:creationId xmlns:p14="http://schemas.microsoft.com/office/powerpoint/2010/main" val="366193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750"/>
                            </p:stCondLst>
                            <p:childTnLst>
                              <p:par>
                                <p:cTn id="16" presetID="26" presetClass="emph" presetSubtype="0" fill="hold" grpId="0" nodeType="afterEffect">
                                  <p:stCondLst>
                                    <p:cond delay="250"/>
                                  </p:stCondLst>
                                  <p:childTnLst>
                                    <p:animEffect transition="out" filter="fade">
                                      <p:cBhvr>
                                        <p:cTn id="17" dur="500" tmFilter="0, 0; .2, .5; .8, .5; 1, 0"/>
                                        <p:tgtEl>
                                          <p:spTgt spid="17"/>
                                        </p:tgtEl>
                                      </p:cBhvr>
                                    </p:animEffect>
                                    <p:animScale>
                                      <p:cBhvr>
                                        <p:cTn id="18" dur="250" autoRev="1" fill="hold"/>
                                        <p:tgtEl>
                                          <p:spTgt spid="17"/>
                                        </p:tgtEl>
                                      </p:cBhvr>
                                      <p:by x="105000" y="105000"/>
                                    </p:animScale>
                                  </p:childTnLst>
                                </p:cTn>
                              </p:par>
                            </p:childTnLst>
                          </p:cTn>
                        </p:par>
                        <p:par>
                          <p:cTn id="19" fill="hold">
                            <p:stCondLst>
                              <p:cond delay="1500"/>
                            </p:stCondLst>
                            <p:childTnLst>
                              <p:par>
                                <p:cTn id="20" presetID="26" presetClass="emph" presetSubtype="0" fill="hold" grpId="0" nodeType="afterEffect">
                                  <p:stCondLst>
                                    <p:cond delay="250"/>
                                  </p:stCondLst>
                                  <p:childTnLst>
                                    <p:animEffect transition="out" filter="fade">
                                      <p:cBhvr>
                                        <p:cTn id="21" dur="500" tmFilter="0, 0; .2, .5; .8, .5; 1, 0"/>
                                        <p:tgtEl>
                                          <p:spTgt spid="13"/>
                                        </p:tgtEl>
                                      </p:cBhvr>
                                    </p:animEffect>
                                    <p:animScale>
                                      <p:cBhvr>
                                        <p:cTn id="22" dur="250" autoRev="1" fill="hold"/>
                                        <p:tgtEl>
                                          <p:spTgt spid="13"/>
                                        </p:tgtEl>
                                      </p:cBhvr>
                                      <p:by x="105000" y="105000"/>
                                    </p:animScale>
                                  </p:childTnLst>
                                </p:cTn>
                              </p:par>
                            </p:childTnLst>
                          </p:cTn>
                        </p:par>
                        <p:par>
                          <p:cTn id="23" fill="hold">
                            <p:stCondLst>
                              <p:cond delay="2250"/>
                            </p:stCondLst>
                            <p:childTnLst>
                              <p:par>
                                <p:cTn id="24" presetID="26" presetClass="emph" presetSubtype="0" fill="hold" grpId="0" nodeType="afterEffect">
                                  <p:stCondLst>
                                    <p:cond delay="250"/>
                                  </p:stCondLst>
                                  <p:childTnLst>
                                    <p:animEffect transition="out" filter="fade">
                                      <p:cBhvr>
                                        <p:cTn id="25" dur="500" tmFilter="0, 0; .2, .5; .8, .5; 1, 0"/>
                                        <p:tgtEl>
                                          <p:spTgt spid="26"/>
                                        </p:tgtEl>
                                      </p:cBhvr>
                                    </p:animEffect>
                                    <p:animScale>
                                      <p:cBhvr>
                                        <p:cTn id="26" dur="250" autoRev="1" fill="hold"/>
                                        <p:tgtEl>
                                          <p:spTgt spid="26"/>
                                        </p:tgtEl>
                                      </p:cBhvr>
                                      <p:by x="105000" y="105000"/>
                                    </p:animScale>
                                  </p:childTnLst>
                                </p:cTn>
                              </p:par>
                            </p:childTnLst>
                          </p:cTn>
                        </p:par>
                        <p:par>
                          <p:cTn id="27" fill="hold">
                            <p:stCondLst>
                              <p:cond delay="3000"/>
                            </p:stCondLst>
                            <p:childTnLst>
                              <p:par>
                                <p:cTn id="28" presetID="26" presetClass="emph" presetSubtype="0" fill="hold" grpId="0" nodeType="afterEffect">
                                  <p:stCondLst>
                                    <p:cond delay="250"/>
                                  </p:stCondLst>
                                  <p:childTnLst>
                                    <p:animEffect transition="out" filter="fade">
                                      <p:cBhvr>
                                        <p:cTn id="29" dur="500" tmFilter="0, 0; .2, .5; .8, .5; 1, 0"/>
                                        <p:tgtEl>
                                          <p:spTgt spid="27"/>
                                        </p:tgtEl>
                                      </p:cBhvr>
                                    </p:animEffect>
                                    <p:animScale>
                                      <p:cBhvr>
                                        <p:cTn id="30" dur="250" autoRev="1" fill="hold"/>
                                        <p:tgtEl>
                                          <p:spTgt spid="27"/>
                                        </p:tgtEl>
                                      </p:cBhvr>
                                      <p:by x="105000" y="105000"/>
                                    </p:animScale>
                                  </p:childTnLst>
                                </p:cTn>
                              </p:par>
                            </p:childTnLst>
                          </p:cTn>
                        </p:par>
                        <p:par>
                          <p:cTn id="31" fill="hold">
                            <p:stCondLst>
                              <p:cond delay="3750"/>
                            </p:stCondLst>
                            <p:childTnLst>
                              <p:par>
                                <p:cTn id="32" presetID="26" presetClass="emph" presetSubtype="0" fill="hold" grpId="0" nodeType="afterEffect">
                                  <p:stCondLst>
                                    <p:cond delay="250"/>
                                  </p:stCondLst>
                                  <p:childTnLst>
                                    <p:animEffect transition="out" filter="fade">
                                      <p:cBhvr>
                                        <p:cTn id="33" dur="500" tmFilter="0, 0; .2, .5; .8, .5; 1, 0"/>
                                        <p:tgtEl>
                                          <p:spTgt spid="28"/>
                                        </p:tgtEl>
                                      </p:cBhvr>
                                    </p:animEffect>
                                    <p:animScale>
                                      <p:cBhvr>
                                        <p:cTn id="34" dur="250" autoRev="1" fill="hold"/>
                                        <p:tgtEl>
                                          <p:spTgt spid="28"/>
                                        </p:tgtEl>
                                      </p:cBhvr>
                                      <p:by x="105000" y="105000"/>
                                    </p:animScale>
                                  </p:childTnLst>
                                </p:cTn>
                              </p:par>
                            </p:childTnLst>
                          </p:cTn>
                        </p:par>
                        <p:par>
                          <p:cTn id="35" fill="hold">
                            <p:stCondLst>
                              <p:cond delay="4500"/>
                            </p:stCondLst>
                            <p:childTnLst>
                              <p:par>
                                <p:cTn id="36" presetID="26" presetClass="emph" presetSubtype="0" fill="hold" grpId="0" nodeType="afterEffect">
                                  <p:stCondLst>
                                    <p:cond delay="250"/>
                                  </p:stCondLst>
                                  <p:childTnLst>
                                    <p:animEffect transition="out" filter="fade">
                                      <p:cBhvr>
                                        <p:cTn id="37" dur="500" tmFilter="0, 0; .2, .5; .8, .5; 1, 0"/>
                                        <p:tgtEl>
                                          <p:spTgt spid="29"/>
                                        </p:tgtEl>
                                      </p:cBhvr>
                                    </p:animEffect>
                                    <p:animScale>
                                      <p:cBhvr>
                                        <p:cTn id="38" dur="2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7" grpId="0" animBg="1"/>
      <p:bldP spid="26" grpId="0" animBg="1"/>
      <p:bldP spid="27" grpId="0" animBg="1"/>
      <p:bldP spid="28" grpId="0" animBg="1"/>
      <p:bldP spid="29" grpId="0" animBg="1"/>
    </p:bldLst>
  </p:timing>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a3b9c205-ff93-4b66-a73e-1385ea8adb4a"/>
    <ds:schemaRef ds:uri="http://www.w3.org/XML/1998/namespace"/>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285</TotalTime>
  <Words>2153</Words>
  <Application>Microsoft Office PowerPoint</Application>
  <PresentationFormat>Widescreen</PresentationFormat>
  <Paragraphs>206</Paragraphs>
  <Slides>19</Slides>
  <Notes>15</Notes>
  <HiddenSlides>0</HiddenSlides>
  <MMClips>0</MMClips>
  <ScaleCrop>false</ScaleCrop>
  <HeadingPairs>
    <vt:vector size="6" baseType="variant">
      <vt:variant>
        <vt:lpstr>Caratteri utilizzati</vt:lpstr>
      </vt:variant>
      <vt:variant>
        <vt:i4>9</vt:i4>
      </vt:variant>
      <vt:variant>
        <vt:lpstr>Tema</vt:lpstr>
      </vt:variant>
      <vt:variant>
        <vt:i4>2</vt:i4>
      </vt:variant>
      <vt:variant>
        <vt:lpstr>Titoli diapositive</vt:lpstr>
      </vt:variant>
      <vt:variant>
        <vt:i4>19</vt:i4>
      </vt:variant>
    </vt:vector>
  </HeadingPairs>
  <TitlesOfParts>
    <vt:vector size="30" baseType="lpstr">
      <vt:lpstr>.AppleSystemUIFont</vt:lpstr>
      <vt:lpstr>Arial Unicode MS</vt:lpstr>
      <vt:lpstr>Arial</vt:lpstr>
      <vt:lpstr>Calibri</vt:lpstr>
      <vt:lpstr>Calibri Light</vt:lpstr>
      <vt:lpstr>Georgia</vt:lpstr>
      <vt:lpstr>Times</vt:lpstr>
      <vt:lpstr>Times New Roman</vt:lpstr>
      <vt:lpstr>Wingdings</vt:lpstr>
      <vt:lpstr>COVER</vt:lpstr>
      <vt:lpstr>Internal screen</vt:lpstr>
      <vt:lpstr>مشروع المعايير الدولية لتدابير الصحة النباتية: المعايير القائمة على السلع لتدابير الصحة النباتية (2019-008) (الأولوية 1)</vt:lpstr>
      <vt:lpstr>تاريخ التطورات</vt:lpstr>
      <vt:lpstr>المتطلبات</vt:lpstr>
      <vt:lpstr>خلفيــــــة</vt:lpstr>
      <vt:lpstr>Presentazione standard di PowerPoint</vt:lpstr>
      <vt:lpstr>Presentazione standard di PowerPoint</vt:lpstr>
      <vt:lpstr>النطاق</vt:lpstr>
      <vt:lpstr>المعلومات: الهيئة الفنية لمعايير السلع TPCS</vt:lpstr>
      <vt:lpstr>Presentazione standard di PowerPoint</vt:lpstr>
      <vt:lpstr>المتطلبات (1): الغرض من معايير السلع واستخدامها</vt:lpstr>
      <vt:lpstr>المتطلبات (1): الغرض من معايير السلع واستخدامها (تابع..)</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13</cp:revision>
  <cp:lastPrinted>2018-12-10T09:55:32Z</cp:lastPrinted>
  <dcterms:created xsi:type="dcterms:W3CDTF">2019-07-18T08:44:31Z</dcterms:created>
  <dcterms:modified xsi:type="dcterms:W3CDTF">2021-07-02T09:36:45Z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