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4" r:id="rId2"/>
    <p:sldId id="271" r:id="rId3"/>
    <p:sldId id="274" r:id="rId4"/>
    <p:sldId id="272" r:id="rId5"/>
    <p:sldId id="277" r:id="rId6"/>
    <p:sldId id="278" r:id="rId7"/>
    <p:sldId id="279" r:id="rId8"/>
    <p:sldId id="280" r:id="rId9"/>
    <p:sldId id="276" r:id="rId10"/>
    <p:sldId id="265" r:id="rId11"/>
  </p:sldIdLst>
  <p:sldSz cx="7315200" cy="4114800"/>
  <p:notesSz cx="6858000" cy="9144000"/>
  <p:defaultTextStyle>
    <a:defPPr>
      <a:defRPr lang="en-US"/>
    </a:defPPr>
    <a:lvl1pPr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1pPr>
    <a:lvl2pPr marL="357188" indent="100013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2pPr>
    <a:lvl3pPr marL="714375" indent="200025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3pPr>
    <a:lvl4pPr marL="1071563" indent="300038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4pPr>
    <a:lvl5pPr marL="1428750" indent="400050" algn="l" defTabSz="714375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Calibri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pos="23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4DA"/>
    <a:srgbClr val="FBEBD2"/>
    <a:srgbClr val="F6C233"/>
    <a:srgbClr val="D6DFEC"/>
    <a:srgbClr val="5A94C5"/>
    <a:srgbClr val="D4F5D6"/>
    <a:srgbClr val="46DE54"/>
    <a:srgbClr val="4C4C4E"/>
    <a:srgbClr val="EBEBEB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B1C336-2DCC-46C9-A57B-BADAD599A7E9}" v="49" dt="2020-07-10T13:26:55.9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0581" autoAdjust="0"/>
  </p:normalViewPr>
  <p:slideViewPr>
    <p:cSldViewPr snapToGrid="0" showGuides="1">
      <p:cViewPr varScale="1">
        <p:scale>
          <a:sx n="113" d="100"/>
          <a:sy n="113" d="100"/>
        </p:scale>
        <p:origin x="612" y="72"/>
      </p:cViewPr>
      <p:guideLst>
        <p:guide orient="horz" pos="1296"/>
        <p:guide pos="23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gar Mushegyan" userId="c092e9be-0227-40a4-980f-f9eff733bb40" providerId="ADAL" clId="{4AB1C336-2DCC-46C9-A57B-BADAD599A7E9}"/>
    <pc:docChg chg="undo custSel modSld">
      <pc:chgData name="Edgar Mushegyan" userId="c092e9be-0227-40a4-980f-f9eff733bb40" providerId="ADAL" clId="{4AB1C336-2DCC-46C9-A57B-BADAD599A7E9}" dt="2020-07-10T13:26:55.963" v="155" actId="12"/>
      <pc:docMkLst>
        <pc:docMk/>
      </pc:docMkLst>
      <pc:sldChg chg="modSp mod">
        <pc:chgData name="Edgar Mushegyan" userId="c092e9be-0227-40a4-980f-f9eff733bb40" providerId="ADAL" clId="{4AB1C336-2DCC-46C9-A57B-BADAD599A7E9}" dt="2020-07-10T12:52:06.900" v="2" actId="1076"/>
        <pc:sldMkLst>
          <pc:docMk/>
          <pc:sldMk cId="1695367554" sldId="262"/>
        </pc:sldMkLst>
        <pc:spChg chg="mod">
          <ac:chgData name="Edgar Mushegyan" userId="c092e9be-0227-40a4-980f-f9eff733bb40" providerId="ADAL" clId="{4AB1C336-2DCC-46C9-A57B-BADAD599A7E9}" dt="2020-07-10T12:52:03.728" v="1" actId="242"/>
          <ac:spMkLst>
            <pc:docMk/>
            <pc:sldMk cId="1695367554" sldId="262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2:52:06.900" v="2" actId="1076"/>
          <ac:graphicFrameMkLst>
            <pc:docMk/>
            <pc:sldMk cId="1695367554" sldId="262"/>
            <ac:graphicFrameMk id="5" creationId="{028EAF98-AE76-4C2B-AFDC-3C5291719A22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3:38.494" v="142" actId="20577"/>
        <pc:sldMkLst>
          <pc:docMk/>
          <pc:sldMk cId="4143199072" sldId="264"/>
        </pc:sldMkLst>
        <pc:spChg chg="mod">
          <ac:chgData name="Edgar Mushegyan" userId="c092e9be-0227-40a4-980f-f9eff733bb40" providerId="ADAL" clId="{4AB1C336-2DCC-46C9-A57B-BADAD599A7E9}" dt="2020-07-10T13:23:38.494" v="142" actId="20577"/>
          <ac:spMkLst>
            <pc:docMk/>
            <pc:sldMk cId="4143199072" sldId="264"/>
            <ac:spMk id="2" creationId="{B3C88758-224C-8C4A-95DC-98A2199C61AE}"/>
          </ac:spMkLst>
        </pc:spChg>
      </pc:sldChg>
      <pc:sldChg chg="modSp mod">
        <pc:chgData name="Edgar Mushegyan" userId="c092e9be-0227-40a4-980f-f9eff733bb40" providerId="ADAL" clId="{4AB1C336-2DCC-46C9-A57B-BADAD599A7E9}" dt="2020-07-10T13:18:30.717" v="108" actId="1076"/>
        <pc:sldMkLst>
          <pc:docMk/>
          <pc:sldMk cId="151118423" sldId="266"/>
        </pc:sldMkLst>
        <pc:spChg chg="mod">
          <ac:chgData name="Edgar Mushegyan" userId="c092e9be-0227-40a4-980f-f9eff733bb40" providerId="ADAL" clId="{4AB1C336-2DCC-46C9-A57B-BADAD599A7E9}" dt="2020-07-10T12:52:22.303" v="7" actId="404"/>
          <ac:spMkLst>
            <pc:docMk/>
            <pc:sldMk cId="151118423" sldId="266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18:30.717" v="108" actId="1076"/>
          <ac:graphicFrameMkLst>
            <pc:docMk/>
            <pc:sldMk cId="151118423" sldId="266"/>
            <ac:graphicFrameMk id="7" creationId="{5CAFB6E7-495F-4D78-A76D-FA95518C2495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26:55.963" v="155" actId="12"/>
        <pc:sldMkLst>
          <pc:docMk/>
          <pc:sldMk cId="1339673772" sldId="267"/>
        </pc:sldMkLst>
        <pc:spChg chg="mod">
          <ac:chgData name="Edgar Mushegyan" userId="c092e9be-0227-40a4-980f-f9eff733bb40" providerId="ADAL" clId="{4AB1C336-2DCC-46C9-A57B-BADAD599A7E9}" dt="2020-07-10T12:53:41.951" v="30" actId="403"/>
          <ac:spMkLst>
            <pc:docMk/>
            <pc:sldMk cId="1339673772" sldId="267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26:55.963" v="155" actId="12"/>
          <ac:graphicFrameMkLst>
            <pc:docMk/>
            <pc:sldMk cId="1339673772" sldId="267"/>
            <ac:graphicFrameMk id="10" creationId="{271AC728-95E8-4539-8790-B43D69307EBA}"/>
          </ac:graphicFrameMkLst>
        </pc:graphicFrameChg>
      </pc:sldChg>
      <pc:sldChg chg="modSp mod">
        <pc:chgData name="Edgar Mushegyan" userId="c092e9be-0227-40a4-980f-f9eff733bb40" providerId="ADAL" clId="{4AB1C336-2DCC-46C9-A57B-BADAD599A7E9}" dt="2020-07-10T13:05:06.700" v="50" actId="122"/>
        <pc:sldMkLst>
          <pc:docMk/>
          <pc:sldMk cId="4044171205" sldId="268"/>
        </pc:sldMkLst>
        <pc:spChg chg="mod">
          <ac:chgData name="Edgar Mushegyan" userId="c092e9be-0227-40a4-980f-f9eff733bb40" providerId="ADAL" clId="{4AB1C336-2DCC-46C9-A57B-BADAD599A7E9}" dt="2020-07-10T13:04:47.505" v="46" actId="242"/>
          <ac:spMkLst>
            <pc:docMk/>
            <pc:sldMk cId="4044171205" sldId="268"/>
            <ac:spMk id="2" creationId="{00000000-0000-0000-0000-000000000000}"/>
          </ac:spMkLst>
        </pc:spChg>
        <pc:graphicFrameChg chg="mod">
          <ac:chgData name="Edgar Mushegyan" userId="c092e9be-0227-40a4-980f-f9eff733bb40" providerId="ADAL" clId="{4AB1C336-2DCC-46C9-A57B-BADAD599A7E9}" dt="2020-07-10T13:04:57.134" v="48" actId="14100"/>
          <ac:graphicFrameMkLst>
            <pc:docMk/>
            <pc:sldMk cId="4044171205" sldId="268"/>
            <ac:graphicFrameMk id="10" creationId="{D0114B93-F5AC-4E5C-8E13-6EDC7390EF17}"/>
          </ac:graphicFrameMkLst>
        </pc:graphicFrameChg>
        <pc:graphicFrameChg chg="mod">
          <ac:chgData name="Edgar Mushegyan" userId="c092e9be-0227-40a4-980f-f9eff733bb40" providerId="ADAL" clId="{4AB1C336-2DCC-46C9-A57B-BADAD599A7E9}" dt="2020-07-10T13:05:06.700" v="50" actId="122"/>
          <ac:graphicFrameMkLst>
            <pc:docMk/>
            <pc:sldMk cId="4044171205" sldId="268"/>
            <ac:graphicFrameMk id="11" creationId="{D2076D53-B70A-4E49-9378-5CC4C06F371B}"/>
          </ac:graphicFrameMkLst>
        </pc:graphicFrameChg>
      </pc:sldChg>
    </pc:docChg>
  </pc:docChgLst>
</pc:chgInfo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pPr algn="r" rtl="1"/>
          <a:r>
            <a:rPr lang="ar-EG" b="1" dirty="0">
              <a:solidFill>
                <a:schemeClr val="tx1"/>
              </a:solidFill>
              <a:effectLst/>
            </a:rPr>
            <a:t>سكرتارية </a:t>
          </a:r>
          <a:r>
            <a:rPr lang="ar-EG" b="1" dirty="0" smtClean="0">
              <a:solidFill>
                <a:schemeClr val="tx1"/>
              </a:solidFill>
              <a:effectLst/>
            </a:rPr>
            <a:t>الاتفاقية </a:t>
          </a:r>
          <a:r>
            <a:rPr lang="ar-EG" b="1" dirty="0">
              <a:solidFill>
                <a:schemeClr val="tx1"/>
              </a:solidFill>
              <a:effectLst/>
            </a:rPr>
            <a:t>الدولية لوقاية النباتات </a:t>
          </a:r>
          <a:r>
            <a:rPr lang="ar-EG" b="1" dirty="0" smtClean="0">
              <a:solidFill>
                <a:schemeClr val="tx1"/>
              </a:solidFill>
              <a:effectLst/>
            </a:rPr>
            <a:t>(2007)</a:t>
          </a:r>
          <a:endParaRPr lang="en-US" b="1" dirty="0">
            <a:solidFill>
              <a:schemeClr val="tx1"/>
            </a:solidFill>
            <a:effectLst/>
          </a:endParaRP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pPr algn="r"/>
          <a:r>
            <a:rPr lang="ar-EG" b="1" dirty="0">
              <a:solidFill>
                <a:schemeClr val="tx1"/>
              </a:solidFill>
              <a:effectLst/>
            </a:rPr>
            <a:t>لجنة </a:t>
          </a:r>
          <a:r>
            <a:rPr lang="ar-EG" b="1" dirty="0" smtClean="0">
              <a:solidFill>
                <a:schemeClr val="tx1"/>
              </a:solidFill>
              <a:effectLst/>
            </a:rPr>
            <a:t>المعايير نوفمبر</a:t>
          </a:r>
          <a:r>
            <a:rPr lang="en-US" b="1" dirty="0" smtClean="0">
              <a:solidFill>
                <a:srgbClr val="FF0000"/>
              </a:solidFill>
              <a:effectLst/>
            </a:rPr>
            <a:t> </a:t>
          </a:r>
          <a:r>
            <a:rPr lang="en-US" b="1" dirty="0" smtClean="0">
              <a:solidFill>
                <a:schemeClr val="tx1"/>
              </a:solidFill>
              <a:effectLst/>
            </a:rPr>
            <a:t>(</a:t>
          </a:r>
          <a:r>
            <a:rPr lang="ar-EG" b="1" dirty="0" smtClean="0">
              <a:solidFill>
                <a:schemeClr val="tx1"/>
              </a:solidFill>
              <a:effectLst/>
            </a:rPr>
            <a:t>2007</a:t>
          </a:r>
          <a:r>
            <a:rPr lang="en-US" b="1" dirty="0" smtClean="0">
              <a:solidFill>
                <a:schemeClr val="tx1"/>
              </a:solidFill>
              <a:effectLst/>
            </a:rPr>
            <a:t>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E140E0-81A7-41A6-8181-D2980C9CC2C4}">
      <dgm:prSet phldrT="[Текст]"/>
      <dgm:spPr>
        <a:noFill/>
        <a:ln>
          <a:solidFill>
            <a:srgbClr val="218D63"/>
          </a:solidFill>
        </a:ln>
      </dgm:spPr>
      <dgm:t>
        <a:bodyPr/>
        <a:lstStyle/>
        <a:p>
          <a:pPr algn="r" rtl="1"/>
          <a:r>
            <a:rPr lang="ar-EG" dirty="0">
              <a:solidFill>
                <a:schemeClr val="tx1"/>
              </a:solidFill>
              <a:effectLst/>
            </a:rPr>
            <a:t>أوصت لجنة المعايير بإضافتها إلى برنامج العمل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pPr algn="r"/>
          <a:r>
            <a:rPr lang="ar-EG" b="1" dirty="0">
              <a:solidFill>
                <a:schemeClr val="tx1"/>
              </a:solidFill>
              <a:effectLst/>
            </a:rPr>
            <a:t>هيئة تدابير الصحة النباتية -3</a:t>
          </a:r>
          <a:r>
            <a:rPr lang="en-US" b="1" dirty="0">
              <a:solidFill>
                <a:schemeClr val="tx1"/>
              </a:solidFill>
              <a:effectLst/>
            </a:rPr>
            <a:t> (2008)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CB46E-AA43-4F5A-9676-D36EEA182A58}">
      <dgm:prSet phldrT="[Текст]"/>
      <dgm:spPr>
        <a:noFill/>
        <a:ln>
          <a:solidFill>
            <a:srgbClr val="279A7E"/>
          </a:solidFill>
        </a:ln>
      </dgm:spPr>
      <dgm:t>
        <a:bodyPr/>
        <a:lstStyle/>
        <a:p>
          <a:pPr algn="just" rtl="1"/>
          <a:r>
            <a:rPr lang="ar-EG" dirty="0">
              <a:solidFill>
                <a:schemeClr val="tx1"/>
              </a:solidFill>
              <a:effectLst/>
            </a:rPr>
            <a:t>تمت إضافة الموضوع في أبريل 2008 (الأولوية 4)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pPr algn="r"/>
          <a:r>
            <a:rPr lang="ar-EG" b="1" dirty="0">
              <a:solidFill>
                <a:schemeClr val="tx1"/>
              </a:solidFill>
              <a:effectLst/>
            </a:rPr>
            <a:t> لجنة معايير نوفمبر</a:t>
          </a:r>
          <a:r>
            <a:rPr lang="en-US" b="1" dirty="0">
              <a:solidFill>
                <a:schemeClr val="tx1"/>
              </a:solidFill>
              <a:effectLst/>
            </a:rPr>
            <a:t>(2016)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824AFA-9D75-4D5B-AA48-FEA62D44D7DE}">
      <dgm:prSet phldrT="[Текст]"/>
      <dgm:spPr>
        <a:noFill/>
        <a:ln>
          <a:solidFill>
            <a:srgbClr val="2DA79A"/>
          </a:solidFill>
        </a:ln>
      </dgm:spPr>
      <dgm:t>
        <a:bodyPr/>
        <a:lstStyle/>
        <a:p>
          <a:pPr algn="r" rtl="1"/>
          <a:r>
            <a:rPr lang="ar-EG" dirty="0">
              <a:solidFill>
                <a:schemeClr val="tx1"/>
              </a:solidFill>
              <a:effectLst/>
            </a:rPr>
            <a:t>اعتمدت لجنة المعايير المواصفة رقم 64 (استخدام أذونات الاستيراد المحددة)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pPr algn="r"/>
          <a:r>
            <a:rPr lang="ar-EG" b="1" dirty="0">
              <a:solidFill>
                <a:schemeClr val="tx1"/>
              </a:solidFill>
              <a:effectLst/>
            </a:rPr>
            <a:t>مجموعة عمل الخبراء</a:t>
          </a:r>
          <a:r>
            <a:rPr lang="en-US" b="1" dirty="0">
              <a:solidFill>
                <a:schemeClr val="tx1"/>
              </a:solidFill>
              <a:effectLst/>
            </a:rPr>
            <a:t> 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C8DFB4-BBB2-455F-B1B8-5E89982FF689}">
      <dgm:prSet phldrT="[Текст]"/>
      <dgm:spPr>
        <a:noFill/>
        <a:ln>
          <a:solidFill>
            <a:srgbClr val="34AEB3"/>
          </a:solidFill>
        </a:ln>
      </dgm:spPr>
      <dgm:t>
        <a:bodyPr/>
        <a:lstStyle/>
        <a:p>
          <a:pPr algn="r" rtl="1"/>
          <a:r>
            <a:rPr lang="en-US" dirty="0">
              <a:solidFill>
                <a:schemeClr val="tx1"/>
              </a:solidFill>
              <a:effectLst/>
            </a:rPr>
            <a:t> </a:t>
          </a:r>
          <a:r>
            <a:rPr lang="ar-EG" dirty="0">
              <a:solidFill>
                <a:schemeClr val="tx1"/>
              </a:solidFill>
              <a:effectLst/>
            </a:rPr>
            <a:t>صاغت الملاحق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noFill/>
        <a:ln>
          <a:solidFill>
            <a:srgbClr val="3BA7BE"/>
          </a:solidFill>
        </a:ln>
      </dgm:spPr>
      <dgm:t>
        <a:bodyPr/>
        <a:lstStyle/>
        <a:p>
          <a:pPr algn="r"/>
          <a:r>
            <a:rPr lang="ar-EG" b="1" dirty="0">
              <a:solidFill>
                <a:schemeClr val="tx1"/>
              </a:solidFill>
              <a:effectLst/>
            </a:rPr>
            <a:t> لجنة المعايير مايو</a:t>
          </a:r>
          <a:r>
            <a:rPr lang="en-US" b="1" dirty="0">
              <a:solidFill>
                <a:schemeClr val="tx1"/>
              </a:solidFill>
              <a:effectLst/>
            </a:rPr>
            <a:t>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568BCA-C1E7-48A6-A9D3-65AEBCFDFE80}">
      <dgm:prSet phldrT="[Текст]"/>
      <dgm:spPr>
        <a:noFill/>
        <a:ln>
          <a:solidFill>
            <a:srgbClr val="5A94C5"/>
          </a:solidFill>
        </a:ln>
      </dgm:spPr>
      <dgm:t>
        <a:bodyPr/>
        <a:lstStyle/>
        <a:p>
          <a:pPr algn="r"/>
          <a:r>
            <a:rPr lang="ar-EG" b="1" dirty="0">
              <a:solidFill>
                <a:schemeClr val="tx1"/>
              </a:solidFill>
              <a:effectLst/>
            </a:rPr>
            <a:t> المداولة الأولي</a:t>
          </a:r>
          <a:r>
            <a:rPr lang="en-US" b="1" dirty="0">
              <a:solidFill>
                <a:schemeClr val="tx1"/>
              </a:solidFill>
              <a:effectLst/>
            </a:rPr>
            <a:t>(2021)</a:t>
          </a:r>
          <a:endParaRPr lang="ru-RU" b="1" dirty="0">
            <a:solidFill>
              <a:schemeClr val="tx1"/>
            </a:solidFill>
            <a:effectLst/>
          </a:endParaRP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/>
      <dgm:spPr/>
      <dgm:t>
        <a:bodyPr/>
        <a:lstStyle/>
        <a:p>
          <a:pPr algn="r" rtl="1"/>
          <a:r>
            <a:rPr lang="ar-EG" dirty="0">
              <a:solidFill>
                <a:schemeClr val="tx1"/>
              </a:solidFill>
              <a:effectLst/>
            </a:rPr>
            <a:t>اعتمدتها للمشاورة الأولى</a:t>
          </a:r>
          <a:endParaRPr lang="en-US" dirty="0">
            <a:solidFill>
              <a:schemeClr val="tx1"/>
            </a:solidFill>
            <a:effectLst/>
          </a:endParaRPr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/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/>
        </a:p>
      </dgm:t>
    </dgm:pt>
    <dgm:pt modelId="{0CE6FE2F-6631-483F-9025-B499BEFD585A}">
      <dgm:prSet phldrT="[Текст]"/>
      <dgm:spPr>
        <a:noFill/>
        <a:ln>
          <a:solidFill>
            <a:schemeClr val="accent4"/>
          </a:solidFill>
        </a:ln>
      </dgm:spPr>
      <dgm:t>
        <a:bodyPr/>
        <a:lstStyle/>
        <a:p>
          <a:pPr algn="just" rtl="1"/>
          <a:r>
            <a:rPr lang="ar-EG" dirty="0">
              <a:solidFill>
                <a:schemeClr val="tx1"/>
              </a:solidFill>
              <a:effectLst/>
            </a:rPr>
            <a:t>دعوة لموضوعات في </a:t>
          </a:r>
          <a:r>
            <a:rPr lang="ar-EG" b="0" dirty="0" smtClean="0">
              <a:solidFill>
                <a:schemeClr val="tx1"/>
              </a:solidFill>
              <a:effectLst/>
            </a:rPr>
            <a:t>2007</a:t>
          </a:r>
          <a:r>
            <a:rPr lang="ar-EG" dirty="0" smtClean="0">
              <a:solidFill>
                <a:schemeClr val="tx1"/>
              </a:solidFill>
              <a:effectLst/>
            </a:rPr>
            <a:t>: </a:t>
          </a:r>
          <a:r>
            <a:rPr lang="ar-EG" dirty="0">
              <a:solidFill>
                <a:schemeClr val="tx1"/>
              </a:solidFill>
              <a:effectLst/>
            </a:rPr>
            <a:t>تم إرسال موضوع "استخدام أذونات استيراد محددة"</a:t>
          </a:r>
          <a:endParaRPr lang="ru-RU" dirty="0">
            <a:solidFill>
              <a:schemeClr val="tx1"/>
            </a:solidFill>
            <a:effectLst/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7A370F-AEB1-4787-AE24-E6B7467A25D0}" type="pres">
      <dgm:prSet presAssocID="{20C0880A-78A5-40AE-A802-EC022A066119}" presName="node" presStyleLbl="node1" presStyleIdx="0" presStyleCnt="7" custScaleX="334218" custScaleY="230557" custLinFactX="-70943" custLinFactNeighborX="-100000" custLinFactNeighborY="78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A43DD8-C158-45A6-B5F3-38790936B69C}" type="pres">
      <dgm:prSet presAssocID="{E221AE80-7EF3-481C-89E2-9D70F5972647}" presName="sibTrans" presStyleLbl="sibTrans2D1" presStyleIdx="0" presStyleCnt="6"/>
      <dgm:spPr/>
      <dgm:t>
        <a:bodyPr/>
        <a:lstStyle/>
        <a:p>
          <a:endParaRPr lang="en-US"/>
        </a:p>
      </dgm:t>
    </dgm:pt>
    <dgm:pt modelId="{99953EF6-0246-4E74-8DE2-89BE221CD6E3}" type="pres">
      <dgm:prSet presAssocID="{E221AE80-7EF3-481C-89E2-9D70F5972647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BE6835C0-F11D-485E-A1EF-F79962D343C4}" type="pres">
      <dgm:prSet presAssocID="{6CA37713-CFB2-4547-9D56-9691E054E0C5}" presName="node" presStyleLbl="node1" presStyleIdx="1" presStyleCnt="7" custScaleX="254644" custScaleY="230557" custLinFactNeighborX="3839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01E2E-2E76-4812-8D9A-ECD1E0DCE96C}" type="pres">
      <dgm:prSet presAssocID="{6308470E-9BC6-4E2A-8C06-0F8BED6D1760}" presName="sibTrans" presStyleLbl="sibTrans2D1" presStyleIdx="1" presStyleCnt="6"/>
      <dgm:spPr/>
      <dgm:t>
        <a:bodyPr/>
        <a:lstStyle/>
        <a:p>
          <a:endParaRPr lang="en-US"/>
        </a:p>
      </dgm:t>
    </dgm:pt>
    <dgm:pt modelId="{0C599D4E-9349-4394-9F50-22BC32B3E4D6}" type="pres">
      <dgm:prSet presAssocID="{6308470E-9BC6-4E2A-8C06-0F8BED6D1760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AEC35072-E06E-43CB-AD0C-4FCC5CB1EFF6}" type="pres">
      <dgm:prSet presAssocID="{82353047-4793-4611-A723-C7905524DA06}" presName="node" presStyleLbl="node1" presStyleIdx="2" presStyleCnt="7" custScaleX="207514" custScaleY="230557" custLinFactNeighborX="22031" custLinFactNeighborY="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84FA77-79F7-428A-809F-6E557E9CA2B8}" type="pres">
      <dgm:prSet presAssocID="{EBD0066D-37E3-4F8A-A165-B993A62266D2}" presName="sibTrans" presStyleLbl="sibTrans2D1" presStyleIdx="2" presStyleCnt="6"/>
      <dgm:spPr/>
      <dgm:t>
        <a:bodyPr/>
        <a:lstStyle/>
        <a:p>
          <a:endParaRPr lang="en-US"/>
        </a:p>
      </dgm:t>
    </dgm:pt>
    <dgm:pt modelId="{CD77A9E6-64C8-4218-BEBE-33B14121CC33}" type="pres">
      <dgm:prSet presAssocID="{EBD0066D-37E3-4F8A-A165-B993A62266D2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F1D6C095-34C7-43C4-AF4C-DB0CB18DFD57}" type="pres">
      <dgm:prSet presAssocID="{CB60C510-8949-4D83-9164-EA5511906B6C}" presName="node" presStyleLbl="node1" presStyleIdx="3" presStyleCnt="7" custScaleX="416167" custScaleY="230557" custLinFactNeighborX="16649" custLinFactNeighborY="-200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8962E-4BAE-4A34-86F4-646D8D690987}" type="pres">
      <dgm:prSet presAssocID="{4FEB8C10-2C0F-4602-B662-24CD754F2FCF}" presName="sibTrans" presStyleLbl="sibTrans2D1" presStyleIdx="3" presStyleCnt="6"/>
      <dgm:spPr/>
      <dgm:t>
        <a:bodyPr/>
        <a:lstStyle/>
        <a:p>
          <a:endParaRPr lang="en-US"/>
        </a:p>
      </dgm:t>
    </dgm:pt>
    <dgm:pt modelId="{C718BC0C-1AD4-4D9A-9F6D-E27A6D97F3B9}" type="pres">
      <dgm:prSet presAssocID="{4FEB8C10-2C0F-4602-B662-24CD754F2FCF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8A9A6598-0600-4EF8-8E24-2704FCEE5982}" type="pres">
      <dgm:prSet presAssocID="{72890102-ED63-4D8A-9041-703A2F022594}" presName="node" presStyleLbl="node1" presStyleIdx="4" presStyleCnt="7" custScaleX="416167" custScaleY="136017" custLinFactNeighborX="-28786" custLinFactNeighborY="-589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9608DA-E81E-4C14-820D-4E703A3700DF}" type="pres">
      <dgm:prSet presAssocID="{F9BC722A-882C-48A9-BC88-B7924C70DEB8}" presName="sibTrans" presStyleLbl="sibTrans2D1" presStyleIdx="4" presStyleCnt="6"/>
      <dgm:spPr/>
      <dgm:t>
        <a:bodyPr/>
        <a:lstStyle/>
        <a:p>
          <a:endParaRPr lang="en-US"/>
        </a:p>
      </dgm:t>
    </dgm:pt>
    <dgm:pt modelId="{C913B160-233D-42A4-915C-C69DFC97A9AD}" type="pres">
      <dgm:prSet presAssocID="{F9BC722A-882C-48A9-BC88-B7924C70DEB8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43F4DF98-0F30-4BBF-81D1-63AD2442128C}" type="pres">
      <dgm:prSet presAssocID="{F48F216F-0B5F-47A8-B6BD-9EDABEF3056B}" presName="node" presStyleLbl="node1" presStyleIdx="5" presStyleCnt="7" custScaleX="416167" custScaleY="163423" custLinFactY="-28109" custLinFactNeighborX="-30839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40C9C1-56D1-4AE1-AB76-A94EAF27492D}" type="pres">
      <dgm:prSet presAssocID="{7E9105FA-4CD0-4794-BBBD-9CFE4E767CDE}" presName="sibTrans" presStyleLbl="sibTrans2D1" presStyleIdx="5" presStyleCnt="6"/>
      <dgm:spPr/>
      <dgm:t>
        <a:bodyPr/>
        <a:lstStyle/>
        <a:p>
          <a:endParaRPr lang="en-US"/>
        </a:p>
      </dgm:t>
    </dgm:pt>
    <dgm:pt modelId="{27425BAD-999A-4009-9002-189CC66F4717}" type="pres">
      <dgm:prSet presAssocID="{7E9105FA-4CD0-4794-BBBD-9CFE4E767CDE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A21EEBD3-F00E-49DC-8010-37B31D21A16C}" type="pres">
      <dgm:prSet presAssocID="{DA568BCA-C1E7-48A6-A9D3-65AEBCFDFE80}" presName="node" presStyleLbl="node1" presStyleIdx="6" presStyleCnt="7" custScaleX="416167" custScaleY="76316" custLinFactNeighborX="5712" custLinFactNeighborY="-975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E5FD09C7-AE1D-439C-BFA1-7F2FBBEA5C41}" type="presOf" srcId="{72890102-ED63-4D8A-9041-703A2F022594}" destId="{8A9A6598-0600-4EF8-8E24-2704FCEE5982}" srcOrd="0" destOrd="0" presId="urn:microsoft.com/office/officeart/2005/8/layout/process5"/>
    <dgm:cxn modelId="{AC35C1A9-1920-4116-886C-4B3C1E616564}" type="presOf" srcId="{20C0880A-78A5-40AE-A802-EC022A066119}" destId="{5A7A370F-AEB1-4787-AE24-E6B7467A25D0}" srcOrd="0" destOrd="0" presId="urn:microsoft.com/office/officeart/2005/8/layout/process5"/>
    <dgm:cxn modelId="{6E92ED22-C6B5-48D7-BE76-E3CA680B730F}" type="presOf" srcId="{E221AE80-7EF3-481C-89E2-9D70F5972647}" destId="{84A43DD8-C158-45A6-B5F3-38790936B69C}" srcOrd="0" destOrd="0" presId="urn:microsoft.com/office/officeart/2005/8/layout/process5"/>
    <dgm:cxn modelId="{EE548497-3AD7-420B-BAEB-6926E8D48511}" type="presOf" srcId="{DA568BCA-C1E7-48A6-A9D3-65AEBCFDFE80}" destId="{A21EEBD3-F00E-49DC-8010-37B31D21A16C}" srcOrd="0" destOrd="0" presId="urn:microsoft.com/office/officeart/2005/8/layout/process5"/>
    <dgm:cxn modelId="{E8BEF6B7-BBF3-410D-9F74-DCD7BE3EF376}" type="presOf" srcId="{EBD0066D-37E3-4F8A-A165-B993A62266D2}" destId="{A884FA77-79F7-428A-809F-6E557E9CA2B8}" srcOrd="0" destOrd="0" presId="urn:microsoft.com/office/officeart/2005/8/layout/process5"/>
    <dgm:cxn modelId="{1CD173C5-B0FC-4D4F-9C9F-685004832CA9}" srcId="{A8301008-09B6-4553-94BE-5D396582DCC8}" destId="{CB60C510-8949-4D83-9164-EA5511906B6C}" srcOrd="3" destOrd="0" parTransId="{302520B0-AB26-42FE-B7D6-44DF006CB3B8}" sibTransId="{4FEB8C10-2C0F-4602-B662-24CD754F2FCF}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6EA17B8E-E9DB-468A-9EBF-8B47BE08C15B}" type="presOf" srcId="{7E9105FA-4CD0-4794-BBBD-9CFE4E767CDE}" destId="{E140C9C1-56D1-4AE1-AB76-A94EAF27492D}" srcOrd="0" destOrd="0" presId="urn:microsoft.com/office/officeart/2005/8/layout/process5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55CFCEEB-7178-477B-B1D3-86FD4E25EA3E}" srcId="{F48F216F-0B5F-47A8-B6BD-9EDABEF3056B}" destId="{DEF798AB-2F55-44DF-8375-8C9F09D12D2A}" srcOrd="0" destOrd="0" parTransId="{262F6164-06E2-4680-95B6-EDF6AED7A5F4}" sibTransId="{6ECAC9A2-6E8E-4449-8489-D78945DF24D5}"/>
    <dgm:cxn modelId="{9F075075-9A16-4EAE-865C-A6573F15E835}" type="presOf" srcId="{6CA37713-CFB2-4547-9D56-9691E054E0C5}" destId="{BE6835C0-F11D-485E-A1EF-F79962D343C4}" srcOrd="0" destOrd="0" presId="urn:microsoft.com/office/officeart/2005/8/layout/process5"/>
    <dgm:cxn modelId="{4D9400DE-FCB7-4338-BB56-F48F7EC75729}" type="presOf" srcId="{E221AE80-7EF3-481C-89E2-9D70F5972647}" destId="{99953EF6-0246-4E74-8DE2-89BE221CD6E3}" srcOrd="1" destOrd="0" presId="urn:microsoft.com/office/officeart/2005/8/layout/process5"/>
    <dgm:cxn modelId="{EDBD7CBA-8AB5-4DE7-A114-5B55A86F3807}" type="presOf" srcId="{039CB46E-AA43-4F5A-9676-D36EEA182A58}" destId="{AEC35072-E06E-43CB-AD0C-4FCC5CB1EFF6}" srcOrd="0" destOrd="1" presId="urn:microsoft.com/office/officeart/2005/8/layout/process5"/>
    <dgm:cxn modelId="{D51914DF-7A03-4E12-92C6-6E455063CE85}" srcId="{A8301008-09B6-4553-94BE-5D396582DCC8}" destId="{72890102-ED63-4D8A-9041-703A2F022594}" srcOrd="4" destOrd="0" parTransId="{AD0F6CFB-3E13-4E31-B640-AFC3BB8A3A17}" sibTransId="{F9BC722A-882C-48A9-BC88-B7924C70DEB8}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0610671B-7028-48DF-84BE-A7434A8DACBD}" type="presOf" srcId="{82353047-4793-4611-A723-C7905524DA06}" destId="{AEC35072-E06E-43CB-AD0C-4FCC5CB1EFF6}" srcOrd="0" destOrd="0" presId="urn:microsoft.com/office/officeart/2005/8/layout/process5"/>
    <dgm:cxn modelId="{44F81D83-8C61-4EA8-A698-D9455225E394}" type="presOf" srcId="{4FEB8C10-2C0F-4602-B662-24CD754F2FCF}" destId="{D808962E-4BAE-4A34-86F4-646D8D690987}" srcOrd="0" destOrd="0" presId="urn:microsoft.com/office/officeart/2005/8/layout/process5"/>
    <dgm:cxn modelId="{EF0AF522-9380-4E85-B9C0-2EF68164B08B}" type="presOf" srcId="{6308470E-9BC6-4E2A-8C06-0F8BED6D1760}" destId="{36C01E2E-2E76-4812-8D9A-ECD1E0DCE96C}" srcOrd="0" destOrd="0" presId="urn:microsoft.com/office/officeart/2005/8/layout/process5"/>
    <dgm:cxn modelId="{3CA91693-C108-4147-9FA5-87DA84C5C933}" type="presOf" srcId="{CB60C510-8949-4D83-9164-EA5511906B6C}" destId="{F1D6C095-34C7-43C4-AF4C-DB0CB18DFD57}" srcOrd="0" destOrd="0" presId="urn:microsoft.com/office/officeart/2005/8/layout/process5"/>
    <dgm:cxn modelId="{1C9B7ECF-28CB-4656-BE3F-A1F0477DD078}" type="presOf" srcId="{0CE6FE2F-6631-483F-9025-B499BEFD585A}" destId="{5A7A370F-AEB1-4787-AE24-E6B7467A25D0}" srcOrd="0" destOrd="1" presId="urn:microsoft.com/office/officeart/2005/8/layout/process5"/>
    <dgm:cxn modelId="{02EEC030-A455-45D8-9949-E4507580F535}" type="presOf" srcId="{DEF798AB-2F55-44DF-8375-8C9F09D12D2A}" destId="{43F4DF98-0F30-4BBF-81D1-63AD2442128C}" srcOrd="0" destOrd="1" presId="urn:microsoft.com/office/officeart/2005/8/layout/process5"/>
    <dgm:cxn modelId="{A793BED1-73F1-497C-874A-E4A60654B27A}" type="presOf" srcId="{A8301008-09B6-4553-94BE-5D396582DCC8}" destId="{CCCC8B2A-AAC3-4AE9-AEC3-8245FA4C108D}" srcOrd="0" destOrd="0" presId="urn:microsoft.com/office/officeart/2005/8/layout/process5"/>
    <dgm:cxn modelId="{CF8D9A19-9EF9-4D93-8CDD-72141A57B472}" type="presOf" srcId="{F9BC722A-882C-48A9-BC88-B7924C70DEB8}" destId="{C913B160-233D-42A4-915C-C69DFC97A9AD}" srcOrd="1" destOrd="0" presId="urn:microsoft.com/office/officeart/2005/8/layout/process5"/>
    <dgm:cxn modelId="{53351B5D-AE23-4B61-8F7D-9495CFCDA4F4}" srcId="{A8301008-09B6-4553-94BE-5D396582DCC8}" destId="{F48F216F-0B5F-47A8-B6BD-9EDABEF3056B}" srcOrd="5" destOrd="0" parTransId="{EA38D269-5A2D-4F32-9650-E89C50B723B4}" sibTransId="{7E9105FA-4CD0-4794-BBBD-9CFE4E767CDE}"/>
    <dgm:cxn modelId="{781B16E5-0FA3-45AC-A1DF-C8CFEF52E2C6}" type="presOf" srcId="{EBD0066D-37E3-4F8A-A165-B993A62266D2}" destId="{CD77A9E6-64C8-4218-BEBE-33B14121CC33}" srcOrd="1" destOrd="0" presId="urn:microsoft.com/office/officeart/2005/8/layout/process5"/>
    <dgm:cxn modelId="{A404F011-F791-495D-A1C5-94ED2D48EA41}" type="presOf" srcId="{4FEB8C10-2C0F-4602-B662-24CD754F2FCF}" destId="{C718BC0C-1AD4-4D9A-9F6D-E27A6D97F3B9}" srcOrd="1" destOrd="0" presId="urn:microsoft.com/office/officeart/2005/8/layout/process5"/>
    <dgm:cxn modelId="{0EF5C1DA-8E8A-4E52-82C0-96DCFA76BFFA}" type="presOf" srcId="{29824AFA-9D75-4D5B-AA48-FEA62D44D7DE}" destId="{F1D6C095-34C7-43C4-AF4C-DB0CB18DFD57}" srcOrd="0" destOrd="1" presId="urn:microsoft.com/office/officeart/2005/8/layout/process5"/>
    <dgm:cxn modelId="{EDD1D0A7-7E1C-47FA-8B06-7AC030F38387}" type="presOf" srcId="{7E9105FA-4CD0-4794-BBBD-9CFE4E767CDE}" destId="{27425BAD-999A-4009-9002-189CC66F4717}" srcOrd="1" destOrd="0" presId="urn:microsoft.com/office/officeart/2005/8/layout/process5"/>
    <dgm:cxn modelId="{7DEB7967-2134-42F8-87E9-9BC99B4102EB}" type="presOf" srcId="{6308470E-9BC6-4E2A-8C06-0F8BED6D1760}" destId="{0C599D4E-9349-4394-9F50-22BC32B3E4D6}" srcOrd="1" destOrd="0" presId="urn:microsoft.com/office/officeart/2005/8/layout/process5"/>
    <dgm:cxn modelId="{CD6DE781-F8F8-4595-83C8-0A853CE7CA50}" type="presOf" srcId="{AEE140E0-81A7-41A6-8181-D2980C9CC2C4}" destId="{BE6835C0-F11D-485E-A1EF-F79962D343C4}" srcOrd="0" destOrd="1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5DA1F345-26D1-4341-9C3D-E4368E8E2B56}" type="presOf" srcId="{F48F216F-0B5F-47A8-B6BD-9EDABEF3056B}" destId="{43F4DF98-0F30-4BBF-81D1-63AD2442128C}" srcOrd="0" destOrd="0" presId="urn:microsoft.com/office/officeart/2005/8/layout/process5"/>
    <dgm:cxn modelId="{73FDFEF6-75B7-4186-9AD2-AFF7F23CC97A}" type="presOf" srcId="{F9BC722A-882C-48A9-BC88-B7924C70DEB8}" destId="{DA9608DA-E81E-4C14-820D-4E703A3700DF}" srcOrd="0" destOrd="0" presId="urn:microsoft.com/office/officeart/2005/8/layout/process5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8A8B4DC1-1ED9-4318-A6E8-545BC8149561}" srcId="{CB60C510-8949-4D83-9164-EA5511906B6C}" destId="{29824AFA-9D75-4D5B-AA48-FEA62D44D7DE}" srcOrd="0" destOrd="0" parTransId="{C5E83470-8560-469E-AC39-8694860EE2C3}" sibTransId="{B6A3FC14-A4F5-4760-8E40-818D813AB535}"/>
    <dgm:cxn modelId="{514B6E48-7BBA-405D-A16C-40F8BE72CCBA}" srcId="{A8301008-09B6-4553-94BE-5D396582DCC8}" destId="{DA568BCA-C1E7-48A6-A9D3-65AEBCFDFE80}" srcOrd="6" destOrd="0" parTransId="{3157E311-2075-4F26-A323-35D2164266DB}" sibTransId="{E15ADCD9-6F5D-4194-A338-CD05A6B9D464}"/>
    <dgm:cxn modelId="{A68AB589-BD47-41E7-AEFC-A7081B22D4DE}" type="presOf" srcId="{6BC8DFB4-BBB2-455F-B1B8-5E89982FF689}" destId="{8A9A6598-0600-4EF8-8E24-2704FCEE5982}" srcOrd="0" destOrd="1" presId="urn:microsoft.com/office/officeart/2005/8/layout/process5"/>
    <dgm:cxn modelId="{8C03CCE6-22D6-4862-9EF4-FA1BC26B8E29}" type="presParOf" srcId="{CCCC8B2A-AAC3-4AE9-AEC3-8245FA4C108D}" destId="{5A7A370F-AEB1-4787-AE24-E6B7467A25D0}" srcOrd="0" destOrd="0" presId="urn:microsoft.com/office/officeart/2005/8/layout/process5"/>
    <dgm:cxn modelId="{94BE086D-EC88-4E01-8D2D-CB997AC70A66}" type="presParOf" srcId="{CCCC8B2A-AAC3-4AE9-AEC3-8245FA4C108D}" destId="{84A43DD8-C158-45A6-B5F3-38790936B69C}" srcOrd="1" destOrd="0" presId="urn:microsoft.com/office/officeart/2005/8/layout/process5"/>
    <dgm:cxn modelId="{52682AD4-C76A-4DB2-81E9-BDC320449669}" type="presParOf" srcId="{84A43DD8-C158-45A6-B5F3-38790936B69C}" destId="{99953EF6-0246-4E74-8DE2-89BE221CD6E3}" srcOrd="0" destOrd="0" presId="urn:microsoft.com/office/officeart/2005/8/layout/process5"/>
    <dgm:cxn modelId="{BC21060A-315A-4E9B-B395-F4B9E443131E}" type="presParOf" srcId="{CCCC8B2A-AAC3-4AE9-AEC3-8245FA4C108D}" destId="{BE6835C0-F11D-485E-A1EF-F79962D343C4}" srcOrd="2" destOrd="0" presId="urn:microsoft.com/office/officeart/2005/8/layout/process5"/>
    <dgm:cxn modelId="{EAABD2D0-D400-473D-9421-A62F6B17113C}" type="presParOf" srcId="{CCCC8B2A-AAC3-4AE9-AEC3-8245FA4C108D}" destId="{36C01E2E-2E76-4812-8D9A-ECD1E0DCE96C}" srcOrd="3" destOrd="0" presId="urn:microsoft.com/office/officeart/2005/8/layout/process5"/>
    <dgm:cxn modelId="{CB769C0C-BBFE-4E46-AA8D-E2C160F4572F}" type="presParOf" srcId="{36C01E2E-2E76-4812-8D9A-ECD1E0DCE96C}" destId="{0C599D4E-9349-4394-9F50-22BC32B3E4D6}" srcOrd="0" destOrd="0" presId="urn:microsoft.com/office/officeart/2005/8/layout/process5"/>
    <dgm:cxn modelId="{552DFE5E-44DC-4F30-86EE-8D33E049C505}" type="presParOf" srcId="{CCCC8B2A-AAC3-4AE9-AEC3-8245FA4C108D}" destId="{AEC35072-E06E-43CB-AD0C-4FCC5CB1EFF6}" srcOrd="4" destOrd="0" presId="urn:microsoft.com/office/officeart/2005/8/layout/process5"/>
    <dgm:cxn modelId="{EA1B09CB-A5DC-47AD-981C-570C4BDA680E}" type="presParOf" srcId="{CCCC8B2A-AAC3-4AE9-AEC3-8245FA4C108D}" destId="{A884FA77-79F7-428A-809F-6E557E9CA2B8}" srcOrd="5" destOrd="0" presId="urn:microsoft.com/office/officeart/2005/8/layout/process5"/>
    <dgm:cxn modelId="{730C8020-F367-482C-80A9-A834D9E8FD71}" type="presParOf" srcId="{A884FA77-79F7-428A-809F-6E557E9CA2B8}" destId="{CD77A9E6-64C8-4218-BEBE-33B14121CC33}" srcOrd="0" destOrd="0" presId="urn:microsoft.com/office/officeart/2005/8/layout/process5"/>
    <dgm:cxn modelId="{2ED04BC3-60D9-474D-9A34-8AE4802150AC}" type="presParOf" srcId="{CCCC8B2A-AAC3-4AE9-AEC3-8245FA4C108D}" destId="{F1D6C095-34C7-43C4-AF4C-DB0CB18DFD57}" srcOrd="6" destOrd="0" presId="urn:microsoft.com/office/officeart/2005/8/layout/process5"/>
    <dgm:cxn modelId="{D05AF770-CB55-4491-8A95-5277E85FE8C2}" type="presParOf" srcId="{CCCC8B2A-AAC3-4AE9-AEC3-8245FA4C108D}" destId="{D808962E-4BAE-4A34-86F4-646D8D690987}" srcOrd="7" destOrd="0" presId="urn:microsoft.com/office/officeart/2005/8/layout/process5"/>
    <dgm:cxn modelId="{32FCE8FA-6071-4851-BAAA-CB9EF8788124}" type="presParOf" srcId="{D808962E-4BAE-4A34-86F4-646D8D690987}" destId="{C718BC0C-1AD4-4D9A-9F6D-E27A6D97F3B9}" srcOrd="0" destOrd="0" presId="urn:microsoft.com/office/officeart/2005/8/layout/process5"/>
    <dgm:cxn modelId="{79843417-CC31-4AB8-A41B-7EE0FF909542}" type="presParOf" srcId="{CCCC8B2A-AAC3-4AE9-AEC3-8245FA4C108D}" destId="{8A9A6598-0600-4EF8-8E24-2704FCEE5982}" srcOrd="8" destOrd="0" presId="urn:microsoft.com/office/officeart/2005/8/layout/process5"/>
    <dgm:cxn modelId="{C7A8EC90-4447-4EAF-B83A-BD5E9696DEB4}" type="presParOf" srcId="{CCCC8B2A-AAC3-4AE9-AEC3-8245FA4C108D}" destId="{DA9608DA-E81E-4C14-820D-4E703A3700DF}" srcOrd="9" destOrd="0" presId="urn:microsoft.com/office/officeart/2005/8/layout/process5"/>
    <dgm:cxn modelId="{743735AF-C5FA-4BA8-A31E-BABE8BF96D8B}" type="presParOf" srcId="{DA9608DA-E81E-4C14-820D-4E703A3700DF}" destId="{C913B160-233D-42A4-915C-C69DFC97A9AD}" srcOrd="0" destOrd="0" presId="urn:microsoft.com/office/officeart/2005/8/layout/process5"/>
    <dgm:cxn modelId="{4840B757-B279-49CA-9470-C8BAD5BDCC8E}" type="presParOf" srcId="{CCCC8B2A-AAC3-4AE9-AEC3-8245FA4C108D}" destId="{43F4DF98-0F30-4BBF-81D1-63AD2442128C}" srcOrd="10" destOrd="0" presId="urn:microsoft.com/office/officeart/2005/8/layout/process5"/>
    <dgm:cxn modelId="{275CCCE5-ABD8-46E0-B547-30AA6AB86B01}" type="presParOf" srcId="{CCCC8B2A-AAC3-4AE9-AEC3-8245FA4C108D}" destId="{E140C9C1-56D1-4AE1-AB76-A94EAF27492D}" srcOrd="11" destOrd="0" presId="urn:microsoft.com/office/officeart/2005/8/layout/process5"/>
    <dgm:cxn modelId="{87F7888B-3855-472F-8A40-77DB51273538}" type="presParOf" srcId="{E140C9C1-56D1-4AE1-AB76-A94EAF27492D}" destId="{27425BAD-999A-4009-9002-189CC66F4717}" srcOrd="0" destOrd="0" presId="urn:microsoft.com/office/officeart/2005/8/layout/process5"/>
    <dgm:cxn modelId="{9C97CD9D-01AB-47DE-98AF-E3543465CDC6}" type="presParOf" srcId="{CCCC8B2A-AAC3-4AE9-AEC3-8245FA4C108D}" destId="{A21EEBD3-F00E-49DC-8010-37B31D21A16C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3FDE07C-622B-4787-ACDC-D516BFC0C11D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ar-EG" b="1" dirty="0"/>
            <a:t>توفر أذون (تراخيص) الاستيراد المحددة </a:t>
          </a:r>
          <a:r>
            <a:rPr lang="ar-EG" b="0" dirty="0"/>
            <a:t>الموافقة الرسمية على استيراد مواد محددة خاضعة للوائح وتحديد متطلبات الاستيراد الخاصة بالصحة النباتية لها</a:t>
          </a:r>
          <a:endParaRPr lang="en-US" b="0" dirty="0"/>
        </a:p>
      </dgm:t>
    </dgm:pt>
    <dgm:pt modelId="{E8DD2B85-E092-49C0-8141-C331BEDDCFC7}" type="parTrans" cxnId="{F915515B-7BC4-4DF6-8EC2-CDABC25E654C}">
      <dgm:prSet/>
      <dgm:spPr/>
      <dgm:t>
        <a:bodyPr/>
        <a:lstStyle/>
        <a:p>
          <a:endParaRPr lang="en-US"/>
        </a:p>
      </dgm:t>
    </dgm:pt>
    <dgm:pt modelId="{7B8FB567-37D2-4C6A-A557-469D828B1913}" type="sibTrans" cxnId="{F915515B-7BC4-4DF6-8EC2-CDABC25E654C}">
      <dgm:prSet/>
      <dgm:spPr/>
      <dgm:t>
        <a:bodyPr/>
        <a:lstStyle/>
        <a:p>
          <a:endParaRPr lang="en-US"/>
        </a:p>
      </dgm:t>
    </dgm:pt>
    <dgm:pt modelId="{C3EFBB74-65C1-4926-B01F-10DA8788C8F0}">
      <dgm:prSet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ar-EG" b="0" dirty="0"/>
            <a:t>يمكن استخدام أذونات </a:t>
          </a:r>
          <a:r>
            <a:rPr lang="ar-EG" dirty="0"/>
            <a:t>الإستيراد</a:t>
          </a:r>
          <a:r>
            <a:rPr lang="ar-EG" b="0" dirty="0"/>
            <a:t> المحددة </a:t>
          </a:r>
          <a:r>
            <a:rPr lang="ar-EG" b="1" dirty="0"/>
            <a:t>عندما:</a:t>
          </a:r>
          <a:endParaRPr lang="en-US" dirty="0"/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/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/>
        </a:p>
      </dgm:t>
    </dgm:pt>
    <dgm:pt modelId="{0C87FA0A-6B7A-4FEA-8FD6-AD1ACFC5CF41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ar-EG" b="1" dirty="0"/>
            <a:t>لا تحل </a:t>
          </a:r>
          <a:r>
            <a:rPr lang="ar-EG" dirty="0"/>
            <a:t>إجراءات أذون الإستيراد </a:t>
          </a:r>
          <a:r>
            <a:rPr lang="ar-EG" b="1" dirty="0"/>
            <a:t>محل إلتزام </a:t>
          </a:r>
          <a:r>
            <a:rPr lang="ar-EG" dirty="0"/>
            <a:t>المنظمة القطرية لوقاية النباتات في البلد المستورد بالإبلاغ عن متطلبات الصحة النباتية الخاصة بالإستيراد</a:t>
          </a:r>
          <a:endParaRPr lang="en-US" dirty="0"/>
        </a:p>
      </dgm:t>
    </dgm:pt>
    <dgm:pt modelId="{8D87C009-B14F-4273-82F8-EB0D1EC51291}" type="parTrans" cxnId="{828352C1-782B-459B-86FB-AAF0CF9CEEBB}">
      <dgm:prSet/>
      <dgm:spPr/>
      <dgm:t>
        <a:bodyPr/>
        <a:lstStyle/>
        <a:p>
          <a:endParaRPr lang="es-AR"/>
        </a:p>
      </dgm:t>
    </dgm:pt>
    <dgm:pt modelId="{9143529E-5FE3-4406-9A97-956F8AA9EE40}" type="sibTrans" cxnId="{828352C1-782B-459B-86FB-AAF0CF9CEEBB}">
      <dgm:prSet/>
      <dgm:spPr/>
      <dgm:t>
        <a:bodyPr/>
        <a:lstStyle/>
        <a:p>
          <a:endParaRPr lang="es-AR"/>
        </a:p>
      </dgm:t>
    </dgm:pt>
    <dgm:pt modelId="{AD499FFA-4627-4C10-A91C-9E562BF12522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ar-EG" dirty="0"/>
            <a:t>تكون الموافقة الرسمية على الاستيراد ضرورية</a:t>
          </a:r>
          <a:endParaRPr lang="en-US" dirty="0"/>
        </a:p>
      </dgm:t>
    </dgm:pt>
    <dgm:pt modelId="{5C937297-B942-4F5F-8BB7-FE06784DC3FC}" type="sibTrans" cxnId="{48F42ACF-44FD-4C22-9C62-BA2B67293E73}">
      <dgm:prSet/>
      <dgm:spPr/>
      <dgm:t>
        <a:bodyPr/>
        <a:lstStyle/>
        <a:p>
          <a:endParaRPr lang="en-US"/>
        </a:p>
      </dgm:t>
    </dgm:pt>
    <dgm:pt modelId="{F17999FD-C8E2-4F5D-93C2-4D2943F16D30}" type="parTrans" cxnId="{48F42ACF-44FD-4C22-9C62-BA2B67293E73}">
      <dgm:prSet/>
      <dgm:spPr/>
      <dgm:t>
        <a:bodyPr/>
        <a:lstStyle/>
        <a:p>
          <a:endParaRPr lang="en-US"/>
        </a:p>
      </dgm:t>
    </dgm:pt>
    <dgm:pt modelId="{D41D51BD-AA28-4340-84EE-0E12BACF7E9B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ar-EG" dirty="0"/>
            <a:t>لم يتم تحديد متطلبات الصحة النباتية للإستيراد بعد</a:t>
          </a:r>
          <a:endParaRPr lang="en-US" dirty="0"/>
        </a:p>
      </dgm:t>
    </dgm:pt>
    <dgm:pt modelId="{30E63D7B-761B-4802-8744-8A7031C4919A}" type="parTrans" cxnId="{11BF0795-05A6-4606-BC81-E90BA4E942A3}">
      <dgm:prSet/>
      <dgm:spPr/>
      <dgm:t>
        <a:bodyPr/>
        <a:lstStyle/>
        <a:p>
          <a:endParaRPr lang="es-AR"/>
        </a:p>
      </dgm:t>
    </dgm:pt>
    <dgm:pt modelId="{C2A22607-4E84-4563-ACE6-E815312F5029}" type="sibTrans" cxnId="{11BF0795-05A6-4606-BC81-E90BA4E942A3}">
      <dgm:prSet/>
      <dgm:spPr/>
      <dgm:t>
        <a:bodyPr/>
        <a:lstStyle/>
        <a:p>
          <a:endParaRPr lang="es-AR"/>
        </a:p>
      </dgm:t>
    </dgm:pt>
    <dgm:pt modelId="{95281E41-9B14-41E5-B608-E3D6A4B1BD5D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ar-EG" dirty="0"/>
            <a:t>وإلا فسيتم حظر الاستيراد</a:t>
          </a:r>
          <a:endParaRPr lang="en-US" dirty="0"/>
        </a:p>
      </dgm:t>
    </dgm:pt>
    <dgm:pt modelId="{7904F3ED-93B6-4A19-BBFB-43F351F53CDB}" type="parTrans" cxnId="{45D47CBE-3BE3-47BE-BF90-5AC5C4B167AB}">
      <dgm:prSet/>
      <dgm:spPr/>
      <dgm:t>
        <a:bodyPr/>
        <a:lstStyle/>
        <a:p>
          <a:endParaRPr lang="es-AR"/>
        </a:p>
      </dgm:t>
    </dgm:pt>
    <dgm:pt modelId="{556C22AC-64E1-46E7-BEF9-D65A303A3ECE}" type="sibTrans" cxnId="{45D47CBE-3BE3-47BE-BF90-5AC5C4B167AB}">
      <dgm:prSet/>
      <dgm:spPr/>
      <dgm:t>
        <a:bodyPr/>
        <a:lstStyle/>
        <a:p>
          <a:endParaRPr lang="es-AR"/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4D5B69-FA08-44A9-B8DD-6837481F3312}" type="pres">
      <dgm:prSet presAssocID="{F3FDE07C-622B-4787-ACDC-D516BFC0C11D}" presName="linNode" presStyleCnt="0"/>
      <dgm:spPr/>
    </dgm:pt>
    <dgm:pt modelId="{E3B9DE29-CCAA-496D-B02E-17C14DE2A403}" type="pres">
      <dgm:prSet presAssocID="{F3FDE07C-622B-4787-ACDC-D516BFC0C11D}" presName="parentText" presStyleLbl="node1" presStyleIdx="0" presStyleCnt="3" custScaleX="277653" custScaleY="537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9F524A-5EE1-497E-88FA-C1699804AD9F}" type="pres">
      <dgm:prSet presAssocID="{7B8FB567-37D2-4C6A-A557-469D828B1913}" presName="sp" presStyleCnt="0"/>
      <dgm:spPr/>
    </dgm:pt>
    <dgm:pt modelId="{13393B52-5C5A-4928-A929-688918D2C0EA}" type="pres">
      <dgm:prSet presAssocID="{0C87FA0A-6B7A-4FEA-8FD6-AD1ACFC5CF41}" presName="linNode" presStyleCnt="0"/>
      <dgm:spPr/>
    </dgm:pt>
    <dgm:pt modelId="{DECEE2E2-7B94-411C-AE7D-AD3AE3324863}" type="pres">
      <dgm:prSet presAssocID="{0C87FA0A-6B7A-4FEA-8FD6-AD1ACFC5CF41}" presName="parentText" presStyleLbl="node1" presStyleIdx="1" presStyleCnt="3" custScaleX="277653" custScaleY="53700" custLinFactY="12659" custLinFactNeighborX="-3639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9FB593-83DC-4D5E-BE59-30E82923993A}" type="pres">
      <dgm:prSet presAssocID="{9143529E-5FE3-4406-9A97-956F8AA9EE40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2" presStyleCnt="3" custLinFactNeighborX="1" custLinFactNeighborY="-5954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BEE17-075F-43D7-8F72-EE0F299237C6}" type="pres">
      <dgm:prSet presAssocID="{C3EFBB74-65C1-4926-B01F-10DA8788C8F0}" presName="descendantText" presStyleLbl="alignAccFollowNode1" presStyleIdx="0" presStyleCnt="1" custLinFactNeighborX="-634" custLinFactNeighborY="-767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98F234-A346-4BCA-AA7F-23AF6BFB22BC}" type="presOf" srcId="{F3FDE07C-622B-4787-ACDC-D516BFC0C11D}" destId="{E3B9DE29-CCAA-496D-B02E-17C14DE2A403}" srcOrd="0" destOrd="0" presId="urn:microsoft.com/office/officeart/2005/8/layout/vList5"/>
    <dgm:cxn modelId="{48F42ACF-44FD-4C22-9C62-BA2B67293E73}" srcId="{C3EFBB74-65C1-4926-B01F-10DA8788C8F0}" destId="{AD499FFA-4627-4C10-A91C-9E562BF12522}" srcOrd="0" destOrd="0" parTransId="{F17999FD-C8E2-4F5D-93C2-4D2943F16D30}" sibTransId="{5C937297-B942-4F5F-8BB7-FE06784DC3FC}"/>
    <dgm:cxn modelId="{79ECDE5A-508F-4221-B7F8-55AC3D2FE78B}" type="presOf" srcId="{D41D51BD-AA28-4340-84EE-0E12BACF7E9B}" destId="{B50BEE17-075F-43D7-8F72-EE0F299237C6}" srcOrd="0" destOrd="1" presId="urn:microsoft.com/office/officeart/2005/8/layout/vList5"/>
    <dgm:cxn modelId="{CF7D456A-CCE3-4571-A011-4AA8F2983883}" type="presOf" srcId="{AD499FFA-4627-4C10-A91C-9E562BF12522}" destId="{B50BEE17-075F-43D7-8F72-EE0F299237C6}" srcOrd="0" destOrd="0" presId="urn:microsoft.com/office/officeart/2005/8/layout/vList5"/>
    <dgm:cxn modelId="{3D644828-22DE-4621-8270-2A7AEAFB3A03}" type="presOf" srcId="{0C87FA0A-6B7A-4FEA-8FD6-AD1ACFC5CF41}" destId="{DECEE2E2-7B94-411C-AE7D-AD3AE3324863}" srcOrd="0" destOrd="0" presId="urn:microsoft.com/office/officeart/2005/8/layout/vList5"/>
    <dgm:cxn modelId="{45D47CBE-3BE3-47BE-BF90-5AC5C4B167AB}" srcId="{C3EFBB74-65C1-4926-B01F-10DA8788C8F0}" destId="{95281E41-9B14-41E5-B608-E3D6A4B1BD5D}" srcOrd="2" destOrd="0" parTransId="{7904F3ED-93B6-4A19-BBFB-43F351F53CDB}" sibTransId="{556C22AC-64E1-46E7-BEF9-D65A303A3ECE}"/>
    <dgm:cxn modelId="{7511DE59-1196-4F5F-B13C-1194CF8D7036}" type="presOf" srcId="{C3EFBB74-65C1-4926-B01F-10DA8788C8F0}" destId="{C3164D25-5611-4014-AF50-0261FC63103E}" srcOrd="0" destOrd="0" presId="urn:microsoft.com/office/officeart/2005/8/layout/vList5"/>
    <dgm:cxn modelId="{828352C1-782B-459B-86FB-AAF0CF9CEEBB}" srcId="{200672D7-ED4D-458E-A297-6918D249B930}" destId="{0C87FA0A-6B7A-4FEA-8FD6-AD1ACFC5CF41}" srcOrd="1" destOrd="0" parTransId="{8D87C009-B14F-4273-82F8-EB0D1EC51291}" sibTransId="{9143529E-5FE3-4406-9A97-956F8AA9EE40}"/>
    <dgm:cxn modelId="{A3361B8D-84B5-47BC-805B-977C13948DDA}" type="presOf" srcId="{200672D7-ED4D-458E-A297-6918D249B930}" destId="{27EF3092-CFD1-4A53-B482-517046097FD4}" srcOrd="0" destOrd="0" presId="urn:microsoft.com/office/officeart/2005/8/layout/vList5"/>
    <dgm:cxn modelId="{11BF0795-05A6-4606-BC81-E90BA4E942A3}" srcId="{C3EFBB74-65C1-4926-B01F-10DA8788C8F0}" destId="{D41D51BD-AA28-4340-84EE-0E12BACF7E9B}" srcOrd="1" destOrd="0" parTransId="{30E63D7B-761B-4802-8744-8A7031C4919A}" sibTransId="{C2A22607-4E84-4563-ACE6-E815312F5029}"/>
    <dgm:cxn modelId="{25E15446-BFF7-4874-BCD3-E22B8133E88F}" srcId="{200672D7-ED4D-458E-A297-6918D249B930}" destId="{C3EFBB74-65C1-4926-B01F-10DA8788C8F0}" srcOrd="2" destOrd="0" parTransId="{EC3C6CF9-4FE8-4E09-AE84-835B9BEB61E9}" sibTransId="{00B882F1-968D-4642-AEB8-AD41553F3895}"/>
    <dgm:cxn modelId="{B32185BB-DD59-4E42-B12D-00AA329AEFC8}" type="presOf" srcId="{95281E41-9B14-41E5-B608-E3D6A4B1BD5D}" destId="{B50BEE17-075F-43D7-8F72-EE0F299237C6}" srcOrd="0" destOrd="2" presId="urn:microsoft.com/office/officeart/2005/8/layout/vList5"/>
    <dgm:cxn modelId="{F915515B-7BC4-4DF6-8EC2-CDABC25E654C}" srcId="{200672D7-ED4D-458E-A297-6918D249B930}" destId="{F3FDE07C-622B-4787-ACDC-D516BFC0C11D}" srcOrd="0" destOrd="0" parTransId="{E8DD2B85-E092-49C0-8141-C331BEDDCFC7}" sibTransId="{7B8FB567-37D2-4C6A-A557-469D828B1913}"/>
    <dgm:cxn modelId="{509A4D7C-3639-4652-904B-A4DE6A1F07EF}" type="presParOf" srcId="{27EF3092-CFD1-4A53-B482-517046097FD4}" destId="{5A4D5B69-FA08-44A9-B8DD-6837481F3312}" srcOrd="0" destOrd="0" presId="urn:microsoft.com/office/officeart/2005/8/layout/vList5"/>
    <dgm:cxn modelId="{E934AD43-F912-40F8-986E-5CC9E36AADDF}" type="presParOf" srcId="{5A4D5B69-FA08-44A9-B8DD-6837481F3312}" destId="{E3B9DE29-CCAA-496D-B02E-17C14DE2A403}" srcOrd="0" destOrd="0" presId="urn:microsoft.com/office/officeart/2005/8/layout/vList5"/>
    <dgm:cxn modelId="{5B822012-8FD6-48B4-9494-6877FCF147EA}" type="presParOf" srcId="{27EF3092-CFD1-4A53-B482-517046097FD4}" destId="{A59F524A-5EE1-497E-88FA-C1699804AD9F}" srcOrd="1" destOrd="0" presId="urn:microsoft.com/office/officeart/2005/8/layout/vList5"/>
    <dgm:cxn modelId="{F04B5EDA-5921-4D45-8AFC-865B5B4CE21C}" type="presParOf" srcId="{27EF3092-CFD1-4A53-B482-517046097FD4}" destId="{13393B52-5C5A-4928-A929-688918D2C0EA}" srcOrd="2" destOrd="0" presId="urn:microsoft.com/office/officeart/2005/8/layout/vList5"/>
    <dgm:cxn modelId="{08B25FEA-FD0C-43AD-B8CC-8B5A46F82894}" type="presParOf" srcId="{13393B52-5C5A-4928-A929-688918D2C0EA}" destId="{DECEE2E2-7B94-411C-AE7D-AD3AE3324863}" srcOrd="0" destOrd="0" presId="urn:microsoft.com/office/officeart/2005/8/layout/vList5"/>
    <dgm:cxn modelId="{E67B4783-5C0E-4A7B-B8B9-AE2785B8B634}" type="presParOf" srcId="{27EF3092-CFD1-4A53-B482-517046097FD4}" destId="{5D9FB593-83DC-4D5E-BE59-30E82923993A}" srcOrd="3" destOrd="0" presId="urn:microsoft.com/office/officeart/2005/8/layout/vList5"/>
    <dgm:cxn modelId="{6D82AAC1-F215-40E6-B7BB-3B6EC6382392}" type="presParOf" srcId="{27EF3092-CFD1-4A53-B482-517046097FD4}" destId="{FF80D77B-FA69-4718-8017-2F521818D03C}" srcOrd="4" destOrd="0" presId="urn:microsoft.com/office/officeart/2005/8/layout/vList5"/>
    <dgm:cxn modelId="{39E29D2C-F284-47C1-B9F5-271558299070}" type="presParOf" srcId="{FF80D77B-FA69-4718-8017-2F521818D03C}" destId="{C3164D25-5611-4014-AF50-0261FC63103E}" srcOrd="0" destOrd="0" presId="urn:microsoft.com/office/officeart/2005/8/layout/vList5"/>
    <dgm:cxn modelId="{4D365D00-7FFA-43ED-A4E4-8EDA21666C7C}" type="presParOf" srcId="{FF80D77B-FA69-4718-8017-2F521818D03C}" destId="{B50BEE17-075F-43D7-8F72-EE0F299237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E44761C-6997-4386-9D64-1AAD37D82E15}">
      <dgm:prSet phldrT="[Text]" custT="1"/>
      <dgm:spPr/>
      <dgm:t>
        <a:bodyPr/>
        <a:lstStyle/>
        <a:p>
          <a:r>
            <a:rPr lang="ar-EG" sz="1400" dirty="0">
              <a:effectLst/>
            </a:rPr>
            <a:t>عناصر اذون الإستيراد المحددة</a:t>
          </a:r>
          <a:endParaRPr lang="en-US" sz="1400" dirty="0">
            <a:effectLst/>
          </a:endParaRPr>
        </a:p>
        <a:p>
          <a:r>
            <a:rPr lang="en-US" sz="1400" dirty="0">
              <a:effectLst/>
            </a:rPr>
            <a:t>SIAs</a:t>
          </a:r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/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/>
        </a:p>
      </dgm:t>
    </dgm:pt>
    <dgm:pt modelId="{A2628670-AB9C-4EA0-9C39-B043E60D52CE}">
      <dgm:prSet phldrT="[Text]" custT="1"/>
      <dgm:spPr/>
      <dgm:t>
        <a:bodyPr/>
        <a:lstStyle/>
        <a:p>
          <a:r>
            <a:rPr lang="ar-EG" sz="1400" dirty="0">
              <a:effectLst/>
            </a:rPr>
            <a:t>المسئوليات</a:t>
          </a:r>
          <a:endParaRPr lang="en-US" sz="1400" dirty="0">
            <a:effectLst/>
          </a:endParaRPr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/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/>
        </a:p>
      </dgm:t>
    </dgm:pt>
    <dgm:pt modelId="{C382F03E-AE58-40D4-A89F-19C42EE12E6C}">
      <dgm:prSet phldrT="[Text]" custT="1"/>
      <dgm:spPr/>
      <dgm:t>
        <a:bodyPr/>
        <a:lstStyle/>
        <a:p>
          <a:r>
            <a:rPr lang="ar-EG" sz="1400" dirty="0">
              <a:effectLst/>
            </a:rPr>
            <a:t>اذون الإستيراد العامه </a:t>
          </a:r>
          <a:endParaRPr lang="en-US" sz="1400" dirty="0">
            <a:effectLst/>
          </a:endParaRPr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/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/>
        </a:p>
      </dgm:t>
    </dgm:pt>
    <dgm:pt modelId="{D7243CC1-410E-460B-858C-4A06F0B3DB55}">
      <dgm:prSet phldrT="[Text]" custT="1"/>
      <dgm:spPr/>
      <dgm:t>
        <a:bodyPr/>
        <a:lstStyle/>
        <a:p>
          <a:r>
            <a:rPr lang="ar-EG" sz="1400" dirty="0">
              <a:effectLst/>
            </a:rPr>
            <a:t>الإستخدامات الممكنه لأذون الإستيراد</a:t>
          </a:r>
          <a:endParaRPr lang="en-US" sz="1400" dirty="0">
            <a:effectLst/>
          </a:endParaRPr>
        </a:p>
      </dgm:t>
    </dgm:pt>
    <dgm:pt modelId="{33B052A9-1D00-44C6-9E8B-8556D424DBEE}" type="parTrans" cxnId="{473FCAE3-C837-4127-B143-889142DB4240}">
      <dgm:prSet/>
      <dgm:spPr/>
      <dgm:t>
        <a:bodyPr/>
        <a:lstStyle/>
        <a:p>
          <a:endParaRPr lang="es-AR"/>
        </a:p>
      </dgm:t>
    </dgm:pt>
    <dgm:pt modelId="{238CF041-1AF5-46FA-99DD-D48FDC431C6F}" type="sibTrans" cxnId="{473FCAE3-C837-4127-B143-889142DB4240}">
      <dgm:prSet/>
      <dgm:spPr/>
      <dgm:t>
        <a:bodyPr/>
        <a:lstStyle/>
        <a:p>
          <a:endParaRPr lang="es-AR"/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F70DC8F3-3E11-4265-8BCF-BBACB03FC5BE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 custLinFactNeighborY="-20965"/>
      <dgm:spPr/>
    </dgm:pt>
    <dgm:pt modelId="{03386FBE-B0BF-4A30-86E1-052101F61CE9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 custLinFactNeighborX="-1433" custLinFactNeighborY="-23152"/>
      <dgm:spPr/>
      <dgm:t>
        <a:bodyPr/>
        <a:lstStyle/>
        <a:p>
          <a:endParaRPr lang="en-US"/>
        </a:p>
      </dgm:t>
    </dgm:pt>
    <dgm:pt modelId="{85C8BDC8-516C-4CDF-8660-CFD53B518185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400FB1-1374-4B63-AA4B-4916A458A11C}" type="pres">
      <dgm:prSet presAssocID="{A2628670-AB9C-4EA0-9C39-B043E60D52CE}" presName="Accent3" presStyleCnt="0"/>
      <dgm:spPr/>
    </dgm:pt>
    <dgm:pt modelId="{E383C4F5-3DAD-4D8B-9707-03D7012EE91C}" type="pres">
      <dgm:prSet presAssocID="{A2628670-AB9C-4EA0-9C39-B043E60D52CE}" presName="Accent" presStyleLbl="node1" presStyleIdx="1" presStyleCnt="4" custLinFactNeighborY="-13776"/>
      <dgm:spPr/>
    </dgm:pt>
    <dgm:pt modelId="{C7870C51-9910-4C59-B047-C3F47F216A4A}" type="pres">
      <dgm:prSet presAssocID="{A2628670-AB9C-4EA0-9C39-B043E60D52CE}" presName="ParentBackground3" presStyleCnt="0"/>
      <dgm:spPr/>
    </dgm:pt>
    <dgm:pt modelId="{37C8EEE5-C7F1-40CA-952F-3BA974652F54}" type="pres">
      <dgm:prSet presAssocID="{A2628670-AB9C-4EA0-9C39-B043E60D52CE}" presName="ParentBackground" presStyleLbl="fgAcc1" presStyleIdx="1" presStyleCnt="4" custLinFactNeighborX="-1433" custLinFactNeighborY="-21511"/>
      <dgm:spPr/>
      <dgm:t>
        <a:bodyPr/>
        <a:lstStyle/>
        <a:p>
          <a:endParaRPr lang="en-US"/>
        </a:p>
      </dgm:t>
    </dgm:pt>
    <dgm:pt modelId="{F262CC18-4497-4687-8312-99B86E5388C5}" type="pres">
      <dgm:prSet presAssocID="{A2628670-AB9C-4EA0-9C39-B043E60D52C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00B6EF-4099-4FAD-9D78-EFB2E808B89B}" type="pres">
      <dgm:prSet presAssocID="{D7243CC1-410E-460B-858C-4A06F0B3DB55}" presName="Accent2" presStyleCnt="0"/>
      <dgm:spPr/>
    </dgm:pt>
    <dgm:pt modelId="{E6B31F4C-0878-4E12-9189-380DE3489E1B}" type="pres">
      <dgm:prSet presAssocID="{D7243CC1-410E-460B-858C-4A06F0B3DB55}" presName="Accent" presStyleLbl="node1" presStyleIdx="2" presStyleCnt="4" custLinFactNeighborY="-13448"/>
      <dgm:spPr/>
    </dgm:pt>
    <dgm:pt modelId="{B60E97B6-236C-4AC6-9D0C-66253E6F883D}" type="pres">
      <dgm:prSet presAssocID="{D7243CC1-410E-460B-858C-4A06F0B3DB55}" presName="ParentBackground2" presStyleCnt="0"/>
      <dgm:spPr/>
    </dgm:pt>
    <dgm:pt modelId="{69E50619-BC96-46F8-977A-73DEB10A6AEE}" type="pres">
      <dgm:prSet presAssocID="{D7243CC1-410E-460B-858C-4A06F0B3DB55}" presName="ParentBackground" presStyleLbl="fgAcc1" presStyleIdx="2" presStyleCnt="4" custLinFactNeighborX="-1929" custLinFactNeighborY="-21206"/>
      <dgm:spPr/>
      <dgm:t>
        <a:bodyPr/>
        <a:lstStyle/>
        <a:p>
          <a:endParaRPr lang="en-US"/>
        </a:p>
      </dgm:t>
    </dgm:pt>
    <dgm:pt modelId="{EB526869-3A2C-4C03-8FFE-8F4B70CCA3F1}" type="pres">
      <dgm:prSet presAssocID="{D7243CC1-410E-460B-858C-4A06F0B3DB55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3" presStyleCnt="4" custLinFactNeighborY="-15634"/>
      <dgm:spPr/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3" presStyleCnt="4" custLinFactNeighborY="-21115"/>
      <dgm:spPr/>
      <dgm:t>
        <a:bodyPr/>
        <a:lstStyle/>
        <a:p>
          <a:endParaRPr lang="en-US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7D0769-742D-45F9-8EC0-1F0704EF3887}" type="presOf" srcId="{C382F03E-AE58-40D4-A89F-19C42EE12E6C}" destId="{85C8BDC8-516C-4CDF-8660-CFD53B518185}" srcOrd="1" destOrd="0" presId="urn:microsoft.com/office/officeart/2011/layout/CircleProcess"/>
    <dgm:cxn modelId="{7AEB9D5E-B169-4872-B2AD-7B213ECE73AA}" type="presOf" srcId="{D7243CC1-410E-460B-858C-4A06F0B3DB55}" destId="{EB526869-3A2C-4C03-8FFE-8F4B70CCA3F1}" srcOrd="1" destOrd="0" presId="urn:microsoft.com/office/officeart/2011/layout/CircleProcess"/>
    <dgm:cxn modelId="{1D2B7BE2-C2AE-48F8-BB82-CFCA5EDCBE6A}" type="presOf" srcId="{A2628670-AB9C-4EA0-9C39-B043E60D52CE}" destId="{F262CC18-4497-4687-8312-99B86E5388C5}" srcOrd="1" destOrd="0" presId="urn:microsoft.com/office/officeart/2011/layout/CircleProcess"/>
    <dgm:cxn modelId="{498C017F-6959-4F53-B0E8-2FC35DE7FBEA}" type="presOf" srcId="{0DADA17C-C4D2-487F-BA92-B655F034B9B3}" destId="{A7D55C90-9279-4521-846A-BAC0DBEA9EF6}" srcOrd="0" destOrd="0" presId="urn:microsoft.com/office/officeart/2011/layout/CircleProcess"/>
    <dgm:cxn modelId="{6FEBC713-D569-460C-B69D-61692D4C1171}" type="presOf" srcId="{C382F03E-AE58-40D4-A89F-19C42EE12E6C}" destId="{26D0CB6F-9D1E-4870-A28C-24B3E6F34270}" srcOrd="0" destOrd="0" presId="urn:microsoft.com/office/officeart/2011/layout/CircleProcess"/>
    <dgm:cxn modelId="{12501389-8E6E-4FC9-8FE6-419377B1FA9A}" srcId="{0DADA17C-C4D2-487F-BA92-B655F034B9B3}" destId="{A2628670-AB9C-4EA0-9C39-B043E60D52CE}" srcOrd="2" destOrd="0" parTransId="{B2DB0B61-5081-428B-B287-F8F16C7AABD8}" sibTransId="{69E09133-8CA2-4CFD-B80B-CE9F7DDA1451}"/>
    <dgm:cxn modelId="{473FCAE3-C837-4127-B143-889142DB4240}" srcId="{0DADA17C-C4D2-487F-BA92-B655F034B9B3}" destId="{D7243CC1-410E-460B-858C-4A06F0B3DB55}" srcOrd="1" destOrd="0" parTransId="{33B052A9-1D00-44C6-9E8B-8556D424DBEE}" sibTransId="{238CF041-1AF5-46FA-99DD-D48FDC431C6F}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AD14E79F-4A33-499E-9E5E-8CCB6C7CE6AB}" type="presOf" srcId="{8E44761C-6997-4386-9D64-1AAD37D82E15}" destId="{9C9378A5-A50C-4E83-91E7-152F5E2FD5FD}" srcOrd="0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8551D3A5-B884-4F51-9F26-FB59D962BBF4}" type="presOf" srcId="{A2628670-AB9C-4EA0-9C39-B043E60D52CE}" destId="{37C8EEE5-C7F1-40CA-952F-3BA974652F54}" srcOrd="0" destOrd="0" presId="urn:microsoft.com/office/officeart/2011/layout/CircleProcess"/>
    <dgm:cxn modelId="{2CE9DF4A-605F-4452-BE3F-AD3C52758E03}" type="presOf" srcId="{D7243CC1-410E-460B-858C-4A06F0B3DB55}" destId="{69E50619-BC96-46F8-977A-73DEB10A6AEE}" srcOrd="0" destOrd="0" presId="urn:microsoft.com/office/officeart/2011/layout/CircleProcess"/>
    <dgm:cxn modelId="{B161EFD5-9FBB-4FC9-A4B1-7BFF323B4879}" type="presOf" srcId="{8E44761C-6997-4386-9D64-1AAD37D82E15}" destId="{9444350C-1A5C-4542-B827-F1F44FD69FFC}" srcOrd="1" destOrd="0" presId="urn:microsoft.com/office/officeart/2011/layout/CircleProcess"/>
    <dgm:cxn modelId="{A2AA09FE-EC80-4F6F-B63F-30B6637B8FF1}" type="presParOf" srcId="{A7D55C90-9279-4521-846A-BAC0DBEA9EF6}" destId="{F70DC8F3-3E11-4265-8BCF-BBACB03FC5BE}" srcOrd="0" destOrd="0" presId="urn:microsoft.com/office/officeart/2011/layout/CircleProcess"/>
    <dgm:cxn modelId="{D1732BCC-A5DA-4030-B279-9CE714F77E0A}" type="presParOf" srcId="{F70DC8F3-3E11-4265-8BCF-BBACB03FC5BE}" destId="{C68E4BB0-E0C6-43E0-A6E4-12CD286DD510}" srcOrd="0" destOrd="0" presId="urn:microsoft.com/office/officeart/2011/layout/CircleProcess"/>
    <dgm:cxn modelId="{0B31B0C6-DD80-405B-A67E-75F6DEAB81B3}" type="presParOf" srcId="{A7D55C90-9279-4521-846A-BAC0DBEA9EF6}" destId="{03386FBE-B0BF-4A30-86E1-052101F61CE9}" srcOrd="1" destOrd="0" presId="urn:microsoft.com/office/officeart/2011/layout/CircleProcess"/>
    <dgm:cxn modelId="{6FD89637-2907-418D-95A9-1C14C51F7006}" type="presParOf" srcId="{03386FBE-B0BF-4A30-86E1-052101F61CE9}" destId="{26D0CB6F-9D1E-4870-A28C-24B3E6F34270}" srcOrd="0" destOrd="0" presId="urn:microsoft.com/office/officeart/2011/layout/CircleProcess"/>
    <dgm:cxn modelId="{738B4483-8B75-4785-9CA6-2AF5282F2020}" type="presParOf" srcId="{A7D55C90-9279-4521-846A-BAC0DBEA9EF6}" destId="{85C8BDC8-516C-4CDF-8660-CFD53B518185}" srcOrd="2" destOrd="0" presId="urn:microsoft.com/office/officeart/2011/layout/CircleProcess"/>
    <dgm:cxn modelId="{FECE9D4D-54FF-464D-8CAC-D0D0D0689102}" type="presParOf" srcId="{A7D55C90-9279-4521-846A-BAC0DBEA9EF6}" destId="{91400FB1-1374-4B63-AA4B-4916A458A11C}" srcOrd="3" destOrd="0" presId="urn:microsoft.com/office/officeart/2011/layout/CircleProcess"/>
    <dgm:cxn modelId="{64B870FF-C796-437E-8612-A17EEE2B275C}" type="presParOf" srcId="{91400FB1-1374-4B63-AA4B-4916A458A11C}" destId="{E383C4F5-3DAD-4D8B-9707-03D7012EE91C}" srcOrd="0" destOrd="0" presId="urn:microsoft.com/office/officeart/2011/layout/CircleProcess"/>
    <dgm:cxn modelId="{086EFB92-E4A4-4895-9FDF-694EBB9B770A}" type="presParOf" srcId="{A7D55C90-9279-4521-846A-BAC0DBEA9EF6}" destId="{C7870C51-9910-4C59-B047-C3F47F216A4A}" srcOrd="4" destOrd="0" presId="urn:microsoft.com/office/officeart/2011/layout/CircleProcess"/>
    <dgm:cxn modelId="{3ED460B8-9400-4359-A2EF-6BABE2649745}" type="presParOf" srcId="{C7870C51-9910-4C59-B047-C3F47F216A4A}" destId="{37C8EEE5-C7F1-40CA-952F-3BA974652F54}" srcOrd="0" destOrd="0" presId="urn:microsoft.com/office/officeart/2011/layout/CircleProcess"/>
    <dgm:cxn modelId="{B2922E41-7E78-475B-8404-69086AE2049B}" type="presParOf" srcId="{A7D55C90-9279-4521-846A-BAC0DBEA9EF6}" destId="{F262CC18-4497-4687-8312-99B86E5388C5}" srcOrd="5" destOrd="0" presId="urn:microsoft.com/office/officeart/2011/layout/CircleProcess"/>
    <dgm:cxn modelId="{A1404116-C015-4662-8CDA-DC5274E9681A}" type="presParOf" srcId="{A7D55C90-9279-4521-846A-BAC0DBEA9EF6}" destId="{2600B6EF-4099-4FAD-9D78-EFB2E808B89B}" srcOrd="6" destOrd="0" presId="urn:microsoft.com/office/officeart/2011/layout/CircleProcess"/>
    <dgm:cxn modelId="{9867435D-8E73-46CB-880C-4122F8D54FD1}" type="presParOf" srcId="{2600B6EF-4099-4FAD-9D78-EFB2E808B89B}" destId="{E6B31F4C-0878-4E12-9189-380DE3489E1B}" srcOrd="0" destOrd="0" presId="urn:microsoft.com/office/officeart/2011/layout/CircleProcess"/>
    <dgm:cxn modelId="{6949EB8E-9CFB-4BEE-A13D-75892FE95433}" type="presParOf" srcId="{A7D55C90-9279-4521-846A-BAC0DBEA9EF6}" destId="{B60E97B6-236C-4AC6-9D0C-66253E6F883D}" srcOrd="7" destOrd="0" presId="urn:microsoft.com/office/officeart/2011/layout/CircleProcess"/>
    <dgm:cxn modelId="{52A9D32D-DAAB-488C-B8EA-2E282E4F6C81}" type="presParOf" srcId="{B60E97B6-236C-4AC6-9D0C-66253E6F883D}" destId="{69E50619-BC96-46F8-977A-73DEB10A6AEE}" srcOrd="0" destOrd="0" presId="urn:microsoft.com/office/officeart/2011/layout/CircleProcess"/>
    <dgm:cxn modelId="{1FEA7692-7202-4EBF-AAAD-CD8315517175}" type="presParOf" srcId="{A7D55C90-9279-4521-846A-BAC0DBEA9EF6}" destId="{EB526869-3A2C-4C03-8FFE-8F4B70CCA3F1}" srcOrd="8" destOrd="0" presId="urn:microsoft.com/office/officeart/2011/layout/CircleProcess"/>
    <dgm:cxn modelId="{94F435B2-210A-423D-8F8A-47410C9F1681}" type="presParOf" srcId="{A7D55C90-9279-4521-846A-BAC0DBEA9EF6}" destId="{7863A790-976C-4466-9151-967372B44496}" srcOrd="9" destOrd="0" presId="urn:microsoft.com/office/officeart/2011/layout/CircleProcess"/>
    <dgm:cxn modelId="{70BCC8C1-6A8C-47CD-914D-30DD21C2BF8E}" type="presParOf" srcId="{7863A790-976C-4466-9151-967372B44496}" destId="{574DAFAF-C354-4CB4-B5DC-2AD4E9F76473}" srcOrd="0" destOrd="0" presId="urn:microsoft.com/office/officeart/2011/layout/CircleProcess"/>
    <dgm:cxn modelId="{7382FA46-A139-4A27-BAE9-F6C08EA92A11}" type="presParOf" srcId="{A7D55C90-9279-4521-846A-BAC0DBEA9EF6}" destId="{C918D609-8CF4-4D05-8FFA-477F71A4301E}" srcOrd="10" destOrd="0" presId="urn:microsoft.com/office/officeart/2011/layout/CircleProcess"/>
    <dgm:cxn modelId="{9243CAFA-48C3-49A1-8268-E56C06A48C05}" type="presParOf" srcId="{C918D609-8CF4-4D05-8FFA-477F71A4301E}" destId="{9C9378A5-A50C-4E83-91E7-152F5E2FD5FD}" srcOrd="0" destOrd="0" presId="urn:microsoft.com/office/officeart/2011/layout/CircleProcess"/>
    <dgm:cxn modelId="{F68957CA-7875-42CE-909D-CD170808BE78}" type="presParOf" srcId="{A7D55C90-9279-4521-846A-BAC0DBEA9EF6}" destId="{9444350C-1A5C-4542-B827-F1F44FD69FFC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r" rtl="1"/>
          <a:r>
            <a:rPr lang="ar-EG" b="1" dirty="0">
              <a:effectLst/>
            </a:rPr>
            <a:t>عناصر اذون الإستيراد المحددة</a:t>
          </a:r>
          <a:endParaRPr lang="en-US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1"/>
          <a:r>
            <a:rPr lang="en-US" dirty="0">
              <a:effectLst/>
            </a:rPr>
            <a:t>- </a:t>
          </a:r>
          <a:r>
            <a:rPr lang="ar-EG" dirty="0">
              <a:effectLst/>
            </a:rPr>
            <a:t> </a:t>
          </a:r>
          <a:r>
            <a:rPr lang="ar-EG" dirty="0"/>
            <a:t>المرسل أو المرسل إليه
- الحد الأدنى من متطلبات المعلومات (معلومات المستورد؛ تاريخ الإصدار؛ وصف السلعة؛ بلد المنشأ وبلد التصدير؛ الاستخدام المقصود للسلعة؛ متطلبات الصحة النباتية للاستيراد؛ فترة الصلاحية)
- معلومات إضافية قد يتم تضمينها
- اللغة</a:t>
          </a:r>
          <a:endParaRPr lang="en-GB" dirty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1B5951-D755-4ADA-BF5C-777C8148FA72}" type="presOf" srcId="{BCCA384B-61CF-46E2-B938-356AACF564F9}" destId="{A8BD9E9C-7492-466D-82DB-E410D5ABD254}" srcOrd="0" destOrd="0" presId="urn:microsoft.com/office/officeart/2005/8/layout/vList2"/>
    <dgm:cxn modelId="{20B1BA8B-FD1D-45FB-814D-BEFAE7922AC3}" type="presOf" srcId="{2C243417-4429-4F99-9031-B494CD4F6649}" destId="{CF0706D9-00F0-468B-8241-FAC70EC4A3A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2E191CDF-09F0-46D9-B7A0-0307B1344BA8}" type="presOf" srcId="{57490F1C-EAA0-4708-9D90-530F8B54C6EA}" destId="{5FE61560-10CC-43AC-8188-78B860A2B38A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3E809B6C-4BF7-4DB6-AE21-9BA9A65EFD95}" type="presParOf" srcId="{CF0706D9-00F0-468B-8241-FAC70EC4A3A4}" destId="{5FE61560-10CC-43AC-8188-78B860A2B38A}" srcOrd="0" destOrd="0" presId="urn:microsoft.com/office/officeart/2005/8/layout/vList2"/>
    <dgm:cxn modelId="{10F3F95D-9E92-4CD8-B56C-FD27680911A5}" type="presParOf" srcId="{CF0706D9-00F0-468B-8241-FAC70EC4A3A4}" destId="{C2BB8742-F1F5-4F63-BCF9-314F69289CB5}" srcOrd="1" destOrd="0" presId="urn:microsoft.com/office/officeart/2005/8/layout/vList2"/>
    <dgm:cxn modelId="{90B17503-D7DA-43A9-A19B-693D78734BC1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r" rtl="0"/>
          <a:r>
            <a:rPr lang="ar-EG" sz="1300" b="1" dirty="0">
              <a:effectLst/>
            </a:rPr>
            <a:t>الإستخدامات الممكنه لأذون الإستيراد المحددة</a:t>
          </a:r>
          <a:endParaRPr lang="en-US" sz="1300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r" rtl="1"/>
          <a:r>
            <a:rPr lang="ar-EG" dirty="0"/>
            <a:t>- البحث والأغراض العلمية
- أغراض المعارض
- أغراض تعليمية
- أغراض دينية أو ثقافية
- المواد التي تتطلبها المنظمة القطرية لوقاية النباتات للبلد المستورد على تتبعها وإدارتها خلال فترة زمنية بعد الدخول
- حالات طارئة
- عوامل المكافحة البيولوجية والكائنات المفيدة الأخرى
- الحالات التي لم يتم فيها تحديد أذون استيراد عامة
- الحالات التي يتعذر فيها وضع متطلبات عامة للصحة النباتية للاستيراد لتمكنها من إدارة مخاطر الآفات ذات الصلة بها</a:t>
          </a:r>
          <a:endParaRPr lang="en-GB" dirty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FD0C2B-D30C-43DC-9074-9999F6897C50}" type="presOf" srcId="{BCCA384B-61CF-46E2-B938-356AACF564F9}" destId="{A8BD9E9C-7492-466D-82DB-E410D5ABD254}" srcOrd="0" destOrd="0" presId="urn:microsoft.com/office/officeart/2005/8/layout/vList2"/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5601A41D-EB05-4331-A1F2-4CC3D5E247C2}" type="presOf" srcId="{2C243417-4429-4F99-9031-B494CD4F6649}" destId="{CF0706D9-00F0-468B-8241-FAC70EC4A3A4}" srcOrd="0" destOrd="0" presId="urn:microsoft.com/office/officeart/2005/8/layout/vList2"/>
    <dgm:cxn modelId="{ADCA0FCF-E44E-42FA-84C0-8EA3C2A96FAC}" type="presOf" srcId="{57490F1C-EAA0-4708-9D90-530F8B54C6EA}" destId="{5FE61560-10CC-43AC-8188-78B860A2B38A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485E18AE-FC04-4A41-83F6-4A4BF695CAE7}" type="presParOf" srcId="{CF0706D9-00F0-468B-8241-FAC70EC4A3A4}" destId="{5FE61560-10CC-43AC-8188-78B860A2B38A}" srcOrd="0" destOrd="0" presId="urn:microsoft.com/office/officeart/2005/8/layout/vList2"/>
    <dgm:cxn modelId="{1BACFC5A-B524-4DF6-8CA8-85987DC41D11}" type="presParOf" srcId="{CF0706D9-00F0-468B-8241-FAC70EC4A3A4}" destId="{C2BB8742-F1F5-4F63-BCF9-314F69289CB5}" srcOrd="1" destOrd="0" presId="urn:microsoft.com/office/officeart/2005/8/layout/vList2"/>
    <dgm:cxn modelId="{094E8022-B19B-4A56-8485-9EF83975F2E8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r" rtl="0"/>
          <a:r>
            <a:rPr lang="ar-EG" sz="1700" b="1" dirty="0">
              <a:effectLst/>
            </a:rPr>
            <a:t>المسئوليات</a:t>
          </a:r>
          <a:endParaRPr lang="en-US" sz="1700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marL="0" algn="r" rtl="1"/>
          <a:r>
            <a:rPr lang="ar-EG" sz="1100" dirty="0">
              <a:effectLst/>
            </a:rPr>
            <a:t>●</a:t>
          </a:r>
          <a:r>
            <a:rPr lang="ar-EG" sz="1700" dirty="0">
              <a:effectLst/>
            </a:rPr>
            <a:t> المنظمة الوطنية لوقاية النباتات</a:t>
          </a:r>
          <a:endParaRPr lang="en-GB" sz="1700" dirty="0"/>
        </a:p>
        <a:p>
          <a:pPr marL="230188" indent="0" algn="r" rtl="1"/>
          <a:r>
            <a:rPr lang="en-GB" sz="1700" dirty="0">
              <a:effectLst/>
            </a:rPr>
            <a:t>- </a:t>
          </a:r>
          <a:r>
            <a:rPr lang="ar-EG" sz="1700" dirty="0">
              <a:effectLst/>
            </a:rPr>
            <a:t> </a:t>
          </a:r>
          <a:r>
            <a:rPr lang="ar-EG" sz="1700" dirty="0"/>
            <a:t>المستوردون</a:t>
          </a:r>
          <a:endParaRPr lang="en-GB" sz="1700" dirty="0"/>
        </a:p>
        <a:p>
          <a:pPr marL="230188" indent="0" algn="r" rtl="1"/>
          <a:r>
            <a:rPr lang="en-GB" sz="1700" dirty="0"/>
            <a:t>- </a:t>
          </a:r>
          <a:r>
            <a:rPr lang="ar-EG" sz="1700" dirty="0"/>
            <a:t> المصدرون</a:t>
          </a:r>
          <a:endParaRPr lang="en-GB" sz="1700" dirty="0"/>
        </a:p>
        <a:p>
          <a:pPr marL="230188" indent="0" algn="r" rtl="1"/>
          <a:r>
            <a:rPr lang="en-GB" sz="1700" dirty="0"/>
            <a:t>- </a:t>
          </a:r>
          <a:r>
            <a:rPr lang="ar-EG" sz="1700" dirty="0"/>
            <a:t> </a:t>
          </a:r>
          <a:r>
            <a:rPr lang="ar-EG" sz="1700" dirty="0">
              <a:effectLst/>
            </a:rPr>
            <a:t>المنظمات الوطنية لوقاية النباتات للدول المصدرة</a:t>
          </a:r>
          <a:endParaRPr lang="en-GB" sz="1700" dirty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A71C0A37-498F-41DD-81F8-5A679D398905}" type="presOf" srcId="{2C243417-4429-4F99-9031-B494CD4F6649}" destId="{CF0706D9-00F0-468B-8241-FAC70EC4A3A4}" srcOrd="0" destOrd="0" presId="urn:microsoft.com/office/officeart/2005/8/layout/vList2"/>
    <dgm:cxn modelId="{CB1EAE96-F994-4C48-A47A-7DC7F3327DE6}" type="presOf" srcId="{BCCA384B-61CF-46E2-B938-356AACF564F9}" destId="{A8BD9E9C-7492-466D-82DB-E410D5ABD254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AC3B5147-D14A-4A22-9DF6-AB3657AF60E1}" type="presOf" srcId="{57490F1C-EAA0-4708-9D90-530F8B54C6EA}" destId="{5FE61560-10CC-43AC-8188-78B860A2B38A}" srcOrd="0" destOrd="0" presId="urn:microsoft.com/office/officeart/2005/8/layout/vList2"/>
    <dgm:cxn modelId="{006F582E-F674-489D-8C3B-5E95E6827E8C}" type="presParOf" srcId="{CF0706D9-00F0-468B-8241-FAC70EC4A3A4}" destId="{5FE61560-10CC-43AC-8188-78B860A2B38A}" srcOrd="0" destOrd="0" presId="urn:microsoft.com/office/officeart/2005/8/layout/vList2"/>
    <dgm:cxn modelId="{814B89B2-C458-45A0-A672-0D95E0A408C5}" type="presParOf" srcId="{CF0706D9-00F0-468B-8241-FAC70EC4A3A4}" destId="{C2BB8742-F1F5-4F63-BCF9-314F69289CB5}" srcOrd="1" destOrd="0" presId="urn:microsoft.com/office/officeart/2005/8/layout/vList2"/>
    <dgm:cxn modelId="{111F9A0D-0FC8-4589-BA3A-8C6CB028EDB6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r" rtl="0"/>
          <a:r>
            <a:rPr lang="ar-EG" b="1" dirty="0">
              <a:effectLst/>
            </a:rPr>
            <a:t>أذون الإستيراد العامة</a:t>
          </a:r>
          <a:endParaRPr lang="en-US" b="1" dirty="0">
            <a:effectLst/>
          </a:endParaRP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BCCA384B-61CF-46E2-B938-356AACF564F9}">
      <dgm:prSet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just" rtl="1"/>
          <a:r>
            <a:rPr lang="ar-EG" sz="2000" dirty="0">
              <a:effectLst/>
            </a:rPr>
            <a:t>- عندما تصبح أذون الإستراد أشياء روتينية
- عند إصدارإذن استيراد نتيجة لحالة طارئة ولكن تم اتخاذ تدابير الصحة النباتية المناسبة
-</a:t>
          </a:r>
          <a:r>
            <a:rPr lang="en-US" sz="2000" dirty="0">
              <a:effectLst/>
            </a:rPr>
            <a:t> </a:t>
          </a:r>
          <a:r>
            <a:rPr lang="ar-EG" sz="2000" dirty="0">
              <a:effectLst/>
            </a:rPr>
            <a:t>عندما تؤكد مراقبة التجارة فعالية متطلبات الصحة النباتية المحددة للإستيراد في إذن الإستيراد</a:t>
          </a:r>
          <a:endParaRPr lang="en-GB" sz="2000" dirty="0"/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pPr algn="ctr"/>
          <a:endParaRPr lang="en-US">
            <a:effectLst/>
          </a:endParaRPr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E61560-10CC-43AC-8188-78B860A2B38A}" type="pres">
      <dgm:prSet presAssocID="{57490F1C-EAA0-4708-9D90-530F8B54C6EA}" presName="parentText" presStyleLbl="node1" presStyleIdx="0" presStyleCnt="2" custScaleY="2554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BB8742-F1F5-4F63-BCF9-314F69289CB5}" type="pres">
      <dgm:prSet presAssocID="{AD0CEE8B-00ED-448D-A752-F75C89EE0EDE}" presName="spacer" presStyleCnt="0"/>
      <dgm:spPr/>
    </dgm:pt>
    <dgm:pt modelId="{A8BD9E9C-7492-466D-82DB-E410D5ABD254}" type="pres">
      <dgm:prSet presAssocID="{BCCA384B-61CF-46E2-B938-356AACF564F9}" presName="parentText" presStyleLbl="node1" presStyleIdx="1" presStyleCnt="2" custScaleX="929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4090F4-C7E0-46C0-8BAF-AD61E23ED94E}" srcId="{2C243417-4429-4F99-9031-B494CD4F6649}" destId="{BCCA384B-61CF-46E2-B938-356AACF564F9}" srcOrd="1" destOrd="0" parTransId="{012A87F9-B65E-4509-B3C5-D51245215FDE}" sibTransId="{75DA8EFE-E4FD-48E8-9E44-8CD343EC2021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98917488-B425-403D-8DBA-3ABC91879672}" type="presOf" srcId="{BCCA384B-61CF-46E2-B938-356AACF564F9}" destId="{A8BD9E9C-7492-466D-82DB-E410D5ABD254}" srcOrd="0" destOrd="0" presId="urn:microsoft.com/office/officeart/2005/8/layout/vList2"/>
    <dgm:cxn modelId="{311B4ED6-F808-4E08-BBC7-D58914E0DC8D}" type="presOf" srcId="{2C243417-4429-4F99-9031-B494CD4F6649}" destId="{CF0706D9-00F0-468B-8241-FAC70EC4A3A4}" srcOrd="0" destOrd="0" presId="urn:microsoft.com/office/officeart/2005/8/layout/vList2"/>
    <dgm:cxn modelId="{E76C48B5-4BAC-4A55-940E-A68B17292D60}" type="presOf" srcId="{57490F1C-EAA0-4708-9D90-530F8B54C6EA}" destId="{5FE61560-10CC-43AC-8188-78B860A2B38A}" srcOrd="0" destOrd="0" presId="urn:microsoft.com/office/officeart/2005/8/layout/vList2"/>
    <dgm:cxn modelId="{BD770E10-4C6D-4B38-8E09-CB51228F9776}" type="presParOf" srcId="{CF0706D9-00F0-468B-8241-FAC70EC4A3A4}" destId="{5FE61560-10CC-43AC-8188-78B860A2B38A}" srcOrd="0" destOrd="0" presId="urn:microsoft.com/office/officeart/2005/8/layout/vList2"/>
    <dgm:cxn modelId="{995E6702-332F-413A-8A8F-688BBCFD4E88}" type="presParOf" srcId="{CF0706D9-00F0-468B-8241-FAC70EC4A3A4}" destId="{C2BB8742-F1F5-4F63-BCF9-314F69289CB5}" srcOrd="1" destOrd="0" presId="urn:microsoft.com/office/officeart/2005/8/layout/vList2"/>
    <dgm:cxn modelId="{B94D2CB8-DB0D-4FFF-AFD4-4419C14F53D9}" type="presParOf" srcId="{CF0706D9-00F0-468B-8241-FAC70EC4A3A4}" destId="{A8BD9E9C-7492-466D-82DB-E410D5ABD2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 custT="1"/>
      <dgm:spPr/>
      <dgm:t>
        <a:bodyPr/>
        <a:lstStyle/>
        <a:p>
          <a:pPr algn="r" rtl="0"/>
          <a:r>
            <a:rPr lang="ar-EG" sz="18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صفحة المداوله (النص الكامل للمعيار)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/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/>
        </a:p>
      </dgm:t>
    </dgm:pt>
    <dgm:pt modelId="{363C19E2-64D1-42CF-8B71-E7BB11900DAE}">
      <dgm:prSet custT="1"/>
      <dgm:spPr/>
      <dgm:t>
        <a:bodyPr/>
        <a:lstStyle/>
        <a:p>
          <a:pPr algn="r" rtl="0"/>
          <a:r>
            <a:rPr lang="ar-EG" sz="18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تقارير اجتماع لجان الخبراء لصياغة المعيار الدولي لتدابير الصحة النباتية: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/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/>
        </a:p>
      </dgm:t>
    </dgm:pt>
    <dgm:pt modelId="{C7222B87-600A-410A-A428-48387D14B8FA}">
      <dgm:prSet/>
      <dgm:spPr/>
      <dgm:t>
        <a:bodyPr/>
        <a:lstStyle/>
        <a:p>
          <a:pPr rtl="0"/>
          <a:r>
            <a:rPr lang="en-US" baseline="0" dirty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dirty="0"/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/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/>
        </a:p>
      </dgm:t>
    </dgm:pt>
    <dgm:pt modelId="{623C1AB7-3B83-4CFB-AA25-913D2E3D1162}">
      <dgm:prSet custT="1"/>
      <dgm:spPr/>
      <dgm:t>
        <a:bodyPr/>
        <a:lstStyle/>
        <a:p>
          <a:pPr rtl="0"/>
          <a:r>
            <a:rPr lang="es-AR" sz="1800" baseline="0" dirty="0">
              <a:hlinkClick xmlns:r="http://schemas.openxmlformats.org/officeDocument/2006/relationships" r:id="rId2"/>
            </a:rPr>
            <a:t>https://assets.ippc.int/static/media/files/publication/en/2021/03/Report_EWG_IA_2021_Feb_2021-03-15.pdf</a:t>
          </a:r>
          <a:r>
            <a:rPr lang="es-AR" sz="1800" baseline="0" dirty="0"/>
            <a:t> </a:t>
          </a:r>
          <a:r>
            <a:rPr lang="en-US" sz="1800" baseline="0" dirty="0"/>
            <a:t> </a:t>
          </a:r>
          <a:endParaRPr lang="en-US" sz="1800" dirty="0"/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/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/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435A06E-C5C5-4A69-A66E-5897B561176D}" type="pres">
      <dgm:prSet presAssocID="{328C1FC4-13ED-473D-B58A-0780FDAA04D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E53AC034-CE47-4606-9314-E7AC14E1FDAA}" type="pres">
      <dgm:prSet presAssocID="{363C19E2-64D1-42CF-8B71-E7BB11900DA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1" presStyleCnt="2" custScaleY="1626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DCA560-72F3-49B4-B42F-639243DCBCAD}" type="presOf" srcId="{EAAA7C2B-D530-4786-BE9D-77B8A7FAC59B}" destId="{B134C467-961B-4973-A5D0-8FD76C7577B0}" srcOrd="0" destOrd="0" presId="urn:microsoft.com/office/officeart/2005/8/layout/list1"/>
    <dgm:cxn modelId="{15E0DC10-AB49-44A5-A5B7-A49B4A22E242}" srcId="{EAAA7C2B-D530-4786-BE9D-77B8A7FAC59B}" destId="{363C19E2-64D1-42CF-8B71-E7BB11900DAE}" srcOrd="1" destOrd="0" parTransId="{846559BB-9A74-4591-A228-DFFBBF7F4CA2}" sibTransId="{9AD85B5D-5CCA-4C46-89D0-925561458248}"/>
    <dgm:cxn modelId="{6F0AC559-12A9-4F59-A76F-4BF18130FE59}" type="presOf" srcId="{328C1FC4-13ED-473D-B58A-0780FDAA04D2}" destId="{56E276EC-322B-46ED-B62D-4EB971E010E7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3FA96B5F-9D46-4CBA-9571-36257929D950}" type="presOf" srcId="{623C1AB7-3B83-4CFB-AA25-913D2E3D1162}" destId="{8D698B80-108B-4A45-939F-A82A5C6FB515}" srcOrd="0" destOrd="0" presId="urn:microsoft.com/office/officeart/2005/8/layout/list1"/>
    <dgm:cxn modelId="{C1502348-838A-434F-8275-B8F90FEFC267}" type="presOf" srcId="{363C19E2-64D1-42CF-8B71-E7BB11900DAE}" destId="{E53AC034-CE47-4606-9314-E7AC14E1FDAA}" srcOrd="1" destOrd="0" presId="urn:microsoft.com/office/officeart/2005/8/layout/list1"/>
    <dgm:cxn modelId="{23B03EF3-9BE9-4FA6-822E-5372426911CA}" type="presOf" srcId="{328C1FC4-13ED-473D-B58A-0780FDAA04D2}" destId="{D435A06E-C5C5-4A69-A66E-5897B561176D}" srcOrd="1" destOrd="0" presId="urn:microsoft.com/office/officeart/2005/8/layout/list1"/>
    <dgm:cxn modelId="{8C441007-89F0-4199-8B9D-92A8023B443C}" type="presOf" srcId="{363C19E2-64D1-42CF-8B71-E7BB11900DAE}" destId="{E994444E-C3DE-4443-91C7-657D8A53D4D9}" srcOrd="0" destOrd="0" presId="urn:microsoft.com/office/officeart/2005/8/layout/list1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2400444F-6EDC-4F77-A71B-B5A2E7E6E6D6}" type="presOf" srcId="{C7222B87-600A-410A-A428-48387D14B8FA}" destId="{1A69E518-EBB6-4C37-A28B-A7D99AB3B901}" srcOrd="0" destOrd="0" presId="urn:microsoft.com/office/officeart/2005/8/layout/list1"/>
    <dgm:cxn modelId="{5674EC47-B0B9-4E38-9C8C-598E67E39F2F}" type="presParOf" srcId="{B134C467-961B-4973-A5D0-8FD76C7577B0}" destId="{F65E5AE8-FB4D-421E-B363-6E367D86BE07}" srcOrd="0" destOrd="0" presId="urn:microsoft.com/office/officeart/2005/8/layout/list1"/>
    <dgm:cxn modelId="{1D97A5C6-032D-40CE-A866-03E2F0D25DED}" type="presParOf" srcId="{F65E5AE8-FB4D-421E-B363-6E367D86BE07}" destId="{56E276EC-322B-46ED-B62D-4EB971E010E7}" srcOrd="0" destOrd="0" presId="urn:microsoft.com/office/officeart/2005/8/layout/list1"/>
    <dgm:cxn modelId="{F53E83AA-A3D5-41EE-86F8-54A71B7D227A}" type="presParOf" srcId="{F65E5AE8-FB4D-421E-B363-6E367D86BE07}" destId="{D435A06E-C5C5-4A69-A66E-5897B561176D}" srcOrd="1" destOrd="0" presId="urn:microsoft.com/office/officeart/2005/8/layout/list1"/>
    <dgm:cxn modelId="{F72B305A-7251-48A4-9126-1A1ED9325791}" type="presParOf" srcId="{B134C467-961B-4973-A5D0-8FD76C7577B0}" destId="{8FD3CC53-22A1-47E6-BE18-31C5242B75D5}" srcOrd="1" destOrd="0" presId="urn:microsoft.com/office/officeart/2005/8/layout/list1"/>
    <dgm:cxn modelId="{E249734F-833D-4755-92D4-7CF1C2DC0135}" type="presParOf" srcId="{B134C467-961B-4973-A5D0-8FD76C7577B0}" destId="{1A69E518-EBB6-4C37-A28B-A7D99AB3B901}" srcOrd="2" destOrd="0" presId="urn:microsoft.com/office/officeart/2005/8/layout/list1"/>
    <dgm:cxn modelId="{A9860459-34CC-4891-9345-C62DBAB708ED}" type="presParOf" srcId="{B134C467-961B-4973-A5D0-8FD76C7577B0}" destId="{3671B314-12B9-42CB-B90A-2FB47A949409}" srcOrd="3" destOrd="0" presId="urn:microsoft.com/office/officeart/2005/8/layout/list1"/>
    <dgm:cxn modelId="{5D63BB78-E144-4B8B-8E5D-9EC4A3E7999D}" type="presParOf" srcId="{B134C467-961B-4973-A5D0-8FD76C7577B0}" destId="{B73C1C84-7F71-4215-9916-6D470D15CAC7}" srcOrd="4" destOrd="0" presId="urn:microsoft.com/office/officeart/2005/8/layout/list1"/>
    <dgm:cxn modelId="{2DD00917-2A42-4452-99A2-C171F01D381B}" type="presParOf" srcId="{B73C1C84-7F71-4215-9916-6D470D15CAC7}" destId="{E994444E-C3DE-4443-91C7-657D8A53D4D9}" srcOrd="0" destOrd="0" presId="urn:microsoft.com/office/officeart/2005/8/layout/list1"/>
    <dgm:cxn modelId="{FE86E45A-8C8E-42F3-AE46-B73A7B3CB353}" type="presParOf" srcId="{B73C1C84-7F71-4215-9916-6D470D15CAC7}" destId="{E53AC034-CE47-4606-9314-E7AC14E1FDAA}" srcOrd="1" destOrd="0" presId="urn:microsoft.com/office/officeart/2005/8/layout/list1"/>
    <dgm:cxn modelId="{DF8160AD-C886-40B7-857E-EEE668C5913D}" type="presParOf" srcId="{B134C467-961B-4973-A5D0-8FD76C7577B0}" destId="{ECFAB966-A714-434C-922F-ECED604CE57B}" srcOrd="5" destOrd="0" presId="urn:microsoft.com/office/officeart/2005/8/layout/list1"/>
    <dgm:cxn modelId="{972FAD66-BA2E-442C-A0BA-17DC074F3789}" type="presParOf" srcId="{B134C467-961B-4973-A5D0-8FD76C7577B0}" destId="{8D698B80-108B-4A45-939F-A82A5C6FB51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0" y="52084"/>
          <a:ext cx="2595726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>
              <a:solidFill>
                <a:schemeClr val="tx1"/>
              </a:solidFill>
              <a:effectLst/>
            </a:rPr>
            <a:t>سكرتارية </a:t>
          </a:r>
          <a:r>
            <a:rPr lang="ar-EG" sz="1600" b="1" kern="1200" dirty="0" smtClean="0">
              <a:solidFill>
                <a:schemeClr val="tx1"/>
              </a:solidFill>
              <a:effectLst/>
            </a:rPr>
            <a:t>الاتفاقية </a:t>
          </a:r>
          <a:r>
            <a:rPr lang="ar-EG" sz="1600" b="1" kern="1200" dirty="0">
              <a:solidFill>
                <a:schemeClr val="tx1"/>
              </a:solidFill>
              <a:effectLst/>
            </a:rPr>
            <a:t>الدولية لوقاية النباتات </a:t>
          </a:r>
          <a:r>
            <a:rPr lang="ar-EG" sz="1600" b="1" kern="1200" dirty="0" smtClean="0">
              <a:solidFill>
                <a:schemeClr val="tx1"/>
              </a:solidFill>
              <a:effectLst/>
            </a:rPr>
            <a:t>(2007)</a:t>
          </a:r>
          <a:endParaRPr lang="en-US" sz="1600" b="1" kern="1200" dirty="0">
            <a:solidFill>
              <a:schemeClr val="tx1"/>
            </a:solidFill>
            <a:effectLst/>
          </a:endParaRPr>
        </a:p>
        <a:p>
          <a:pPr marL="114300" lvl="1" indent="-114300" algn="just" defTabSz="533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200" kern="1200" dirty="0">
              <a:solidFill>
                <a:schemeClr val="tx1"/>
              </a:solidFill>
              <a:effectLst/>
            </a:rPr>
            <a:t>دعوة لموضوعات في </a:t>
          </a:r>
          <a:r>
            <a:rPr lang="ar-EG" sz="1200" b="0" kern="1200" dirty="0" smtClean="0">
              <a:solidFill>
                <a:schemeClr val="tx1"/>
              </a:solidFill>
              <a:effectLst/>
            </a:rPr>
            <a:t>2007</a:t>
          </a:r>
          <a:r>
            <a:rPr lang="ar-EG" sz="1200" kern="1200" dirty="0" smtClean="0">
              <a:solidFill>
                <a:schemeClr val="tx1"/>
              </a:solidFill>
              <a:effectLst/>
            </a:rPr>
            <a:t>: </a:t>
          </a:r>
          <a:r>
            <a:rPr lang="ar-EG" sz="1200" kern="1200" dirty="0">
              <a:solidFill>
                <a:schemeClr val="tx1"/>
              </a:solidFill>
              <a:effectLst/>
            </a:rPr>
            <a:t>تم إرسال موضوع "استخدام أذونات استيراد محددة"</a:t>
          </a:r>
          <a:endParaRPr lang="ru-RU" sz="1200" kern="1200" dirty="0">
            <a:solidFill>
              <a:schemeClr val="tx1"/>
            </a:solidFill>
            <a:effectLst/>
          </a:endParaRPr>
        </a:p>
      </dsp:txBody>
      <dsp:txXfrm>
        <a:off x="31468" y="83552"/>
        <a:ext cx="2532790" cy="1011445"/>
      </dsp:txXfrm>
    </dsp:sp>
    <dsp:sp modelId="{84A43DD8-C158-45A6-B5F3-38790936B69C}">
      <dsp:nvSpPr>
        <dsp:cNvPr id="0" name=""/>
        <dsp:cNvSpPr/>
      </dsp:nvSpPr>
      <dsp:spPr>
        <a:xfrm rot="21599421">
          <a:off x="2671240" y="492723"/>
          <a:ext cx="181918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71240" y="531250"/>
        <a:ext cx="127343" cy="115566"/>
      </dsp:txXfrm>
    </dsp:sp>
    <dsp:sp modelId="{BE6835C0-F11D-485E-A1EF-F79962D343C4}">
      <dsp:nvSpPr>
        <dsp:cNvPr id="0" name=""/>
        <dsp:cNvSpPr/>
      </dsp:nvSpPr>
      <dsp:spPr>
        <a:xfrm>
          <a:off x="2938969" y="51641"/>
          <a:ext cx="197770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>
              <a:solidFill>
                <a:schemeClr val="tx1"/>
              </a:solidFill>
              <a:effectLst/>
            </a:rPr>
            <a:t>لجنة </a:t>
          </a:r>
          <a:r>
            <a:rPr lang="ar-EG" sz="1600" b="1" kern="1200" dirty="0" smtClean="0">
              <a:solidFill>
                <a:schemeClr val="tx1"/>
              </a:solidFill>
              <a:effectLst/>
            </a:rPr>
            <a:t>المعايير نوفمبر</a:t>
          </a:r>
          <a:r>
            <a:rPr lang="en-US" sz="1600" b="1" kern="1200" dirty="0" smtClean="0">
              <a:solidFill>
                <a:srgbClr val="FF0000"/>
              </a:solidFill>
              <a:effectLst/>
            </a:rPr>
            <a:t> </a:t>
          </a:r>
          <a:r>
            <a:rPr lang="en-US" sz="1600" b="1" kern="1200" dirty="0" smtClean="0">
              <a:solidFill>
                <a:schemeClr val="tx1"/>
              </a:solidFill>
              <a:effectLst/>
            </a:rPr>
            <a:t>(</a:t>
          </a:r>
          <a:r>
            <a:rPr lang="ar-EG" sz="1600" b="1" kern="1200" dirty="0" smtClean="0">
              <a:solidFill>
                <a:schemeClr val="tx1"/>
              </a:solidFill>
              <a:effectLst/>
            </a:rPr>
            <a:t>2007</a:t>
          </a:r>
          <a:r>
            <a:rPr lang="en-US" sz="1600" b="1" kern="1200" dirty="0" smtClean="0">
              <a:solidFill>
                <a:schemeClr val="tx1"/>
              </a:solidFill>
              <a:effectLst/>
            </a:rPr>
            <a:t>)</a:t>
          </a:r>
          <a:endParaRPr lang="ru-RU" sz="1600" b="1" kern="1200" dirty="0">
            <a:solidFill>
              <a:schemeClr val="tx1"/>
            </a:solidFill>
            <a:effectLst/>
          </a:endParaRPr>
        </a:p>
        <a:p>
          <a:pPr marL="114300" lvl="1" indent="-114300" algn="r" defTabSz="533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200" kern="1200" dirty="0">
              <a:solidFill>
                <a:schemeClr val="tx1"/>
              </a:solidFill>
              <a:effectLst/>
            </a:rPr>
            <a:t>أوصت لجنة المعايير بإضافتها إلى برنامج العمل</a:t>
          </a:r>
          <a:endParaRPr lang="ru-RU" sz="1200" kern="1200" dirty="0">
            <a:solidFill>
              <a:schemeClr val="tx1"/>
            </a:solidFill>
            <a:effectLst/>
          </a:endParaRPr>
        </a:p>
      </dsp:txBody>
      <dsp:txXfrm>
        <a:off x="2970437" y="83109"/>
        <a:ext cx="1914773" cy="1011445"/>
      </dsp:txXfrm>
    </dsp:sp>
    <dsp:sp modelId="{36C01E2E-2E76-4812-8D9A-ECD1E0DCE96C}">
      <dsp:nvSpPr>
        <dsp:cNvPr id="0" name=""/>
        <dsp:cNvSpPr/>
      </dsp:nvSpPr>
      <dsp:spPr>
        <a:xfrm>
          <a:off x="4979073" y="492527"/>
          <a:ext cx="150313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711302"/>
            <a:satOff val="-3225"/>
            <a:lumOff val="513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79073" y="531049"/>
        <a:ext cx="105219" cy="115566"/>
      </dsp:txXfrm>
    </dsp:sp>
    <dsp:sp modelId="{AEC35072-E06E-43CB-AD0C-4FCC5CB1EFF6}">
      <dsp:nvSpPr>
        <dsp:cNvPr id="0" name=""/>
        <dsp:cNvSpPr/>
      </dsp:nvSpPr>
      <dsp:spPr>
        <a:xfrm>
          <a:off x="5200290" y="51641"/>
          <a:ext cx="1611671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>
              <a:solidFill>
                <a:schemeClr val="tx1"/>
              </a:solidFill>
              <a:effectLst/>
            </a:rPr>
            <a:t>هيئة تدابير الصحة النباتية -3</a:t>
          </a:r>
          <a:r>
            <a:rPr lang="en-US" sz="1600" b="1" kern="1200" dirty="0">
              <a:solidFill>
                <a:schemeClr val="tx1"/>
              </a:solidFill>
              <a:effectLst/>
            </a:rPr>
            <a:t> (2008)</a:t>
          </a:r>
          <a:endParaRPr lang="ru-RU" sz="1600" b="1" kern="1200" dirty="0">
            <a:solidFill>
              <a:schemeClr val="tx1"/>
            </a:solidFill>
            <a:effectLst/>
          </a:endParaRPr>
        </a:p>
        <a:p>
          <a:pPr marL="114300" lvl="1" indent="-114300" algn="just" defTabSz="533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200" kern="1200" dirty="0">
              <a:solidFill>
                <a:schemeClr val="tx1"/>
              </a:solidFill>
              <a:effectLst/>
            </a:rPr>
            <a:t>تمت إضافة الموضوع في أبريل 2008 (الأولوية 4)</a:t>
          </a:r>
          <a:endParaRPr lang="ru-RU" sz="1200" kern="1200" dirty="0">
            <a:solidFill>
              <a:schemeClr val="tx1"/>
            </a:solidFill>
            <a:effectLst/>
          </a:endParaRPr>
        </a:p>
      </dsp:txBody>
      <dsp:txXfrm>
        <a:off x="5231758" y="83109"/>
        <a:ext cx="1548735" cy="1011445"/>
      </dsp:txXfrm>
    </dsp:sp>
    <dsp:sp modelId="{A884FA77-79F7-428A-809F-6E557E9CA2B8}">
      <dsp:nvSpPr>
        <dsp:cNvPr id="0" name=""/>
        <dsp:cNvSpPr/>
      </dsp:nvSpPr>
      <dsp:spPr>
        <a:xfrm rot="7370325">
          <a:off x="5545652" y="1117516"/>
          <a:ext cx="114192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422603"/>
            <a:satOff val="-6450"/>
            <a:lumOff val="1027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5554254" y="1159462"/>
        <a:ext cx="115566" cy="79934"/>
      </dsp:txXfrm>
    </dsp:sp>
    <dsp:sp modelId="{F1D6C095-34C7-43C4-AF4C-DB0CB18DFD57}">
      <dsp:nvSpPr>
        <dsp:cNvPr id="0" name=""/>
        <dsp:cNvSpPr/>
      </dsp:nvSpPr>
      <dsp:spPr>
        <a:xfrm>
          <a:off x="3579772" y="1307051"/>
          <a:ext cx="323218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>
              <a:solidFill>
                <a:schemeClr val="tx1"/>
              </a:solidFill>
              <a:effectLst/>
            </a:rPr>
            <a:t> لجنة معايير نوفمبر</a:t>
          </a:r>
          <a:r>
            <a:rPr lang="en-US" sz="1600" b="1" kern="1200" dirty="0">
              <a:solidFill>
                <a:schemeClr val="tx1"/>
              </a:solidFill>
              <a:effectLst/>
            </a:rPr>
            <a:t>(2016)</a:t>
          </a:r>
          <a:endParaRPr lang="ru-RU" sz="1600" b="1" kern="1200" dirty="0">
            <a:solidFill>
              <a:schemeClr val="tx1"/>
            </a:solidFill>
            <a:effectLst/>
          </a:endParaRPr>
        </a:p>
        <a:p>
          <a:pPr marL="114300" lvl="1" indent="-114300" algn="r" defTabSz="533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200" kern="1200" dirty="0">
              <a:solidFill>
                <a:schemeClr val="tx1"/>
              </a:solidFill>
              <a:effectLst/>
            </a:rPr>
            <a:t>اعتمدت لجنة المعايير المواصفة رقم 64 (استخدام أذونات الاستيراد المحددة)</a:t>
          </a:r>
          <a:endParaRPr lang="ru-RU" sz="1200" kern="1200" dirty="0">
            <a:solidFill>
              <a:schemeClr val="tx1"/>
            </a:solidFill>
            <a:effectLst/>
          </a:endParaRPr>
        </a:p>
      </dsp:txBody>
      <dsp:txXfrm>
        <a:off x="3611240" y="1338519"/>
        <a:ext cx="3169253" cy="1011445"/>
      </dsp:txXfrm>
    </dsp:sp>
    <dsp:sp modelId="{D808962E-4BAE-4A34-86F4-646D8D690987}">
      <dsp:nvSpPr>
        <dsp:cNvPr id="0" name=""/>
        <dsp:cNvSpPr/>
      </dsp:nvSpPr>
      <dsp:spPr>
        <a:xfrm rot="10974083">
          <a:off x="3318966" y="1657486"/>
          <a:ext cx="184455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133905"/>
            <a:satOff val="-9674"/>
            <a:lumOff val="1541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3374267" y="1697408"/>
        <a:ext cx="129119" cy="115566"/>
      </dsp:txXfrm>
    </dsp:sp>
    <dsp:sp modelId="{8A9A6598-0600-4EF8-8E24-2704FCEE5982}">
      <dsp:nvSpPr>
        <dsp:cNvPr id="0" name=""/>
        <dsp:cNvSpPr/>
      </dsp:nvSpPr>
      <dsp:spPr>
        <a:xfrm>
          <a:off x="0" y="1345896"/>
          <a:ext cx="3232189" cy="63383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>
              <a:solidFill>
                <a:schemeClr val="tx1"/>
              </a:solidFill>
              <a:effectLst/>
            </a:rPr>
            <a:t>مجموعة عمل الخبراء</a:t>
          </a:r>
          <a:r>
            <a:rPr lang="en-US" sz="1600" b="1" kern="1200" dirty="0">
              <a:solidFill>
                <a:schemeClr val="tx1"/>
              </a:solidFill>
              <a:effectLst/>
            </a:rPr>
            <a:t> (2021)</a:t>
          </a:r>
          <a:endParaRPr lang="ru-RU" sz="1600" b="1" kern="1200" dirty="0">
            <a:solidFill>
              <a:schemeClr val="tx1"/>
            </a:solidFill>
            <a:effectLst/>
          </a:endParaRPr>
        </a:p>
        <a:p>
          <a:pPr marL="114300" lvl="1" indent="-114300" algn="r" defTabSz="533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>
              <a:solidFill>
                <a:schemeClr val="tx1"/>
              </a:solidFill>
              <a:effectLst/>
            </a:rPr>
            <a:t> </a:t>
          </a:r>
          <a:r>
            <a:rPr lang="ar-EG" sz="1200" kern="1200" dirty="0">
              <a:solidFill>
                <a:schemeClr val="tx1"/>
              </a:solidFill>
              <a:effectLst/>
            </a:rPr>
            <a:t>صاغت الملاحق</a:t>
          </a:r>
          <a:endParaRPr lang="ru-RU" sz="1200" kern="1200" dirty="0">
            <a:solidFill>
              <a:schemeClr val="tx1"/>
            </a:solidFill>
            <a:effectLst/>
          </a:endParaRPr>
        </a:p>
      </dsp:txBody>
      <dsp:txXfrm>
        <a:off x="18564" y="1364460"/>
        <a:ext cx="3195061" cy="596703"/>
      </dsp:txXfrm>
    </dsp:sp>
    <dsp:sp modelId="{DA9608DA-E81E-4C14-820D-4E703A3700DF}">
      <dsp:nvSpPr>
        <dsp:cNvPr id="0" name=""/>
        <dsp:cNvSpPr/>
      </dsp:nvSpPr>
      <dsp:spPr>
        <a:xfrm rot="5400000">
          <a:off x="1560778" y="1984661"/>
          <a:ext cx="110632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845206"/>
            <a:satOff val="-12899"/>
            <a:lumOff val="205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558311" y="2025650"/>
        <a:ext cx="115566" cy="77442"/>
      </dsp:txXfrm>
    </dsp:sp>
    <dsp:sp modelId="{43F4DF98-0F30-4BBF-81D1-63AD2442128C}">
      <dsp:nvSpPr>
        <dsp:cNvPr id="0" name=""/>
        <dsp:cNvSpPr/>
      </dsp:nvSpPr>
      <dsp:spPr>
        <a:xfrm>
          <a:off x="0" y="2188468"/>
          <a:ext cx="3232189" cy="76154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>
              <a:solidFill>
                <a:schemeClr val="tx1"/>
              </a:solidFill>
              <a:effectLst/>
            </a:rPr>
            <a:t> لجنة المعايير مايو</a:t>
          </a:r>
          <a:r>
            <a:rPr lang="en-US" sz="1600" b="1" kern="1200" dirty="0">
              <a:solidFill>
                <a:schemeClr val="tx1"/>
              </a:solidFill>
              <a:effectLst/>
            </a:rPr>
            <a:t>(2021)</a:t>
          </a:r>
          <a:endParaRPr lang="ru-RU" sz="1600" b="1" kern="1200" dirty="0">
            <a:solidFill>
              <a:schemeClr val="tx1"/>
            </a:solidFill>
            <a:effectLst/>
          </a:endParaRPr>
        </a:p>
        <a:p>
          <a:pPr marL="114300" lvl="1" indent="-114300" algn="r" defTabSz="533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200" kern="1200" dirty="0">
              <a:solidFill>
                <a:schemeClr val="tx1"/>
              </a:solidFill>
              <a:effectLst/>
            </a:rPr>
            <a:t>اعتمدتها للمشاورة الأولى</a:t>
          </a:r>
          <a:endParaRPr lang="en-US" sz="1200" kern="1200" dirty="0">
            <a:solidFill>
              <a:schemeClr val="tx1"/>
            </a:solidFill>
            <a:effectLst/>
          </a:endParaRPr>
        </a:p>
      </dsp:txBody>
      <dsp:txXfrm>
        <a:off x="22305" y="2210773"/>
        <a:ext cx="3187579" cy="716931"/>
      </dsp:txXfrm>
    </dsp:sp>
    <dsp:sp modelId="{E140C9C1-56D1-4AE1-AB76-A94EAF27492D}">
      <dsp:nvSpPr>
        <dsp:cNvPr id="0" name=""/>
        <dsp:cNvSpPr/>
      </dsp:nvSpPr>
      <dsp:spPr>
        <a:xfrm rot="136601">
          <a:off x="3308584" y="2543886"/>
          <a:ext cx="184364" cy="1926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556508"/>
            <a:satOff val="-16124"/>
            <a:lumOff val="25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08606" y="2581309"/>
        <a:ext cx="129055" cy="115566"/>
      </dsp:txXfrm>
    </dsp:sp>
    <dsp:sp modelId="{A21EEBD3-F00E-49DC-8010-37B31D21A16C}">
      <dsp:nvSpPr>
        <dsp:cNvPr id="0" name=""/>
        <dsp:cNvSpPr/>
      </dsp:nvSpPr>
      <dsp:spPr>
        <a:xfrm>
          <a:off x="3579772" y="2533744"/>
          <a:ext cx="3232189" cy="35562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b="1" kern="1200" dirty="0">
              <a:solidFill>
                <a:schemeClr val="tx1"/>
              </a:solidFill>
              <a:effectLst/>
            </a:rPr>
            <a:t> المداولة الأولي</a:t>
          </a:r>
          <a:r>
            <a:rPr lang="en-US" sz="1600" b="1" kern="1200" dirty="0">
              <a:solidFill>
                <a:schemeClr val="tx1"/>
              </a:solidFill>
              <a:effectLst/>
            </a:rPr>
            <a:t>(2021)</a:t>
          </a:r>
          <a:endParaRPr lang="ru-RU" sz="1600" b="1" kern="1200" dirty="0">
            <a:solidFill>
              <a:schemeClr val="tx1"/>
            </a:solidFill>
            <a:effectLst/>
          </a:endParaRPr>
        </a:p>
      </dsp:txBody>
      <dsp:txXfrm>
        <a:off x="3590188" y="2544160"/>
        <a:ext cx="3211357" cy="3347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B9DE29-CCAA-496D-B02E-17C14DE2A403}">
      <dsp:nvSpPr>
        <dsp:cNvPr id="0" name=""/>
        <dsp:cNvSpPr/>
      </dsp:nvSpPr>
      <dsp:spPr>
        <a:xfrm>
          <a:off x="0" y="61"/>
          <a:ext cx="6788274" cy="67783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b="1" kern="1200" dirty="0"/>
            <a:t>توفر أذون (تراخيص) الاستيراد المحددة </a:t>
          </a:r>
          <a:r>
            <a:rPr lang="ar-EG" sz="1800" b="0" kern="1200" dirty="0"/>
            <a:t>الموافقة الرسمية على استيراد مواد محددة خاضعة للوائح وتحديد متطلبات الاستيراد الخاصة بالصحة النباتية لها</a:t>
          </a:r>
          <a:endParaRPr lang="en-US" sz="1800" b="0" kern="1200" dirty="0"/>
        </a:p>
      </dsp:txBody>
      <dsp:txXfrm>
        <a:off x="33089" y="33150"/>
        <a:ext cx="6722096" cy="611654"/>
      </dsp:txXfrm>
    </dsp:sp>
    <dsp:sp modelId="{DECEE2E2-7B94-411C-AE7D-AD3AE3324863}">
      <dsp:nvSpPr>
        <dsp:cNvPr id="0" name=""/>
        <dsp:cNvSpPr/>
      </dsp:nvSpPr>
      <dsp:spPr>
        <a:xfrm>
          <a:off x="0" y="2066441"/>
          <a:ext cx="6788274" cy="67783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b="1" kern="1200" dirty="0"/>
            <a:t>لا تحل </a:t>
          </a:r>
          <a:r>
            <a:rPr lang="ar-EG" sz="1800" kern="1200" dirty="0"/>
            <a:t>إجراءات أذون الإستيراد </a:t>
          </a:r>
          <a:r>
            <a:rPr lang="ar-EG" sz="1800" b="1" kern="1200" dirty="0"/>
            <a:t>محل إلتزام </a:t>
          </a:r>
          <a:r>
            <a:rPr lang="ar-EG" sz="1800" kern="1200" dirty="0"/>
            <a:t>المنظمة القطرية لوقاية النباتات في البلد المستورد بالإبلاغ عن متطلبات الصحة النباتية الخاصة بالإستيراد</a:t>
          </a:r>
          <a:endParaRPr lang="en-US" sz="1800" kern="1200" dirty="0"/>
        </a:p>
      </dsp:txBody>
      <dsp:txXfrm>
        <a:off x="33089" y="2099530"/>
        <a:ext cx="6722096" cy="611654"/>
      </dsp:txXfrm>
    </dsp:sp>
    <dsp:sp modelId="{B50BEE17-075F-43D7-8F72-EE0F299237C6}">
      <dsp:nvSpPr>
        <dsp:cNvPr id="0" name=""/>
        <dsp:cNvSpPr/>
      </dsp:nvSpPr>
      <dsp:spPr>
        <a:xfrm rot="5400000">
          <a:off x="4097696" y="-835046"/>
          <a:ext cx="1009807" cy="4346448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900" kern="1200" dirty="0"/>
            <a:t>تكون الموافقة الرسمية على الاستيراد ضرورية</a:t>
          </a:r>
          <a:endParaRPr lang="en-US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900" kern="1200" dirty="0"/>
            <a:t>لم يتم تحديد متطلبات الصحة النباتية للإستيراد بعد</a:t>
          </a:r>
          <a:endParaRPr lang="en-US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900" kern="1200" dirty="0"/>
            <a:t>وإلا فسيتم حظر الاستيراد</a:t>
          </a:r>
          <a:endParaRPr lang="en-US" sz="1900" kern="1200" dirty="0"/>
        </a:p>
      </dsp:txBody>
      <dsp:txXfrm rot="-5400000">
        <a:off x="2429376" y="882569"/>
        <a:ext cx="4297153" cy="911217"/>
      </dsp:txXfrm>
    </dsp:sp>
    <dsp:sp modelId="{C3164D25-5611-4014-AF50-0261FC63103E}">
      <dsp:nvSpPr>
        <dsp:cNvPr id="0" name=""/>
        <dsp:cNvSpPr/>
      </dsp:nvSpPr>
      <dsp:spPr>
        <a:xfrm>
          <a:off x="43" y="730291"/>
          <a:ext cx="2444877" cy="1262258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b="0" kern="1200" dirty="0"/>
            <a:t>يمكن استخدام أذونات </a:t>
          </a:r>
          <a:r>
            <a:rPr lang="ar-EG" sz="1800" kern="1200" dirty="0"/>
            <a:t>الإستيراد</a:t>
          </a:r>
          <a:r>
            <a:rPr lang="ar-EG" sz="1800" b="0" kern="1200" dirty="0"/>
            <a:t> المحددة </a:t>
          </a:r>
          <a:r>
            <a:rPr lang="ar-EG" sz="1800" b="1" kern="1200" dirty="0"/>
            <a:t>عندما:</a:t>
          </a:r>
          <a:endParaRPr lang="en-US" sz="1800" kern="1200" dirty="0"/>
        </a:p>
      </dsp:txBody>
      <dsp:txXfrm>
        <a:off x="61661" y="791909"/>
        <a:ext cx="2321641" cy="11390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5576545" y="289199"/>
          <a:ext cx="1683923" cy="168400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5610342" y="334510"/>
          <a:ext cx="1571999" cy="157172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kern="1200" dirty="0">
              <a:effectLst/>
            </a:rPr>
            <a:t>اذون الإستيراد العامه </a:t>
          </a:r>
          <a:endParaRPr lang="en-US" sz="1400" kern="1200" dirty="0">
            <a:effectLst/>
          </a:endParaRPr>
        </a:p>
      </dsp:txBody>
      <dsp:txXfrm>
        <a:off x="5834913" y="559084"/>
        <a:ext cx="1122856" cy="1122574"/>
      </dsp:txXfrm>
    </dsp:sp>
    <dsp:sp modelId="{E383C4F5-3DAD-4D8B-9707-03D7012EE91C}">
      <dsp:nvSpPr>
        <dsp:cNvPr id="0" name=""/>
        <dsp:cNvSpPr/>
      </dsp:nvSpPr>
      <dsp:spPr>
        <a:xfrm rot="2700000">
          <a:off x="3829063" y="348857"/>
          <a:ext cx="1683951" cy="1683951"/>
        </a:xfrm>
        <a:prstGeom prst="teardrop">
          <a:avLst>
            <a:gd name="adj" fmla="val 100000"/>
          </a:avLst>
        </a:prstGeom>
        <a:solidFill>
          <a:schemeClr val="accent5">
            <a:hueOff val="-3269516"/>
            <a:satOff val="14522"/>
            <a:lumOff val="6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3870095" y="360302"/>
          <a:ext cx="1571999" cy="157172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269516"/>
              <a:satOff val="14522"/>
              <a:lumOff val="6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kern="1200" dirty="0">
              <a:effectLst/>
            </a:rPr>
            <a:t>المسئوليات</a:t>
          </a:r>
          <a:endParaRPr lang="en-US" sz="1400" kern="1200" dirty="0">
            <a:effectLst/>
          </a:endParaRPr>
        </a:p>
      </dsp:txBody>
      <dsp:txXfrm>
        <a:off x="4094666" y="584876"/>
        <a:ext cx="1122856" cy="1122574"/>
      </dsp:txXfrm>
    </dsp:sp>
    <dsp:sp modelId="{E6B31F4C-0878-4E12-9189-380DE3489E1B}">
      <dsp:nvSpPr>
        <dsp:cNvPr id="0" name=""/>
        <dsp:cNvSpPr/>
      </dsp:nvSpPr>
      <dsp:spPr>
        <a:xfrm rot="2700000">
          <a:off x="2096037" y="348857"/>
          <a:ext cx="1683951" cy="1683951"/>
        </a:xfrm>
        <a:prstGeom prst="teardrop">
          <a:avLst>
            <a:gd name="adj" fmla="val 100000"/>
          </a:avLst>
        </a:prstGeom>
        <a:solidFill>
          <a:schemeClr val="accent5">
            <a:hueOff val="-6539033"/>
            <a:satOff val="29045"/>
            <a:lumOff val="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E50619-BC96-46F8-977A-73DEB10A6AEE}">
      <dsp:nvSpPr>
        <dsp:cNvPr id="0" name=""/>
        <dsp:cNvSpPr/>
      </dsp:nvSpPr>
      <dsp:spPr>
        <a:xfrm>
          <a:off x="2122050" y="365096"/>
          <a:ext cx="1571999" cy="157172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539033"/>
              <a:satOff val="29045"/>
              <a:lumOff val="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kern="1200" dirty="0">
              <a:effectLst/>
            </a:rPr>
            <a:t>الإستخدامات الممكنه لأذون الإستيراد</a:t>
          </a:r>
          <a:endParaRPr lang="en-US" sz="1400" kern="1200" dirty="0">
            <a:effectLst/>
          </a:endParaRPr>
        </a:p>
      </dsp:txBody>
      <dsp:txXfrm>
        <a:off x="2346622" y="589670"/>
        <a:ext cx="1122856" cy="1122574"/>
      </dsp:txXfrm>
    </dsp:sp>
    <dsp:sp modelId="{574DAFAF-C354-4CB4-B5DC-2AD4E9F76473}">
      <dsp:nvSpPr>
        <dsp:cNvPr id="0" name=""/>
        <dsp:cNvSpPr/>
      </dsp:nvSpPr>
      <dsp:spPr>
        <a:xfrm rot="2700000">
          <a:off x="355790" y="348857"/>
          <a:ext cx="1683951" cy="1683951"/>
        </a:xfrm>
        <a:prstGeom prst="teardrop">
          <a:avLst>
            <a:gd name="adj" fmla="val 100000"/>
          </a:avLst>
        </a:prstGeom>
        <a:solidFill>
          <a:schemeClr val="accent5">
            <a:hueOff val="-9808549"/>
            <a:satOff val="43567"/>
            <a:lumOff val="1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412127" y="366526"/>
          <a:ext cx="1571999" cy="1571722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808549"/>
              <a:satOff val="43567"/>
              <a:lumOff val="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400" kern="1200" dirty="0">
              <a:effectLst/>
            </a:rPr>
            <a:t>عناصر اذون الإستيراد المحددة</a:t>
          </a:r>
          <a:endParaRPr lang="en-US" sz="1400" kern="1200" dirty="0">
            <a:effectLst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effectLst/>
            </a:rPr>
            <a:t>SIAs</a:t>
          </a:r>
        </a:p>
      </dsp:txBody>
      <dsp:txXfrm>
        <a:off x="636698" y="591100"/>
        <a:ext cx="1122856" cy="11225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37270"/>
          <a:ext cx="6800850" cy="64101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100" b="1" kern="1200" dirty="0">
              <a:effectLst/>
            </a:rPr>
            <a:t>عناصر اذون الإستيراد المحددة</a:t>
          </a:r>
          <a:endParaRPr lang="en-US" sz="2100" b="1" kern="1200" dirty="0">
            <a:effectLst/>
          </a:endParaRPr>
        </a:p>
      </dsp:txBody>
      <dsp:txXfrm>
        <a:off x="31292" y="68562"/>
        <a:ext cx="6738266" cy="578430"/>
      </dsp:txXfrm>
    </dsp:sp>
    <dsp:sp modelId="{A8BD9E9C-7492-466D-82DB-E410D5ABD254}">
      <dsp:nvSpPr>
        <dsp:cNvPr id="0" name=""/>
        <dsp:cNvSpPr/>
      </dsp:nvSpPr>
      <dsp:spPr>
        <a:xfrm>
          <a:off x="240070" y="741645"/>
          <a:ext cx="6320709" cy="250965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effectLst/>
            </a:rPr>
            <a:t>- </a:t>
          </a:r>
          <a:r>
            <a:rPr lang="ar-EG" sz="2100" kern="1200" dirty="0">
              <a:effectLst/>
            </a:rPr>
            <a:t> </a:t>
          </a:r>
          <a:r>
            <a:rPr lang="ar-EG" sz="2100" kern="1200" dirty="0"/>
            <a:t>المرسل أو المرسل إليه
- الحد الأدنى من متطلبات المعلومات (معلومات المستورد؛ تاريخ الإصدار؛ وصف السلعة؛ بلد المنشأ وبلد التصدير؛ الاستخدام المقصود للسلعة؛ متطلبات الصحة النباتية للاستيراد؛ فترة الصلاحية)
- معلومات إضافية قد يتم تضمينها
- اللغة</a:t>
          </a:r>
          <a:endParaRPr lang="en-GB" sz="2100" kern="1200" dirty="0"/>
        </a:p>
      </dsp:txBody>
      <dsp:txXfrm>
        <a:off x="362581" y="864156"/>
        <a:ext cx="6075687" cy="226462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97967"/>
          <a:ext cx="6800850" cy="62159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300" b="1" kern="1200" dirty="0">
              <a:effectLst/>
            </a:rPr>
            <a:t>الإستخدامات الممكنه لأذون الإستيراد المحددة</a:t>
          </a:r>
          <a:endParaRPr lang="en-US" sz="1300" b="1" kern="1200" dirty="0">
            <a:effectLst/>
          </a:endParaRPr>
        </a:p>
      </dsp:txBody>
      <dsp:txXfrm>
        <a:off x="30344" y="128311"/>
        <a:ext cx="6740162" cy="560902"/>
      </dsp:txXfrm>
    </dsp:sp>
    <dsp:sp modelId="{A8BD9E9C-7492-466D-82DB-E410D5ABD254}">
      <dsp:nvSpPr>
        <dsp:cNvPr id="0" name=""/>
        <dsp:cNvSpPr/>
      </dsp:nvSpPr>
      <dsp:spPr>
        <a:xfrm>
          <a:off x="240070" y="756998"/>
          <a:ext cx="6320709" cy="243360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200" kern="1200" dirty="0"/>
            <a:t>- البحث والأغراض العلمية
- أغراض المعارض
- أغراض تعليمية
- أغراض دينية أو ثقافية
- المواد التي تتطلبها المنظمة القطرية لوقاية النباتات للبلد المستورد على تتبعها وإدارتها خلال فترة زمنية بعد الدخول
- حالات طارئة
- عوامل المكافحة البيولوجية والكائنات المفيدة الأخرى
- الحالات التي لم يتم فيها تحديد أذون استيراد عامة
- الحالات التي يتعذر فيها وضع متطلبات عامة للصحة النباتية للاستيراد لتمكنها من إدارة مخاطر الآفات ذات الصلة بها</a:t>
          </a:r>
          <a:endParaRPr lang="en-GB" sz="1200" kern="1200" dirty="0"/>
        </a:p>
      </dsp:txBody>
      <dsp:txXfrm>
        <a:off x="358869" y="875797"/>
        <a:ext cx="6083111" cy="219600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682568"/>
          <a:ext cx="6800850" cy="353828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700" b="1" kern="1200" dirty="0">
              <a:effectLst/>
            </a:rPr>
            <a:t>المسئوليات</a:t>
          </a:r>
          <a:endParaRPr lang="en-US" sz="1700" b="1" kern="1200" dirty="0">
            <a:effectLst/>
          </a:endParaRPr>
        </a:p>
      </dsp:txBody>
      <dsp:txXfrm>
        <a:off x="17272" y="699840"/>
        <a:ext cx="6766306" cy="319284"/>
      </dsp:txXfrm>
    </dsp:sp>
    <dsp:sp modelId="{A8BD9E9C-7492-466D-82DB-E410D5ABD254}">
      <dsp:nvSpPr>
        <dsp:cNvPr id="0" name=""/>
        <dsp:cNvSpPr/>
      </dsp:nvSpPr>
      <dsp:spPr>
        <a:xfrm>
          <a:off x="240070" y="1220717"/>
          <a:ext cx="6320709" cy="1385279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algn="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100" kern="1200" dirty="0">
              <a:effectLst/>
            </a:rPr>
            <a:t>●</a:t>
          </a:r>
          <a:r>
            <a:rPr lang="ar-EG" sz="1700" kern="1200" dirty="0">
              <a:effectLst/>
            </a:rPr>
            <a:t> المنظمة الوطنية لوقاية النباتات</a:t>
          </a:r>
          <a:endParaRPr lang="en-GB" sz="1700" kern="1200" dirty="0"/>
        </a:p>
        <a:p>
          <a:pPr marL="230188" lvl="0" indent="0" algn="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>
              <a:effectLst/>
            </a:rPr>
            <a:t>- </a:t>
          </a:r>
          <a:r>
            <a:rPr lang="ar-EG" sz="1700" kern="1200" dirty="0">
              <a:effectLst/>
            </a:rPr>
            <a:t> </a:t>
          </a:r>
          <a:r>
            <a:rPr lang="ar-EG" sz="1700" kern="1200" dirty="0"/>
            <a:t>المستوردون</a:t>
          </a:r>
          <a:endParaRPr lang="en-GB" sz="1700" kern="1200" dirty="0"/>
        </a:p>
        <a:p>
          <a:pPr marL="230188" lvl="0" indent="0" algn="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/>
            <a:t>- </a:t>
          </a:r>
          <a:r>
            <a:rPr lang="ar-EG" sz="1700" kern="1200" dirty="0"/>
            <a:t> المصدرون</a:t>
          </a:r>
          <a:endParaRPr lang="en-GB" sz="1700" kern="1200" dirty="0"/>
        </a:p>
        <a:p>
          <a:pPr marL="230188" lvl="0" indent="0" algn="r" defTabSz="488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/>
            <a:t>- </a:t>
          </a:r>
          <a:r>
            <a:rPr lang="ar-EG" sz="1700" kern="1200" dirty="0"/>
            <a:t> </a:t>
          </a:r>
          <a:r>
            <a:rPr lang="ar-EG" sz="1700" kern="1200" dirty="0">
              <a:effectLst/>
            </a:rPr>
            <a:t>المنظمات الوطنية لوقاية النباتات للدول المصدرة</a:t>
          </a:r>
          <a:endParaRPr lang="en-GB" sz="1700" kern="1200" dirty="0"/>
        </a:p>
      </dsp:txBody>
      <dsp:txXfrm>
        <a:off x="307694" y="1288341"/>
        <a:ext cx="6185461" cy="125003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377049"/>
          <a:ext cx="6800850" cy="47814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000" b="1" kern="1200" dirty="0">
              <a:effectLst/>
            </a:rPr>
            <a:t>أذون الإستيراد العامة</a:t>
          </a:r>
          <a:endParaRPr lang="en-US" sz="2000" b="1" kern="1200" dirty="0">
            <a:effectLst/>
          </a:endParaRPr>
        </a:p>
      </dsp:txBody>
      <dsp:txXfrm>
        <a:off x="23341" y="400390"/>
        <a:ext cx="6754168" cy="431464"/>
      </dsp:txXfrm>
    </dsp:sp>
    <dsp:sp modelId="{A8BD9E9C-7492-466D-82DB-E410D5ABD254}">
      <dsp:nvSpPr>
        <dsp:cNvPr id="0" name=""/>
        <dsp:cNvSpPr/>
      </dsp:nvSpPr>
      <dsp:spPr>
        <a:xfrm>
          <a:off x="240070" y="1039516"/>
          <a:ext cx="6320709" cy="187200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000" kern="1200" dirty="0">
              <a:effectLst/>
            </a:rPr>
            <a:t>- عندما تصبح أذون الإستراد أشياء روتينية
- عند إصدارإذن استيراد نتيجة لحالة طارئة ولكن تم اتخاذ تدابير الصحة النباتية المناسبة
-</a:t>
          </a:r>
          <a:r>
            <a:rPr lang="en-US" sz="2000" kern="1200" dirty="0">
              <a:effectLst/>
            </a:rPr>
            <a:t> </a:t>
          </a:r>
          <a:r>
            <a:rPr lang="ar-EG" sz="2000" kern="1200" dirty="0">
              <a:effectLst/>
            </a:rPr>
            <a:t>عندما تؤكد مراقبة التجارة فعالية متطلبات الصحة النباتية المحددة للإستيراد في إذن الإستيراد</a:t>
          </a:r>
          <a:endParaRPr lang="en-GB" sz="2000" kern="1200" dirty="0"/>
        </a:p>
      </dsp:txBody>
      <dsp:txXfrm>
        <a:off x="331454" y="1130900"/>
        <a:ext cx="6137941" cy="168923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295621"/>
          <a:ext cx="6781799" cy="10473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395732" rIns="526343" bIns="135128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baseline="0" dirty="0"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  <a:endParaRPr lang="en-US" sz="1900" kern="1200" dirty="0"/>
        </a:p>
      </dsp:txBody>
      <dsp:txXfrm>
        <a:off x="0" y="295621"/>
        <a:ext cx="6781799" cy="1047375"/>
      </dsp:txXfrm>
    </dsp:sp>
    <dsp:sp modelId="{D435A06E-C5C5-4A69-A66E-5897B561176D}">
      <dsp:nvSpPr>
        <dsp:cNvPr id="0" name=""/>
        <dsp:cNvSpPr/>
      </dsp:nvSpPr>
      <dsp:spPr>
        <a:xfrm>
          <a:off x="339089" y="15181"/>
          <a:ext cx="4747259" cy="5608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kern="12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صفحة المداوله (النص الكامل للمعيار)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6469" y="42561"/>
        <a:ext cx="4692499" cy="506120"/>
      </dsp:txXfrm>
    </dsp:sp>
    <dsp:sp modelId="{8D698B80-108B-4A45-939F-A82A5C6FB515}">
      <dsp:nvSpPr>
        <dsp:cNvPr id="0" name=""/>
        <dsp:cNvSpPr/>
      </dsp:nvSpPr>
      <dsp:spPr>
        <a:xfrm>
          <a:off x="0" y="1726036"/>
          <a:ext cx="6781799" cy="9734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808549"/>
              <a:satOff val="43567"/>
              <a:lumOff val="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6343" tIns="395732" rIns="526343" bIns="128016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800" kern="1200" baseline="0" dirty="0">
              <a:hlinkClick xmlns:r="http://schemas.openxmlformats.org/officeDocument/2006/relationships" r:id="rId2"/>
            </a:rPr>
            <a:t>https://assets.ippc.int/static/media/files/publication/en/2021/03/Report_EWG_IA_2021_Feb_2021-03-15.pdf</a:t>
          </a:r>
          <a:r>
            <a:rPr lang="es-AR" sz="1800" kern="1200" baseline="0" dirty="0"/>
            <a:t> </a:t>
          </a:r>
          <a:r>
            <a:rPr lang="en-US" sz="1800" kern="1200" baseline="0" dirty="0"/>
            <a:t> </a:t>
          </a:r>
          <a:endParaRPr lang="en-US" sz="1800" kern="1200" dirty="0"/>
        </a:p>
      </dsp:txBody>
      <dsp:txXfrm>
        <a:off x="0" y="1726036"/>
        <a:ext cx="6781799" cy="973406"/>
      </dsp:txXfrm>
    </dsp:sp>
    <dsp:sp modelId="{E53AC034-CE47-4606-9314-E7AC14E1FDAA}">
      <dsp:nvSpPr>
        <dsp:cNvPr id="0" name=""/>
        <dsp:cNvSpPr/>
      </dsp:nvSpPr>
      <dsp:spPr>
        <a:xfrm>
          <a:off x="339089" y="1445596"/>
          <a:ext cx="4747259" cy="560880"/>
        </a:xfrm>
        <a:prstGeom prst="roundRect">
          <a:avLst/>
        </a:prstGeom>
        <a:solidFill>
          <a:schemeClr val="accent5">
            <a:hueOff val="-9808549"/>
            <a:satOff val="43567"/>
            <a:lumOff val="19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435" tIns="0" rIns="179435" bIns="0" numCol="1" spcCol="1270" anchor="ctr" anchorCtr="0">
          <a:noAutofit/>
        </a:bodyPr>
        <a:lstStyle/>
        <a:p>
          <a:pPr lvl="0" algn="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800" kern="12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تقارير اجتماع لجان الخبراء لصياغة المعيار الدولي لتدابير الصحة النباتية: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6469" y="1472976"/>
        <a:ext cx="4692499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DD2E2-DE30-4F5D-9D2E-26B9AC95DBA1}" type="datetimeFigureOut">
              <a:rPr lang="ru-RU" smtClean="0"/>
              <a:t>03.08.2021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C6BDB-A580-43C2-93AA-25CD6942C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429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SC: Standards Committee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71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C6BDB-A580-43C2-93AA-25CD6942CD0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59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8.sv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5F3DE02-F338-F849-9658-4C1242245193}"/>
              </a:ext>
            </a:extLst>
          </p:cNvPr>
          <p:cNvSpPr/>
          <p:nvPr userDrawn="1"/>
        </p:nvSpPr>
        <p:spPr>
          <a:xfrm>
            <a:off x="0" y="0"/>
            <a:ext cx="7315200" cy="4114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22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C142A-EA38-1944-A979-8E2F8D2E6F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644" y="0"/>
            <a:ext cx="4617556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5D8881A-0E53-6F4A-922E-43A996615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5200" y="1957755"/>
            <a:ext cx="3498171" cy="703385"/>
          </a:xfrm>
          <a:prstGeom prst="rect">
            <a:avLst/>
          </a:prstGeom>
        </p:spPr>
        <p:txBody>
          <a:bodyPr anchor="t"/>
          <a:lstStyle>
            <a:lvl1pPr algn="l">
              <a:defRPr sz="183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COVER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E50E81-29E3-9948-BACE-DF17D0377AA3}"/>
              </a:ext>
            </a:extLst>
          </p:cNvPr>
          <p:cNvSpPr/>
          <p:nvPr userDrawn="1"/>
        </p:nvSpPr>
        <p:spPr>
          <a:xfrm>
            <a:off x="4783012" y="3775312"/>
            <a:ext cx="833883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IYPH@fao.org</a:t>
            </a:r>
            <a:endParaRPr lang="it-IT" sz="784" dirty="0">
              <a:solidFill>
                <a:srgbClr val="4C4C4E"/>
              </a:solidFill>
              <a:latin typeface="+mj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60FB13-E55B-724F-939F-CF20603B0CEB}"/>
              </a:ext>
            </a:extLst>
          </p:cNvPr>
          <p:cNvSpPr/>
          <p:nvPr userDrawn="1"/>
        </p:nvSpPr>
        <p:spPr>
          <a:xfrm>
            <a:off x="5638672" y="3775312"/>
            <a:ext cx="1552028" cy="2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784" dirty="0" err="1">
                <a:solidFill>
                  <a:srgbClr val="4C4C4E"/>
                </a:solidFill>
                <a:latin typeface="+mj-lt"/>
              </a:rPr>
              <a:t>www.fao.org</a:t>
            </a:r>
            <a:r>
              <a:rPr lang="it-IT" sz="784" dirty="0">
                <a:solidFill>
                  <a:srgbClr val="4C4C4E"/>
                </a:solidFill>
                <a:latin typeface="+mj-lt"/>
              </a:rPr>
              <a:t>/plant-health-2020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C7CDBA-862E-824F-9300-51A58FB50C22}"/>
              </a:ext>
            </a:extLst>
          </p:cNvPr>
          <p:cNvGrpSpPr/>
          <p:nvPr userDrawn="1"/>
        </p:nvGrpSpPr>
        <p:grpSpPr>
          <a:xfrm>
            <a:off x="148700" y="114675"/>
            <a:ext cx="3668680" cy="3851522"/>
            <a:chOff x="235509" y="272899"/>
            <a:chExt cx="5948048" cy="62444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F34670F-AE07-7642-8F47-A77C5EEAC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111BC1C-E8D9-364B-ACBD-4C67F67BC6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3938954" y="283483"/>
              <a:ext cx="2244603" cy="5566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3EDFF0-D1A6-AB41-A848-E60AB86139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184006" y="6066979"/>
              <a:ext cx="2572410" cy="45041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631CC5A9-47C1-964C-8CDA-6C6CD0691E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34365" t="26821" r="35688" b="18772"/>
            <a:stretch/>
          </p:blipFill>
          <p:spPr>
            <a:xfrm>
              <a:off x="552450" y="1237785"/>
              <a:ext cx="3841130" cy="392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0552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782" y="1583225"/>
            <a:ext cx="6217920" cy="576064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214" y="2159880"/>
            <a:ext cx="6184871" cy="105156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1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150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>
              <a:defRPr sz="1742" baseline="0"/>
            </a:lvl1pPr>
            <a:lvl2pPr>
              <a:defRPr sz="1568" baseline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07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939" y="622196"/>
            <a:ext cx="6303810" cy="6858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77179" y="1417535"/>
            <a:ext cx="6272571" cy="2080026"/>
          </a:xfrm>
          <a:prstGeom prst="rect">
            <a:avLst/>
          </a:prstGeom>
        </p:spPr>
        <p:txBody>
          <a:bodyPr/>
          <a:lstStyle>
            <a:lvl1pPr marL="0" marR="0" indent="0" algn="l" defTabSz="622364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en-US" b="0" i="0" kern="100" baseline="0" smtClean="0">
                <a:effectLst/>
              </a:defRPr>
            </a:lvl1pPr>
          </a:lstStyle>
          <a:p>
            <a:pPr marL="232349" marR="0" lvl="0" indent="-232349" algn="l" defTabSz="62236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z="1307" baseline="0" dirty="0"/>
              <a:t>Lorem </a:t>
            </a:r>
            <a:r>
              <a:rPr lang="en-US" sz="1307" baseline="0" dirty="0" err="1"/>
              <a:t>Ipsum</a:t>
            </a:r>
            <a:endParaRPr lang="en-US" sz="1307" baseline="0" dirty="0"/>
          </a:p>
        </p:txBody>
      </p:sp>
    </p:spTree>
    <p:extLst>
      <p:ext uri="{BB962C8B-B14F-4D97-AF65-F5344CB8AC3E}">
        <p14:creationId xmlns:p14="http://schemas.microsoft.com/office/powerpoint/2010/main" val="1015489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26" y="2057401"/>
            <a:ext cx="6217920" cy="817245"/>
          </a:xfrm>
          <a:prstGeom prst="rect">
            <a:avLst/>
          </a:prstGeom>
        </p:spPr>
        <p:txBody>
          <a:bodyPr anchor="t"/>
          <a:lstStyle>
            <a:lvl1pPr algn="l">
              <a:defRPr sz="2701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118" y="1157288"/>
            <a:ext cx="6217920" cy="900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94">
                <a:solidFill>
                  <a:schemeClr val="tx1">
                    <a:tint val="75000"/>
                  </a:schemeClr>
                </a:solidFill>
              </a:defRPr>
            </a:lvl1pPr>
            <a:lvl2pPr marL="311401" indent="0">
              <a:buNone/>
              <a:defRPr sz="1220">
                <a:solidFill>
                  <a:schemeClr val="tx1">
                    <a:tint val="75000"/>
                  </a:schemeClr>
                </a:solidFill>
              </a:defRPr>
            </a:lvl2pPr>
            <a:lvl3pPr marL="622802" indent="0">
              <a:buNone/>
              <a:defRPr sz="1133">
                <a:solidFill>
                  <a:schemeClr val="tx1">
                    <a:tint val="75000"/>
                  </a:schemeClr>
                </a:solidFill>
              </a:defRPr>
            </a:lvl3pPr>
            <a:lvl4pPr marL="9342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4pPr>
            <a:lvl5pPr marL="1245603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5pPr>
            <a:lvl6pPr marL="1557004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6pPr>
            <a:lvl7pPr marL="1868405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7pPr>
            <a:lvl8pPr marL="2179806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8pPr>
            <a:lvl9pPr marL="2491207" indent="0">
              <a:buNone/>
              <a:defRPr sz="95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631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4BC30-93C0-824B-BE09-9A9B3994DF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7315199" cy="411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905" y="1576754"/>
            <a:ext cx="6241073" cy="685800"/>
          </a:xfrm>
          <a:prstGeom prst="rect">
            <a:avLst/>
          </a:prstGeom>
        </p:spPr>
        <p:txBody>
          <a:bodyPr/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80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99257" y="3813176"/>
            <a:ext cx="2316687" cy="219075"/>
          </a:xfrm>
          <a:prstGeom prst="rect">
            <a:avLst/>
          </a:prstGeom>
        </p:spPr>
        <p:txBody>
          <a:bodyPr vert="horz" wrap="square" lIns="71488" tIns="35744" rIns="71488" bIns="35744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784">
                <a:solidFill>
                  <a:srgbClr val="898989"/>
                </a:solidFill>
              </a:defRPr>
            </a:lvl1pPr>
          </a:lstStyle>
          <a:p>
            <a:r>
              <a:rPr lang="en-GB" altLang="en-US" dirty="0"/>
              <a:t> of 10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1944" y="833439"/>
            <a:ext cx="678954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71488" tIns="35744" rIns="71488" bIns="35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0BE404-B6D7-7243-9617-B4C6B9C882FF}"/>
              </a:ext>
            </a:extLst>
          </p:cNvPr>
          <p:cNvSpPr txBox="1"/>
          <p:nvPr userDrawn="1"/>
        </p:nvSpPr>
        <p:spPr>
          <a:xfrm>
            <a:off x="6546943" y="39987"/>
            <a:ext cx="709849" cy="2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84" b="1" i="0" baseline="0" dirty="0">
                <a:solidFill>
                  <a:schemeClr val="bg1"/>
                </a:solidFill>
              </a:rPr>
              <a:t>31/05/2018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F8E1C9-4646-914B-B3D6-4E9A995AA7A4}"/>
              </a:ext>
            </a:extLst>
          </p:cNvPr>
          <p:cNvCxnSpPr/>
          <p:nvPr userDrawn="1"/>
        </p:nvCxnSpPr>
        <p:spPr>
          <a:xfrm>
            <a:off x="331944" y="3663463"/>
            <a:ext cx="6789546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196703-1121-C34F-A655-5EC5CFB64A49}"/>
              </a:ext>
            </a:extLst>
          </p:cNvPr>
          <p:cNvGrpSpPr/>
          <p:nvPr userDrawn="1"/>
        </p:nvGrpSpPr>
        <p:grpSpPr>
          <a:xfrm>
            <a:off x="325463" y="118512"/>
            <a:ext cx="6796026" cy="264889"/>
            <a:chOff x="235509" y="272899"/>
            <a:chExt cx="14774348" cy="57354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A75C28-60CE-344E-B59B-9A4545BCEA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235509" y="272899"/>
              <a:ext cx="2097945" cy="57354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36FBB8-46F7-7F47-B42D-143EE4013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2765253" y="283482"/>
              <a:ext cx="2244604" cy="55667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57EFDA5-4CCA-484D-AFB4-DA40B57BC53F}"/>
              </a:ext>
            </a:extLst>
          </p:cNvPr>
          <p:cNvGrpSpPr/>
          <p:nvPr userDrawn="1"/>
        </p:nvGrpSpPr>
        <p:grpSpPr>
          <a:xfrm>
            <a:off x="201419" y="3604390"/>
            <a:ext cx="6920070" cy="525158"/>
            <a:chOff x="0" y="3595174"/>
            <a:chExt cx="11518813" cy="87415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7975ABF-9BAE-F24D-A488-DFB7520A8B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9731511" y="3879224"/>
              <a:ext cx="1787302" cy="312945"/>
            </a:xfrm>
            <a:prstGeom prst="rect">
              <a:avLst/>
            </a:prstGeom>
          </p:spPr>
        </p:pic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2D25E765-587F-654C-8215-D9B0FDC30E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0" y="3595174"/>
              <a:ext cx="2201276" cy="874153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1" r:id="rId2"/>
    <p:sldLayoutId id="2147483662" r:id="rId3"/>
    <p:sldLayoutId id="2147483667" r:id="rId4"/>
    <p:sldLayoutId id="2147483663" r:id="rId5"/>
    <p:sldLayoutId id="2147483664" r:id="rId6"/>
    <p:sldLayoutId id="2147483665" r:id="rId7"/>
  </p:sldLayoutIdLst>
  <p:hf hdr="0" ftr="0" dt="0"/>
  <p:txStyles>
    <p:titleStyle>
      <a:lvl1pPr algn="ctr" defTabSz="622364" rtl="0" eaLnBrk="0" fontAlgn="base" hangingPunct="0">
        <a:spcBef>
          <a:spcPct val="0"/>
        </a:spcBef>
        <a:spcAft>
          <a:spcPct val="0"/>
        </a:spcAft>
        <a:defRPr sz="296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2pPr>
      <a:lvl3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3pPr>
      <a:lvl4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4pPr>
      <a:lvl5pPr algn="ctr" defTabSz="622364" rtl="0" eaLnBrk="0" fontAlgn="base" hangingPunct="0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5pPr>
      <a:lvl6pPr marL="398313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6pPr>
      <a:lvl7pPr marL="796625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7pPr>
      <a:lvl8pPr marL="1194938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8pPr>
      <a:lvl9pPr marL="1593251" algn="ctr" defTabSz="622364" rtl="0" fontAlgn="base">
        <a:spcBef>
          <a:spcPct val="0"/>
        </a:spcBef>
        <a:spcAft>
          <a:spcPct val="0"/>
        </a:spcAft>
        <a:defRPr sz="2962">
          <a:solidFill>
            <a:schemeClr val="tx1"/>
          </a:solidFill>
          <a:latin typeface="Calibri" pitchFamily="34" charset="0"/>
        </a:defRPr>
      </a:lvl9pPr>
    </p:titleStyle>
    <p:bodyStyle>
      <a:lvl1pPr marL="232349" indent="-23234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78" kern="1200">
          <a:solidFill>
            <a:schemeClr val="tx1"/>
          </a:solidFill>
          <a:latin typeface="+mn-lt"/>
          <a:ea typeface="+mn-ea"/>
          <a:cs typeface="+mn-cs"/>
        </a:defRPr>
      </a:lvl1pPr>
      <a:lvl2pPr marL="504806" indent="-193624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17" kern="1200">
          <a:solidFill>
            <a:schemeClr val="tx1"/>
          </a:solidFill>
          <a:latin typeface="+mn-lt"/>
          <a:ea typeface="+mn-ea"/>
          <a:cs typeface="+mn-cs"/>
        </a:defRPr>
      </a:lvl2pPr>
      <a:lvl3pPr marL="777263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55" kern="1200">
          <a:solidFill>
            <a:schemeClr val="tx1"/>
          </a:solidFill>
          <a:latin typeface="+mn-lt"/>
          <a:ea typeface="+mn-ea"/>
          <a:cs typeface="+mn-cs"/>
        </a:defRPr>
      </a:lvl3pPr>
      <a:lvl4pPr marL="1089828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94" kern="1200">
          <a:solidFill>
            <a:schemeClr val="tx1"/>
          </a:solidFill>
          <a:latin typeface="+mn-lt"/>
          <a:ea typeface="+mn-ea"/>
          <a:cs typeface="+mn-cs"/>
        </a:defRPr>
      </a:lvl4pPr>
      <a:lvl5pPr marL="1401010" indent="-154899" algn="l" defTabSz="622364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394" kern="1200">
          <a:solidFill>
            <a:schemeClr val="tx1"/>
          </a:solidFill>
          <a:latin typeface="+mn-lt"/>
          <a:ea typeface="+mn-ea"/>
          <a:cs typeface="+mn-cs"/>
        </a:defRPr>
      </a:lvl5pPr>
      <a:lvl6pPr marL="1712704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6pPr>
      <a:lvl7pPr marL="2024105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7pPr>
      <a:lvl8pPr marL="2335506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8pPr>
      <a:lvl9pPr marL="2646907" indent="-155700" algn="l" defTabSz="622802" rtl="0" eaLnBrk="1" latinLnBrk="0" hangingPunct="1">
        <a:spcBef>
          <a:spcPct val="20000"/>
        </a:spcBef>
        <a:buFont typeface="Arial" panose="020B0604020202020204" pitchFamily="34" charset="0"/>
        <a:buChar char="•"/>
        <a:defRPr sz="1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1pPr>
      <a:lvl2pPr marL="311401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2pPr>
      <a:lvl3pPr marL="622802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3pPr>
      <a:lvl4pPr marL="9342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4pPr>
      <a:lvl5pPr marL="1245603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5pPr>
      <a:lvl6pPr marL="1557004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6pPr>
      <a:lvl7pPr marL="1868405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7pPr>
      <a:lvl8pPr marL="2179806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8pPr>
      <a:lvl9pPr marL="2491207" algn="l" defTabSz="622802" rtl="0" eaLnBrk="1" latinLnBrk="0" hangingPunct="1">
        <a:defRPr sz="12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09" userDrawn="1">
          <p15:clr>
            <a:srgbClr val="F26B43"/>
          </p15:clr>
        </p15:guide>
        <p15:guide id="2" orient="horz" pos="129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png"/><Relationship Id="rId3" Type="http://schemas.openxmlformats.org/officeDocument/2006/relationships/hyperlink" Target="http://www.ippc.int/" TargetMode="External"/><Relationship Id="rId7" Type="http://schemas.openxmlformats.org/officeDocument/2006/relationships/hyperlink" Target="https://twitter.com/ippcnews" TargetMode="External"/><Relationship Id="rId12" Type="http://schemas.openxmlformats.org/officeDocument/2006/relationships/image" Target="../media/image11.png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hyperlink" Target="https://www.youtube.com/playlist?list=PLzp5NgJ2-dK4T7GE2fsGujftlxSX1rCTC" TargetMode="External"/><Relationship Id="rId5" Type="http://schemas.openxmlformats.org/officeDocument/2006/relationships/hyperlink" Target="https://www.facebook.com/ippcheadlines/" TargetMode="External"/><Relationship Id="rId10" Type="http://schemas.openxmlformats.org/officeDocument/2006/relationships/image" Target="../media/image10.png"/><Relationship Id="rId4" Type="http://schemas.openxmlformats.org/officeDocument/2006/relationships/hyperlink" Target="http://www.fao.org/plant-health-2020" TargetMode="External"/><Relationship Id="rId9" Type="http://schemas.openxmlformats.org/officeDocument/2006/relationships/hyperlink" Target="https://www.linkedin.com/groups/317564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88758-224C-8C4A-95DC-98A2199C6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2726" y="1321164"/>
            <a:ext cx="3161338" cy="612819"/>
          </a:xfrm>
        </p:spPr>
        <p:txBody>
          <a:bodyPr anchor="ctr"/>
          <a:lstStyle/>
          <a:p>
            <a:pPr algn="ctr"/>
            <a:r>
              <a:rPr lang="ar-EG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مشروع المعيار الدولي لتدابير الصحة النباتية: مسودة ملحق المعيار الدولي رقم 20:</a:t>
            </a:r>
            <a:br>
              <a:rPr lang="ar-EG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استخدام اذون استيراد محددة (2008-006)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المداولة الأولى للاتفاقية الدولية لوقاية النباتات من 1 يوليو إلى 30 سبتمبر 2021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سكرتارية الاتفاقية الدولية لوقاية النباتات 2020</a:t>
            </a:r>
            <a:br>
              <a:rPr lang="ar-EG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EG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EG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ورشة العمل الإقليمية للاتفاقية الدولية لوقاية النباتات</a:t>
            </a:r>
            <a:endParaRPr lang="it-IT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3199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15367" y="1156271"/>
            <a:ext cx="24759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 typeface="Arial" charset="0"/>
              <a:buNone/>
              <a:defRPr/>
            </a:pPr>
            <a:r>
              <a:rPr lang="ar-EG" altLang="en-US" sz="1600" b="1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أمانة الاتفاقية الدولية لوقاية النبات</a:t>
            </a:r>
            <a:endParaRPr lang="fr-FR" altLang="en-US" sz="1100" b="1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r">
              <a:buFont typeface="Arial" charset="0"/>
              <a:buNone/>
              <a:defRPr/>
            </a:pPr>
            <a:endParaRPr lang="ar-EG" altLang="en-US" sz="1200" dirty="0">
              <a:solidFill>
                <a:schemeClr val="accent5">
                  <a:lumMod val="50000"/>
                </a:schemeClr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r">
              <a:buFont typeface="Arial" charset="0"/>
              <a:buNone/>
              <a:defRPr/>
            </a:pPr>
            <a:r>
              <a:rPr lang="ar-EG" altLang="en-US" sz="1200" dirty="0">
                <a:solidFill>
                  <a:schemeClr val="accent5">
                    <a:lumMod val="50000"/>
                  </a:schemeClr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منظمة الأغذية والزراعة للأمم المتحدة (الفاو)</a:t>
            </a:r>
          </a:p>
          <a:p>
            <a:pPr>
              <a:buFont typeface="Arial" charset="0"/>
              <a:buNone/>
              <a:defRPr/>
            </a:pPr>
            <a:endParaRPr lang="fr-FR" altLang="en-US" sz="80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80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Email: </a:t>
            </a:r>
            <a:r>
              <a:rPr lang="fr-FR" altLang="en-US" sz="80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r>
              <a:rPr lang="fr-FR" altLang="en-US" sz="80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>
              <a:defRPr/>
            </a:pPr>
            <a:endParaRPr lang="fr-FR" altLang="en-US" sz="800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altLang="en-US" sz="800" dirty="0">
                <a:solidFill>
                  <a:schemeClr val="accent5">
                    <a:lumMod val="50000"/>
                  </a:schemeClr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</a:rPr>
              <a:t>Web:</a:t>
            </a:r>
          </a:p>
          <a:p>
            <a:pPr>
              <a:buFont typeface="Arial" charset="0"/>
              <a:buNone/>
              <a:defRPr/>
            </a:pPr>
            <a:r>
              <a:rPr lang="fr-FR" altLang="en-US" sz="80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www.fao.org</a:t>
            </a:r>
          </a:p>
          <a:p>
            <a:pPr>
              <a:buFont typeface="Arial" charset="0"/>
              <a:buNone/>
              <a:defRPr/>
            </a:pPr>
            <a:r>
              <a:rPr lang="fr-FR" altLang="en-US" sz="800" dirty="0">
                <a:solidFill>
                  <a:srgbClr val="002060"/>
                </a:solidFill>
                <a:latin typeface="+mj-lt"/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www.ippc.int</a:t>
            </a:r>
            <a:endParaRPr lang="fr-FR" altLang="en-US" sz="800" dirty="0">
              <a:solidFill>
                <a:srgbClr val="002060"/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en-US" sz="800" dirty="0">
                <a:latin typeface="+mj-lt"/>
                <a:hlinkClick r:id="rId4"/>
              </a:rPr>
              <a:t>www.fao.org/plant-health-2020</a:t>
            </a:r>
            <a:endParaRPr lang="en-US" sz="800" dirty="0">
              <a:latin typeface="+mj-lt"/>
            </a:endParaRPr>
          </a:p>
          <a:p>
            <a:pPr>
              <a:buFont typeface="Arial" charset="0"/>
              <a:buNone/>
              <a:defRPr/>
            </a:pPr>
            <a:endParaRPr lang="ar-EG" altLang="en-US" sz="600" b="1" dirty="0">
              <a:solidFill>
                <a:schemeClr val="accent5">
                  <a:lumMod val="50000"/>
                </a:schemeClr>
              </a:solidFill>
              <a:latin typeface="+mj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857567" y="470935"/>
            <a:ext cx="1575522" cy="609958"/>
          </a:xfrm>
          <a:prstGeom prst="rect">
            <a:avLst/>
          </a:prstGeom>
        </p:spPr>
        <p:txBody>
          <a:bodyPr vert="horz" lIns="54864" tIns="27432" rIns="54864" bIns="27432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ar-EG" sz="2800" b="1" dirty="0">
                <a:solidFill>
                  <a:srgbClr val="3E9D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الاتصالات</a:t>
            </a:r>
            <a:endParaRPr lang="en-US" sz="2400" b="1" dirty="0">
              <a:solidFill>
                <a:srgbClr val="3E9D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BF988E4-1DF1-9E4C-82A3-B8B244E79491}"/>
              </a:ext>
            </a:extLst>
          </p:cNvPr>
          <p:cNvGrpSpPr/>
          <p:nvPr/>
        </p:nvGrpSpPr>
        <p:grpSpPr>
          <a:xfrm>
            <a:off x="3857567" y="2760394"/>
            <a:ext cx="1952849" cy="827024"/>
            <a:chOff x="4322976" y="4129089"/>
            <a:chExt cx="3254748" cy="1378374"/>
          </a:xfrm>
        </p:grpSpPr>
        <p:sp>
          <p:nvSpPr>
            <p:cNvPr id="5" name="Rectangle 4"/>
            <p:cNvSpPr/>
            <p:nvPr/>
          </p:nvSpPr>
          <p:spPr>
            <a:xfrm>
              <a:off x="4322976" y="4129089"/>
              <a:ext cx="32547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endParaRPr lang="en-US" sz="840" b="1"/>
            </a:p>
            <a:p>
              <a:pPr algn="ctr">
                <a:buFont typeface="Arial" charset="0"/>
                <a:buNone/>
                <a:defRPr/>
              </a:pPr>
              <a:r>
                <a:rPr lang="en-US" sz="840" b="1"/>
                <a:t>  </a:t>
              </a:r>
              <a:endParaRPr lang="fr-FR" altLang="en-US" sz="840" b="1">
                <a:ea typeface="Arial Unicode MS" panose="020B0604020202020204" pitchFamily="34" charset="-128"/>
                <a:cs typeface="Arial" panose="020B0604020202020204" pitchFamily="34" charset="0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A4030AA-7080-9C40-928A-8A7A03B2B7E1}"/>
                </a:ext>
              </a:extLst>
            </p:cNvPr>
            <p:cNvGrpSpPr/>
            <p:nvPr/>
          </p:nvGrpSpPr>
          <p:grpSpPr>
            <a:xfrm>
              <a:off x="4408952" y="5126212"/>
              <a:ext cx="1797792" cy="381251"/>
              <a:chOff x="6546819" y="3737521"/>
              <a:chExt cx="2150517" cy="456052"/>
            </a:xfrm>
          </p:grpSpPr>
          <p:pic>
            <p:nvPicPr>
              <p:cNvPr id="12" name="Picture 4" descr="Risultati immagini per facebook button">
                <a:hlinkClick r:id="rId5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76915" y="3737521"/>
                <a:ext cx="456052" cy="45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Risultati immagini per twitter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46819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Risultati immagini per linkedin button">
                <a:hlinkClick r:id="rId9"/>
              </p:cNvPr>
              <p:cNvPicPr>
                <a:picLocks noChangeAspect="1" noChangeArrowheads="1"/>
              </p:cNvPicPr>
              <p:nvPr/>
            </p:nvPicPr>
            <p:blipFill>
              <a:blip r:embed="rId10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8092" y="3737521"/>
                <a:ext cx="454970" cy="4549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4">
                <a:hlinkClick r:id="rId11"/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8186" y="3768209"/>
                <a:ext cx="559150" cy="393697"/>
              </a:xfrm>
              <a:prstGeom prst="rect">
                <a:avLst/>
              </a:prstGeom>
            </p:spPr>
          </p:pic>
        </p:grp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9A748087-7AE1-49A9-AA52-71E19FF518E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78" y="1505200"/>
            <a:ext cx="2572600" cy="110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12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dirty="0"/>
              <a:t>خلفيــــة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2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4229993"/>
              </p:ext>
            </p:extLst>
          </p:nvPr>
        </p:nvGraphicFramePr>
        <p:xfrm>
          <a:off x="251619" y="552450"/>
          <a:ext cx="6811962" cy="3562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0066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1159145"/>
              </p:ext>
            </p:extLst>
          </p:nvPr>
        </p:nvGraphicFramePr>
        <p:xfrm>
          <a:off x="352425" y="866775"/>
          <a:ext cx="6791325" cy="274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85241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2400" dirty="0"/>
              <a:t>الإعتبــارات العـامــــة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7977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07945143"/>
              </p:ext>
            </p:extLst>
          </p:nvPr>
        </p:nvGraphicFramePr>
        <p:xfrm>
          <a:off x="-36449" y="689381"/>
          <a:ext cx="7267502" cy="2968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0" y="7749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2400" dirty="0"/>
              <a:t>الأقســـام الـرئيسيـة</a:t>
            </a:r>
            <a:endParaRPr lang="en-US" sz="1800" dirty="0"/>
          </a:p>
        </p:txBody>
      </p:sp>
      <p:sp>
        <p:nvSpPr>
          <p:cNvPr id="12" name="Rectangle 11"/>
          <p:cNvSpPr/>
          <p:nvPr/>
        </p:nvSpPr>
        <p:spPr>
          <a:xfrm>
            <a:off x="3417791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 </a:t>
            </a:r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of 8</a:t>
            </a:r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5734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4103520"/>
              </p:ext>
            </p:extLst>
          </p:nvPr>
        </p:nvGraphicFramePr>
        <p:xfrm>
          <a:off x="333375" y="434599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-3099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2400" dirty="0"/>
              <a:t>الأقســـام الـرئيسيـة (تابع)</a:t>
            </a: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8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0832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4501903"/>
              </p:ext>
            </p:extLst>
          </p:nvPr>
        </p:nvGraphicFramePr>
        <p:xfrm>
          <a:off x="333375" y="434599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-3099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2400" dirty="0"/>
              <a:t>الأقســـام الـرئيسيـة (تابع)</a:t>
            </a: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8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3363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7876191"/>
              </p:ext>
            </p:extLst>
          </p:nvPr>
        </p:nvGraphicFramePr>
        <p:xfrm>
          <a:off x="333375" y="434599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-3099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2400" dirty="0"/>
              <a:t>الأقســـام الـرئيسيـة (تابع)</a:t>
            </a: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8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8429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6086214"/>
              </p:ext>
            </p:extLst>
          </p:nvPr>
        </p:nvGraphicFramePr>
        <p:xfrm>
          <a:off x="333375" y="434599"/>
          <a:ext cx="6800850" cy="328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-30996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sz="2400" dirty="0"/>
              <a:t>الأقســـام الـرئيسيـة (تابع)</a:t>
            </a: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3417791" y="3707666"/>
            <a:ext cx="47961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 of 8</a:t>
            </a:r>
          </a:p>
          <a:p>
            <a:pPr algn="ctr"/>
            <a:endParaRPr lang="en-U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8237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6737683"/>
              </p:ext>
            </p:extLst>
          </p:nvPr>
        </p:nvGraphicFramePr>
        <p:xfrm>
          <a:off x="314325" y="752475"/>
          <a:ext cx="6781799" cy="2714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7315201" cy="685800"/>
          </a:xfrm>
          <a:prstGeom prst="rect">
            <a:avLst/>
          </a:prstGeom>
        </p:spPr>
        <p:txBody>
          <a:bodyPr anchor="ctr"/>
          <a:lstStyle>
            <a:lvl1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2pPr>
            <a:lvl3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3pPr>
            <a:lvl4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4pPr>
            <a:lvl5pPr algn="ctr" defTabSz="622364" rtl="0" eaLnBrk="0" fontAlgn="base" hangingPunct="0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5pPr>
            <a:lvl6pPr marL="398313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6pPr>
            <a:lvl7pPr marL="796625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7pPr>
            <a:lvl8pPr marL="1194938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8pPr>
            <a:lvl9pPr marL="1593251" algn="ctr" defTabSz="622364" rtl="0" fontAlgn="base">
              <a:spcBef>
                <a:spcPct val="0"/>
              </a:spcBef>
              <a:spcAft>
                <a:spcPct val="0"/>
              </a:spcAft>
              <a:defRPr sz="2962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ar-EG" dirty="0"/>
              <a:t>روابط مفيدة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17792" y="3707666"/>
            <a:ext cx="479618" cy="2462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 of 8</a:t>
            </a:r>
          </a:p>
        </p:txBody>
      </p:sp>
    </p:spTree>
    <p:extLst>
      <p:ext uri="{BB962C8B-B14F-4D97-AF65-F5344CB8AC3E}">
        <p14:creationId xmlns:p14="http://schemas.microsoft.com/office/powerpoint/2010/main" val="3224473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YPH2020 1">
      <a:dk1>
        <a:srgbClr val="000000"/>
      </a:dk1>
      <a:lt1>
        <a:srgbClr val="FFFFFF"/>
      </a:lt1>
      <a:dk2>
        <a:srgbClr val="09466C"/>
      </a:dk2>
      <a:lt2>
        <a:srgbClr val="EEECE1"/>
      </a:lt2>
      <a:accent1>
        <a:srgbClr val="3D9D50"/>
      </a:accent1>
      <a:accent2>
        <a:srgbClr val="8FC64A"/>
      </a:accent2>
      <a:accent3>
        <a:srgbClr val="4D844F"/>
      </a:accent3>
      <a:accent4>
        <a:srgbClr val="1C804B"/>
      </a:accent4>
      <a:accent5>
        <a:srgbClr val="5A94C5"/>
      </a:accent5>
      <a:accent6>
        <a:srgbClr val="F6C233"/>
      </a:accent6>
      <a:hlink>
        <a:srgbClr val="A23350"/>
      </a:hlink>
      <a:folHlink>
        <a:srgbClr val="F79E3A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7127</TotalTime>
  <Words>531</Words>
  <Application>Microsoft Office PowerPoint</Application>
  <PresentationFormat>Custom</PresentationFormat>
  <Paragraphs>73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Arial Unicode MS</vt:lpstr>
      <vt:lpstr>Calibri</vt:lpstr>
      <vt:lpstr>Office Theme</vt:lpstr>
      <vt:lpstr>مشروع المعيار الدولي لتدابير الصحة النباتية: مسودة ملحق المعيار الدولي رقم 20: استخدام اذون استيراد محددة (2008-006)   المداولة الأولى للاتفاقية الدولية لوقاية النباتات من 1 يوليو إلى 30 سبتمبر 2021  سكرتارية الاتفاقية الدولية لوقاية النباتات 2020  ورشة العمل الإقليمية للاتفاقية الدولية لوقاية النباتات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 DalCin (OCCI)</dc:creator>
  <cp:lastModifiedBy>Nicora, Natalie (NSP)</cp:lastModifiedBy>
  <cp:revision>110</cp:revision>
  <dcterms:created xsi:type="dcterms:W3CDTF">2015-09-25T08:23:42Z</dcterms:created>
  <dcterms:modified xsi:type="dcterms:W3CDTF">2021-08-03T06:16:41Z</dcterms:modified>
</cp:coreProperties>
</file>