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5"/>
    <p:sldMasterId id="2147483944" r:id="rId6"/>
  </p:sldMasterIdLst>
  <p:notesMasterIdLst>
    <p:notesMasterId r:id="rId16"/>
  </p:notesMasterIdLst>
  <p:handoutMasterIdLst>
    <p:handoutMasterId r:id="rId17"/>
  </p:handoutMasterIdLst>
  <p:sldIdLst>
    <p:sldId id="263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1E3B"/>
    <a:srgbClr val="00825F"/>
    <a:srgbClr val="AB967C"/>
    <a:srgbClr val="5792C9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0D24F-D526-8E46-99B2-604127B64F5F}" v="11" dt="2021-06-24T09:16:10.060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80" d="100"/>
          <a:sy n="80" d="100"/>
        </p:scale>
        <p:origin x="41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ni, Cristiana (NSAD)" userId="c6694839-0d3f-40a4-8025-a43006f75b9a" providerId="ADAL" clId="{2730D24F-D526-8E46-99B2-604127B64F5F}"/>
    <pc:docChg chg="undo custSel addSld delSld modSld modMainMaster">
      <pc:chgData name="Giovannini, Cristiana (NSAD)" userId="c6694839-0d3f-40a4-8025-a43006f75b9a" providerId="ADAL" clId="{2730D24F-D526-8E46-99B2-604127B64F5F}" dt="2021-06-24T09:16:48.332" v="121" actId="207"/>
      <pc:docMkLst>
        <pc:docMk/>
      </pc:docMkLst>
      <pc:sldChg chg="del">
        <pc:chgData name="Giovannini, Cristiana (NSAD)" userId="c6694839-0d3f-40a4-8025-a43006f75b9a" providerId="ADAL" clId="{2730D24F-D526-8E46-99B2-604127B64F5F}" dt="2021-06-23T15:15:39.654" v="88" actId="2696"/>
        <pc:sldMkLst>
          <pc:docMk/>
          <pc:sldMk cId="120517215" sldId="257"/>
        </pc:sldMkLst>
      </pc:sldChg>
      <pc:sldChg chg="addSp delSp modSp mod chgLayout">
        <pc:chgData name="Giovannini, Cristiana (NSAD)" userId="c6694839-0d3f-40a4-8025-a43006f75b9a" providerId="ADAL" clId="{2730D24F-D526-8E46-99B2-604127B64F5F}" dt="2021-06-23T15:15:26.042" v="87" actId="700"/>
        <pc:sldMkLst>
          <pc:docMk/>
          <pc:sldMk cId="2518539011" sldId="263"/>
        </pc:sldMkLst>
        <pc:spChg chg="add del mod">
          <ac:chgData name="Giovannini, Cristiana (NSAD)" userId="c6694839-0d3f-40a4-8025-a43006f75b9a" providerId="ADAL" clId="{2730D24F-D526-8E46-99B2-604127B64F5F}" dt="2021-06-23T15:13:48.740" v="40" actId="931"/>
          <ac:spMkLst>
            <pc:docMk/>
            <pc:sldMk cId="2518539011" sldId="263"/>
            <ac:spMk id="3" creationId="{8CCAB7F1-42D4-7746-96C0-18000AFE7B91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5" creationId="{08E76816-12C4-6B47-9C43-1E7AA82E4FB5}"/>
          </ac:spMkLst>
        </pc:spChg>
        <pc:spChg chg="add del">
          <ac:chgData name="Giovannini, Cristiana (NSAD)" userId="c6694839-0d3f-40a4-8025-a43006f75b9a" providerId="ADAL" clId="{2730D24F-D526-8E46-99B2-604127B64F5F}" dt="2021-06-23T14:34:29.815" v="7"/>
          <ac:spMkLst>
            <pc:docMk/>
            <pc:sldMk cId="2518539011" sldId="263"/>
            <ac:spMk id="6" creationId="{BCCA8AD8-4487-0145-8C71-6363159DB447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7" creationId="{7F00055F-E0E9-4F4D-B87B-8E8D531A57DF}"/>
          </ac:spMkLst>
        </pc:spChg>
        <pc:spChg chg="del mo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8" creationId="{7A2AA9C2-F9A3-C249-97F7-FA5CEF8FD39F}"/>
          </ac:spMkLst>
        </pc:spChg>
        <pc:spChg chg="add del mod">
          <ac:chgData name="Giovannini, Cristiana (NSAD)" userId="c6694839-0d3f-40a4-8025-a43006f75b9a" providerId="ADAL" clId="{2730D24F-D526-8E46-99B2-604127B64F5F}" dt="2021-06-23T14:34:39.077" v="9" actId="478"/>
          <ac:spMkLst>
            <pc:docMk/>
            <pc:sldMk cId="2518539011" sldId="263"/>
            <ac:spMk id="9" creationId="{02A25674-D1E0-1747-B122-CD306417D9D6}"/>
          </ac:spMkLst>
        </pc:spChg>
        <pc:spChg chg="add mod ord">
          <ac:chgData name="Giovannini, Cristiana (NSAD)" userId="c6694839-0d3f-40a4-8025-a43006f75b9a" providerId="ADAL" clId="{2730D24F-D526-8E46-99B2-604127B64F5F}" dt="2021-06-23T15:15:26.042" v="87" actId="700"/>
          <ac:spMkLst>
            <pc:docMk/>
            <pc:sldMk cId="2518539011" sldId="263"/>
            <ac:spMk id="9" creationId="{B80FD00C-FDF7-C641-83A3-7A869D10956B}"/>
          </ac:spMkLst>
        </pc:spChg>
        <pc:spChg chg="add del mod">
          <ac:chgData name="Giovannini, Cristiana (NSAD)" userId="c6694839-0d3f-40a4-8025-a43006f75b9a" providerId="ADAL" clId="{2730D24F-D526-8E46-99B2-604127B64F5F}" dt="2021-06-23T14:39:43.211" v="18" actId="931"/>
          <ac:spMkLst>
            <pc:docMk/>
            <pc:sldMk cId="2518539011" sldId="263"/>
            <ac:spMk id="12" creationId="{E3297AA0-2AFC-BB4B-8BB1-82F684E6DD5D}"/>
          </ac:spMkLst>
        </pc:spChg>
        <pc:spChg chg="add del mod">
          <ac:chgData name="Giovannini, Cristiana (NSAD)" userId="c6694839-0d3f-40a4-8025-a43006f75b9a" providerId="ADAL" clId="{2730D24F-D526-8E46-99B2-604127B64F5F}" dt="2021-06-23T14:50:26.145" v="28" actId="931"/>
          <ac:spMkLst>
            <pc:docMk/>
            <pc:sldMk cId="2518539011" sldId="263"/>
            <ac:spMk id="16" creationId="{D29FC662-EED8-7342-BCAB-38B6AD7DFC99}"/>
          </ac:spMkLst>
        </pc:spChg>
        <pc:spChg chg="add del mod">
          <ac:chgData name="Giovannini, Cristiana (NSAD)" userId="c6694839-0d3f-40a4-8025-a43006f75b9a" providerId="ADAL" clId="{2730D24F-D526-8E46-99B2-604127B64F5F}" dt="2021-06-23T14:51:16.436" v="35" actId="931"/>
          <ac:spMkLst>
            <pc:docMk/>
            <pc:sldMk cId="2518539011" sldId="263"/>
            <ac:spMk id="21" creationId="{24166AFC-D88E-944A-BFE5-92BF63C6329F}"/>
          </ac:spMkLst>
        </pc:spChg>
        <pc:picChg chg="add del mod">
          <ac:chgData name="Giovannini, Cristiana (NSAD)" userId="c6694839-0d3f-40a4-8025-a43006f75b9a" providerId="ADAL" clId="{2730D24F-D526-8E46-99B2-604127B64F5F}" dt="2021-06-23T14:33:31.661" v="6" actId="931"/>
          <ac:picMkLst>
            <pc:docMk/>
            <pc:sldMk cId="2518539011" sldId="263"/>
            <ac:picMk id="3" creationId="{E3332421-C18A-A54B-823A-13E4180B1E43}"/>
          </ac:picMkLst>
        </pc:picChg>
        <pc:picChg chg="add mod ord modCrop">
          <ac:chgData name="Giovannini, Cristiana (NSAD)" userId="c6694839-0d3f-40a4-8025-a43006f75b9a" providerId="ADAL" clId="{2730D24F-D526-8E46-99B2-604127B64F5F}" dt="2021-06-23T15:15:26.042" v="87" actId="700"/>
          <ac:picMkLst>
            <pc:docMk/>
            <pc:sldMk cId="2518539011" sldId="263"/>
            <ac:picMk id="6" creationId="{81B27332-5712-094F-8972-6FC711E18B06}"/>
          </ac:picMkLst>
        </pc:picChg>
        <pc:picChg chg="add del mod">
          <ac:chgData name="Giovannini, Cristiana (NSAD)" userId="c6694839-0d3f-40a4-8025-a43006f75b9a" providerId="ADAL" clId="{2730D24F-D526-8E46-99B2-604127B64F5F}" dt="2021-06-23T14:34:37.302" v="8" actId="478"/>
          <ac:picMkLst>
            <pc:docMk/>
            <pc:sldMk cId="2518539011" sldId="263"/>
            <ac:picMk id="7" creationId="{8C0C6DCA-D244-B344-9BD6-1055FB6BBB41}"/>
          </ac:picMkLst>
        </pc:picChg>
        <pc:picChg chg="add del mod">
          <ac:chgData name="Giovannini, Cristiana (NSAD)" userId="c6694839-0d3f-40a4-8025-a43006f75b9a" providerId="ADAL" clId="{2730D24F-D526-8E46-99B2-604127B64F5F}" dt="2021-06-23T14:37:37.938" v="17" actId="478"/>
          <ac:picMkLst>
            <pc:docMk/>
            <pc:sldMk cId="2518539011" sldId="263"/>
            <ac:picMk id="10" creationId="{0E6C82C9-8904-904E-8746-1BF41442E5D1}"/>
          </ac:picMkLst>
        </pc:picChg>
        <pc:picChg chg="add del mod">
          <ac:chgData name="Giovannini, Cristiana (NSAD)" userId="c6694839-0d3f-40a4-8025-a43006f75b9a" providerId="ADAL" clId="{2730D24F-D526-8E46-99B2-604127B64F5F}" dt="2021-06-23T14:42:20.932" v="23" actId="478"/>
          <ac:picMkLst>
            <pc:docMk/>
            <pc:sldMk cId="2518539011" sldId="263"/>
            <ac:picMk id="14" creationId="{1FBCF403-803E-E748-B867-04CE56B75474}"/>
          </ac:picMkLst>
        </pc:picChg>
        <pc:picChg chg="add del mod">
          <ac:chgData name="Giovannini, Cristiana (NSAD)" userId="c6694839-0d3f-40a4-8025-a43006f75b9a" providerId="ADAL" clId="{2730D24F-D526-8E46-99B2-604127B64F5F}" dt="2021-06-23T14:50:05.416" v="27" actId="478"/>
          <ac:picMkLst>
            <pc:docMk/>
            <pc:sldMk cId="2518539011" sldId="263"/>
            <ac:picMk id="17" creationId="{1D43825C-05A4-E843-905C-C91053E8FEB1}"/>
          </ac:picMkLst>
        </pc:picChg>
        <pc:picChg chg="add del mod">
          <ac:chgData name="Giovannini, Cristiana (NSAD)" userId="c6694839-0d3f-40a4-8025-a43006f75b9a" providerId="ADAL" clId="{2730D24F-D526-8E46-99B2-604127B64F5F}" dt="2021-06-23T14:50:47.969" v="31" actId="478"/>
          <ac:picMkLst>
            <pc:docMk/>
            <pc:sldMk cId="2518539011" sldId="263"/>
            <ac:picMk id="19" creationId="{0EAB54FA-FA0F-4540-959B-BDE4B498F5AA}"/>
          </ac:picMkLst>
        </pc:picChg>
        <pc:picChg chg="add del mod">
          <ac:chgData name="Giovannini, Cristiana (NSAD)" userId="c6694839-0d3f-40a4-8025-a43006f75b9a" providerId="ADAL" clId="{2730D24F-D526-8E46-99B2-604127B64F5F}" dt="2021-06-23T15:13:37.297" v="39" actId="478"/>
          <ac:picMkLst>
            <pc:docMk/>
            <pc:sldMk cId="2518539011" sldId="263"/>
            <ac:picMk id="23" creationId="{531AB5CD-FA5C-4E43-B9F2-56450C200104}"/>
          </ac:picMkLst>
        </pc:picChg>
      </pc:sldChg>
      <pc:sldChg chg="new">
        <pc:chgData name="Giovannini, Cristiana (NSAD)" userId="c6694839-0d3f-40a4-8025-a43006f75b9a" providerId="ADAL" clId="{2730D24F-D526-8E46-99B2-604127B64F5F}" dt="2021-06-23T15:15:47.836" v="89" actId="680"/>
        <pc:sldMkLst>
          <pc:docMk/>
          <pc:sldMk cId="3601118071" sldId="265"/>
        </pc:sldMkLst>
      </pc:sldChg>
      <pc:sldChg chg="new">
        <pc:chgData name="Giovannini, Cristiana (NSAD)" userId="c6694839-0d3f-40a4-8025-a43006f75b9a" providerId="ADAL" clId="{2730D24F-D526-8E46-99B2-604127B64F5F}" dt="2021-06-23T15:15:52.198" v="90" actId="680"/>
        <pc:sldMkLst>
          <pc:docMk/>
          <pc:sldMk cId="3688008491" sldId="266"/>
        </pc:sldMkLst>
      </pc:sldChg>
      <pc:sldMasterChg chg="modSldLayout">
        <pc:chgData name="Giovannini, Cristiana (NSAD)" userId="c6694839-0d3f-40a4-8025-a43006f75b9a" providerId="ADAL" clId="{2730D24F-D526-8E46-99B2-604127B64F5F}" dt="2021-06-23T15:15:12.848" v="86" actId="1076"/>
        <pc:sldMasterMkLst>
          <pc:docMk/>
          <pc:sldMasterMk cId="721018584" sldId="2147483912"/>
        </pc:sldMasterMkLst>
        <pc:sldLayoutChg chg="modSp mod">
          <pc:chgData name="Giovannini, Cristiana (NSAD)" userId="c6694839-0d3f-40a4-8025-a43006f75b9a" providerId="ADAL" clId="{2730D24F-D526-8E46-99B2-604127B64F5F}" dt="2021-06-23T15:15:12.848" v="86" actId="1076"/>
          <pc:sldLayoutMkLst>
            <pc:docMk/>
            <pc:sldMasterMk cId="721018584" sldId="2147483912"/>
            <pc:sldLayoutMk cId="1990089659" sldId="2147483955"/>
          </pc:sldLayoutMkLst>
          <pc:spChg chg="mod">
            <ac:chgData name="Giovannini, Cristiana (NSAD)" userId="c6694839-0d3f-40a4-8025-a43006f75b9a" providerId="ADAL" clId="{2730D24F-D526-8E46-99B2-604127B64F5F}" dt="2021-06-23T15:14:54.622" v="85" actId="20577"/>
            <ac:spMkLst>
              <pc:docMk/>
              <pc:sldMasterMk cId="721018584" sldId="2147483912"/>
              <pc:sldLayoutMk cId="1990089659" sldId="2147483955"/>
              <ac:spMk id="4" creationId="{00000000-0000-0000-0000-000000000000}"/>
            </ac:spMkLst>
          </pc:spChg>
          <pc:spChg chg="mod">
            <ac:chgData name="Giovannini, Cristiana (NSAD)" userId="c6694839-0d3f-40a4-8025-a43006f75b9a" providerId="ADAL" clId="{2730D24F-D526-8E46-99B2-604127B64F5F}" dt="2021-06-23T15:15:12.848" v="86" actId="1076"/>
            <ac:spMkLst>
              <pc:docMk/>
              <pc:sldMasterMk cId="721018584" sldId="2147483912"/>
              <pc:sldLayoutMk cId="1990089659" sldId="2147483955"/>
              <ac:spMk id="5" creationId="{00000000-0000-0000-0000-000000000000}"/>
            </ac:spMkLst>
          </pc:spChg>
        </pc:sldLayoutChg>
      </pc:sldMasterChg>
      <pc:sldMasterChg chg="addSp delSp modSp mod">
        <pc:chgData name="Giovannini, Cristiana (NSAD)" userId="c6694839-0d3f-40a4-8025-a43006f75b9a" providerId="ADAL" clId="{2730D24F-D526-8E46-99B2-604127B64F5F}" dt="2021-06-24T09:16:48.332" v="121" actId="207"/>
        <pc:sldMasterMkLst>
          <pc:docMk/>
          <pc:sldMasterMk cId="333290649" sldId="2147483944"/>
        </pc:sldMasterMkLst>
        <pc:spChg chg="add mod">
          <ac:chgData name="Giovannini, Cristiana (NSAD)" userId="c6694839-0d3f-40a4-8025-a43006f75b9a" providerId="ADAL" clId="{2730D24F-D526-8E46-99B2-604127B64F5F}" dt="2021-06-24T09:16:48.332" v="121" actId="207"/>
          <ac:spMkLst>
            <pc:docMk/>
            <pc:sldMasterMk cId="333290649" sldId="2147483944"/>
            <ac:spMk id="2" creationId="{1EBFC24B-5A00-3A48-A356-A78F1A7ABB14}"/>
          </ac:spMkLst>
        </pc:spChg>
        <pc:spChg chg="del mod">
          <ac:chgData name="Giovannini, Cristiana (NSAD)" userId="c6694839-0d3f-40a4-8025-a43006f75b9a" providerId="ADAL" clId="{2730D24F-D526-8E46-99B2-604127B64F5F}" dt="2021-06-24T09:13:21.927" v="92" actId="478"/>
          <ac:spMkLst>
            <pc:docMk/>
            <pc:sldMasterMk cId="333290649" sldId="2147483944"/>
            <ac:spMk id="11" creationId="{A133ADE3-A5A0-2645-9D97-F63324C4A172}"/>
          </ac:spMkLst>
        </pc:spChg>
        <pc:spChg chg="mod">
          <ac:chgData name="Giovannini, Cristiana (NSAD)" userId="c6694839-0d3f-40a4-8025-a43006f75b9a" providerId="ADAL" clId="{2730D24F-D526-8E46-99B2-604127B64F5F}" dt="2021-06-24T09:15:25.242" v="114" actId="20577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publications/89820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chevronAccent+Icon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 custT="1"/>
      <dgm:spPr>
        <a:solidFill>
          <a:schemeClr val="bg1"/>
        </a:solidFill>
        <a:ln>
          <a:solidFill>
            <a:schemeClr val="accent4"/>
          </a:solidFill>
        </a:ln>
      </dgm:spPr>
      <dgm:t>
        <a:bodyPr/>
        <a:lstStyle/>
        <a:p>
          <a:pPr algn="r" rtl="1"/>
          <a:r>
            <a:rPr lang="ar-EG" sz="1800" b="1" dirty="0">
              <a:solidFill>
                <a:schemeClr val="tx1"/>
              </a:solidFill>
              <a:effectLst/>
            </a:rPr>
            <a:t>أمانة الاتفاقية الدولية لوقاية النباتات (2014)</a:t>
          </a:r>
          <a:endParaRPr lang="en-US" sz="1800" b="1" dirty="0">
            <a:solidFill>
              <a:schemeClr val="tx1"/>
            </a:solidFill>
            <a:effectLst/>
          </a:endParaRPr>
        </a:p>
        <a:p>
          <a:pPr algn="l"/>
          <a:endParaRPr lang="en-US" sz="1800" b="1" dirty="0">
            <a:solidFill>
              <a:schemeClr val="tx1"/>
            </a:solidFill>
            <a:effectLst/>
          </a:endParaRPr>
        </a:p>
        <a:p>
          <a:pPr algn="just" rtl="1"/>
          <a:r>
            <a:rPr lang="ar-EG" sz="1800" b="0" dirty="0">
              <a:solidFill>
                <a:schemeClr val="tx1"/>
              </a:solidFill>
              <a:effectLst/>
            </a:rPr>
            <a:t>بدعم من مجموعة عمل الفريق الفني المعني بمعالجات الصحة النباتية</a:t>
          </a:r>
          <a:r>
            <a:rPr lang="en-US" sz="1800" b="0" dirty="0">
              <a:solidFill>
                <a:schemeClr val="tx1"/>
              </a:solidFill>
              <a:effectLst/>
            </a:rPr>
            <a:t>TPPT ، </a:t>
          </a:r>
          <a:r>
            <a:rPr lang="ar-EG" sz="1800" b="0" dirty="0">
              <a:solidFill>
                <a:schemeClr val="tx1"/>
              </a:solidFill>
              <a:effectLst/>
            </a:rPr>
            <a:t>تم تطوير </a:t>
          </a:r>
          <a:r>
            <a:rPr lang="ar-EG" sz="1800" b="1" dirty="0">
              <a:solidFill>
                <a:schemeClr val="tx1"/>
              </a:solidFill>
              <a:effectLst/>
            </a:rPr>
            <a:t>المواصفة العامة رقم 62</a:t>
          </a:r>
          <a:r>
            <a:rPr lang="ar-EG" sz="1800" b="0" dirty="0">
              <a:solidFill>
                <a:schemeClr val="tx1"/>
              </a:solidFill>
              <a:effectLst/>
            </a:rPr>
            <a:t> للمعايير الخاصة بمتطلبات استخدام معالجات الصحة النباتية المختلفة لتدابير الصحة النباتية</a:t>
          </a:r>
          <a:endParaRPr lang="en-GB" sz="18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800" b="1" dirty="0">
            <a:solidFill>
              <a:schemeClr val="tx1"/>
            </a:solidFill>
            <a:effectLst/>
          </a:endParaRPr>
        </a:p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EG" sz="1800" b="1" dirty="0">
              <a:solidFill>
                <a:schemeClr val="tx1"/>
              </a:solidFill>
              <a:effectLst/>
            </a:rPr>
            <a:t>لجنة المعايير نوفمبر/تشرين الثاني (2014) وهيئة تدابير الصحة النباتية-الدورة 9 (2015)</a:t>
          </a:r>
        </a:p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>
            <a:solidFill>
              <a:schemeClr val="tx1"/>
            </a:solidFill>
            <a:effectLst/>
          </a:endParaRPr>
        </a:p>
        <a:p>
          <a:pPr lvl="0" algn="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dirty="0">
              <a:solidFill>
                <a:schemeClr val="tx1"/>
              </a:solidFill>
              <a:effectLst/>
              <a:latin typeface="+mj-lt"/>
            </a:rPr>
            <a:t>أوصت لجنة المعايير بها وأضافتها هيئة تدابير الصحة النباتية إلى برنامج العمل</a:t>
          </a:r>
          <a:endParaRPr lang="en-US" sz="1800" dirty="0">
            <a:solidFill>
              <a:schemeClr val="tx1"/>
            </a:solidFill>
            <a:effectLst/>
            <a:latin typeface="+mj-lt"/>
          </a:endParaRPr>
        </a:p>
        <a:p>
          <a:pPr lvl="0" algn="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i="1" dirty="0">
              <a:solidFill>
                <a:schemeClr val="tx1"/>
              </a:solidFill>
              <a:effectLst/>
              <a:latin typeface="+mj-lt"/>
              <a:ea typeface="+mn-ea"/>
              <a:cs typeface="+mn-cs"/>
            </a:rPr>
            <a:t>متطلبات استخدام </a:t>
          </a:r>
          <a:r>
            <a:rPr lang="ar-EG" sz="1800" i="1" dirty="0">
              <a:solidFill>
                <a:srgbClr val="7030A0"/>
              </a:solidFill>
              <a:effectLst/>
              <a:latin typeface="+mj-lt"/>
              <a:ea typeface="+mn-ea"/>
              <a:cs typeface="+mn-cs"/>
            </a:rPr>
            <a:t>التشعيع</a:t>
          </a:r>
          <a:r>
            <a:rPr lang="ar-EG" sz="1800" i="1" dirty="0">
              <a:solidFill>
                <a:schemeClr val="tx1"/>
              </a:solidFill>
              <a:effectLst/>
              <a:latin typeface="+mj-lt"/>
              <a:ea typeface="+mn-ea"/>
              <a:cs typeface="+mn-cs"/>
            </a:rPr>
            <a:t> كإجراء صجة نباتية (مراجعة معيار 18 (2014-007)</a:t>
          </a:r>
          <a:endParaRPr lang="en-GB" sz="18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B730B-1CBF-4C2D-9B68-EB97F556A33E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r>
            <a:rPr lang="ar-EG" sz="1800" b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تمت </a:t>
          </a:r>
          <a:r>
            <a:rPr lang="ar-EG" sz="1800" b="1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إضافة 4 مواضيع </a:t>
          </a:r>
          <a:r>
            <a:rPr lang="ar-EG" sz="1800" b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أخرى لأنواع المعالجات المختلفة:</a:t>
          </a:r>
          <a:endParaRPr lang="en-US" sz="1800" b="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endParaRPr lang="ru-RU" sz="1800" b="1" dirty="0">
            <a:solidFill>
              <a:schemeClr val="tx1"/>
            </a:solidFill>
            <a:effectLst/>
          </a:endParaRPr>
        </a:p>
      </dgm:t>
    </dgm:pt>
    <dgm:pt modelId="{438D21F0-0742-4685-9B5C-DA2F02ADEFAB}" type="parTrans" cxnId="{14E34CF2-77D9-44C0-9E42-A6596781D195}">
      <dgm:prSet/>
      <dgm:spPr/>
      <dgm:t>
        <a:bodyPr/>
        <a:lstStyle/>
        <a:p>
          <a:endParaRPr lang="en-US"/>
        </a:p>
      </dgm:t>
    </dgm:pt>
    <dgm:pt modelId="{BC6B0005-05ED-471B-B815-01ADE205F339}" type="sibTrans" cxnId="{14E34CF2-77D9-44C0-9E42-A6596781D195}">
      <dgm:prSet/>
      <dgm:spPr/>
      <dgm:t>
        <a:bodyPr/>
        <a:lstStyle/>
        <a:p>
          <a:endParaRPr lang="en-US"/>
        </a:p>
      </dgm:t>
    </dgm:pt>
    <dgm:pt modelId="{E8C17E04-7C96-4E6A-92FA-D9CB93B8B086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ar-EG" sz="18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الحرارة 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D2EDB64B-B7A8-4D02-9FC9-BA0EB71FE1F2}" type="parTrans" cxnId="{C03DB589-9AF0-4306-A0C9-94FD848E2495}">
      <dgm:prSet/>
      <dgm:spPr/>
      <dgm:t>
        <a:bodyPr/>
        <a:lstStyle/>
        <a:p>
          <a:endParaRPr lang="en-US"/>
        </a:p>
      </dgm:t>
    </dgm:pt>
    <dgm:pt modelId="{6216B34C-3350-438B-BA66-92022B620120}" type="sibTrans" cxnId="{C03DB589-9AF0-4306-A0C9-94FD848E2495}">
      <dgm:prSet/>
      <dgm:spPr/>
      <dgm:t>
        <a:bodyPr/>
        <a:lstStyle/>
        <a:p>
          <a:endParaRPr lang="en-US"/>
        </a:p>
      </dgm:t>
    </dgm:pt>
    <dgm:pt modelId="{6E79B970-AA3F-4CA4-ABAF-5BFEFE2199AD}">
      <dgm:prSet phldrT="[Текст]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2A1F5485-0E8E-4F9A-AFDD-36C2193E4097}" type="parTrans" cxnId="{FD6BA9AA-86DA-45D0-BCB9-18412D6AF3F1}">
      <dgm:prSet/>
      <dgm:spPr/>
      <dgm:t>
        <a:bodyPr/>
        <a:lstStyle/>
        <a:p>
          <a:endParaRPr lang="en-US"/>
        </a:p>
      </dgm:t>
    </dgm:pt>
    <dgm:pt modelId="{A5A5A758-29BC-4117-8579-E31F336D5463}" type="sibTrans" cxnId="{FD6BA9AA-86DA-45D0-BCB9-18412D6AF3F1}">
      <dgm:prSet/>
      <dgm:spPr/>
      <dgm:t>
        <a:bodyPr/>
        <a:lstStyle/>
        <a:p>
          <a:endParaRPr lang="en-US"/>
        </a:p>
      </dgm:t>
    </dgm:pt>
    <dgm:pt modelId="{CDEF5053-AC67-4640-A795-5E8B9778EEA5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ar-EG" sz="1800" dirty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التبخير </a:t>
          </a:r>
          <a:r>
            <a:rPr lang="en-GB" sz="18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ED3B8263-00AA-48D1-BD8B-FF56E666DA4C}" type="parTrans" cxnId="{E242D7DE-E028-4290-830A-5E160C316389}">
      <dgm:prSet/>
      <dgm:spPr/>
      <dgm:t>
        <a:bodyPr/>
        <a:lstStyle/>
        <a:p>
          <a:endParaRPr lang="en-US"/>
        </a:p>
      </dgm:t>
    </dgm:pt>
    <dgm:pt modelId="{C9E5AB74-EA25-48CA-B29F-C5A040813B37}" type="sibTrans" cxnId="{E242D7DE-E028-4290-830A-5E160C316389}">
      <dgm:prSet/>
      <dgm:spPr/>
      <dgm:t>
        <a:bodyPr/>
        <a:lstStyle/>
        <a:p>
          <a:endParaRPr lang="en-US"/>
        </a:p>
      </dgm:t>
    </dgm:pt>
    <dgm:pt modelId="{7934C6E2-DF2C-4A98-A6E2-1B4D02D577CF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ar-EG" sz="180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الضغط الجوي المعدل 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6EE65076-9B61-47FC-AA6D-24D8E00FDB5C}" type="parTrans" cxnId="{22C1E8DD-0DC6-4875-8C60-C9C8944DCA47}">
      <dgm:prSet/>
      <dgm:spPr/>
      <dgm:t>
        <a:bodyPr/>
        <a:lstStyle/>
        <a:p>
          <a:endParaRPr lang="en-US"/>
        </a:p>
      </dgm:t>
    </dgm:pt>
    <dgm:pt modelId="{58C26A69-86E4-4A44-85CF-1674C3256AF8}" type="sibTrans" cxnId="{22C1E8DD-0DC6-4875-8C60-C9C8944DCA47}">
      <dgm:prSet/>
      <dgm:spPr/>
      <dgm:t>
        <a:bodyPr/>
        <a:lstStyle/>
        <a:p>
          <a:endParaRPr lang="en-US"/>
        </a:p>
      </dgm:t>
    </dgm:pt>
    <dgm:pt modelId="{510A9811-F909-4EB4-B676-EBBEC8F8D478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ar-EG" sz="180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كيميائيا </a:t>
          </a:r>
          <a:endParaRPr lang="ru-RU" sz="1800" dirty="0">
            <a:solidFill>
              <a:schemeClr val="tx1"/>
            </a:solidFill>
            <a:effectLst/>
          </a:endParaRPr>
        </a:p>
      </dgm:t>
    </dgm:pt>
    <dgm:pt modelId="{3E221D8A-1051-46A8-BC4A-0E47517786CA}" type="parTrans" cxnId="{512C9380-B422-49B1-A225-3F11487C21C2}">
      <dgm:prSet/>
      <dgm:spPr/>
      <dgm:t>
        <a:bodyPr/>
        <a:lstStyle/>
        <a:p>
          <a:endParaRPr lang="en-US"/>
        </a:p>
      </dgm:t>
    </dgm:pt>
    <dgm:pt modelId="{1925C4E4-9EF0-43AF-9B2C-757A8815EA1E}" type="sibTrans" cxnId="{512C9380-B422-49B1-A225-3F11487C21C2}">
      <dgm:prSet/>
      <dgm:spPr/>
      <dgm:t>
        <a:bodyPr/>
        <a:lstStyle/>
        <a:p>
          <a:endParaRPr lang="en-US"/>
        </a:p>
      </dgm:t>
    </dgm:pt>
    <dgm:pt modelId="{23522BF0-9A6E-4CB3-88DC-9C10654838B3}">
      <dgm:prSet phldrT="[Текст]" custT="1"/>
      <dgm:spPr>
        <a:solidFill>
          <a:schemeClr val="bg1"/>
        </a:solidFill>
        <a:ln>
          <a:solidFill>
            <a:srgbClr val="218D63"/>
          </a:solidFill>
        </a:ln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ar-EG" sz="1800" b="1" dirty="0">
              <a:solidFill>
                <a:schemeClr val="tx1"/>
              </a:solidFill>
              <a:effectLst/>
            </a:rPr>
            <a:t>التشعيع </a:t>
          </a:r>
          <a:endParaRPr lang="en-US" sz="1800" b="1" dirty="0">
            <a:solidFill>
              <a:schemeClr val="tx1"/>
            </a:solidFill>
            <a:effectLst/>
          </a:endParaRPr>
        </a:p>
        <a:p>
          <a:endParaRPr lang="ru-RU" sz="400" dirty="0">
            <a:solidFill>
              <a:schemeClr val="tx1"/>
            </a:solidFill>
            <a:effectLst/>
          </a:endParaRPr>
        </a:p>
      </dgm:t>
    </dgm:pt>
    <dgm:pt modelId="{F91E0BAC-3FF4-48AC-8A81-940A77A904D5}" type="parTrans" cxnId="{2EE2805D-3AA5-4F25-ACC9-8951FAFDA278}">
      <dgm:prSet/>
      <dgm:spPr/>
      <dgm:t>
        <a:bodyPr/>
        <a:lstStyle/>
        <a:p>
          <a:endParaRPr lang="en-US"/>
        </a:p>
      </dgm:t>
    </dgm:pt>
    <dgm:pt modelId="{60BD2944-5066-4158-90A1-D1DAE531F7F5}" type="sibTrans" cxnId="{2EE2805D-3AA5-4F25-ACC9-8951FAFDA278}">
      <dgm:prSet/>
      <dgm:spPr/>
      <dgm:t>
        <a:bodyPr/>
        <a:lstStyle/>
        <a:p>
          <a:endParaRPr lang="en-US"/>
        </a:p>
      </dgm:t>
    </dgm:pt>
    <dgm:pt modelId="{74769569-08DF-4E5D-B82A-F8CD2A89D862}" type="pres">
      <dgm:prSet presAssocID="{A8301008-09B6-4553-94BE-5D396582DCC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0C7E4845-7B5C-434D-AF43-AB617F5776C7}" type="pres">
      <dgm:prSet presAssocID="{20C0880A-78A5-40AE-A802-EC022A066119}" presName="composite" presStyleCnt="0"/>
      <dgm:spPr/>
    </dgm:pt>
    <dgm:pt modelId="{49789869-4D9D-4340-A2AE-CDF70096A87E}" type="pres">
      <dgm:prSet presAssocID="{20C0880A-78A5-40AE-A802-EC022A066119}" presName="bgChev" presStyleLbl="node1" presStyleIdx="0" presStyleCnt="3" custLinFactY="-18905" custLinFactNeighborX="11704" custLinFactNeighborY="-100000"/>
      <dgm:spPr/>
    </dgm:pt>
    <dgm:pt modelId="{0AC3ADAC-5092-4B7B-963C-A182148C459D}" type="pres">
      <dgm:prSet presAssocID="{20C0880A-78A5-40AE-A802-EC022A066119}" presName="txNode" presStyleLbl="fgAcc1" presStyleIdx="0" presStyleCnt="3" custScaleX="130480" custScaleY="331839" custLinFactNeighborX="7035" custLinFactNeighborY="3241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D3F202B-69B8-4F97-B15B-29A2002E8616}" type="pres">
      <dgm:prSet presAssocID="{E221AE80-7EF3-481C-89E2-9D70F5972647}" presName="compositeSpace" presStyleCnt="0"/>
      <dgm:spPr/>
    </dgm:pt>
    <dgm:pt modelId="{8E33F92A-530E-4A04-8ED5-4186BE1EB905}" type="pres">
      <dgm:prSet presAssocID="{6CA37713-CFB2-4547-9D56-9691E054E0C5}" presName="composite" presStyleCnt="0"/>
      <dgm:spPr/>
    </dgm:pt>
    <dgm:pt modelId="{66DF2999-1B1E-43C2-A6B4-AA5248064D68}" type="pres">
      <dgm:prSet presAssocID="{6CA37713-CFB2-4547-9D56-9691E054E0C5}" presName="bgChev" presStyleLbl="node1" presStyleIdx="1" presStyleCnt="3" custLinFactY="-22064" custLinFactNeighborX="8493" custLinFactNeighborY="-100000"/>
      <dgm:spPr/>
    </dgm:pt>
    <dgm:pt modelId="{5EB4BCB3-0CA3-41A3-AF2A-91BD615F621A}" type="pres">
      <dgm:prSet presAssocID="{6CA37713-CFB2-4547-9D56-9691E054E0C5}" presName="txNode" presStyleLbl="fgAcc1" presStyleIdx="1" presStyleCnt="3" custScaleX="121723" custScaleY="325625" custLinFactNeighborX="-1883" custLinFactNeighborY="3692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9D04067-3455-4C86-83FE-17E48A4B7D41}" type="pres">
      <dgm:prSet presAssocID="{6308470E-9BC6-4E2A-8C06-0F8BED6D1760}" presName="compositeSpace" presStyleCnt="0"/>
      <dgm:spPr/>
    </dgm:pt>
    <dgm:pt modelId="{5308712B-CE27-481A-8046-32DD37F8DDA1}" type="pres">
      <dgm:prSet presAssocID="{26FB730B-1CBF-4C2D-9B68-EB97F556A33E}" presName="composite" presStyleCnt="0"/>
      <dgm:spPr/>
    </dgm:pt>
    <dgm:pt modelId="{87A9EB05-279A-4411-8E58-2BF4D5A0BA05}" type="pres">
      <dgm:prSet presAssocID="{26FB730B-1CBF-4C2D-9B68-EB97F556A33E}" presName="bgChev" presStyleLbl="node1" presStyleIdx="2" presStyleCnt="3" custLinFactY="-22485" custLinFactNeighborX="-4327" custLinFactNeighborY="-100000"/>
      <dgm:spPr/>
    </dgm:pt>
    <dgm:pt modelId="{739BC4EB-FD05-49F2-93BE-F5DFD619DF3A}" type="pres">
      <dgm:prSet presAssocID="{26FB730B-1CBF-4C2D-9B68-EB97F556A33E}" presName="txNode" presStyleLbl="fgAcc1" presStyleIdx="2" presStyleCnt="3" custScaleX="117968" custScaleY="330238" custLinFactNeighborX="-15023" custLinFactNeighborY="3698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C1D82F4-49F5-4062-97F2-8BD75393167E}" type="presOf" srcId="{CDEF5053-AC67-4640-A795-5E8B9778EEA5}" destId="{739BC4EB-FD05-49F2-93BE-F5DFD619DF3A}" srcOrd="0" destOrd="2" presId="urn:microsoft.com/office/officeart/2005/8/layout/chevronAccent+Icon"/>
    <dgm:cxn modelId="{512C9380-B422-49B1-A225-3F11487C21C2}" srcId="{26FB730B-1CBF-4C2D-9B68-EB97F556A33E}" destId="{510A9811-F909-4EB4-B676-EBBEC8F8D478}" srcOrd="3" destOrd="0" parTransId="{3E221D8A-1051-46A8-BC4A-0E47517786CA}" sibTransId="{1925C4E4-9EF0-43AF-9B2C-757A8815EA1E}"/>
    <dgm:cxn modelId="{7E015265-9379-42BE-9427-755AC0635AB8}" type="presOf" srcId="{20C0880A-78A5-40AE-A802-EC022A066119}" destId="{0AC3ADAC-5092-4B7B-963C-A182148C459D}" srcOrd="0" destOrd="0" presId="urn:microsoft.com/office/officeart/2005/8/layout/chevronAccent+Icon"/>
    <dgm:cxn modelId="{E242D7DE-E028-4290-830A-5E160C316389}" srcId="{26FB730B-1CBF-4C2D-9B68-EB97F556A33E}" destId="{CDEF5053-AC67-4640-A795-5E8B9778EEA5}" srcOrd="1" destOrd="0" parTransId="{ED3B8263-00AA-48D1-BD8B-FF56E666DA4C}" sibTransId="{C9E5AB74-EA25-48CA-B29F-C5A040813B37}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27835360-BCE5-41CE-9EB2-973C6B8CBD03}" type="presOf" srcId="{E8C17E04-7C96-4E6A-92FA-D9CB93B8B086}" destId="{739BC4EB-FD05-49F2-93BE-F5DFD619DF3A}" srcOrd="0" destOrd="1" presId="urn:microsoft.com/office/officeart/2005/8/layout/chevronAccent+Icon"/>
    <dgm:cxn modelId="{022763CB-EBFB-4AB0-96A9-4D1A9ADEA4F7}" type="presOf" srcId="{A8301008-09B6-4553-94BE-5D396582DCC8}" destId="{74769569-08DF-4E5D-B82A-F8CD2A89D862}" srcOrd="0" destOrd="0" presId="urn:microsoft.com/office/officeart/2005/8/layout/chevronAccent+Icon"/>
    <dgm:cxn modelId="{14E34CF2-77D9-44C0-9E42-A6596781D195}" srcId="{A8301008-09B6-4553-94BE-5D396582DCC8}" destId="{26FB730B-1CBF-4C2D-9B68-EB97F556A33E}" srcOrd="2" destOrd="0" parTransId="{438D21F0-0742-4685-9B5C-DA2F02ADEFAB}" sibTransId="{BC6B0005-05ED-471B-B815-01ADE205F339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C7237BD8-584C-46BB-89FB-C57631BB0237}" type="presOf" srcId="{6E79B970-AA3F-4CA4-ABAF-5BFEFE2199AD}" destId="{739BC4EB-FD05-49F2-93BE-F5DFD619DF3A}" srcOrd="0" destOrd="6" presId="urn:microsoft.com/office/officeart/2005/8/layout/chevronAccent+Icon"/>
    <dgm:cxn modelId="{6552302A-35CF-442A-8BF2-DF48F5B64C90}" type="presOf" srcId="{6CA37713-CFB2-4547-9D56-9691E054E0C5}" destId="{5EB4BCB3-0CA3-41A3-AF2A-91BD615F621A}" srcOrd="0" destOrd="0" presId="urn:microsoft.com/office/officeart/2005/8/layout/chevronAccent+Icon"/>
    <dgm:cxn modelId="{2EE2805D-3AA5-4F25-ACC9-8951FAFDA278}" srcId="{26FB730B-1CBF-4C2D-9B68-EB97F556A33E}" destId="{23522BF0-9A6E-4CB3-88DC-9C10654838B3}" srcOrd="4" destOrd="0" parTransId="{F91E0BAC-3FF4-48AC-8A81-940A77A904D5}" sibTransId="{60BD2944-5066-4158-90A1-D1DAE531F7F5}"/>
    <dgm:cxn modelId="{C03DB589-9AF0-4306-A0C9-94FD848E2495}" srcId="{26FB730B-1CBF-4C2D-9B68-EB97F556A33E}" destId="{E8C17E04-7C96-4E6A-92FA-D9CB93B8B086}" srcOrd="0" destOrd="0" parTransId="{D2EDB64B-B7A8-4D02-9FC9-BA0EB71FE1F2}" sibTransId="{6216B34C-3350-438B-BA66-92022B620120}"/>
    <dgm:cxn modelId="{EAEB10B3-28A3-49D8-9D09-BBD6CFCBA933}" type="presOf" srcId="{26FB730B-1CBF-4C2D-9B68-EB97F556A33E}" destId="{739BC4EB-FD05-49F2-93BE-F5DFD619DF3A}" srcOrd="0" destOrd="0" presId="urn:microsoft.com/office/officeart/2005/8/layout/chevronAccent+Icon"/>
    <dgm:cxn modelId="{17348363-44D6-4BFB-81EF-D4F4A0198F0C}" type="presOf" srcId="{510A9811-F909-4EB4-B676-EBBEC8F8D478}" destId="{739BC4EB-FD05-49F2-93BE-F5DFD619DF3A}" srcOrd="0" destOrd="4" presId="urn:microsoft.com/office/officeart/2005/8/layout/chevronAccent+Icon"/>
    <dgm:cxn modelId="{5F4894C8-F612-4D7A-9E18-A13D20EC7984}" type="presOf" srcId="{23522BF0-9A6E-4CB3-88DC-9C10654838B3}" destId="{739BC4EB-FD05-49F2-93BE-F5DFD619DF3A}" srcOrd="0" destOrd="5" presId="urn:microsoft.com/office/officeart/2005/8/layout/chevronAccent+Icon"/>
    <dgm:cxn modelId="{596EB722-AA17-4532-A4AF-8D2ED360FEF4}" type="presOf" srcId="{7934C6E2-DF2C-4A98-A6E2-1B4D02D577CF}" destId="{739BC4EB-FD05-49F2-93BE-F5DFD619DF3A}" srcOrd="0" destOrd="3" presId="urn:microsoft.com/office/officeart/2005/8/layout/chevronAccent+Icon"/>
    <dgm:cxn modelId="{22C1E8DD-0DC6-4875-8C60-C9C8944DCA47}" srcId="{26FB730B-1CBF-4C2D-9B68-EB97F556A33E}" destId="{7934C6E2-DF2C-4A98-A6E2-1B4D02D577CF}" srcOrd="2" destOrd="0" parTransId="{6EE65076-9B61-47FC-AA6D-24D8E00FDB5C}" sibTransId="{58C26A69-86E4-4A44-85CF-1674C3256AF8}"/>
    <dgm:cxn modelId="{FD6BA9AA-86DA-45D0-BCB9-18412D6AF3F1}" srcId="{26FB730B-1CBF-4C2D-9B68-EB97F556A33E}" destId="{6E79B970-AA3F-4CA4-ABAF-5BFEFE2199AD}" srcOrd="5" destOrd="0" parTransId="{2A1F5485-0E8E-4F9A-AFDD-36C2193E4097}" sibTransId="{A5A5A758-29BC-4117-8579-E31F336D5463}"/>
    <dgm:cxn modelId="{C8E6A367-CB0A-43D4-AE89-1B4EE34339FD}" type="presParOf" srcId="{74769569-08DF-4E5D-B82A-F8CD2A89D862}" destId="{0C7E4845-7B5C-434D-AF43-AB617F5776C7}" srcOrd="0" destOrd="0" presId="urn:microsoft.com/office/officeart/2005/8/layout/chevronAccent+Icon"/>
    <dgm:cxn modelId="{A0861338-4069-4AF2-B367-71634D3586B0}" type="presParOf" srcId="{0C7E4845-7B5C-434D-AF43-AB617F5776C7}" destId="{49789869-4D9D-4340-A2AE-CDF70096A87E}" srcOrd="0" destOrd="0" presId="urn:microsoft.com/office/officeart/2005/8/layout/chevronAccent+Icon"/>
    <dgm:cxn modelId="{B09D9476-2B91-405D-ABE6-AAD99C024EAF}" type="presParOf" srcId="{0C7E4845-7B5C-434D-AF43-AB617F5776C7}" destId="{0AC3ADAC-5092-4B7B-963C-A182148C459D}" srcOrd="1" destOrd="0" presId="urn:microsoft.com/office/officeart/2005/8/layout/chevronAccent+Icon"/>
    <dgm:cxn modelId="{CDCC97AB-76A9-42AA-A82F-8D695149093F}" type="presParOf" srcId="{74769569-08DF-4E5D-B82A-F8CD2A89D862}" destId="{7D3F202B-69B8-4F97-B15B-29A2002E8616}" srcOrd="1" destOrd="0" presId="urn:microsoft.com/office/officeart/2005/8/layout/chevronAccent+Icon"/>
    <dgm:cxn modelId="{D5FB236F-FF50-4AAC-BC8B-E1A3FC94BA1B}" type="presParOf" srcId="{74769569-08DF-4E5D-B82A-F8CD2A89D862}" destId="{8E33F92A-530E-4A04-8ED5-4186BE1EB905}" srcOrd="2" destOrd="0" presId="urn:microsoft.com/office/officeart/2005/8/layout/chevronAccent+Icon"/>
    <dgm:cxn modelId="{345F409E-BB17-4254-B0D0-A462D91279E3}" type="presParOf" srcId="{8E33F92A-530E-4A04-8ED5-4186BE1EB905}" destId="{66DF2999-1B1E-43C2-A6B4-AA5248064D68}" srcOrd="0" destOrd="0" presId="urn:microsoft.com/office/officeart/2005/8/layout/chevronAccent+Icon"/>
    <dgm:cxn modelId="{E094FC95-E162-42F2-BBA5-2134C62C7590}" type="presParOf" srcId="{8E33F92A-530E-4A04-8ED5-4186BE1EB905}" destId="{5EB4BCB3-0CA3-41A3-AF2A-91BD615F621A}" srcOrd="1" destOrd="0" presId="urn:microsoft.com/office/officeart/2005/8/layout/chevronAccent+Icon"/>
    <dgm:cxn modelId="{BDE07507-ED61-4067-A2D6-B4EDCD79A90D}" type="presParOf" srcId="{74769569-08DF-4E5D-B82A-F8CD2A89D862}" destId="{09D04067-3455-4C86-83FE-17E48A4B7D41}" srcOrd="3" destOrd="0" presId="urn:microsoft.com/office/officeart/2005/8/layout/chevronAccent+Icon"/>
    <dgm:cxn modelId="{4817D4D8-F022-49E6-A968-832886C53B8C}" type="presParOf" srcId="{74769569-08DF-4E5D-B82A-F8CD2A89D862}" destId="{5308712B-CE27-481A-8046-32DD37F8DDA1}" srcOrd="4" destOrd="0" presId="urn:microsoft.com/office/officeart/2005/8/layout/chevronAccent+Icon"/>
    <dgm:cxn modelId="{63FA1553-3D02-40B2-B825-B77D2F89B63E}" type="presParOf" srcId="{5308712B-CE27-481A-8046-32DD37F8DDA1}" destId="{87A9EB05-279A-4411-8E58-2BF4D5A0BA05}" srcOrd="0" destOrd="0" presId="urn:microsoft.com/office/officeart/2005/8/layout/chevronAccent+Icon"/>
    <dgm:cxn modelId="{3783A3BA-54A9-4242-A21A-8DAAC136D6B7}" type="presParOf" srcId="{5308712B-CE27-481A-8046-32DD37F8DDA1}" destId="{739BC4EB-FD05-49F2-93BE-F5DFD619DF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arrow4" loCatId="process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2353047-4793-4611-A723-C7905524DA06}">
      <dgm:prSet phldrT="[Текст]" custT="1"/>
      <dgm:spPr/>
      <dgm:t>
        <a:bodyPr/>
        <a:lstStyle/>
        <a:p>
          <a:pPr lvl="0" algn="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dirty="0">
              <a:effectLst/>
              <a:latin typeface="+mn-lt"/>
              <a:ea typeface="+mn-ea"/>
              <a:cs typeface="+mn-cs"/>
            </a:rPr>
            <a:t>تمت إضافة الموضوع كأولوية ثانية ثم تم تغييره لاحقًا إلى الأولوية 3 بواسطة </a:t>
          </a:r>
          <a:r>
            <a:rPr lang="en-US" sz="1600" dirty="0">
              <a:effectLst/>
              <a:latin typeface="+mn-lt"/>
              <a:ea typeface="+mn-ea"/>
              <a:cs typeface="+mn-cs"/>
            </a:rPr>
            <a:t>CPM-10 (2015) </a:t>
          </a:r>
          <a:r>
            <a:rPr lang="ar-EG" sz="1600" dirty="0">
              <a:effectLst/>
              <a:latin typeface="+mn-lt"/>
              <a:ea typeface="+mn-ea"/>
              <a:cs typeface="+mn-cs"/>
            </a:rPr>
            <a:t>من قبل هيئة التدابير ثم كأولوية 1 من قبل لجنة المعايير</a:t>
          </a:r>
          <a:r>
            <a:rPr lang="en-US" sz="1600" dirty="0">
              <a:effectLst/>
              <a:latin typeface="+mn-lt"/>
              <a:ea typeface="+mn-ea"/>
              <a:cs typeface="+mn-cs"/>
            </a:rPr>
            <a:t> </a:t>
          </a:r>
          <a:r>
            <a:rPr lang="ar-EG" sz="1600" dirty="0">
              <a:effectLst/>
              <a:latin typeface="+mn-lt"/>
              <a:ea typeface="+mn-ea"/>
              <a:cs typeface="+mn-cs"/>
            </a:rPr>
            <a:t>في 2020</a:t>
          </a:r>
          <a:endParaRPr lang="ru-RU" sz="1600" b="1" dirty="0"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/>
      <dgm:t>
        <a:bodyPr/>
        <a:lstStyle/>
        <a:p>
          <a:endParaRPr lang="en-US" dirty="0"/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 custT="1"/>
      <dgm:spPr/>
      <dgm:t>
        <a:bodyPr/>
        <a:lstStyle/>
        <a:p>
          <a:endParaRPr lang="en-US" dirty="0"/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4158E6-A16B-4CCE-877A-46E2F9DB4043}">
      <dgm:prSet phldrT="[Текст]" custT="1"/>
      <dgm:spPr/>
      <dgm:t>
        <a:bodyPr/>
        <a:lstStyle/>
        <a:p>
          <a:endParaRPr lang="en-US" dirty="0"/>
        </a:p>
      </dgm:t>
    </dgm:pt>
    <dgm:pt modelId="{6790359E-84CC-4793-9A45-AAEEEA4D3C91}" type="sib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F2FE1C-5CD6-4AA6-94E0-2BD68C4C3151}" type="parTrans" cxnId="{4DF5D122-70D4-4409-908B-152E4022D6F8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 custT="1"/>
      <dgm:spPr/>
      <dgm:t>
        <a:bodyPr/>
        <a:lstStyle/>
        <a:p>
          <a:endParaRPr lang="en-US" dirty="0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72890102-ED63-4D8A-9041-703A2F022594}">
      <dgm:prSet phldrT="[Текст]" custT="1"/>
      <dgm:spPr/>
      <dgm:t>
        <a:bodyPr/>
        <a:lstStyle/>
        <a:p>
          <a:pPr algn="r" rtl="1"/>
          <a:endParaRPr lang="ar-EG" sz="1100" b="1" dirty="0"/>
        </a:p>
        <a:p>
          <a:pPr algn="r" rtl="1"/>
          <a:endParaRPr lang="ar-EG" sz="1600" b="1" dirty="0"/>
        </a:p>
        <a:p>
          <a:pPr algn="r" rtl="1"/>
          <a:r>
            <a:rPr lang="ar-EG" sz="1600" b="1" dirty="0"/>
            <a:t>مجموعة عمل </a:t>
          </a:r>
          <a:r>
            <a:rPr lang="de-DE" sz="1600" b="1" dirty="0"/>
            <a:t>TPPT</a:t>
          </a:r>
          <a:r>
            <a:rPr lang="ar-EG" sz="1600" b="1" dirty="0"/>
            <a:t>:</a:t>
          </a:r>
          <a:r>
            <a:rPr lang="ar-EG" sz="1600" dirty="0"/>
            <a:t> </a:t>
          </a:r>
          <a:r>
            <a:rPr lang="ar-SA" sz="1600" dirty="0"/>
            <a:t>صياغة مراجعة مسودة المعيار الدولي رقم 18 لتدابير الصحة النباتية</a:t>
          </a:r>
          <a:endParaRPr lang="en-US" sz="1600" dirty="0"/>
        </a:p>
        <a:p>
          <a:pPr algn="r" rtl="1">
            <a:buFont typeface="Arial" panose="020B0604020202020204" pitchFamily="34" charset="0"/>
            <a:buChar char="-"/>
          </a:pPr>
          <a:r>
            <a:rPr lang="ar-SA" sz="1600" dirty="0">
              <a:latin typeface="+mj-lt"/>
            </a:rPr>
            <a:t>لتطوير ودمج التحديثات المستجدة في تكنولوجيا التشعيع</a:t>
          </a:r>
          <a:endParaRPr lang="en-US" sz="1600" dirty="0">
            <a:latin typeface="+mj-lt"/>
          </a:endParaRPr>
        </a:p>
        <a:p>
          <a:pPr algn="r" rtl="1"/>
          <a:r>
            <a:rPr lang="ar-SA" sz="1600" dirty="0">
              <a:latin typeface="+mj-lt"/>
            </a:rPr>
            <a:t>و</a:t>
          </a:r>
          <a:endParaRPr lang="en-US" sz="1600" dirty="0">
            <a:latin typeface="+mj-lt"/>
          </a:endParaRPr>
        </a:p>
        <a:p>
          <a:pPr algn="r" rtl="1">
            <a:buFont typeface="Calibri" panose="020F0502020204030204" pitchFamily="34" charset="0"/>
            <a:buChar char="-"/>
          </a:pPr>
          <a:r>
            <a:rPr lang="ar-SA" sz="1600" dirty="0">
              <a:latin typeface="+mj-lt"/>
            </a:rPr>
            <a:t>للتوافق مع المعايير المعتمدة بالفعل</a:t>
          </a:r>
          <a:r>
            <a:rPr lang="en-US" sz="1600" dirty="0">
              <a:latin typeface="+mj-lt"/>
            </a:rPr>
            <a:t>:</a:t>
          </a:r>
          <a:endParaRPr lang="ar-EG" sz="1600" dirty="0">
            <a:latin typeface="+mj-lt"/>
          </a:endParaRPr>
        </a:p>
        <a:p>
          <a:pPr algn="r" rtl="1">
            <a:buFont typeface="Calibri" panose="020F0502020204030204" pitchFamily="34" charset="0"/>
            <a:buChar char="-"/>
          </a:pPr>
          <a:r>
            <a:rPr lang="ar-EG" sz="1600" dirty="0">
              <a:latin typeface="+mj-lt"/>
            </a:rPr>
            <a:t>- </a:t>
          </a:r>
          <a:r>
            <a:rPr lang="ar-SA" sz="1600" dirty="0">
              <a:latin typeface="+mj-lt"/>
            </a:rPr>
            <a:t>المعيار الدولي لتدابير الصحة النباتية رقم 42: متطلبات استخدام المعالجة بدرجة الحرارة كتدابير للصحة النباتية</a:t>
          </a:r>
          <a:endParaRPr lang="en-US" sz="1600" dirty="0">
            <a:latin typeface="+mj-lt"/>
          </a:endParaRPr>
        </a:p>
        <a:p>
          <a:pPr algn="r"/>
          <a:r>
            <a:rPr lang="ar-EG" sz="1600" dirty="0">
              <a:latin typeface="+mj-lt"/>
            </a:rPr>
            <a:t>- </a:t>
          </a:r>
          <a:r>
            <a:rPr lang="ar-SA" sz="1600" dirty="0">
              <a:latin typeface="+mj-lt"/>
            </a:rPr>
            <a:t>المعيار الدولي لتدابير الصحة النباتية 43 متطلبات استخدام التبخير كتدبير من تدابير الصحة النباتية</a:t>
          </a:r>
          <a:endParaRPr lang="en-US" sz="1600" dirty="0">
            <a:latin typeface="+mj-lt"/>
          </a:endParaRPr>
        </a:p>
        <a:p>
          <a:pPr algn="r"/>
          <a:r>
            <a:rPr lang="ar-EG" sz="1600" dirty="0">
              <a:latin typeface="+mj-lt"/>
            </a:rPr>
            <a:t>- </a:t>
          </a:r>
          <a:r>
            <a:rPr lang="ar-SA" sz="1600" dirty="0">
              <a:latin typeface="+mj-lt"/>
            </a:rPr>
            <a:t>المعيار الدولي لتدابير الصحة النباتية رقم 44: متطلبات استخدام المعالجة بالضغط الجوي المعدل كتدابير للصحة النباتية</a:t>
          </a:r>
          <a:endParaRPr lang="en-GB" sz="1600" b="0" dirty="0">
            <a:effectLst/>
            <a:latin typeface="+mj-lt"/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9C543F-6D9E-4ECA-AE2C-9FCDE5815B32}" type="pres">
      <dgm:prSet presAssocID="{A8301008-09B6-4553-94BE-5D396582DCC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56D98A2-2082-4979-997C-CB907FB9B3D9}" type="pres">
      <dgm:prSet presAssocID="{82353047-4793-4611-A723-C7905524DA06}" presName="upArrow" presStyleLbl="node1" presStyleIdx="0" presStyleCnt="2"/>
      <dgm:spPr/>
    </dgm:pt>
    <dgm:pt modelId="{C89D0582-DED6-48BD-B330-D24F3EB9C288}" type="pres">
      <dgm:prSet presAssocID="{82353047-4793-4611-A723-C7905524DA06}" presName="upArrowText" presStyleLbl="revTx" presStyleIdx="0" presStyleCnt="2" custScaleY="47405" custLinFactNeighborY="-1657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955AD29-CFDD-42A2-A1EF-92637DC38C50}" type="pres">
      <dgm:prSet presAssocID="{72890102-ED63-4D8A-9041-703A2F022594}" presName="downArrow" presStyleLbl="node1" presStyleIdx="1" presStyleCnt="2"/>
      <dgm:spPr/>
    </dgm:pt>
    <dgm:pt modelId="{9F712123-57F6-4233-B864-B5AC41AEB1DA}" type="pres">
      <dgm:prSet presAssocID="{72890102-ED63-4D8A-9041-703A2F022594}" presName="downArrowText" presStyleLbl="revTx" presStyleIdx="1" presStyleCnt="2" custScaleX="104185" custScaleY="98070" custLinFactNeighborY="-3517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14B6E48-7BBA-405D-A16C-40F8BE72CCBA}" srcId="{A8301008-09B6-4553-94BE-5D396582DCC8}" destId="{DA568BCA-C1E7-48A6-A9D3-65AEBCFDFE80}" srcOrd="3" destOrd="0" parTransId="{3157E311-2075-4F26-A323-35D2164266DB}" sibTransId="{E15ADCD9-6F5D-4194-A338-CD05A6B9D464}"/>
    <dgm:cxn modelId="{4DF5D122-70D4-4409-908B-152E4022D6F8}" srcId="{F48F216F-0B5F-47A8-B6BD-9EDABEF3056B}" destId="{524158E6-A16B-4CCE-877A-46E2F9DB4043}" srcOrd="0" destOrd="0" parTransId="{BEF2FE1C-5CD6-4AA6-94E0-2BD68C4C3151}" sibTransId="{6790359E-84CC-4793-9A45-AAEEEA4D3C91}"/>
    <dgm:cxn modelId="{53351B5D-AE23-4B61-8F7D-9495CFCDA4F4}" srcId="{A8301008-09B6-4553-94BE-5D396582DCC8}" destId="{F48F216F-0B5F-47A8-B6BD-9EDABEF3056B}" srcOrd="2" destOrd="0" parTransId="{EA38D269-5A2D-4F32-9650-E89C50B723B4}" sibTransId="{7E9105FA-4CD0-4794-BBBD-9CFE4E767CDE}"/>
    <dgm:cxn modelId="{1B226FC2-3008-4D33-A12E-AD93690B302D}" type="presOf" srcId="{A8301008-09B6-4553-94BE-5D396582DCC8}" destId="{149C543F-6D9E-4ECA-AE2C-9FCDE5815B32}" srcOrd="0" destOrd="0" presId="urn:microsoft.com/office/officeart/2005/8/layout/arrow4"/>
    <dgm:cxn modelId="{FF4076E3-49F0-4130-9DF4-321C2504F6F2}" type="presOf" srcId="{72890102-ED63-4D8A-9041-703A2F022594}" destId="{9F712123-57F6-4233-B864-B5AC41AEB1DA}" srcOrd="0" destOrd="0" presId="urn:microsoft.com/office/officeart/2005/8/layout/arrow4"/>
    <dgm:cxn modelId="{4DC75DAF-632D-4D7B-AEEA-B5F8A1B8561F}" type="presOf" srcId="{82353047-4793-4611-A723-C7905524DA06}" destId="{C89D0582-DED6-48BD-B330-D24F3EB9C288}" srcOrd="0" destOrd="0" presId="urn:microsoft.com/office/officeart/2005/8/layout/arrow4"/>
    <dgm:cxn modelId="{55CFCEEB-7178-477B-B1D3-86FD4E25EA3E}" srcId="{F48F216F-0B5F-47A8-B6BD-9EDABEF3056B}" destId="{DEF798AB-2F55-44DF-8375-8C9F09D12D2A}" srcOrd="1" destOrd="0" parTransId="{262F6164-06E2-4680-95B6-EDF6AED7A5F4}" sibTransId="{6ECAC9A2-6E8E-4449-8489-D78945DF24D5}"/>
    <dgm:cxn modelId="{D51914DF-7A03-4E12-92C6-6E455063CE85}" srcId="{A8301008-09B6-4553-94BE-5D396582DCC8}" destId="{72890102-ED63-4D8A-9041-703A2F022594}" srcOrd="1" destOrd="0" parTransId="{AD0F6CFB-3E13-4E31-B640-AFC3BB8A3A17}" sibTransId="{F9BC722A-882C-48A9-BC88-B7924C70DEB8}"/>
    <dgm:cxn modelId="{B1A765EE-6C30-4227-90BD-597F65D18B54}" srcId="{A8301008-09B6-4553-94BE-5D396582DCC8}" destId="{82353047-4793-4611-A723-C7905524DA06}" srcOrd="0" destOrd="0" parTransId="{0FC76FA1-D479-4411-A35A-DB5028727649}" sibTransId="{EBD0066D-37E3-4F8A-A165-B993A62266D2}"/>
    <dgm:cxn modelId="{711263EA-5B35-4D16-9B42-DE5D0C3883D0}" type="presParOf" srcId="{149C543F-6D9E-4ECA-AE2C-9FCDE5815B32}" destId="{456D98A2-2082-4979-997C-CB907FB9B3D9}" srcOrd="0" destOrd="0" presId="urn:microsoft.com/office/officeart/2005/8/layout/arrow4"/>
    <dgm:cxn modelId="{32B802D3-5DF1-43E1-B83A-29B7473E3417}" type="presParOf" srcId="{149C543F-6D9E-4ECA-AE2C-9FCDE5815B32}" destId="{C89D0582-DED6-48BD-B330-D24F3EB9C288}" srcOrd="1" destOrd="0" presId="urn:microsoft.com/office/officeart/2005/8/layout/arrow4"/>
    <dgm:cxn modelId="{14D2F69A-6F04-4AD9-BAB3-1F23BC7CF4E5}" type="presParOf" srcId="{149C543F-6D9E-4ECA-AE2C-9FCDE5815B32}" destId="{A955AD29-CFDD-42A2-A1EF-92637DC38C50}" srcOrd="2" destOrd="0" presId="urn:microsoft.com/office/officeart/2005/8/layout/arrow4"/>
    <dgm:cxn modelId="{41B34100-893A-47BB-A5CD-C2B41D8E1D8B}" type="presParOf" srcId="{149C543F-6D9E-4ECA-AE2C-9FCDE5815B32}" destId="{9F712123-57F6-4233-B864-B5AC41AEB1DA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2E90FE-3428-4B23-B1B4-DE3E85620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68D0497-8984-467D-B80C-3C61E02FF02C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ar-EG" sz="1400" b="1" dirty="0"/>
            <a:t>لأسباب تتعلق بحظر السفر نتيجة تفشي وباء فيروس كورونا المستجد واتساقا مع سياسة منظمة الأغذية والزراعة، يتقابل أعضاء لجنة المعايير افتراضيا منذ مايو 2020</a:t>
          </a:r>
        </a:p>
      </dgm:t>
    </dgm:pt>
    <dgm:pt modelId="{1A8464F3-F809-476E-9BD6-2A8772A03595}" type="par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16608821-6688-4F65-8CA5-740464624747}" type="sibTrans" cxnId="{E6107D87-830A-4705-8B5C-135FF4632DA3}">
      <dgm:prSet/>
      <dgm:spPr/>
      <dgm:t>
        <a:bodyPr/>
        <a:lstStyle/>
        <a:p>
          <a:pPr algn="ctr"/>
          <a:endParaRPr lang="en-US" sz="2400"/>
        </a:p>
      </dgm:t>
    </dgm:pt>
    <dgm:pt modelId="{C2E8C396-C797-49D6-BE26-BC53F908B9D1}" type="pres">
      <dgm:prSet presAssocID="{062E90FE-3428-4B23-B1B4-DE3E856203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8CAC78D-E12E-448F-BD2D-DDA9BE18257D}" type="pres">
      <dgm:prSet presAssocID="{068D0497-8984-467D-B80C-3C61E02FF02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93B58667-CA6D-4D9D-AC5A-EADBE9C84211}" type="presOf" srcId="{068D0497-8984-467D-B80C-3C61E02FF02C}" destId="{58CAC78D-E12E-448F-BD2D-DDA9BE18257D}" srcOrd="0" destOrd="0" presId="urn:microsoft.com/office/officeart/2005/8/layout/vList2"/>
    <dgm:cxn modelId="{E6107D87-830A-4705-8B5C-135FF4632DA3}" srcId="{062E90FE-3428-4B23-B1B4-DE3E856203FA}" destId="{068D0497-8984-467D-B80C-3C61E02FF02C}" srcOrd="0" destOrd="0" parTransId="{1A8464F3-F809-476E-9BD6-2A8772A03595}" sibTransId="{16608821-6688-4F65-8CA5-740464624747}"/>
    <dgm:cxn modelId="{C9726C2E-1AA1-4716-995B-B75565577D4E}" type="presOf" srcId="{062E90FE-3428-4B23-B1B4-DE3E856203FA}" destId="{C2E8C396-C797-49D6-BE26-BC53F908B9D1}" srcOrd="0" destOrd="0" presId="urn:microsoft.com/office/officeart/2005/8/layout/vList2"/>
    <dgm:cxn modelId="{2C62DC94-8B19-4D1D-9432-52F5B5D17F63}" type="presParOf" srcId="{C2E8C396-C797-49D6-BE26-BC53F908B9D1}" destId="{58CAC78D-E12E-448F-BD2D-DDA9BE1825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ar-EG" sz="1100" dirty="0"/>
            <a:t>ولمواصلة العمل الأساسي للجنة الدائمة، وافقت لجنة المعايير على استخدام </a:t>
          </a:r>
          <a:r>
            <a:rPr lang="ar-EG" sz="1100" b="1" dirty="0"/>
            <a:t>نظام التعليق الالكتروني لمراجعة</a:t>
          </a:r>
          <a:r>
            <a:rPr lang="ar-EG" sz="1100" dirty="0"/>
            <a:t> مسودة المعيار الدولي لتدابير الصحة النباتية</a:t>
          </a:r>
          <a:endParaRPr lang="en-US" sz="1100" dirty="0"/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ar-EG" sz="1050" dirty="0"/>
            <a:t>راجعت </a:t>
          </a:r>
          <a:r>
            <a:rPr lang="ar-EG" sz="1050" b="1" dirty="0"/>
            <a:t>لجنة المعايير مسودة المعيار الدولي لتدابير الصحة النباتية </a:t>
          </a:r>
          <a:r>
            <a:rPr lang="ar-EG" sz="1050" dirty="0"/>
            <a:t>ابتداءً من 14 مايو 2021.
راجع المضيف التعليقات وراجع المسودة</a:t>
          </a:r>
          <a:endParaRPr lang="en-US" sz="1050" dirty="0"/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ar-EG" sz="1000" dirty="0"/>
            <a:t>فى مايو 2021 </a:t>
          </a:r>
          <a:r>
            <a:rPr lang="ar-EG" sz="1000" b="1" dirty="0"/>
            <a:t>وافقت لجنة المعايير على مسودة المعيار الدولي لتدابير الصحة النباتية</a:t>
          </a:r>
          <a:r>
            <a:rPr lang="ar-EG" sz="1000" dirty="0"/>
            <a:t> من أجل المشاورة الأولى
1 يوليو - 30 سبتمبر 2021</a:t>
          </a:r>
          <a:endParaRPr lang="en-US" sz="1000" dirty="0"/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GB"/>
        </a:p>
      </dgm:t>
    </dgm:pt>
    <dgm:pt modelId="{48BB1495-F2F2-4DEA-9E73-209C16128E07}" type="pres">
      <dgm:prSet presAssocID="{C382F03E-AE58-40D4-A89F-19C42EE12E6C}" presName="Accent3" presStyleCnt="0"/>
      <dgm:spPr/>
    </dgm:pt>
    <dgm:pt modelId="{C68E4BB0-E0C6-43E0-A6E4-12CD286DD510}" type="pres">
      <dgm:prSet presAssocID="{C382F03E-AE58-40D4-A89F-19C42EE12E6C}" presName="Accent" presStyleLbl="node1" presStyleIdx="0" presStyleCnt="3" custLinFactNeighborY="3135"/>
      <dgm:spPr/>
    </dgm:pt>
    <dgm:pt modelId="{E95E1550-923A-44ED-90F1-0292A071505B}" type="pres">
      <dgm:prSet presAssocID="{C382F03E-AE58-40D4-A89F-19C42EE12E6C}" presName="ParentBackground3" presStyleCnt="0"/>
      <dgm:spPr/>
    </dgm:pt>
    <dgm:pt modelId="{26D0CB6F-9D1E-4870-A28C-24B3E6F34270}" type="pres">
      <dgm:prSet presAssocID="{C382F03E-AE58-40D4-A89F-19C42EE12E6C}" presName="ParentBackground" presStyleLbl="fgAcc1" presStyleIdx="0" presStyleCnt="3" custLinFactNeighborY="3359"/>
      <dgm:spPr/>
      <dgm:t>
        <a:bodyPr/>
        <a:lstStyle/>
        <a:p>
          <a:endParaRPr lang="en-GB"/>
        </a:p>
      </dgm:t>
    </dgm:pt>
    <dgm:pt modelId="{554668F1-CDFB-405D-A9CA-72AE65ECE5C1}" type="pres">
      <dgm:prSet presAssocID="{C382F03E-AE58-40D4-A89F-19C42EE12E6C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ECE8386-1589-4B9C-8241-6A634A9938DF}" type="pres">
      <dgm:prSet presAssocID="{A2628670-AB9C-4EA0-9C39-B043E60D52CE}" presName="Accent2" presStyleCnt="0"/>
      <dgm:spPr/>
    </dgm:pt>
    <dgm:pt modelId="{E383C4F5-3DAD-4D8B-9707-03D7012EE91C}" type="pres">
      <dgm:prSet presAssocID="{A2628670-AB9C-4EA0-9C39-B043E60D52CE}" presName="Accent" presStyleLbl="node1" presStyleIdx="1" presStyleCnt="3" custLinFactNeighborX="-1530" custLinFactNeighborY="2819"/>
      <dgm:spPr/>
    </dgm:pt>
    <dgm:pt modelId="{5ED1F913-5E3F-4E32-ACD0-2BB3A246765F}" type="pres">
      <dgm:prSet presAssocID="{A2628670-AB9C-4EA0-9C39-B043E60D52CE}" presName="ParentBackground2" presStyleCnt="0"/>
      <dgm:spPr/>
    </dgm:pt>
    <dgm:pt modelId="{37C8EEE5-C7F1-40CA-952F-3BA974652F54}" type="pres">
      <dgm:prSet presAssocID="{A2628670-AB9C-4EA0-9C39-B043E60D52CE}" presName="ParentBackground" presStyleLbl="fgAcc1" presStyleIdx="1" presStyleCnt="3" custLinFactNeighborX="-2311" custLinFactNeighborY="4273"/>
      <dgm:spPr/>
      <dgm:t>
        <a:bodyPr/>
        <a:lstStyle/>
        <a:p>
          <a:endParaRPr lang="en-GB"/>
        </a:p>
      </dgm:t>
    </dgm:pt>
    <dgm:pt modelId="{22DA759B-7605-41D5-85FC-E986B34881F6}" type="pres">
      <dgm:prSet presAssocID="{A2628670-AB9C-4EA0-9C39-B043E60D52CE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2" presStyleCnt="3" custLinFactNeighborX="-2441" custLinFactNeighborY="-1861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2" presStyleCnt="3" custLinFactNeighborX="-3689" custLinFactNeighborY="-2835"/>
      <dgm:spPr/>
      <dgm:t>
        <a:bodyPr/>
        <a:lstStyle/>
        <a:p>
          <a:endParaRPr lang="en-GB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4EC6BAD-B0A4-41E4-91E1-307A72F0642D}" type="presOf" srcId="{C382F03E-AE58-40D4-A89F-19C42EE12E6C}" destId="{26D0CB6F-9D1E-4870-A28C-24B3E6F34270}" srcOrd="0" destOrd="0" presId="urn:microsoft.com/office/officeart/2011/layout/CircleProcess"/>
    <dgm:cxn modelId="{12501389-8E6E-4FC9-8FE6-419377B1FA9A}" srcId="{0DADA17C-C4D2-487F-BA92-B655F034B9B3}" destId="{A2628670-AB9C-4EA0-9C39-B043E60D52CE}" srcOrd="1" destOrd="0" parTransId="{B2DB0B61-5081-428B-B287-F8F16C7AABD8}" sibTransId="{69E09133-8CA2-4CFD-B80B-CE9F7DDA1451}"/>
    <dgm:cxn modelId="{42C35B49-BB7A-421C-8CC0-C9EDDDA0335D}" type="presOf" srcId="{8E44761C-6997-4386-9D64-1AAD37D82E15}" destId="{9C9378A5-A50C-4E83-91E7-152F5E2FD5FD}" srcOrd="0" destOrd="0" presId="urn:microsoft.com/office/officeart/2011/layout/CircleProcess"/>
    <dgm:cxn modelId="{6B930D89-C200-435D-8667-544617218714}" type="presOf" srcId="{8E44761C-6997-4386-9D64-1AAD37D82E15}" destId="{9444350C-1A5C-4542-B827-F1F44FD69FFC}" srcOrd="1" destOrd="0" presId="urn:microsoft.com/office/officeart/2011/layout/CircleProcess"/>
    <dgm:cxn modelId="{B0DBF499-3F9C-456B-9426-5F06496384CE}" type="presOf" srcId="{0DADA17C-C4D2-487F-BA92-B655F034B9B3}" destId="{A7D55C90-9279-4521-846A-BAC0DBEA9EF6}" srcOrd="0" destOrd="0" presId="urn:microsoft.com/office/officeart/2011/layout/CircleProcess"/>
    <dgm:cxn modelId="{1FE211E5-C89F-4D47-9454-D48EE4420604}" srcId="{0DADA17C-C4D2-487F-BA92-B655F034B9B3}" destId="{C382F03E-AE58-40D4-A89F-19C42EE12E6C}" srcOrd="2" destOrd="0" parTransId="{E58C6D17-54B3-4066-A1C7-582D50138DFE}" sibTransId="{44A98FB9-68FB-48C6-AF68-7B23240A8895}"/>
    <dgm:cxn modelId="{C483809B-9F9F-42AD-AE0A-DF263DAAE25B}" type="presOf" srcId="{C382F03E-AE58-40D4-A89F-19C42EE12E6C}" destId="{554668F1-CDFB-405D-A9CA-72AE65ECE5C1}" srcOrd="1" destOrd="0" presId="urn:microsoft.com/office/officeart/2011/layout/CircleProcess"/>
    <dgm:cxn modelId="{3CEA636F-9E1A-46E9-87F2-30B23CC907ED}" type="presOf" srcId="{A2628670-AB9C-4EA0-9C39-B043E60D52CE}" destId="{37C8EEE5-C7F1-40CA-952F-3BA974652F54}" srcOrd="0" destOrd="0" presId="urn:microsoft.com/office/officeart/2011/layout/CircleProcess"/>
    <dgm:cxn modelId="{264F23F8-6373-453C-940A-4D85725B25A4}" type="presOf" srcId="{A2628670-AB9C-4EA0-9C39-B043E60D52CE}" destId="{22DA759B-7605-41D5-85FC-E986B34881F6}" srcOrd="1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79CAB97B-F988-4841-A153-59D0BF7E25F5}" type="presParOf" srcId="{A7D55C90-9279-4521-846A-BAC0DBEA9EF6}" destId="{48BB1495-F2F2-4DEA-9E73-209C16128E07}" srcOrd="0" destOrd="0" presId="urn:microsoft.com/office/officeart/2011/layout/CircleProcess"/>
    <dgm:cxn modelId="{6995E0CB-A51E-426B-B843-8A6E41214901}" type="presParOf" srcId="{48BB1495-F2F2-4DEA-9E73-209C16128E07}" destId="{C68E4BB0-E0C6-43E0-A6E4-12CD286DD510}" srcOrd="0" destOrd="0" presId="urn:microsoft.com/office/officeart/2011/layout/CircleProcess"/>
    <dgm:cxn modelId="{3EBEC9FE-0F78-4C67-AB2A-27A0395799DD}" type="presParOf" srcId="{A7D55C90-9279-4521-846A-BAC0DBEA9EF6}" destId="{E95E1550-923A-44ED-90F1-0292A071505B}" srcOrd="1" destOrd="0" presId="urn:microsoft.com/office/officeart/2011/layout/CircleProcess"/>
    <dgm:cxn modelId="{953BED34-B415-4183-B1BE-32A5427B807B}" type="presParOf" srcId="{E95E1550-923A-44ED-90F1-0292A071505B}" destId="{26D0CB6F-9D1E-4870-A28C-24B3E6F34270}" srcOrd="0" destOrd="0" presId="urn:microsoft.com/office/officeart/2011/layout/CircleProcess"/>
    <dgm:cxn modelId="{B3FB9058-AB48-4A27-874C-40EC3D36EC21}" type="presParOf" srcId="{A7D55C90-9279-4521-846A-BAC0DBEA9EF6}" destId="{554668F1-CDFB-405D-A9CA-72AE65ECE5C1}" srcOrd="2" destOrd="0" presId="urn:microsoft.com/office/officeart/2011/layout/CircleProcess"/>
    <dgm:cxn modelId="{ECE5C5AA-C699-4170-8908-BE73D99BE41D}" type="presParOf" srcId="{A7D55C90-9279-4521-846A-BAC0DBEA9EF6}" destId="{2ECE8386-1589-4B9C-8241-6A634A9938DF}" srcOrd="3" destOrd="0" presId="urn:microsoft.com/office/officeart/2011/layout/CircleProcess"/>
    <dgm:cxn modelId="{FD82B150-BCB1-4801-BB3C-1D2321763DA3}" type="presParOf" srcId="{2ECE8386-1589-4B9C-8241-6A634A9938DF}" destId="{E383C4F5-3DAD-4D8B-9707-03D7012EE91C}" srcOrd="0" destOrd="0" presId="urn:microsoft.com/office/officeart/2011/layout/CircleProcess"/>
    <dgm:cxn modelId="{11EAB109-78CB-49EB-A961-619FDED5170B}" type="presParOf" srcId="{A7D55C90-9279-4521-846A-BAC0DBEA9EF6}" destId="{5ED1F913-5E3F-4E32-ACD0-2BB3A246765F}" srcOrd="4" destOrd="0" presId="urn:microsoft.com/office/officeart/2011/layout/CircleProcess"/>
    <dgm:cxn modelId="{43FA766F-03AB-417E-839E-07F1F80DD984}" type="presParOf" srcId="{5ED1F913-5E3F-4E32-ACD0-2BB3A246765F}" destId="{37C8EEE5-C7F1-40CA-952F-3BA974652F54}" srcOrd="0" destOrd="0" presId="urn:microsoft.com/office/officeart/2011/layout/CircleProcess"/>
    <dgm:cxn modelId="{B8544BA5-08F5-48FF-9996-C05B54C90CC8}" type="presParOf" srcId="{A7D55C90-9279-4521-846A-BAC0DBEA9EF6}" destId="{22DA759B-7605-41D5-85FC-E986B34881F6}" srcOrd="5" destOrd="0" presId="urn:microsoft.com/office/officeart/2011/layout/CircleProcess"/>
    <dgm:cxn modelId="{8E017FC9-9209-43B2-84DC-C6950BB6813A}" type="presParOf" srcId="{A7D55C90-9279-4521-846A-BAC0DBEA9EF6}" destId="{7863A790-976C-4466-9151-967372B44496}" srcOrd="6" destOrd="0" presId="urn:microsoft.com/office/officeart/2011/layout/CircleProcess"/>
    <dgm:cxn modelId="{DCC269E5-752C-4F5E-95C6-BE4F9FB266B1}" type="presParOf" srcId="{7863A790-976C-4466-9151-967372B44496}" destId="{574DAFAF-C354-4CB4-B5DC-2AD4E9F76473}" srcOrd="0" destOrd="0" presId="urn:microsoft.com/office/officeart/2011/layout/CircleProcess"/>
    <dgm:cxn modelId="{5747673A-23E1-47F7-A27A-26EA7FBD96CF}" type="presParOf" srcId="{A7D55C90-9279-4521-846A-BAC0DBEA9EF6}" destId="{C918D609-8CF4-4D05-8FFA-477F71A4301E}" srcOrd="7" destOrd="0" presId="urn:microsoft.com/office/officeart/2011/layout/CircleProcess"/>
    <dgm:cxn modelId="{33CBB90D-B46C-4819-A47E-4B382D550931}" type="presParOf" srcId="{C918D609-8CF4-4D05-8FFA-477F71A4301E}" destId="{9C9378A5-A50C-4E83-91E7-152F5E2FD5FD}" srcOrd="0" destOrd="0" presId="urn:microsoft.com/office/officeart/2011/layout/CircleProcess"/>
    <dgm:cxn modelId="{F5D48F4C-8C1B-4385-B050-FF555ADF0668}" type="presParOf" srcId="{A7D55C90-9279-4521-846A-BAC0DBEA9EF6}" destId="{9444350C-1A5C-4542-B827-F1F44FD69FFC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ar-EG" sz="1900" baseline="0" dirty="0">
              <a:effectLst/>
            </a:rPr>
            <a:t>تم </a:t>
          </a:r>
          <a:r>
            <a:rPr lang="ar-EG" sz="1900" b="1" baseline="0" dirty="0">
              <a:effectLst/>
            </a:rPr>
            <a:t>تنقيح</a:t>
          </a:r>
          <a:r>
            <a:rPr lang="ar-EG" sz="1900" baseline="0" dirty="0">
              <a:effectLst/>
            </a:rPr>
            <a:t> المعيار ليتماشى مع معايير المعالجة الأخرى (درجة الحرارة، التبخير، الجو المعدل) مع الأخذ في الاعتبار جميع العناصر المشار إليها في المواصفة رقم 62</a:t>
          </a:r>
          <a:endParaRPr lang="en-US" sz="1900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1"/>
          <a:r>
            <a:rPr lang="ar-EG" dirty="0">
              <a:effectLst/>
            </a:rPr>
            <a:t>نتيجة لذلك، تمت </a:t>
          </a:r>
          <a:r>
            <a:rPr lang="ar-EG" b="1" dirty="0">
              <a:effectLst/>
            </a:rPr>
            <a:t>إزالة</a:t>
          </a:r>
          <a:r>
            <a:rPr lang="ar-EG" dirty="0">
              <a:effectLst/>
            </a:rPr>
            <a:t> ملحقين وأقسام معينة مثل الفعالية (التي تمت تغطيتها في المعيار الدولي رقم 28) مشكلة الجودة / الصحة) باستثناء حالة واحدة</a:t>
          </a:r>
          <a:endParaRPr lang="en-US" dirty="0">
            <a:effectLst/>
          </a:endParaRP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F92F3236-E2EE-48E8-B5CD-A106736E207A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ar-EG" baseline="0" dirty="0">
              <a:effectLst/>
            </a:rPr>
            <a:t>تم تحديث المراجع ، وتم تقديم بعض المصطلحات الجديدة مثل "التأهيل التشغيلي" و "تأهيل الأداء أو الكفاءة" وكذلك استخدام المصطلح "حمل السلع"</a:t>
          </a:r>
          <a:endParaRPr lang="en-US" dirty="0">
            <a:effectLst/>
          </a:endParaRPr>
        </a:p>
      </dgm:t>
    </dgm:pt>
    <dgm:pt modelId="{DC77D5F0-0E8A-45F3-9FC2-E226E3866711}" type="par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14BFC3C7-3FE8-484A-86CE-DF867A5E0ECE}" type="sibTrans" cxnId="{75C759AA-FC8A-432B-8FC6-4B4D3D6AF92D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FE61560-10CC-43AC-8188-78B860A2B38A}" type="pres">
      <dgm:prSet presAssocID="{57490F1C-EAA0-4708-9D90-530F8B54C6E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97FC4F-B79B-4F0F-A366-2FAC4E37667B}" type="pres">
      <dgm:prSet presAssocID="{75DA8EFE-E4FD-48E8-9E44-8CD343EC2021}" presName="spacer" presStyleCnt="0"/>
      <dgm:spPr/>
    </dgm:pt>
    <dgm:pt modelId="{12C1CF0B-508B-495D-845A-AAC9EED048F3}" type="pres">
      <dgm:prSet presAssocID="{F92F3236-E2EE-48E8-B5CD-A106736E20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E4B13C4-4B18-4306-AC27-7BB6CAC3CF50}" type="presOf" srcId="{2C243417-4429-4F99-9031-B494CD4F6649}" destId="{CF0706D9-00F0-468B-8241-FAC70EC4A3A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A353167F-7ADF-4425-9698-2566E68EC40B}" type="presOf" srcId="{57490F1C-EAA0-4708-9D90-530F8B54C6EA}" destId="{5FE61560-10CC-43AC-8188-78B860A2B38A}" srcOrd="0" destOrd="0" presId="urn:microsoft.com/office/officeart/2005/8/layout/vList2"/>
    <dgm:cxn modelId="{C6983579-F7E7-4FB4-8FF3-251403B67128}" type="presOf" srcId="{F92F3236-E2EE-48E8-B5CD-A106736E207A}" destId="{12C1CF0B-508B-495D-845A-AAC9EED048F3}" srcOrd="0" destOrd="0" presId="urn:microsoft.com/office/officeart/2005/8/layout/vList2"/>
    <dgm:cxn modelId="{75C759AA-FC8A-432B-8FC6-4B4D3D6AF92D}" srcId="{2C243417-4429-4F99-9031-B494CD4F6649}" destId="{F92F3236-E2EE-48E8-B5CD-A106736E207A}" srcOrd="2" destOrd="0" parTransId="{DC77D5F0-0E8A-45F3-9FC2-E226E3866711}" sibTransId="{14BFC3C7-3FE8-484A-86CE-DF867A5E0ECE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33F0F3A-E8E3-4175-8FDF-D8DA343F9129}" type="presOf" srcId="{BCCA384B-61CF-46E2-B938-356AACF564F9}" destId="{A8BD9E9C-7492-466D-82DB-E410D5ABD254}" srcOrd="0" destOrd="0" presId="urn:microsoft.com/office/officeart/2005/8/layout/vList2"/>
    <dgm:cxn modelId="{D4784ECC-4CD7-4BB6-9CE3-4EFE7A055183}" type="presParOf" srcId="{CF0706D9-00F0-468B-8241-FAC70EC4A3A4}" destId="{5FE61560-10CC-43AC-8188-78B860A2B38A}" srcOrd="0" destOrd="0" presId="urn:microsoft.com/office/officeart/2005/8/layout/vList2"/>
    <dgm:cxn modelId="{12C01830-73A1-4B49-9B4F-F8A16B96E080}" type="presParOf" srcId="{CF0706D9-00F0-468B-8241-FAC70EC4A3A4}" destId="{C2BB8742-F1F5-4F63-BCF9-314F69289CB5}" srcOrd="1" destOrd="0" presId="urn:microsoft.com/office/officeart/2005/8/layout/vList2"/>
    <dgm:cxn modelId="{70131128-CEAE-4184-BA65-0E298CC64FC9}" type="presParOf" srcId="{CF0706D9-00F0-468B-8241-FAC70EC4A3A4}" destId="{A8BD9E9C-7492-466D-82DB-E410D5ABD254}" srcOrd="2" destOrd="0" presId="urn:microsoft.com/office/officeart/2005/8/layout/vList2"/>
    <dgm:cxn modelId="{14BE9936-6728-4EDC-97DD-D907B3D6D912}" type="presParOf" srcId="{CF0706D9-00F0-468B-8241-FAC70EC4A3A4}" destId="{5097FC4F-B79B-4F0F-A366-2FAC4E37667B}" srcOrd="3" destOrd="0" presId="urn:microsoft.com/office/officeart/2005/8/layout/vList2"/>
    <dgm:cxn modelId="{D7BCA7B2-CEAA-42A9-B0EC-8F0DF54736CB}" type="presParOf" srcId="{CF0706D9-00F0-468B-8241-FAC70EC4A3A4}" destId="{12C1CF0B-508B-495D-845A-AAC9EED048F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1"/>
          <a:r>
            <a:rPr lang="ar-EG" baseline="0" dirty="0"/>
            <a:t>تمت </a:t>
          </a:r>
          <a:r>
            <a:rPr lang="ar-EG" b="1" baseline="0" dirty="0"/>
            <a:t>زيادة</a:t>
          </a:r>
          <a:r>
            <a:rPr lang="ar-EG" baseline="0" dirty="0"/>
            <a:t> الحد الأدنى من الطاقة للإشعاع بالأشعة السينية من 5</a:t>
          </a:r>
          <a:r>
            <a:rPr lang="en-US" baseline="0" dirty="0"/>
            <a:t>MeV </a:t>
          </a:r>
          <a:r>
            <a:rPr lang="ar-EG" baseline="0" dirty="0"/>
            <a:t> إلى 7.5 </a:t>
          </a:r>
          <a:r>
            <a:rPr lang="en-US" baseline="0" dirty="0"/>
            <a:t>MeV</a:t>
          </a:r>
          <a:r>
            <a:rPr lang="ar-EG" baseline="0" dirty="0"/>
            <a:t> وذلك</a:t>
          </a:r>
          <a:r>
            <a:rPr lang="en-US" baseline="0" dirty="0"/>
            <a:t> </a:t>
          </a:r>
          <a:r>
            <a:rPr lang="ar-EG" baseline="0" dirty="0"/>
            <a:t>بسبب اقتراح </a:t>
          </a:r>
          <a:r>
            <a:rPr lang="en-US" baseline="0" dirty="0"/>
            <a:t>CODEX</a:t>
          </a:r>
          <a:r>
            <a:rPr lang="ar-EG" baseline="0" dirty="0"/>
            <a:t> الحالي وتطوير التكنولوجيا - مما يضاعف من فعالية تشعيع الأشعة السينية</a:t>
          </a:r>
          <a:endParaRPr lang="en-US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baseline="0" dirty="0"/>
            <a:t>تمت إضافة قسم عن عملية التحقق لمنشأة معالجة لإظهار المكان الذي ينبغي أن تشارك فيه منظمة وقاية النباتات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2" custScaleX="277653" custScaleY="38498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59F524A-5EE1-497E-88FA-C1699804AD9F}" type="pres">
      <dgm:prSet presAssocID="{7B8FB567-37D2-4C6A-A557-469D828B1913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 custScaleX="277778" custScaleY="3441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C0EF640-2BE1-43C1-A3CF-C8CAF5A7C3D4}" type="presOf" srcId="{200672D7-ED4D-458E-A297-6918D249B930}" destId="{27EF3092-CFD1-4A53-B482-517046097FD4}" srcOrd="0" destOrd="0" presId="urn:microsoft.com/office/officeart/2005/8/layout/vList5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C2D4F201-3332-4746-994E-3247D32B4CB0}" type="presOf" srcId="{C3EFBB74-65C1-4926-B01F-10DA8788C8F0}" destId="{C3164D25-5611-4014-AF50-0261FC63103E}" srcOrd="0" destOrd="0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F01160ED-35D5-408F-9DC5-FAB57BD55494}" type="presOf" srcId="{F3FDE07C-622B-4787-ACDC-D516BFC0C11D}" destId="{E3B9DE29-CCAA-496D-B02E-17C14DE2A403}" srcOrd="0" destOrd="0" presId="urn:microsoft.com/office/officeart/2005/8/layout/vList5"/>
    <dgm:cxn modelId="{F42945C5-3DBA-44D7-A791-0C28E71FA3FF}" type="presParOf" srcId="{27EF3092-CFD1-4A53-B482-517046097FD4}" destId="{5A4D5B69-FA08-44A9-B8DD-6837481F3312}" srcOrd="0" destOrd="0" presId="urn:microsoft.com/office/officeart/2005/8/layout/vList5"/>
    <dgm:cxn modelId="{1FA7F35E-851D-439C-B2B7-E1C9A7F96065}" type="presParOf" srcId="{5A4D5B69-FA08-44A9-B8DD-6837481F3312}" destId="{E3B9DE29-CCAA-496D-B02E-17C14DE2A403}" srcOrd="0" destOrd="0" presId="urn:microsoft.com/office/officeart/2005/8/layout/vList5"/>
    <dgm:cxn modelId="{A63E98F2-EC4A-4047-A336-7F64C4924701}" type="presParOf" srcId="{27EF3092-CFD1-4A53-B482-517046097FD4}" destId="{A59F524A-5EE1-497E-88FA-C1699804AD9F}" srcOrd="1" destOrd="0" presId="urn:microsoft.com/office/officeart/2005/8/layout/vList5"/>
    <dgm:cxn modelId="{03E45E35-2675-4081-9DD8-DD9D82DDEBCB}" type="presParOf" srcId="{27EF3092-CFD1-4A53-B482-517046097FD4}" destId="{FF80D77B-FA69-4718-8017-2F521818D03C}" srcOrd="2" destOrd="0" presId="urn:microsoft.com/office/officeart/2005/8/layout/vList5"/>
    <dgm:cxn modelId="{B31F3DF1-29C7-4FDA-B8F9-654480FE34D0}" type="presParOf" srcId="{FF80D77B-FA69-4718-8017-2F521818D03C}" destId="{C3164D25-5611-4014-AF50-0261FC63103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10BC4E-81DE-4D3D-93A6-5A692196B432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382C74E-5D46-4DC3-AC22-64B10CF1D6CE}">
      <dgm:prSet/>
      <dgm:spPr/>
      <dgm:t>
        <a:bodyPr/>
        <a:lstStyle/>
        <a:p>
          <a:r>
            <a:rPr lang="ar-EG" baseline="0" dirty="0"/>
            <a:t>البرامج القطرية، المنظمات الإقليمية لوقاية النباتات والمنظمات الأخرى ذات الصلة</a:t>
          </a:r>
          <a:endParaRPr lang="en-US" dirty="0"/>
        </a:p>
      </dgm:t>
    </dgm:pt>
    <dgm:pt modelId="{C4B33482-2E40-4835-819A-890DA6504ED7}" type="parTrans" cxnId="{1BA31F0F-2D45-4FA6-9029-DA763B017A88}">
      <dgm:prSet/>
      <dgm:spPr/>
      <dgm:t>
        <a:bodyPr/>
        <a:lstStyle/>
        <a:p>
          <a:endParaRPr lang="en-US"/>
        </a:p>
      </dgm:t>
    </dgm:pt>
    <dgm:pt modelId="{8AAA9F6E-50B9-4AC0-83E0-57AD7BBDAEE2}" type="sibTrans" cxnId="{1BA31F0F-2D45-4FA6-9029-DA763B017A88}">
      <dgm:prSet/>
      <dgm:spPr/>
      <dgm:t>
        <a:bodyPr/>
        <a:lstStyle/>
        <a:p>
          <a:endParaRPr lang="en-US"/>
        </a:p>
      </dgm:t>
    </dgm:pt>
    <dgm:pt modelId="{9E1C1F1F-8814-4C30-BD3C-4B957BDB997A}">
      <dgm:prSet/>
      <dgm:spPr/>
      <dgm:t>
        <a:bodyPr/>
        <a:lstStyle/>
        <a:p>
          <a:pPr rtl="0"/>
          <a:r>
            <a:rPr lang="ar-EG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مدعوون للتعليق وعرض قضايا التنفيذ المحتملة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A488A9-231C-476C-8087-5C751FC752C3}" type="parTrans" cxnId="{E8728FA6-307D-434A-B63B-D1AACF3EF617}">
      <dgm:prSet/>
      <dgm:spPr/>
      <dgm:t>
        <a:bodyPr/>
        <a:lstStyle/>
        <a:p>
          <a:endParaRPr lang="en-US"/>
        </a:p>
      </dgm:t>
    </dgm:pt>
    <dgm:pt modelId="{075A223D-FA89-43BF-A3CF-BCF830EB0428}" type="sibTrans" cxnId="{E8728FA6-307D-434A-B63B-D1AACF3EF617}">
      <dgm:prSet/>
      <dgm:spPr/>
      <dgm:t>
        <a:bodyPr/>
        <a:lstStyle/>
        <a:p>
          <a:endParaRPr lang="en-US"/>
        </a:p>
      </dgm:t>
    </dgm:pt>
    <dgm:pt modelId="{FE7528BE-7D66-4E25-BC9C-2F75F2E63B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sz="1400" baseline="0" dirty="0"/>
            <a:t>على سبيل المثال: النواقل ونقاط الوصول غير الوفيات ، وإزالة الإرشادات للبحث وما إلى ذلك.</a:t>
          </a:r>
          <a:endParaRPr lang="en-US" sz="1400" dirty="0"/>
        </a:p>
      </dgm:t>
    </dgm:pt>
    <dgm:pt modelId="{C71150CD-6BFB-4816-9AD8-2C1B07B75D72}" type="parTrans" cxnId="{0540589E-A5E4-4973-9FE1-840C14BD0B09}">
      <dgm:prSet/>
      <dgm:spPr/>
      <dgm:t>
        <a:bodyPr/>
        <a:lstStyle/>
        <a:p>
          <a:endParaRPr lang="en-US"/>
        </a:p>
      </dgm:t>
    </dgm:pt>
    <dgm:pt modelId="{62E73CA2-0BA7-4449-8019-6569E39F9BF0}" type="sibTrans" cxnId="{0540589E-A5E4-4973-9FE1-840C14BD0B09}">
      <dgm:prSet/>
      <dgm:spPr/>
      <dgm:t>
        <a:bodyPr/>
        <a:lstStyle/>
        <a:p>
          <a:endParaRPr lang="en-US"/>
        </a:p>
      </dgm:t>
    </dgm:pt>
    <dgm:pt modelId="{C15197EB-8650-4D2A-A96E-761603F4027B}" type="pres">
      <dgm:prSet presAssocID="{6A10BC4E-81DE-4D3D-93A6-5A692196B43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397806AB-DCB2-4291-924D-661D53EAC9FE}" type="pres">
      <dgm:prSet presAssocID="{6382C74E-5D46-4DC3-AC22-64B10CF1D6CE}" presName="chaos" presStyleCnt="0"/>
      <dgm:spPr/>
    </dgm:pt>
    <dgm:pt modelId="{6BB1CEAB-BD39-444B-8DB8-6E9A2A64D75C}" type="pres">
      <dgm:prSet presAssocID="{6382C74E-5D46-4DC3-AC22-64B10CF1D6CE}" presName="parTx1" presStyleLbl="revTx" presStyleIdx="0" presStyleCnt="2"/>
      <dgm:spPr/>
      <dgm:t>
        <a:bodyPr/>
        <a:lstStyle/>
        <a:p>
          <a:endParaRPr lang="en-GB"/>
        </a:p>
      </dgm:t>
    </dgm:pt>
    <dgm:pt modelId="{E280F55D-9403-4F13-9805-B94E71F803FC}" type="pres">
      <dgm:prSet presAssocID="{6382C74E-5D46-4DC3-AC22-64B10CF1D6CE}" presName="c1" presStyleLbl="node1" presStyleIdx="0" presStyleCnt="19"/>
      <dgm:spPr/>
    </dgm:pt>
    <dgm:pt modelId="{A28F0C88-092F-403A-9A6E-217B337A8A9D}" type="pres">
      <dgm:prSet presAssocID="{6382C74E-5D46-4DC3-AC22-64B10CF1D6CE}" presName="c2" presStyleLbl="node1" presStyleIdx="1" presStyleCnt="19"/>
      <dgm:spPr/>
    </dgm:pt>
    <dgm:pt modelId="{0BFB8616-A2D3-4D3F-AB0A-60F3D08E4EF5}" type="pres">
      <dgm:prSet presAssocID="{6382C74E-5D46-4DC3-AC22-64B10CF1D6CE}" presName="c3" presStyleLbl="node1" presStyleIdx="2" presStyleCnt="19"/>
      <dgm:spPr/>
    </dgm:pt>
    <dgm:pt modelId="{EF76146C-D15D-4648-82AC-DCD5F5292876}" type="pres">
      <dgm:prSet presAssocID="{6382C74E-5D46-4DC3-AC22-64B10CF1D6CE}" presName="c4" presStyleLbl="node1" presStyleIdx="3" presStyleCnt="19"/>
      <dgm:spPr/>
    </dgm:pt>
    <dgm:pt modelId="{1BF920C2-BA8E-46DB-955F-C1D7B5E1B416}" type="pres">
      <dgm:prSet presAssocID="{6382C74E-5D46-4DC3-AC22-64B10CF1D6CE}" presName="c5" presStyleLbl="node1" presStyleIdx="4" presStyleCnt="19"/>
      <dgm:spPr/>
    </dgm:pt>
    <dgm:pt modelId="{785A680E-7D5C-4ED5-BA74-2D86E16B376B}" type="pres">
      <dgm:prSet presAssocID="{6382C74E-5D46-4DC3-AC22-64B10CF1D6CE}" presName="c6" presStyleLbl="node1" presStyleIdx="5" presStyleCnt="19"/>
      <dgm:spPr/>
    </dgm:pt>
    <dgm:pt modelId="{4B77F026-E88B-4184-A115-FE5DB52B83C5}" type="pres">
      <dgm:prSet presAssocID="{6382C74E-5D46-4DC3-AC22-64B10CF1D6CE}" presName="c7" presStyleLbl="node1" presStyleIdx="6" presStyleCnt="19"/>
      <dgm:spPr/>
    </dgm:pt>
    <dgm:pt modelId="{64B263A1-3F6D-4328-BCE4-E26FA796B606}" type="pres">
      <dgm:prSet presAssocID="{6382C74E-5D46-4DC3-AC22-64B10CF1D6CE}" presName="c8" presStyleLbl="node1" presStyleIdx="7" presStyleCnt="19"/>
      <dgm:spPr/>
    </dgm:pt>
    <dgm:pt modelId="{CD5F9841-28AF-4076-BDCC-FB1F1C17EECD}" type="pres">
      <dgm:prSet presAssocID="{6382C74E-5D46-4DC3-AC22-64B10CF1D6CE}" presName="c9" presStyleLbl="node1" presStyleIdx="8" presStyleCnt="19"/>
      <dgm:spPr/>
    </dgm:pt>
    <dgm:pt modelId="{502E8A4E-2EDC-461C-BC33-A8F1F673E678}" type="pres">
      <dgm:prSet presAssocID="{6382C74E-5D46-4DC3-AC22-64B10CF1D6CE}" presName="c10" presStyleLbl="node1" presStyleIdx="9" presStyleCnt="19"/>
      <dgm:spPr/>
    </dgm:pt>
    <dgm:pt modelId="{1F6FE2D8-1C20-4D97-A95C-703BD30B4DD5}" type="pres">
      <dgm:prSet presAssocID="{6382C74E-5D46-4DC3-AC22-64B10CF1D6CE}" presName="c11" presStyleLbl="node1" presStyleIdx="10" presStyleCnt="19"/>
      <dgm:spPr/>
    </dgm:pt>
    <dgm:pt modelId="{D8EC4709-50B7-48F7-A78D-8ED285C7558B}" type="pres">
      <dgm:prSet presAssocID="{6382C74E-5D46-4DC3-AC22-64B10CF1D6CE}" presName="c12" presStyleLbl="node1" presStyleIdx="11" presStyleCnt="19"/>
      <dgm:spPr/>
    </dgm:pt>
    <dgm:pt modelId="{D2C8A74A-904B-4357-9150-78263C03E6B1}" type="pres">
      <dgm:prSet presAssocID="{6382C74E-5D46-4DC3-AC22-64B10CF1D6CE}" presName="c13" presStyleLbl="node1" presStyleIdx="12" presStyleCnt="19"/>
      <dgm:spPr/>
    </dgm:pt>
    <dgm:pt modelId="{245D2507-3A9A-4DAE-B54A-42E53FE194C4}" type="pres">
      <dgm:prSet presAssocID="{6382C74E-5D46-4DC3-AC22-64B10CF1D6CE}" presName="c14" presStyleLbl="node1" presStyleIdx="13" presStyleCnt="19"/>
      <dgm:spPr/>
    </dgm:pt>
    <dgm:pt modelId="{783FD0EA-7A5A-4D6E-ACBE-EF4A7E4B4C67}" type="pres">
      <dgm:prSet presAssocID="{6382C74E-5D46-4DC3-AC22-64B10CF1D6CE}" presName="c15" presStyleLbl="node1" presStyleIdx="14" presStyleCnt="19"/>
      <dgm:spPr/>
    </dgm:pt>
    <dgm:pt modelId="{57413E97-2AE8-4C76-A2AC-8F6E261EC8D7}" type="pres">
      <dgm:prSet presAssocID="{6382C74E-5D46-4DC3-AC22-64B10CF1D6CE}" presName="c16" presStyleLbl="node1" presStyleIdx="15" presStyleCnt="19"/>
      <dgm:spPr/>
    </dgm:pt>
    <dgm:pt modelId="{FE244410-EC14-4D70-884A-3BE4CCAA31E0}" type="pres">
      <dgm:prSet presAssocID="{6382C74E-5D46-4DC3-AC22-64B10CF1D6CE}" presName="c17" presStyleLbl="node1" presStyleIdx="16" presStyleCnt="19"/>
      <dgm:spPr/>
    </dgm:pt>
    <dgm:pt modelId="{C7F1C640-B6B7-418B-8473-6B794BE90B0B}" type="pres">
      <dgm:prSet presAssocID="{6382C74E-5D46-4DC3-AC22-64B10CF1D6CE}" presName="c18" presStyleLbl="node1" presStyleIdx="17" presStyleCnt="19"/>
      <dgm:spPr/>
    </dgm:pt>
    <dgm:pt modelId="{A54D948A-4DF4-439B-B74F-D19EA2AC5BBD}" type="pres">
      <dgm:prSet presAssocID="{8AAA9F6E-50B9-4AC0-83E0-57AD7BBDAEE2}" presName="chevronComposite1" presStyleCnt="0"/>
      <dgm:spPr/>
    </dgm:pt>
    <dgm:pt modelId="{35F7FA14-3FC2-4765-99CB-F73E74912B1F}" type="pres">
      <dgm:prSet presAssocID="{8AAA9F6E-50B9-4AC0-83E0-57AD7BBDAEE2}" presName="chevron1" presStyleLbl="sibTrans2D1" presStyleIdx="0" presStyleCnt="2" custLinFactNeighborX="49144"/>
      <dgm:spPr/>
    </dgm:pt>
    <dgm:pt modelId="{D95418A5-72B5-4FB3-9AC2-6C39E5F325F6}" type="pres">
      <dgm:prSet presAssocID="{8AAA9F6E-50B9-4AC0-83E0-57AD7BBDAEE2}" presName="spChevron1" presStyleCnt="0"/>
      <dgm:spPr/>
    </dgm:pt>
    <dgm:pt modelId="{C3BE2773-8225-44C0-91A7-6D191B7935F8}" type="pres">
      <dgm:prSet presAssocID="{8AAA9F6E-50B9-4AC0-83E0-57AD7BBDAEE2}" presName="overlap" presStyleCnt="0"/>
      <dgm:spPr/>
    </dgm:pt>
    <dgm:pt modelId="{8B5F83CC-7FB8-47A9-ACE0-0C9A386F2B96}" type="pres">
      <dgm:prSet presAssocID="{8AAA9F6E-50B9-4AC0-83E0-57AD7BBDAEE2}" presName="chevronComposite2" presStyleCnt="0"/>
      <dgm:spPr/>
    </dgm:pt>
    <dgm:pt modelId="{B8894F80-48E3-41BE-ADDD-782CE10B2F8F}" type="pres">
      <dgm:prSet presAssocID="{8AAA9F6E-50B9-4AC0-83E0-57AD7BBDAEE2}" presName="chevron2" presStyleLbl="sibTrans2D1" presStyleIdx="1" presStyleCnt="2" custLinFactNeighborX="49144"/>
      <dgm:spPr/>
    </dgm:pt>
    <dgm:pt modelId="{207E491C-24F3-496F-B6EE-7B2418E0F27B}" type="pres">
      <dgm:prSet presAssocID="{8AAA9F6E-50B9-4AC0-83E0-57AD7BBDAEE2}" presName="spChevron2" presStyleCnt="0"/>
      <dgm:spPr/>
    </dgm:pt>
    <dgm:pt modelId="{0EFD6F17-A5EC-43CD-B3CD-DB00B36AA8E0}" type="pres">
      <dgm:prSet presAssocID="{9E1C1F1F-8814-4C30-BD3C-4B957BDB997A}" presName="last" presStyleCnt="0"/>
      <dgm:spPr/>
    </dgm:pt>
    <dgm:pt modelId="{E5BA2D9B-A64A-4DF7-8DF3-B82E3EEE58C1}" type="pres">
      <dgm:prSet presAssocID="{9E1C1F1F-8814-4C30-BD3C-4B957BDB997A}" presName="circleTx" presStyleLbl="node1" presStyleIdx="18" presStyleCnt="19"/>
      <dgm:spPr/>
      <dgm:t>
        <a:bodyPr/>
        <a:lstStyle/>
        <a:p>
          <a:endParaRPr lang="en-GB"/>
        </a:p>
      </dgm:t>
    </dgm:pt>
    <dgm:pt modelId="{B49EBA67-7740-49FD-A600-C1B1FC65196D}" type="pres">
      <dgm:prSet presAssocID="{9E1C1F1F-8814-4C30-BD3C-4B957BDB997A}" presName="desTxN" presStyleLbl="revTx" presStyleIdx="1" presStyleCnt="2" custScaleX="146310" custLinFactNeighborX="324" custLinFactNeighborY="999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F9E5925-3007-4A5C-BD6A-4A727F55EC53}" type="pres">
      <dgm:prSet presAssocID="{9E1C1F1F-8814-4C30-BD3C-4B957BDB997A}" presName="spN" presStyleCnt="0"/>
      <dgm:spPr/>
    </dgm:pt>
  </dgm:ptLst>
  <dgm:cxnLst>
    <dgm:cxn modelId="{1BA31F0F-2D45-4FA6-9029-DA763B017A88}" srcId="{6A10BC4E-81DE-4D3D-93A6-5A692196B432}" destId="{6382C74E-5D46-4DC3-AC22-64B10CF1D6CE}" srcOrd="0" destOrd="0" parTransId="{C4B33482-2E40-4835-819A-890DA6504ED7}" sibTransId="{8AAA9F6E-50B9-4AC0-83E0-57AD7BBDAEE2}"/>
    <dgm:cxn modelId="{9AA453B9-C1F5-425B-A509-122641828C28}" type="presOf" srcId="{6382C74E-5D46-4DC3-AC22-64B10CF1D6CE}" destId="{6BB1CEAB-BD39-444B-8DB8-6E9A2A64D75C}" srcOrd="0" destOrd="0" presId="urn:microsoft.com/office/officeart/2009/3/layout/RandomtoResultProcess"/>
    <dgm:cxn modelId="{ADEF303A-3E36-4076-8AF8-9BDD749EEEE9}" type="presOf" srcId="{FE7528BE-7D66-4E25-BC9C-2F75F2E63BAC}" destId="{B49EBA67-7740-49FD-A600-C1B1FC65196D}" srcOrd="0" destOrd="0" presId="urn:microsoft.com/office/officeart/2009/3/layout/RandomtoResultProcess"/>
    <dgm:cxn modelId="{5EF55A0E-C2F2-45FD-A73C-D80CA6A5961A}" type="presOf" srcId="{6A10BC4E-81DE-4D3D-93A6-5A692196B432}" destId="{C15197EB-8650-4D2A-A96E-761603F4027B}" srcOrd="0" destOrd="0" presId="urn:microsoft.com/office/officeart/2009/3/layout/RandomtoResultProcess"/>
    <dgm:cxn modelId="{0540589E-A5E4-4973-9FE1-840C14BD0B09}" srcId="{9E1C1F1F-8814-4C30-BD3C-4B957BDB997A}" destId="{FE7528BE-7D66-4E25-BC9C-2F75F2E63BAC}" srcOrd="0" destOrd="0" parTransId="{C71150CD-6BFB-4816-9AD8-2C1B07B75D72}" sibTransId="{62E73CA2-0BA7-4449-8019-6569E39F9BF0}"/>
    <dgm:cxn modelId="{E8728FA6-307D-434A-B63B-D1AACF3EF617}" srcId="{6A10BC4E-81DE-4D3D-93A6-5A692196B432}" destId="{9E1C1F1F-8814-4C30-BD3C-4B957BDB997A}" srcOrd="1" destOrd="0" parTransId="{D0A488A9-231C-476C-8087-5C751FC752C3}" sibTransId="{075A223D-FA89-43BF-A3CF-BCF830EB0428}"/>
    <dgm:cxn modelId="{973AA487-CDD7-405C-BC41-DB8C488EB4AA}" type="presOf" srcId="{9E1C1F1F-8814-4C30-BD3C-4B957BDB997A}" destId="{E5BA2D9B-A64A-4DF7-8DF3-B82E3EEE58C1}" srcOrd="0" destOrd="0" presId="urn:microsoft.com/office/officeart/2009/3/layout/RandomtoResultProcess"/>
    <dgm:cxn modelId="{83BB12A1-C089-4838-AB67-D4A81494126E}" type="presParOf" srcId="{C15197EB-8650-4D2A-A96E-761603F4027B}" destId="{397806AB-DCB2-4291-924D-661D53EAC9FE}" srcOrd="0" destOrd="0" presId="urn:microsoft.com/office/officeart/2009/3/layout/RandomtoResultProcess"/>
    <dgm:cxn modelId="{EE86B13B-FF4C-4B9A-A685-4CDA2BACEF33}" type="presParOf" srcId="{397806AB-DCB2-4291-924D-661D53EAC9FE}" destId="{6BB1CEAB-BD39-444B-8DB8-6E9A2A64D75C}" srcOrd="0" destOrd="0" presId="urn:microsoft.com/office/officeart/2009/3/layout/RandomtoResultProcess"/>
    <dgm:cxn modelId="{36CA7ABD-DBE3-437A-9588-506287477846}" type="presParOf" srcId="{397806AB-DCB2-4291-924D-661D53EAC9FE}" destId="{E280F55D-9403-4F13-9805-B94E71F803FC}" srcOrd="1" destOrd="0" presId="urn:microsoft.com/office/officeart/2009/3/layout/RandomtoResultProcess"/>
    <dgm:cxn modelId="{88D19336-4B67-4FE9-92C1-F361340B117B}" type="presParOf" srcId="{397806AB-DCB2-4291-924D-661D53EAC9FE}" destId="{A28F0C88-092F-403A-9A6E-217B337A8A9D}" srcOrd="2" destOrd="0" presId="urn:microsoft.com/office/officeart/2009/3/layout/RandomtoResultProcess"/>
    <dgm:cxn modelId="{07DA5F9A-4A6E-46A7-898B-15D2FE49C81C}" type="presParOf" srcId="{397806AB-DCB2-4291-924D-661D53EAC9FE}" destId="{0BFB8616-A2D3-4D3F-AB0A-60F3D08E4EF5}" srcOrd="3" destOrd="0" presId="urn:microsoft.com/office/officeart/2009/3/layout/RandomtoResultProcess"/>
    <dgm:cxn modelId="{716021CB-BB6B-4D89-81C0-3866472BEE71}" type="presParOf" srcId="{397806AB-DCB2-4291-924D-661D53EAC9FE}" destId="{EF76146C-D15D-4648-82AC-DCD5F5292876}" srcOrd="4" destOrd="0" presId="urn:microsoft.com/office/officeart/2009/3/layout/RandomtoResultProcess"/>
    <dgm:cxn modelId="{5AA466F2-514B-4F83-9375-33FD3D49B6A7}" type="presParOf" srcId="{397806AB-DCB2-4291-924D-661D53EAC9FE}" destId="{1BF920C2-BA8E-46DB-955F-C1D7B5E1B416}" srcOrd="5" destOrd="0" presId="urn:microsoft.com/office/officeart/2009/3/layout/RandomtoResultProcess"/>
    <dgm:cxn modelId="{165DF8BA-8C22-4F43-9C86-3D7780DA4C99}" type="presParOf" srcId="{397806AB-DCB2-4291-924D-661D53EAC9FE}" destId="{785A680E-7D5C-4ED5-BA74-2D86E16B376B}" srcOrd="6" destOrd="0" presId="urn:microsoft.com/office/officeart/2009/3/layout/RandomtoResultProcess"/>
    <dgm:cxn modelId="{5F2DB3EA-17D7-4623-AEE9-3A992E8C491F}" type="presParOf" srcId="{397806AB-DCB2-4291-924D-661D53EAC9FE}" destId="{4B77F026-E88B-4184-A115-FE5DB52B83C5}" srcOrd="7" destOrd="0" presId="urn:microsoft.com/office/officeart/2009/3/layout/RandomtoResultProcess"/>
    <dgm:cxn modelId="{F5AA192E-9189-4AD8-8C04-21F65D5E7347}" type="presParOf" srcId="{397806AB-DCB2-4291-924D-661D53EAC9FE}" destId="{64B263A1-3F6D-4328-BCE4-E26FA796B606}" srcOrd="8" destOrd="0" presId="urn:microsoft.com/office/officeart/2009/3/layout/RandomtoResultProcess"/>
    <dgm:cxn modelId="{909E88A1-C9C1-42C9-A066-7BC6B31FE50C}" type="presParOf" srcId="{397806AB-DCB2-4291-924D-661D53EAC9FE}" destId="{CD5F9841-28AF-4076-BDCC-FB1F1C17EECD}" srcOrd="9" destOrd="0" presId="urn:microsoft.com/office/officeart/2009/3/layout/RandomtoResultProcess"/>
    <dgm:cxn modelId="{880E4DC0-C4E8-4FFA-AF3D-21B3604E8DFA}" type="presParOf" srcId="{397806AB-DCB2-4291-924D-661D53EAC9FE}" destId="{502E8A4E-2EDC-461C-BC33-A8F1F673E678}" srcOrd="10" destOrd="0" presId="urn:microsoft.com/office/officeart/2009/3/layout/RandomtoResultProcess"/>
    <dgm:cxn modelId="{7AD3530C-C50D-4F6C-BAB2-FD4878CBEE96}" type="presParOf" srcId="{397806AB-DCB2-4291-924D-661D53EAC9FE}" destId="{1F6FE2D8-1C20-4D97-A95C-703BD30B4DD5}" srcOrd="11" destOrd="0" presId="urn:microsoft.com/office/officeart/2009/3/layout/RandomtoResultProcess"/>
    <dgm:cxn modelId="{E5F78EEF-A3F5-470A-84EB-AEA4D93705E5}" type="presParOf" srcId="{397806AB-DCB2-4291-924D-661D53EAC9FE}" destId="{D8EC4709-50B7-48F7-A78D-8ED285C7558B}" srcOrd="12" destOrd="0" presId="urn:microsoft.com/office/officeart/2009/3/layout/RandomtoResultProcess"/>
    <dgm:cxn modelId="{DDC039AD-FDFC-4D25-9C3B-C5CA42035B74}" type="presParOf" srcId="{397806AB-DCB2-4291-924D-661D53EAC9FE}" destId="{D2C8A74A-904B-4357-9150-78263C03E6B1}" srcOrd="13" destOrd="0" presId="urn:microsoft.com/office/officeart/2009/3/layout/RandomtoResultProcess"/>
    <dgm:cxn modelId="{75B5C4A7-69E5-4FE2-B944-17970B5B0EE1}" type="presParOf" srcId="{397806AB-DCB2-4291-924D-661D53EAC9FE}" destId="{245D2507-3A9A-4DAE-B54A-42E53FE194C4}" srcOrd="14" destOrd="0" presId="urn:microsoft.com/office/officeart/2009/3/layout/RandomtoResultProcess"/>
    <dgm:cxn modelId="{A470BFE8-2395-49E2-93E9-299027A2AA7A}" type="presParOf" srcId="{397806AB-DCB2-4291-924D-661D53EAC9FE}" destId="{783FD0EA-7A5A-4D6E-ACBE-EF4A7E4B4C67}" srcOrd="15" destOrd="0" presId="urn:microsoft.com/office/officeart/2009/3/layout/RandomtoResultProcess"/>
    <dgm:cxn modelId="{053FA89C-EF22-49FE-90D5-82128FEE2F85}" type="presParOf" srcId="{397806AB-DCB2-4291-924D-661D53EAC9FE}" destId="{57413E97-2AE8-4C76-A2AC-8F6E261EC8D7}" srcOrd="16" destOrd="0" presId="urn:microsoft.com/office/officeart/2009/3/layout/RandomtoResultProcess"/>
    <dgm:cxn modelId="{68C7AA5C-CD10-44CD-B1AA-E322D86D3199}" type="presParOf" srcId="{397806AB-DCB2-4291-924D-661D53EAC9FE}" destId="{FE244410-EC14-4D70-884A-3BE4CCAA31E0}" srcOrd="17" destOrd="0" presId="urn:microsoft.com/office/officeart/2009/3/layout/RandomtoResultProcess"/>
    <dgm:cxn modelId="{37893A53-4064-4AED-946F-8671EDE60165}" type="presParOf" srcId="{397806AB-DCB2-4291-924D-661D53EAC9FE}" destId="{C7F1C640-B6B7-418B-8473-6B794BE90B0B}" srcOrd="18" destOrd="0" presId="urn:microsoft.com/office/officeart/2009/3/layout/RandomtoResultProcess"/>
    <dgm:cxn modelId="{83BE728F-993D-49A2-9E17-48742CB9D2B2}" type="presParOf" srcId="{C15197EB-8650-4D2A-A96E-761603F4027B}" destId="{A54D948A-4DF4-439B-B74F-D19EA2AC5BBD}" srcOrd="1" destOrd="0" presId="urn:microsoft.com/office/officeart/2009/3/layout/RandomtoResultProcess"/>
    <dgm:cxn modelId="{FBF87F6B-4D9F-4018-AACB-264AE29EAE71}" type="presParOf" srcId="{A54D948A-4DF4-439B-B74F-D19EA2AC5BBD}" destId="{35F7FA14-3FC2-4765-99CB-F73E74912B1F}" srcOrd="0" destOrd="0" presId="urn:microsoft.com/office/officeart/2009/3/layout/RandomtoResultProcess"/>
    <dgm:cxn modelId="{52CEB857-F24D-4369-B6E4-10E3C0DF2704}" type="presParOf" srcId="{A54D948A-4DF4-439B-B74F-D19EA2AC5BBD}" destId="{D95418A5-72B5-4FB3-9AC2-6C39E5F325F6}" srcOrd="1" destOrd="0" presId="urn:microsoft.com/office/officeart/2009/3/layout/RandomtoResultProcess"/>
    <dgm:cxn modelId="{D431AA0A-2ED3-4404-854C-5F50C0C98E94}" type="presParOf" srcId="{C15197EB-8650-4D2A-A96E-761603F4027B}" destId="{C3BE2773-8225-44C0-91A7-6D191B7935F8}" srcOrd="2" destOrd="0" presId="urn:microsoft.com/office/officeart/2009/3/layout/RandomtoResultProcess"/>
    <dgm:cxn modelId="{05174242-9AB9-4008-891C-93E048CB1E9A}" type="presParOf" srcId="{C15197EB-8650-4D2A-A96E-761603F4027B}" destId="{8B5F83CC-7FB8-47A9-ACE0-0C9A386F2B96}" srcOrd="3" destOrd="0" presId="urn:microsoft.com/office/officeart/2009/3/layout/RandomtoResultProcess"/>
    <dgm:cxn modelId="{B0488127-EA52-4DDE-A144-F7B13A52FD52}" type="presParOf" srcId="{8B5F83CC-7FB8-47A9-ACE0-0C9A386F2B96}" destId="{B8894F80-48E3-41BE-ADDD-782CE10B2F8F}" srcOrd="0" destOrd="0" presId="urn:microsoft.com/office/officeart/2009/3/layout/RandomtoResultProcess"/>
    <dgm:cxn modelId="{D3836892-4B88-475C-A687-4E9BE19DE879}" type="presParOf" srcId="{8B5F83CC-7FB8-47A9-ACE0-0C9A386F2B96}" destId="{207E491C-24F3-496F-B6EE-7B2418E0F27B}" srcOrd="1" destOrd="0" presId="urn:microsoft.com/office/officeart/2009/3/layout/RandomtoResultProcess"/>
    <dgm:cxn modelId="{247DB434-77B6-43FC-8E58-96E350CB71BB}" type="presParOf" srcId="{C15197EB-8650-4D2A-A96E-761603F4027B}" destId="{0EFD6F17-A5EC-43CD-B3CD-DB00B36AA8E0}" srcOrd="4" destOrd="0" presId="urn:microsoft.com/office/officeart/2009/3/layout/RandomtoResultProcess"/>
    <dgm:cxn modelId="{71BD07D2-7B56-4D3F-839A-7C2949E03034}" type="presParOf" srcId="{0EFD6F17-A5EC-43CD-B3CD-DB00B36AA8E0}" destId="{E5BA2D9B-A64A-4DF7-8DF3-B82E3EEE58C1}" srcOrd="0" destOrd="0" presId="urn:microsoft.com/office/officeart/2009/3/layout/RandomtoResultProcess"/>
    <dgm:cxn modelId="{E5AD9BB0-79DC-4283-A344-B8A4F22BA9A3}" type="presParOf" srcId="{0EFD6F17-A5EC-43CD-B3CD-DB00B36AA8E0}" destId="{B49EBA67-7740-49FD-A600-C1B1FC65196D}" srcOrd="1" destOrd="0" presId="urn:microsoft.com/office/officeart/2009/3/layout/RandomtoResultProcess"/>
    <dgm:cxn modelId="{69F0F4EE-4D18-4989-BBF1-1ACBE9ADB51C}" type="presParOf" srcId="{0EFD6F17-A5EC-43CD-B3CD-DB00B36AA8E0}" destId="{9F9E5925-3007-4A5C-BD6A-4A727F55EC53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algn="r" rtl="1"/>
          <a:r>
            <a:rPr lang="ar-EG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صفحة الاستشارات (النص الكامل للمعيار الدولي لتدابير الصحة النباتية):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algn="r" rtl="1"/>
          <a:r>
            <a:rPr lang="ar-EG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تقرير اجتماع مجموعة عمل </a:t>
          </a:r>
          <a:r>
            <a:rPr lang="en-US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TPPT</a:t>
          </a:r>
          <a:r>
            <a:rPr lang="ar-EG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بشأن صياغة المعيار الدولي لتدابير الصحة النباتية: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/>
      <dgm:spPr/>
      <dgm:t>
        <a:bodyPr/>
        <a:lstStyle/>
        <a:p>
          <a:pPr rtl="0"/>
          <a:r>
            <a:rPr lang="en-US" dirty="0">
              <a:hlinkClick xmlns:r="http://schemas.openxmlformats.org/officeDocument/2006/relationships" r:id="rId2"/>
            </a:rPr>
            <a:t>https://www.ippc.int/en/publications/89820/</a:t>
          </a:r>
          <a:r>
            <a:rPr lang="en-US" dirty="0"/>
            <a:t> </a:t>
          </a: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GB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3940A263-6BF4-40BD-A75A-07391EE6A7CF}" type="presOf" srcId="{C7222B87-600A-410A-A428-48387D14B8FA}" destId="{1A69E518-EBB6-4C37-A28B-A7D99AB3B901}" srcOrd="0" destOrd="0" presId="urn:microsoft.com/office/officeart/2005/8/layout/list1"/>
    <dgm:cxn modelId="{1366A01B-6F53-48FE-B922-B3A4AFCFEFD9}" type="presOf" srcId="{363C19E2-64D1-42CF-8B71-E7BB11900DAE}" destId="{E53AC034-CE47-4606-9314-E7AC14E1FDAA}" srcOrd="1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672B6D98-A350-4FC4-8D87-E1424CAE5318}" type="presOf" srcId="{EAAA7C2B-D530-4786-BE9D-77B8A7FAC59B}" destId="{B134C467-961B-4973-A5D0-8FD76C7577B0}" srcOrd="0" destOrd="0" presId="urn:microsoft.com/office/officeart/2005/8/layout/list1"/>
    <dgm:cxn modelId="{524A519F-40C9-4189-BC6B-298F706EA824}" type="presOf" srcId="{328C1FC4-13ED-473D-B58A-0780FDAA04D2}" destId="{56E276EC-322B-46ED-B62D-4EB971E010E7}" srcOrd="0" destOrd="0" presId="urn:microsoft.com/office/officeart/2005/8/layout/list1"/>
    <dgm:cxn modelId="{16B96C70-0056-4995-880E-47BCDD8ED797}" type="presOf" srcId="{623C1AB7-3B83-4CFB-AA25-913D2E3D1162}" destId="{8D698B80-108B-4A45-939F-A82A5C6FB515}" srcOrd="0" destOrd="0" presId="urn:microsoft.com/office/officeart/2005/8/layout/list1"/>
    <dgm:cxn modelId="{96AA2A7D-F432-4C85-BD11-5F8DB52644E5}" type="presOf" srcId="{328C1FC4-13ED-473D-B58A-0780FDAA04D2}" destId="{D435A06E-C5C5-4A69-A66E-5897B561176D}" srcOrd="1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AB8B154E-4CBC-45E3-9114-248450849FFF}" type="presOf" srcId="{363C19E2-64D1-42CF-8B71-E7BB11900DAE}" destId="{E994444E-C3DE-4443-91C7-657D8A53D4D9}" srcOrd="0" destOrd="0" presId="urn:microsoft.com/office/officeart/2005/8/layout/list1"/>
    <dgm:cxn modelId="{0BC34893-9B52-4DEB-98A7-55A4280FD40D}" type="presParOf" srcId="{B134C467-961B-4973-A5D0-8FD76C7577B0}" destId="{F65E5AE8-FB4D-421E-B363-6E367D86BE07}" srcOrd="0" destOrd="0" presId="urn:microsoft.com/office/officeart/2005/8/layout/list1"/>
    <dgm:cxn modelId="{AA8E15B9-C987-42B4-8F35-0BE4006CDF23}" type="presParOf" srcId="{F65E5AE8-FB4D-421E-B363-6E367D86BE07}" destId="{56E276EC-322B-46ED-B62D-4EB971E010E7}" srcOrd="0" destOrd="0" presId="urn:microsoft.com/office/officeart/2005/8/layout/list1"/>
    <dgm:cxn modelId="{FC2CD2B3-336D-4CDF-B1B8-F47C4CE69BDD}" type="presParOf" srcId="{F65E5AE8-FB4D-421E-B363-6E367D86BE07}" destId="{D435A06E-C5C5-4A69-A66E-5897B561176D}" srcOrd="1" destOrd="0" presId="urn:microsoft.com/office/officeart/2005/8/layout/list1"/>
    <dgm:cxn modelId="{97F61F45-F8B4-41D1-8AB1-CBE42209318E}" type="presParOf" srcId="{B134C467-961B-4973-A5D0-8FD76C7577B0}" destId="{8FD3CC53-22A1-47E6-BE18-31C5242B75D5}" srcOrd="1" destOrd="0" presId="urn:microsoft.com/office/officeart/2005/8/layout/list1"/>
    <dgm:cxn modelId="{86A05AAF-6951-4B60-8CF8-D5F6A0A71B80}" type="presParOf" srcId="{B134C467-961B-4973-A5D0-8FD76C7577B0}" destId="{1A69E518-EBB6-4C37-A28B-A7D99AB3B901}" srcOrd="2" destOrd="0" presId="urn:microsoft.com/office/officeart/2005/8/layout/list1"/>
    <dgm:cxn modelId="{36B89249-39DD-4767-BD99-332C9F895C80}" type="presParOf" srcId="{B134C467-961B-4973-A5D0-8FD76C7577B0}" destId="{3671B314-12B9-42CB-B90A-2FB47A949409}" srcOrd="3" destOrd="0" presId="urn:microsoft.com/office/officeart/2005/8/layout/list1"/>
    <dgm:cxn modelId="{B4A8FF78-1A15-4785-BEA7-EABFF61511E3}" type="presParOf" srcId="{B134C467-961B-4973-A5D0-8FD76C7577B0}" destId="{B73C1C84-7F71-4215-9916-6D470D15CAC7}" srcOrd="4" destOrd="0" presId="urn:microsoft.com/office/officeart/2005/8/layout/list1"/>
    <dgm:cxn modelId="{6793C48E-CCB3-484C-9CB8-7984BB840DCD}" type="presParOf" srcId="{B73C1C84-7F71-4215-9916-6D470D15CAC7}" destId="{E994444E-C3DE-4443-91C7-657D8A53D4D9}" srcOrd="0" destOrd="0" presId="urn:microsoft.com/office/officeart/2005/8/layout/list1"/>
    <dgm:cxn modelId="{3EEBF30E-C630-4CC6-9450-C367155152FC}" type="presParOf" srcId="{B73C1C84-7F71-4215-9916-6D470D15CAC7}" destId="{E53AC034-CE47-4606-9314-E7AC14E1FDAA}" srcOrd="1" destOrd="0" presId="urn:microsoft.com/office/officeart/2005/8/layout/list1"/>
    <dgm:cxn modelId="{A64B31DD-14A8-42D3-951F-F5B3DD33BED5}" type="presParOf" srcId="{B134C467-961B-4973-A5D0-8FD76C7577B0}" destId="{ECFAB966-A714-434C-922F-ECED604CE57B}" srcOrd="5" destOrd="0" presId="urn:microsoft.com/office/officeart/2005/8/layout/list1"/>
    <dgm:cxn modelId="{7ADF1802-CB08-4132-8B4E-537BF0C3DAAB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789869-4D9D-4340-A2AE-CDF70096A87E}">
      <dsp:nvSpPr>
        <dsp:cNvPr id="0" name=""/>
        <dsp:cNvSpPr/>
      </dsp:nvSpPr>
      <dsp:spPr>
        <a:xfrm>
          <a:off x="324307" y="475634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C3ADAC-5092-4B7B-963C-A182148C459D}">
      <dsp:nvSpPr>
        <dsp:cNvPr id="0" name=""/>
        <dsp:cNvSpPr/>
      </dsp:nvSpPr>
      <dsp:spPr>
        <a:xfrm>
          <a:off x="544803" y="1115467"/>
          <a:ext cx="3024005" cy="351546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>
              <a:solidFill>
                <a:schemeClr val="tx1"/>
              </a:solidFill>
              <a:effectLst/>
            </a:rPr>
            <a:t>أمانة الاتفاقية الدولية لوقاية النباتات (2014)</a:t>
          </a:r>
          <a:endParaRPr lang="en-US" sz="1800" b="1" kern="1200" dirty="0">
            <a:solidFill>
              <a:schemeClr val="tx1"/>
            </a:solidFill>
            <a:effectLst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>
            <a:solidFill>
              <a:schemeClr val="tx1"/>
            </a:solidFill>
            <a:effectLst/>
          </a:endParaRPr>
        </a:p>
        <a:p>
          <a:pPr lvl="0" algn="just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0" kern="1200" dirty="0">
              <a:solidFill>
                <a:schemeClr val="tx1"/>
              </a:solidFill>
              <a:effectLst/>
            </a:rPr>
            <a:t>بدعم من مجموعة عمل الفريق الفني المعني بمعالجات الصحة النباتية</a:t>
          </a:r>
          <a:r>
            <a:rPr lang="en-US" sz="1800" b="0" kern="1200" dirty="0">
              <a:solidFill>
                <a:schemeClr val="tx1"/>
              </a:solidFill>
              <a:effectLst/>
            </a:rPr>
            <a:t>TPPT ، </a:t>
          </a:r>
          <a:r>
            <a:rPr lang="ar-EG" sz="1800" b="0" kern="1200" dirty="0">
              <a:solidFill>
                <a:schemeClr val="tx1"/>
              </a:solidFill>
              <a:effectLst/>
            </a:rPr>
            <a:t>تم تطوير </a:t>
          </a:r>
          <a:r>
            <a:rPr lang="ar-EG" sz="1800" b="1" kern="1200" dirty="0">
              <a:solidFill>
                <a:schemeClr val="tx1"/>
              </a:solidFill>
              <a:effectLst/>
            </a:rPr>
            <a:t>المواصفة العامة رقم 62</a:t>
          </a:r>
          <a:r>
            <a:rPr lang="ar-EG" sz="1800" b="0" kern="1200" dirty="0">
              <a:solidFill>
                <a:schemeClr val="tx1"/>
              </a:solidFill>
              <a:effectLst/>
            </a:rPr>
            <a:t> للمعايير الخاصة بمتطلبات استخدام معالجات الصحة النباتية المختلفة لتدابير الصحة النباتية</a:t>
          </a:r>
          <a:endParaRPr lang="en-GB" sz="180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633373" y="1204037"/>
        <a:ext cx="2846865" cy="3338320"/>
      </dsp:txXfrm>
    </dsp:sp>
    <dsp:sp modelId="{66DF2999-1B1E-43C2-A6B4-AA5248064D68}">
      <dsp:nvSpPr>
        <dsp:cNvPr id="0" name=""/>
        <dsp:cNvSpPr/>
      </dsp:nvSpPr>
      <dsp:spPr>
        <a:xfrm>
          <a:off x="3724243" y="442168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903239"/>
            <a:satOff val="-5904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B4BCB3-0CA3-41A3-AF2A-91BD615F621A}">
      <dsp:nvSpPr>
        <dsp:cNvPr id="0" name=""/>
        <dsp:cNvSpPr/>
      </dsp:nvSpPr>
      <dsp:spPr>
        <a:xfrm>
          <a:off x="3927657" y="1196203"/>
          <a:ext cx="2821053" cy="344963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800" b="1" kern="1200" dirty="0">
            <a:solidFill>
              <a:schemeClr val="tx1"/>
            </a:solidFill>
            <a:effectLst/>
          </a:endParaRPr>
        </a:p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EG" sz="1800" b="1" kern="1200" dirty="0">
              <a:solidFill>
                <a:schemeClr val="tx1"/>
              </a:solidFill>
              <a:effectLst/>
            </a:rPr>
            <a:t>لجنة المعايير نوفمبر/تشرين الثاني (2014) وهيئة تدابير الصحة النباتية-الدورة 9 (2015)</a:t>
          </a:r>
        </a:p>
        <a:p>
          <a:pPr marL="0" marR="0" lvl="0" indent="0" algn="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>
            <a:solidFill>
              <a:schemeClr val="tx1"/>
            </a:solidFill>
            <a:effectLst/>
          </a:endParaRPr>
        </a:p>
        <a:p>
          <a:pPr lvl="0" algn="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kern="1200" dirty="0">
              <a:solidFill>
                <a:schemeClr val="tx1"/>
              </a:solidFill>
              <a:effectLst/>
              <a:latin typeface="+mj-lt"/>
            </a:rPr>
            <a:t>أوصت لجنة المعايير بها وأضافتها هيئة تدابير الصحة النباتية إلى برنامج العمل</a:t>
          </a:r>
          <a:endParaRPr lang="en-US" sz="1800" kern="1200" dirty="0">
            <a:solidFill>
              <a:schemeClr val="tx1"/>
            </a:solidFill>
            <a:effectLst/>
            <a:latin typeface="+mj-lt"/>
          </a:endParaRPr>
        </a:p>
        <a:p>
          <a:pPr lvl="0" algn="r" defTabSz="400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i="1" kern="1200" dirty="0">
              <a:solidFill>
                <a:schemeClr val="tx1"/>
              </a:solidFill>
              <a:effectLst/>
              <a:latin typeface="+mj-lt"/>
              <a:ea typeface="+mn-ea"/>
              <a:cs typeface="+mn-cs"/>
            </a:rPr>
            <a:t>متطلبات استخدام </a:t>
          </a:r>
          <a:r>
            <a:rPr lang="ar-EG" sz="1800" i="1" kern="1200" dirty="0">
              <a:solidFill>
                <a:srgbClr val="7030A0"/>
              </a:solidFill>
              <a:effectLst/>
              <a:latin typeface="+mj-lt"/>
              <a:ea typeface="+mn-ea"/>
              <a:cs typeface="+mn-cs"/>
            </a:rPr>
            <a:t>التشعيع</a:t>
          </a:r>
          <a:r>
            <a:rPr lang="ar-EG" sz="1800" i="1" kern="1200" dirty="0">
              <a:solidFill>
                <a:schemeClr val="tx1"/>
              </a:solidFill>
              <a:effectLst/>
              <a:latin typeface="+mj-lt"/>
              <a:ea typeface="+mn-ea"/>
              <a:cs typeface="+mn-cs"/>
            </a:rPr>
            <a:t> كإجراء صجة نباتية (مراجعة معيار 18 (2014-007)</a:t>
          </a:r>
          <a:endParaRPr lang="en-GB" sz="180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</dsp:txBody>
      <dsp:txXfrm>
        <a:off x="4010283" y="1278829"/>
        <a:ext cx="2655801" cy="3284378"/>
      </dsp:txXfrm>
    </dsp:sp>
    <dsp:sp modelId="{87A9EB05-279A-4411-8E58-2BF4D5A0BA05}">
      <dsp:nvSpPr>
        <dsp:cNvPr id="0" name=""/>
        <dsp:cNvSpPr/>
      </dsp:nvSpPr>
      <dsp:spPr>
        <a:xfrm>
          <a:off x="6758981" y="437708"/>
          <a:ext cx="2744527" cy="1059387"/>
        </a:xfrm>
        <a:prstGeom prst="chevron">
          <a:avLst>
            <a:gd name="adj" fmla="val 4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9BC4EB-FD05-49F2-93BE-F5DFD619DF3A}">
      <dsp:nvSpPr>
        <dsp:cNvPr id="0" name=""/>
        <dsp:cNvSpPr/>
      </dsp:nvSpPr>
      <dsp:spPr>
        <a:xfrm>
          <a:off x="7053224" y="1172425"/>
          <a:ext cx="2734027" cy="3498500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تمت </a:t>
          </a:r>
          <a:r>
            <a:rPr lang="ar-EG" sz="18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إضافة 4 مواضيع </a:t>
          </a:r>
          <a:r>
            <a:rPr lang="ar-EG" sz="18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أخرى لأنواع المعالجات المختلفة:</a:t>
          </a:r>
          <a:endParaRPr lang="en-US" sz="1800" b="0" kern="1200" dirty="0">
            <a:solidFill>
              <a:schemeClr val="tx1"/>
            </a:solidFill>
            <a:effectLst/>
            <a:latin typeface="+mn-lt"/>
            <a:ea typeface="+mn-ea"/>
            <a:cs typeface="+mn-cs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ar-EG" sz="1800" kern="12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+mn-cs"/>
            </a:rPr>
            <a:t>الحرارة 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ar-EG" sz="1800" kern="1200" dirty="0">
              <a:solidFill>
                <a:srgbClr val="FFC000"/>
              </a:solidFill>
              <a:effectLst/>
              <a:latin typeface="+mn-lt"/>
              <a:ea typeface="+mn-ea"/>
              <a:cs typeface="+mn-cs"/>
            </a:rPr>
            <a:t>التبخير </a:t>
          </a:r>
          <a:r>
            <a:rPr lang="en-GB" sz="1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rPr>
            <a:t>, 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ar-EG" sz="1800" kern="1200" dirty="0">
              <a:solidFill>
                <a:schemeClr val="accent2">
                  <a:lumMod val="75000"/>
                </a:schemeClr>
              </a:solidFill>
              <a:effectLst/>
              <a:latin typeface="+mn-lt"/>
              <a:ea typeface="+mn-ea"/>
              <a:cs typeface="+mn-cs"/>
            </a:rPr>
            <a:t>الضغط الجوي المعدل 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ar-EG" sz="1800" kern="1200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كيميائيا </a:t>
          </a:r>
          <a:endParaRPr lang="ru-RU" sz="1800" kern="1200" dirty="0">
            <a:solidFill>
              <a:schemeClr val="tx1"/>
            </a:solidFill>
            <a:effectLst/>
          </a:endParaRPr>
        </a:p>
        <a:p>
          <a:pPr marL="171450" marR="0" lvl="1" indent="-171450" algn="l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ar-EG" sz="1800" b="1" kern="1200" dirty="0">
              <a:solidFill>
                <a:schemeClr val="tx1"/>
              </a:solidFill>
              <a:effectLst/>
            </a:rPr>
            <a:t>التشعيع </a:t>
          </a:r>
          <a:endParaRPr lang="en-US" sz="18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00" kern="1200" dirty="0">
            <a:solidFill>
              <a:schemeClr val="tx1"/>
            </a:solidFill>
            <a:effectLst/>
          </a:endParaRPr>
        </a:p>
      </dsp:txBody>
      <dsp:txXfrm>
        <a:off x="7133301" y="1252502"/>
        <a:ext cx="2573873" cy="33383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6D98A2-2082-4979-997C-CB907FB9B3D9}">
      <dsp:nvSpPr>
        <dsp:cNvPr id="0" name=""/>
        <dsp:cNvSpPr/>
      </dsp:nvSpPr>
      <dsp:spPr>
        <a:xfrm>
          <a:off x="306920" y="0"/>
          <a:ext cx="3223323" cy="2417492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D0582-DED6-48BD-B330-D24F3EB9C288}">
      <dsp:nvSpPr>
        <dsp:cNvPr id="0" name=""/>
        <dsp:cNvSpPr/>
      </dsp:nvSpPr>
      <dsp:spPr>
        <a:xfrm>
          <a:off x="3626944" y="234968"/>
          <a:ext cx="6408120" cy="1146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0" rIns="113792" bIns="113792" numCol="1" spcCol="1270" anchor="ctr" anchorCtr="0">
          <a:noAutofit/>
        </a:bodyPr>
        <a:lstStyle/>
        <a:p>
          <a:pPr lvl="0" algn="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>
              <a:effectLst/>
              <a:latin typeface="+mn-lt"/>
              <a:ea typeface="+mn-ea"/>
              <a:cs typeface="+mn-cs"/>
            </a:rPr>
            <a:t>تمت إضافة الموضوع كأولوية ثانية ثم تم تغييره لاحقًا إلى الأولوية 3 بواسطة </a:t>
          </a:r>
          <a:r>
            <a:rPr lang="en-US" sz="1600" kern="1200" dirty="0">
              <a:effectLst/>
              <a:latin typeface="+mn-lt"/>
              <a:ea typeface="+mn-ea"/>
              <a:cs typeface="+mn-cs"/>
            </a:rPr>
            <a:t>CPM-10 (2015) </a:t>
          </a:r>
          <a:r>
            <a:rPr lang="ar-EG" sz="1600" kern="1200" dirty="0">
              <a:effectLst/>
              <a:latin typeface="+mn-lt"/>
              <a:ea typeface="+mn-ea"/>
              <a:cs typeface="+mn-cs"/>
            </a:rPr>
            <a:t>من قبل هيئة التدابير ثم كأولوية 1 من قبل لجنة المعايير</a:t>
          </a:r>
          <a:r>
            <a:rPr lang="en-US" sz="1600" kern="1200" dirty="0">
              <a:effectLst/>
              <a:latin typeface="+mn-lt"/>
              <a:ea typeface="+mn-ea"/>
              <a:cs typeface="+mn-cs"/>
            </a:rPr>
            <a:t> </a:t>
          </a:r>
          <a:r>
            <a:rPr lang="ar-EG" sz="1600" kern="1200" dirty="0">
              <a:effectLst/>
              <a:latin typeface="+mn-lt"/>
              <a:ea typeface="+mn-ea"/>
              <a:cs typeface="+mn-cs"/>
            </a:rPr>
            <a:t>في 2020</a:t>
          </a:r>
          <a:endParaRPr lang="ru-RU" sz="1600" b="1" kern="1200" dirty="0">
            <a:effectLst/>
          </a:endParaRPr>
        </a:p>
      </dsp:txBody>
      <dsp:txXfrm>
        <a:off x="3626944" y="234968"/>
        <a:ext cx="6408120" cy="1146012"/>
      </dsp:txXfrm>
    </dsp:sp>
    <dsp:sp modelId="{A955AD29-CFDD-42A2-A1EF-92637DC38C50}">
      <dsp:nvSpPr>
        <dsp:cNvPr id="0" name=""/>
        <dsp:cNvSpPr/>
      </dsp:nvSpPr>
      <dsp:spPr>
        <a:xfrm>
          <a:off x="1273918" y="2618950"/>
          <a:ext cx="3223323" cy="2417492"/>
        </a:xfrm>
        <a:prstGeom prst="downArrow">
          <a:avLst/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712123-57F6-4233-B864-B5AC41AEB1DA}">
      <dsp:nvSpPr>
        <dsp:cNvPr id="0" name=""/>
        <dsp:cNvSpPr/>
      </dsp:nvSpPr>
      <dsp:spPr>
        <a:xfrm>
          <a:off x="4459851" y="1791950"/>
          <a:ext cx="6676300" cy="23708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0" rIns="78232" bIns="78232" numCol="1" spcCol="1270" anchor="ctr" anchorCtr="0">
          <a:noAutofit/>
        </a:bodyPr>
        <a:lstStyle/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1100" b="1" kern="1200" dirty="0"/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EG" sz="1600" b="1" kern="1200" dirty="0"/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/>
            <a:t>مجموعة عمل </a:t>
          </a:r>
          <a:r>
            <a:rPr lang="de-DE" sz="1600" b="1" kern="1200" dirty="0"/>
            <a:t>TPPT</a:t>
          </a:r>
          <a:r>
            <a:rPr lang="ar-EG" sz="1600" b="1" kern="1200" dirty="0"/>
            <a:t>:</a:t>
          </a:r>
          <a:r>
            <a:rPr lang="ar-EG" sz="1600" kern="1200" dirty="0"/>
            <a:t> </a:t>
          </a:r>
          <a:r>
            <a:rPr lang="ar-SA" sz="1600" kern="1200" dirty="0"/>
            <a:t>صياغة مراجعة مسودة المعيار الدولي رقم 18 لتدابير الصحة النباتية</a:t>
          </a:r>
          <a:endParaRPr lang="en-US" sz="1600" kern="1200" dirty="0"/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-"/>
          </a:pPr>
          <a:r>
            <a:rPr lang="ar-SA" sz="1600" kern="1200" dirty="0">
              <a:latin typeface="+mj-lt"/>
            </a:rPr>
            <a:t>لتطوير ودمج التحديثات المستجدة في تكنولوجيا التشعيع</a:t>
          </a:r>
          <a:endParaRPr lang="en-US" sz="1600" kern="1200" dirty="0">
            <a:latin typeface="+mj-lt"/>
          </a:endParaRPr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>
              <a:latin typeface="+mj-lt"/>
            </a:rPr>
            <a:t>و</a:t>
          </a:r>
          <a:endParaRPr lang="en-US" sz="1600" kern="1200" dirty="0">
            <a:latin typeface="+mj-lt"/>
          </a:endParaRPr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Char char="-"/>
          </a:pPr>
          <a:r>
            <a:rPr lang="ar-SA" sz="1600" kern="1200" dirty="0">
              <a:latin typeface="+mj-lt"/>
            </a:rPr>
            <a:t>للتوافق مع المعايير المعتمدة بالفعل</a:t>
          </a:r>
          <a:r>
            <a:rPr lang="en-US" sz="1600" kern="1200" dirty="0">
              <a:latin typeface="+mj-lt"/>
            </a:rPr>
            <a:t>:</a:t>
          </a:r>
          <a:endParaRPr lang="ar-EG" sz="1600" kern="1200" dirty="0">
            <a:latin typeface="+mj-lt"/>
          </a:endParaRPr>
        </a:p>
        <a:p>
          <a:pPr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Char char="-"/>
          </a:pPr>
          <a:r>
            <a:rPr lang="ar-EG" sz="1600" kern="1200" dirty="0">
              <a:latin typeface="+mj-lt"/>
            </a:rPr>
            <a:t>- </a:t>
          </a:r>
          <a:r>
            <a:rPr lang="ar-SA" sz="1600" kern="1200" dirty="0">
              <a:latin typeface="+mj-lt"/>
            </a:rPr>
            <a:t>المعيار الدولي لتدابير الصحة النباتية رقم 42: متطلبات استخدام المعالجة بدرجة الحرارة كتدابير للصحة النباتية</a:t>
          </a:r>
          <a:endParaRPr lang="en-US" sz="1600" kern="1200" dirty="0">
            <a:latin typeface="+mj-lt"/>
          </a:endParaRPr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>
              <a:latin typeface="+mj-lt"/>
            </a:rPr>
            <a:t>- </a:t>
          </a:r>
          <a:r>
            <a:rPr lang="ar-SA" sz="1600" kern="1200" dirty="0">
              <a:latin typeface="+mj-lt"/>
            </a:rPr>
            <a:t>المعيار الدولي لتدابير الصحة النباتية 43 متطلبات استخدام التبخير كتدبير من تدابير الصحة النباتية</a:t>
          </a:r>
          <a:endParaRPr lang="en-US" sz="1600" kern="1200" dirty="0">
            <a:latin typeface="+mj-lt"/>
          </a:endParaRPr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>
              <a:latin typeface="+mj-lt"/>
            </a:rPr>
            <a:t>- </a:t>
          </a:r>
          <a:r>
            <a:rPr lang="ar-SA" sz="1600" kern="1200" dirty="0">
              <a:latin typeface="+mj-lt"/>
            </a:rPr>
            <a:t>المعيار الدولي لتدابير الصحة النباتية رقم 44: متطلبات استخدام المعالجة بالضغط الجوي المعدل كتدابير للصحة النباتية</a:t>
          </a:r>
          <a:endParaRPr lang="en-GB" sz="1600" b="0" kern="1200" dirty="0">
            <a:effectLst/>
            <a:latin typeface="+mj-lt"/>
          </a:endParaRPr>
        </a:p>
      </dsp:txBody>
      <dsp:txXfrm>
        <a:off x="4459851" y="1791950"/>
        <a:ext cx="6676300" cy="23708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/>
          </a:p>
          <a:p>
            <a:endParaRPr lang="en-GB" dirty="0"/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94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TPPT: Technical Panel on Phytosanitary Treatments </a:t>
            </a:r>
            <a:endParaRPr lang="en-US" dirty="0"/>
          </a:p>
          <a:p>
            <a:endParaRPr lang="en-GB" dirty="0"/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2014-05 IPPC Secretariat, supported by the Technical Panel on Phytosanitary Treatments (TPPT), developed the generic specification (2014-008) for the development of five standards; Standard Committees (SC) agreed to this approach.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2014-03 CPM-09 added topic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irradiation as a phytosanitary measure (Revision to ISPM 18)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(2014-007) to the work programme with priority 2 (subsequently changed to priority 3 by CPM-10 (2015) and to priority 1 by SC (e-decision 2020_eSC_Nov_02)).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2015-05 SC approved Specification 62 (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Requirements for the use of phytosanitary treatments as phytosanitary measures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2020-12 TPPT started the revision.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2021-02 (two meetings) TPPT revised the draft.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2021-05 SC revised and approved for first consultation.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3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55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900" b="0" dirty="0">
                <a:solidFill>
                  <a:schemeClr val="tx1"/>
                </a:solidFill>
                <a:effectLst/>
              </a:rPr>
              <a:t>Revision was aimed </a:t>
            </a:r>
          </a:p>
          <a:p>
            <a:pPr lvl="0"/>
            <a:r>
              <a:rPr lang="en-GB" sz="900" b="0" dirty="0">
                <a:solidFill>
                  <a:schemeClr val="tx1"/>
                </a:solidFill>
                <a:effectLst/>
              </a:rPr>
              <a:t>1. To update and incorporate recent developments in irradiation technology</a:t>
            </a:r>
          </a:p>
          <a:p>
            <a:pPr lvl="0"/>
            <a:r>
              <a:rPr lang="en-GB" sz="900" b="0" dirty="0">
                <a:solidFill>
                  <a:schemeClr val="tx1"/>
                </a:solidFill>
                <a:effectLst/>
              </a:rPr>
              <a:t>and</a:t>
            </a:r>
          </a:p>
          <a:p>
            <a:pPr lvl="0"/>
            <a:r>
              <a:rPr lang="en-GB" sz="900" b="0" dirty="0">
                <a:solidFill>
                  <a:schemeClr val="tx1"/>
                </a:solidFill>
                <a:effectLst/>
              </a:rPr>
              <a:t>2. To align with the already adopted standards: </a:t>
            </a:r>
            <a:endParaRPr lang="ru-RU" sz="900" b="0" dirty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>
                <a:solidFill>
                  <a:schemeClr val="tx1"/>
                </a:solidFill>
                <a:effectLst/>
              </a:rPr>
              <a:t>ISPM 42 	Requirements for the use of </a:t>
            </a:r>
            <a:r>
              <a:rPr lang="en-US" sz="5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temperature</a:t>
            </a:r>
            <a:r>
              <a:rPr lang="en-US" sz="500" dirty="0">
                <a:solidFill>
                  <a:schemeClr val="tx1"/>
                </a:solidFill>
                <a:effectLst/>
              </a:rPr>
              <a:t> treatments as phytosanitary measures</a:t>
            </a:r>
            <a:endParaRPr lang="ru-RU" sz="500" dirty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>
                <a:solidFill>
                  <a:schemeClr val="tx1"/>
                </a:solidFill>
                <a:effectLst/>
              </a:rPr>
              <a:t>ISPM 43	Requirements for the use of </a:t>
            </a:r>
            <a:r>
              <a:rPr lang="en-US" sz="500" dirty="0">
                <a:solidFill>
                  <a:schemeClr val="accent6">
                    <a:lumMod val="75000"/>
                  </a:schemeClr>
                </a:solidFill>
                <a:effectLst/>
              </a:rPr>
              <a:t>fumigation</a:t>
            </a:r>
            <a:r>
              <a:rPr lang="en-US" sz="500" dirty="0">
                <a:solidFill>
                  <a:schemeClr val="tx1"/>
                </a:solidFill>
                <a:effectLst/>
              </a:rPr>
              <a:t> as a phytosanitary measure</a:t>
            </a:r>
            <a:endParaRPr lang="ru-RU" sz="500" dirty="0">
              <a:solidFill>
                <a:schemeClr val="tx1"/>
              </a:solidFill>
              <a:effectLst/>
            </a:endParaRPr>
          </a:p>
          <a:p>
            <a:pPr lvl="1"/>
            <a:r>
              <a:rPr lang="en-US" sz="500" dirty="0">
                <a:solidFill>
                  <a:schemeClr val="tx1"/>
                </a:solidFill>
                <a:effectLst/>
              </a:rPr>
              <a:t>ISPM 44	Requirements for the use of </a:t>
            </a:r>
            <a:r>
              <a:rPr lang="en-US" sz="500" dirty="0">
                <a:solidFill>
                  <a:schemeClr val="accent1"/>
                </a:solidFill>
                <a:effectLst/>
              </a:rPr>
              <a:t>modified atmosphere </a:t>
            </a:r>
            <a:r>
              <a:rPr lang="en-US" sz="500" dirty="0">
                <a:solidFill>
                  <a:schemeClr val="tx1"/>
                </a:solidFill>
                <a:effectLst/>
              </a:rPr>
              <a:t>treatments as phytosanitary measures</a:t>
            </a:r>
            <a:endParaRPr lang="ru-RU" sz="500" dirty="0">
              <a:solidFill>
                <a:schemeClr val="tx1"/>
              </a:solidFill>
              <a:effectLst/>
            </a:endParaRPr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646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311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7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  <a:br>
              <a:rPr lang="en-US" dirty="0"/>
            </a:br>
            <a:r>
              <a:rPr lang="en-US" dirty="0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7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6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5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4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3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2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44417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8" y="1036993"/>
            <a:ext cx="1050635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6" y="2362558"/>
            <a:ext cx="10454285" cy="3466710"/>
          </a:xfrm>
          <a:prstGeom prst="rect">
            <a:avLst/>
          </a:prstGeom>
        </p:spPr>
        <p:txBody>
          <a:bodyPr/>
          <a:lstStyle>
            <a:lvl1pPr>
              <a:defRPr sz="2903" baseline="0"/>
            </a:lvl1pPr>
            <a:lvl2pPr>
              <a:defRPr sz="2613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9865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400" dirty="0" smtClean="0">
                <a:solidFill>
                  <a:schemeClr val="tx1"/>
                </a:solidFill>
                <a:ea typeface="Calibri" panose="020F0502020204030204" pitchFamily="34" charset="0"/>
                <a:cs typeface="+mn-cs"/>
              </a:rPr>
              <a:t>مشروع المعيار الدولي لتدابير الصحة النباتية: مراجعة المعيار الدولي رقم 18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9982200" y="6413091"/>
            <a:ext cx="22098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‹N›</a:t>
            </a:fld>
            <a:r>
              <a:rPr lang="it-IT" sz="2000" dirty="0" smtClean="0">
                <a:solidFill>
                  <a:srgbClr val="A81E3B"/>
                </a:solidFill>
              </a:rPr>
              <a:t>/9</a:t>
            </a:r>
            <a:endParaRPr lang="x-none" dirty="0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=""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=""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12192000" cy="1066800"/>
          </a:xfrm>
        </p:spPr>
        <p:txBody>
          <a:bodyPr/>
          <a:lstStyle/>
          <a:p>
            <a:r>
              <a:rPr lang="ar-SA" sz="4000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مشروع المعيار الدولي لتدابير الصحة النباتية: مراجعة المعيار الدولي رقم 18: متطلبات استخدام التشعيع كتدبير من تدابير الصحة النباتية (2014-007)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937" b="1" dirty="0">
                <a:solidFill>
                  <a:schemeClr val="accent1">
                    <a:lumMod val="50000"/>
                  </a:schemeClr>
                </a:solidFill>
              </a:rPr>
              <a:t>خلفــــــية</a:t>
            </a:r>
            <a:endParaRPr lang="en-US" sz="4937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=""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5678885"/>
              </p:ext>
            </p:extLst>
          </p:nvPr>
        </p:nvGraphicFramePr>
        <p:xfrm>
          <a:off x="1026745" y="1447800"/>
          <a:ext cx="10138513" cy="5059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09134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-8023" y="-7620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937" b="1" dirty="0">
                <a:solidFill>
                  <a:schemeClr val="accent1">
                    <a:lumMod val="50000"/>
                  </a:schemeClr>
                </a:solidFill>
              </a:rPr>
              <a:t>خلفــــــية</a:t>
            </a:r>
            <a:endParaRPr lang="en-US" sz="4937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=""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7214251"/>
              </p:ext>
            </p:extLst>
          </p:nvPr>
        </p:nvGraphicFramePr>
        <p:xfrm>
          <a:off x="228600" y="1295400"/>
          <a:ext cx="11443073" cy="5036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25095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/>
          </p:nvPr>
        </p:nvGraphicFramePr>
        <p:xfrm>
          <a:off x="644595" y="1271597"/>
          <a:ext cx="10991780" cy="769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937" b="1" dirty="0">
                <a:solidFill>
                  <a:schemeClr val="accent1">
                    <a:lumMod val="50000"/>
                  </a:schemeClr>
                </a:solidFill>
              </a:rPr>
              <a:t>خلفــــــية</a:t>
            </a:r>
            <a:endParaRPr lang="en-US" sz="4937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29700060"/>
              </p:ext>
            </p:extLst>
          </p:nvPr>
        </p:nvGraphicFramePr>
        <p:xfrm>
          <a:off x="518392" y="1159042"/>
          <a:ext cx="11109962" cy="544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350795" y="5461000"/>
            <a:ext cx="245291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4000" dirty="0"/>
              <a:t>IPPC – OCS</a:t>
            </a:r>
          </a:p>
        </p:txBody>
      </p:sp>
    </p:spTree>
    <p:extLst>
      <p:ext uri="{BB962C8B-B14F-4D97-AF65-F5344CB8AC3E}">
        <p14:creationId xmlns:p14="http://schemas.microsoft.com/office/powerpoint/2010/main" val="3794439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609969"/>
              </p:ext>
            </p:extLst>
          </p:nvPr>
        </p:nvGraphicFramePr>
        <p:xfrm>
          <a:off x="533400" y="1219200"/>
          <a:ext cx="11334750" cy="5480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524003" y="256542"/>
            <a:ext cx="9585958" cy="88392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667" dirty="0">
                <a:solidFill>
                  <a:schemeClr val="accent1">
                    <a:lumMod val="50000"/>
                  </a:schemeClr>
                </a:solidFill>
              </a:rPr>
              <a:t>نقاط عامة للمداولة</a:t>
            </a:r>
            <a:endParaRPr lang="en-US" sz="4667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944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009397"/>
              </p:ext>
            </p:extLst>
          </p:nvPr>
        </p:nvGraphicFramePr>
        <p:xfrm>
          <a:off x="436564" y="1828800"/>
          <a:ext cx="11318875" cy="4573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-2" y="822960"/>
            <a:ext cx="12192002" cy="201168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667" dirty="0">
                <a:solidFill>
                  <a:schemeClr val="accent1">
                    <a:lumMod val="50000"/>
                  </a:schemeClr>
                </a:solidFill>
              </a:rPr>
              <a:t>نقاط عامة للاستشارة (تابع)</a:t>
            </a:r>
            <a:endParaRPr lang="en-US" sz="4667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41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215767"/>
              </p:ext>
            </p:extLst>
          </p:nvPr>
        </p:nvGraphicFramePr>
        <p:xfrm>
          <a:off x="484189" y="1295400"/>
          <a:ext cx="11223625" cy="5036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3333" dirty="0">
                <a:solidFill>
                  <a:schemeClr val="accent1">
                    <a:lumMod val="50000"/>
                  </a:schemeClr>
                </a:solidFill>
              </a:rPr>
              <a:t>الإعتبارات التنفيذية الممكنة</a:t>
            </a:r>
            <a:endParaRPr lang="en-US" sz="3333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8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/>
          </p:nvPr>
        </p:nvGraphicFramePr>
        <p:xfrm>
          <a:off x="523876" y="1254126"/>
          <a:ext cx="11302998" cy="452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" y="0"/>
            <a:ext cx="12192002" cy="11430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4937" dirty="0"/>
              <a:t>روابط مفيدة</a:t>
            </a:r>
            <a:endParaRPr lang="en-US" sz="4937" dirty="0"/>
          </a:p>
        </p:txBody>
      </p:sp>
    </p:spTree>
    <p:extLst>
      <p:ext uri="{BB962C8B-B14F-4D97-AF65-F5344CB8AC3E}">
        <p14:creationId xmlns:p14="http://schemas.microsoft.com/office/powerpoint/2010/main" val="2107496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err="1"/>
              <a:t>Thank</a:t>
            </a:r>
            <a:r>
              <a:rPr lang="it-IT" dirty="0"/>
              <a:t> </a:t>
            </a:r>
            <a:r>
              <a:rPr lang="it-IT" dirty="0" err="1"/>
              <a:t>you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800600" y="4495800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CBDC8CD110D04ABC7511BE938A72AA" ma:contentTypeVersion="0" ma:contentTypeDescription="Create a new document." ma:contentTypeScope="" ma:versionID="e50e8d7655074db856c56969a59add03">
  <xsd:schema xmlns:xsd="http://www.w3.org/2001/XMLSchema" xmlns:xs="http://www.w3.org/2001/XMLSchema" xmlns:p="http://schemas.microsoft.com/office/2006/metadata/properties" xmlns:ns2="a3b9c205-ff93-4b66-a73e-1385ea8adb4a" targetNamespace="http://schemas.microsoft.com/office/2006/metadata/properties" ma:root="true" ma:fieldsID="9c741031a58b53a13146b7fc8cce4652" ns2:_="">
    <xsd:import namespace="a3b9c205-ff93-4b66-a73e-1385ea8adb4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b9c205-ff93-4b66-a73e-1385ea8adb4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3b9c205-ff93-4b66-a73e-1385ea8adb4a">FAO42-1499232794-14</_dlc_DocId>
    <_dlc_DocIdUrl xmlns="a3b9c205-ff93-4b66-a73e-1385ea8adb4a">
      <Url>https://workspace.fao.org/so/so1/_layouts/15/DocIdRedir.aspx?ID=FAO42-1499232794-14</Url>
      <Description>FAO42-1499232794-14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6D7DBF-6A2A-4301-9E2D-71C73E514E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b9c205-ff93-4b66-a73e-1385ea8ad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a3b9c205-ff93-4b66-a73e-1385ea8adb4a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D2323DA9-710D-4C08-8632-E1243AEA8C2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290</TotalTime>
  <Words>696</Words>
  <Application>Microsoft Office PowerPoint</Application>
  <PresentationFormat>Widescreen</PresentationFormat>
  <Paragraphs>82</Paragraphs>
  <Slides>9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9</vt:i4>
      </vt:variant>
    </vt:vector>
  </HeadingPairs>
  <TitlesOfParts>
    <vt:vector size="19" baseType="lpstr">
      <vt:lpstr>.AppleSystemUIFont</vt:lpstr>
      <vt:lpstr>Arial Unicode MS</vt:lpstr>
      <vt:lpstr>Arial</vt:lpstr>
      <vt:lpstr>Calibri</vt:lpstr>
      <vt:lpstr>Calibri Light</vt:lpstr>
      <vt:lpstr>Georgia</vt:lpstr>
      <vt:lpstr>Times New Roman</vt:lpstr>
      <vt:lpstr>Wingdings</vt:lpstr>
      <vt:lpstr>COVER</vt:lpstr>
      <vt:lpstr>Internal screen</vt:lpstr>
      <vt:lpstr>مشروع المعيار الدولي لتدابير الصحة النباتية: مراجعة المعيار الدولي رقم 18: متطلبات استخدام التشعيع كتدبير من تدابير الصحة النباتية (2014-007)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Leonardo Scarton - leonardo.scarton@studio.unibo.it</cp:lastModifiedBy>
  <cp:revision>14</cp:revision>
  <cp:lastPrinted>2018-12-10T09:55:32Z</cp:lastPrinted>
  <dcterms:created xsi:type="dcterms:W3CDTF">2019-07-18T08:44:31Z</dcterms:created>
  <dcterms:modified xsi:type="dcterms:W3CDTF">2021-07-02T09:00:55Z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0x01010079CBDC8CD110D04ABC7511BE938A72AA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