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14"/>
  </p:notesMasterIdLst>
  <p:handoutMasterIdLst>
    <p:handoutMasterId r:id="rId15"/>
  </p:handoutMasterIdLst>
  <p:sldIdLst>
    <p:sldId id="263" r:id="rId7"/>
    <p:sldId id="267" r:id="rId8"/>
    <p:sldId id="268" r:id="rId9"/>
    <p:sldId id="269" r:id="rId10"/>
    <p:sldId id="270" r:id="rId11"/>
    <p:sldId id="271" r:id="rId12"/>
    <p:sldId id="272" r:id="rId13"/>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86408" autoAdjust="0"/>
  </p:normalViewPr>
  <p:slideViewPr>
    <p:cSldViewPr>
      <p:cViewPr varScale="1">
        <p:scale>
          <a:sx n="114" d="100"/>
          <a:sy n="114" d="100"/>
        </p:scale>
        <p:origin x="186" y="12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notesMaster" Target="notesMasters/notesMaster1.xml"/></Relationships>
</file>

<file path=ppt/diagrams/_rels/data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image" Target="../media/image5.jpeg"/><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13.jpeg"/></Relationships>
</file>

<file path=ppt/diagrams/_rels/drawing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image" Target="../media/image5.jpeg"/><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13.jpe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C93D71-91E4-436C-97D6-1D9ACC6BAE00}" type="doc">
      <dgm:prSet loTypeId="urn:microsoft.com/office/officeart/2005/8/layout/venn3" loCatId="relationship" qsTypeId="urn:microsoft.com/office/officeart/2005/8/quickstyle/simple3" qsCatId="simple" csTypeId="urn:microsoft.com/office/officeart/2005/8/colors/colorful4" csCatId="colorful" phldr="1"/>
      <dgm:spPr/>
      <dgm:t>
        <a:bodyPr/>
        <a:lstStyle/>
        <a:p>
          <a:endParaRPr lang="en-US"/>
        </a:p>
      </dgm:t>
    </dgm:pt>
    <dgm:pt modelId="{F79D4B88-59A7-4351-8537-4DAA2955BC6F}">
      <dgm:prSet/>
      <dgm:spPr/>
      <dgm:t>
        <a:bodyPr/>
        <a:lstStyle/>
        <a:p>
          <a:pPr rtl="0"/>
          <a:r>
            <a:rPr lang="ar-QA" b="0" i="0" baseline="0" dirty="0">
              <a:effectLst/>
            </a:rPr>
            <a:t>معالجة القضايا المهمة المتعلقة بصحة النبات ، إما لتعزيز العمل بشأن قضية محددة من قضايا الصحة النباتية أو لمعالجة قضية أكثر عمومية</a:t>
          </a:r>
          <a:endParaRPr lang="en-US" dirty="0">
            <a:effectLst/>
          </a:endParaRPr>
        </a:p>
      </dgm:t>
    </dgm:pt>
    <dgm:pt modelId="{048ED259-317D-483F-B1AD-A5B891F731DE}" type="parTrans" cxnId="{C88DA6EB-89D1-4662-8B45-1CF3679D5A9D}">
      <dgm:prSet/>
      <dgm:spPr/>
      <dgm:t>
        <a:bodyPr/>
        <a:lstStyle/>
        <a:p>
          <a:endParaRPr lang="en-US">
            <a:effectLst/>
          </a:endParaRPr>
        </a:p>
      </dgm:t>
    </dgm:pt>
    <dgm:pt modelId="{01ADEC28-47BA-4DC2-B618-D7E91E1ED117}" type="sibTrans" cxnId="{C88DA6EB-89D1-4662-8B45-1CF3679D5A9D}">
      <dgm:prSet/>
      <dgm:spPr/>
      <dgm:t>
        <a:bodyPr/>
        <a:lstStyle/>
        <a:p>
          <a:endParaRPr lang="en-US">
            <a:effectLst/>
          </a:endParaRPr>
        </a:p>
      </dgm:t>
    </dgm:pt>
    <dgm:pt modelId="{4F77BE7A-2D17-4D77-A33E-99CDC650CA83}">
      <dgm:prSet/>
      <dgm:spPr/>
      <dgm:t>
        <a:bodyPr/>
        <a:lstStyle/>
        <a:p>
          <a:pPr rtl="0"/>
          <a:r>
            <a:rPr lang="ar-QA" b="0" i="0" baseline="0" dirty="0">
              <a:effectLst/>
            </a:rPr>
            <a:t>تغطية القضايا أو الإجراءات التي يكون للأطراف المتعاقدة/ المنظمات الوطنية لوقاية النباتات / المنظمات الإقليمية لوقاية النباتات بعض التأثير أو السلطة أو الكفاءة لمعالجتها</a:t>
          </a:r>
          <a:endParaRPr lang="en-US" dirty="0">
            <a:effectLst/>
          </a:endParaRPr>
        </a:p>
      </dgm:t>
    </dgm:pt>
    <dgm:pt modelId="{6DFC7DEE-9B13-4050-A45A-4070E2D84AAB}" type="parTrans" cxnId="{C15F336F-E89D-4B2A-940D-D837BB47490A}">
      <dgm:prSet/>
      <dgm:spPr/>
      <dgm:t>
        <a:bodyPr/>
        <a:lstStyle/>
        <a:p>
          <a:endParaRPr lang="en-US">
            <a:effectLst/>
          </a:endParaRPr>
        </a:p>
      </dgm:t>
    </dgm:pt>
    <dgm:pt modelId="{AE851E00-D853-4901-A589-FD1B58687F3F}" type="sibTrans" cxnId="{C15F336F-E89D-4B2A-940D-D837BB47490A}">
      <dgm:prSet/>
      <dgm:spPr/>
      <dgm:t>
        <a:bodyPr/>
        <a:lstStyle/>
        <a:p>
          <a:endParaRPr lang="en-US">
            <a:effectLst/>
          </a:endParaRPr>
        </a:p>
      </dgm:t>
    </dgm:pt>
    <dgm:pt modelId="{388AD34D-0556-4E3B-8834-370DAB94CB3C}">
      <dgm:prSet/>
      <dgm:spPr/>
      <dgm:t>
        <a:bodyPr/>
        <a:lstStyle/>
        <a:p>
          <a:pPr rtl="0"/>
          <a:r>
            <a:rPr lang="ar-QA" b="0" i="0" baseline="0" dirty="0">
              <a:effectLst/>
            </a:rPr>
            <a:t>توفير التوجيه والدعم العمليين لتحسين تنفيذ الاتفاقية ، معيار دولي محدد أو مجموعة من المعايير الدولية لتدابير الصحة النباتية</a:t>
          </a:r>
          <a:endParaRPr lang="en-US" dirty="0">
            <a:effectLst/>
          </a:endParaRPr>
        </a:p>
      </dgm:t>
    </dgm:pt>
    <dgm:pt modelId="{C12E99DF-8E3F-4C08-A4D6-FADA72EB27E7}" type="parTrans" cxnId="{C17BAE55-8D11-4DA3-B309-97F08C29A1AD}">
      <dgm:prSet/>
      <dgm:spPr/>
      <dgm:t>
        <a:bodyPr/>
        <a:lstStyle/>
        <a:p>
          <a:endParaRPr lang="en-US">
            <a:effectLst/>
          </a:endParaRPr>
        </a:p>
      </dgm:t>
    </dgm:pt>
    <dgm:pt modelId="{58571CEB-8F79-4ABD-B5AF-2C50C1377362}" type="sibTrans" cxnId="{C17BAE55-8D11-4DA3-B309-97F08C29A1AD}">
      <dgm:prSet/>
      <dgm:spPr/>
      <dgm:t>
        <a:bodyPr/>
        <a:lstStyle/>
        <a:p>
          <a:endParaRPr lang="en-US">
            <a:effectLst/>
          </a:endParaRPr>
        </a:p>
      </dgm:t>
    </dgm:pt>
    <dgm:pt modelId="{E8599A66-1A11-43FE-BB41-478F76C4A98E}" type="pres">
      <dgm:prSet presAssocID="{11C93D71-91E4-436C-97D6-1D9ACC6BAE00}" presName="Name0" presStyleCnt="0">
        <dgm:presLayoutVars>
          <dgm:dir/>
          <dgm:resizeHandles val="exact"/>
        </dgm:presLayoutVars>
      </dgm:prSet>
      <dgm:spPr/>
    </dgm:pt>
    <dgm:pt modelId="{4BFDF79B-EE6D-4941-8E2C-64781B312366}" type="pres">
      <dgm:prSet presAssocID="{F79D4B88-59A7-4351-8537-4DAA2955BC6F}" presName="Name5" presStyleLbl="vennNode1" presStyleIdx="0" presStyleCnt="3">
        <dgm:presLayoutVars>
          <dgm:bulletEnabled val="1"/>
        </dgm:presLayoutVars>
      </dgm:prSet>
      <dgm:spPr/>
    </dgm:pt>
    <dgm:pt modelId="{DDA9127C-7C22-4BBF-9FF7-33B1711AFD70}" type="pres">
      <dgm:prSet presAssocID="{01ADEC28-47BA-4DC2-B618-D7E91E1ED117}" presName="space" presStyleCnt="0"/>
      <dgm:spPr/>
    </dgm:pt>
    <dgm:pt modelId="{05418B5D-301F-4E1C-806A-DA28CAD7FFD8}" type="pres">
      <dgm:prSet presAssocID="{4F77BE7A-2D17-4D77-A33E-99CDC650CA83}" presName="Name5" presStyleLbl="vennNode1" presStyleIdx="1" presStyleCnt="3">
        <dgm:presLayoutVars>
          <dgm:bulletEnabled val="1"/>
        </dgm:presLayoutVars>
      </dgm:prSet>
      <dgm:spPr/>
    </dgm:pt>
    <dgm:pt modelId="{2A544EEE-EC80-410D-9393-EC93477D6B04}" type="pres">
      <dgm:prSet presAssocID="{AE851E00-D853-4901-A589-FD1B58687F3F}" presName="space" presStyleCnt="0"/>
      <dgm:spPr/>
    </dgm:pt>
    <dgm:pt modelId="{9297F824-8245-4E97-B8A4-6C01281B1872}" type="pres">
      <dgm:prSet presAssocID="{388AD34D-0556-4E3B-8834-370DAB94CB3C}" presName="Name5" presStyleLbl="vennNode1" presStyleIdx="2" presStyleCnt="3">
        <dgm:presLayoutVars>
          <dgm:bulletEnabled val="1"/>
        </dgm:presLayoutVars>
      </dgm:prSet>
      <dgm:spPr/>
    </dgm:pt>
  </dgm:ptLst>
  <dgm:cxnLst>
    <dgm:cxn modelId="{6797E01C-F80E-4361-9C1D-A8B3E2818070}" type="presOf" srcId="{F79D4B88-59A7-4351-8537-4DAA2955BC6F}" destId="{4BFDF79B-EE6D-4941-8E2C-64781B312366}" srcOrd="0" destOrd="0" presId="urn:microsoft.com/office/officeart/2005/8/layout/venn3"/>
    <dgm:cxn modelId="{7E704967-8D06-44A1-B493-976439282732}" type="presOf" srcId="{388AD34D-0556-4E3B-8834-370DAB94CB3C}" destId="{9297F824-8245-4E97-B8A4-6C01281B1872}" srcOrd="0" destOrd="0" presId="urn:microsoft.com/office/officeart/2005/8/layout/venn3"/>
    <dgm:cxn modelId="{C15F336F-E89D-4B2A-940D-D837BB47490A}" srcId="{11C93D71-91E4-436C-97D6-1D9ACC6BAE00}" destId="{4F77BE7A-2D17-4D77-A33E-99CDC650CA83}" srcOrd="1" destOrd="0" parTransId="{6DFC7DEE-9B13-4050-A45A-4070E2D84AAB}" sibTransId="{AE851E00-D853-4901-A589-FD1B58687F3F}"/>
    <dgm:cxn modelId="{20323D53-E956-41C6-A4D1-C54CAA8B73FB}" type="presOf" srcId="{11C93D71-91E4-436C-97D6-1D9ACC6BAE00}" destId="{E8599A66-1A11-43FE-BB41-478F76C4A98E}" srcOrd="0" destOrd="0" presId="urn:microsoft.com/office/officeart/2005/8/layout/venn3"/>
    <dgm:cxn modelId="{C17BAE55-8D11-4DA3-B309-97F08C29A1AD}" srcId="{11C93D71-91E4-436C-97D6-1D9ACC6BAE00}" destId="{388AD34D-0556-4E3B-8834-370DAB94CB3C}" srcOrd="2" destOrd="0" parTransId="{C12E99DF-8E3F-4C08-A4D6-FADA72EB27E7}" sibTransId="{58571CEB-8F79-4ABD-B5AF-2C50C1377362}"/>
    <dgm:cxn modelId="{CAAD7689-119C-4D09-9BFB-45FE7C9D3D06}" type="presOf" srcId="{4F77BE7A-2D17-4D77-A33E-99CDC650CA83}" destId="{05418B5D-301F-4E1C-806A-DA28CAD7FFD8}" srcOrd="0" destOrd="0" presId="urn:microsoft.com/office/officeart/2005/8/layout/venn3"/>
    <dgm:cxn modelId="{C88DA6EB-89D1-4662-8B45-1CF3679D5A9D}" srcId="{11C93D71-91E4-436C-97D6-1D9ACC6BAE00}" destId="{F79D4B88-59A7-4351-8537-4DAA2955BC6F}" srcOrd="0" destOrd="0" parTransId="{048ED259-317D-483F-B1AD-A5B891F731DE}" sibTransId="{01ADEC28-47BA-4DC2-B618-D7E91E1ED117}"/>
    <dgm:cxn modelId="{B158BA9A-E4FC-4EAA-A27A-7E2FFC732FDA}" type="presParOf" srcId="{E8599A66-1A11-43FE-BB41-478F76C4A98E}" destId="{4BFDF79B-EE6D-4941-8E2C-64781B312366}" srcOrd="0" destOrd="0" presId="urn:microsoft.com/office/officeart/2005/8/layout/venn3"/>
    <dgm:cxn modelId="{A3A5C9E1-9198-41C6-A66F-E29D454C959E}" type="presParOf" srcId="{E8599A66-1A11-43FE-BB41-478F76C4A98E}" destId="{DDA9127C-7C22-4BBF-9FF7-33B1711AFD70}" srcOrd="1" destOrd="0" presId="urn:microsoft.com/office/officeart/2005/8/layout/venn3"/>
    <dgm:cxn modelId="{13648875-A865-4A5A-98EC-B2C9127FA0BE}" type="presParOf" srcId="{E8599A66-1A11-43FE-BB41-478F76C4A98E}" destId="{05418B5D-301F-4E1C-806A-DA28CAD7FFD8}" srcOrd="2" destOrd="0" presId="urn:microsoft.com/office/officeart/2005/8/layout/venn3"/>
    <dgm:cxn modelId="{92B4DACA-BA59-4AD4-97F7-3B25FB6528B2}" type="presParOf" srcId="{E8599A66-1A11-43FE-BB41-478F76C4A98E}" destId="{2A544EEE-EC80-410D-9393-EC93477D6B04}" srcOrd="3" destOrd="0" presId="urn:microsoft.com/office/officeart/2005/8/layout/venn3"/>
    <dgm:cxn modelId="{B923CFA7-6176-4B00-9716-FD2EB911FFFC}" type="presParOf" srcId="{E8599A66-1A11-43FE-BB41-478F76C4A98E}" destId="{9297F824-8245-4E97-B8A4-6C01281B1872}" srcOrd="4"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43CF582-8193-479D-80B0-9A4F7D43C8EF}" type="doc">
      <dgm:prSet loTypeId="urn:microsoft.com/office/officeart/2008/layout/PictureStrips" loCatId="picture" qsTypeId="urn:microsoft.com/office/officeart/2005/8/quickstyle/simple4" qsCatId="simple" csTypeId="urn:microsoft.com/office/officeart/2005/8/colors/colorful4" csCatId="colorful" phldr="1"/>
      <dgm:spPr/>
      <dgm:t>
        <a:bodyPr/>
        <a:lstStyle/>
        <a:p>
          <a:endParaRPr lang="en-US"/>
        </a:p>
      </dgm:t>
    </dgm:pt>
    <dgm:pt modelId="{219C9B6D-253D-4C20-AA30-4BB24FE6D365}">
      <dgm:prSet/>
      <dgm:spPr/>
      <dgm:t>
        <a:bodyPr anchor="t"/>
        <a:lstStyle/>
        <a:p>
          <a:pPr algn="r" rtl="1">
            <a:lnSpc>
              <a:spcPct val="100000"/>
            </a:lnSpc>
          </a:pPr>
          <a:r>
            <a:rPr lang="en-US" b="1" dirty="0">
              <a:effectLst/>
            </a:rPr>
            <a:t>R-01</a:t>
          </a:r>
          <a:br>
            <a:rPr lang="en-US" b="1" dirty="0">
              <a:effectLst/>
            </a:rPr>
          </a:br>
          <a:r>
            <a:rPr lang="ar-QA" b="0" dirty="0">
              <a:effectLst/>
            </a:rPr>
            <a:t>الكائنات الحية المحورة والسلامة البيولوجية والأنواع الغازية الغريبة</a:t>
          </a:r>
          <a:endParaRPr lang="en-US" b="0" dirty="0">
            <a:effectLst/>
          </a:endParaRPr>
        </a:p>
      </dgm:t>
    </dgm:pt>
    <dgm:pt modelId="{951A6D48-A345-4BF3-897F-8E47D157C24C}" type="parTrans" cxnId="{4A4EE13B-CE13-4DD4-9788-D9212183B259}">
      <dgm:prSet/>
      <dgm:spPr/>
      <dgm:t>
        <a:bodyPr/>
        <a:lstStyle/>
        <a:p>
          <a:endParaRPr lang="en-US"/>
        </a:p>
      </dgm:t>
    </dgm:pt>
    <dgm:pt modelId="{7BE5C80E-3309-4DDB-9B93-0F33AD2A50BE}" type="sibTrans" cxnId="{4A4EE13B-CE13-4DD4-9788-D9212183B259}">
      <dgm:prSet/>
      <dgm:spPr/>
      <dgm:t>
        <a:bodyPr/>
        <a:lstStyle/>
        <a:p>
          <a:endParaRPr lang="en-US"/>
        </a:p>
      </dgm:t>
    </dgm:pt>
    <dgm:pt modelId="{6CAEF16B-D39B-4DBB-8343-7A8007B391ED}">
      <dgm:prSet/>
      <dgm:spPr/>
      <dgm:t>
        <a:bodyPr anchor="t"/>
        <a:lstStyle/>
        <a:p>
          <a:pPr algn="r" rtl="1">
            <a:lnSpc>
              <a:spcPct val="100000"/>
            </a:lnSpc>
          </a:pPr>
          <a:r>
            <a:rPr lang="en-US" b="1" dirty="0">
              <a:effectLst/>
            </a:rPr>
            <a:t>R-02 </a:t>
          </a:r>
          <a:br>
            <a:rPr lang="en-US" b="1" dirty="0">
              <a:effectLst/>
            </a:rPr>
          </a:br>
          <a:r>
            <a:rPr lang="ar-QA" dirty="0"/>
            <a:t>التهديدات المحدقة بالتنوع البيولوجي بسبب الأصناف الغازية الغريبة: الإجراءات المتخذة في إطار الاتفاقية الدولية لوقاية النباتات</a:t>
          </a:r>
          <a:endParaRPr lang="en-US" b="1" dirty="0">
            <a:effectLst/>
          </a:endParaRPr>
        </a:p>
      </dgm:t>
    </dgm:pt>
    <dgm:pt modelId="{1510A63E-3C7F-4202-AE33-AEA1CA6F3E61}" type="parTrans" cxnId="{E0699AC8-50A2-4A57-B978-2A9CE5413DEB}">
      <dgm:prSet/>
      <dgm:spPr/>
      <dgm:t>
        <a:bodyPr/>
        <a:lstStyle/>
        <a:p>
          <a:endParaRPr lang="en-US"/>
        </a:p>
      </dgm:t>
    </dgm:pt>
    <dgm:pt modelId="{06F972F4-B8BF-45F3-87E7-669E23A69080}" type="sibTrans" cxnId="{E0699AC8-50A2-4A57-B978-2A9CE5413DEB}">
      <dgm:prSet/>
      <dgm:spPr/>
      <dgm:t>
        <a:bodyPr/>
        <a:lstStyle/>
        <a:p>
          <a:endParaRPr lang="en-US"/>
        </a:p>
      </dgm:t>
    </dgm:pt>
    <dgm:pt modelId="{BCD87F7F-51A0-44C5-8F0A-34848811E30F}">
      <dgm:prSet/>
      <dgm:spPr/>
      <dgm:t>
        <a:bodyPr anchor="t"/>
        <a:lstStyle/>
        <a:p>
          <a:pPr algn="r" rtl="1">
            <a:lnSpc>
              <a:spcPct val="100000"/>
            </a:lnSpc>
          </a:pPr>
          <a:r>
            <a:rPr lang="en-US" b="1" dirty="0">
              <a:effectLst/>
            </a:rPr>
            <a:t>R-03</a:t>
          </a:r>
          <a:br>
            <a:rPr lang="en-US" b="1" dirty="0">
              <a:effectLst/>
            </a:rPr>
          </a:br>
          <a:r>
            <a:rPr lang="ar-QA" dirty="0"/>
            <a:t>الاستعاضة عن استخدام بروميد الميثيل أو الحد من استخدامه كتدبير للصحة النباتية</a:t>
          </a:r>
          <a:endParaRPr lang="en-US" b="1" dirty="0">
            <a:effectLst/>
          </a:endParaRPr>
        </a:p>
      </dgm:t>
    </dgm:pt>
    <dgm:pt modelId="{28F94962-88B6-43D3-B67F-564A0B25AAED}" type="parTrans" cxnId="{28369092-6068-4EE8-8F66-5A73BC409939}">
      <dgm:prSet/>
      <dgm:spPr/>
      <dgm:t>
        <a:bodyPr/>
        <a:lstStyle/>
        <a:p>
          <a:endParaRPr lang="en-US"/>
        </a:p>
      </dgm:t>
    </dgm:pt>
    <dgm:pt modelId="{FF16CBF4-8216-42C5-BBCC-B26857FA08EC}" type="sibTrans" cxnId="{28369092-6068-4EE8-8F66-5A73BC409939}">
      <dgm:prSet/>
      <dgm:spPr/>
      <dgm:t>
        <a:bodyPr/>
        <a:lstStyle/>
        <a:p>
          <a:endParaRPr lang="en-US"/>
        </a:p>
      </dgm:t>
    </dgm:pt>
    <dgm:pt modelId="{93F428B2-7F72-439B-ABC0-FEA1072CC62C}">
      <dgm:prSet/>
      <dgm:spPr/>
      <dgm:t>
        <a:bodyPr anchor="t"/>
        <a:lstStyle/>
        <a:p>
          <a:pPr algn="r" rtl="1">
            <a:lnSpc>
              <a:spcPct val="100000"/>
            </a:lnSpc>
          </a:pPr>
          <a:r>
            <a:rPr lang="en-US" b="1" dirty="0">
              <a:effectLst/>
            </a:rPr>
            <a:t>R-04 </a:t>
          </a:r>
          <a:br>
            <a:rPr lang="en-US" b="1" dirty="0">
              <a:effectLst/>
            </a:rPr>
          </a:br>
          <a:r>
            <a:rPr lang="ar-QA" dirty="0"/>
            <a:t>تغطية الاتفاقية الدولية لوقاية النباتات للنباتات المائية</a:t>
          </a:r>
          <a:endParaRPr lang="en-US" b="1" dirty="0">
            <a:effectLst/>
          </a:endParaRPr>
        </a:p>
      </dgm:t>
    </dgm:pt>
    <dgm:pt modelId="{9E939208-0933-456B-BEB5-D90F729BD8A8}" type="parTrans" cxnId="{27A6C023-5F5D-4893-A71E-950F3574E654}">
      <dgm:prSet/>
      <dgm:spPr/>
      <dgm:t>
        <a:bodyPr/>
        <a:lstStyle/>
        <a:p>
          <a:endParaRPr lang="en-US"/>
        </a:p>
      </dgm:t>
    </dgm:pt>
    <dgm:pt modelId="{546C1249-0349-4A3B-990C-F425BD142D4E}" type="sibTrans" cxnId="{27A6C023-5F5D-4893-A71E-950F3574E654}">
      <dgm:prSet/>
      <dgm:spPr/>
      <dgm:t>
        <a:bodyPr/>
        <a:lstStyle/>
        <a:p>
          <a:endParaRPr lang="en-US"/>
        </a:p>
      </dgm:t>
    </dgm:pt>
    <dgm:pt modelId="{F140EA7B-401C-4B85-919F-29C98B62C987}">
      <dgm:prSet/>
      <dgm:spPr/>
      <dgm:t>
        <a:bodyPr anchor="t"/>
        <a:lstStyle/>
        <a:p>
          <a:pPr algn="r" rtl="1">
            <a:lnSpc>
              <a:spcPct val="100000"/>
            </a:lnSpc>
          </a:pPr>
          <a:r>
            <a:rPr lang="en-US" b="1" dirty="0">
              <a:effectLst/>
            </a:rPr>
            <a:t>R-05</a:t>
          </a:r>
          <a:br>
            <a:rPr lang="en-US" b="1" dirty="0">
              <a:effectLst/>
            </a:rPr>
          </a:br>
          <a:r>
            <a:rPr lang="ar-QA" dirty="0"/>
            <a:t>التجارة عبر الإنترنت (التجارة الإلكترونية) بالنباتات وغيرها من المواد الخاضعة للوائح</a:t>
          </a:r>
          <a:endParaRPr lang="en-US" b="1" dirty="0">
            <a:effectLst/>
          </a:endParaRPr>
        </a:p>
      </dgm:t>
    </dgm:pt>
    <dgm:pt modelId="{C5C5C732-0E31-43BB-8DC9-C23D45E8BD06}" type="parTrans" cxnId="{C215D7AD-6BF4-4B84-A4F5-90B0025D4C75}">
      <dgm:prSet/>
      <dgm:spPr/>
      <dgm:t>
        <a:bodyPr/>
        <a:lstStyle/>
        <a:p>
          <a:endParaRPr lang="en-US"/>
        </a:p>
      </dgm:t>
    </dgm:pt>
    <dgm:pt modelId="{36CC8DD5-9272-4160-A50F-1BC41A537FCC}" type="sibTrans" cxnId="{C215D7AD-6BF4-4B84-A4F5-90B0025D4C75}">
      <dgm:prSet/>
      <dgm:spPr/>
      <dgm:t>
        <a:bodyPr/>
        <a:lstStyle/>
        <a:p>
          <a:endParaRPr lang="en-US"/>
        </a:p>
      </dgm:t>
    </dgm:pt>
    <dgm:pt modelId="{F22D9AC3-305A-417F-8E4F-FE3CBCE3590C}">
      <dgm:prSet/>
      <dgm:spPr/>
      <dgm:t>
        <a:bodyPr anchor="t"/>
        <a:lstStyle/>
        <a:p>
          <a:pPr algn="r" rtl="1">
            <a:lnSpc>
              <a:spcPct val="100000"/>
            </a:lnSpc>
          </a:pPr>
          <a:r>
            <a:rPr lang="en-US" b="1" dirty="0">
              <a:effectLst/>
            </a:rPr>
            <a:t>R-06</a:t>
          </a:r>
          <a:br>
            <a:rPr lang="en-US" b="1" dirty="0">
              <a:effectLst/>
            </a:rPr>
          </a:br>
          <a:r>
            <a:rPr lang="ar-QA" dirty="0"/>
            <a:t>الحاويات البحرية</a:t>
          </a:r>
          <a:endParaRPr lang="en-US" b="1" dirty="0">
            <a:effectLst/>
          </a:endParaRPr>
        </a:p>
      </dgm:t>
    </dgm:pt>
    <dgm:pt modelId="{EEE3F416-068E-48E1-88E6-CE9711FF3E35}" type="parTrans" cxnId="{10A9BA0B-4315-4F41-83D3-434BE364869A}">
      <dgm:prSet/>
      <dgm:spPr/>
      <dgm:t>
        <a:bodyPr/>
        <a:lstStyle/>
        <a:p>
          <a:endParaRPr lang="en-US"/>
        </a:p>
      </dgm:t>
    </dgm:pt>
    <dgm:pt modelId="{C7BDDA68-639B-4619-89EF-FB97699719DF}" type="sibTrans" cxnId="{10A9BA0B-4315-4F41-83D3-434BE364869A}">
      <dgm:prSet/>
      <dgm:spPr/>
      <dgm:t>
        <a:bodyPr/>
        <a:lstStyle/>
        <a:p>
          <a:endParaRPr lang="en-US"/>
        </a:p>
      </dgm:t>
    </dgm:pt>
    <dgm:pt modelId="{8A4D1876-B4F5-47F0-B90A-FF867614E8BB}">
      <dgm:prSet/>
      <dgm:spPr/>
      <dgm:t>
        <a:bodyPr anchor="t"/>
        <a:lstStyle/>
        <a:p>
          <a:pPr algn="r" rtl="1">
            <a:lnSpc>
              <a:spcPct val="100000"/>
            </a:lnSpc>
          </a:pPr>
          <a:r>
            <a:rPr lang="en-US" b="1" dirty="0">
              <a:effectLst/>
            </a:rPr>
            <a:t>R-07</a:t>
          </a:r>
          <a:br>
            <a:rPr lang="en-US" b="1" dirty="0">
              <a:effectLst/>
            </a:rPr>
          </a:br>
          <a:r>
            <a:rPr lang="ar-QA" dirty="0"/>
            <a:t>أهمية تشخيص الآفات</a:t>
          </a:r>
          <a:endParaRPr lang="en-US" b="1" dirty="0">
            <a:effectLst/>
          </a:endParaRPr>
        </a:p>
      </dgm:t>
    </dgm:pt>
    <dgm:pt modelId="{13B59DF7-8EAD-4F5C-BC74-4CD196FDC3DC}" type="parTrans" cxnId="{E456BA07-221C-4A39-B759-32D3DFD0E92B}">
      <dgm:prSet/>
      <dgm:spPr/>
      <dgm:t>
        <a:bodyPr/>
        <a:lstStyle/>
        <a:p>
          <a:endParaRPr lang="en-US"/>
        </a:p>
      </dgm:t>
    </dgm:pt>
    <dgm:pt modelId="{30B9D5CB-2A82-4B2C-878A-AEBE69E360C2}" type="sibTrans" cxnId="{E456BA07-221C-4A39-B759-32D3DFD0E92B}">
      <dgm:prSet/>
      <dgm:spPr/>
      <dgm:t>
        <a:bodyPr/>
        <a:lstStyle/>
        <a:p>
          <a:endParaRPr lang="en-US"/>
        </a:p>
      </dgm:t>
    </dgm:pt>
    <dgm:pt modelId="{80E867C7-50AE-46F7-A08C-7993FED1AA96}">
      <dgm:prSet/>
      <dgm:spPr/>
      <dgm:t>
        <a:bodyPr anchor="t"/>
        <a:lstStyle/>
        <a:p>
          <a:pPr algn="r" rtl="1">
            <a:lnSpc>
              <a:spcPct val="100000"/>
            </a:lnSpc>
          </a:pPr>
          <a:r>
            <a:rPr lang="en-US" b="1" dirty="0">
              <a:effectLst/>
            </a:rPr>
            <a:t>R-08</a:t>
          </a:r>
          <a:br>
            <a:rPr lang="en-US" b="1" dirty="0">
              <a:effectLst/>
            </a:rPr>
          </a:br>
          <a:r>
            <a:rPr lang="ar-QA" dirty="0"/>
            <a:t>التحضير لاستخدام تكنولوجيات تحديد التسلسل العالي الأداء كأداة تشخيص لأغراض الصحة النباتية</a:t>
          </a:r>
          <a:endParaRPr lang="en-US" b="1" dirty="0">
            <a:effectLst/>
          </a:endParaRPr>
        </a:p>
      </dgm:t>
    </dgm:pt>
    <dgm:pt modelId="{C23B0F07-2036-4124-B724-A4D637A641D2}" type="parTrans" cxnId="{95CC6126-477B-48D8-B45E-9D8F01B85FEB}">
      <dgm:prSet/>
      <dgm:spPr/>
      <dgm:t>
        <a:bodyPr/>
        <a:lstStyle/>
        <a:p>
          <a:endParaRPr lang="en-US"/>
        </a:p>
      </dgm:t>
    </dgm:pt>
    <dgm:pt modelId="{FB118F0A-27F0-4C2A-93DD-CDF3805F088F}" type="sibTrans" cxnId="{95CC6126-477B-48D8-B45E-9D8F01B85FEB}">
      <dgm:prSet/>
      <dgm:spPr/>
      <dgm:t>
        <a:bodyPr/>
        <a:lstStyle/>
        <a:p>
          <a:endParaRPr lang="en-US"/>
        </a:p>
      </dgm:t>
    </dgm:pt>
    <dgm:pt modelId="{F657B83E-CAD5-4792-9920-2A1CC4BD639C}">
      <dgm:prSet/>
      <dgm:spPr/>
      <dgm:t>
        <a:bodyPr anchor="t"/>
        <a:lstStyle/>
        <a:p>
          <a:pPr algn="r" rtl="1"/>
          <a:r>
            <a:rPr lang="en-US" b="1" dirty="0">
              <a:effectLst/>
            </a:rPr>
            <a:t>R-09</a:t>
          </a:r>
          <a:br>
            <a:rPr lang="en-US" b="1" dirty="0">
              <a:effectLst/>
            </a:rPr>
          </a:br>
          <a:r>
            <a:rPr lang="ar-QA" dirty="0"/>
            <a:t>التوفير المأمون للمعونة الغذائية وغيرها من المعونات الإنسانية لمنع دخول الآفات النباتية خلال حالات الطوارئ</a:t>
          </a:r>
          <a:endParaRPr lang="en-US" b="1" dirty="0">
            <a:effectLst/>
          </a:endParaRPr>
        </a:p>
      </dgm:t>
    </dgm:pt>
    <dgm:pt modelId="{6184F863-E784-4B22-9936-1DA2BC4A1DF0}" type="parTrans" cxnId="{2A2DF49A-7550-48E5-90AF-49249663B745}">
      <dgm:prSet/>
      <dgm:spPr/>
      <dgm:t>
        <a:bodyPr/>
        <a:lstStyle/>
        <a:p>
          <a:endParaRPr lang="en-US"/>
        </a:p>
      </dgm:t>
    </dgm:pt>
    <dgm:pt modelId="{F37A45A4-B85B-43F8-A07A-7E4AB01AA66D}" type="sibTrans" cxnId="{2A2DF49A-7550-48E5-90AF-49249663B745}">
      <dgm:prSet/>
      <dgm:spPr/>
      <dgm:t>
        <a:bodyPr/>
        <a:lstStyle/>
        <a:p>
          <a:endParaRPr lang="en-US"/>
        </a:p>
      </dgm:t>
    </dgm:pt>
    <dgm:pt modelId="{F12A5492-45D7-432C-B877-173ACF7D8D2B}" type="pres">
      <dgm:prSet presAssocID="{343CF582-8193-479D-80B0-9A4F7D43C8EF}" presName="Name0" presStyleCnt="0">
        <dgm:presLayoutVars>
          <dgm:dir/>
          <dgm:resizeHandles val="exact"/>
        </dgm:presLayoutVars>
      </dgm:prSet>
      <dgm:spPr/>
    </dgm:pt>
    <dgm:pt modelId="{64376F60-1C99-4DE9-B665-DB1C38CD28F9}" type="pres">
      <dgm:prSet presAssocID="{219C9B6D-253D-4C20-AA30-4BB24FE6D365}" presName="composite" presStyleCnt="0"/>
      <dgm:spPr/>
    </dgm:pt>
    <dgm:pt modelId="{CE867855-5172-48EE-929F-12743CBEEF8F}" type="pres">
      <dgm:prSet presAssocID="{219C9B6D-253D-4C20-AA30-4BB24FE6D365}" presName="rect1" presStyleLbl="trAlignAcc1" presStyleIdx="0" presStyleCnt="9">
        <dgm:presLayoutVars>
          <dgm:bulletEnabled val="1"/>
        </dgm:presLayoutVars>
      </dgm:prSet>
      <dgm:spPr/>
    </dgm:pt>
    <dgm:pt modelId="{C34E3389-6395-4BD3-BB47-CC3E97C618C3}" type="pres">
      <dgm:prSet presAssocID="{219C9B6D-253D-4C20-AA30-4BB24FE6D365}" presName="rect2" presStyleLbl="fgImgPlace1" presStyleIdx="0" presStyleCnt="9"/>
      <dgm:spPr>
        <a:blipFill>
          <a:blip xmlns:r="http://schemas.openxmlformats.org/officeDocument/2006/relationships" r:embed="rId1" cstate="hqprint">
            <a:extLst>
              <a:ext uri="{28A0092B-C50C-407E-A947-70E740481C1C}">
                <a14:useLocalDpi xmlns:a14="http://schemas.microsoft.com/office/drawing/2010/main" val="0"/>
              </a:ext>
            </a:extLst>
          </a:blip>
          <a:srcRect/>
          <a:stretch>
            <a:fillRect l="-3000" r="-3000"/>
          </a:stretch>
        </a:blipFill>
      </dgm:spPr>
    </dgm:pt>
    <dgm:pt modelId="{0C8730F9-D8E3-43B2-9AF8-713E15C6F84E}" type="pres">
      <dgm:prSet presAssocID="{7BE5C80E-3309-4DDB-9B93-0F33AD2A50BE}" presName="sibTrans" presStyleCnt="0"/>
      <dgm:spPr/>
    </dgm:pt>
    <dgm:pt modelId="{4B9E89D2-CF8C-4BF8-8B33-D399BB74D52A}" type="pres">
      <dgm:prSet presAssocID="{6CAEF16B-D39B-4DBB-8343-7A8007B391ED}" presName="composite" presStyleCnt="0"/>
      <dgm:spPr/>
    </dgm:pt>
    <dgm:pt modelId="{FE12BD9E-200F-4E32-8F90-B36ACB48E033}" type="pres">
      <dgm:prSet presAssocID="{6CAEF16B-D39B-4DBB-8343-7A8007B391ED}" presName="rect1" presStyleLbl="trAlignAcc1" presStyleIdx="1" presStyleCnt="9">
        <dgm:presLayoutVars>
          <dgm:bulletEnabled val="1"/>
        </dgm:presLayoutVars>
      </dgm:prSet>
      <dgm:spPr/>
    </dgm:pt>
    <dgm:pt modelId="{D8FA8ABE-C3DC-4EC7-8460-874222C6CD16}" type="pres">
      <dgm:prSet presAssocID="{6CAEF16B-D39B-4DBB-8343-7A8007B391ED}" presName="rect2" presStyleLbl="fgImgPlace1" presStyleIdx="1" presStyleCnt="9"/>
      <dgm:spPr>
        <a:blipFill>
          <a:blip xmlns:r="http://schemas.openxmlformats.org/officeDocument/2006/relationships" r:embed="rId2" cstate="hqprint">
            <a:extLst>
              <a:ext uri="{28A0092B-C50C-407E-A947-70E740481C1C}">
                <a14:useLocalDpi xmlns:a14="http://schemas.microsoft.com/office/drawing/2010/main" val="0"/>
              </a:ext>
            </a:extLst>
          </a:blip>
          <a:srcRect/>
          <a:stretch>
            <a:fillRect l="-3000" r="-3000"/>
          </a:stretch>
        </a:blipFill>
      </dgm:spPr>
    </dgm:pt>
    <dgm:pt modelId="{53FD8E3B-22AD-4909-ACFD-2B02E1485829}" type="pres">
      <dgm:prSet presAssocID="{06F972F4-B8BF-45F3-87E7-669E23A69080}" presName="sibTrans" presStyleCnt="0"/>
      <dgm:spPr/>
    </dgm:pt>
    <dgm:pt modelId="{DF5B418C-DA2E-44B2-B52D-6E7A2FA74F9A}" type="pres">
      <dgm:prSet presAssocID="{BCD87F7F-51A0-44C5-8F0A-34848811E30F}" presName="composite" presStyleCnt="0"/>
      <dgm:spPr/>
    </dgm:pt>
    <dgm:pt modelId="{D53A44EC-7F08-4C85-BA12-6FA54F6B6484}" type="pres">
      <dgm:prSet presAssocID="{BCD87F7F-51A0-44C5-8F0A-34848811E30F}" presName="rect1" presStyleLbl="trAlignAcc1" presStyleIdx="2" presStyleCnt="9">
        <dgm:presLayoutVars>
          <dgm:bulletEnabled val="1"/>
        </dgm:presLayoutVars>
      </dgm:prSet>
      <dgm:spPr/>
    </dgm:pt>
    <dgm:pt modelId="{87B0152F-FAE5-4AB9-BE42-BED7D81E8475}" type="pres">
      <dgm:prSet presAssocID="{BCD87F7F-51A0-44C5-8F0A-34848811E30F}" presName="rect2" presStyleLbl="fgImgPlace1" presStyleIdx="2" presStyleCnt="9"/>
      <dgm:spPr>
        <a:blipFill>
          <a:blip xmlns:r="http://schemas.openxmlformats.org/officeDocument/2006/relationships" r:embed="rId3" cstate="hqprint">
            <a:extLst>
              <a:ext uri="{28A0092B-C50C-407E-A947-70E740481C1C}">
                <a14:useLocalDpi xmlns:a14="http://schemas.microsoft.com/office/drawing/2010/main" val="0"/>
              </a:ext>
            </a:extLst>
          </a:blip>
          <a:srcRect/>
          <a:stretch>
            <a:fillRect l="-3000" r="-3000"/>
          </a:stretch>
        </a:blipFill>
      </dgm:spPr>
    </dgm:pt>
    <dgm:pt modelId="{80A8549D-D4E4-4F96-852E-6739C62F3E54}" type="pres">
      <dgm:prSet presAssocID="{FF16CBF4-8216-42C5-BBCC-B26857FA08EC}" presName="sibTrans" presStyleCnt="0"/>
      <dgm:spPr/>
    </dgm:pt>
    <dgm:pt modelId="{E2A9E76E-7DCD-47FC-BD45-E6B4EE03A87B}" type="pres">
      <dgm:prSet presAssocID="{93F428B2-7F72-439B-ABC0-FEA1072CC62C}" presName="composite" presStyleCnt="0"/>
      <dgm:spPr/>
    </dgm:pt>
    <dgm:pt modelId="{2FD84187-3712-46E7-BB7B-31A148619872}" type="pres">
      <dgm:prSet presAssocID="{93F428B2-7F72-439B-ABC0-FEA1072CC62C}" presName="rect1" presStyleLbl="trAlignAcc1" presStyleIdx="3" presStyleCnt="9">
        <dgm:presLayoutVars>
          <dgm:bulletEnabled val="1"/>
        </dgm:presLayoutVars>
      </dgm:prSet>
      <dgm:spPr/>
    </dgm:pt>
    <dgm:pt modelId="{DA2E90CB-07B8-4358-8A36-A37358F43FBE}" type="pres">
      <dgm:prSet presAssocID="{93F428B2-7F72-439B-ABC0-FEA1072CC62C}" presName="rect2" presStyleLbl="fgImgPlace1" presStyleIdx="3" presStyleCnt="9"/>
      <dgm:spPr>
        <a:blipFill>
          <a:blip xmlns:r="http://schemas.openxmlformats.org/officeDocument/2006/relationships" r:embed="rId4" cstate="hqprint">
            <a:extLst>
              <a:ext uri="{28A0092B-C50C-407E-A947-70E740481C1C}">
                <a14:useLocalDpi xmlns:a14="http://schemas.microsoft.com/office/drawing/2010/main" val="0"/>
              </a:ext>
            </a:extLst>
          </a:blip>
          <a:srcRect/>
          <a:stretch>
            <a:fillRect l="-3000" r="-3000"/>
          </a:stretch>
        </a:blipFill>
      </dgm:spPr>
    </dgm:pt>
    <dgm:pt modelId="{DE9C5DB7-437A-4523-8C67-3F3363163A63}" type="pres">
      <dgm:prSet presAssocID="{546C1249-0349-4A3B-990C-F425BD142D4E}" presName="sibTrans" presStyleCnt="0"/>
      <dgm:spPr/>
    </dgm:pt>
    <dgm:pt modelId="{64076261-FA8F-4BA4-B750-E3B442044FC5}" type="pres">
      <dgm:prSet presAssocID="{F140EA7B-401C-4B85-919F-29C98B62C987}" presName="composite" presStyleCnt="0"/>
      <dgm:spPr/>
    </dgm:pt>
    <dgm:pt modelId="{6056E258-B601-489F-A814-31A0B8613610}" type="pres">
      <dgm:prSet presAssocID="{F140EA7B-401C-4B85-919F-29C98B62C987}" presName="rect1" presStyleLbl="trAlignAcc1" presStyleIdx="4" presStyleCnt="9">
        <dgm:presLayoutVars>
          <dgm:bulletEnabled val="1"/>
        </dgm:presLayoutVars>
      </dgm:prSet>
      <dgm:spPr/>
    </dgm:pt>
    <dgm:pt modelId="{51CD4B1A-B164-4B0A-B5FD-C0896C14C2C6}" type="pres">
      <dgm:prSet presAssocID="{F140EA7B-401C-4B85-919F-29C98B62C987}" presName="rect2" presStyleLbl="fgImgPlace1" presStyleIdx="4" presStyleCnt="9"/>
      <dgm:spPr>
        <a:blipFill>
          <a:blip xmlns:r="http://schemas.openxmlformats.org/officeDocument/2006/relationships" r:embed="rId5" cstate="hqprint">
            <a:extLst>
              <a:ext uri="{28A0092B-C50C-407E-A947-70E740481C1C}">
                <a14:useLocalDpi xmlns:a14="http://schemas.microsoft.com/office/drawing/2010/main" val="0"/>
              </a:ext>
            </a:extLst>
          </a:blip>
          <a:srcRect/>
          <a:stretch>
            <a:fillRect l="-3000" r="-3000"/>
          </a:stretch>
        </a:blipFill>
      </dgm:spPr>
    </dgm:pt>
    <dgm:pt modelId="{6F502EB3-3F75-4932-A07A-3A9D4F9337B7}" type="pres">
      <dgm:prSet presAssocID="{36CC8DD5-9272-4160-A50F-1BC41A537FCC}" presName="sibTrans" presStyleCnt="0"/>
      <dgm:spPr/>
    </dgm:pt>
    <dgm:pt modelId="{3D102730-3EDD-480E-B3BA-83025C0094CF}" type="pres">
      <dgm:prSet presAssocID="{F22D9AC3-305A-417F-8E4F-FE3CBCE3590C}" presName="composite" presStyleCnt="0"/>
      <dgm:spPr/>
    </dgm:pt>
    <dgm:pt modelId="{8C75873A-4FED-4C25-BD76-2EADA6198D64}" type="pres">
      <dgm:prSet presAssocID="{F22D9AC3-305A-417F-8E4F-FE3CBCE3590C}" presName="rect1" presStyleLbl="trAlignAcc1" presStyleIdx="5" presStyleCnt="9">
        <dgm:presLayoutVars>
          <dgm:bulletEnabled val="1"/>
        </dgm:presLayoutVars>
      </dgm:prSet>
      <dgm:spPr/>
    </dgm:pt>
    <dgm:pt modelId="{E7E53137-87FB-4F00-80AF-F98C7083CBBE}" type="pres">
      <dgm:prSet presAssocID="{F22D9AC3-305A-417F-8E4F-FE3CBCE3590C}" presName="rect2" presStyleLbl="fgImgPlace1" presStyleIdx="5" presStyleCnt="9"/>
      <dgm:spPr>
        <a:blipFill>
          <a:blip xmlns:r="http://schemas.openxmlformats.org/officeDocument/2006/relationships" r:embed="rId6" cstate="hqprint">
            <a:extLst>
              <a:ext uri="{28A0092B-C50C-407E-A947-70E740481C1C}">
                <a14:useLocalDpi xmlns:a14="http://schemas.microsoft.com/office/drawing/2010/main" val="0"/>
              </a:ext>
            </a:extLst>
          </a:blip>
          <a:srcRect/>
          <a:stretch>
            <a:fillRect l="-3000" r="-3000"/>
          </a:stretch>
        </a:blipFill>
      </dgm:spPr>
    </dgm:pt>
    <dgm:pt modelId="{23646A56-6691-415C-B7A0-4CF960C71650}" type="pres">
      <dgm:prSet presAssocID="{C7BDDA68-639B-4619-89EF-FB97699719DF}" presName="sibTrans" presStyleCnt="0"/>
      <dgm:spPr/>
    </dgm:pt>
    <dgm:pt modelId="{2DBEE89E-E13E-40A6-B019-7DD5214FA382}" type="pres">
      <dgm:prSet presAssocID="{8A4D1876-B4F5-47F0-B90A-FF867614E8BB}" presName="composite" presStyleCnt="0"/>
      <dgm:spPr/>
    </dgm:pt>
    <dgm:pt modelId="{30FF9E93-7A34-4E87-8D92-B0D12E6233D4}" type="pres">
      <dgm:prSet presAssocID="{8A4D1876-B4F5-47F0-B90A-FF867614E8BB}" presName="rect1" presStyleLbl="trAlignAcc1" presStyleIdx="6" presStyleCnt="9">
        <dgm:presLayoutVars>
          <dgm:bulletEnabled val="1"/>
        </dgm:presLayoutVars>
      </dgm:prSet>
      <dgm:spPr/>
    </dgm:pt>
    <dgm:pt modelId="{5DCE7EBD-5B3C-4CD7-8CC3-1EB36BF69FD5}" type="pres">
      <dgm:prSet presAssocID="{8A4D1876-B4F5-47F0-B90A-FF867614E8BB}" presName="rect2" presStyleLbl="fgImgPlace1" presStyleIdx="6" presStyleCnt="9"/>
      <dgm:spPr>
        <a:blipFill>
          <a:blip xmlns:r="http://schemas.openxmlformats.org/officeDocument/2006/relationships" r:embed="rId7" cstate="hqprint">
            <a:extLst>
              <a:ext uri="{28A0092B-C50C-407E-A947-70E740481C1C}">
                <a14:useLocalDpi xmlns:a14="http://schemas.microsoft.com/office/drawing/2010/main" val="0"/>
              </a:ext>
            </a:extLst>
          </a:blip>
          <a:srcRect/>
          <a:stretch>
            <a:fillRect l="-3000" r="-3000"/>
          </a:stretch>
        </a:blipFill>
      </dgm:spPr>
    </dgm:pt>
    <dgm:pt modelId="{B696CFD3-550E-4E8D-9DE6-C254B7BFAA29}" type="pres">
      <dgm:prSet presAssocID="{30B9D5CB-2A82-4B2C-878A-AEBE69E360C2}" presName="sibTrans" presStyleCnt="0"/>
      <dgm:spPr/>
    </dgm:pt>
    <dgm:pt modelId="{5A44036B-5268-4E4F-9624-3B08044664B3}" type="pres">
      <dgm:prSet presAssocID="{80E867C7-50AE-46F7-A08C-7993FED1AA96}" presName="composite" presStyleCnt="0"/>
      <dgm:spPr/>
    </dgm:pt>
    <dgm:pt modelId="{35ACBCFF-AFCB-421A-A2A8-55300CB8F42C}" type="pres">
      <dgm:prSet presAssocID="{80E867C7-50AE-46F7-A08C-7993FED1AA96}" presName="rect1" presStyleLbl="trAlignAcc1" presStyleIdx="7" presStyleCnt="9">
        <dgm:presLayoutVars>
          <dgm:bulletEnabled val="1"/>
        </dgm:presLayoutVars>
      </dgm:prSet>
      <dgm:spPr/>
    </dgm:pt>
    <dgm:pt modelId="{6120484E-C75F-4B93-AFB7-1813973F8E5C}" type="pres">
      <dgm:prSet presAssocID="{80E867C7-50AE-46F7-A08C-7993FED1AA96}" presName="rect2" presStyleLbl="fgImgPlace1" presStyleIdx="7" presStyleCnt="9"/>
      <dgm:spPr>
        <a:blipFill>
          <a:blip xmlns:r="http://schemas.openxmlformats.org/officeDocument/2006/relationships" r:embed="rId8" cstate="hqprint">
            <a:extLst>
              <a:ext uri="{28A0092B-C50C-407E-A947-70E740481C1C}">
                <a14:useLocalDpi xmlns:a14="http://schemas.microsoft.com/office/drawing/2010/main" val="0"/>
              </a:ext>
            </a:extLst>
          </a:blip>
          <a:srcRect/>
          <a:stretch>
            <a:fillRect l="-3000" r="-3000"/>
          </a:stretch>
        </a:blipFill>
      </dgm:spPr>
    </dgm:pt>
    <dgm:pt modelId="{A4465A2D-3E62-404D-BA14-79E64553147E}" type="pres">
      <dgm:prSet presAssocID="{FB118F0A-27F0-4C2A-93DD-CDF3805F088F}" presName="sibTrans" presStyleCnt="0"/>
      <dgm:spPr/>
    </dgm:pt>
    <dgm:pt modelId="{36AE6C64-1EB1-4F81-8169-215F4A20533D}" type="pres">
      <dgm:prSet presAssocID="{F657B83E-CAD5-4792-9920-2A1CC4BD639C}" presName="composite" presStyleCnt="0"/>
      <dgm:spPr/>
    </dgm:pt>
    <dgm:pt modelId="{C1493C99-F1B5-4AF9-8647-EEA987B2B31F}" type="pres">
      <dgm:prSet presAssocID="{F657B83E-CAD5-4792-9920-2A1CC4BD639C}" presName="rect1" presStyleLbl="trAlignAcc1" presStyleIdx="8" presStyleCnt="9">
        <dgm:presLayoutVars>
          <dgm:bulletEnabled val="1"/>
        </dgm:presLayoutVars>
      </dgm:prSet>
      <dgm:spPr/>
    </dgm:pt>
    <dgm:pt modelId="{68C3628F-F9F2-4E5F-BBCF-3557F109DB9E}" type="pres">
      <dgm:prSet presAssocID="{F657B83E-CAD5-4792-9920-2A1CC4BD639C}" presName="rect2" presStyleLbl="fgImgPlace1" presStyleIdx="8" presStyleCnt="9"/>
      <dgm:spPr>
        <a:blipFill>
          <a:blip xmlns:r="http://schemas.openxmlformats.org/officeDocument/2006/relationships" r:embed="rId9" cstate="hqprint">
            <a:extLst>
              <a:ext uri="{28A0092B-C50C-407E-A947-70E740481C1C}">
                <a14:useLocalDpi xmlns:a14="http://schemas.microsoft.com/office/drawing/2010/main" val="0"/>
              </a:ext>
            </a:extLst>
          </a:blip>
          <a:srcRect/>
          <a:stretch>
            <a:fillRect l="-5000" r="-5000"/>
          </a:stretch>
        </a:blipFill>
      </dgm:spPr>
    </dgm:pt>
  </dgm:ptLst>
  <dgm:cxnLst>
    <dgm:cxn modelId="{E456BA07-221C-4A39-B759-32D3DFD0E92B}" srcId="{343CF582-8193-479D-80B0-9A4F7D43C8EF}" destId="{8A4D1876-B4F5-47F0-B90A-FF867614E8BB}" srcOrd="6" destOrd="0" parTransId="{13B59DF7-8EAD-4F5C-BC74-4CD196FDC3DC}" sibTransId="{30B9D5CB-2A82-4B2C-878A-AEBE69E360C2}"/>
    <dgm:cxn modelId="{69A4C008-D2BE-448B-8822-9D405F9172CD}" type="presOf" srcId="{F22D9AC3-305A-417F-8E4F-FE3CBCE3590C}" destId="{8C75873A-4FED-4C25-BD76-2EADA6198D64}" srcOrd="0" destOrd="0" presId="urn:microsoft.com/office/officeart/2008/layout/PictureStrips"/>
    <dgm:cxn modelId="{10A9BA0B-4315-4F41-83D3-434BE364869A}" srcId="{343CF582-8193-479D-80B0-9A4F7D43C8EF}" destId="{F22D9AC3-305A-417F-8E4F-FE3CBCE3590C}" srcOrd="5" destOrd="0" parTransId="{EEE3F416-068E-48E1-88E6-CE9711FF3E35}" sibTransId="{C7BDDA68-639B-4619-89EF-FB97699719DF}"/>
    <dgm:cxn modelId="{B5020112-0528-46FA-85EF-82825F3A8250}" type="presOf" srcId="{219C9B6D-253D-4C20-AA30-4BB24FE6D365}" destId="{CE867855-5172-48EE-929F-12743CBEEF8F}" srcOrd="0" destOrd="0" presId="urn:microsoft.com/office/officeart/2008/layout/PictureStrips"/>
    <dgm:cxn modelId="{27A6C023-5F5D-4893-A71E-950F3574E654}" srcId="{343CF582-8193-479D-80B0-9A4F7D43C8EF}" destId="{93F428B2-7F72-439B-ABC0-FEA1072CC62C}" srcOrd="3" destOrd="0" parTransId="{9E939208-0933-456B-BEB5-D90F729BD8A8}" sibTransId="{546C1249-0349-4A3B-990C-F425BD142D4E}"/>
    <dgm:cxn modelId="{95CC6126-477B-48D8-B45E-9D8F01B85FEB}" srcId="{343CF582-8193-479D-80B0-9A4F7D43C8EF}" destId="{80E867C7-50AE-46F7-A08C-7993FED1AA96}" srcOrd="7" destOrd="0" parTransId="{C23B0F07-2036-4124-B724-A4D637A641D2}" sibTransId="{FB118F0A-27F0-4C2A-93DD-CDF3805F088F}"/>
    <dgm:cxn modelId="{5583502B-4636-4797-9F16-E77E629756C8}" type="presOf" srcId="{F657B83E-CAD5-4792-9920-2A1CC4BD639C}" destId="{C1493C99-F1B5-4AF9-8647-EEA987B2B31F}" srcOrd="0" destOrd="0" presId="urn:microsoft.com/office/officeart/2008/layout/PictureStrips"/>
    <dgm:cxn modelId="{E246E72B-E7BA-4D5B-81E8-BF3F4F2C7E96}" type="presOf" srcId="{93F428B2-7F72-439B-ABC0-FEA1072CC62C}" destId="{2FD84187-3712-46E7-BB7B-31A148619872}" srcOrd="0" destOrd="0" presId="urn:microsoft.com/office/officeart/2008/layout/PictureStrips"/>
    <dgm:cxn modelId="{4A4EE13B-CE13-4DD4-9788-D9212183B259}" srcId="{343CF582-8193-479D-80B0-9A4F7D43C8EF}" destId="{219C9B6D-253D-4C20-AA30-4BB24FE6D365}" srcOrd="0" destOrd="0" parTransId="{951A6D48-A345-4BF3-897F-8E47D157C24C}" sibTransId="{7BE5C80E-3309-4DDB-9B93-0F33AD2A50BE}"/>
    <dgm:cxn modelId="{21469B3F-F77F-4253-887F-66049B2D374A}" type="presOf" srcId="{BCD87F7F-51A0-44C5-8F0A-34848811E30F}" destId="{D53A44EC-7F08-4C85-BA12-6FA54F6B6484}" srcOrd="0" destOrd="0" presId="urn:microsoft.com/office/officeart/2008/layout/PictureStrips"/>
    <dgm:cxn modelId="{94DFF065-C02E-4EC1-8EDE-496ADDB4F8DD}" type="presOf" srcId="{8A4D1876-B4F5-47F0-B90A-FF867614E8BB}" destId="{30FF9E93-7A34-4E87-8D92-B0D12E6233D4}" srcOrd="0" destOrd="0" presId="urn:microsoft.com/office/officeart/2008/layout/PictureStrips"/>
    <dgm:cxn modelId="{B9939568-ACCA-4F6A-936E-E481939D5B55}" type="presOf" srcId="{343CF582-8193-479D-80B0-9A4F7D43C8EF}" destId="{F12A5492-45D7-432C-B877-173ACF7D8D2B}" srcOrd="0" destOrd="0" presId="urn:microsoft.com/office/officeart/2008/layout/PictureStrips"/>
    <dgm:cxn modelId="{10E71252-6BC1-4548-9540-29D5E58BC920}" type="presOf" srcId="{6CAEF16B-D39B-4DBB-8343-7A8007B391ED}" destId="{FE12BD9E-200F-4E32-8F90-B36ACB48E033}" srcOrd="0" destOrd="0" presId="urn:microsoft.com/office/officeart/2008/layout/PictureStrips"/>
    <dgm:cxn modelId="{28369092-6068-4EE8-8F66-5A73BC409939}" srcId="{343CF582-8193-479D-80B0-9A4F7D43C8EF}" destId="{BCD87F7F-51A0-44C5-8F0A-34848811E30F}" srcOrd="2" destOrd="0" parTransId="{28F94962-88B6-43D3-B67F-564A0B25AAED}" sibTransId="{FF16CBF4-8216-42C5-BBCC-B26857FA08EC}"/>
    <dgm:cxn modelId="{2A2DF49A-7550-48E5-90AF-49249663B745}" srcId="{343CF582-8193-479D-80B0-9A4F7D43C8EF}" destId="{F657B83E-CAD5-4792-9920-2A1CC4BD639C}" srcOrd="8" destOrd="0" parTransId="{6184F863-E784-4B22-9936-1DA2BC4A1DF0}" sibTransId="{F37A45A4-B85B-43F8-A07A-7E4AB01AA66D}"/>
    <dgm:cxn modelId="{C215D7AD-6BF4-4B84-A4F5-90B0025D4C75}" srcId="{343CF582-8193-479D-80B0-9A4F7D43C8EF}" destId="{F140EA7B-401C-4B85-919F-29C98B62C987}" srcOrd="4" destOrd="0" parTransId="{C5C5C732-0E31-43BB-8DC9-C23D45E8BD06}" sibTransId="{36CC8DD5-9272-4160-A50F-1BC41A537FCC}"/>
    <dgm:cxn modelId="{E0699AC8-50A2-4A57-B978-2A9CE5413DEB}" srcId="{343CF582-8193-479D-80B0-9A4F7D43C8EF}" destId="{6CAEF16B-D39B-4DBB-8343-7A8007B391ED}" srcOrd="1" destOrd="0" parTransId="{1510A63E-3C7F-4202-AE33-AEA1CA6F3E61}" sibTransId="{06F972F4-B8BF-45F3-87E7-669E23A69080}"/>
    <dgm:cxn modelId="{C1F770D3-3D23-4929-8A60-D71C06F2BBB9}" type="presOf" srcId="{F140EA7B-401C-4B85-919F-29C98B62C987}" destId="{6056E258-B601-489F-A814-31A0B8613610}" srcOrd="0" destOrd="0" presId="urn:microsoft.com/office/officeart/2008/layout/PictureStrips"/>
    <dgm:cxn modelId="{1ED6D3FC-1913-4130-963D-4E5A6D829352}" type="presOf" srcId="{80E867C7-50AE-46F7-A08C-7993FED1AA96}" destId="{35ACBCFF-AFCB-421A-A2A8-55300CB8F42C}" srcOrd="0" destOrd="0" presId="urn:microsoft.com/office/officeart/2008/layout/PictureStrips"/>
    <dgm:cxn modelId="{B37B539E-92B4-49B5-B24E-FDE42EF95F61}" type="presParOf" srcId="{F12A5492-45D7-432C-B877-173ACF7D8D2B}" destId="{64376F60-1C99-4DE9-B665-DB1C38CD28F9}" srcOrd="0" destOrd="0" presId="urn:microsoft.com/office/officeart/2008/layout/PictureStrips"/>
    <dgm:cxn modelId="{20D3F1F1-ECDA-4C1E-BBE1-01E6FE2C6C6A}" type="presParOf" srcId="{64376F60-1C99-4DE9-B665-DB1C38CD28F9}" destId="{CE867855-5172-48EE-929F-12743CBEEF8F}" srcOrd="0" destOrd="0" presId="urn:microsoft.com/office/officeart/2008/layout/PictureStrips"/>
    <dgm:cxn modelId="{F7CF5FD9-F099-46A0-A729-212CBE9B3FC6}" type="presParOf" srcId="{64376F60-1C99-4DE9-B665-DB1C38CD28F9}" destId="{C34E3389-6395-4BD3-BB47-CC3E97C618C3}" srcOrd="1" destOrd="0" presId="urn:microsoft.com/office/officeart/2008/layout/PictureStrips"/>
    <dgm:cxn modelId="{06890C9D-252B-44B1-8EC7-7CF10E6604F7}" type="presParOf" srcId="{F12A5492-45D7-432C-B877-173ACF7D8D2B}" destId="{0C8730F9-D8E3-43B2-9AF8-713E15C6F84E}" srcOrd="1" destOrd="0" presId="urn:microsoft.com/office/officeart/2008/layout/PictureStrips"/>
    <dgm:cxn modelId="{2899740A-1A2B-4AC8-A7D9-F7B18BE63E40}" type="presParOf" srcId="{F12A5492-45D7-432C-B877-173ACF7D8D2B}" destId="{4B9E89D2-CF8C-4BF8-8B33-D399BB74D52A}" srcOrd="2" destOrd="0" presId="urn:microsoft.com/office/officeart/2008/layout/PictureStrips"/>
    <dgm:cxn modelId="{1D549172-C6DC-4BB8-BAA6-0F6B4F40052D}" type="presParOf" srcId="{4B9E89D2-CF8C-4BF8-8B33-D399BB74D52A}" destId="{FE12BD9E-200F-4E32-8F90-B36ACB48E033}" srcOrd="0" destOrd="0" presId="urn:microsoft.com/office/officeart/2008/layout/PictureStrips"/>
    <dgm:cxn modelId="{BE589022-EFC4-4ACA-A46C-4B9E746EA2E7}" type="presParOf" srcId="{4B9E89D2-CF8C-4BF8-8B33-D399BB74D52A}" destId="{D8FA8ABE-C3DC-4EC7-8460-874222C6CD16}" srcOrd="1" destOrd="0" presId="urn:microsoft.com/office/officeart/2008/layout/PictureStrips"/>
    <dgm:cxn modelId="{FA36ACA0-4872-4490-9C7F-5760F2368F68}" type="presParOf" srcId="{F12A5492-45D7-432C-B877-173ACF7D8D2B}" destId="{53FD8E3B-22AD-4909-ACFD-2B02E1485829}" srcOrd="3" destOrd="0" presId="urn:microsoft.com/office/officeart/2008/layout/PictureStrips"/>
    <dgm:cxn modelId="{A2884F89-1435-49BC-A218-DF66524A3E53}" type="presParOf" srcId="{F12A5492-45D7-432C-B877-173ACF7D8D2B}" destId="{DF5B418C-DA2E-44B2-B52D-6E7A2FA74F9A}" srcOrd="4" destOrd="0" presId="urn:microsoft.com/office/officeart/2008/layout/PictureStrips"/>
    <dgm:cxn modelId="{5E906B10-4431-4C64-867C-3F144E64CD5D}" type="presParOf" srcId="{DF5B418C-DA2E-44B2-B52D-6E7A2FA74F9A}" destId="{D53A44EC-7F08-4C85-BA12-6FA54F6B6484}" srcOrd="0" destOrd="0" presId="urn:microsoft.com/office/officeart/2008/layout/PictureStrips"/>
    <dgm:cxn modelId="{5E0C7DCC-F2C5-40FF-9D91-39FDB31FAF1F}" type="presParOf" srcId="{DF5B418C-DA2E-44B2-B52D-6E7A2FA74F9A}" destId="{87B0152F-FAE5-4AB9-BE42-BED7D81E8475}" srcOrd="1" destOrd="0" presId="urn:microsoft.com/office/officeart/2008/layout/PictureStrips"/>
    <dgm:cxn modelId="{7F23365E-6FA6-4DCA-935C-9C1572AA09BA}" type="presParOf" srcId="{F12A5492-45D7-432C-B877-173ACF7D8D2B}" destId="{80A8549D-D4E4-4F96-852E-6739C62F3E54}" srcOrd="5" destOrd="0" presId="urn:microsoft.com/office/officeart/2008/layout/PictureStrips"/>
    <dgm:cxn modelId="{F74AC13A-33C3-492F-A882-E5926B0AC008}" type="presParOf" srcId="{F12A5492-45D7-432C-B877-173ACF7D8D2B}" destId="{E2A9E76E-7DCD-47FC-BD45-E6B4EE03A87B}" srcOrd="6" destOrd="0" presId="urn:microsoft.com/office/officeart/2008/layout/PictureStrips"/>
    <dgm:cxn modelId="{66C321F1-FC25-412A-8C77-AAADD1677DFC}" type="presParOf" srcId="{E2A9E76E-7DCD-47FC-BD45-E6B4EE03A87B}" destId="{2FD84187-3712-46E7-BB7B-31A148619872}" srcOrd="0" destOrd="0" presId="urn:microsoft.com/office/officeart/2008/layout/PictureStrips"/>
    <dgm:cxn modelId="{E8335A75-394B-459B-B524-D3B468E0C448}" type="presParOf" srcId="{E2A9E76E-7DCD-47FC-BD45-E6B4EE03A87B}" destId="{DA2E90CB-07B8-4358-8A36-A37358F43FBE}" srcOrd="1" destOrd="0" presId="urn:microsoft.com/office/officeart/2008/layout/PictureStrips"/>
    <dgm:cxn modelId="{31CEF325-07B0-4949-A84A-307A2C218549}" type="presParOf" srcId="{F12A5492-45D7-432C-B877-173ACF7D8D2B}" destId="{DE9C5DB7-437A-4523-8C67-3F3363163A63}" srcOrd="7" destOrd="0" presId="urn:microsoft.com/office/officeart/2008/layout/PictureStrips"/>
    <dgm:cxn modelId="{2C55DC3F-095A-47F1-B401-BF2AEBADBF80}" type="presParOf" srcId="{F12A5492-45D7-432C-B877-173ACF7D8D2B}" destId="{64076261-FA8F-4BA4-B750-E3B442044FC5}" srcOrd="8" destOrd="0" presId="urn:microsoft.com/office/officeart/2008/layout/PictureStrips"/>
    <dgm:cxn modelId="{D761731F-FCCA-4A5A-BDCC-73C754256C2B}" type="presParOf" srcId="{64076261-FA8F-4BA4-B750-E3B442044FC5}" destId="{6056E258-B601-489F-A814-31A0B8613610}" srcOrd="0" destOrd="0" presId="urn:microsoft.com/office/officeart/2008/layout/PictureStrips"/>
    <dgm:cxn modelId="{2C05985A-4076-40F5-8AA4-329639C3166D}" type="presParOf" srcId="{64076261-FA8F-4BA4-B750-E3B442044FC5}" destId="{51CD4B1A-B164-4B0A-B5FD-C0896C14C2C6}" srcOrd="1" destOrd="0" presId="urn:microsoft.com/office/officeart/2008/layout/PictureStrips"/>
    <dgm:cxn modelId="{C2A03938-5FE5-4617-9CB1-46E752BFF359}" type="presParOf" srcId="{F12A5492-45D7-432C-B877-173ACF7D8D2B}" destId="{6F502EB3-3F75-4932-A07A-3A9D4F9337B7}" srcOrd="9" destOrd="0" presId="urn:microsoft.com/office/officeart/2008/layout/PictureStrips"/>
    <dgm:cxn modelId="{88298BBC-BF6C-4DBA-8882-BEDDFAC3035C}" type="presParOf" srcId="{F12A5492-45D7-432C-B877-173ACF7D8D2B}" destId="{3D102730-3EDD-480E-B3BA-83025C0094CF}" srcOrd="10" destOrd="0" presId="urn:microsoft.com/office/officeart/2008/layout/PictureStrips"/>
    <dgm:cxn modelId="{94A68263-3AD1-4987-9FB6-5AE8D6D3C515}" type="presParOf" srcId="{3D102730-3EDD-480E-B3BA-83025C0094CF}" destId="{8C75873A-4FED-4C25-BD76-2EADA6198D64}" srcOrd="0" destOrd="0" presId="urn:microsoft.com/office/officeart/2008/layout/PictureStrips"/>
    <dgm:cxn modelId="{42A6A2C9-E894-40D0-A6F6-13B28D846451}" type="presParOf" srcId="{3D102730-3EDD-480E-B3BA-83025C0094CF}" destId="{E7E53137-87FB-4F00-80AF-F98C7083CBBE}" srcOrd="1" destOrd="0" presId="urn:microsoft.com/office/officeart/2008/layout/PictureStrips"/>
    <dgm:cxn modelId="{C338E236-3EB0-434D-9CC8-DD3D57F4530A}" type="presParOf" srcId="{F12A5492-45D7-432C-B877-173ACF7D8D2B}" destId="{23646A56-6691-415C-B7A0-4CF960C71650}" srcOrd="11" destOrd="0" presId="urn:microsoft.com/office/officeart/2008/layout/PictureStrips"/>
    <dgm:cxn modelId="{386DBE31-B41B-4F6B-908A-77C0D529562B}" type="presParOf" srcId="{F12A5492-45D7-432C-B877-173ACF7D8D2B}" destId="{2DBEE89E-E13E-40A6-B019-7DD5214FA382}" srcOrd="12" destOrd="0" presId="urn:microsoft.com/office/officeart/2008/layout/PictureStrips"/>
    <dgm:cxn modelId="{5C95A3C5-7519-48F1-809F-87339DE58272}" type="presParOf" srcId="{2DBEE89E-E13E-40A6-B019-7DD5214FA382}" destId="{30FF9E93-7A34-4E87-8D92-B0D12E6233D4}" srcOrd="0" destOrd="0" presId="urn:microsoft.com/office/officeart/2008/layout/PictureStrips"/>
    <dgm:cxn modelId="{35E10BEF-5B14-4EE1-A15F-685F85028A03}" type="presParOf" srcId="{2DBEE89E-E13E-40A6-B019-7DD5214FA382}" destId="{5DCE7EBD-5B3C-4CD7-8CC3-1EB36BF69FD5}" srcOrd="1" destOrd="0" presId="urn:microsoft.com/office/officeart/2008/layout/PictureStrips"/>
    <dgm:cxn modelId="{BAB4A721-39C8-4D96-AC51-DAE6A6F6CBCF}" type="presParOf" srcId="{F12A5492-45D7-432C-B877-173ACF7D8D2B}" destId="{B696CFD3-550E-4E8D-9DE6-C254B7BFAA29}" srcOrd="13" destOrd="0" presId="urn:microsoft.com/office/officeart/2008/layout/PictureStrips"/>
    <dgm:cxn modelId="{2AD40404-78C9-4BED-9364-BBDA650DDC07}" type="presParOf" srcId="{F12A5492-45D7-432C-B877-173ACF7D8D2B}" destId="{5A44036B-5268-4E4F-9624-3B08044664B3}" srcOrd="14" destOrd="0" presId="urn:microsoft.com/office/officeart/2008/layout/PictureStrips"/>
    <dgm:cxn modelId="{1D916984-634E-4D1C-910E-BB143F89F8A0}" type="presParOf" srcId="{5A44036B-5268-4E4F-9624-3B08044664B3}" destId="{35ACBCFF-AFCB-421A-A2A8-55300CB8F42C}" srcOrd="0" destOrd="0" presId="urn:microsoft.com/office/officeart/2008/layout/PictureStrips"/>
    <dgm:cxn modelId="{55268FB2-C261-4A9E-A857-3B04376C45EB}" type="presParOf" srcId="{5A44036B-5268-4E4F-9624-3B08044664B3}" destId="{6120484E-C75F-4B93-AFB7-1813973F8E5C}" srcOrd="1" destOrd="0" presId="urn:microsoft.com/office/officeart/2008/layout/PictureStrips"/>
    <dgm:cxn modelId="{B22D0ADF-FCB5-4D83-8C10-E647C464FA7D}" type="presParOf" srcId="{F12A5492-45D7-432C-B877-173ACF7D8D2B}" destId="{A4465A2D-3E62-404D-BA14-79E64553147E}" srcOrd="15" destOrd="0" presId="urn:microsoft.com/office/officeart/2008/layout/PictureStrips"/>
    <dgm:cxn modelId="{DCED3893-BF9C-4DEC-851B-9956F04B5C5E}" type="presParOf" srcId="{F12A5492-45D7-432C-B877-173ACF7D8D2B}" destId="{36AE6C64-1EB1-4F81-8169-215F4A20533D}" srcOrd="16" destOrd="0" presId="urn:microsoft.com/office/officeart/2008/layout/PictureStrips"/>
    <dgm:cxn modelId="{8BC9A71E-960A-4117-9896-CF2BE87A92AC}" type="presParOf" srcId="{36AE6C64-1EB1-4F81-8169-215F4A20533D}" destId="{C1493C99-F1B5-4AF9-8647-EEA987B2B31F}" srcOrd="0" destOrd="0" presId="urn:microsoft.com/office/officeart/2008/layout/PictureStrips"/>
    <dgm:cxn modelId="{973CEAC2-BB14-4FE2-902E-B4F954FC6EB3}" type="presParOf" srcId="{36AE6C64-1EB1-4F81-8169-215F4A20533D}" destId="{68C3628F-F9F2-4E5F-BBCF-3557F109DB9E}"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D7E3495-DB46-4902-83F8-69581D02397E}" type="doc">
      <dgm:prSet loTypeId="urn:microsoft.com/office/officeart/2005/8/layout/chevron2" loCatId="list" qsTypeId="urn:microsoft.com/office/officeart/2005/8/quickstyle/3d1" qsCatId="3D" csTypeId="urn:microsoft.com/office/officeart/2005/8/colors/accent1_1" csCatId="accent1" phldr="1"/>
      <dgm:spPr/>
      <dgm:t>
        <a:bodyPr/>
        <a:lstStyle/>
        <a:p>
          <a:endParaRPr lang="en-US"/>
        </a:p>
      </dgm:t>
    </dgm:pt>
    <dgm:pt modelId="{6FF0FF56-B848-46AA-8A64-3C363573980E}">
      <dgm:prSet phldrT="[Text]" custT="1"/>
      <dgm:spPr/>
      <dgm:t>
        <a:bodyPr/>
        <a:lstStyle/>
        <a:p>
          <a:pPr rtl="1"/>
          <a:r>
            <a:rPr lang="en-GB" sz="800" b="1" dirty="0"/>
            <a:t>2019-04</a:t>
          </a:r>
          <a:endParaRPr lang="en-US" sz="900" b="1" dirty="0"/>
        </a:p>
      </dgm:t>
    </dgm:pt>
    <dgm:pt modelId="{D76E5B30-6CEA-456B-A788-B41D48710000}" type="parTrans" cxnId="{9AAC44A6-F76A-4FD9-A470-24D9C436F4F5}">
      <dgm:prSet/>
      <dgm:spPr/>
      <dgm:t>
        <a:bodyPr/>
        <a:lstStyle/>
        <a:p>
          <a:pPr rtl="1"/>
          <a:endParaRPr lang="en-US" sz="1000"/>
        </a:p>
      </dgm:t>
    </dgm:pt>
    <dgm:pt modelId="{DC3DCDBE-91A3-4A33-B050-DD12B6079C08}" type="sibTrans" cxnId="{9AAC44A6-F76A-4FD9-A470-24D9C436F4F5}">
      <dgm:prSet/>
      <dgm:spPr/>
      <dgm:t>
        <a:bodyPr/>
        <a:lstStyle/>
        <a:p>
          <a:pPr rtl="1"/>
          <a:endParaRPr lang="en-US" sz="1000"/>
        </a:p>
      </dgm:t>
    </dgm:pt>
    <dgm:pt modelId="{4A26EC47-8FA9-475B-81FC-8255F1AF5C29}">
      <dgm:prSet phldrT="[Text]" custT="1"/>
      <dgm:spPr/>
      <dgm:t>
        <a:bodyPr/>
        <a:lstStyle/>
        <a:p>
          <a:pPr rtl="1"/>
          <a:r>
            <a:rPr lang="ar-QA" sz="1200" dirty="0"/>
            <a:t>تمت إضافة الموضوع إلى برنامج عمل هيئة تدابير الصحة النباتية </a:t>
          </a:r>
          <a:r>
            <a:rPr lang="en-US" sz="1200" dirty="0"/>
            <a:t>(CPM-14)</a:t>
          </a:r>
        </a:p>
      </dgm:t>
    </dgm:pt>
    <dgm:pt modelId="{E3F39FF6-58EE-4156-B97D-9D6F1E0CD040}" type="parTrans" cxnId="{7128611F-CD8C-420D-9162-1D90BE8DEF2C}">
      <dgm:prSet/>
      <dgm:spPr/>
      <dgm:t>
        <a:bodyPr/>
        <a:lstStyle/>
        <a:p>
          <a:pPr rtl="1"/>
          <a:endParaRPr lang="en-US" sz="1000"/>
        </a:p>
      </dgm:t>
    </dgm:pt>
    <dgm:pt modelId="{9D503C21-404A-418C-80EA-1CA117EC2CE1}" type="sibTrans" cxnId="{7128611F-CD8C-420D-9162-1D90BE8DEF2C}">
      <dgm:prSet/>
      <dgm:spPr/>
      <dgm:t>
        <a:bodyPr/>
        <a:lstStyle/>
        <a:p>
          <a:pPr rtl="1"/>
          <a:endParaRPr lang="en-US" sz="1000"/>
        </a:p>
      </dgm:t>
    </dgm:pt>
    <dgm:pt modelId="{0AD2B8AB-AF27-43AE-871B-0FA156727DB7}">
      <dgm:prSet phldrT="[Text]" custT="1"/>
      <dgm:spPr/>
      <dgm:t>
        <a:bodyPr/>
        <a:lstStyle/>
        <a:p>
          <a:pPr rtl="1"/>
          <a:r>
            <a:rPr lang="ar-QA" sz="1200" dirty="0"/>
            <a:t>الموضوع مقترح من أستراليا ومدعوم من نيوزيلندا</a:t>
          </a:r>
          <a:endParaRPr lang="en-US" sz="1200" dirty="0"/>
        </a:p>
      </dgm:t>
    </dgm:pt>
    <dgm:pt modelId="{ADFDE10B-1CBD-497C-B31F-050A00BD2D78}" type="parTrans" cxnId="{224F6FE7-D014-46BC-9FC8-AD675417FA96}">
      <dgm:prSet/>
      <dgm:spPr/>
      <dgm:t>
        <a:bodyPr/>
        <a:lstStyle/>
        <a:p>
          <a:pPr rtl="1"/>
          <a:endParaRPr lang="en-US" sz="1000"/>
        </a:p>
      </dgm:t>
    </dgm:pt>
    <dgm:pt modelId="{55106839-4011-473E-AEAA-DF11A63C6DCC}" type="sibTrans" cxnId="{224F6FE7-D014-46BC-9FC8-AD675417FA96}">
      <dgm:prSet/>
      <dgm:spPr/>
      <dgm:t>
        <a:bodyPr/>
        <a:lstStyle/>
        <a:p>
          <a:pPr rtl="1"/>
          <a:endParaRPr lang="en-US" sz="1000"/>
        </a:p>
      </dgm:t>
    </dgm:pt>
    <dgm:pt modelId="{EE3EC179-5CF4-4C25-8C6F-5360BAF765B8}">
      <dgm:prSet phldrT="[Text]" custT="1"/>
      <dgm:spPr/>
      <dgm:t>
        <a:bodyPr/>
        <a:lstStyle/>
        <a:p>
          <a:pPr rtl="1"/>
          <a:r>
            <a:rPr lang="en-GB" sz="800" b="1" dirty="0"/>
            <a:t>2019-10</a:t>
          </a:r>
          <a:endParaRPr lang="en-US" sz="900" b="1" dirty="0"/>
        </a:p>
      </dgm:t>
    </dgm:pt>
    <dgm:pt modelId="{5D769BD9-39BB-43D3-8FD5-2143CAF5A6FC}" type="parTrans" cxnId="{0F35741D-2977-457A-893E-22DB268E4880}">
      <dgm:prSet/>
      <dgm:spPr/>
      <dgm:t>
        <a:bodyPr/>
        <a:lstStyle/>
        <a:p>
          <a:pPr rtl="1"/>
          <a:endParaRPr lang="en-US" sz="1000"/>
        </a:p>
      </dgm:t>
    </dgm:pt>
    <dgm:pt modelId="{BAF7F184-150B-4143-B28C-EF86BDC40261}" type="sibTrans" cxnId="{0F35741D-2977-457A-893E-22DB268E4880}">
      <dgm:prSet/>
      <dgm:spPr/>
      <dgm:t>
        <a:bodyPr/>
        <a:lstStyle/>
        <a:p>
          <a:pPr rtl="1"/>
          <a:endParaRPr lang="en-US" sz="1000"/>
        </a:p>
      </dgm:t>
    </dgm:pt>
    <dgm:pt modelId="{DCAB356A-1B01-4188-BE15-3521886010AA}">
      <dgm:prSet phldrT="[Text]" custT="1"/>
      <dgm:spPr/>
      <dgm:t>
        <a:bodyPr/>
        <a:lstStyle/>
        <a:p>
          <a:pPr rtl="1"/>
          <a:r>
            <a:rPr lang="ar-QA" sz="1200" dirty="0"/>
            <a:t>تقديم مجموعة التخطيط الاستراتيجي للاتفاقية الدولية لوقاية النباتات تعليقات على المسودة</a:t>
          </a:r>
          <a:endParaRPr lang="en-US" sz="1200" dirty="0"/>
        </a:p>
      </dgm:t>
    </dgm:pt>
    <dgm:pt modelId="{EB453F61-993B-4194-A650-D34A6DAD4218}" type="parTrans" cxnId="{8DC3140D-FEFF-4523-9E28-6E7E6B99CF22}">
      <dgm:prSet/>
      <dgm:spPr/>
      <dgm:t>
        <a:bodyPr/>
        <a:lstStyle/>
        <a:p>
          <a:pPr rtl="1"/>
          <a:endParaRPr lang="en-US" sz="1000"/>
        </a:p>
      </dgm:t>
    </dgm:pt>
    <dgm:pt modelId="{2F96CDDE-3423-4014-B72A-6EBA2DEC4165}" type="sibTrans" cxnId="{8DC3140D-FEFF-4523-9E28-6E7E6B99CF22}">
      <dgm:prSet/>
      <dgm:spPr/>
      <dgm:t>
        <a:bodyPr/>
        <a:lstStyle/>
        <a:p>
          <a:pPr rtl="1"/>
          <a:endParaRPr lang="en-US" sz="1000"/>
        </a:p>
      </dgm:t>
    </dgm:pt>
    <dgm:pt modelId="{DAF97F11-A538-4476-A147-52AE0186682C}">
      <dgm:prSet phldrT="[Text]" custT="1"/>
      <dgm:spPr/>
      <dgm:t>
        <a:bodyPr/>
        <a:lstStyle/>
        <a:p>
          <a:pPr rtl="1"/>
          <a:r>
            <a:rPr lang="en-GB" sz="800" b="1" dirty="0"/>
            <a:t>2020-01</a:t>
          </a:r>
          <a:endParaRPr lang="en-US" sz="800" b="1" dirty="0"/>
        </a:p>
      </dgm:t>
    </dgm:pt>
    <dgm:pt modelId="{ACE26DB0-E6B6-449A-90E4-67CEFF2E2DFE}" type="parTrans" cxnId="{668512E1-1699-4AF0-A2BA-FEB565F3EF4B}">
      <dgm:prSet/>
      <dgm:spPr/>
      <dgm:t>
        <a:bodyPr/>
        <a:lstStyle/>
        <a:p>
          <a:pPr rtl="1"/>
          <a:endParaRPr lang="en-US" sz="1000"/>
        </a:p>
      </dgm:t>
    </dgm:pt>
    <dgm:pt modelId="{88621B25-B710-43DD-87E1-59AA65A26FE2}" type="sibTrans" cxnId="{668512E1-1699-4AF0-A2BA-FEB565F3EF4B}">
      <dgm:prSet/>
      <dgm:spPr/>
      <dgm:t>
        <a:bodyPr/>
        <a:lstStyle/>
        <a:p>
          <a:pPr rtl="1"/>
          <a:endParaRPr lang="en-US" sz="1000"/>
        </a:p>
      </dgm:t>
    </dgm:pt>
    <dgm:pt modelId="{37384B7D-E7C8-45B5-9E6E-0733625CE815}">
      <dgm:prSet phldrT="[Text]" custT="1"/>
      <dgm:spPr/>
      <dgm:t>
        <a:bodyPr/>
        <a:lstStyle/>
        <a:p>
          <a:pPr rtl="1"/>
          <a:r>
            <a:rPr lang="ar-QA" sz="1200" dirty="0"/>
            <a:t>ندوة دولية حول الحد من انتشار الآفات الملوثة نظمتها استراليا</a:t>
          </a:r>
          <a:endParaRPr lang="en-US" sz="1200" dirty="0"/>
        </a:p>
      </dgm:t>
    </dgm:pt>
    <dgm:pt modelId="{FE0B779B-0FC6-47E3-9C34-76075628C02C}" type="parTrans" cxnId="{76F82A9B-B1FF-4ACE-9649-B18F7EBCDA27}">
      <dgm:prSet/>
      <dgm:spPr/>
      <dgm:t>
        <a:bodyPr/>
        <a:lstStyle/>
        <a:p>
          <a:pPr rtl="1"/>
          <a:endParaRPr lang="en-US" sz="1000"/>
        </a:p>
      </dgm:t>
    </dgm:pt>
    <dgm:pt modelId="{784A8EB8-4D2A-4481-AE89-4AD0A17CDD42}" type="sibTrans" cxnId="{76F82A9B-B1FF-4ACE-9649-B18F7EBCDA27}">
      <dgm:prSet/>
      <dgm:spPr/>
      <dgm:t>
        <a:bodyPr/>
        <a:lstStyle/>
        <a:p>
          <a:pPr rtl="1"/>
          <a:endParaRPr lang="en-US" sz="1000"/>
        </a:p>
      </dgm:t>
    </dgm:pt>
    <dgm:pt modelId="{03AF4FA4-0F97-4FBF-B02E-A121ED7D41A0}">
      <dgm:prSet phldrT="[Text]" custT="1"/>
      <dgm:spPr/>
      <dgm:t>
        <a:bodyPr/>
        <a:lstStyle/>
        <a:p>
          <a:pPr rtl="1"/>
          <a:r>
            <a:rPr lang="en-GB" sz="800" b="1" dirty="0"/>
            <a:t>2021-03</a:t>
          </a:r>
          <a:endParaRPr lang="en-US" sz="800" b="1" dirty="0"/>
        </a:p>
      </dgm:t>
    </dgm:pt>
    <dgm:pt modelId="{A6934A5D-D718-48F8-BC18-A58D83916DC8}" type="parTrans" cxnId="{DE005D5E-420B-4F34-B41F-4B842D3ADA76}">
      <dgm:prSet/>
      <dgm:spPr/>
      <dgm:t>
        <a:bodyPr/>
        <a:lstStyle/>
        <a:p>
          <a:pPr rtl="1"/>
          <a:endParaRPr lang="en-US" sz="1400"/>
        </a:p>
      </dgm:t>
    </dgm:pt>
    <dgm:pt modelId="{9A0C2866-9FE9-48C5-9101-F2B4AE2CCB17}" type="sibTrans" cxnId="{DE005D5E-420B-4F34-B41F-4B842D3ADA76}">
      <dgm:prSet/>
      <dgm:spPr/>
      <dgm:t>
        <a:bodyPr/>
        <a:lstStyle/>
        <a:p>
          <a:pPr rtl="1"/>
          <a:endParaRPr lang="en-US" sz="1400"/>
        </a:p>
      </dgm:t>
    </dgm:pt>
    <dgm:pt modelId="{5E70FA03-6E14-4EED-B087-47F85A4FDDC5}">
      <dgm:prSet phldrT="[Text]" custT="1"/>
      <dgm:spPr/>
      <dgm:t>
        <a:bodyPr/>
        <a:lstStyle/>
        <a:p>
          <a:pPr rtl="1"/>
          <a:r>
            <a:rPr lang="ar-QA" sz="1200" dirty="0"/>
            <a:t>موافقة الهيئة في اجتماعها الخامس عشر على طرح مسودة التوصية للتشاور </a:t>
          </a:r>
          <a:endParaRPr lang="en-US" sz="1200" dirty="0"/>
        </a:p>
      </dgm:t>
    </dgm:pt>
    <dgm:pt modelId="{5DF50CEF-1C54-482B-94AB-BDD50FE3BBAF}" type="parTrans" cxnId="{88EE4998-8BCE-4FB0-AD27-B9569A603969}">
      <dgm:prSet/>
      <dgm:spPr/>
      <dgm:t>
        <a:bodyPr/>
        <a:lstStyle/>
        <a:p>
          <a:pPr rtl="1"/>
          <a:endParaRPr lang="en-US" sz="1400"/>
        </a:p>
      </dgm:t>
    </dgm:pt>
    <dgm:pt modelId="{0BC22C29-734E-4EE7-A33B-2C26E89C6098}" type="sibTrans" cxnId="{88EE4998-8BCE-4FB0-AD27-B9569A603969}">
      <dgm:prSet/>
      <dgm:spPr/>
      <dgm:t>
        <a:bodyPr/>
        <a:lstStyle/>
        <a:p>
          <a:pPr rtl="1"/>
          <a:endParaRPr lang="en-US" sz="1400"/>
        </a:p>
      </dgm:t>
    </dgm:pt>
    <dgm:pt modelId="{B62D6A67-A034-4C1E-915A-21C8B012FD8E}">
      <dgm:prSet phldrT="[Text]" custT="1"/>
      <dgm:spPr/>
      <dgm:t>
        <a:bodyPr/>
        <a:lstStyle/>
        <a:p>
          <a:pPr rtl="1"/>
          <a:r>
            <a:rPr lang="en-GB" sz="800" b="1" dirty="0"/>
            <a:t>2019-09</a:t>
          </a:r>
          <a:endParaRPr lang="en-US" sz="800" b="1" dirty="0"/>
        </a:p>
      </dgm:t>
    </dgm:pt>
    <dgm:pt modelId="{4949DB9F-805B-46BB-BD1E-789E4A1E878C}" type="parTrans" cxnId="{8A39E76E-BF1A-44A8-8176-3129041F6935}">
      <dgm:prSet/>
      <dgm:spPr/>
      <dgm:t>
        <a:bodyPr/>
        <a:lstStyle/>
        <a:p>
          <a:pPr rtl="1"/>
          <a:endParaRPr lang="en-US" sz="1800"/>
        </a:p>
      </dgm:t>
    </dgm:pt>
    <dgm:pt modelId="{02CF8921-9BD8-43DA-8027-8404D0A0E4F7}" type="sibTrans" cxnId="{8A39E76E-BF1A-44A8-8176-3129041F6935}">
      <dgm:prSet/>
      <dgm:spPr/>
      <dgm:t>
        <a:bodyPr/>
        <a:lstStyle/>
        <a:p>
          <a:pPr rtl="1"/>
          <a:endParaRPr lang="en-US" sz="1800"/>
        </a:p>
      </dgm:t>
    </dgm:pt>
    <dgm:pt modelId="{704D932C-443C-4F97-8866-20576305D6B4}">
      <dgm:prSet phldrT="[Text]" custT="1"/>
      <dgm:spPr/>
      <dgm:t>
        <a:bodyPr/>
        <a:lstStyle/>
        <a:p>
          <a:pPr rtl="1"/>
          <a:r>
            <a:rPr lang="ar-QA" sz="1200" dirty="0"/>
            <a:t>توجيه أستراليا دعوة عالمية للخبراء لتشكيل مجموعة عمل افتراضية ، بما في ذلك الاتصال مع فريق العمل المعني بالحاويات البحرية التابع للاتفاقية الدولية لوقاية النباتات</a:t>
          </a:r>
          <a:endParaRPr lang="en-US" sz="1200" dirty="0"/>
        </a:p>
      </dgm:t>
    </dgm:pt>
    <dgm:pt modelId="{934E1ADE-A45D-4567-93CD-BD402F915DBE}" type="parTrans" cxnId="{CCBA0AB3-D7DF-4415-B7C7-C1078ACDF208}">
      <dgm:prSet/>
      <dgm:spPr/>
      <dgm:t>
        <a:bodyPr/>
        <a:lstStyle/>
        <a:p>
          <a:pPr rtl="1"/>
          <a:endParaRPr lang="en-US" sz="1800"/>
        </a:p>
      </dgm:t>
    </dgm:pt>
    <dgm:pt modelId="{CBCEAE1F-E5C0-40B6-AF19-0660A218A226}" type="sibTrans" cxnId="{CCBA0AB3-D7DF-4415-B7C7-C1078ACDF208}">
      <dgm:prSet/>
      <dgm:spPr/>
      <dgm:t>
        <a:bodyPr/>
        <a:lstStyle/>
        <a:p>
          <a:pPr rtl="1"/>
          <a:endParaRPr lang="en-US" sz="1800"/>
        </a:p>
      </dgm:t>
    </dgm:pt>
    <dgm:pt modelId="{0DF4395F-0C52-4356-AD59-05A16EBD7752}">
      <dgm:prSet phldrT="[Text]" custT="1"/>
      <dgm:spPr/>
      <dgm:t>
        <a:bodyPr/>
        <a:lstStyle/>
        <a:p>
          <a:pPr rtl="1"/>
          <a:r>
            <a:rPr lang="ar-QA" sz="1200" dirty="0"/>
            <a:t>اجتماع مجموعة العمل بشكل افتراضي</a:t>
          </a:r>
          <a:endParaRPr lang="en-US" sz="1200" dirty="0"/>
        </a:p>
      </dgm:t>
    </dgm:pt>
    <dgm:pt modelId="{7AC4591A-F947-4391-93FF-1BA1E0323FB1}" type="parTrans" cxnId="{EA939CF0-BADB-4048-87FA-9D837A026A8C}">
      <dgm:prSet/>
      <dgm:spPr/>
      <dgm:t>
        <a:bodyPr/>
        <a:lstStyle/>
        <a:p>
          <a:pPr rtl="1"/>
          <a:endParaRPr lang="en-US" sz="1800"/>
        </a:p>
      </dgm:t>
    </dgm:pt>
    <dgm:pt modelId="{16A10398-5A5D-4902-BD9C-E40B69470F7D}" type="sibTrans" cxnId="{EA939CF0-BADB-4048-87FA-9D837A026A8C}">
      <dgm:prSet/>
      <dgm:spPr/>
      <dgm:t>
        <a:bodyPr/>
        <a:lstStyle/>
        <a:p>
          <a:pPr rtl="1"/>
          <a:endParaRPr lang="en-US" sz="1800"/>
        </a:p>
      </dgm:t>
    </dgm:pt>
    <dgm:pt modelId="{D4A2DAF2-A3E4-4F80-BC7F-32CC28DC2C19}">
      <dgm:prSet phldrT="[Text]" custT="1"/>
      <dgm:spPr/>
      <dgm:t>
        <a:bodyPr/>
        <a:lstStyle/>
        <a:p>
          <a:pPr rtl="1"/>
          <a:r>
            <a:rPr lang="ar-QA" sz="1200" dirty="0"/>
            <a:t>مراجعة مكتب الهيئة للمسودة والتوصية إلى هيئة تدابير الصحة النباتية</a:t>
          </a:r>
          <a:endParaRPr lang="en-US" sz="1200" dirty="0"/>
        </a:p>
      </dgm:t>
    </dgm:pt>
    <dgm:pt modelId="{190E942D-0B2A-4C2A-9EBF-E228E31773CC}" type="parTrans" cxnId="{405445A2-6279-4007-A8A9-78B046FF69EA}">
      <dgm:prSet/>
      <dgm:spPr/>
      <dgm:t>
        <a:bodyPr/>
        <a:lstStyle/>
        <a:p>
          <a:pPr rtl="1"/>
          <a:endParaRPr lang="en-US"/>
        </a:p>
      </dgm:t>
    </dgm:pt>
    <dgm:pt modelId="{6E4DF639-F91D-4475-9462-EF3F7F21CD6E}" type="sibTrans" cxnId="{405445A2-6279-4007-A8A9-78B046FF69EA}">
      <dgm:prSet/>
      <dgm:spPr/>
      <dgm:t>
        <a:bodyPr/>
        <a:lstStyle/>
        <a:p>
          <a:pPr rtl="1"/>
          <a:endParaRPr lang="en-US"/>
        </a:p>
      </dgm:t>
    </dgm:pt>
    <dgm:pt modelId="{98844512-3E18-4C4E-B2EF-AE2F806ABC73}" type="pres">
      <dgm:prSet presAssocID="{8D7E3495-DB46-4902-83F8-69581D02397E}" presName="linearFlow" presStyleCnt="0">
        <dgm:presLayoutVars>
          <dgm:dir val="rev"/>
          <dgm:animLvl val="lvl"/>
          <dgm:resizeHandles val="exact"/>
        </dgm:presLayoutVars>
      </dgm:prSet>
      <dgm:spPr/>
    </dgm:pt>
    <dgm:pt modelId="{1159AA99-0156-40EE-9AAD-04B951CC0993}" type="pres">
      <dgm:prSet presAssocID="{6FF0FF56-B848-46AA-8A64-3C363573980E}" presName="composite" presStyleCnt="0"/>
      <dgm:spPr/>
    </dgm:pt>
    <dgm:pt modelId="{3C9FD48E-F9FF-4467-8929-03E457BBBE7D}" type="pres">
      <dgm:prSet presAssocID="{6FF0FF56-B848-46AA-8A64-3C363573980E}" presName="parentText" presStyleLbl="alignNode1" presStyleIdx="0" presStyleCnt="5">
        <dgm:presLayoutVars>
          <dgm:chMax val="1"/>
          <dgm:bulletEnabled val="1"/>
        </dgm:presLayoutVars>
      </dgm:prSet>
      <dgm:spPr/>
    </dgm:pt>
    <dgm:pt modelId="{C16589CB-ECD0-45C1-92EB-DCB9D8F8F0CE}" type="pres">
      <dgm:prSet presAssocID="{6FF0FF56-B848-46AA-8A64-3C363573980E}" presName="descendantText" presStyleLbl="alignAcc1" presStyleIdx="0" presStyleCnt="5">
        <dgm:presLayoutVars>
          <dgm:bulletEnabled val="1"/>
        </dgm:presLayoutVars>
      </dgm:prSet>
      <dgm:spPr/>
    </dgm:pt>
    <dgm:pt modelId="{89EA160B-57C6-451E-8DAF-91532EB92E1B}" type="pres">
      <dgm:prSet presAssocID="{DC3DCDBE-91A3-4A33-B050-DD12B6079C08}" presName="sp" presStyleCnt="0"/>
      <dgm:spPr/>
    </dgm:pt>
    <dgm:pt modelId="{D31B2E6D-07A3-43F4-91C2-89380FA577EF}" type="pres">
      <dgm:prSet presAssocID="{B62D6A67-A034-4C1E-915A-21C8B012FD8E}" presName="composite" presStyleCnt="0"/>
      <dgm:spPr/>
    </dgm:pt>
    <dgm:pt modelId="{7C1E0D9E-455B-4AFD-A625-C7309E58F896}" type="pres">
      <dgm:prSet presAssocID="{B62D6A67-A034-4C1E-915A-21C8B012FD8E}" presName="parentText" presStyleLbl="alignNode1" presStyleIdx="1" presStyleCnt="5" custScaleX="99173">
        <dgm:presLayoutVars>
          <dgm:chMax val="1"/>
          <dgm:bulletEnabled val="1"/>
        </dgm:presLayoutVars>
      </dgm:prSet>
      <dgm:spPr/>
    </dgm:pt>
    <dgm:pt modelId="{B4674BB4-22B8-4F39-A9F1-0F19F78E3A0C}" type="pres">
      <dgm:prSet presAssocID="{B62D6A67-A034-4C1E-915A-21C8B012FD8E}" presName="descendantText" presStyleLbl="alignAcc1" presStyleIdx="1" presStyleCnt="5" custScaleY="130962">
        <dgm:presLayoutVars>
          <dgm:bulletEnabled val="1"/>
        </dgm:presLayoutVars>
      </dgm:prSet>
      <dgm:spPr/>
    </dgm:pt>
    <dgm:pt modelId="{067C16D2-6EFD-403A-AB24-B90AD27F1129}" type="pres">
      <dgm:prSet presAssocID="{02CF8921-9BD8-43DA-8027-8404D0A0E4F7}" presName="sp" presStyleCnt="0"/>
      <dgm:spPr/>
    </dgm:pt>
    <dgm:pt modelId="{19297BDB-5810-4697-A06C-8AEDFDF46827}" type="pres">
      <dgm:prSet presAssocID="{EE3EC179-5CF4-4C25-8C6F-5360BAF765B8}" presName="composite" presStyleCnt="0"/>
      <dgm:spPr/>
    </dgm:pt>
    <dgm:pt modelId="{7584BEBC-546B-44C7-AB40-4C15952B3771}" type="pres">
      <dgm:prSet presAssocID="{EE3EC179-5CF4-4C25-8C6F-5360BAF765B8}" presName="parentText" presStyleLbl="alignNode1" presStyleIdx="2" presStyleCnt="5">
        <dgm:presLayoutVars>
          <dgm:chMax val="1"/>
          <dgm:bulletEnabled val="1"/>
        </dgm:presLayoutVars>
      </dgm:prSet>
      <dgm:spPr/>
    </dgm:pt>
    <dgm:pt modelId="{D7E48AC7-9F26-4293-965E-CB2728C2392E}" type="pres">
      <dgm:prSet presAssocID="{EE3EC179-5CF4-4C25-8C6F-5360BAF765B8}" presName="descendantText" presStyleLbl="alignAcc1" presStyleIdx="2" presStyleCnt="5">
        <dgm:presLayoutVars>
          <dgm:bulletEnabled val="1"/>
        </dgm:presLayoutVars>
      </dgm:prSet>
      <dgm:spPr/>
    </dgm:pt>
    <dgm:pt modelId="{D34AC45F-5C91-4EC2-846D-30243447E504}" type="pres">
      <dgm:prSet presAssocID="{BAF7F184-150B-4143-B28C-EF86BDC40261}" presName="sp" presStyleCnt="0"/>
      <dgm:spPr/>
    </dgm:pt>
    <dgm:pt modelId="{229DE3F8-2CEC-4B22-859C-F0F394735F7A}" type="pres">
      <dgm:prSet presAssocID="{DAF97F11-A538-4476-A147-52AE0186682C}" presName="composite" presStyleCnt="0"/>
      <dgm:spPr/>
    </dgm:pt>
    <dgm:pt modelId="{177C1643-D909-401F-B1C2-E01098A7FE49}" type="pres">
      <dgm:prSet presAssocID="{DAF97F11-A538-4476-A147-52AE0186682C}" presName="parentText" presStyleLbl="alignNode1" presStyleIdx="3" presStyleCnt="5">
        <dgm:presLayoutVars>
          <dgm:chMax val="1"/>
          <dgm:bulletEnabled val="1"/>
        </dgm:presLayoutVars>
      </dgm:prSet>
      <dgm:spPr/>
    </dgm:pt>
    <dgm:pt modelId="{2CEB69EC-61A9-411B-964E-2E920D97425B}" type="pres">
      <dgm:prSet presAssocID="{DAF97F11-A538-4476-A147-52AE0186682C}" presName="descendantText" presStyleLbl="alignAcc1" presStyleIdx="3" presStyleCnt="5" custAng="0">
        <dgm:presLayoutVars>
          <dgm:bulletEnabled val="1"/>
        </dgm:presLayoutVars>
      </dgm:prSet>
      <dgm:spPr/>
    </dgm:pt>
    <dgm:pt modelId="{42B97998-E7F9-4D86-A5DB-F492ABE56B0A}" type="pres">
      <dgm:prSet presAssocID="{88621B25-B710-43DD-87E1-59AA65A26FE2}" presName="sp" presStyleCnt="0"/>
      <dgm:spPr/>
    </dgm:pt>
    <dgm:pt modelId="{16882C09-1F4D-4C55-A2E4-5E24E0A806DD}" type="pres">
      <dgm:prSet presAssocID="{03AF4FA4-0F97-4FBF-B02E-A121ED7D41A0}" presName="composite" presStyleCnt="0"/>
      <dgm:spPr/>
    </dgm:pt>
    <dgm:pt modelId="{6F4C2193-CF6F-46D7-80C8-20CF0AFBF662}" type="pres">
      <dgm:prSet presAssocID="{03AF4FA4-0F97-4FBF-B02E-A121ED7D41A0}" presName="parentText" presStyleLbl="alignNode1" presStyleIdx="4" presStyleCnt="5">
        <dgm:presLayoutVars>
          <dgm:chMax val="1"/>
          <dgm:bulletEnabled val="1"/>
        </dgm:presLayoutVars>
      </dgm:prSet>
      <dgm:spPr/>
    </dgm:pt>
    <dgm:pt modelId="{F001D49D-D70F-46EF-A1AF-FA2726410C84}" type="pres">
      <dgm:prSet presAssocID="{03AF4FA4-0F97-4FBF-B02E-A121ED7D41A0}" presName="descendantText" presStyleLbl="alignAcc1" presStyleIdx="4" presStyleCnt="5">
        <dgm:presLayoutVars>
          <dgm:bulletEnabled val="1"/>
        </dgm:presLayoutVars>
      </dgm:prSet>
      <dgm:spPr/>
    </dgm:pt>
  </dgm:ptLst>
  <dgm:cxnLst>
    <dgm:cxn modelId="{6B641502-419B-4312-9BF0-A0098EF05409}" type="presOf" srcId="{03AF4FA4-0F97-4FBF-B02E-A121ED7D41A0}" destId="{6F4C2193-CF6F-46D7-80C8-20CF0AFBF662}" srcOrd="0" destOrd="0" presId="urn:microsoft.com/office/officeart/2005/8/layout/chevron2"/>
    <dgm:cxn modelId="{8DC3140D-FEFF-4523-9E28-6E7E6B99CF22}" srcId="{EE3EC179-5CF4-4C25-8C6F-5360BAF765B8}" destId="{DCAB356A-1B01-4188-BE15-3521886010AA}" srcOrd="0" destOrd="0" parTransId="{EB453F61-993B-4194-A650-D34A6DAD4218}" sibTransId="{2F96CDDE-3423-4014-B72A-6EBA2DEC4165}"/>
    <dgm:cxn modelId="{D0913D0E-09CD-48CC-948B-65F2354B4019}" type="presOf" srcId="{B62D6A67-A034-4C1E-915A-21C8B012FD8E}" destId="{7C1E0D9E-455B-4AFD-A625-C7309E58F896}" srcOrd="0" destOrd="0" presId="urn:microsoft.com/office/officeart/2005/8/layout/chevron2"/>
    <dgm:cxn modelId="{0F35741D-2977-457A-893E-22DB268E4880}" srcId="{8D7E3495-DB46-4902-83F8-69581D02397E}" destId="{EE3EC179-5CF4-4C25-8C6F-5360BAF765B8}" srcOrd="2" destOrd="0" parTransId="{5D769BD9-39BB-43D3-8FD5-2143CAF5A6FC}" sibTransId="{BAF7F184-150B-4143-B28C-EF86BDC40261}"/>
    <dgm:cxn modelId="{7128611F-CD8C-420D-9162-1D90BE8DEF2C}" srcId="{6FF0FF56-B848-46AA-8A64-3C363573980E}" destId="{4A26EC47-8FA9-475B-81FC-8255F1AF5C29}" srcOrd="0" destOrd="0" parTransId="{E3F39FF6-58EE-4156-B97D-9D6F1E0CD040}" sibTransId="{9D503C21-404A-418C-80EA-1CA117EC2CE1}"/>
    <dgm:cxn modelId="{A216492E-CF18-4B44-B006-E322B0D55330}" type="presOf" srcId="{EE3EC179-5CF4-4C25-8C6F-5360BAF765B8}" destId="{7584BEBC-546B-44C7-AB40-4C15952B3771}" srcOrd="0" destOrd="0" presId="urn:microsoft.com/office/officeart/2005/8/layout/chevron2"/>
    <dgm:cxn modelId="{66892531-4114-4846-95D4-67C6729217DA}" type="presOf" srcId="{704D932C-443C-4F97-8866-20576305D6B4}" destId="{B4674BB4-22B8-4F39-A9F1-0F19F78E3A0C}" srcOrd="0" destOrd="0" presId="urn:microsoft.com/office/officeart/2005/8/layout/chevron2"/>
    <dgm:cxn modelId="{DE005D5E-420B-4F34-B41F-4B842D3ADA76}" srcId="{8D7E3495-DB46-4902-83F8-69581D02397E}" destId="{03AF4FA4-0F97-4FBF-B02E-A121ED7D41A0}" srcOrd="4" destOrd="0" parTransId="{A6934A5D-D718-48F8-BC18-A58D83916DC8}" sibTransId="{9A0C2866-9FE9-48C5-9101-F2B4AE2CCB17}"/>
    <dgm:cxn modelId="{CB20E54E-0ADD-4741-822A-286A7F16FC86}" type="presOf" srcId="{8D7E3495-DB46-4902-83F8-69581D02397E}" destId="{98844512-3E18-4C4E-B2EF-AE2F806ABC73}" srcOrd="0" destOrd="0" presId="urn:microsoft.com/office/officeart/2005/8/layout/chevron2"/>
    <dgm:cxn modelId="{8A39E76E-BF1A-44A8-8176-3129041F6935}" srcId="{8D7E3495-DB46-4902-83F8-69581D02397E}" destId="{B62D6A67-A034-4C1E-915A-21C8B012FD8E}" srcOrd="1" destOrd="0" parTransId="{4949DB9F-805B-46BB-BD1E-789E4A1E878C}" sibTransId="{02CF8921-9BD8-43DA-8027-8404D0A0E4F7}"/>
    <dgm:cxn modelId="{32B5EE51-6C78-478D-8F4A-24D9CF22DBED}" type="presOf" srcId="{6FF0FF56-B848-46AA-8A64-3C363573980E}" destId="{3C9FD48E-F9FF-4467-8929-03E457BBBE7D}" srcOrd="0" destOrd="0" presId="urn:microsoft.com/office/officeart/2005/8/layout/chevron2"/>
    <dgm:cxn modelId="{7904C557-9922-4E21-AA02-E9338F6A039F}" type="presOf" srcId="{4A26EC47-8FA9-475B-81FC-8255F1AF5C29}" destId="{C16589CB-ECD0-45C1-92EB-DCB9D8F8F0CE}" srcOrd="0" destOrd="0" presId="urn:microsoft.com/office/officeart/2005/8/layout/chevron2"/>
    <dgm:cxn modelId="{B0063280-FEDC-4409-91AC-25EFB8414CA6}" type="presOf" srcId="{DCAB356A-1B01-4188-BE15-3521886010AA}" destId="{D7E48AC7-9F26-4293-965E-CB2728C2392E}" srcOrd="0" destOrd="0" presId="urn:microsoft.com/office/officeart/2005/8/layout/chevron2"/>
    <dgm:cxn modelId="{D2660F84-2DBF-41F0-B8F5-C87F4C97290C}" type="presOf" srcId="{DAF97F11-A538-4476-A147-52AE0186682C}" destId="{177C1643-D909-401F-B1C2-E01098A7FE49}" srcOrd="0" destOrd="0" presId="urn:microsoft.com/office/officeart/2005/8/layout/chevron2"/>
    <dgm:cxn modelId="{91268486-DBF9-47A5-AC45-A980BA78525B}" type="presOf" srcId="{0DF4395F-0C52-4356-AD59-05A16EBD7752}" destId="{B4674BB4-22B8-4F39-A9F1-0F19F78E3A0C}" srcOrd="0" destOrd="1" presId="urn:microsoft.com/office/officeart/2005/8/layout/chevron2"/>
    <dgm:cxn modelId="{04004D8C-E2E4-4B87-BA38-A2B0140A12E8}" type="presOf" srcId="{5E70FA03-6E14-4EED-B087-47F85A4FDDC5}" destId="{F001D49D-D70F-46EF-A1AF-FA2726410C84}" srcOrd="0" destOrd="0" presId="urn:microsoft.com/office/officeart/2005/8/layout/chevron2"/>
    <dgm:cxn modelId="{88EE4998-8BCE-4FB0-AD27-B9569A603969}" srcId="{03AF4FA4-0F97-4FBF-B02E-A121ED7D41A0}" destId="{5E70FA03-6E14-4EED-B087-47F85A4FDDC5}" srcOrd="0" destOrd="0" parTransId="{5DF50CEF-1C54-482B-94AB-BDD50FE3BBAF}" sibTransId="{0BC22C29-734E-4EE7-A33B-2C26E89C6098}"/>
    <dgm:cxn modelId="{76F82A9B-B1FF-4ACE-9649-B18F7EBCDA27}" srcId="{DAF97F11-A538-4476-A147-52AE0186682C}" destId="{37384B7D-E7C8-45B5-9E6E-0733625CE815}" srcOrd="0" destOrd="0" parTransId="{FE0B779B-0FC6-47E3-9C34-76075628C02C}" sibTransId="{784A8EB8-4D2A-4481-AE89-4AD0A17CDD42}"/>
    <dgm:cxn modelId="{405445A2-6279-4007-A8A9-78B046FF69EA}" srcId="{DAF97F11-A538-4476-A147-52AE0186682C}" destId="{D4A2DAF2-A3E4-4F80-BC7F-32CC28DC2C19}" srcOrd="1" destOrd="0" parTransId="{190E942D-0B2A-4C2A-9EBF-E228E31773CC}" sibTransId="{6E4DF639-F91D-4475-9462-EF3F7F21CD6E}"/>
    <dgm:cxn modelId="{9AAC44A6-F76A-4FD9-A470-24D9C436F4F5}" srcId="{8D7E3495-DB46-4902-83F8-69581D02397E}" destId="{6FF0FF56-B848-46AA-8A64-3C363573980E}" srcOrd="0" destOrd="0" parTransId="{D76E5B30-6CEA-456B-A788-B41D48710000}" sibTransId="{DC3DCDBE-91A3-4A33-B050-DD12B6079C08}"/>
    <dgm:cxn modelId="{CCBA0AB3-D7DF-4415-B7C7-C1078ACDF208}" srcId="{B62D6A67-A034-4C1E-915A-21C8B012FD8E}" destId="{704D932C-443C-4F97-8866-20576305D6B4}" srcOrd="0" destOrd="0" parTransId="{934E1ADE-A45D-4567-93CD-BD402F915DBE}" sibTransId="{CBCEAE1F-E5C0-40B6-AF19-0660A218A226}"/>
    <dgm:cxn modelId="{2A9018BC-0364-43C0-AEAE-269775811957}" type="presOf" srcId="{D4A2DAF2-A3E4-4F80-BC7F-32CC28DC2C19}" destId="{2CEB69EC-61A9-411B-964E-2E920D97425B}" srcOrd="0" destOrd="1" presId="urn:microsoft.com/office/officeart/2005/8/layout/chevron2"/>
    <dgm:cxn modelId="{0AFA7CC6-EFAA-463C-BCBE-EDEF19B05757}" type="presOf" srcId="{37384B7D-E7C8-45B5-9E6E-0733625CE815}" destId="{2CEB69EC-61A9-411B-964E-2E920D97425B}" srcOrd="0" destOrd="0" presId="urn:microsoft.com/office/officeart/2005/8/layout/chevron2"/>
    <dgm:cxn modelId="{668512E1-1699-4AF0-A2BA-FEB565F3EF4B}" srcId="{8D7E3495-DB46-4902-83F8-69581D02397E}" destId="{DAF97F11-A538-4476-A147-52AE0186682C}" srcOrd="3" destOrd="0" parTransId="{ACE26DB0-E6B6-449A-90E4-67CEFF2E2DFE}" sibTransId="{88621B25-B710-43DD-87E1-59AA65A26FE2}"/>
    <dgm:cxn modelId="{224F6FE7-D014-46BC-9FC8-AD675417FA96}" srcId="{6FF0FF56-B848-46AA-8A64-3C363573980E}" destId="{0AD2B8AB-AF27-43AE-871B-0FA156727DB7}" srcOrd="1" destOrd="0" parTransId="{ADFDE10B-1CBD-497C-B31F-050A00BD2D78}" sibTransId="{55106839-4011-473E-AEAA-DF11A63C6DCC}"/>
    <dgm:cxn modelId="{EA939CF0-BADB-4048-87FA-9D837A026A8C}" srcId="{B62D6A67-A034-4C1E-915A-21C8B012FD8E}" destId="{0DF4395F-0C52-4356-AD59-05A16EBD7752}" srcOrd="1" destOrd="0" parTransId="{7AC4591A-F947-4391-93FF-1BA1E0323FB1}" sibTransId="{16A10398-5A5D-4902-BD9C-E40B69470F7D}"/>
    <dgm:cxn modelId="{2015EFFB-CE47-4AD9-8978-8ECE895FB0F6}" type="presOf" srcId="{0AD2B8AB-AF27-43AE-871B-0FA156727DB7}" destId="{C16589CB-ECD0-45C1-92EB-DCB9D8F8F0CE}" srcOrd="0" destOrd="1" presId="urn:microsoft.com/office/officeart/2005/8/layout/chevron2"/>
    <dgm:cxn modelId="{F97BB9AD-1772-424D-8499-92D454EB1680}" type="presParOf" srcId="{98844512-3E18-4C4E-B2EF-AE2F806ABC73}" destId="{1159AA99-0156-40EE-9AAD-04B951CC0993}" srcOrd="0" destOrd="0" presId="urn:microsoft.com/office/officeart/2005/8/layout/chevron2"/>
    <dgm:cxn modelId="{69B5752D-8051-4AD4-A8A7-8B1BDB6996AB}" type="presParOf" srcId="{1159AA99-0156-40EE-9AAD-04B951CC0993}" destId="{3C9FD48E-F9FF-4467-8929-03E457BBBE7D}" srcOrd="0" destOrd="0" presId="urn:microsoft.com/office/officeart/2005/8/layout/chevron2"/>
    <dgm:cxn modelId="{2B3EA575-7266-44D1-AA00-7BD4132A728A}" type="presParOf" srcId="{1159AA99-0156-40EE-9AAD-04B951CC0993}" destId="{C16589CB-ECD0-45C1-92EB-DCB9D8F8F0CE}" srcOrd="1" destOrd="0" presId="urn:microsoft.com/office/officeart/2005/8/layout/chevron2"/>
    <dgm:cxn modelId="{FFE638B3-DE1C-4BB1-860E-CC008CCF8961}" type="presParOf" srcId="{98844512-3E18-4C4E-B2EF-AE2F806ABC73}" destId="{89EA160B-57C6-451E-8DAF-91532EB92E1B}" srcOrd="1" destOrd="0" presId="urn:microsoft.com/office/officeart/2005/8/layout/chevron2"/>
    <dgm:cxn modelId="{63E77CDC-E7AA-47C0-9F3F-5585B9446680}" type="presParOf" srcId="{98844512-3E18-4C4E-B2EF-AE2F806ABC73}" destId="{D31B2E6D-07A3-43F4-91C2-89380FA577EF}" srcOrd="2" destOrd="0" presId="urn:microsoft.com/office/officeart/2005/8/layout/chevron2"/>
    <dgm:cxn modelId="{B0A7F225-F383-4519-B16A-B08341CE1E79}" type="presParOf" srcId="{D31B2E6D-07A3-43F4-91C2-89380FA577EF}" destId="{7C1E0D9E-455B-4AFD-A625-C7309E58F896}" srcOrd="0" destOrd="0" presId="urn:microsoft.com/office/officeart/2005/8/layout/chevron2"/>
    <dgm:cxn modelId="{55B8C2BA-61A7-4B1D-93F3-61BE27E38E70}" type="presParOf" srcId="{D31B2E6D-07A3-43F4-91C2-89380FA577EF}" destId="{B4674BB4-22B8-4F39-A9F1-0F19F78E3A0C}" srcOrd="1" destOrd="0" presId="urn:microsoft.com/office/officeart/2005/8/layout/chevron2"/>
    <dgm:cxn modelId="{7B845D74-EB59-4A05-A254-6F2FCA6E7E50}" type="presParOf" srcId="{98844512-3E18-4C4E-B2EF-AE2F806ABC73}" destId="{067C16D2-6EFD-403A-AB24-B90AD27F1129}" srcOrd="3" destOrd="0" presId="urn:microsoft.com/office/officeart/2005/8/layout/chevron2"/>
    <dgm:cxn modelId="{BC2E02B9-DECC-413C-8043-B358C2CE40DA}" type="presParOf" srcId="{98844512-3E18-4C4E-B2EF-AE2F806ABC73}" destId="{19297BDB-5810-4697-A06C-8AEDFDF46827}" srcOrd="4" destOrd="0" presId="urn:microsoft.com/office/officeart/2005/8/layout/chevron2"/>
    <dgm:cxn modelId="{C8B01B52-5348-441B-AE7F-516BA7655D0F}" type="presParOf" srcId="{19297BDB-5810-4697-A06C-8AEDFDF46827}" destId="{7584BEBC-546B-44C7-AB40-4C15952B3771}" srcOrd="0" destOrd="0" presId="urn:microsoft.com/office/officeart/2005/8/layout/chevron2"/>
    <dgm:cxn modelId="{D7A6F61F-7795-45A8-A441-0BEFF27D647D}" type="presParOf" srcId="{19297BDB-5810-4697-A06C-8AEDFDF46827}" destId="{D7E48AC7-9F26-4293-965E-CB2728C2392E}" srcOrd="1" destOrd="0" presId="urn:microsoft.com/office/officeart/2005/8/layout/chevron2"/>
    <dgm:cxn modelId="{AFD5F6A9-6A23-41E4-9157-6AA87E9030B0}" type="presParOf" srcId="{98844512-3E18-4C4E-B2EF-AE2F806ABC73}" destId="{D34AC45F-5C91-4EC2-846D-30243447E504}" srcOrd="5" destOrd="0" presId="urn:microsoft.com/office/officeart/2005/8/layout/chevron2"/>
    <dgm:cxn modelId="{FCE94014-5DF8-4C22-89DF-2A7E0699272E}" type="presParOf" srcId="{98844512-3E18-4C4E-B2EF-AE2F806ABC73}" destId="{229DE3F8-2CEC-4B22-859C-F0F394735F7A}" srcOrd="6" destOrd="0" presId="urn:microsoft.com/office/officeart/2005/8/layout/chevron2"/>
    <dgm:cxn modelId="{C7DFB40C-8F28-4D0E-934D-413D9ADC07DF}" type="presParOf" srcId="{229DE3F8-2CEC-4B22-859C-F0F394735F7A}" destId="{177C1643-D909-401F-B1C2-E01098A7FE49}" srcOrd="0" destOrd="0" presId="urn:microsoft.com/office/officeart/2005/8/layout/chevron2"/>
    <dgm:cxn modelId="{5219BEC9-29BA-4CF0-B10C-11DF95B0E997}" type="presParOf" srcId="{229DE3F8-2CEC-4B22-859C-F0F394735F7A}" destId="{2CEB69EC-61A9-411B-964E-2E920D97425B}" srcOrd="1" destOrd="0" presId="urn:microsoft.com/office/officeart/2005/8/layout/chevron2"/>
    <dgm:cxn modelId="{B48EC2A7-04C3-47AE-9EA8-B7B26C4E62AB}" type="presParOf" srcId="{98844512-3E18-4C4E-B2EF-AE2F806ABC73}" destId="{42B97998-E7F9-4D86-A5DB-F492ABE56B0A}" srcOrd="7" destOrd="0" presId="urn:microsoft.com/office/officeart/2005/8/layout/chevron2"/>
    <dgm:cxn modelId="{F833B429-4E89-4D79-B9E0-5FA9DE33454F}" type="presParOf" srcId="{98844512-3E18-4C4E-B2EF-AE2F806ABC73}" destId="{16882C09-1F4D-4C55-A2E4-5E24E0A806DD}" srcOrd="8" destOrd="0" presId="urn:microsoft.com/office/officeart/2005/8/layout/chevron2"/>
    <dgm:cxn modelId="{F2B18F24-68DC-4142-9AD7-15D30B24998D}" type="presParOf" srcId="{16882C09-1F4D-4C55-A2E4-5E24E0A806DD}" destId="{6F4C2193-CF6F-46D7-80C8-20CF0AFBF662}" srcOrd="0" destOrd="0" presId="urn:microsoft.com/office/officeart/2005/8/layout/chevron2"/>
    <dgm:cxn modelId="{7AB4C7C0-D0D4-47EF-B902-2406A657FA05}" type="presParOf" srcId="{16882C09-1F4D-4C55-A2E4-5E24E0A806DD}" destId="{F001D49D-D70F-46EF-A1AF-FA2726410C84}"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FDF79B-EE6D-4941-8E2C-64781B312366}">
      <dsp:nvSpPr>
        <dsp:cNvPr id="0" name=""/>
        <dsp:cNvSpPr/>
      </dsp:nvSpPr>
      <dsp:spPr>
        <a:xfrm>
          <a:off x="511012" y="1450"/>
          <a:ext cx="3925806" cy="3925806"/>
        </a:xfrm>
        <a:prstGeom prst="ellipse">
          <a:avLst/>
        </a:prstGeom>
        <a:gradFill rotWithShape="0">
          <a:gsLst>
            <a:gs pos="0">
              <a:schemeClr val="accent4">
                <a:alpha val="50000"/>
                <a:hueOff val="0"/>
                <a:satOff val="0"/>
                <a:lumOff val="0"/>
                <a:alphaOff val="0"/>
                <a:lumMod val="110000"/>
                <a:satMod val="105000"/>
                <a:tint val="67000"/>
              </a:schemeClr>
            </a:gs>
            <a:gs pos="50000">
              <a:schemeClr val="accent4">
                <a:alpha val="50000"/>
                <a:hueOff val="0"/>
                <a:satOff val="0"/>
                <a:lumOff val="0"/>
                <a:alphaOff val="0"/>
                <a:lumMod val="105000"/>
                <a:satMod val="103000"/>
                <a:tint val="73000"/>
              </a:schemeClr>
            </a:gs>
            <a:gs pos="100000">
              <a:schemeClr val="accent4">
                <a:alpha val="5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216050" tIns="30480" rIns="216050" bIns="30480" numCol="1" spcCol="1270" anchor="ctr" anchorCtr="0">
          <a:noAutofit/>
        </a:bodyPr>
        <a:lstStyle/>
        <a:p>
          <a:pPr marL="0" lvl="0" indent="0" algn="ctr" defTabSz="1066800" rtl="0">
            <a:lnSpc>
              <a:spcPct val="90000"/>
            </a:lnSpc>
            <a:spcBef>
              <a:spcPct val="0"/>
            </a:spcBef>
            <a:spcAft>
              <a:spcPct val="35000"/>
            </a:spcAft>
            <a:buNone/>
          </a:pPr>
          <a:r>
            <a:rPr lang="ar-QA" sz="2400" b="0" i="0" kern="1200" baseline="0" dirty="0">
              <a:effectLst/>
            </a:rPr>
            <a:t>معالجة القضايا المهمة المتعلقة بصحة النبات ، إما لتعزيز العمل بشأن قضية محددة من قضايا الصحة النباتية أو لمعالجة قضية أكثر عمومية</a:t>
          </a:r>
          <a:endParaRPr lang="en-US" sz="2400" kern="1200" dirty="0">
            <a:effectLst/>
          </a:endParaRPr>
        </a:p>
      </dsp:txBody>
      <dsp:txXfrm>
        <a:off x="1085933" y="576371"/>
        <a:ext cx="2775964" cy="2775964"/>
      </dsp:txXfrm>
    </dsp:sp>
    <dsp:sp modelId="{05418B5D-301F-4E1C-806A-DA28CAD7FFD8}">
      <dsp:nvSpPr>
        <dsp:cNvPr id="0" name=""/>
        <dsp:cNvSpPr/>
      </dsp:nvSpPr>
      <dsp:spPr>
        <a:xfrm>
          <a:off x="3651657" y="1450"/>
          <a:ext cx="3925806" cy="3925806"/>
        </a:xfrm>
        <a:prstGeom prst="ellipse">
          <a:avLst/>
        </a:prstGeom>
        <a:gradFill rotWithShape="0">
          <a:gsLst>
            <a:gs pos="0">
              <a:schemeClr val="accent4">
                <a:alpha val="50000"/>
                <a:hueOff val="903239"/>
                <a:satOff val="-5904"/>
                <a:lumOff val="3529"/>
                <a:alphaOff val="0"/>
                <a:lumMod val="110000"/>
                <a:satMod val="105000"/>
                <a:tint val="67000"/>
              </a:schemeClr>
            </a:gs>
            <a:gs pos="50000">
              <a:schemeClr val="accent4">
                <a:alpha val="50000"/>
                <a:hueOff val="903239"/>
                <a:satOff val="-5904"/>
                <a:lumOff val="3529"/>
                <a:alphaOff val="0"/>
                <a:lumMod val="105000"/>
                <a:satMod val="103000"/>
                <a:tint val="73000"/>
              </a:schemeClr>
            </a:gs>
            <a:gs pos="100000">
              <a:schemeClr val="accent4">
                <a:alpha val="50000"/>
                <a:hueOff val="903239"/>
                <a:satOff val="-5904"/>
                <a:lumOff val="3529"/>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216050" tIns="30480" rIns="216050" bIns="30480" numCol="1" spcCol="1270" anchor="ctr" anchorCtr="0">
          <a:noAutofit/>
        </a:bodyPr>
        <a:lstStyle/>
        <a:p>
          <a:pPr marL="0" lvl="0" indent="0" algn="ctr" defTabSz="1066800" rtl="0">
            <a:lnSpc>
              <a:spcPct val="90000"/>
            </a:lnSpc>
            <a:spcBef>
              <a:spcPct val="0"/>
            </a:spcBef>
            <a:spcAft>
              <a:spcPct val="35000"/>
            </a:spcAft>
            <a:buNone/>
          </a:pPr>
          <a:r>
            <a:rPr lang="ar-QA" sz="2400" b="0" i="0" kern="1200" baseline="0" dirty="0">
              <a:effectLst/>
            </a:rPr>
            <a:t>تغطية القضايا أو الإجراءات التي يكون للأطراف المتعاقدة/ المنظمات الوطنية لوقاية النباتات / المنظمات الإقليمية لوقاية النباتات بعض التأثير أو السلطة أو الكفاءة لمعالجتها</a:t>
          </a:r>
          <a:endParaRPr lang="en-US" sz="2400" kern="1200" dirty="0">
            <a:effectLst/>
          </a:endParaRPr>
        </a:p>
      </dsp:txBody>
      <dsp:txXfrm>
        <a:off x="4226578" y="576371"/>
        <a:ext cx="2775964" cy="2775964"/>
      </dsp:txXfrm>
    </dsp:sp>
    <dsp:sp modelId="{9297F824-8245-4E97-B8A4-6C01281B1872}">
      <dsp:nvSpPr>
        <dsp:cNvPr id="0" name=""/>
        <dsp:cNvSpPr/>
      </dsp:nvSpPr>
      <dsp:spPr>
        <a:xfrm>
          <a:off x="6792302" y="1450"/>
          <a:ext cx="3925806" cy="3925806"/>
        </a:xfrm>
        <a:prstGeom prst="ellipse">
          <a:avLst/>
        </a:prstGeom>
        <a:gradFill rotWithShape="0">
          <a:gsLst>
            <a:gs pos="0">
              <a:schemeClr val="accent4">
                <a:alpha val="50000"/>
                <a:hueOff val="1806477"/>
                <a:satOff val="-11807"/>
                <a:lumOff val="7058"/>
                <a:alphaOff val="0"/>
                <a:lumMod val="110000"/>
                <a:satMod val="105000"/>
                <a:tint val="67000"/>
              </a:schemeClr>
            </a:gs>
            <a:gs pos="50000">
              <a:schemeClr val="accent4">
                <a:alpha val="50000"/>
                <a:hueOff val="1806477"/>
                <a:satOff val="-11807"/>
                <a:lumOff val="7058"/>
                <a:alphaOff val="0"/>
                <a:lumMod val="105000"/>
                <a:satMod val="103000"/>
                <a:tint val="73000"/>
              </a:schemeClr>
            </a:gs>
            <a:gs pos="100000">
              <a:schemeClr val="accent4">
                <a:alpha val="50000"/>
                <a:hueOff val="1806477"/>
                <a:satOff val="-11807"/>
                <a:lumOff val="7058"/>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216050" tIns="30480" rIns="216050" bIns="30480" numCol="1" spcCol="1270" anchor="ctr" anchorCtr="0">
          <a:noAutofit/>
        </a:bodyPr>
        <a:lstStyle/>
        <a:p>
          <a:pPr marL="0" lvl="0" indent="0" algn="ctr" defTabSz="1066800" rtl="0">
            <a:lnSpc>
              <a:spcPct val="90000"/>
            </a:lnSpc>
            <a:spcBef>
              <a:spcPct val="0"/>
            </a:spcBef>
            <a:spcAft>
              <a:spcPct val="35000"/>
            </a:spcAft>
            <a:buNone/>
          </a:pPr>
          <a:r>
            <a:rPr lang="ar-QA" sz="2400" b="0" i="0" kern="1200" baseline="0" dirty="0">
              <a:effectLst/>
            </a:rPr>
            <a:t>توفير التوجيه والدعم العمليين لتحسين تنفيذ الاتفاقية ، معيار دولي محدد أو مجموعة من المعايير الدولية لتدابير الصحة النباتية</a:t>
          </a:r>
          <a:endParaRPr lang="en-US" sz="2400" kern="1200" dirty="0">
            <a:effectLst/>
          </a:endParaRPr>
        </a:p>
      </dsp:txBody>
      <dsp:txXfrm>
        <a:off x="7367223" y="576371"/>
        <a:ext cx="2775964" cy="27759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867855-5172-48EE-929F-12743CBEEF8F}">
      <dsp:nvSpPr>
        <dsp:cNvPr id="0" name=""/>
        <dsp:cNvSpPr/>
      </dsp:nvSpPr>
      <dsp:spPr>
        <a:xfrm>
          <a:off x="819255" y="157615"/>
          <a:ext cx="3423285" cy="1069776"/>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4595" tIns="53340" rIns="53340" bIns="53340" numCol="1" spcCol="1270" anchor="t" anchorCtr="0">
          <a:noAutofit/>
        </a:bodyPr>
        <a:lstStyle/>
        <a:p>
          <a:pPr marL="0" lvl="0" indent="0" algn="r" defTabSz="622300" rtl="1">
            <a:lnSpc>
              <a:spcPct val="100000"/>
            </a:lnSpc>
            <a:spcBef>
              <a:spcPct val="0"/>
            </a:spcBef>
            <a:spcAft>
              <a:spcPct val="35000"/>
            </a:spcAft>
            <a:buNone/>
          </a:pPr>
          <a:r>
            <a:rPr lang="en-US" sz="1400" b="1" kern="1200" dirty="0">
              <a:effectLst/>
            </a:rPr>
            <a:t>R-01</a:t>
          </a:r>
          <a:br>
            <a:rPr lang="en-US" sz="1400" b="1" kern="1200" dirty="0">
              <a:effectLst/>
            </a:rPr>
          </a:br>
          <a:r>
            <a:rPr lang="ar-QA" sz="1400" b="0" kern="1200" dirty="0">
              <a:effectLst/>
            </a:rPr>
            <a:t>الكائنات الحية المحورة والسلامة البيولوجية والأنواع الغازية الغريبة</a:t>
          </a:r>
          <a:endParaRPr lang="en-US" sz="1400" b="0" kern="1200" dirty="0">
            <a:effectLst/>
          </a:endParaRPr>
        </a:p>
      </dsp:txBody>
      <dsp:txXfrm>
        <a:off x="819255" y="157615"/>
        <a:ext cx="3423285" cy="1069776"/>
      </dsp:txXfrm>
    </dsp:sp>
    <dsp:sp modelId="{C34E3389-6395-4BD3-BB47-CC3E97C618C3}">
      <dsp:nvSpPr>
        <dsp:cNvPr id="0" name=""/>
        <dsp:cNvSpPr/>
      </dsp:nvSpPr>
      <dsp:spPr>
        <a:xfrm>
          <a:off x="676618" y="3092"/>
          <a:ext cx="748843" cy="1123265"/>
        </a:xfrm>
        <a:prstGeom prst="rect">
          <a:avLst/>
        </a:prstGeom>
        <a:blipFill>
          <a:blip xmlns:r="http://schemas.openxmlformats.org/officeDocument/2006/relationships" r:embed="rId1" cstate="hqprint">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2">
          <a:scrgbClr r="0" g="0" b="0"/>
        </a:effectRef>
        <a:fontRef idx="minor"/>
      </dsp:style>
    </dsp:sp>
    <dsp:sp modelId="{FE12BD9E-200F-4E32-8F90-B36ACB48E033}">
      <dsp:nvSpPr>
        <dsp:cNvPr id="0" name=""/>
        <dsp:cNvSpPr/>
      </dsp:nvSpPr>
      <dsp:spPr>
        <a:xfrm>
          <a:off x="4507607" y="157615"/>
          <a:ext cx="3423285" cy="1069776"/>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4595" tIns="53340" rIns="53340" bIns="53340" numCol="1" spcCol="1270" anchor="t" anchorCtr="0">
          <a:noAutofit/>
        </a:bodyPr>
        <a:lstStyle/>
        <a:p>
          <a:pPr marL="0" lvl="0" indent="0" algn="r" defTabSz="622300" rtl="1">
            <a:lnSpc>
              <a:spcPct val="100000"/>
            </a:lnSpc>
            <a:spcBef>
              <a:spcPct val="0"/>
            </a:spcBef>
            <a:spcAft>
              <a:spcPct val="35000"/>
            </a:spcAft>
            <a:buNone/>
          </a:pPr>
          <a:r>
            <a:rPr lang="en-US" sz="1400" b="1" kern="1200" dirty="0">
              <a:effectLst/>
            </a:rPr>
            <a:t>R-02 </a:t>
          </a:r>
          <a:br>
            <a:rPr lang="en-US" sz="1400" b="1" kern="1200" dirty="0">
              <a:effectLst/>
            </a:rPr>
          </a:br>
          <a:r>
            <a:rPr lang="ar-QA" sz="1400" kern="1200" dirty="0"/>
            <a:t>التهديدات المحدقة بالتنوع البيولوجي بسبب الأصناف الغازية الغريبة: الإجراءات المتخذة في إطار الاتفاقية الدولية لوقاية النباتات</a:t>
          </a:r>
          <a:endParaRPr lang="en-US" sz="1400" b="1" kern="1200" dirty="0">
            <a:effectLst/>
          </a:endParaRPr>
        </a:p>
      </dsp:txBody>
      <dsp:txXfrm>
        <a:off x="4507607" y="157615"/>
        <a:ext cx="3423285" cy="1069776"/>
      </dsp:txXfrm>
    </dsp:sp>
    <dsp:sp modelId="{D8FA8ABE-C3DC-4EC7-8460-874222C6CD16}">
      <dsp:nvSpPr>
        <dsp:cNvPr id="0" name=""/>
        <dsp:cNvSpPr/>
      </dsp:nvSpPr>
      <dsp:spPr>
        <a:xfrm>
          <a:off x="4364970" y="3092"/>
          <a:ext cx="748843" cy="1123265"/>
        </a:xfrm>
        <a:prstGeom prst="rect">
          <a:avLst/>
        </a:prstGeom>
        <a:blipFill>
          <a:blip xmlns:r="http://schemas.openxmlformats.org/officeDocument/2006/relationships" r:embed="rId2" cstate="hqprint">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2">
          <a:scrgbClr r="0" g="0" b="0"/>
        </a:effectRef>
        <a:fontRef idx="minor"/>
      </dsp:style>
    </dsp:sp>
    <dsp:sp modelId="{D53A44EC-7F08-4C85-BA12-6FA54F6B6484}">
      <dsp:nvSpPr>
        <dsp:cNvPr id="0" name=""/>
        <dsp:cNvSpPr/>
      </dsp:nvSpPr>
      <dsp:spPr>
        <a:xfrm>
          <a:off x="8191805" y="170944"/>
          <a:ext cx="3323578" cy="1038618"/>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03491" tIns="53340" rIns="53340" bIns="53340" numCol="1" spcCol="1270" anchor="t" anchorCtr="0">
          <a:noAutofit/>
        </a:bodyPr>
        <a:lstStyle/>
        <a:p>
          <a:pPr marL="0" lvl="0" indent="0" algn="r" defTabSz="622300" rtl="1">
            <a:lnSpc>
              <a:spcPct val="100000"/>
            </a:lnSpc>
            <a:spcBef>
              <a:spcPct val="0"/>
            </a:spcBef>
            <a:spcAft>
              <a:spcPct val="35000"/>
            </a:spcAft>
            <a:buNone/>
          </a:pPr>
          <a:r>
            <a:rPr lang="en-US" sz="1400" b="1" kern="1200" dirty="0">
              <a:effectLst/>
            </a:rPr>
            <a:t>R-03</a:t>
          </a:r>
          <a:br>
            <a:rPr lang="en-US" sz="1400" b="1" kern="1200" dirty="0">
              <a:effectLst/>
            </a:rPr>
          </a:br>
          <a:r>
            <a:rPr lang="ar-QA" sz="1400" kern="1200" dirty="0"/>
            <a:t>الاستعاضة عن استخدام بروميد الميثيل أو الحد من استخدامه كتدبير للصحة النباتية</a:t>
          </a:r>
          <a:endParaRPr lang="en-US" sz="1400" b="1" kern="1200" dirty="0">
            <a:effectLst/>
          </a:endParaRPr>
        </a:p>
      </dsp:txBody>
      <dsp:txXfrm>
        <a:off x="8191805" y="170944"/>
        <a:ext cx="3323578" cy="1038618"/>
      </dsp:txXfrm>
    </dsp:sp>
    <dsp:sp modelId="{87B0152F-FAE5-4AB9-BE42-BED7D81E8475}">
      <dsp:nvSpPr>
        <dsp:cNvPr id="0" name=""/>
        <dsp:cNvSpPr/>
      </dsp:nvSpPr>
      <dsp:spPr>
        <a:xfrm>
          <a:off x="8053323" y="20922"/>
          <a:ext cx="727032" cy="1090549"/>
        </a:xfrm>
        <a:prstGeom prst="rect">
          <a:avLst/>
        </a:prstGeom>
        <a:blipFill>
          <a:blip xmlns:r="http://schemas.openxmlformats.org/officeDocument/2006/relationships" r:embed="rId3" cstate="hqprint">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2">
          <a:scrgbClr r="0" g="0" b="0"/>
        </a:effectRef>
        <a:fontRef idx="minor"/>
      </dsp:style>
    </dsp:sp>
    <dsp:sp modelId="{2FD84187-3712-46E7-BB7B-31A148619872}">
      <dsp:nvSpPr>
        <dsp:cNvPr id="0" name=""/>
        <dsp:cNvSpPr/>
      </dsp:nvSpPr>
      <dsp:spPr>
        <a:xfrm>
          <a:off x="767324" y="1504345"/>
          <a:ext cx="3423285" cy="1069776"/>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4595" tIns="53340" rIns="53340" bIns="53340" numCol="1" spcCol="1270" anchor="t" anchorCtr="0">
          <a:noAutofit/>
        </a:bodyPr>
        <a:lstStyle/>
        <a:p>
          <a:pPr marL="0" lvl="0" indent="0" algn="r" defTabSz="622300" rtl="1">
            <a:lnSpc>
              <a:spcPct val="100000"/>
            </a:lnSpc>
            <a:spcBef>
              <a:spcPct val="0"/>
            </a:spcBef>
            <a:spcAft>
              <a:spcPct val="35000"/>
            </a:spcAft>
            <a:buNone/>
          </a:pPr>
          <a:r>
            <a:rPr lang="en-US" sz="1400" b="1" kern="1200" dirty="0">
              <a:effectLst/>
            </a:rPr>
            <a:t>R-04 </a:t>
          </a:r>
          <a:br>
            <a:rPr lang="en-US" sz="1400" b="1" kern="1200" dirty="0">
              <a:effectLst/>
            </a:rPr>
          </a:br>
          <a:r>
            <a:rPr lang="ar-QA" sz="1400" kern="1200" dirty="0"/>
            <a:t>تغطية الاتفاقية الدولية لوقاية النباتات للنباتات المائية</a:t>
          </a:r>
          <a:endParaRPr lang="en-US" sz="1400" b="1" kern="1200" dirty="0">
            <a:effectLst/>
          </a:endParaRPr>
        </a:p>
      </dsp:txBody>
      <dsp:txXfrm>
        <a:off x="767324" y="1504345"/>
        <a:ext cx="3423285" cy="1069776"/>
      </dsp:txXfrm>
    </dsp:sp>
    <dsp:sp modelId="{DA2E90CB-07B8-4358-8A36-A37358F43FBE}">
      <dsp:nvSpPr>
        <dsp:cNvPr id="0" name=""/>
        <dsp:cNvSpPr/>
      </dsp:nvSpPr>
      <dsp:spPr>
        <a:xfrm>
          <a:off x="624687" y="1349822"/>
          <a:ext cx="748843" cy="1123265"/>
        </a:xfrm>
        <a:prstGeom prst="rect">
          <a:avLst/>
        </a:prstGeom>
        <a:blipFill>
          <a:blip xmlns:r="http://schemas.openxmlformats.org/officeDocument/2006/relationships" r:embed="rId4" cstate="hqprint">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2">
          <a:scrgbClr r="0" g="0" b="0"/>
        </a:effectRef>
        <a:fontRef idx="minor"/>
      </dsp:style>
    </dsp:sp>
    <dsp:sp modelId="{6056E258-B601-489F-A814-31A0B8613610}">
      <dsp:nvSpPr>
        <dsp:cNvPr id="0" name=""/>
        <dsp:cNvSpPr/>
      </dsp:nvSpPr>
      <dsp:spPr>
        <a:xfrm>
          <a:off x="4455676" y="1504345"/>
          <a:ext cx="3423285" cy="1069776"/>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4595" tIns="53340" rIns="53340" bIns="53340" numCol="1" spcCol="1270" anchor="t" anchorCtr="0">
          <a:noAutofit/>
        </a:bodyPr>
        <a:lstStyle/>
        <a:p>
          <a:pPr marL="0" lvl="0" indent="0" algn="r" defTabSz="622300" rtl="1">
            <a:lnSpc>
              <a:spcPct val="100000"/>
            </a:lnSpc>
            <a:spcBef>
              <a:spcPct val="0"/>
            </a:spcBef>
            <a:spcAft>
              <a:spcPct val="35000"/>
            </a:spcAft>
            <a:buNone/>
          </a:pPr>
          <a:r>
            <a:rPr lang="en-US" sz="1400" b="1" kern="1200" dirty="0">
              <a:effectLst/>
            </a:rPr>
            <a:t>R-05</a:t>
          </a:r>
          <a:br>
            <a:rPr lang="en-US" sz="1400" b="1" kern="1200" dirty="0">
              <a:effectLst/>
            </a:rPr>
          </a:br>
          <a:r>
            <a:rPr lang="ar-QA" sz="1400" kern="1200" dirty="0"/>
            <a:t>التجارة عبر الإنترنت (التجارة الإلكترونية) بالنباتات وغيرها من المواد الخاضعة للوائح</a:t>
          </a:r>
          <a:endParaRPr lang="en-US" sz="1400" b="1" kern="1200" dirty="0">
            <a:effectLst/>
          </a:endParaRPr>
        </a:p>
      </dsp:txBody>
      <dsp:txXfrm>
        <a:off x="4455676" y="1504345"/>
        <a:ext cx="3423285" cy="1069776"/>
      </dsp:txXfrm>
    </dsp:sp>
    <dsp:sp modelId="{51CD4B1A-B164-4B0A-B5FD-C0896C14C2C6}">
      <dsp:nvSpPr>
        <dsp:cNvPr id="0" name=""/>
        <dsp:cNvSpPr/>
      </dsp:nvSpPr>
      <dsp:spPr>
        <a:xfrm>
          <a:off x="4313039" y="1349822"/>
          <a:ext cx="748843" cy="1123265"/>
        </a:xfrm>
        <a:prstGeom prst="rect">
          <a:avLst/>
        </a:prstGeom>
        <a:blipFill>
          <a:blip xmlns:r="http://schemas.openxmlformats.org/officeDocument/2006/relationships" r:embed="rId5" cstate="hqprint">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2">
          <a:scrgbClr r="0" g="0" b="0"/>
        </a:effectRef>
        <a:fontRef idx="minor"/>
      </dsp:style>
    </dsp:sp>
    <dsp:sp modelId="{8C75873A-4FED-4C25-BD76-2EADA6198D64}">
      <dsp:nvSpPr>
        <dsp:cNvPr id="0" name=""/>
        <dsp:cNvSpPr/>
      </dsp:nvSpPr>
      <dsp:spPr>
        <a:xfrm>
          <a:off x="8144029" y="1504345"/>
          <a:ext cx="3423285" cy="1069776"/>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4595" tIns="53340" rIns="53340" bIns="53340" numCol="1" spcCol="1270" anchor="t" anchorCtr="0">
          <a:noAutofit/>
        </a:bodyPr>
        <a:lstStyle/>
        <a:p>
          <a:pPr marL="0" lvl="0" indent="0" algn="r" defTabSz="622300" rtl="1">
            <a:lnSpc>
              <a:spcPct val="100000"/>
            </a:lnSpc>
            <a:spcBef>
              <a:spcPct val="0"/>
            </a:spcBef>
            <a:spcAft>
              <a:spcPct val="35000"/>
            </a:spcAft>
            <a:buNone/>
          </a:pPr>
          <a:r>
            <a:rPr lang="en-US" sz="1400" b="1" kern="1200" dirty="0">
              <a:effectLst/>
            </a:rPr>
            <a:t>R-06</a:t>
          </a:r>
          <a:br>
            <a:rPr lang="en-US" sz="1400" b="1" kern="1200" dirty="0">
              <a:effectLst/>
            </a:rPr>
          </a:br>
          <a:r>
            <a:rPr lang="ar-QA" sz="1400" kern="1200" dirty="0"/>
            <a:t>الحاويات البحرية</a:t>
          </a:r>
          <a:endParaRPr lang="en-US" sz="1400" b="1" kern="1200" dirty="0">
            <a:effectLst/>
          </a:endParaRPr>
        </a:p>
      </dsp:txBody>
      <dsp:txXfrm>
        <a:off x="8144029" y="1504345"/>
        <a:ext cx="3423285" cy="1069776"/>
      </dsp:txXfrm>
    </dsp:sp>
    <dsp:sp modelId="{E7E53137-87FB-4F00-80AF-F98C7083CBBE}">
      <dsp:nvSpPr>
        <dsp:cNvPr id="0" name=""/>
        <dsp:cNvSpPr/>
      </dsp:nvSpPr>
      <dsp:spPr>
        <a:xfrm>
          <a:off x="8001392" y="1349822"/>
          <a:ext cx="748843" cy="1123265"/>
        </a:xfrm>
        <a:prstGeom prst="rect">
          <a:avLst/>
        </a:prstGeom>
        <a:blipFill>
          <a:blip xmlns:r="http://schemas.openxmlformats.org/officeDocument/2006/relationships" r:embed="rId6" cstate="hqprint">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2">
          <a:scrgbClr r="0" g="0" b="0"/>
        </a:effectRef>
        <a:fontRef idx="minor"/>
      </dsp:style>
    </dsp:sp>
    <dsp:sp modelId="{30FF9E93-7A34-4E87-8D92-B0D12E6233D4}">
      <dsp:nvSpPr>
        <dsp:cNvPr id="0" name=""/>
        <dsp:cNvSpPr/>
      </dsp:nvSpPr>
      <dsp:spPr>
        <a:xfrm>
          <a:off x="767324" y="2851075"/>
          <a:ext cx="3423285" cy="1069776"/>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4595" tIns="53340" rIns="53340" bIns="53340" numCol="1" spcCol="1270" anchor="t" anchorCtr="0">
          <a:noAutofit/>
        </a:bodyPr>
        <a:lstStyle/>
        <a:p>
          <a:pPr marL="0" lvl="0" indent="0" algn="r" defTabSz="622300" rtl="1">
            <a:lnSpc>
              <a:spcPct val="100000"/>
            </a:lnSpc>
            <a:spcBef>
              <a:spcPct val="0"/>
            </a:spcBef>
            <a:spcAft>
              <a:spcPct val="35000"/>
            </a:spcAft>
            <a:buNone/>
          </a:pPr>
          <a:r>
            <a:rPr lang="en-US" sz="1400" b="1" kern="1200" dirty="0">
              <a:effectLst/>
            </a:rPr>
            <a:t>R-07</a:t>
          </a:r>
          <a:br>
            <a:rPr lang="en-US" sz="1400" b="1" kern="1200" dirty="0">
              <a:effectLst/>
            </a:rPr>
          </a:br>
          <a:r>
            <a:rPr lang="ar-QA" sz="1400" kern="1200" dirty="0"/>
            <a:t>أهمية تشخيص الآفات</a:t>
          </a:r>
          <a:endParaRPr lang="en-US" sz="1400" b="1" kern="1200" dirty="0">
            <a:effectLst/>
          </a:endParaRPr>
        </a:p>
      </dsp:txBody>
      <dsp:txXfrm>
        <a:off x="767324" y="2851075"/>
        <a:ext cx="3423285" cy="1069776"/>
      </dsp:txXfrm>
    </dsp:sp>
    <dsp:sp modelId="{5DCE7EBD-5B3C-4CD7-8CC3-1EB36BF69FD5}">
      <dsp:nvSpPr>
        <dsp:cNvPr id="0" name=""/>
        <dsp:cNvSpPr/>
      </dsp:nvSpPr>
      <dsp:spPr>
        <a:xfrm>
          <a:off x="624687" y="2696552"/>
          <a:ext cx="748843" cy="1123265"/>
        </a:xfrm>
        <a:prstGeom prst="rect">
          <a:avLst/>
        </a:prstGeom>
        <a:blipFill>
          <a:blip xmlns:r="http://schemas.openxmlformats.org/officeDocument/2006/relationships" r:embed="rId7" cstate="hqprint">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2">
          <a:scrgbClr r="0" g="0" b="0"/>
        </a:effectRef>
        <a:fontRef idx="minor"/>
      </dsp:style>
    </dsp:sp>
    <dsp:sp modelId="{35ACBCFF-AFCB-421A-A2A8-55300CB8F42C}">
      <dsp:nvSpPr>
        <dsp:cNvPr id="0" name=""/>
        <dsp:cNvSpPr/>
      </dsp:nvSpPr>
      <dsp:spPr>
        <a:xfrm>
          <a:off x="4455676" y="2851075"/>
          <a:ext cx="3423285" cy="1069776"/>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4595" tIns="53340" rIns="53340" bIns="53340" numCol="1" spcCol="1270" anchor="t" anchorCtr="0">
          <a:noAutofit/>
        </a:bodyPr>
        <a:lstStyle/>
        <a:p>
          <a:pPr marL="0" lvl="0" indent="0" algn="r" defTabSz="622300" rtl="1">
            <a:lnSpc>
              <a:spcPct val="100000"/>
            </a:lnSpc>
            <a:spcBef>
              <a:spcPct val="0"/>
            </a:spcBef>
            <a:spcAft>
              <a:spcPct val="35000"/>
            </a:spcAft>
            <a:buNone/>
          </a:pPr>
          <a:r>
            <a:rPr lang="en-US" sz="1400" b="1" kern="1200" dirty="0">
              <a:effectLst/>
            </a:rPr>
            <a:t>R-08</a:t>
          </a:r>
          <a:br>
            <a:rPr lang="en-US" sz="1400" b="1" kern="1200" dirty="0">
              <a:effectLst/>
            </a:rPr>
          </a:br>
          <a:r>
            <a:rPr lang="ar-QA" sz="1400" kern="1200" dirty="0"/>
            <a:t>التحضير لاستخدام تكنولوجيات تحديد التسلسل العالي الأداء كأداة تشخيص لأغراض الصحة النباتية</a:t>
          </a:r>
          <a:endParaRPr lang="en-US" sz="1400" b="1" kern="1200" dirty="0">
            <a:effectLst/>
          </a:endParaRPr>
        </a:p>
      </dsp:txBody>
      <dsp:txXfrm>
        <a:off x="4455676" y="2851075"/>
        <a:ext cx="3423285" cy="1069776"/>
      </dsp:txXfrm>
    </dsp:sp>
    <dsp:sp modelId="{6120484E-C75F-4B93-AFB7-1813973F8E5C}">
      <dsp:nvSpPr>
        <dsp:cNvPr id="0" name=""/>
        <dsp:cNvSpPr/>
      </dsp:nvSpPr>
      <dsp:spPr>
        <a:xfrm>
          <a:off x="4313039" y="2696552"/>
          <a:ext cx="748843" cy="1123265"/>
        </a:xfrm>
        <a:prstGeom prst="rect">
          <a:avLst/>
        </a:prstGeom>
        <a:blipFill>
          <a:blip xmlns:r="http://schemas.openxmlformats.org/officeDocument/2006/relationships" r:embed="rId8" cstate="hqprint">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2">
          <a:scrgbClr r="0" g="0" b="0"/>
        </a:effectRef>
        <a:fontRef idx="minor"/>
      </dsp:style>
    </dsp:sp>
    <dsp:sp modelId="{C1493C99-F1B5-4AF9-8647-EEA987B2B31F}">
      <dsp:nvSpPr>
        <dsp:cNvPr id="0" name=""/>
        <dsp:cNvSpPr/>
      </dsp:nvSpPr>
      <dsp:spPr>
        <a:xfrm>
          <a:off x="8144029" y="2851075"/>
          <a:ext cx="3423285" cy="1069776"/>
        </a:xfrm>
        <a:prstGeom prst="rect">
          <a:avLst/>
        </a:prstGeom>
        <a:solidFill>
          <a:schemeClr val="lt1">
            <a:alpha val="4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24595" tIns="53340" rIns="53340" bIns="53340" numCol="1" spcCol="1270" anchor="t" anchorCtr="0">
          <a:noAutofit/>
        </a:bodyPr>
        <a:lstStyle/>
        <a:p>
          <a:pPr marL="0" lvl="0" indent="0" algn="r" defTabSz="622300" rtl="1">
            <a:lnSpc>
              <a:spcPct val="90000"/>
            </a:lnSpc>
            <a:spcBef>
              <a:spcPct val="0"/>
            </a:spcBef>
            <a:spcAft>
              <a:spcPct val="35000"/>
            </a:spcAft>
            <a:buNone/>
          </a:pPr>
          <a:r>
            <a:rPr lang="en-US" sz="1400" b="1" kern="1200" dirty="0">
              <a:effectLst/>
            </a:rPr>
            <a:t>R-09</a:t>
          </a:r>
          <a:br>
            <a:rPr lang="en-US" sz="1400" b="1" kern="1200" dirty="0">
              <a:effectLst/>
            </a:rPr>
          </a:br>
          <a:r>
            <a:rPr lang="ar-QA" sz="1400" kern="1200" dirty="0"/>
            <a:t>التوفير المأمون للمعونة الغذائية وغيرها من المعونات الإنسانية لمنع دخول الآفات النباتية خلال حالات الطوارئ</a:t>
          </a:r>
          <a:endParaRPr lang="en-US" sz="1400" b="1" kern="1200" dirty="0">
            <a:effectLst/>
          </a:endParaRPr>
        </a:p>
      </dsp:txBody>
      <dsp:txXfrm>
        <a:off x="8144029" y="2851075"/>
        <a:ext cx="3423285" cy="1069776"/>
      </dsp:txXfrm>
    </dsp:sp>
    <dsp:sp modelId="{68C3628F-F9F2-4E5F-BBCF-3557F109DB9E}">
      <dsp:nvSpPr>
        <dsp:cNvPr id="0" name=""/>
        <dsp:cNvSpPr/>
      </dsp:nvSpPr>
      <dsp:spPr>
        <a:xfrm>
          <a:off x="8001392" y="2696552"/>
          <a:ext cx="748843" cy="1123265"/>
        </a:xfrm>
        <a:prstGeom prst="rect">
          <a:avLst/>
        </a:prstGeom>
        <a:blipFill>
          <a:blip xmlns:r="http://schemas.openxmlformats.org/officeDocument/2006/relationships" r:embed="rId9" cstate="hqprint">
            <a:extLst>
              <a:ext uri="{28A0092B-C50C-407E-A947-70E740481C1C}">
                <a14:useLocalDpi xmlns:a14="http://schemas.microsoft.com/office/drawing/2010/main" val="0"/>
              </a:ext>
            </a:extLst>
          </a:blip>
          <a:srcRect/>
          <a:stretch>
            <a:fillRect l="-5000" r="-5000"/>
          </a:stretch>
        </a:blipFill>
        <a:ln>
          <a:noFill/>
        </a:ln>
        <a:effectLst/>
      </dsp:spPr>
      <dsp:style>
        <a:lnRef idx="0">
          <a:scrgbClr r="0" g="0" b="0"/>
        </a:lnRef>
        <a:fillRef idx="1">
          <a:scrgbClr r="0" g="0" b="0"/>
        </a:fillRef>
        <a:effectRef idx="2">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9FD48E-F9FF-4467-8929-03E457BBBE7D}">
      <dsp:nvSpPr>
        <dsp:cNvPr id="0" name=""/>
        <dsp:cNvSpPr/>
      </dsp:nvSpPr>
      <dsp:spPr>
        <a:xfrm rot="5400000">
          <a:off x="9785613" y="142095"/>
          <a:ext cx="936151" cy="655306"/>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accent1">
              <a:shade val="80000"/>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rtl="1">
            <a:lnSpc>
              <a:spcPct val="90000"/>
            </a:lnSpc>
            <a:spcBef>
              <a:spcPct val="0"/>
            </a:spcBef>
            <a:spcAft>
              <a:spcPct val="35000"/>
            </a:spcAft>
            <a:buNone/>
          </a:pPr>
          <a:r>
            <a:rPr lang="en-GB" sz="800" b="1" kern="1200" dirty="0"/>
            <a:t>2019-04</a:t>
          </a:r>
          <a:endParaRPr lang="en-US" sz="900" b="1" kern="1200" dirty="0"/>
        </a:p>
      </dsp:txBody>
      <dsp:txXfrm rot="-5400000">
        <a:off x="9926036" y="329325"/>
        <a:ext cx="655306" cy="280845"/>
      </dsp:txXfrm>
    </dsp:sp>
    <dsp:sp modelId="{C16589CB-ECD0-45C1-92EB-DCB9D8F8F0CE}">
      <dsp:nvSpPr>
        <dsp:cNvPr id="0" name=""/>
        <dsp:cNvSpPr/>
      </dsp:nvSpPr>
      <dsp:spPr>
        <a:xfrm rot="16200000">
          <a:off x="4658768" y="-4657095"/>
          <a:ext cx="608498" cy="9926035"/>
        </a:xfrm>
        <a:prstGeom prst="round2SameRect">
          <a:avLst/>
        </a:prstGeom>
        <a:solidFill>
          <a:schemeClr val="accent1">
            <a:alpha val="90000"/>
            <a:tint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620" tIns="7620" rIns="85344" bIns="7620" numCol="1" spcCol="1270" anchor="ctr" anchorCtr="0">
          <a:noAutofit/>
        </a:bodyPr>
        <a:lstStyle/>
        <a:p>
          <a:pPr marL="114300" lvl="1" indent="-114300" algn="r" defTabSz="533400" rtl="1">
            <a:lnSpc>
              <a:spcPct val="90000"/>
            </a:lnSpc>
            <a:spcBef>
              <a:spcPct val="0"/>
            </a:spcBef>
            <a:spcAft>
              <a:spcPct val="15000"/>
            </a:spcAft>
            <a:buChar char="•"/>
          </a:pPr>
          <a:r>
            <a:rPr lang="ar-QA" sz="1200" kern="1200" dirty="0"/>
            <a:t>تمت إضافة الموضوع إلى برنامج عمل هيئة تدابير الصحة النباتية </a:t>
          </a:r>
          <a:r>
            <a:rPr lang="en-US" sz="1200" kern="1200" dirty="0"/>
            <a:t>(CPM-14)</a:t>
          </a:r>
        </a:p>
        <a:p>
          <a:pPr marL="114300" lvl="1" indent="-114300" algn="r" defTabSz="533400" rtl="1">
            <a:lnSpc>
              <a:spcPct val="90000"/>
            </a:lnSpc>
            <a:spcBef>
              <a:spcPct val="0"/>
            </a:spcBef>
            <a:spcAft>
              <a:spcPct val="15000"/>
            </a:spcAft>
            <a:buChar char="•"/>
          </a:pPr>
          <a:r>
            <a:rPr lang="ar-QA" sz="1200" kern="1200" dirty="0"/>
            <a:t>الموضوع مقترح من أستراليا ومدعوم من نيوزيلندا</a:t>
          </a:r>
          <a:endParaRPr lang="en-US" sz="1200" kern="1200" dirty="0"/>
        </a:p>
      </dsp:txBody>
      <dsp:txXfrm rot="5400000">
        <a:off x="29704" y="31377"/>
        <a:ext cx="9896331" cy="549090"/>
      </dsp:txXfrm>
    </dsp:sp>
    <dsp:sp modelId="{7C1E0D9E-455B-4AFD-A625-C7309E58F896}">
      <dsp:nvSpPr>
        <dsp:cNvPr id="0" name=""/>
        <dsp:cNvSpPr/>
      </dsp:nvSpPr>
      <dsp:spPr>
        <a:xfrm rot="5400000">
          <a:off x="9782903" y="1058894"/>
          <a:ext cx="936151" cy="649886"/>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accent1">
              <a:shade val="80000"/>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rtl="1">
            <a:lnSpc>
              <a:spcPct val="90000"/>
            </a:lnSpc>
            <a:spcBef>
              <a:spcPct val="0"/>
            </a:spcBef>
            <a:spcAft>
              <a:spcPct val="35000"/>
            </a:spcAft>
            <a:buNone/>
          </a:pPr>
          <a:r>
            <a:rPr lang="en-GB" sz="800" b="1" kern="1200" dirty="0"/>
            <a:t>2019-09</a:t>
          </a:r>
          <a:endParaRPr lang="en-US" sz="800" b="1" kern="1200" dirty="0"/>
        </a:p>
      </dsp:txBody>
      <dsp:txXfrm rot="-5400000">
        <a:off x="9926036" y="1240704"/>
        <a:ext cx="649886" cy="286265"/>
      </dsp:txXfrm>
    </dsp:sp>
    <dsp:sp modelId="{B4674BB4-22B8-4F39-A9F1-0F19F78E3A0C}">
      <dsp:nvSpPr>
        <dsp:cNvPr id="0" name=""/>
        <dsp:cNvSpPr/>
      </dsp:nvSpPr>
      <dsp:spPr>
        <a:xfrm rot="16200000">
          <a:off x="4564567" y="-3743007"/>
          <a:ext cx="796901" cy="9926035"/>
        </a:xfrm>
        <a:prstGeom prst="round2SameRect">
          <a:avLst/>
        </a:prstGeom>
        <a:solidFill>
          <a:schemeClr val="accent1">
            <a:alpha val="90000"/>
            <a:tint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620" tIns="7620" rIns="85344" bIns="7620" numCol="1" spcCol="1270" anchor="ctr" anchorCtr="0">
          <a:noAutofit/>
        </a:bodyPr>
        <a:lstStyle/>
        <a:p>
          <a:pPr marL="114300" lvl="1" indent="-114300" algn="r" defTabSz="533400" rtl="1">
            <a:lnSpc>
              <a:spcPct val="90000"/>
            </a:lnSpc>
            <a:spcBef>
              <a:spcPct val="0"/>
            </a:spcBef>
            <a:spcAft>
              <a:spcPct val="15000"/>
            </a:spcAft>
            <a:buChar char="•"/>
          </a:pPr>
          <a:r>
            <a:rPr lang="ar-QA" sz="1200" kern="1200" dirty="0"/>
            <a:t>توجيه أستراليا دعوة عالمية للخبراء لتشكيل مجموعة عمل افتراضية ، بما في ذلك الاتصال مع فريق العمل المعني بالحاويات البحرية التابع للاتفاقية الدولية لوقاية النباتات</a:t>
          </a:r>
          <a:endParaRPr lang="en-US" sz="1200" kern="1200" dirty="0"/>
        </a:p>
        <a:p>
          <a:pPr marL="114300" lvl="1" indent="-114300" algn="r" defTabSz="533400" rtl="1">
            <a:lnSpc>
              <a:spcPct val="90000"/>
            </a:lnSpc>
            <a:spcBef>
              <a:spcPct val="0"/>
            </a:spcBef>
            <a:spcAft>
              <a:spcPct val="15000"/>
            </a:spcAft>
            <a:buChar char="•"/>
          </a:pPr>
          <a:r>
            <a:rPr lang="ar-QA" sz="1200" kern="1200" dirty="0"/>
            <a:t>اجتماع مجموعة العمل بشكل افتراضي</a:t>
          </a:r>
          <a:endParaRPr lang="en-US" sz="1200" kern="1200" dirty="0"/>
        </a:p>
      </dsp:txBody>
      <dsp:txXfrm rot="5400000">
        <a:off x="38902" y="860462"/>
        <a:ext cx="9887133" cy="719097"/>
      </dsp:txXfrm>
    </dsp:sp>
    <dsp:sp modelId="{7584BEBC-546B-44C7-AB40-4C15952B3771}">
      <dsp:nvSpPr>
        <dsp:cNvPr id="0" name=""/>
        <dsp:cNvSpPr/>
      </dsp:nvSpPr>
      <dsp:spPr>
        <a:xfrm rot="5400000">
          <a:off x="9785613" y="1876071"/>
          <a:ext cx="936151" cy="655306"/>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accent1">
              <a:shade val="80000"/>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rtl="1">
            <a:lnSpc>
              <a:spcPct val="90000"/>
            </a:lnSpc>
            <a:spcBef>
              <a:spcPct val="0"/>
            </a:spcBef>
            <a:spcAft>
              <a:spcPct val="35000"/>
            </a:spcAft>
            <a:buNone/>
          </a:pPr>
          <a:r>
            <a:rPr lang="en-GB" sz="800" b="1" kern="1200" dirty="0"/>
            <a:t>2019-10</a:t>
          </a:r>
          <a:endParaRPr lang="en-US" sz="900" b="1" kern="1200" dirty="0"/>
        </a:p>
      </dsp:txBody>
      <dsp:txXfrm rot="-5400000">
        <a:off x="9926036" y="2063301"/>
        <a:ext cx="655306" cy="280845"/>
      </dsp:txXfrm>
    </dsp:sp>
    <dsp:sp modelId="{D7E48AC7-9F26-4293-965E-CB2728C2392E}">
      <dsp:nvSpPr>
        <dsp:cNvPr id="0" name=""/>
        <dsp:cNvSpPr/>
      </dsp:nvSpPr>
      <dsp:spPr>
        <a:xfrm rot="16200000">
          <a:off x="4658768" y="-2923120"/>
          <a:ext cx="608498" cy="9926035"/>
        </a:xfrm>
        <a:prstGeom prst="round2SameRect">
          <a:avLst/>
        </a:prstGeom>
        <a:solidFill>
          <a:schemeClr val="accent1">
            <a:alpha val="90000"/>
            <a:tint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620" tIns="7620" rIns="85344" bIns="7620" numCol="1" spcCol="1270" anchor="ctr" anchorCtr="0">
          <a:noAutofit/>
        </a:bodyPr>
        <a:lstStyle/>
        <a:p>
          <a:pPr marL="114300" lvl="1" indent="-114300" algn="r" defTabSz="533400" rtl="1">
            <a:lnSpc>
              <a:spcPct val="90000"/>
            </a:lnSpc>
            <a:spcBef>
              <a:spcPct val="0"/>
            </a:spcBef>
            <a:spcAft>
              <a:spcPct val="15000"/>
            </a:spcAft>
            <a:buChar char="•"/>
          </a:pPr>
          <a:r>
            <a:rPr lang="ar-QA" sz="1200" kern="1200" dirty="0"/>
            <a:t>تقديم مجموعة التخطيط الاستراتيجي للاتفاقية الدولية لوقاية النباتات تعليقات على المسودة</a:t>
          </a:r>
          <a:endParaRPr lang="en-US" sz="1200" kern="1200" dirty="0"/>
        </a:p>
      </dsp:txBody>
      <dsp:txXfrm rot="5400000">
        <a:off x="29704" y="1765352"/>
        <a:ext cx="9896331" cy="549090"/>
      </dsp:txXfrm>
    </dsp:sp>
    <dsp:sp modelId="{177C1643-D909-401F-B1C2-E01098A7FE49}">
      <dsp:nvSpPr>
        <dsp:cNvPr id="0" name=""/>
        <dsp:cNvSpPr/>
      </dsp:nvSpPr>
      <dsp:spPr>
        <a:xfrm rot="5400000">
          <a:off x="9785613" y="2695958"/>
          <a:ext cx="936151" cy="655306"/>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accent1">
              <a:shade val="80000"/>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rtl="1">
            <a:lnSpc>
              <a:spcPct val="90000"/>
            </a:lnSpc>
            <a:spcBef>
              <a:spcPct val="0"/>
            </a:spcBef>
            <a:spcAft>
              <a:spcPct val="35000"/>
            </a:spcAft>
            <a:buNone/>
          </a:pPr>
          <a:r>
            <a:rPr lang="en-GB" sz="800" b="1" kern="1200" dirty="0"/>
            <a:t>2020-01</a:t>
          </a:r>
          <a:endParaRPr lang="en-US" sz="800" b="1" kern="1200" dirty="0"/>
        </a:p>
      </dsp:txBody>
      <dsp:txXfrm rot="-5400000">
        <a:off x="9926036" y="2883188"/>
        <a:ext cx="655306" cy="280845"/>
      </dsp:txXfrm>
    </dsp:sp>
    <dsp:sp modelId="{2CEB69EC-61A9-411B-964E-2E920D97425B}">
      <dsp:nvSpPr>
        <dsp:cNvPr id="0" name=""/>
        <dsp:cNvSpPr/>
      </dsp:nvSpPr>
      <dsp:spPr>
        <a:xfrm rot="16200000">
          <a:off x="4658768" y="-2103233"/>
          <a:ext cx="608498" cy="9926035"/>
        </a:xfrm>
        <a:prstGeom prst="round2SameRect">
          <a:avLst/>
        </a:prstGeom>
        <a:solidFill>
          <a:schemeClr val="accent1">
            <a:alpha val="90000"/>
            <a:tint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620" tIns="7620" rIns="85344" bIns="7620" numCol="1" spcCol="1270" anchor="ctr" anchorCtr="0">
          <a:noAutofit/>
        </a:bodyPr>
        <a:lstStyle/>
        <a:p>
          <a:pPr marL="114300" lvl="1" indent="-114300" algn="r" defTabSz="533400" rtl="1">
            <a:lnSpc>
              <a:spcPct val="90000"/>
            </a:lnSpc>
            <a:spcBef>
              <a:spcPct val="0"/>
            </a:spcBef>
            <a:spcAft>
              <a:spcPct val="15000"/>
            </a:spcAft>
            <a:buChar char="•"/>
          </a:pPr>
          <a:r>
            <a:rPr lang="ar-QA" sz="1200" kern="1200" dirty="0"/>
            <a:t>ندوة دولية حول الحد من انتشار الآفات الملوثة نظمتها استراليا</a:t>
          </a:r>
          <a:endParaRPr lang="en-US" sz="1200" kern="1200" dirty="0"/>
        </a:p>
        <a:p>
          <a:pPr marL="114300" lvl="1" indent="-114300" algn="r" defTabSz="533400" rtl="1">
            <a:lnSpc>
              <a:spcPct val="90000"/>
            </a:lnSpc>
            <a:spcBef>
              <a:spcPct val="0"/>
            </a:spcBef>
            <a:spcAft>
              <a:spcPct val="15000"/>
            </a:spcAft>
            <a:buChar char="•"/>
          </a:pPr>
          <a:r>
            <a:rPr lang="ar-QA" sz="1200" kern="1200" dirty="0"/>
            <a:t>مراجعة مكتب الهيئة للمسودة والتوصية إلى هيئة تدابير الصحة النباتية</a:t>
          </a:r>
          <a:endParaRPr lang="en-US" sz="1200" kern="1200" dirty="0"/>
        </a:p>
      </dsp:txBody>
      <dsp:txXfrm rot="5400000">
        <a:off x="29704" y="2585239"/>
        <a:ext cx="9896331" cy="549090"/>
      </dsp:txXfrm>
    </dsp:sp>
    <dsp:sp modelId="{6F4C2193-CF6F-46D7-80C8-20CF0AFBF662}">
      <dsp:nvSpPr>
        <dsp:cNvPr id="0" name=""/>
        <dsp:cNvSpPr/>
      </dsp:nvSpPr>
      <dsp:spPr>
        <a:xfrm rot="5400000">
          <a:off x="9785613" y="3515845"/>
          <a:ext cx="936151" cy="655306"/>
        </a:xfrm>
        <a:prstGeom prst="chevron">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accent1">
              <a:shade val="80000"/>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rtl="1">
            <a:lnSpc>
              <a:spcPct val="90000"/>
            </a:lnSpc>
            <a:spcBef>
              <a:spcPct val="0"/>
            </a:spcBef>
            <a:spcAft>
              <a:spcPct val="35000"/>
            </a:spcAft>
            <a:buNone/>
          </a:pPr>
          <a:r>
            <a:rPr lang="en-GB" sz="800" b="1" kern="1200" dirty="0"/>
            <a:t>2021-03</a:t>
          </a:r>
          <a:endParaRPr lang="en-US" sz="800" b="1" kern="1200" dirty="0"/>
        </a:p>
      </dsp:txBody>
      <dsp:txXfrm rot="-5400000">
        <a:off x="9926036" y="3703075"/>
        <a:ext cx="655306" cy="280845"/>
      </dsp:txXfrm>
    </dsp:sp>
    <dsp:sp modelId="{F001D49D-D70F-46EF-A1AF-FA2726410C84}">
      <dsp:nvSpPr>
        <dsp:cNvPr id="0" name=""/>
        <dsp:cNvSpPr/>
      </dsp:nvSpPr>
      <dsp:spPr>
        <a:xfrm rot="16200000">
          <a:off x="4658768" y="-1283346"/>
          <a:ext cx="608498" cy="9926035"/>
        </a:xfrm>
        <a:prstGeom prst="round2SameRect">
          <a:avLst/>
        </a:prstGeom>
        <a:solidFill>
          <a:schemeClr val="accent1">
            <a:alpha val="90000"/>
            <a:tint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620" tIns="7620" rIns="85344" bIns="7620" numCol="1" spcCol="1270" anchor="ctr" anchorCtr="0">
          <a:noAutofit/>
        </a:bodyPr>
        <a:lstStyle/>
        <a:p>
          <a:pPr marL="114300" lvl="1" indent="-114300" algn="r" defTabSz="533400" rtl="1">
            <a:lnSpc>
              <a:spcPct val="90000"/>
            </a:lnSpc>
            <a:spcBef>
              <a:spcPct val="0"/>
            </a:spcBef>
            <a:spcAft>
              <a:spcPct val="15000"/>
            </a:spcAft>
            <a:buChar char="•"/>
          </a:pPr>
          <a:r>
            <a:rPr lang="ar-QA" sz="1200" kern="1200" dirty="0"/>
            <a:t>موافقة الهيئة في اجتماعها الخامس عشر على طرح مسودة التوصية للتشاور </a:t>
          </a:r>
          <a:endParaRPr lang="en-US" sz="1200" kern="1200" dirty="0"/>
        </a:p>
      </dsp:txBody>
      <dsp:txXfrm rot="5400000">
        <a:off x="29704" y="3405126"/>
        <a:ext cx="9896331" cy="549090"/>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14/07/2021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14/07/2021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be relevant to the needs of the contracting parties, or at least a majority of the parties;</a:t>
            </a:r>
          </a:p>
          <a:p>
            <a:pPr marL="171450" indent="-171450">
              <a:buFont typeface="Arial" panose="020B0604020202020204" pitchFamily="34" charset="0"/>
              <a:buChar char="•"/>
            </a:pPr>
            <a:r>
              <a:rPr lang="en-US" dirty="0"/>
              <a:t>offer “guidance” that is not possible or appropriate to offer, at the moment, in the form of a standard.</a:t>
            </a:r>
          </a:p>
          <a:p>
            <a:endParaRPr lang="en-US" dirty="0"/>
          </a:p>
        </p:txBody>
      </p:sp>
      <p:sp>
        <p:nvSpPr>
          <p:cNvPr id="4" name="Slide Number Placeholder 3"/>
          <p:cNvSpPr>
            <a:spLocks noGrp="1"/>
          </p:cNvSpPr>
          <p:nvPr>
            <p:ph type="sldNum" sz="quarter" idx="10"/>
          </p:nvPr>
        </p:nvSpPr>
        <p:spPr/>
        <p:txBody>
          <a:bodyPr/>
          <a:lstStyle/>
          <a:p>
            <a:fld id="{CFEC6BDB-A580-43C2-93AA-25CD6942CD0F}" type="slidenum">
              <a:rPr lang="ru-RU" smtClean="0"/>
              <a:t>2</a:t>
            </a:fld>
            <a:endParaRPr lang="ru-RU"/>
          </a:p>
        </p:txBody>
      </p:sp>
    </p:spTree>
    <p:extLst>
      <p:ext uri="{BB962C8B-B14F-4D97-AF65-F5344CB8AC3E}">
        <p14:creationId xmlns:p14="http://schemas.microsoft.com/office/powerpoint/2010/main" val="1107918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a:t>Link: https://www.ippc.int/en/core-activities/governance/cpm/cpm-recommendations-1/cpm-recommendations/ </a:t>
            </a:r>
          </a:p>
          <a:p>
            <a:endParaRPr lang="en-US" dirty="0"/>
          </a:p>
          <a:p>
            <a:endParaRPr lang="ru-RU" dirty="0"/>
          </a:p>
        </p:txBody>
      </p:sp>
      <p:sp>
        <p:nvSpPr>
          <p:cNvPr id="4" name="Номер слайда 3"/>
          <p:cNvSpPr>
            <a:spLocks noGrp="1"/>
          </p:cNvSpPr>
          <p:nvPr>
            <p:ph type="sldNum" sz="quarter" idx="5"/>
          </p:nvPr>
        </p:nvSpPr>
        <p:spPr/>
        <p:txBody>
          <a:bodyPr/>
          <a:lstStyle/>
          <a:p>
            <a:fld id="{CFEC6BDB-A580-43C2-93AA-25CD6942CD0F}" type="slidenum">
              <a:rPr lang="ru-RU" smtClean="0"/>
              <a:t>3</a:t>
            </a:fld>
            <a:endParaRPr lang="ru-RU"/>
          </a:p>
        </p:txBody>
      </p:sp>
    </p:spTree>
    <p:extLst>
      <p:ext uri="{BB962C8B-B14F-4D97-AF65-F5344CB8AC3E}">
        <p14:creationId xmlns:p14="http://schemas.microsoft.com/office/powerpoint/2010/main" val="2013428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just" defTabSz="1392265" rtl="0" eaLnBrk="1" fontAlgn="auto" latinLnBrk="0" hangingPunct="1">
              <a:lnSpc>
                <a:spcPct val="100000"/>
              </a:lnSpc>
              <a:spcBef>
                <a:spcPts val="600"/>
              </a:spcBef>
              <a:spcAft>
                <a:spcPts val="600"/>
              </a:spcAft>
              <a:buClrTx/>
              <a:buSzPts val="1100"/>
              <a:buFont typeface="Times New Roman" panose="02020603050405020304" pitchFamily="18" charset="0"/>
              <a:buNone/>
              <a:tabLst/>
              <a:defRPr/>
            </a:pPr>
            <a:r>
              <a:rPr lang="en-GB" sz="1200" dirty="0">
                <a:effectLst/>
                <a:latin typeface="Times New Roman" panose="02020603050405020304" pitchFamily="18" charset="0"/>
                <a:ea typeface="Times" panose="02020603050405020304" pitchFamily="18" charset="0"/>
                <a:cs typeface="Times New Roman" panose="02020603050405020304" pitchFamily="18" charset="0"/>
              </a:rPr>
              <a:t>Note: The procedure</a:t>
            </a:r>
            <a:r>
              <a:rPr lang="en-GB" sz="1200" baseline="0" dirty="0">
                <a:effectLst/>
                <a:latin typeface="Times New Roman" panose="02020603050405020304" pitchFamily="18" charset="0"/>
                <a:ea typeface="Times" panose="02020603050405020304" pitchFamily="18" charset="0"/>
                <a:cs typeface="Times New Roman" panose="02020603050405020304" pitchFamily="18" charset="0"/>
              </a:rPr>
              <a:t> for CPM Recommendations is available at https://www.ippc.int/en/core-activities/governance/cpm/cpm-recommendations-1/cpm-recommendations/recommendations-procedure/ </a:t>
            </a:r>
          </a:p>
          <a:p>
            <a:pPr marL="0" marR="0" lvl="0" indent="0" algn="just" defTabSz="1392265" rtl="0" eaLnBrk="1" fontAlgn="auto" latinLnBrk="0" hangingPunct="1">
              <a:lnSpc>
                <a:spcPct val="100000"/>
              </a:lnSpc>
              <a:spcBef>
                <a:spcPts val="600"/>
              </a:spcBef>
              <a:spcAft>
                <a:spcPts val="600"/>
              </a:spcAft>
              <a:buClrTx/>
              <a:buSzPts val="1100"/>
              <a:buFont typeface="Times New Roman" panose="02020603050405020304" pitchFamily="18" charset="0"/>
              <a:buNone/>
              <a:tabLst/>
              <a:defRPr/>
            </a:pPr>
            <a:endParaRPr lang="en-GB" sz="1200" baseline="0" dirty="0">
              <a:effectLst/>
              <a:latin typeface="Times New Roman" panose="02020603050405020304" pitchFamily="18" charset="0"/>
              <a:ea typeface="Times" panose="02020603050405020304" pitchFamily="18" charset="0"/>
              <a:cs typeface="Times New Roman" panose="02020603050405020304" pitchFamily="18" charset="0"/>
            </a:endParaRPr>
          </a:p>
          <a:p>
            <a:pPr marL="0" marR="0" lvl="0" indent="0" algn="just" defTabSz="1392265" rtl="0" eaLnBrk="1" fontAlgn="auto" latinLnBrk="0" hangingPunct="1">
              <a:lnSpc>
                <a:spcPct val="100000"/>
              </a:lnSpc>
              <a:spcBef>
                <a:spcPts val="600"/>
              </a:spcBef>
              <a:spcAft>
                <a:spcPts val="600"/>
              </a:spcAft>
              <a:buClrTx/>
              <a:buSzPts val="1100"/>
              <a:buFont typeface="Times New Roman" panose="02020603050405020304" pitchFamily="18" charset="0"/>
              <a:buNone/>
              <a:tabLst/>
              <a:defRPr/>
            </a:pPr>
            <a:r>
              <a:rPr lang="en-GB" sz="1200" baseline="0" dirty="0">
                <a:effectLst/>
                <a:latin typeface="Times New Roman" panose="02020603050405020304" pitchFamily="18" charset="0"/>
                <a:ea typeface="Times" panose="02020603050405020304" pitchFamily="18" charset="0"/>
                <a:cs typeface="Times New Roman" panose="02020603050405020304" pitchFamily="18" charset="0"/>
              </a:rPr>
              <a:t>The process in which this topic took, was exceptional circumstances to the CPM (e.g. presenting it to the SPG and CPM approving the final text for consultation period).</a:t>
            </a:r>
          </a:p>
          <a:p>
            <a:pPr marL="0" marR="0" lvl="0" indent="0" algn="just" defTabSz="1392265" rtl="0" eaLnBrk="1" fontAlgn="auto" latinLnBrk="0" hangingPunct="1">
              <a:lnSpc>
                <a:spcPct val="100000"/>
              </a:lnSpc>
              <a:spcBef>
                <a:spcPts val="600"/>
              </a:spcBef>
              <a:spcAft>
                <a:spcPts val="600"/>
              </a:spcAft>
              <a:buClrTx/>
              <a:buSzPts val="1100"/>
              <a:buFont typeface="Times New Roman" panose="02020603050405020304" pitchFamily="18" charset="0"/>
              <a:buNone/>
              <a:tabLst/>
              <a:defRPr/>
            </a:pPr>
            <a:endParaRPr lang="en-GB" sz="1200" baseline="0" dirty="0">
              <a:effectLst/>
              <a:latin typeface="Times New Roman" panose="02020603050405020304" pitchFamily="18" charset="0"/>
              <a:ea typeface="Times" panose="02020603050405020304" pitchFamily="18" charset="0"/>
              <a:cs typeface="Times New Roman" panose="02020603050405020304" pitchFamily="18" charset="0"/>
            </a:endParaRPr>
          </a:p>
          <a:p>
            <a:pPr marL="0" marR="0" lvl="0" indent="0" algn="just" defTabSz="1392265" rtl="0" eaLnBrk="1" fontAlgn="auto" latinLnBrk="0" hangingPunct="1">
              <a:lnSpc>
                <a:spcPct val="100000"/>
              </a:lnSpc>
              <a:spcBef>
                <a:spcPts val="600"/>
              </a:spcBef>
              <a:spcAft>
                <a:spcPts val="600"/>
              </a:spcAft>
              <a:buClrTx/>
              <a:buSzPts val="1100"/>
              <a:buFont typeface="Times New Roman" panose="02020603050405020304" pitchFamily="18" charset="0"/>
              <a:buNone/>
              <a:tabLst/>
              <a:defRPr/>
            </a:pPr>
            <a:endParaRPr lang="ru-RU" sz="1200" dirty="0">
              <a:effectLst/>
              <a:latin typeface="Times New Roman" panose="02020603050405020304" pitchFamily="18" charset="0"/>
              <a:ea typeface="Times" panose="02020603050405020304" pitchFamily="18" charset="0"/>
            </a:endParaRPr>
          </a:p>
          <a:p>
            <a:endParaRPr lang="ru-RU" dirty="0"/>
          </a:p>
        </p:txBody>
      </p:sp>
      <p:sp>
        <p:nvSpPr>
          <p:cNvPr id="4" name="Номер слайда 3"/>
          <p:cNvSpPr>
            <a:spLocks noGrp="1"/>
          </p:cNvSpPr>
          <p:nvPr>
            <p:ph type="sldNum" sz="quarter" idx="5"/>
          </p:nvPr>
        </p:nvSpPr>
        <p:spPr/>
        <p:txBody>
          <a:bodyPr/>
          <a:lstStyle/>
          <a:p>
            <a:fld id="{CFEC6BDB-A580-43C2-93AA-25CD6942CD0F}" type="slidenum">
              <a:rPr lang="ru-RU" smtClean="0"/>
              <a:t>4</a:t>
            </a:fld>
            <a:endParaRPr lang="ru-RU"/>
          </a:p>
        </p:txBody>
      </p:sp>
    </p:spTree>
    <p:extLst>
      <p:ext uri="{BB962C8B-B14F-4D97-AF65-F5344CB8AC3E}">
        <p14:creationId xmlns:p14="http://schemas.microsoft.com/office/powerpoint/2010/main" val="3065856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CFEC6BDB-A580-43C2-93AA-25CD6942CD0F}" type="slidenum">
              <a:rPr lang="ru-RU" smtClean="0"/>
              <a:t>5</a:t>
            </a:fld>
            <a:endParaRPr lang="ru-RU"/>
          </a:p>
        </p:txBody>
      </p:sp>
    </p:spTree>
    <p:extLst>
      <p:ext uri="{BB962C8B-B14F-4D97-AF65-F5344CB8AC3E}">
        <p14:creationId xmlns:p14="http://schemas.microsoft.com/office/powerpoint/2010/main" val="33299333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CFEC6BDB-A580-43C2-93AA-25CD6942CD0F}" type="slidenum">
              <a:rPr lang="ru-RU" smtClean="0"/>
              <a:t>6</a:t>
            </a:fld>
            <a:endParaRPr lang="ru-RU"/>
          </a:p>
        </p:txBody>
      </p:sp>
    </p:spTree>
    <p:extLst>
      <p:ext uri="{BB962C8B-B14F-4D97-AF65-F5344CB8AC3E}">
        <p14:creationId xmlns:p14="http://schemas.microsoft.com/office/powerpoint/2010/main" val="2117140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hasCustomPrompt="1"/>
          </p:nvPr>
        </p:nvSpPr>
        <p:spPr>
          <a:xfrm>
            <a:off x="461966" y="2362558"/>
            <a:ext cx="10454285" cy="3466710"/>
          </a:xfrm>
          <a:prstGeom prst="rect">
            <a:avLst/>
          </a:prstGeom>
        </p:spPr>
        <p:txBody>
          <a:bodyPr/>
          <a:lstStyle>
            <a:lvl1pPr marL="0" marR="0" indent="0" algn="l" defTabSz="1037294" rtl="0" eaLnBrk="0" fontAlgn="base" latinLnBrk="0" hangingPunct="0">
              <a:lnSpc>
                <a:spcPct val="100000"/>
              </a:lnSpc>
              <a:spcBef>
                <a:spcPts val="0"/>
              </a:spcBef>
              <a:spcAft>
                <a:spcPct val="0"/>
              </a:spcAft>
              <a:buClrTx/>
              <a:buSzTx/>
              <a:buFont typeface="Arial" charset="0"/>
              <a:buNone/>
              <a:tabLst/>
              <a:defRPr lang="en-US" b="0" i="0" kern="100" baseline="0" smtClean="0">
                <a:effectLst/>
              </a:defRPr>
            </a:lvl1pPr>
          </a:lstStyle>
          <a:p>
            <a:pPr marL="387256" marR="0" lvl="0" indent="-387256" algn="l" defTabSz="1037294" rtl="0" eaLnBrk="0" fontAlgn="base" latinLnBrk="0" hangingPunct="0">
              <a:lnSpc>
                <a:spcPct val="100000"/>
              </a:lnSpc>
              <a:spcBef>
                <a:spcPct val="20000"/>
              </a:spcBef>
              <a:spcAft>
                <a:spcPct val="0"/>
              </a:spcAft>
              <a:buClrTx/>
              <a:buSzTx/>
              <a:buFont typeface="Arial" charset="0"/>
              <a:buNone/>
              <a:tabLst/>
              <a:defRPr/>
            </a:pPr>
            <a:r>
              <a:rPr lang="en-US" sz="2178" baseline="0" dirty="0"/>
              <a:t>Lorem </a:t>
            </a:r>
            <a:r>
              <a:rPr lang="en-US" sz="2178" baseline="0" dirty="0" err="1"/>
              <a:t>Ipsum</a:t>
            </a:r>
            <a:endParaRPr lang="en-US" sz="2178" baseline="0" dirty="0"/>
          </a:p>
        </p:txBody>
      </p:sp>
    </p:spTree>
    <p:extLst>
      <p:ext uri="{BB962C8B-B14F-4D97-AF65-F5344CB8AC3E}">
        <p14:creationId xmlns:p14="http://schemas.microsoft.com/office/powerpoint/2010/main" val="30622190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5.xml"/><Relationship Id="rId7" Type="http://schemas.openxmlformats.org/officeDocument/2006/relationships/image" Target="../media/image1.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CPM</a:t>
            </a:r>
            <a:r>
              <a:rPr lang="en-US" baseline="0" dirty="0">
                <a:solidFill>
                  <a:srgbClr val="00825F"/>
                </a:solidFill>
              </a:rPr>
              <a:t> Recommendation: Reduce the Incidence of Contaminating Pests</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363200" y="6413091"/>
            <a:ext cx="18288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r>
              <a:rPr lang="it-IT" sz="2000" dirty="0">
                <a:solidFill>
                  <a:srgbClr val="A81E3B"/>
                </a:solidFill>
              </a:rPr>
              <a:t>/7</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6"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openxmlformats.org/officeDocument/2006/relationships/hyperlink" Target="https://www.ippc.int/en/core-activities/governance/cpm/cpm-recommendations-1/cpm-recommendations/" TargetMode="Externa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a:xfrm>
            <a:off x="0" y="1524000"/>
            <a:ext cx="12192000" cy="1066800"/>
          </a:xfrm>
        </p:spPr>
        <p:txBody>
          <a:bodyPr/>
          <a:lstStyle/>
          <a:p>
            <a:pPr algn="r" rtl="1"/>
            <a:r>
              <a:rPr lang="ar-QA" dirty="0"/>
              <a:t>توصية هيئة تدابير الصحة النباتية: الحد من حدوث تلوث الآفات المصاحبة للمواد الخاضعة للوائح والسلع الغير الخاضعة للوائح بهدف حماية صحة النبات وتسهيل التجارة (2019-002)</a:t>
            </a:r>
            <a:endParaRPr lang="x-none" dirty="0"/>
          </a:p>
        </p:txBody>
      </p:sp>
    </p:spTree>
    <p:extLst>
      <p:ext uri="{BB962C8B-B14F-4D97-AF65-F5344CB8AC3E}">
        <p14:creationId xmlns:p14="http://schemas.microsoft.com/office/powerpoint/2010/main" val="2518539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2" cy="1143000"/>
          </a:xfrm>
        </p:spPr>
        <p:txBody>
          <a:bodyPr anchor="ctr"/>
          <a:lstStyle/>
          <a:p>
            <a:pPr algn="ctr" rtl="1"/>
            <a:r>
              <a:rPr lang="ar-QA" b="1" dirty="0"/>
              <a:t>توصيات هيئة تدابير الصحة النباتية</a:t>
            </a:r>
            <a:endParaRPr lang="en-US" b="1" dirty="0"/>
          </a:p>
        </p:txBody>
      </p:sp>
      <p:graphicFrame>
        <p:nvGraphicFramePr>
          <p:cNvPr id="5" name="Content Placeholder 5">
            <a:extLst>
              <a:ext uri="{FF2B5EF4-FFF2-40B4-BE49-F238E27FC236}">
                <a16:creationId xmlns:a16="http://schemas.microsoft.com/office/drawing/2014/main" id="{028EAF98-AE76-4C2B-AFDC-3C5291719A22}"/>
              </a:ext>
            </a:extLst>
          </p:cNvPr>
          <p:cNvGraphicFramePr>
            <a:graphicFrameLocks noGrp="1"/>
          </p:cNvGraphicFramePr>
          <p:nvPr>
            <p:ph idx="1"/>
            <p:extLst>
              <p:ext uri="{D42A27DB-BD31-4B8C-83A1-F6EECF244321}">
                <p14:modId xmlns:p14="http://schemas.microsoft.com/office/powerpoint/2010/main" val="3263608964"/>
              </p:ext>
            </p:extLst>
          </p:nvPr>
        </p:nvGraphicFramePr>
        <p:xfrm>
          <a:off x="481441" y="1752600"/>
          <a:ext cx="11229122" cy="39287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212263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718" y="0"/>
            <a:ext cx="12192002" cy="1143000"/>
          </a:xfrm>
        </p:spPr>
        <p:txBody>
          <a:bodyPr anchor="ctr"/>
          <a:lstStyle/>
          <a:p>
            <a:pPr algn="ctr" rtl="1"/>
            <a:r>
              <a:rPr lang="ar-QA" sz="3200" b="1" dirty="0"/>
              <a:t>توصيات هيئة تدابير الصحة النباتية التي تم اعتمادها</a:t>
            </a:r>
            <a:endParaRPr lang="en-US" sz="3200" b="1" dirty="0"/>
          </a:p>
        </p:txBody>
      </p:sp>
      <p:graphicFrame>
        <p:nvGraphicFramePr>
          <p:cNvPr id="7" name="Diagram 5">
            <a:extLst>
              <a:ext uri="{FF2B5EF4-FFF2-40B4-BE49-F238E27FC236}">
                <a16:creationId xmlns:a16="http://schemas.microsoft.com/office/drawing/2014/main" id="{5CAFB6E7-495F-4D78-A76D-FA95518C2495}"/>
              </a:ext>
            </a:extLst>
          </p:cNvPr>
          <p:cNvGraphicFramePr/>
          <p:nvPr>
            <p:extLst>
              <p:ext uri="{D42A27DB-BD31-4B8C-83A1-F6EECF244321}">
                <p14:modId xmlns:p14="http://schemas.microsoft.com/office/powerpoint/2010/main" val="2651526583"/>
              </p:ext>
            </p:extLst>
          </p:nvPr>
        </p:nvGraphicFramePr>
        <p:xfrm>
          <a:off x="-1" y="1467028"/>
          <a:ext cx="12192002" cy="39239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2133600" y="5638800"/>
            <a:ext cx="8278239" cy="307777"/>
          </a:xfrm>
          <a:prstGeom prst="rect">
            <a:avLst/>
          </a:prstGeom>
        </p:spPr>
        <p:txBody>
          <a:bodyPr wrap="square">
            <a:spAutoFit/>
          </a:bodyPr>
          <a:lstStyle/>
          <a:p>
            <a:r>
              <a:rPr lang="en-US" sz="1400" dirty="0">
                <a:latin typeface="+mj-lt"/>
                <a:hlinkClick r:id="rId8"/>
              </a:rPr>
              <a:t>https://www.ippc.int/en/core-activities/governance/cpm/cpm-recommendations-1/cpm-recommendations</a:t>
            </a:r>
            <a:r>
              <a:rPr lang="en-US" sz="1167" dirty="0">
                <a:latin typeface="+mj-lt"/>
                <a:hlinkClick r:id="rId8"/>
              </a:rPr>
              <a:t>/</a:t>
            </a:r>
            <a:r>
              <a:rPr lang="en-US" sz="1167" dirty="0">
                <a:latin typeface="+mj-lt"/>
              </a:rPr>
              <a:t>  </a:t>
            </a:r>
          </a:p>
        </p:txBody>
      </p:sp>
    </p:spTree>
    <p:extLst>
      <p:ext uri="{BB962C8B-B14F-4D97-AF65-F5344CB8AC3E}">
        <p14:creationId xmlns:p14="http://schemas.microsoft.com/office/powerpoint/2010/main" val="3943667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4776" y="1143000"/>
            <a:ext cx="10054565" cy="1143000"/>
          </a:xfrm>
        </p:spPr>
        <p:txBody>
          <a:bodyPr/>
          <a:lstStyle/>
          <a:p>
            <a:pPr algn="ctr"/>
            <a:r>
              <a:rPr lang="ar-QA" sz="2400" b="1" dirty="0"/>
              <a:t>الحد من حدوث تلوث الآفات المصاحبة للمواد الخاضعة للوائح والسلع الغير الخاضعة للوائح بهدف حماية صحة النبات وتسهيل التجارة (2019-002)</a:t>
            </a:r>
            <a:endParaRPr lang="en-US" sz="2400" b="1" dirty="0"/>
          </a:p>
        </p:txBody>
      </p:sp>
      <p:graphicFrame>
        <p:nvGraphicFramePr>
          <p:cNvPr id="3" name="Diagram 2"/>
          <p:cNvGraphicFramePr/>
          <p:nvPr>
            <p:extLst>
              <p:ext uri="{D42A27DB-BD31-4B8C-83A1-F6EECF244321}">
                <p14:modId xmlns:p14="http://schemas.microsoft.com/office/powerpoint/2010/main" val="371551199"/>
              </p:ext>
            </p:extLst>
          </p:nvPr>
        </p:nvGraphicFramePr>
        <p:xfrm>
          <a:off x="507999" y="2133600"/>
          <a:ext cx="10581342" cy="43132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22321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316301" y="1719657"/>
            <a:ext cx="2978597" cy="1489298"/>
          </a:xfrm>
          <a:prstGeom prst="rect">
            <a:avLst/>
          </a:prstGeom>
          <a:effectLst>
            <a:softEdge rad="63500"/>
          </a:effectLst>
        </p:spPr>
      </p:pic>
      <p:sp>
        <p:nvSpPr>
          <p:cNvPr id="2" name="Title 1"/>
          <p:cNvSpPr>
            <a:spLocks noGrp="1"/>
          </p:cNvSpPr>
          <p:nvPr>
            <p:ph type="title"/>
          </p:nvPr>
        </p:nvSpPr>
        <p:spPr>
          <a:xfrm>
            <a:off x="-1" y="390530"/>
            <a:ext cx="12192002" cy="1143000"/>
          </a:xfrm>
        </p:spPr>
        <p:txBody>
          <a:bodyPr/>
          <a:lstStyle/>
          <a:p>
            <a:pPr algn="ctr"/>
            <a:r>
              <a:rPr lang="ar-QA" sz="3333" b="1" dirty="0"/>
              <a:t>خلفية</a:t>
            </a:r>
            <a:endParaRPr lang="en-US" sz="3333" b="1" dirty="0"/>
          </a:p>
        </p:txBody>
      </p:sp>
      <p:sp>
        <p:nvSpPr>
          <p:cNvPr id="6" name="Rectangle 5"/>
          <p:cNvSpPr/>
          <p:nvPr/>
        </p:nvSpPr>
        <p:spPr>
          <a:xfrm>
            <a:off x="3269517" y="1562105"/>
            <a:ext cx="8664755" cy="3375283"/>
          </a:xfrm>
          <a:prstGeom prst="rect">
            <a:avLst/>
          </a:prstGeom>
        </p:spPr>
        <p:txBody>
          <a:bodyPr wrap="square">
            <a:spAutoFit/>
          </a:bodyPr>
          <a:lstStyle/>
          <a:p>
            <a:pPr marL="476260" indent="-476260" algn="just" rtl="1">
              <a:spcBef>
                <a:spcPts val="1000"/>
              </a:spcBef>
              <a:spcAft>
                <a:spcPts val="1000"/>
              </a:spcAft>
              <a:buClr>
                <a:schemeClr val="accent3">
                  <a:lumMod val="75000"/>
                </a:schemeClr>
              </a:buClr>
              <a:buSzPct val="130000"/>
              <a:buFont typeface="Wingdings" panose="05000000000000000000" pitchFamily="2" charset="2"/>
              <a:buChar char="Ø"/>
            </a:pPr>
            <a:r>
              <a:rPr lang="ar-QA" sz="2000" dirty="0">
                <a:latin typeface="+mj-lt"/>
              </a:rPr>
              <a:t>تدعم الاتفاقية الدولية لوقاية النباتات الإجراءات التي تتخذها الأطراف المتعاقدة للحد بشكل كبير من الحركة الدولية للآفات النباتية المصاحبة للنباتات والمنتجات النباتية. ومع ذلك ، فإن نطاق الاتفاقية ينص أيضًا على إدارة الآفات الملوثة المصاحبة للسلع والأماكن القادرة على إيواء أو نشر الآفات الملوثة ، والتي تشكل خطرًا على النظام العالمي لصحة النبات.</a:t>
            </a:r>
          </a:p>
          <a:p>
            <a:pPr marL="476260" indent="-476260" algn="just" rtl="1">
              <a:spcBef>
                <a:spcPts val="1000"/>
              </a:spcBef>
              <a:spcAft>
                <a:spcPts val="1000"/>
              </a:spcAft>
              <a:buClr>
                <a:schemeClr val="accent3">
                  <a:lumMod val="75000"/>
                </a:schemeClr>
              </a:buClr>
              <a:buSzPct val="130000"/>
              <a:buFont typeface="Wingdings" panose="05000000000000000000" pitchFamily="2" charset="2"/>
              <a:buChar char="Ø"/>
            </a:pPr>
            <a:r>
              <a:rPr lang="ar-QA" sz="2000" dirty="0">
                <a:latin typeface="+mj-lt"/>
              </a:rPr>
              <a:t>تعمل الأطراف المتعاقدة على الحد من انتشار الآفات الملوثة بشكل مستقل أو من خلال مفاوضات ثنائية لعدد من السنوات</a:t>
            </a:r>
            <a:r>
              <a:rPr lang="en-US" sz="2000" dirty="0">
                <a:latin typeface="+mj-lt"/>
              </a:rPr>
              <a:t>.</a:t>
            </a:r>
          </a:p>
          <a:p>
            <a:pPr marL="476260" indent="-476260" algn="just" rtl="1">
              <a:spcBef>
                <a:spcPts val="1000"/>
              </a:spcBef>
              <a:spcAft>
                <a:spcPts val="1000"/>
              </a:spcAft>
              <a:buClr>
                <a:schemeClr val="accent3">
                  <a:lumMod val="75000"/>
                </a:schemeClr>
              </a:buClr>
              <a:buSzPct val="130000"/>
              <a:buFont typeface="Wingdings" panose="05000000000000000000" pitchFamily="2" charset="2"/>
              <a:buChar char="Ø"/>
            </a:pPr>
            <a:r>
              <a:rPr lang="ar-QA" sz="2000" dirty="0">
                <a:latin typeface="+mj-lt"/>
              </a:rPr>
              <a:t>الإطار الاستراتيجي المعتمد للاتفاقية الدولية لوقاية النباتات 2020-2030 والخطة الخمسية المرتبطة به والمعتمدة من هيئة تدابير الصحة النباتية ، يحددان إدارة الآفات الملوثة بشكل مباشر وغير مباشر لحماية الموارد النباتية العالمية وتسهيل التجارة الآمنة</a:t>
            </a:r>
            <a:r>
              <a:rPr lang="en-AU" sz="2000" dirty="0">
                <a:latin typeface="+mj-lt"/>
              </a:rPr>
              <a:t>. </a:t>
            </a:r>
            <a:endParaRPr lang="en-US" sz="2000" dirty="0">
              <a:latin typeface="+mj-lt"/>
            </a:endParaRPr>
          </a:p>
        </p:txBody>
      </p:sp>
      <p:pic>
        <p:nvPicPr>
          <p:cNvPr id="9" name="Picture 8"/>
          <p:cNvPicPr>
            <a:picLocks noChangeAspect="1"/>
          </p:cNvPicPr>
          <p:nvPr/>
        </p:nvPicPr>
        <p:blipFill rotWithShape="1">
          <a:blip r:embed="rId4"/>
          <a:srcRect l="22870" t="2522" r="27245" b="933"/>
          <a:stretch/>
        </p:blipFill>
        <p:spPr>
          <a:xfrm>
            <a:off x="327927" y="3208955"/>
            <a:ext cx="2955347" cy="2482492"/>
          </a:xfrm>
          <a:prstGeom prst="rect">
            <a:avLst/>
          </a:prstGeom>
          <a:effectLst>
            <a:softEdge rad="63500"/>
          </a:effectLst>
        </p:spPr>
      </p:pic>
    </p:spTree>
    <p:extLst>
      <p:ext uri="{BB962C8B-B14F-4D97-AF65-F5344CB8AC3E}">
        <p14:creationId xmlns:p14="http://schemas.microsoft.com/office/powerpoint/2010/main" val="7544221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129" y="389888"/>
            <a:ext cx="12192002" cy="1143000"/>
          </a:xfrm>
        </p:spPr>
        <p:txBody>
          <a:bodyPr/>
          <a:lstStyle/>
          <a:p>
            <a:pPr algn="ctr"/>
            <a:r>
              <a:rPr lang="ar-QA" sz="3333" b="1" dirty="0"/>
              <a:t>الغرض</a:t>
            </a:r>
            <a:endParaRPr lang="en-US" sz="3333" b="1" dirty="0"/>
          </a:p>
        </p:txBody>
      </p:sp>
      <p:sp>
        <p:nvSpPr>
          <p:cNvPr id="3" name="Rectangle 2"/>
          <p:cNvSpPr/>
          <p:nvPr/>
        </p:nvSpPr>
        <p:spPr>
          <a:xfrm>
            <a:off x="618567" y="1509212"/>
            <a:ext cx="10766610" cy="1631216"/>
          </a:xfrm>
          <a:prstGeom prst="rect">
            <a:avLst/>
          </a:prstGeom>
        </p:spPr>
        <p:txBody>
          <a:bodyPr wrap="square">
            <a:spAutoFit/>
          </a:bodyPr>
          <a:lstStyle/>
          <a:p>
            <a:pPr algn="just" rtl="1"/>
            <a:r>
              <a:rPr lang="ar-QA" sz="2000" dirty="0">
                <a:latin typeface="+mj-lt"/>
              </a:rPr>
              <a:t>للحد من حدوث التلوث بالآفات التي تتواجد على وجه التحديد في السلع والأماكن والمواد الخاضعة والغير خاضعة للوائح ، لحماية صحة النبات والتنوع البيولوجي والأمن الغذائي وتسهيل التجارة</a:t>
            </a:r>
            <a:r>
              <a:rPr lang="en-US" sz="2000" dirty="0">
                <a:latin typeface="+mj-lt"/>
              </a:rPr>
              <a:t>. </a:t>
            </a:r>
          </a:p>
          <a:p>
            <a:pPr marL="476260" indent="-476260" algn="just" rtl="1">
              <a:buFont typeface="Arial" panose="020B0604020202020204" pitchFamily="34" charset="0"/>
              <a:buChar char="•"/>
            </a:pPr>
            <a:r>
              <a:rPr lang="ar-QA" sz="2000" b="1" u="sng" dirty="0">
                <a:latin typeface="+mj-lt"/>
              </a:rPr>
              <a:t>تشير السلع والأماكن </a:t>
            </a:r>
            <a:r>
              <a:rPr lang="ar-QA" sz="2000" dirty="0">
                <a:latin typeface="+mj-lt"/>
              </a:rPr>
              <a:t>إلى البضائع المتداولة ، ووسائل النقل ، والحاويات ، والعبوات ، وأماكن التخزين ، والتربة وأي كائن حي آخر ، أو مادة أو سلع غير مرتبطة بالنباتات أو المنتجات النباتية ولكن قادرة على إيواء أو نشر الآفات الملوثة التي قد تكون خاضعة أو غير خاضعة للوائح</a:t>
            </a:r>
            <a:r>
              <a:rPr lang="en-US" sz="2000" dirty="0">
                <a:latin typeface="+mj-lt"/>
              </a:rPr>
              <a:t>. </a:t>
            </a:r>
          </a:p>
        </p:txBody>
      </p:sp>
      <p:sp>
        <p:nvSpPr>
          <p:cNvPr id="4" name="Rectangle 3"/>
          <p:cNvSpPr/>
          <p:nvPr/>
        </p:nvSpPr>
        <p:spPr>
          <a:xfrm>
            <a:off x="1788460" y="3622657"/>
            <a:ext cx="9596717" cy="1015663"/>
          </a:xfrm>
          <a:prstGeom prst="rect">
            <a:avLst/>
          </a:prstGeom>
        </p:spPr>
        <p:txBody>
          <a:bodyPr wrap="square">
            <a:spAutoFit/>
          </a:bodyPr>
          <a:lstStyle/>
          <a:p>
            <a:pPr algn="just" rtl="1"/>
            <a:r>
              <a:rPr lang="ar-QA" sz="2000" dirty="0">
                <a:latin typeface="+mj-lt"/>
              </a:rPr>
              <a:t>يجب إدارة مخاطر الصحة النباتية في النباتات والمنتجات النباتية على أساس تحليل مخاطر الآفات وفقًا للمادة السابعة من الاتفاقية الدولية لوقاية النباتات والمعايير الدولية لتدابير الصحة النباتية ذات الصلة. نادرًا ما يأخذ تحليل مخاطر الآفات في الاعتبار مخاطر الآفات المرتبطة بعمليات نقل السلع في التجارة ، أو المسارات خارج التجارة التجارية</a:t>
            </a:r>
            <a:endParaRPr lang="en-US" sz="2000" dirty="0">
              <a:latin typeface="+mj-lt"/>
            </a:endParaRPr>
          </a:p>
        </p:txBody>
      </p:sp>
      <p:sp>
        <p:nvSpPr>
          <p:cNvPr id="6" name="Rectangle 5"/>
          <p:cNvSpPr/>
          <p:nvPr/>
        </p:nvSpPr>
        <p:spPr>
          <a:xfrm>
            <a:off x="788895" y="5249832"/>
            <a:ext cx="10425953" cy="400110"/>
          </a:xfrm>
          <a:prstGeom prst="rect">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rtl="1"/>
            <a:r>
              <a:rPr lang="ar-QA" sz="2000" dirty="0">
                <a:latin typeface="+mj-lt"/>
              </a:rPr>
              <a:t>توفر هذه التوصية منصة لإدارة الآفات الملوثة بشكل أكثر فعالية لتعزيز الأمن الغذائي وحماية التنوع البيولوجي في العالم</a:t>
            </a:r>
            <a:endParaRPr lang="en-US" sz="2000" dirty="0">
              <a:latin typeface="+mj-lt"/>
            </a:endParaRPr>
          </a:p>
        </p:txBody>
      </p:sp>
      <p:cxnSp>
        <p:nvCxnSpPr>
          <p:cNvPr id="13" name="Curved Connector 12"/>
          <p:cNvCxnSpPr/>
          <p:nvPr/>
        </p:nvCxnSpPr>
        <p:spPr>
          <a:xfrm>
            <a:off x="618567" y="3448204"/>
            <a:ext cx="956280" cy="836172"/>
          </a:xfrm>
          <a:prstGeom prst="curvedConnector3">
            <a:avLst>
              <a:gd name="adj1" fmla="val 50000"/>
            </a:avLst>
          </a:prstGeom>
          <a:ln w="57150">
            <a:solidFill>
              <a:schemeClr val="accent3">
                <a:lumMod val="50000"/>
              </a:schemeClr>
            </a:solidFill>
            <a:tailEnd type="triangle"/>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39811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ar-QA" dirty="0"/>
              <a:t>شكرا لكم</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692771"/>
          </a:xfrm>
          <a:prstGeom prst="rect">
            <a:avLst/>
          </a:prstGeom>
        </p:spPr>
        <p:txBody>
          <a:bodyPr wrap="squar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ar-QA"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أمانة الاتفاقية الدولية لوقاية النباتات</a:t>
            </a:r>
            <a:b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b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r>
              <a:rPr kumimoji="0" lang="ar-QA"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منظمة الأغذية والزراعة للأمم المتحدة</a:t>
            </a:r>
            <a: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 (FAO)</a:t>
            </a: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br>
              <a:rPr kumimoji="0" lang="fr-FR" altLang="en-US" sz="1600" b="0"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br>
            <a:r>
              <a:rPr kumimoji="0" lang="fr-FR" altLang="en-US" sz="1600" b="1" i="0" u="none" strike="noStrike" kern="1200" cap="none" spc="0" normalizeH="0" baseline="0" noProof="0" dirty="0">
                <a:ln>
                  <a:noFill/>
                </a:ln>
                <a:solidFill>
                  <a:prstClr val="white"/>
                </a:solidFill>
                <a:effectLst/>
                <a:uLnTx/>
                <a:uFillTx/>
                <a:latin typeface="Calibri" panose="020F0502020204030204"/>
                <a:ea typeface="Arial Unicode MS" panose="020B0604020202020204" pitchFamily="34" charset="-128"/>
                <a:cs typeface="Arial" panose="020B0604020202020204" pitchFamily="34" charset="0"/>
              </a:rPr>
              <a:t>ippc@fao.org | www.ippc.int</a:t>
            </a:r>
            <a:br>
              <a:rPr kumimoji="0" lang="en-US" sz="5400" b="0" i="0" u="none" strike="noStrike" kern="1200" cap="none" spc="0" normalizeH="0" baseline="0" noProof="0" dirty="0">
                <a:ln>
                  <a:noFill/>
                </a:ln>
                <a:solidFill>
                  <a:prstClr val="white"/>
                </a:solidFill>
                <a:effectLst/>
                <a:uLnTx/>
                <a:uFillTx/>
                <a:latin typeface="Calibri" panose="020F0502020204030204"/>
                <a:ea typeface="+mn-ea"/>
                <a:cs typeface="+mn-cs"/>
              </a:rPr>
            </a:br>
            <a:endParaRPr kumimoji="0" lang="x-none"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3711531"/>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2.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6D1CDB-15D1-4C85-BFBF-7D1270C6F64A}">
  <ds:schemaRefs>
    <ds:schemaRef ds:uri="http://purl.org/dc/elements/1.1/"/>
    <ds:schemaRef ds:uri="http://schemas.openxmlformats.org/package/2006/metadata/core-properties"/>
    <ds:schemaRef ds:uri="http://purl.org/dc/terms/"/>
    <ds:schemaRef ds:uri="http://schemas.microsoft.com/office/2006/documentManagement/types"/>
    <ds:schemaRef ds:uri="http://schemas.microsoft.com/office/infopath/2007/PartnerControls"/>
    <ds:schemaRef ds:uri="http://schemas.microsoft.com/office/2006/metadata/properties"/>
    <ds:schemaRef ds:uri="a3b9c205-ff93-4b66-a73e-1385ea8adb4a"/>
    <ds:schemaRef ds:uri="http://www.w3.org/XML/1998/namespace"/>
    <ds:schemaRef ds:uri="http://purl.org/dc/dcmitype/"/>
  </ds:schemaRefs>
</ds:datastoreItem>
</file>

<file path=customXml/itemProps4.xml><?xml version="1.0" encoding="utf-8"?>
<ds:datastoreItem xmlns:ds="http://schemas.openxmlformats.org/officeDocument/2006/customXml" ds:itemID="{D2323DA9-710D-4C08-8632-E1243AEA8C25}">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755</TotalTime>
  <Words>781</Words>
  <Application>Microsoft Office PowerPoint</Application>
  <PresentationFormat>Widescreen</PresentationFormat>
  <Paragraphs>53</Paragraphs>
  <Slides>7</Slides>
  <Notes>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vt:i4>
      </vt:variant>
    </vt:vector>
  </HeadingPairs>
  <TitlesOfParts>
    <vt:vector size="16" baseType="lpstr">
      <vt:lpstr>.AppleSystemUIFont</vt:lpstr>
      <vt:lpstr>Arial</vt:lpstr>
      <vt:lpstr>Calibri</vt:lpstr>
      <vt:lpstr>Calibri Light</vt:lpstr>
      <vt:lpstr>Georgia</vt:lpstr>
      <vt:lpstr>Times New Roman</vt:lpstr>
      <vt:lpstr>Wingdings</vt:lpstr>
      <vt:lpstr>COVER</vt:lpstr>
      <vt:lpstr>Internal screen</vt:lpstr>
      <vt:lpstr>توصية هيئة تدابير الصحة النباتية: الحد من حدوث تلوث الآفات المصاحبة للمواد الخاضعة للوائح والسلع الغير الخاضعة للوائح بهدف حماية صحة النبات وتسهيل التجارة (2019-002)</vt:lpstr>
      <vt:lpstr>توصيات هيئة تدابير الصحة النباتية</vt:lpstr>
      <vt:lpstr>توصيات هيئة تدابير الصحة النباتية التي تم اعتمادها</vt:lpstr>
      <vt:lpstr>الحد من حدوث تلوث الآفات المصاحبة للمواد الخاضعة للوائح والسلع الغير الخاضعة للوائح بهدف حماية صحة النبات وتسهيل التجارة (2019-002)</vt:lpstr>
      <vt:lpstr>خلفية</vt:lpstr>
      <vt:lpstr>الغرض</vt:lpstr>
      <vt:lpstr>شكرا لكم</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Ahmed M. Abdellah</cp:lastModifiedBy>
  <cp:revision>22</cp:revision>
  <cp:lastPrinted>2018-12-10T09:55:32Z</cp:lastPrinted>
  <dcterms:created xsi:type="dcterms:W3CDTF">2019-07-18T08:44:31Z</dcterms:created>
  <dcterms:modified xsi:type="dcterms:W3CDTF">2021-07-13T23:47:08Z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