
<file path=[Content_Types].xml><?xml version="1.0" encoding="utf-8"?>
<Types xmlns="http://schemas.openxmlformats.org/package/2006/content-types">
  <Default Extension="mp3" ContentType="audio/mpeg"/>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6" r:id="rId5"/>
  </p:sldMasterIdLst>
  <p:notesMasterIdLst>
    <p:notesMasterId r:id="rId29"/>
  </p:notesMasterIdLst>
  <p:sldIdLst>
    <p:sldId id="301" r:id="rId6"/>
    <p:sldId id="265" r:id="rId7"/>
    <p:sldId id="263" r:id="rId8"/>
    <p:sldId id="287" r:id="rId9"/>
    <p:sldId id="303" r:id="rId10"/>
    <p:sldId id="269" r:id="rId11"/>
    <p:sldId id="283" r:id="rId12"/>
    <p:sldId id="285" r:id="rId13"/>
    <p:sldId id="286" r:id="rId14"/>
    <p:sldId id="288" r:id="rId15"/>
    <p:sldId id="289" r:id="rId16"/>
    <p:sldId id="290" r:id="rId17"/>
    <p:sldId id="275" r:id="rId18"/>
    <p:sldId id="294" r:id="rId19"/>
    <p:sldId id="300" r:id="rId20"/>
    <p:sldId id="296" r:id="rId21"/>
    <p:sldId id="299" r:id="rId22"/>
    <p:sldId id="291" r:id="rId23"/>
    <p:sldId id="292" r:id="rId24"/>
    <p:sldId id="277" r:id="rId25"/>
    <p:sldId id="278" r:id="rId26"/>
    <p:sldId id="280" r:id="rId27"/>
    <p:sldId id="302" r:id="rId28"/>
  </p:sldIdLst>
  <p:sldSz cx="12192000" cy="6858000"/>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hegyan, Edgar (NSP)" initials="ME(" lastIdx="11" clrIdx="0">
    <p:extLst>
      <p:ext uri="{19B8F6BF-5375-455C-9EA6-DF929625EA0E}">
        <p15:presenceInfo xmlns:p15="http://schemas.microsoft.com/office/powerpoint/2012/main" userId="Mushegyan, Edgar (NSP)" providerId="None"/>
      </p:ext>
    </p:extLst>
  </p:cmAuthor>
  <p:cmAuthor id="2" name="Kiss, Janka (NSP)" initials="KJ(" lastIdx="11" clrIdx="1">
    <p:extLst>
      <p:ext uri="{19B8F6BF-5375-455C-9EA6-DF929625EA0E}">
        <p15:presenceInfo xmlns:p15="http://schemas.microsoft.com/office/powerpoint/2012/main" userId="S-1-5-21-2107199734-1002509562-578033828-916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CCCC00"/>
    <a:srgbClr val="00682F"/>
    <a:srgbClr val="CC9900"/>
    <a:srgbClr val="CC3300"/>
    <a:srgbClr val="996633"/>
    <a:srgbClr val="FF9900"/>
    <a:srgbClr val="FF3300"/>
    <a:srgbClr val="99CC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A4C906-231C-451B-BCD6-BE5B3BDB42D0}" v="5974" dt="2021-07-26T14:01:56.3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326" autoAdjust="0"/>
  </p:normalViewPr>
  <p:slideViewPr>
    <p:cSldViewPr snapToGrid="0">
      <p:cViewPr varScale="1">
        <p:scale>
          <a:sx n="63" d="100"/>
          <a:sy n="63" d="100"/>
        </p:scale>
        <p:origin x="804" y="6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hegyan, Edgar (NSP)" userId="c092e9be-0227-40a4-980f-f9eff733bb40" providerId="ADAL" clId="{0029FFFB-7A0C-4C5C-ACE6-551347E329CE}"/>
    <pc:docChg chg="undo custSel modSld">
      <pc:chgData name="Mushegyan, Edgar (NSP)" userId="c092e9be-0227-40a4-980f-f9eff733bb40" providerId="ADAL" clId="{0029FFFB-7A0C-4C5C-ACE6-551347E329CE}" dt="2021-07-13T19:23:00.666" v="46"/>
      <pc:docMkLst>
        <pc:docMk/>
      </pc:docMkLst>
      <pc:sldChg chg="addCm modCm">
        <pc:chgData name="Mushegyan, Edgar (NSP)" userId="c092e9be-0227-40a4-980f-f9eff733bb40" providerId="ADAL" clId="{0029FFFB-7A0C-4C5C-ACE6-551347E329CE}" dt="2021-07-13T19:19:32.037" v="27"/>
        <pc:sldMkLst>
          <pc:docMk/>
          <pc:sldMk cId="3937891920" sldId="263"/>
        </pc:sldMkLst>
      </pc:sldChg>
      <pc:sldChg chg="addCm modCm">
        <pc:chgData name="Mushegyan, Edgar (NSP)" userId="c092e9be-0227-40a4-980f-f9eff733bb40" providerId="ADAL" clId="{0029FFFB-7A0C-4C5C-ACE6-551347E329CE}" dt="2021-07-13T19:19:15.173" v="25"/>
        <pc:sldMkLst>
          <pc:docMk/>
          <pc:sldMk cId="412187574" sldId="265"/>
        </pc:sldMkLst>
      </pc:sldChg>
      <pc:sldChg chg="addCm modCm">
        <pc:chgData name="Mushegyan, Edgar (NSP)" userId="c092e9be-0227-40a4-980f-f9eff733bb40" providerId="ADAL" clId="{0029FFFB-7A0C-4C5C-ACE6-551347E329CE}" dt="2021-07-13T19:19:42.726" v="29"/>
        <pc:sldMkLst>
          <pc:docMk/>
          <pc:sldMk cId="1371202435" sldId="269"/>
        </pc:sldMkLst>
      </pc:sldChg>
      <pc:sldChg chg="modSp mod addCm modCm">
        <pc:chgData name="Mushegyan, Edgar (NSP)" userId="c092e9be-0227-40a4-980f-f9eff733bb40" providerId="ADAL" clId="{0029FFFB-7A0C-4C5C-ACE6-551347E329CE}" dt="2021-07-13T19:22:21.027" v="42"/>
        <pc:sldMkLst>
          <pc:docMk/>
          <pc:sldMk cId="3801042578" sldId="277"/>
        </pc:sldMkLst>
        <pc:grpChg chg="mod">
          <ac:chgData name="Mushegyan, Edgar (NSP)" userId="c092e9be-0227-40a4-980f-f9eff733bb40" providerId="ADAL" clId="{0029FFFB-7A0C-4C5C-ACE6-551347E329CE}" dt="2021-07-13T19:15:24.557" v="14" actId="1076"/>
          <ac:grpSpMkLst>
            <pc:docMk/>
            <pc:sldMk cId="3801042578" sldId="277"/>
            <ac:grpSpMk id="6" creationId="{00000000-0000-0000-0000-000000000000}"/>
          </ac:grpSpMkLst>
        </pc:grpChg>
        <pc:picChg chg="mod modCrop">
          <ac:chgData name="Mushegyan, Edgar (NSP)" userId="c092e9be-0227-40a4-980f-f9eff733bb40" providerId="ADAL" clId="{0029FFFB-7A0C-4C5C-ACE6-551347E329CE}" dt="2021-07-13T19:15:21.328" v="11" actId="208"/>
          <ac:picMkLst>
            <pc:docMk/>
            <pc:sldMk cId="3801042578" sldId="277"/>
            <ac:picMk id="2" creationId="{00000000-0000-0000-0000-000000000000}"/>
          </ac:picMkLst>
        </pc:picChg>
        <pc:cxnChg chg="mod">
          <ac:chgData name="Mushegyan, Edgar (NSP)" userId="c092e9be-0227-40a4-980f-f9eff733bb40" providerId="ADAL" clId="{0029FFFB-7A0C-4C5C-ACE6-551347E329CE}" dt="2021-07-13T19:15:21.328" v="11" actId="208"/>
          <ac:cxnSpMkLst>
            <pc:docMk/>
            <pc:sldMk cId="3801042578" sldId="277"/>
            <ac:cxnSpMk id="5" creationId="{00000000-0000-0000-0000-000000000000}"/>
          </ac:cxnSpMkLst>
        </pc:cxnChg>
      </pc:sldChg>
      <pc:sldChg chg="modSp mod addCm modCm">
        <pc:chgData name="Mushegyan, Edgar (NSP)" userId="c092e9be-0227-40a4-980f-f9eff733bb40" providerId="ADAL" clId="{0029FFFB-7A0C-4C5C-ACE6-551347E329CE}" dt="2021-07-13T19:22:26.487" v="44"/>
        <pc:sldMkLst>
          <pc:docMk/>
          <pc:sldMk cId="3833880232" sldId="278"/>
        </pc:sldMkLst>
        <pc:picChg chg="mod modCrop">
          <ac:chgData name="Mushegyan, Edgar (NSP)" userId="c092e9be-0227-40a4-980f-f9eff733bb40" providerId="ADAL" clId="{0029FFFB-7A0C-4C5C-ACE6-551347E329CE}" dt="2021-07-13T19:15:34.735" v="16" actId="208"/>
          <ac:picMkLst>
            <pc:docMk/>
            <pc:sldMk cId="3833880232" sldId="278"/>
            <ac:picMk id="2" creationId="{00000000-0000-0000-0000-000000000000}"/>
          </ac:picMkLst>
        </pc:picChg>
      </pc:sldChg>
      <pc:sldChg chg="addCm modCm">
        <pc:chgData name="Mushegyan, Edgar (NSP)" userId="c092e9be-0227-40a4-980f-f9eff733bb40" providerId="ADAL" clId="{0029FFFB-7A0C-4C5C-ACE6-551347E329CE}" dt="2021-07-13T19:20:35.328" v="31"/>
        <pc:sldMkLst>
          <pc:docMk/>
          <pc:sldMk cId="841089693" sldId="289"/>
        </pc:sldMkLst>
      </pc:sldChg>
      <pc:sldChg chg="modSp mod addCm modCm">
        <pc:chgData name="Mushegyan, Edgar (NSP)" userId="c092e9be-0227-40a4-980f-f9eff733bb40" providerId="ADAL" clId="{0029FFFB-7A0C-4C5C-ACE6-551347E329CE}" dt="2021-07-13T19:20:51.959" v="33"/>
        <pc:sldMkLst>
          <pc:docMk/>
          <pc:sldMk cId="228384679" sldId="290"/>
        </pc:sldMkLst>
        <pc:picChg chg="mod modCrop">
          <ac:chgData name="Mushegyan, Edgar (NSP)" userId="c092e9be-0227-40a4-980f-f9eff733bb40" providerId="ADAL" clId="{0029FFFB-7A0C-4C5C-ACE6-551347E329CE}" dt="2021-07-13T19:17:04.267" v="23" actId="14100"/>
          <ac:picMkLst>
            <pc:docMk/>
            <pc:sldMk cId="228384679" sldId="290"/>
            <ac:picMk id="13" creationId="{00000000-0000-0000-0000-000000000000}"/>
          </ac:picMkLst>
        </pc:picChg>
      </pc:sldChg>
      <pc:sldChg chg="addCm modCm">
        <pc:chgData name="Mushegyan, Edgar (NSP)" userId="c092e9be-0227-40a4-980f-f9eff733bb40" providerId="ADAL" clId="{0029FFFB-7A0C-4C5C-ACE6-551347E329CE}" dt="2021-07-13T19:23:00.666" v="46"/>
        <pc:sldMkLst>
          <pc:docMk/>
          <pc:sldMk cId="2440774783" sldId="291"/>
        </pc:sldMkLst>
      </pc:sldChg>
      <pc:sldChg chg="modSp mod">
        <pc:chgData name="Mushegyan, Edgar (NSP)" userId="c092e9be-0227-40a4-980f-f9eff733bb40" providerId="ADAL" clId="{0029FFFB-7A0C-4C5C-ACE6-551347E329CE}" dt="2021-07-13T19:16:15.408" v="18" actId="208"/>
        <pc:sldMkLst>
          <pc:docMk/>
          <pc:sldMk cId="1296449854" sldId="294"/>
        </pc:sldMkLst>
        <pc:picChg chg="mod">
          <ac:chgData name="Mushegyan, Edgar (NSP)" userId="c092e9be-0227-40a4-980f-f9eff733bb40" providerId="ADAL" clId="{0029FFFB-7A0C-4C5C-ACE6-551347E329CE}" dt="2021-07-13T19:16:15.408" v="18" actId="208"/>
          <ac:picMkLst>
            <pc:docMk/>
            <pc:sldMk cId="1296449854" sldId="294"/>
            <ac:picMk id="14" creationId="{00000000-0000-0000-0000-000000000000}"/>
          </ac:picMkLst>
        </pc:picChg>
      </pc:sldChg>
      <pc:sldChg chg="modSp mod addCm modCm">
        <pc:chgData name="Mushegyan, Edgar (NSP)" userId="c092e9be-0227-40a4-980f-f9eff733bb40" providerId="ADAL" clId="{0029FFFB-7A0C-4C5C-ACE6-551347E329CE}" dt="2021-07-13T19:22:00.844" v="40"/>
        <pc:sldMkLst>
          <pc:docMk/>
          <pc:sldMk cId="3730307727" sldId="300"/>
        </pc:sldMkLst>
        <pc:spChg chg="mod">
          <ac:chgData name="Mushegyan, Edgar (NSP)" userId="c092e9be-0227-40a4-980f-f9eff733bb40" providerId="ADAL" clId="{0029FFFB-7A0C-4C5C-ACE6-551347E329CE}" dt="2021-07-13T19:14:15.790" v="0" actId="1076"/>
          <ac:spMkLst>
            <pc:docMk/>
            <pc:sldMk cId="3730307727" sldId="300"/>
            <ac:spMk id="2" creationId="{00000000-0000-0000-0000-000000000000}"/>
          </ac:spMkLst>
        </pc:spChg>
        <pc:spChg chg="mod">
          <ac:chgData name="Mushegyan, Edgar (NSP)" userId="c092e9be-0227-40a4-980f-f9eff733bb40" providerId="ADAL" clId="{0029FFFB-7A0C-4C5C-ACE6-551347E329CE}" dt="2021-07-13T19:14:42.775" v="8" actId="1076"/>
          <ac:spMkLst>
            <pc:docMk/>
            <pc:sldMk cId="3730307727" sldId="300"/>
            <ac:spMk id="5"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7"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8" creationId="{00000000-0000-0000-0000-000000000000}"/>
          </ac:spMkLst>
        </pc:spChg>
        <pc:spChg chg="mod">
          <ac:chgData name="Mushegyan, Edgar (NSP)" userId="c092e9be-0227-40a4-980f-f9eff733bb40" providerId="ADAL" clId="{0029FFFB-7A0C-4C5C-ACE6-551347E329CE}" dt="2021-07-13T19:16:21.163" v="19" actId="1076"/>
          <ac:spMkLst>
            <pc:docMk/>
            <pc:sldMk cId="3730307727" sldId="300"/>
            <ac:spMk id="19"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4"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5"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6"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7"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8" creationId="{00000000-0000-0000-0000-000000000000}"/>
          </ac:spMkLst>
        </pc:spChg>
        <pc:spChg chg="mod">
          <ac:chgData name="Mushegyan, Edgar (NSP)" userId="c092e9be-0227-40a4-980f-f9eff733bb40" providerId="ADAL" clId="{0029FFFB-7A0C-4C5C-ACE6-551347E329CE}" dt="2021-07-13T19:14:15.790" v="0" actId="1076"/>
          <ac:spMkLst>
            <pc:docMk/>
            <pc:sldMk cId="3730307727" sldId="300"/>
            <ac:spMk id="29" creationId="{00000000-0000-0000-0000-000000000000}"/>
          </ac:spMkLst>
        </pc:spChg>
        <pc:picChg chg="mod">
          <ac:chgData name="Mushegyan, Edgar (NSP)" userId="c092e9be-0227-40a4-980f-f9eff733bb40" providerId="ADAL" clId="{0029FFFB-7A0C-4C5C-ACE6-551347E329CE}" dt="2021-07-13T19:14:47.540" v="9" actId="208"/>
          <ac:picMkLst>
            <pc:docMk/>
            <pc:sldMk cId="3730307727" sldId="300"/>
            <ac:picMk id="20" creationId="{00000000-0000-0000-0000-000000000000}"/>
          </ac:picMkLst>
        </pc:picChg>
      </pc:sldChg>
    </pc:docChg>
  </pc:docChgLst>
  <pc:docChgLst>
    <pc:chgData name="Elsayed, Ahmed (FAORNE)" userId="1650b15d-827f-46f0-ae97-fc3bb198ea73" providerId="ADAL" clId="{BDA4C906-231C-451B-BCD6-BE5B3BDB42D0}"/>
    <pc:docChg chg="undo custSel modSld">
      <pc:chgData name="Elsayed, Ahmed (FAORNE)" userId="1650b15d-827f-46f0-ae97-fc3bb198ea73" providerId="ADAL" clId="{BDA4C906-231C-451B-BCD6-BE5B3BDB42D0}" dt="2021-07-26T14:01:56.359" v="7629" actId="20577"/>
      <pc:docMkLst>
        <pc:docMk/>
      </pc:docMkLst>
      <pc:sldChg chg="modSp mod">
        <pc:chgData name="Elsayed, Ahmed (FAORNE)" userId="1650b15d-827f-46f0-ae97-fc3bb198ea73" providerId="ADAL" clId="{BDA4C906-231C-451B-BCD6-BE5B3BDB42D0}" dt="2021-07-26T12:13:51.052" v="717" actId="20577"/>
        <pc:sldMkLst>
          <pc:docMk/>
          <pc:sldMk cId="3937891920" sldId="263"/>
        </pc:sldMkLst>
        <pc:spChg chg="mod">
          <ac:chgData name="Elsayed, Ahmed (FAORNE)" userId="1650b15d-827f-46f0-ae97-fc3bb198ea73" providerId="ADAL" clId="{BDA4C906-231C-451B-BCD6-BE5B3BDB42D0}" dt="2021-07-26T12:13:51.052" v="717" actId="20577"/>
          <ac:spMkLst>
            <pc:docMk/>
            <pc:sldMk cId="3937891920" sldId="263"/>
            <ac:spMk id="2" creationId="{00000000-0000-0000-0000-000000000000}"/>
          </ac:spMkLst>
        </pc:spChg>
        <pc:spChg chg="mod">
          <ac:chgData name="Elsayed, Ahmed (FAORNE)" userId="1650b15d-827f-46f0-ae97-fc3bb198ea73" providerId="ADAL" clId="{BDA4C906-231C-451B-BCD6-BE5B3BDB42D0}" dt="2021-07-26T12:13:33.859" v="703" actId="20577"/>
          <ac:spMkLst>
            <pc:docMk/>
            <pc:sldMk cId="3937891920" sldId="263"/>
            <ac:spMk id="8" creationId="{00000000-0000-0000-0000-000000000000}"/>
          </ac:spMkLst>
        </pc:spChg>
        <pc:spChg chg="mod">
          <ac:chgData name="Elsayed, Ahmed (FAORNE)" userId="1650b15d-827f-46f0-ae97-fc3bb198ea73" providerId="ADAL" clId="{BDA4C906-231C-451B-BCD6-BE5B3BDB42D0}" dt="2021-07-26T12:13:11.991" v="673" actId="20577"/>
          <ac:spMkLst>
            <pc:docMk/>
            <pc:sldMk cId="3937891920" sldId="263"/>
            <ac:spMk id="11" creationId="{00000000-0000-0000-0000-000000000000}"/>
          </ac:spMkLst>
        </pc:spChg>
        <pc:spChg chg="mod">
          <ac:chgData name="Elsayed, Ahmed (FAORNE)" userId="1650b15d-827f-46f0-ae97-fc3bb198ea73" providerId="ADAL" clId="{BDA4C906-231C-451B-BCD6-BE5B3BDB42D0}" dt="2021-07-26T12:12:08.766" v="553" actId="313"/>
          <ac:spMkLst>
            <pc:docMk/>
            <pc:sldMk cId="3937891920" sldId="263"/>
            <ac:spMk id="12" creationId="{00000000-0000-0000-0000-000000000000}"/>
          </ac:spMkLst>
        </pc:spChg>
        <pc:spChg chg="mod">
          <ac:chgData name="Elsayed, Ahmed (FAORNE)" userId="1650b15d-827f-46f0-ae97-fc3bb198ea73" providerId="ADAL" clId="{BDA4C906-231C-451B-BCD6-BE5B3BDB42D0}" dt="2021-07-26T12:12:54.510" v="634" actId="20577"/>
          <ac:spMkLst>
            <pc:docMk/>
            <pc:sldMk cId="3937891920" sldId="263"/>
            <ac:spMk id="13" creationId="{00000000-0000-0000-0000-000000000000}"/>
          </ac:spMkLst>
        </pc:spChg>
        <pc:spChg chg="mod">
          <ac:chgData name="Elsayed, Ahmed (FAORNE)" userId="1650b15d-827f-46f0-ae97-fc3bb198ea73" providerId="ADAL" clId="{BDA4C906-231C-451B-BCD6-BE5B3BDB42D0}" dt="2021-07-26T12:12:19.670" v="570" actId="20577"/>
          <ac:spMkLst>
            <pc:docMk/>
            <pc:sldMk cId="3937891920" sldId="263"/>
            <ac:spMk id="14" creationId="{00000000-0000-0000-0000-000000000000}"/>
          </ac:spMkLst>
        </pc:spChg>
        <pc:spChg chg="mod">
          <ac:chgData name="Elsayed, Ahmed (FAORNE)" userId="1650b15d-827f-46f0-ae97-fc3bb198ea73" providerId="ADAL" clId="{BDA4C906-231C-451B-BCD6-BE5B3BDB42D0}" dt="2021-07-26T12:12:38.120" v="608" actId="20577"/>
          <ac:spMkLst>
            <pc:docMk/>
            <pc:sldMk cId="3937891920" sldId="263"/>
            <ac:spMk id="15" creationId="{00000000-0000-0000-0000-000000000000}"/>
          </ac:spMkLst>
        </pc:spChg>
      </pc:sldChg>
      <pc:sldChg chg="modSp mod">
        <pc:chgData name="Elsayed, Ahmed (FAORNE)" userId="1650b15d-827f-46f0-ae97-fc3bb198ea73" providerId="ADAL" clId="{BDA4C906-231C-451B-BCD6-BE5B3BDB42D0}" dt="2021-07-26T12:11:40.106" v="516" actId="313"/>
        <pc:sldMkLst>
          <pc:docMk/>
          <pc:sldMk cId="412187574" sldId="265"/>
        </pc:sldMkLst>
        <pc:spChg chg="mod">
          <ac:chgData name="Elsayed, Ahmed (FAORNE)" userId="1650b15d-827f-46f0-ae97-fc3bb198ea73" providerId="ADAL" clId="{BDA4C906-231C-451B-BCD6-BE5B3BDB42D0}" dt="2021-07-26T12:11:40.106" v="516" actId="313"/>
          <ac:spMkLst>
            <pc:docMk/>
            <pc:sldMk cId="412187574" sldId="265"/>
            <ac:spMk id="12" creationId="{1D93F1C2-C733-4CD2-86E4-CBB8F046B5E1}"/>
          </ac:spMkLst>
        </pc:spChg>
        <pc:spChg chg="mod">
          <ac:chgData name="Elsayed, Ahmed (FAORNE)" userId="1650b15d-827f-46f0-ae97-fc3bb198ea73" providerId="ADAL" clId="{BDA4C906-231C-451B-BCD6-BE5B3BDB42D0}" dt="2021-07-26T12:11:37.595" v="515" actId="313"/>
          <ac:spMkLst>
            <pc:docMk/>
            <pc:sldMk cId="412187574" sldId="265"/>
            <ac:spMk id="13" creationId="{3B88706D-C42F-4619-9F2A-221224F0C847}"/>
          </ac:spMkLst>
        </pc:spChg>
        <pc:spChg chg="mod">
          <ac:chgData name="Elsayed, Ahmed (FAORNE)" userId="1650b15d-827f-46f0-ae97-fc3bb198ea73" providerId="ADAL" clId="{BDA4C906-231C-451B-BCD6-BE5B3BDB42D0}" dt="2021-07-26T12:11:34.900" v="514" actId="1076"/>
          <ac:spMkLst>
            <pc:docMk/>
            <pc:sldMk cId="412187574" sldId="265"/>
            <ac:spMk id="14" creationId="{8AD048A4-ACA9-4740-865D-0F6CCC379993}"/>
          </ac:spMkLst>
        </pc:spChg>
        <pc:spChg chg="mod">
          <ac:chgData name="Elsayed, Ahmed (FAORNE)" userId="1650b15d-827f-46f0-ae97-fc3bb198ea73" providerId="ADAL" clId="{BDA4C906-231C-451B-BCD6-BE5B3BDB42D0}" dt="2021-07-26T12:09:57.773" v="364" actId="404"/>
          <ac:spMkLst>
            <pc:docMk/>
            <pc:sldMk cId="412187574" sldId="265"/>
            <ac:spMk id="27" creationId="{E08F75EA-FF4F-4A57-9845-C12E64EFFF3E}"/>
          </ac:spMkLst>
        </pc:spChg>
        <pc:spChg chg="mod">
          <ac:chgData name="Elsayed, Ahmed (FAORNE)" userId="1650b15d-827f-46f0-ae97-fc3bb198ea73" providerId="ADAL" clId="{BDA4C906-231C-451B-BCD6-BE5B3BDB42D0}" dt="2021-07-26T12:11:29.764" v="513" actId="1076"/>
          <ac:spMkLst>
            <pc:docMk/>
            <pc:sldMk cId="412187574" sldId="265"/>
            <ac:spMk id="42" creationId="{2AC0FBE6-7696-4D0C-BB46-946A4F807268}"/>
          </ac:spMkLst>
        </pc:spChg>
      </pc:sldChg>
      <pc:sldChg chg="modSp mod">
        <pc:chgData name="Elsayed, Ahmed (FAORNE)" userId="1650b15d-827f-46f0-ae97-fc3bb198ea73" providerId="ADAL" clId="{BDA4C906-231C-451B-BCD6-BE5B3BDB42D0}" dt="2021-07-26T12:23:19.511" v="1555" actId="20577"/>
        <pc:sldMkLst>
          <pc:docMk/>
          <pc:sldMk cId="1371202435" sldId="269"/>
        </pc:sldMkLst>
        <pc:spChg chg="mod">
          <ac:chgData name="Elsayed, Ahmed (FAORNE)" userId="1650b15d-827f-46f0-ae97-fc3bb198ea73" providerId="ADAL" clId="{BDA4C906-231C-451B-BCD6-BE5B3BDB42D0}" dt="2021-07-26T12:19:26.152" v="1059" actId="20577"/>
          <ac:spMkLst>
            <pc:docMk/>
            <pc:sldMk cId="1371202435" sldId="269"/>
            <ac:spMk id="6" creationId="{00000000-0000-0000-0000-000000000000}"/>
          </ac:spMkLst>
        </pc:spChg>
        <pc:spChg chg="mod">
          <ac:chgData name="Elsayed, Ahmed (FAORNE)" userId="1650b15d-827f-46f0-ae97-fc3bb198ea73" providerId="ADAL" clId="{BDA4C906-231C-451B-BCD6-BE5B3BDB42D0}" dt="2021-07-26T12:21:55.680" v="1372" actId="20577"/>
          <ac:spMkLst>
            <pc:docMk/>
            <pc:sldMk cId="1371202435" sldId="269"/>
            <ac:spMk id="9" creationId="{00000000-0000-0000-0000-000000000000}"/>
          </ac:spMkLst>
        </pc:spChg>
        <pc:spChg chg="mod">
          <ac:chgData name="Elsayed, Ahmed (FAORNE)" userId="1650b15d-827f-46f0-ae97-fc3bb198ea73" providerId="ADAL" clId="{BDA4C906-231C-451B-BCD6-BE5B3BDB42D0}" dt="2021-07-26T12:22:49.069" v="1471" actId="782"/>
          <ac:spMkLst>
            <pc:docMk/>
            <pc:sldMk cId="1371202435" sldId="269"/>
            <ac:spMk id="10" creationId="{00000000-0000-0000-0000-000000000000}"/>
          </ac:spMkLst>
        </pc:spChg>
        <pc:spChg chg="mod">
          <ac:chgData name="Elsayed, Ahmed (FAORNE)" userId="1650b15d-827f-46f0-ae97-fc3bb198ea73" providerId="ADAL" clId="{BDA4C906-231C-451B-BCD6-BE5B3BDB42D0}" dt="2021-07-26T12:22:46.748" v="1470" actId="782"/>
          <ac:spMkLst>
            <pc:docMk/>
            <pc:sldMk cId="1371202435" sldId="269"/>
            <ac:spMk id="11" creationId="{00000000-0000-0000-0000-000000000000}"/>
          </ac:spMkLst>
        </pc:spChg>
        <pc:spChg chg="mod">
          <ac:chgData name="Elsayed, Ahmed (FAORNE)" userId="1650b15d-827f-46f0-ae97-fc3bb198ea73" providerId="ADAL" clId="{BDA4C906-231C-451B-BCD6-BE5B3BDB42D0}" dt="2021-07-26T12:22:44.305" v="1469" actId="782"/>
          <ac:spMkLst>
            <pc:docMk/>
            <pc:sldMk cId="1371202435" sldId="269"/>
            <ac:spMk id="12" creationId="{00000000-0000-0000-0000-000000000000}"/>
          </ac:spMkLst>
        </pc:spChg>
        <pc:spChg chg="mod">
          <ac:chgData name="Elsayed, Ahmed (FAORNE)" userId="1650b15d-827f-46f0-ae97-fc3bb198ea73" providerId="ADAL" clId="{BDA4C906-231C-451B-BCD6-BE5B3BDB42D0}" dt="2021-07-26T12:23:19.511" v="1555" actId="20577"/>
          <ac:spMkLst>
            <pc:docMk/>
            <pc:sldMk cId="1371202435" sldId="269"/>
            <ac:spMk id="13" creationId="{00000000-0000-0000-0000-000000000000}"/>
          </ac:spMkLst>
        </pc:spChg>
        <pc:spChg chg="mod">
          <ac:chgData name="Elsayed, Ahmed (FAORNE)" userId="1650b15d-827f-46f0-ae97-fc3bb198ea73" providerId="ADAL" clId="{BDA4C906-231C-451B-BCD6-BE5B3BDB42D0}" dt="2021-07-26T12:19:39.702" v="1088" actId="20577"/>
          <ac:spMkLst>
            <pc:docMk/>
            <pc:sldMk cId="1371202435" sldId="269"/>
            <ac:spMk id="16" creationId="{00000000-0000-0000-0000-000000000000}"/>
          </ac:spMkLst>
        </pc:spChg>
        <pc:graphicFrameChg chg="mod">
          <ac:chgData name="Elsayed, Ahmed (FAORNE)" userId="1650b15d-827f-46f0-ae97-fc3bb198ea73" providerId="ADAL" clId="{BDA4C906-231C-451B-BCD6-BE5B3BDB42D0}" dt="2021-07-26T12:21:46.685" v="1352" actId="20577"/>
          <ac:graphicFrameMkLst>
            <pc:docMk/>
            <pc:sldMk cId="1371202435" sldId="269"/>
            <ac:graphicFrameMk id="8" creationId="{00000000-0000-0000-0000-000000000000}"/>
          </ac:graphicFrameMkLst>
        </pc:graphicFrameChg>
      </pc:sldChg>
      <pc:sldChg chg="modSp mod">
        <pc:chgData name="Elsayed, Ahmed (FAORNE)" userId="1650b15d-827f-46f0-ae97-fc3bb198ea73" providerId="ADAL" clId="{BDA4C906-231C-451B-BCD6-BE5B3BDB42D0}" dt="2021-07-26T13:02:49.914" v="4431" actId="122"/>
        <pc:sldMkLst>
          <pc:docMk/>
          <pc:sldMk cId="540297289" sldId="275"/>
        </pc:sldMkLst>
        <pc:spChg chg="mod">
          <ac:chgData name="Elsayed, Ahmed (FAORNE)" userId="1650b15d-827f-46f0-ae97-fc3bb198ea73" providerId="ADAL" clId="{BDA4C906-231C-451B-BCD6-BE5B3BDB42D0}" dt="2021-07-26T13:02:49.914" v="4431" actId="122"/>
          <ac:spMkLst>
            <pc:docMk/>
            <pc:sldMk cId="540297289" sldId="275"/>
            <ac:spMk id="7" creationId="{AE4DC67C-F018-4400-BD52-0EF58D132FBA}"/>
          </ac:spMkLst>
        </pc:spChg>
      </pc:sldChg>
      <pc:sldChg chg="modSp mod">
        <pc:chgData name="Elsayed, Ahmed (FAORNE)" userId="1650b15d-827f-46f0-ae97-fc3bb198ea73" providerId="ADAL" clId="{BDA4C906-231C-451B-BCD6-BE5B3BDB42D0}" dt="2021-07-26T12:50:52.553" v="3345"/>
        <pc:sldMkLst>
          <pc:docMk/>
          <pc:sldMk cId="3801042578" sldId="277"/>
        </pc:sldMkLst>
        <pc:spChg chg="mod">
          <ac:chgData name="Elsayed, Ahmed (FAORNE)" userId="1650b15d-827f-46f0-ae97-fc3bb198ea73" providerId="ADAL" clId="{BDA4C906-231C-451B-BCD6-BE5B3BDB42D0}" dt="2021-07-26T12:50:52.553" v="3345"/>
          <ac:spMkLst>
            <pc:docMk/>
            <pc:sldMk cId="3801042578" sldId="277"/>
            <ac:spMk id="10" creationId="{00000000-0000-0000-0000-000000000000}"/>
          </ac:spMkLst>
        </pc:spChg>
      </pc:sldChg>
      <pc:sldChg chg="modSp mod">
        <pc:chgData name="Elsayed, Ahmed (FAORNE)" userId="1650b15d-827f-46f0-ae97-fc3bb198ea73" providerId="ADAL" clId="{BDA4C906-231C-451B-BCD6-BE5B3BDB42D0}" dt="2021-07-26T12:50:38.238" v="3344" actId="20577"/>
        <pc:sldMkLst>
          <pc:docMk/>
          <pc:sldMk cId="3833880232" sldId="278"/>
        </pc:sldMkLst>
        <pc:spChg chg="mod">
          <ac:chgData name="Elsayed, Ahmed (FAORNE)" userId="1650b15d-827f-46f0-ae97-fc3bb198ea73" providerId="ADAL" clId="{BDA4C906-231C-451B-BCD6-BE5B3BDB42D0}" dt="2021-07-26T12:50:38.238" v="3344" actId="20577"/>
          <ac:spMkLst>
            <pc:docMk/>
            <pc:sldMk cId="3833880232" sldId="278"/>
            <ac:spMk id="4" creationId="{00000000-0000-0000-0000-000000000000}"/>
          </ac:spMkLst>
        </pc:spChg>
      </pc:sldChg>
      <pc:sldChg chg="modSp mod">
        <pc:chgData name="Elsayed, Ahmed (FAORNE)" userId="1650b15d-827f-46f0-ae97-fc3bb198ea73" providerId="ADAL" clId="{BDA4C906-231C-451B-BCD6-BE5B3BDB42D0}" dt="2021-07-26T12:50:18.831" v="3316" actId="20577"/>
        <pc:sldMkLst>
          <pc:docMk/>
          <pc:sldMk cId="3720927408" sldId="280"/>
        </pc:sldMkLst>
        <pc:spChg chg="mod">
          <ac:chgData name="Elsayed, Ahmed (FAORNE)" userId="1650b15d-827f-46f0-ae97-fc3bb198ea73" providerId="ADAL" clId="{BDA4C906-231C-451B-BCD6-BE5B3BDB42D0}" dt="2021-07-26T12:50:18.831" v="3316" actId="20577"/>
          <ac:spMkLst>
            <pc:docMk/>
            <pc:sldMk cId="3720927408" sldId="280"/>
            <ac:spMk id="5" creationId="{00000000-0000-0000-0000-000000000000}"/>
          </ac:spMkLst>
        </pc:spChg>
        <pc:spChg chg="mod">
          <ac:chgData name="Elsayed, Ahmed (FAORNE)" userId="1650b15d-827f-46f0-ae97-fc3bb198ea73" providerId="ADAL" clId="{BDA4C906-231C-451B-BCD6-BE5B3BDB42D0}" dt="2021-07-26T12:48:20.895" v="3190" actId="20577"/>
          <ac:spMkLst>
            <pc:docMk/>
            <pc:sldMk cId="3720927408" sldId="280"/>
            <ac:spMk id="7" creationId="{00000000-0000-0000-0000-000000000000}"/>
          </ac:spMkLst>
        </pc:spChg>
      </pc:sldChg>
      <pc:sldChg chg="modSp mod">
        <pc:chgData name="Elsayed, Ahmed (FAORNE)" userId="1650b15d-827f-46f0-ae97-fc3bb198ea73" providerId="ADAL" clId="{BDA4C906-231C-451B-BCD6-BE5B3BDB42D0}" dt="2021-07-26T13:54:25.469" v="7478" actId="20577"/>
        <pc:sldMkLst>
          <pc:docMk/>
          <pc:sldMk cId="2943903849" sldId="283"/>
        </pc:sldMkLst>
        <pc:spChg chg="mod">
          <ac:chgData name="Elsayed, Ahmed (FAORNE)" userId="1650b15d-827f-46f0-ae97-fc3bb198ea73" providerId="ADAL" clId="{BDA4C906-231C-451B-BCD6-BE5B3BDB42D0}" dt="2021-07-26T13:53:57.334" v="7476" actId="20577"/>
          <ac:spMkLst>
            <pc:docMk/>
            <pc:sldMk cId="2943903849" sldId="283"/>
            <ac:spMk id="2" creationId="{00000000-0000-0000-0000-000000000000}"/>
          </ac:spMkLst>
        </pc:spChg>
        <pc:spChg chg="mod">
          <ac:chgData name="Elsayed, Ahmed (FAORNE)" userId="1650b15d-827f-46f0-ae97-fc3bb198ea73" providerId="ADAL" clId="{BDA4C906-231C-451B-BCD6-BE5B3BDB42D0}" dt="2021-07-26T12:30:01.018" v="1992" actId="782"/>
          <ac:spMkLst>
            <pc:docMk/>
            <pc:sldMk cId="2943903849" sldId="283"/>
            <ac:spMk id="3" creationId="{00000000-0000-0000-0000-000000000000}"/>
          </ac:spMkLst>
        </pc:spChg>
        <pc:spChg chg="mod">
          <ac:chgData name="Elsayed, Ahmed (FAORNE)" userId="1650b15d-827f-46f0-ae97-fc3bb198ea73" providerId="ADAL" clId="{BDA4C906-231C-451B-BCD6-BE5B3BDB42D0}" dt="2021-07-26T12:29:57.318" v="1991" actId="782"/>
          <ac:spMkLst>
            <pc:docMk/>
            <pc:sldMk cId="2943903849" sldId="283"/>
            <ac:spMk id="4" creationId="{00000000-0000-0000-0000-000000000000}"/>
          </ac:spMkLst>
        </pc:spChg>
        <pc:spChg chg="mod">
          <ac:chgData name="Elsayed, Ahmed (FAORNE)" userId="1650b15d-827f-46f0-ae97-fc3bb198ea73" providerId="ADAL" clId="{BDA4C906-231C-451B-BCD6-BE5B3BDB42D0}" dt="2021-07-26T12:30:15.716" v="2013" actId="782"/>
          <ac:spMkLst>
            <pc:docMk/>
            <pc:sldMk cId="2943903849" sldId="283"/>
            <ac:spMk id="5" creationId="{00000000-0000-0000-0000-000000000000}"/>
          </ac:spMkLst>
        </pc:spChg>
        <pc:spChg chg="mod">
          <ac:chgData name="Elsayed, Ahmed (FAORNE)" userId="1650b15d-827f-46f0-ae97-fc3bb198ea73" providerId="ADAL" clId="{BDA4C906-231C-451B-BCD6-BE5B3BDB42D0}" dt="2021-07-26T12:24:17.177" v="1632" actId="20577"/>
          <ac:spMkLst>
            <pc:docMk/>
            <pc:sldMk cId="2943903849" sldId="283"/>
            <ac:spMk id="9" creationId="{00000000-0000-0000-0000-000000000000}"/>
          </ac:spMkLst>
        </pc:spChg>
        <pc:spChg chg="mod">
          <ac:chgData name="Elsayed, Ahmed (FAORNE)" userId="1650b15d-827f-46f0-ae97-fc3bb198ea73" providerId="ADAL" clId="{BDA4C906-231C-451B-BCD6-BE5B3BDB42D0}" dt="2021-07-26T12:23:53.919" v="1600" actId="20577"/>
          <ac:spMkLst>
            <pc:docMk/>
            <pc:sldMk cId="2943903849" sldId="283"/>
            <ac:spMk id="10" creationId="{00000000-0000-0000-0000-000000000000}"/>
          </ac:spMkLst>
        </pc:spChg>
        <pc:spChg chg="mod">
          <ac:chgData name="Elsayed, Ahmed (FAORNE)" userId="1650b15d-827f-46f0-ae97-fc3bb198ea73" providerId="ADAL" clId="{BDA4C906-231C-451B-BCD6-BE5B3BDB42D0}" dt="2021-07-26T12:24:25.055" v="1649" actId="20577"/>
          <ac:spMkLst>
            <pc:docMk/>
            <pc:sldMk cId="2943903849" sldId="283"/>
            <ac:spMk id="13" creationId="{00000000-0000-0000-0000-000000000000}"/>
          </ac:spMkLst>
        </pc:spChg>
        <pc:spChg chg="mod">
          <ac:chgData name="Elsayed, Ahmed (FAORNE)" userId="1650b15d-827f-46f0-ae97-fc3bb198ea73" providerId="ADAL" clId="{BDA4C906-231C-451B-BCD6-BE5B3BDB42D0}" dt="2021-07-26T12:24:38.706" v="1664" actId="20577"/>
          <ac:spMkLst>
            <pc:docMk/>
            <pc:sldMk cId="2943903849" sldId="283"/>
            <ac:spMk id="14" creationId="{00000000-0000-0000-0000-000000000000}"/>
          </ac:spMkLst>
        </pc:spChg>
        <pc:spChg chg="mod">
          <ac:chgData name="Elsayed, Ahmed (FAORNE)" userId="1650b15d-827f-46f0-ae97-fc3bb198ea73" providerId="ADAL" clId="{BDA4C906-231C-451B-BCD6-BE5B3BDB42D0}" dt="2021-07-26T13:54:25.469" v="7478" actId="20577"/>
          <ac:spMkLst>
            <pc:docMk/>
            <pc:sldMk cId="2943903849" sldId="283"/>
            <ac:spMk id="15" creationId="{00000000-0000-0000-0000-000000000000}"/>
          </ac:spMkLst>
        </pc:spChg>
        <pc:spChg chg="mod">
          <ac:chgData name="Elsayed, Ahmed (FAORNE)" userId="1650b15d-827f-46f0-ae97-fc3bb198ea73" providerId="ADAL" clId="{BDA4C906-231C-451B-BCD6-BE5B3BDB42D0}" dt="2021-07-26T12:24:54.014" v="1696" actId="20577"/>
          <ac:spMkLst>
            <pc:docMk/>
            <pc:sldMk cId="2943903849" sldId="283"/>
            <ac:spMk id="16" creationId="{00000000-0000-0000-0000-000000000000}"/>
          </ac:spMkLst>
        </pc:spChg>
      </pc:sldChg>
      <pc:sldChg chg="addSp delSp modSp mod delAnim modAnim">
        <pc:chgData name="Elsayed, Ahmed (FAORNE)" userId="1650b15d-827f-46f0-ae97-fc3bb198ea73" providerId="ADAL" clId="{BDA4C906-231C-451B-BCD6-BE5B3BDB42D0}" dt="2021-07-26T13:54:44.637" v="7506" actId="20577"/>
        <pc:sldMkLst>
          <pc:docMk/>
          <pc:sldMk cId="1237057996" sldId="285"/>
        </pc:sldMkLst>
        <pc:spChg chg="mod">
          <ac:chgData name="Elsayed, Ahmed (FAORNE)" userId="1650b15d-827f-46f0-ae97-fc3bb198ea73" providerId="ADAL" clId="{BDA4C906-231C-451B-BCD6-BE5B3BDB42D0}" dt="2021-07-26T12:32:13.717" v="2202" actId="782"/>
          <ac:spMkLst>
            <pc:docMk/>
            <pc:sldMk cId="1237057996" sldId="285"/>
            <ac:spMk id="2" creationId="{00000000-0000-0000-0000-000000000000}"/>
          </ac:spMkLst>
        </pc:spChg>
        <pc:spChg chg="mod">
          <ac:chgData name="Elsayed, Ahmed (FAORNE)" userId="1650b15d-827f-46f0-ae97-fc3bb198ea73" providerId="ADAL" clId="{BDA4C906-231C-451B-BCD6-BE5B3BDB42D0}" dt="2021-07-26T12:32:57.098" v="2273" actId="782"/>
          <ac:spMkLst>
            <pc:docMk/>
            <pc:sldMk cId="1237057996" sldId="285"/>
            <ac:spMk id="3" creationId="{00000000-0000-0000-0000-000000000000}"/>
          </ac:spMkLst>
        </pc:spChg>
        <pc:spChg chg="mod">
          <ac:chgData name="Elsayed, Ahmed (FAORNE)" userId="1650b15d-827f-46f0-ae97-fc3bb198ea73" providerId="ADAL" clId="{BDA4C906-231C-451B-BCD6-BE5B3BDB42D0}" dt="2021-07-26T12:34:48.358" v="2420" actId="20577"/>
          <ac:spMkLst>
            <pc:docMk/>
            <pc:sldMk cId="1237057996" sldId="285"/>
            <ac:spMk id="4" creationId="{00000000-0000-0000-0000-000000000000}"/>
          </ac:spMkLst>
        </pc:spChg>
        <pc:spChg chg="del topLvl">
          <ac:chgData name="Elsayed, Ahmed (FAORNE)" userId="1650b15d-827f-46f0-ae97-fc3bb198ea73" providerId="ADAL" clId="{BDA4C906-231C-451B-BCD6-BE5B3BDB42D0}" dt="2021-07-26T12:30:35.030" v="2014" actId="478"/>
          <ac:spMkLst>
            <pc:docMk/>
            <pc:sldMk cId="1237057996" sldId="285"/>
            <ac:spMk id="9" creationId="{00000000-0000-0000-0000-000000000000}"/>
          </ac:spMkLst>
        </pc:spChg>
        <pc:spChg chg="mod">
          <ac:chgData name="Elsayed, Ahmed (FAORNE)" userId="1650b15d-827f-46f0-ae97-fc3bb198ea73" providerId="ADAL" clId="{BDA4C906-231C-451B-BCD6-BE5B3BDB42D0}" dt="2021-07-26T13:54:44.637" v="7506" actId="20577"/>
          <ac:spMkLst>
            <pc:docMk/>
            <pc:sldMk cId="1237057996" sldId="285"/>
            <ac:spMk id="10" creationId="{00000000-0000-0000-0000-000000000000}"/>
          </ac:spMkLst>
        </pc:spChg>
        <pc:spChg chg="add mod">
          <ac:chgData name="Elsayed, Ahmed (FAORNE)" userId="1650b15d-827f-46f0-ae97-fc3bb198ea73" providerId="ADAL" clId="{BDA4C906-231C-451B-BCD6-BE5B3BDB42D0}" dt="2021-07-26T12:30:35.583" v="2015"/>
          <ac:spMkLst>
            <pc:docMk/>
            <pc:sldMk cId="1237057996" sldId="285"/>
            <ac:spMk id="12" creationId="{9B28CE0F-DBDF-40B4-BACF-FCFE469A162E}"/>
          </ac:spMkLst>
        </pc:spChg>
        <pc:spChg chg="mod">
          <ac:chgData name="Elsayed, Ahmed (FAORNE)" userId="1650b15d-827f-46f0-ae97-fc3bb198ea73" providerId="ADAL" clId="{BDA4C906-231C-451B-BCD6-BE5B3BDB42D0}" dt="2021-07-26T12:31:13.659" v="2071" actId="20577"/>
          <ac:spMkLst>
            <pc:docMk/>
            <pc:sldMk cId="1237057996" sldId="285"/>
            <ac:spMk id="13" creationId="{00000000-0000-0000-0000-000000000000}"/>
          </ac:spMkLst>
        </pc:spChg>
        <pc:spChg chg="mod">
          <ac:chgData name="Elsayed, Ahmed (FAORNE)" userId="1650b15d-827f-46f0-ae97-fc3bb198ea73" providerId="ADAL" clId="{BDA4C906-231C-451B-BCD6-BE5B3BDB42D0}" dt="2021-07-26T12:30:44.271" v="2030" actId="20577"/>
          <ac:spMkLst>
            <pc:docMk/>
            <pc:sldMk cId="1237057996" sldId="285"/>
            <ac:spMk id="14" creationId="{00000000-0000-0000-0000-000000000000}"/>
          </ac:spMkLst>
        </pc:spChg>
        <pc:spChg chg="mod">
          <ac:chgData name="Elsayed, Ahmed (FAORNE)" userId="1650b15d-827f-46f0-ae97-fc3bb198ea73" providerId="ADAL" clId="{BDA4C906-231C-451B-BCD6-BE5B3BDB42D0}" dt="2021-07-26T12:31:19.313" v="2084" actId="20577"/>
          <ac:spMkLst>
            <pc:docMk/>
            <pc:sldMk cId="1237057996" sldId="285"/>
            <ac:spMk id="17" creationId="{00000000-0000-0000-0000-000000000000}"/>
          </ac:spMkLst>
        </pc:spChg>
        <pc:grpChg chg="del">
          <ac:chgData name="Elsayed, Ahmed (FAORNE)" userId="1650b15d-827f-46f0-ae97-fc3bb198ea73" providerId="ADAL" clId="{BDA4C906-231C-451B-BCD6-BE5B3BDB42D0}" dt="2021-07-26T12:30:35.030" v="2014" actId="478"/>
          <ac:grpSpMkLst>
            <pc:docMk/>
            <pc:sldMk cId="1237057996" sldId="285"/>
            <ac:grpSpMk id="7" creationId="{00000000-0000-0000-0000-000000000000}"/>
          </ac:grpSpMkLst>
        </pc:grpChg>
        <pc:picChg chg="topLvl">
          <ac:chgData name="Elsayed, Ahmed (FAORNE)" userId="1650b15d-827f-46f0-ae97-fc3bb198ea73" providerId="ADAL" clId="{BDA4C906-231C-451B-BCD6-BE5B3BDB42D0}" dt="2021-07-26T12:30:35.030" v="2014" actId="478"/>
          <ac:picMkLst>
            <pc:docMk/>
            <pc:sldMk cId="1237057996" sldId="285"/>
            <ac:picMk id="8" creationId="{257079CB-8282-45AA-A0CF-45D076A4E8AF}"/>
          </ac:picMkLst>
        </pc:picChg>
      </pc:sldChg>
      <pc:sldChg chg="modSp mod modAnim">
        <pc:chgData name="Elsayed, Ahmed (FAORNE)" userId="1650b15d-827f-46f0-ae97-fc3bb198ea73" providerId="ADAL" clId="{BDA4C906-231C-451B-BCD6-BE5B3BDB42D0}" dt="2021-07-26T13:55:55.698" v="7556" actId="20577"/>
        <pc:sldMkLst>
          <pc:docMk/>
          <pc:sldMk cId="3158971534" sldId="286"/>
        </pc:sldMkLst>
        <pc:spChg chg="mod">
          <ac:chgData name="Elsayed, Ahmed (FAORNE)" userId="1650b15d-827f-46f0-ae97-fc3bb198ea73" providerId="ADAL" clId="{BDA4C906-231C-451B-BCD6-BE5B3BDB42D0}" dt="2021-07-26T12:42:52.406" v="2689" actId="20577"/>
          <ac:spMkLst>
            <pc:docMk/>
            <pc:sldMk cId="3158971534" sldId="286"/>
            <ac:spMk id="2" creationId="{00000000-0000-0000-0000-000000000000}"/>
          </ac:spMkLst>
        </pc:spChg>
        <pc:spChg chg="mod">
          <ac:chgData name="Elsayed, Ahmed (FAORNE)" userId="1650b15d-827f-46f0-ae97-fc3bb198ea73" providerId="ADAL" clId="{BDA4C906-231C-451B-BCD6-BE5B3BDB42D0}" dt="2021-07-26T12:44:00.569" v="2809" actId="20577"/>
          <ac:spMkLst>
            <pc:docMk/>
            <pc:sldMk cId="3158971534" sldId="286"/>
            <ac:spMk id="3" creationId="{00000000-0000-0000-0000-000000000000}"/>
          </ac:spMkLst>
        </pc:spChg>
        <pc:spChg chg="mod">
          <ac:chgData name="Elsayed, Ahmed (FAORNE)" userId="1650b15d-827f-46f0-ae97-fc3bb198ea73" providerId="ADAL" clId="{BDA4C906-231C-451B-BCD6-BE5B3BDB42D0}" dt="2021-07-26T12:46:04.553" v="2958" actId="20577"/>
          <ac:spMkLst>
            <pc:docMk/>
            <pc:sldMk cId="3158971534" sldId="286"/>
            <ac:spMk id="4" creationId="{00000000-0000-0000-0000-000000000000}"/>
          </ac:spMkLst>
        </pc:spChg>
        <pc:spChg chg="mod">
          <ac:chgData name="Elsayed, Ahmed (FAORNE)" userId="1650b15d-827f-46f0-ae97-fc3bb198ea73" providerId="ADAL" clId="{BDA4C906-231C-451B-BCD6-BE5B3BDB42D0}" dt="2021-07-26T12:47:08.471" v="3074" actId="782"/>
          <ac:spMkLst>
            <pc:docMk/>
            <pc:sldMk cId="3158971534" sldId="286"/>
            <ac:spMk id="5" creationId="{00000000-0000-0000-0000-000000000000}"/>
          </ac:spMkLst>
        </pc:spChg>
        <pc:spChg chg="mod">
          <ac:chgData name="Elsayed, Ahmed (FAORNE)" userId="1650b15d-827f-46f0-ae97-fc3bb198ea73" providerId="ADAL" clId="{BDA4C906-231C-451B-BCD6-BE5B3BDB42D0}" dt="2021-07-26T13:55:55.698" v="7556" actId="20577"/>
          <ac:spMkLst>
            <pc:docMk/>
            <pc:sldMk cId="3158971534" sldId="286"/>
            <ac:spMk id="10" creationId="{00000000-0000-0000-0000-000000000000}"/>
          </ac:spMkLst>
        </pc:spChg>
        <pc:spChg chg="mod">
          <ac:chgData name="Elsayed, Ahmed (FAORNE)" userId="1650b15d-827f-46f0-ae97-fc3bb198ea73" providerId="ADAL" clId="{BDA4C906-231C-451B-BCD6-BE5B3BDB42D0}" dt="2021-07-26T12:36:47.127" v="2437" actId="20577"/>
          <ac:spMkLst>
            <pc:docMk/>
            <pc:sldMk cId="3158971534" sldId="286"/>
            <ac:spMk id="13" creationId="{00000000-0000-0000-0000-000000000000}"/>
          </ac:spMkLst>
        </pc:spChg>
        <pc:spChg chg="mod">
          <ac:chgData name="Elsayed, Ahmed (FAORNE)" userId="1650b15d-827f-46f0-ae97-fc3bb198ea73" providerId="ADAL" clId="{BDA4C906-231C-451B-BCD6-BE5B3BDB42D0}" dt="2021-07-26T12:36:53.747" v="2449" actId="20577"/>
          <ac:spMkLst>
            <pc:docMk/>
            <pc:sldMk cId="3158971534" sldId="286"/>
            <ac:spMk id="14" creationId="{00000000-0000-0000-0000-000000000000}"/>
          </ac:spMkLst>
        </pc:spChg>
        <pc:spChg chg="mod">
          <ac:chgData name="Elsayed, Ahmed (FAORNE)" userId="1650b15d-827f-46f0-ae97-fc3bb198ea73" providerId="ADAL" clId="{BDA4C906-231C-451B-BCD6-BE5B3BDB42D0}" dt="2021-07-26T12:45:29.320" v="2900" actId="20577"/>
          <ac:spMkLst>
            <pc:docMk/>
            <pc:sldMk cId="3158971534" sldId="286"/>
            <ac:spMk id="15" creationId="{00000000-0000-0000-0000-000000000000}"/>
          </ac:spMkLst>
        </pc:spChg>
        <pc:spChg chg="mod">
          <ac:chgData name="Elsayed, Ahmed (FAORNE)" userId="1650b15d-827f-46f0-ae97-fc3bb198ea73" providerId="ADAL" clId="{BDA4C906-231C-451B-BCD6-BE5B3BDB42D0}" dt="2021-07-26T12:37:48.451" v="2494"/>
          <ac:spMkLst>
            <pc:docMk/>
            <pc:sldMk cId="3158971534" sldId="286"/>
            <ac:spMk id="16" creationId="{00000000-0000-0000-0000-000000000000}"/>
          </ac:spMkLst>
        </pc:spChg>
        <pc:spChg chg="mod">
          <ac:chgData name="Elsayed, Ahmed (FAORNE)" userId="1650b15d-827f-46f0-ae97-fc3bb198ea73" providerId="ADAL" clId="{BDA4C906-231C-451B-BCD6-BE5B3BDB42D0}" dt="2021-07-26T12:36:38.003" v="2422"/>
          <ac:spMkLst>
            <pc:docMk/>
            <pc:sldMk cId="3158971534" sldId="286"/>
            <ac:spMk id="19" creationId="{00000000-0000-0000-0000-000000000000}"/>
          </ac:spMkLst>
        </pc:spChg>
      </pc:sldChg>
      <pc:sldChg chg="modSp mod">
        <pc:chgData name="Elsayed, Ahmed (FAORNE)" userId="1650b15d-827f-46f0-ae97-fc3bb198ea73" providerId="ADAL" clId="{BDA4C906-231C-451B-BCD6-BE5B3BDB42D0}" dt="2021-07-26T12:15:34.474" v="895"/>
        <pc:sldMkLst>
          <pc:docMk/>
          <pc:sldMk cId="3817603447" sldId="287"/>
        </pc:sldMkLst>
        <pc:spChg chg="mod">
          <ac:chgData name="Elsayed, Ahmed (FAORNE)" userId="1650b15d-827f-46f0-ae97-fc3bb198ea73" providerId="ADAL" clId="{BDA4C906-231C-451B-BCD6-BE5B3BDB42D0}" dt="2021-07-26T12:14:32.507" v="789" actId="20577"/>
          <ac:spMkLst>
            <pc:docMk/>
            <pc:sldMk cId="3817603447" sldId="287"/>
            <ac:spMk id="3" creationId="{00000000-0000-0000-0000-000000000000}"/>
          </ac:spMkLst>
        </pc:spChg>
        <pc:spChg chg="mod">
          <ac:chgData name="Elsayed, Ahmed (FAORNE)" userId="1650b15d-827f-46f0-ae97-fc3bb198ea73" providerId="ADAL" clId="{BDA4C906-231C-451B-BCD6-BE5B3BDB42D0}" dt="2021-07-26T12:15:01.416" v="851" actId="20577"/>
          <ac:spMkLst>
            <pc:docMk/>
            <pc:sldMk cId="3817603447" sldId="287"/>
            <ac:spMk id="7" creationId="{00000000-0000-0000-0000-000000000000}"/>
          </ac:spMkLst>
        </pc:spChg>
        <pc:spChg chg="mod">
          <ac:chgData name="Elsayed, Ahmed (FAORNE)" userId="1650b15d-827f-46f0-ae97-fc3bb198ea73" providerId="ADAL" clId="{BDA4C906-231C-451B-BCD6-BE5B3BDB42D0}" dt="2021-07-26T12:15:09.596" v="870" actId="20577"/>
          <ac:spMkLst>
            <pc:docMk/>
            <pc:sldMk cId="3817603447" sldId="287"/>
            <ac:spMk id="9" creationId="{00000000-0000-0000-0000-000000000000}"/>
          </ac:spMkLst>
        </pc:spChg>
        <pc:spChg chg="mod">
          <ac:chgData name="Elsayed, Ahmed (FAORNE)" userId="1650b15d-827f-46f0-ae97-fc3bb198ea73" providerId="ADAL" clId="{BDA4C906-231C-451B-BCD6-BE5B3BDB42D0}" dt="2021-07-26T12:15:24.512" v="894" actId="20577"/>
          <ac:spMkLst>
            <pc:docMk/>
            <pc:sldMk cId="3817603447" sldId="287"/>
            <ac:spMk id="10" creationId="{00000000-0000-0000-0000-000000000000}"/>
          </ac:spMkLst>
        </pc:spChg>
        <pc:spChg chg="mod">
          <ac:chgData name="Elsayed, Ahmed (FAORNE)" userId="1650b15d-827f-46f0-ae97-fc3bb198ea73" providerId="ADAL" clId="{BDA4C906-231C-451B-BCD6-BE5B3BDB42D0}" dt="2021-07-26T12:15:34.474" v="895"/>
          <ac:spMkLst>
            <pc:docMk/>
            <pc:sldMk cId="3817603447" sldId="287"/>
            <ac:spMk id="15" creationId="{00000000-0000-0000-0000-000000000000}"/>
          </ac:spMkLst>
        </pc:spChg>
      </pc:sldChg>
      <pc:sldChg chg="modSp mod modAnim">
        <pc:chgData name="Elsayed, Ahmed (FAORNE)" userId="1650b15d-827f-46f0-ae97-fc3bb198ea73" providerId="ADAL" clId="{BDA4C906-231C-451B-BCD6-BE5B3BDB42D0}" dt="2021-07-26T13:56:57.198" v="7600" actId="20577"/>
        <pc:sldMkLst>
          <pc:docMk/>
          <pc:sldMk cId="2874973463" sldId="288"/>
        </pc:sldMkLst>
        <pc:spChg chg="mod">
          <ac:chgData name="Elsayed, Ahmed (FAORNE)" userId="1650b15d-827f-46f0-ae97-fc3bb198ea73" providerId="ADAL" clId="{BDA4C906-231C-451B-BCD6-BE5B3BDB42D0}" dt="2021-07-26T12:53:09.233" v="3489" actId="313"/>
          <ac:spMkLst>
            <pc:docMk/>
            <pc:sldMk cId="2874973463" sldId="288"/>
            <ac:spMk id="2" creationId="{00000000-0000-0000-0000-000000000000}"/>
          </ac:spMkLst>
        </pc:spChg>
        <pc:spChg chg="mod">
          <ac:chgData name="Elsayed, Ahmed (FAORNE)" userId="1650b15d-827f-46f0-ae97-fc3bb198ea73" providerId="ADAL" clId="{BDA4C906-231C-451B-BCD6-BE5B3BDB42D0}" dt="2021-07-26T12:54:13.207" v="3581" actId="313"/>
          <ac:spMkLst>
            <pc:docMk/>
            <pc:sldMk cId="2874973463" sldId="288"/>
            <ac:spMk id="3" creationId="{00000000-0000-0000-0000-000000000000}"/>
          </ac:spMkLst>
        </pc:spChg>
        <pc:spChg chg="mod">
          <ac:chgData name="Elsayed, Ahmed (FAORNE)" userId="1650b15d-827f-46f0-ae97-fc3bb198ea73" providerId="ADAL" clId="{BDA4C906-231C-451B-BCD6-BE5B3BDB42D0}" dt="2021-07-26T12:55:44.774" v="3776" actId="20577"/>
          <ac:spMkLst>
            <pc:docMk/>
            <pc:sldMk cId="2874973463" sldId="288"/>
            <ac:spMk id="4" creationId="{00000000-0000-0000-0000-000000000000}"/>
          </ac:spMkLst>
        </pc:spChg>
        <pc:spChg chg="mod">
          <ac:chgData name="Elsayed, Ahmed (FAORNE)" userId="1650b15d-827f-46f0-ae97-fc3bb198ea73" providerId="ADAL" clId="{BDA4C906-231C-451B-BCD6-BE5B3BDB42D0}" dt="2021-07-26T13:56:57.198" v="7600" actId="20577"/>
          <ac:spMkLst>
            <pc:docMk/>
            <pc:sldMk cId="2874973463" sldId="288"/>
            <ac:spMk id="10" creationId="{00000000-0000-0000-0000-000000000000}"/>
          </ac:spMkLst>
        </pc:spChg>
        <pc:spChg chg="mod">
          <ac:chgData name="Elsayed, Ahmed (FAORNE)" userId="1650b15d-827f-46f0-ae97-fc3bb198ea73" providerId="ADAL" clId="{BDA4C906-231C-451B-BCD6-BE5B3BDB42D0}" dt="2021-07-26T12:51:47.625" v="3361" actId="20577"/>
          <ac:spMkLst>
            <pc:docMk/>
            <pc:sldMk cId="2874973463" sldId="288"/>
            <ac:spMk id="13" creationId="{00000000-0000-0000-0000-000000000000}"/>
          </ac:spMkLst>
        </pc:spChg>
        <pc:spChg chg="mod">
          <ac:chgData name="Elsayed, Ahmed (FAORNE)" userId="1650b15d-827f-46f0-ae97-fc3bb198ea73" providerId="ADAL" clId="{BDA4C906-231C-451B-BCD6-BE5B3BDB42D0}" dt="2021-07-26T12:51:53.128" v="3373" actId="20577"/>
          <ac:spMkLst>
            <pc:docMk/>
            <pc:sldMk cId="2874973463" sldId="288"/>
            <ac:spMk id="14" creationId="{00000000-0000-0000-0000-000000000000}"/>
          </ac:spMkLst>
        </pc:spChg>
        <pc:spChg chg="mod">
          <ac:chgData name="Elsayed, Ahmed (FAORNE)" userId="1650b15d-827f-46f0-ae97-fc3bb198ea73" providerId="ADAL" clId="{BDA4C906-231C-451B-BCD6-BE5B3BDB42D0}" dt="2021-07-26T12:51:59.109" v="3386" actId="20577"/>
          <ac:spMkLst>
            <pc:docMk/>
            <pc:sldMk cId="2874973463" sldId="288"/>
            <ac:spMk id="16" creationId="{00000000-0000-0000-0000-000000000000}"/>
          </ac:spMkLst>
        </pc:spChg>
        <pc:spChg chg="mod">
          <ac:chgData name="Elsayed, Ahmed (FAORNE)" userId="1650b15d-827f-46f0-ae97-fc3bb198ea73" providerId="ADAL" clId="{BDA4C906-231C-451B-BCD6-BE5B3BDB42D0}" dt="2021-07-26T12:51:38.117" v="3346"/>
          <ac:spMkLst>
            <pc:docMk/>
            <pc:sldMk cId="2874973463" sldId="288"/>
            <ac:spMk id="19" creationId="{00000000-0000-0000-0000-000000000000}"/>
          </ac:spMkLst>
        </pc:spChg>
      </pc:sldChg>
      <pc:sldChg chg="modSp mod">
        <pc:chgData name="Elsayed, Ahmed (FAORNE)" userId="1650b15d-827f-46f0-ae97-fc3bb198ea73" providerId="ADAL" clId="{BDA4C906-231C-451B-BCD6-BE5B3BDB42D0}" dt="2021-07-26T12:59:52.840" v="4201" actId="313"/>
        <pc:sldMkLst>
          <pc:docMk/>
          <pc:sldMk cId="841089693" sldId="289"/>
        </pc:sldMkLst>
        <pc:spChg chg="mod">
          <ac:chgData name="Elsayed, Ahmed (FAORNE)" userId="1650b15d-827f-46f0-ae97-fc3bb198ea73" providerId="ADAL" clId="{BDA4C906-231C-451B-BCD6-BE5B3BDB42D0}" dt="2021-07-26T12:55:51.582" v="3782" actId="20577"/>
          <ac:spMkLst>
            <pc:docMk/>
            <pc:sldMk cId="841089693" sldId="289"/>
            <ac:spMk id="6" creationId="{00000000-0000-0000-0000-000000000000}"/>
          </ac:spMkLst>
        </pc:spChg>
        <pc:spChg chg="mod">
          <ac:chgData name="Elsayed, Ahmed (FAORNE)" userId="1650b15d-827f-46f0-ae97-fc3bb198ea73" providerId="ADAL" clId="{BDA4C906-231C-451B-BCD6-BE5B3BDB42D0}" dt="2021-07-26T12:58:57.924" v="4080" actId="20577"/>
          <ac:spMkLst>
            <pc:docMk/>
            <pc:sldMk cId="841089693" sldId="289"/>
            <ac:spMk id="9" creationId="{00000000-0000-0000-0000-000000000000}"/>
          </ac:spMkLst>
        </pc:spChg>
        <pc:spChg chg="mod">
          <ac:chgData name="Elsayed, Ahmed (FAORNE)" userId="1650b15d-827f-46f0-ae97-fc3bb198ea73" providerId="ADAL" clId="{BDA4C906-231C-451B-BCD6-BE5B3BDB42D0}" dt="2021-07-26T12:59:15.987" v="4117" actId="782"/>
          <ac:spMkLst>
            <pc:docMk/>
            <pc:sldMk cId="841089693" sldId="289"/>
            <ac:spMk id="10" creationId="{00000000-0000-0000-0000-000000000000}"/>
          </ac:spMkLst>
        </pc:spChg>
        <pc:spChg chg="mod">
          <ac:chgData name="Elsayed, Ahmed (FAORNE)" userId="1650b15d-827f-46f0-ae97-fc3bb198ea73" providerId="ADAL" clId="{BDA4C906-231C-451B-BCD6-BE5B3BDB42D0}" dt="2021-07-26T12:59:18.702" v="4118" actId="313"/>
          <ac:spMkLst>
            <pc:docMk/>
            <pc:sldMk cId="841089693" sldId="289"/>
            <ac:spMk id="11" creationId="{00000000-0000-0000-0000-000000000000}"/>
          </ac:spMkLst>
        </pc:spChg>
        <pc:spChg chg="mod">
          <ac:chgData name="Elsayed, Ahmed (FAORNE)" userId="1650b15d-827f-46f0-ae97-fc3bb198ea73" providerId="ADAL" clId="{BDA4C906-231C-451B-BCD6-BE5B3BDB42D0}" dt="2021-07-26T12:59:52.840" v="4201" actId="313"/>
          <ac:spMkLst>
            <pc:docMk/>
            <pc:sldMk cId="841089693" sldId="289"/>
            <ac:spMk id="13" creationId="{00000000-0000-0000-0000-000000000000}"/>
          </ac:spMkLst>
        </pc:spChg>
        <pc:spChg chg="mod">
          <ac:chgData name="Elsayed, Ahmed (FAORNE)" userId="1650b15d-827f-46f0-ae97-fc3bb198ea73" providerId="ADAL" clId="{BDA4C906-231C-451B-BCD6-BE5B3BDB42D0}" dt="2021-07-26T12:56:13.131" v="3783"/>
          <ac:spMkLst>
            <pc:docMk/>
            <pc:sldMk cId="841089693" sldId="289"/>
            <ac:spMk id="19" creationId="{00000000-0000-0000-0000-000000000000}"/>
          </ac:spMkLst>
        </pc:spChg>
        <pc:graphicFrameChg chg="mod">
          <ac:chgData name="Elsayed, Ahmed (FAORNE)" userId="1650b15d-827f-46f0-ae97-fc3bb198ea73" providerId="ADAL" clId="{BDA4C906-231C-451B-BCD6-BE5B3BDB42D0}" dt="2021-07-26T12:58:48.595" v="4061" actId="20577"/>
          <ac:graphicFrameMkLst>
            <pc:docMk/>
            <pc:sldMk cId="841089693" sldId="289"/>
            <ac:graphicFrameMk id="8" creationId="{00000000-0000-0000-0000-000000000000}"/>
          </ac:graphicFrameMkLst>
        </pc:graphicFrameChg>
      </pc:sldChg>
      <pc:sldChg chg="modSp mod">
        <pc:chgData name="Elsayed, Ahmed (FAORNE)" userId="1650b15d-827f-46f0-ae97-fc3bb198ea73" providerId="ADAL" clId="{BDA4C906-231C-451B-BCD6-BE5B3BDB42D0}" dt="2021-07-26T13:02:32.396" v="4412" actId="207"/>
        <pc:sldMkLst>
          <pc:docMk/>
          <pc:sldMk cId="228384679" sldId="290"/>
        </pc:sldMkLst>
        <pc:spChg chg="mod">
          <ac:chgData name="Elsayed, Ahmed (FAORNE)" userId="1650b15d-827f-46f0-ae97-fc3bb198ea73" providerId="ADAL" clId="{BDA4C906-231C-451B-BCD6-BE5B3BDB42D0}" dt="2021-07-26T13:00:39.377" v="4300" actId="313"/>
          <ac:spMkLst>
            <pc:docMk/>
            <pc:sldMk cId="228384679" sldId="290"/>
            <ac:spMk id="4" creationId="{00000000-0000-0000-0000-000000000000}"/>
          </ac:spMkLst>
        </pc:spChg>
        <pc:spChg chg="mod">
          <ac:chgData name="Elsayed, Ahmed (FAORNE)" userId="1650b15d-827f-46f0-ae97-fc3bb198ea73" providerId="ADAL" clId="{BDA4C906-231C-451B-BCD6-BE5B3BDB42D0}" dt="2021-07-26T13:00:05.695" v="4207"/>
          <ac:spMkLst>
            <pc:docMk/>
            <pc:sldMk cId="228384679" sldId="290"/>
            <ac:spMk id="9" creationId="{00000000-0000-0000-0000-000000000000}"/>
          </ac:spMkLst>
        </pc:spChg>
        <pc:spChg chg="mod">
          <ac:chgData name="Elsayed, Ahmed (FAORNE)" userId="1650b15d-827f-46f0-ae97-fc3bb198ea73" providerId="ADAL" clId="{BDA4C906-231C-451B-BCD6-BE5B3BDB42D0}" dt="2021-07-26T12:59:57.469" v="4206" actId="20577"/>
          <ac:spMkLst>
            <pc:docMk/>
            <pc:sldMk cId="228384679" sldId="290"/>
            <ac:spMk id="12" creationId="{00000000-0000-0000-0000-000000000000}"/>
          </ac:spMkLst>
        </pc:spChg>
        <pc:spChg chg="mod">
          <ac:chgData name="Elsayed, Ahmed (FAORNE)" userId="1650b15d-827f-46f0-ae97-fc3bb198ea73" providerId="ADAL" clId="{BDA4C906-231C-451B-BCD6-BE5B3BDB42D0}" dt="2021-07-26T13:02:32.396" v="4412" actId="207"/>
          <ac:spMkLst>
            <pc:docMk/>
            <pc:sldMk cId="228384679" sldId="290"/>
            <ac:spMk id="14" creationId="{00000000-0000-0000-0000-000000000000}"/>
          </ac:spMkLst>
        </pc:spChg>
      </pc:sldChg>
      <pc:sldChg chg="modSp mod">
        <pc:chgData name="Elsayed, Ahmed (FAORNE)" userId="1650b15d-827f-46f0-ae97-fc3bb198ea73" providerId="ADAL" clId="{BDA4C906-231C-451B-BCD6-BE5B3BDB42D0}" dt="2021-07-26T14:01:56.359" v="7629" actId="20577"/>
        <pc:sldMkLst>
          <pc:docMk/>
          <pc:sldMk cId="2440774783" sldId="291"/>
        </pc:sldMkLst>
        <pc:spChg chg="mod">
          <ac:chgData name="Elsayed, Ahmed (FAORNE)" userId="1650b15d-827f-46f0-ae97-fc3bb198ea73" providerId="ADAL" clId="{BDA4C906-231C-451B-BCD6-BE5B3BDB42D0}" dt="2021-07-26T14:01:14.325" v="7623" actId="20577"/>
          <ac:spMkLst>
            <pc:docMk/>
            <pc:sldMk cId="2440774783" sldId="291"/>
            <ac:spMk id="2" creationId="{00000000-0000-0000-0000-000000000000}"/>
          </ac:spMkLst>
        </pc:spChg>
        <pc:spChg chg="mod">
          <ac:chgData name="Elsayed, Ahmed (FAORNE)" userId="1650b15d-827f-46f0-ae97-fc3bb198ea73" providerId="ADAL" clId="{BDA4C906-231C-451B-BCD6-BE5B3BDB42D0}" dt="2021-07-26T14:01:08.265" v="7620" actId="20577"/>
          <ac:spMkLst>
            <pc:docMk/>
            <pc:sldMk cId="2440774783" sldId="291"/>
            <ac:spMk id="3" creationId="{00000000-0000-0000-0000-000000000000}"/>
          </ac:spMkLst>
        </pc:spChg>
        <pc:spChg chg="mod">
          <ac:chgData name="Elsayed, Ahmed (FAORNE)" userId="1650b15d-827f-46f0-ae97-fc3bb198ea73" providerId="ADAL" clId="{BDA4C906-231C-451B-BCD6-BE5B3BDB42D0}" dt="2021-07-26T14:01:56.359" v="7629" actId="20577"/>
          <ac:spMkLst>
            <pc:docMk/>
            <pc:sldMk cId="2440774783" sldId="291"/>
            <ac:spMk id="4" creationId="{00000000-0000-0000-0000-000000000000}"/>
          </ac:spMkLst>
        </pc:spChg>
        <pc:spChg chg="mod">
          <ac:chgData name="Elsayed, Ahmed (FAORNE)" userId="1650b15d-827f-46f0-ae97-fc3bb198ea73" providerId="ADAL" clId="{BDA4C906-231C-451B-BCD6-BE5B3BDB42D0}" dt="2021-07-26T13:29:32.365" v="6409" actId="20577"/>
          <ac:spMkLst>
            <pc:docMk/>
            <pc:sldMk cId="2440774783" sldId="291"/>
            <ac:spMk id="5" creationId="{00000000-0000-0000-0000-000000000000}"/>
          </ac:spMkLst>
        </pc:spChg>
        <pc:spChg chg="mod">
          <ac:chgData name="Elsayed, Ahmed (FAORNE)" userId="1650b15d-827f-46f0-ae97-fc3bb198ea73" providerId="ADAL" clId="{BDA4C906-231C-451B-BCD6-BE5B3BDB42D0}" dt="2021-07-26T14:01:20.731" v="7625" actId="20577"/>
          <ac:spMkLst>
            <pc:docMk/>
            <pc:sldMk cId="2440774783" sldId="291"/>
            <ac:spMk id="6" creationId="{00000000-0000-0000-0000-000000000000}"/>
          </ac:spMkLst>
        </pc:spChg>
        <pc:spChg chg="mod">
          <ac:chgData name="Elsayed, Ahmed (FAORNE)" userId="1650b15d-827f-46f0-ae97-fc3bb198ea73" providerId="ADAL" clId="{BDA4C906-231C-451B-BCD6-BE5B3BDB42D0}" dt="2021-07-26T13:30:05.622" v="6452" actId="20577"/>
          <ac:spMkLst>
            <pc:docMk/>
            <pc:sldMk cId="2440774783" sldId="291"/>
            <ac:spMk id="7" creationId="{00000000-0000-0000-0000-000000000000}"/>
          </ac:spMkLst>
        </pc:spChg>
        <pc:spChg chg="mod">
          <ac:chgData name="Elsayed, Ahmed (FAORNE)" userId="1650b15d-827f-46f0-ae97-fc3bb198ea73" providerId="ADAL" clId="{BDA4C906-231C-451B-BCD6-BE5B3BDB42D0}" dt="2021-07-26T14:01:25.551" v="7626" actId="20577"/>
          <ac:spMkLst>
            <pc:docMk/>
            <pc:sldMk cId="2440774783" sldId="291"/>
            <ac:spMk id="8" creationId="{00000000-0000-0000-0000-000000000000}"/>
          </ac:spMkLst>
        </pc:spChg>
        <pc:spChg chg="mod">
          <ac:chgData name="Elsayed, Ahmed (FAORNE)" userId="1650b15d-827f-46f0-ae97-fc3bb198ea73" providerId="ADAL" clId="{BDA4C906-231C-451B-BCD6-BE5B3BDB42D0}" dt="2021-07-26T13:30:28.819" v="6492" actId="20577"/>
          <ac:spMkLst>
            <pc:docMk/>
            <pc:sldMk cId="2440774783" sldId="291"/>
            <ac:spMk id="9" creationId="{00000000-0000-0000-0000-000000000000}"/>
          </ac:spMkLst>
        </pc:spChg>
        <pc:spChg chg="mod">
          <ac:chgData name="Elsayed, Ahmed (FAORNE)" userId="1650b15d-827f-46f0-ae97-fc3bb198ea73" providerId="ADAL" clId="{BDA4C906-231C-451B-BCD6-BE5B3BDB42D0}" dt="2021-07-26T14:01:30.188" v="7627" actId="20577"/>
          <ac:spMkLst>
            <pc:docMk/>
            <pc:sldMk cId="2440774783" sldId="291"/>
            <ac:spMk id="10" creationId="{00000000-0000-0000-0000-000000000000}"/>
          </ac:spMkLst>
        </pc:spChg>
        <pc:spChg chg="mod">
          <ac:chgData name="Elsayed, Ahmed (FAORNE)" userId="1650b15d-827f-46f0-ae97-fc3bb198ea73" providerId="ADAL" clId="{BDA4C906-231C-451B-BCD6-BE5B3BDB42D0}" dt="2021-07-26T13:31:11.384" v="6549" actId="20577"/>
          <ac:spMkLst>
            <pc:docMk/>
            <pc:sldMk cId="2440774783" sldId="291"/>
            <ac:spMk id="11" creationId="{00000000-0000-0000-0000-000000000000}"/>
          </ac:spMkLst>
        </pc:spChg>
        <pc:spChg chg="mod">
          <ac:chgData name="Elsayed, Ahmed (FAORNE)" userId="1650b15d-827f-46f0-ae97-fc3bb198ea73" providerId="ADAL" clId="{BDA4C906-231C-451B-BCD6-BE5B3BDB42D0}" dt="2021-07-26T14:01:33.577" v="7628" actId="20577"/>
          <ac:spMkLst>
            <pc:docMk/>
            <pc:sldMk cId="2440774783" sldId="291"/>
            <ac:spMk id="12" creationId="{00000000-0000-0000-0000-000000000000}"/>
          </ac:spMkLst>
        </pc:spChg>
        <pc:spChg chg="mod">
          <ac:chgData name="Elsayed, Ahmed (FAORNE)" userId="1650b15d-827f-46f0-ae97-fc3bb198ea73" providerId="ADAL" clId="{BDA4C906-231C-451B-BCD6-BE5B3BDB42D0}" dt="2021-07-26T13:32:06.858" v="6632" actId="14100"/>
          <ac:spMkLst>
            <pc:docMk/>
            <pc:sldMk cId="2440774783" sldId="291"/>
            <ac:spMk id="13" creationId="{00000000-0000-0000-0000-000000000000}"/>
          </ac:spMkLst>
        </pc:spChg>
        <pc:spChg chg="mod">
          <ac:chgData name="Elsayed, Ahmed (FAORNE)" userId="1650b15d-827f-46f0-ae97-fc3bb198ea73" providerId="ADAL" clId="{BDA4C906-231C-451B-BCD6-BE5B3BDB42D0}" dt="2021-07-26T13:33:04.520" v="6709" actId="20577"/>
          <ac:spMkLst>
            <pc:docMk/>
            <pc:sldMk cId="2440774783" sldId="291"/>
            <ac:spMk id="14" creationId="{00000000-0000-0000-0000-000000000000}"/>
          </ac:spMkLst>
        </pc:spChg>
        <pc:spChg chg="mod">
          <ac:chgData name="Elsayed, Ahmed (FAORNE)" userId="1650b15d-827f-46f0-ae97-fc3bb198ea73" providerId="ADAL" clId="{BDA4C906-231C-451B-BCD6-BE5B3BDB42D0}" dt="2021-07-26T13:33:08.100" v="6715" actId="20577"/>
          <ac:spMkLst>
            <pc:docMk/>
            <pc:sldMk cId="2440774783" sldId="291"/>
            <ac:spMk id="15" creationId="{00000000-0000-0000-0000-000000000000}"/>
          </ac:spMkLst>
        </pc:spChg>
        <pc:spChg chg="mod">
          <ac:chgData name="Elsayed, Ahmed (FAORNE)" userId="1650b15d-827f-46f0-ae97-fc3bb198ea73" providerId="ADAL" clId="{BDA4C906-231C-451B-BCD6-BE5B3BDB42D0}" dt="2021-07-26T13:33:12.438" v="6724" actId="20577"/>
          <ac:spMkLst>
            <pc:docMk/>
            <pc:sldMk cId="2440774783" sldId="291"/>
            <ac:spMk id="16" creationId="{00000000-0000-0000-0000-000000000000}"/>
          </ac:spMkLst>
        </pc:spChg>
        <pc:spChg chg="mod">
          <ac:chgData name="Elsayed, Ahmed (FAORNE)" userId="1650b15d-827f-46f0-ae97-fc3bb198ea73" providerId="ADAL" clId="{BDA4C906-231C-451B-BCD6-BE5B3BDB42D0}" dt="2021-07-26T13:33:23.851" v="6757" actId="20577"/>
          <ac:spMkLst>
            <pc:docMk/>
            <pc:sldMk cId="2440774783" sldId="291"/>
            <ac:spMk id="17" creationId="{00000000-0000-0000-0000-000000000000}"/>
          </ac:spMkLst>
        </pc:spChg>
        <pc:spChg chg="mod">
          <ac:chgData name="Elsayed, Ahmed (FAORNE)" userId="1650b15d-827f-46f0-ae97-fc3bb198ea73" providerId="ADAL" clId="{BDA4C906-231C-451B-BCD6-BE5B3BDB42D0}" dt="2021-07-26T13:24:20.859" v="5992" actId="20577"/>
          <ac:spMkLst>
            <pc:docMk/>
            <pc:sldMk cId="2440774783" sldId="291"/>
            <ac:spMk id="19" creationId="{00000000-0000-0000-0000-000000000000}"/>
          </ac:spMkLst>
        </pc:spChg>
      </pc:sldChg>
      <pc:sldChg chg="modSp mod">
        <pc:chgData name="Elsayed, Ahmed (FAORNE)" userId="1650b15d-827f-46f0-ae97-fc3bb198ea73" providerId="ADAL" clId="{BDA4C906-231C-451B-BCD6-BE5B3BDB42D0}" dt="2021-07-26T13:44:42.010" v="7471" actId="782"/>
        <pc:sldMkLst>
          <pc:docMk/>
          <pc:sldMk cId="2579270785" sldId="292"/>
        </pc:sldMkLst>
        <pc:graphicFrameChg chg="mod modGraphic">
          <ac:chgData name="Elsayed, Ahmed (FAORNE)" userId="1650b15d-827f-46f0-ae97-fc3bb198ea73" providerId="ADAL" clId="{BDA4C906-231C-451B-BCD6-BE5B3BDB42D0}" dt="2021-07-26T13:44:42.010" v="7471" actId="782"/>
          <ac:graphicFrameMkLst>
            <pc:docMk/>
            <pc:sldMk cId="2579270785" sldId="292"/>
            <ac:graphicFrameMk id="2" creationId="{00000000-0000-0000-0000-000000000000}"/>
          </ac:graphicFrameMkLst>
        </pc:graphicFrameChg>
      </pc:sldChg>
      <pc:sldChg chg="modSp">
        <pc:chgData name="Elsayed, Ahmed (FAORNE)" userId="1650b15d-827f-46f0-ae97-fc3bb198ea73" providerId="ADAL" clId="{BDA4C906-231C-451B-BCD6-BE5B3BDB42D0}" dt="2021-07-26T13:07:11.499" v="4782" actId="313"/>
        <pc:sldMkLst>
          <pc:docMk/>
          <pc:sldMk cId="1296449854" sldId="294"/>
        </pc:sldMkLst>
        <pc:spChg chg="mod">
          <ac:chgData name="Elsayed, Ahmed (FAORNE)" userId="1650b15d-827f-46f0-ae97-fc3bb198ea73" providerId="ADAL" clId="{BDA4C906-231C-451B-BCD6-BE5B3BDB42D0}" dt="2021-07-26T13:07:09.241" v="4781" actId="313"/>
          <ac:spMkLst>
            <pc:docMk/>
            <pc:sldMk cId="1296449854" sldId="294"/>
            <ac:spMk id="3" creationId="{00000000-0000-0000-0000-000000000000}"/>
          </ac:spMkLst>
        </pc:spChg>
        <pc:spChg chg="mod">
          <ac:chgData name="Elsayed, Ahmed (FAORNE)" userId="1650b15d-827f-46f0-ae97-fc3bb198ea73" providerId="ADAL" clId="{BDA4C906-231C-451B-BCD6-BE5B3BDB42D0}" dt="2021-07-26T13:07:11.499" v="4782" actId="313"/>
          <ac:spMkLst>
            <pc:docMk/>
            <pc:sldMk cId="1296449854" sldId="294"/>
            <ac:spMk id="4" creationId="{00000000-0000-0000-0000-000000000000}"/>
          </ac:spMkLst>
        </pc:spChg>
        <pc:spChg chg="mod">
          <ac:chgData name="Elsayed, Ahmed (FAORNE)" userId="1650b15d-827f-46f0-ae97-fc3bb198ea73" providerId="ADAL" clId="{BDA4C906-231C-451B-BCD6-BE5B3BDB42D0}" dt="2021-07-26T13:05:52.686" v="4668" actId="20577"/>
          <ac:spMkLst>
            <pc:docMk/>
            <pc:sldMk cId="1296449854" sldId="294"/>
            <ac:spMk id="12" creationId="{00000000-0000-0000-0000-000000000000}"/>
          </ac:spMkLst>
        </pc:spChg>
        <pc:spChg chg="mod">
          <ac:chgData name="Elsayed, Ahmed (FAORNE)" userId="1650b15d-827f-46f0-ae97-fc3bb198ea73" providerId="ADAL" clId="{BDA4C906-231C-451B-BCD6-BE5B3BDB42D0}" dt="2021-07-26T13:05:19.334" v="4603" actId="20577"/>
          <ac:spMkLst>
            <pc:docMk/>
            <pc:sldMk cId="1296449854" sldId="294"/>
            <ac:spMk id="15" creationId="{00000000-0000-0000-0000-000000000000}"/>
          </ac:spMkLst>
        </pc:spChg>
        <pc:spChg chg="mod">
          <ac:chgData name="Elsayed, Ahmed (FAORNE)" userId="1650b15d-827f-46f0-ae97-fc3bb198ea73" providerId="ADAL" clId="{BDA4C906-231C-451B-BCD6-BE5B3BDB42D0}" dt="2021-07-26T13:04:41.448" v="4573" actId="313"/>
          <ac:spMkLst>
            <pc:docMk/>
            <pc:sldMk cId="1296449854" sldId="294"/>
            <ac:spMk id="16" creationId="{00000000-0000-0000-0000-000000000000}"/>
          </ac:spMkLst>
        </pc:spChg>
        <pc:spChg chg="mod">
          <ac:chgData name="Elsayed, Ahmed (FAORNE)" userId="1650b15d-827f-46f0-ae97-fc3bb198ea73" providerId="ADAL" clId="{BDA4C906-231C-451B-BCD6-BE5B3BDB42D0}" dt="2021-07-26T13:03:30.824" v="4472" actId="313"/>
          <ac:spMkLst>
            <pc:docMk/>
            <pc:sldMk cId="1296449854" sldId="294"/>
            <ac:spMk id="19" creationId="{00000000-0000-0000-0000-000000000000}"/>
          </ac:spMkLst>
        </pc:spChg>
      </pc:sldChg>
      <pc:sldChg chg="modSp modAnim">
        <pc:chgData name="Elsayed, Ahmed (FAORNE)" userId="1650b15d-827f-46f0-ae97-fc3bb198ea73" providerId="ADAL" clId="{BDA4C906-231C-451B-BCD6-BE5B3BDB42D0}" dt="2021-07-26T13:59:10.799" v="7606" actId="20577"/>
        <pc:sldMkLst>
          <pc:docMk/>
          <pc:sldMk cId="4258357699" sldId="296"/>
        </pc:sldMkLst>
        <pc:spChg chg="mod">
          <ac:chgData name="Elsayed, Ahmed (FAORNE)" userId="1650b15d-827f-46f0-ae97-fc3bb198ea73" providerId="ADAL" clId="{BDA4C906-231C-451B-BCD6-BE5B3BDB42D0}" dt="2021-07-26T13:14:44.708" v="5257" actId="20577"/>
          <ac:spMkLst>
            <pc:docMk/>
            <pc:sldMk cId="4258357699" sldId="296"/>
            <ac:spMk id="4" creationId="{00000000-0000-0000-0000-000000000000}"/>
          </ac:spMkLst>
        </pc:spChg>
        <pc:spChg chg="mod">
          <ac:chgData name="Elsayed, Ahmed (FAORNE)" userId="1650b15d-827f-46f0-ae97-fc3bb198ea73" providerId="ADAL" clId="{BDA4C906-231C-451B-BCD6-BE5B3BDB42D0}" dt="2021-07-26T13:59:10.799" v="7606" actId="20577"/>
          <ac:spMkLst>
            <pc:docMk/>
            <pc:sldMk cId="4258357699" sldId="296"/>
            <ac:spMk id="6" creationId="{00000000-0000-0000-0000-000000000000}"/>
          </ac:spMkLst>
        </pc:spChg>
        <pc:spChg chg="mod">
          <ac:chgData name="Elsayed, Ahmed (FAORNE)" userId="1650b15d-827f-46f0-ae97-fc3bb198ea73" providerId="ADAL" clId="{BDA4C906-231C-451B-BCD6-BE5B3BDB42D0}" dt="2021-07-26T13:14:23.974" v="5212" actId="20577"/>
          <ac:spMkLst>
            <pc:docMk/>
            <pc:sldMk cId="4258357699" sldId="296"/>
            <ac:spMk id="12" creationId="{00000000-0000-0000-0000-000000000000}"/>
          </ac:spMkLst>
        </pc:spChg>
        <pc:spChg chg="mod">
          <ac:chgData name="Elsayed, Ahmed (FAORNE)" userId="1650b15d-827f-46f0-ae97-fc3bb198ea73" providerId="ADAL" clId="{BDA4C906-231C-451B-BCD6-BE5B3BDB42D0}" dt="2021-07-26T13:15:59.570" v="5277" actId="122"/>
          <ac:spMkLst>
            <pc:docMk/>
            <pc:sldMk cId="4258357699" sldId="296"/>
            <ac:spMk id="13" creationId="{00000000-0000-0000-0000-000000000000}"/>
          </ac:spMkLst>
        </pc:spChg>
        <pc:spChg chg="mod">
          <ac:chgData name="Elsayed, Ahmed (FAORNE)" userId="1650b15d-827f-46f0-ae97-fc3bb198ea73" providerId="ADAL" clId="{BDA4C906-231C-451B-BCD6-BE5B3BDB42D0}" dt="2021-07-26T13:16:54.078" v="5319" actId="782"/>
          <ac:spMkLst>
            <pc:docMk/>
            <pc:sldMk cId="4258357699" sldId="296"/>
            <ac:spMk id="14" creationId="{00000000-0000-0000-0000-000000000000}"/>
          </ac:spMkLst>
        </pc:spChg>
        <pc:spChg chg="mod">
          <ac:chgData name="Elsayed, Ahmed (FAORNE)" userId="1650b15d-827f-46f0-ae97-fc3bb198ea73" providerId="ADAL" clId="{BDA4C906-231C-451B-BCD6-BE5B3BDB42D0}" dt="2021-07-26T13:16:51.331" v="5318" actId="782"/>
          <ac:spMkLst>
            <pc:docMk/>
            <pc:sldMk cId="4258357699" sldId="296"/>
            <ac:spMk id="15" creationId="{00000000-0000-0000-0000-000000000000}"/>
          </ac:spMkLst>
        </pc:spChg>
        <pc:spChg chg="mod">
          <ac:chgData name="Elsayed, Ahmed (FAORNE)" userId="1650b15d-827f-46f0-ae97-fc3bb198ea73" providerId="ADAL" clId="{BDA4C906-231C-451B-BCD6-BE5B3BDB42D0}" dt="2021-07-26T13:17:11.485" v="5366" actId="20577"/>
          <ac:spMkLst>
            <pc:docMk/>
            <pc:sldMk cId="4258357699" sldId="296"/>
            <ac:spMk id="16" creationId="{00000000-0000-0000-0000-000000000000}"/>
          </ac:spMkLst>
        </pc:spChg>
        <pc:spChg chg="mod">
          <ac:chgData name="Elsayed, Ahmed (FAORNE)" userId="1650b15d-827f-46f0-ae97-fc3bb198ea73" providerId="ADAL" clId="{BDA4C906-231C-451B-BCD6-BE5B3BDB42D0}" dt="2021-07-26T13:18:14.555" v="5468" actId="782"/>
          <ac:spMkLst>
            <pc:docMk/>
            <pc:sldMk cId="4258357699" sldId="296"/>
            <ac:spMk id="17" creationId="{00000000-0000-0000-0000-000000000000}"/>
          </ac:spMkLst>
        </pc:spChg>
        <pc:spChg chg="mod">
          <ac:chgData name="Elsayed, Ahmed (FAORNE)" userId="1650b15d-827f-46f0-ae97-fc3bb198ea73" providerId="ADAL" clId="{BDA4C906-231C-451B-BCD6-BE5B3BDB42D0}" dt="2021-07-26T13:19:01.077" v="5558" actId="20577"/>
          <ac:spMkLst>
            <pc:docMk/>
            <pc:sldMk cId="4258357699" sldId="296"/>
            <ac:spMk id="18" creationId="{00000000-0000-0000-0000-000000000000}"/>
          </ac:spMkLst>
        </pc:spChg>
        <pc:spChg chg="mod">
          <ac:chgData name="Elsayed, Ahmed (FAORNE)" userId="1650b15d-827f-46f0-ae97-fc3bb198ea73" providerId="ADAL" clId="{BDA4C906-231C-451B-BCD6-BE5B3BDB42D0}" dt="2021-07-26T13:19:26.618" v="5611" actId="313"/>
          <ac:spMkLst>
            <pc:docMk/>
            <pc:sldMk cId="4258357699" sldId="296"/>
            <ac:spMk id="19" creationId="{00000000-0000-0000-0000-000000000000}"/>
          </ac:spMkLst>
        </pc:spChg>
        <pc:spChg chg="mod">
          <ac:chgData name="Elsayed, Ahmed (FAORNE)" userId="1650b15d-827f-46f0-ae97-fc3bb198ea73" providerId="ADAL" clId="{BDA4C906-231C-451B-BCD6-BE5B3BDB42D0}" dt="2021-07-26T13:19:22.707" v="5610" actId="782"/>
          <ac:spMkLst>
            <pc:docMk/>
            <pc:sldMk cId="4258357699" sldId="296"/>
            <ac:spMk id="20" creationId="{00000000-0000-0000-0000-000000000000}"/>
          </ac:spMkLst>
        </pc:spChg>
        <pc:spChg chg="mod">
          <ac:chgData name="Elsayed, Ahmed (FAORNE)" userId="1650b15d-827f-46f0-ae97-fc3bb198ea73" providerId="ADAL" clId="{BDA4C906-231C-451B-BCD6-BE5B3BDB42D0}" dt="2021-07-26T13:17:24.355" v="5386" actId="782"/>
          <ac:spMkLst>
            <pc:docMk/>
            <pc:sldMk cId="4258357699" sldId="296"/>
            <ac:spMk id="21" creationId="{00000000-0000-0000-0000-000000000000}"/>
          </ac:spMkLst>
        </pc:spChg>
      </pc:sldChg>
      <pc:sldChg chg="modSp">
        <pc:chgData name="Elsayed, Ahmed (FAORNE)" userId="1650b15d-827f-46f0-ae97-fc3bb198ea73" providerId="ADAL" clId="{BDA4C906-231C-451B-BCD6-BE5B3BDB42D0}" dt="2021-07-26T14:00:17.798" v="7616" actId="20577"/>
        <pc:sldMkLst>
          <pc:docMk/>
          <pc:sldMk cId="3265149663" sldId="299"/>
        </pc:sldMkLst>
        <pc:spChg chg="mod">
          <ac:chgData name="Elsayed, Ahmed (FAORNE)" userId="1650b15d-827f-46f0-ae97-fc3bb198ea73" providerId="ADAL" clId="{BDA4C906-231C-451B-BCD6-BE5B3BDB42D0}" dt="2021-07-26T14:00:17.798" v="7616" actId="20577"/>
          <ac:spMkLst>
            <pc:docMk/>
            <pc:sldMk cId="3265149663" sldId="299"/>
            <ac:spMk id="2" creationId="{00000000-0000-0000-0000-000000000000}"/>
          </ac:spMkLst>
        </pc:spChg>
        <pc:spChg chg="mod">
          <ac:chgData name="Elsayed, Ahmed (FAORNE)" userId="1650b15d-827f-46f0-ae97-fc3bb198ea73" providerId="ADAL" clId="{BDA4C906-231C-451B-BCD6-BE5B3BDB42D0}" dt="2021-07-26T13:20:30.918" v="5714" actId="20577"/>
          <ac:spMkLst>
            <pc:docMk/>
            <pc:sldMk cId="3265149663" sldId="299"/>
            <ac:spMk id="3" creationId="{00000000-0000-0000-0000-000000000000}"/>
          </ac:spMkLst>
        </pc:spChg>
        <pc:spChg chg="mod">
          <ac:chgData name="Elsayed, Ahmed (FAORNE)" userId="1650b15d-827f-46f0-ae97-fc3bb198ea73" providerId="ADAL" clId="{BDA4C906-231C-451B-BCD6-BE5B3BDB42D0}" dt="2021-07-26T13:21:17.998" v="5790" actId="20577"/>
          <ac:spMkLst>
            <pc:docMk/>
            <pc:sldMk cId="3265149663" sldId="299"/>
            <ac:spMk id="4" creationId="{00000000-0000-0000-0000-000000000000}"/>
          </ac:spMkLst>
        </pc:spChg>
        <pc:spChg chg="mod">
          <ac:chgData name="Elsayed, Ahmed (FAORNE)" userId="1650b15d-827f-46f0-ae97-fc3bb198ea73" providerId="ADAL" clId="{BDA4C906-231C-451B-BCD6-BE5B3BDB42D0}" dt="2021-07-26T13:21:56.842" v="5885" actId="782"/>
          <ac:spMkLst>
            <pc:docMk/>
            <pc:sldMk cId="3265149663" sldId="299"/>
            <ac:spMk id="5" creationId="{00000000-0000-0000-0000-000000000000}"/>
          </ac:spMkLst>
        </pc:spChg>
        <pc:spChg chg="mod">
          <ac:chgData name="Elsayed, Ahmed (FAORNE)" userId="1650b15d-827f-46f0-ae97-fc3bb198ea73" providerId="ADAL" clId="{BDA4C906-231C-451B-BCD6-BE5B3BDB42D0}" dt="2021-07-26T13:21:59.040" v="5886" actId="782"/>
          <ac:spMkLst>
            <pc:docMk/>
            <pc:sldMk cId="3265149663" sldId="299"/>
            <ac:spMk id="6" creationId="{00000000-0000-0000-0000-000000000000}"/>
          </ac:spMkLst>
        </pc:spChg>
        <pc:spChg chg="mod">
          <ac:chgData name="Elsayed, Ahmed (FAORNE)" userId="1650b15d-827f-46f0-ae97-fc3bb198ea73" providerId="ADAL" clId="{BDA4C906-231C-451B-BCD6-BE5B3BDB42D0}" dt="2021-07-26T13:22:07.410" v="5905" actId="20577"/>
          <ac:spMkLst>
            <pc:docMk/>
            <pc:sldMk cId="3265149663" sldId="299"/>
            <ac:spMk id="10" creationId="{00000000-0000-0000-0000-000000000000}"/>
          </ac:spMkLst>
        </pc:spChg>
        <pc:spChg chg="mod">
          <ac:chgData name="Elsayed, Ahmed (FAORNE)" userId="1650b15d-827f-46f0-ae97-fc3bb198ea73" providerId="ADAL" clId="{BDA4C906-231C-451B-BCD6-BE5B3BDB42D0}" dt="2021-07-26T13:22:15.277" v="5929" actId="20577"/>
          <ac:spMkLst>
            <pc:docMk/>
            <pc:sldMk cId="3265149663" sldId="299"/>
            <ac:spMk id="11" creationId="{00000000-0000-0000-0000-000000000000}"/>
          </ac:spMkLst>
        </pc:spChg>
        <pc:spChg chg="mod">
          <ac:chgData name="Elsayed, Ahmed (FAORNE)" userId="1650b15d-827f-46f0-ae97-fc3bb198ea73" providerId="ADAL" clId="{BDA4C906-231C-451B-BCD6-BE5B3BDB42D0}" dt="2021-07-26T13:22:38.807" v="5974" actId="20577"/>
          <ac:spMkLst>
            <pc:docMk/>
            <pc:sldMk cId="3265149663" sldId="299"/>
            <ac:spMk id="12" creationId="{00000000-0000-0000-0000-000000000000}"/>
          </ac:spMkLst>
        </pc:spChg>
        <pc:spChg chg="mod">
          <ac:chgData name="Elsayed, Ahmed (FAORNE)" userId="1650b15d-827f-46f0-ae97-fc3bb198ea73" providerId="ADAL" clId="{BDA4C906-231C-451B-BCD6-BE5B3BDB42D0}" dt="2021-07-26T13:21:54.476" v="5884" actId="782"/>
          <ac:spMkLst>
            <pc:docMk/>
            <pc:sldMk cId="3265149663" sldId="299"/>
            <ac:spMk id="13" creationId="{00000000-0000-0000-0000-000000000000}"/>
          </ac:spMkLst>
        </pc:spChg>
      </pc:sldChg>
      <pc:sldChg chg="modSp mod delCm">
        <pc:chgData name="Elsayed, Ahmed (FAORNE)" userId="1650b15d-827f-46f0-ae97-fc3bb198ea73" providerId="ADAL" clId="{BDA4C906-231C-451B-BCD6-BE5B3BDB42D0}" dt="2021-07-26T13:14:09.253" v="5190" actId="313"/>
        <pc:sldMkLst>
          <pc:docMk/>
          <pc:sldMk cId="3730307727" sldId="300"/>
        </pc:sldMkLst>
        <pc:spChg chg="mod">
          <ac:chgData name="Elsayed, Ahmed (FAORNE)" userId="1650b15d-827f-46f0-ae97-fc3bb198ea73" providerId="ADAL" clId="{BDA4C906-231C-451B-BCD6-BE5B3BDB42D0}" dt="2021-07-26T13:10:50.075" v="4860" actId="20577"/>
          <ac:spMkLst>
            <pc:docMk/>
            <pc:sldMk cId="3730307727" sldId="300"/>
            <ac:spMk id="2" creationId="{00000000-0000-0000-0000-000000000000}"/>
          </ac:spMkLst>
        </pc:spChg>
        <pc:spChg chg="mod">
          <ac:chgData name="Elsayed, Ahmed (FAORNE)" userId="1650b15d-827f-46f0-ae97-fc3bb198ea73" providerId="ADAL" clId="{BDA4C906-231C-451B-BCD6-BE5B3BDB42D0}" dt="2021-07-26T13:11:34.474" v="4914" actId="20577"/>
          <ac:spMkLst>
            <pc:docMk/>
            <pc:sldMk cId="3730307727" sldId="300"/>
            <ac:spMk id="3" creationId="{00000000-0000-0000-0000-000000000000}"/>
          </ac:spMkLst>
        </pc:spChg>
        <pc:spChg chg="mod">
          <ac:chgData name="Elsayed, Ahmed (FAORNE)" userId="1650b15d-827f-46f0-ae97-fc3bb198ea73" providerId="ADAL" clId="{BDA4C906-231C-451B-BCD6-BE5B3BDB42D0}" dt="2021-07-26T13:12:24.601" v="5021" actId="14100"/>
          <ac:spMkLst>
            <pc:docMk/>
            <pc:sldMk cId="3730307727" sldId="300"/>
            <ac:spMk id="5" creationId="{00000000-0000-0000-0000-000000000000}"/>
          </ac:spMkLst>
        </pc:spChg>
        <pc:spChg chg="mod">
          <ac:chgData name="Elsayed, Ahmed (FAORNE)" userId="1650b15d-827f-46f0-ae97-fc3bb198ea73" providerId="ADAL" clId="{BDA4C906-231C-451B-BCD6-BE5B3BDB42D0}" dt="2021-07-26T13:14:09.253" v="5190" actId="313"/>
          <ac:spMkLst>
            <pc:docMk/>
            <pc:sldMk cId="3730307727" sldId="300"/>
            <ac:spMk id="17" creationId="{00000000-0000-0000-0000-000000000000}"/>
          </ac:spMkLst>
        </pc:spChg>
        <pc:spChg chg="mod">
          <ac:chgData name="Elsayed, Ahmed (FAORNE)" userId="1650b15d-827f-46f0-ae97-fc3bb198ea73" providerId="ADAL" clId="{BDA4C906-231C-451B-BCD6-BE5B3BDB42D0}" dt="2021-07-26T13:14:06.176" v="5189" actId="20577"/>
          <ac:spMkLst>
            <pc:docMk/>
            <pc:sldMk cId="3730307727" sldId="300"/>
            <ac:spMk id="18" creationId="{00000000-0000-0000-0000-000000000000}"/>
          </ac:spMkLst>
        </pc:spChg>
        <pc:spChg chg="mod">
          <ac:chgData name="Elsayed, Ahmed (FAORNE)" userId="1650b15d-827f-46f0-ae97-fc3bb198ea73" providerId="ADAL" clId="{BDA4C906-231C-451B-BCD6-BE5B3BDB42D0}" dt="2021-07-26T13:12:41.133" v="5052" actId="20577"/>
          <ac:spMkLst>
            <pc:docMk/>
            <pc:sldMk cId="3730307727" sldId="300"/>
            <ac:spMk id="19" creationId="{00000000-0000-0000-0000-000000000000}"/>
          </ac:spMkLst>
        </pc:spChg>
        <pc:spChg chg="mod">
          <ac:chgData name="Elsayed, Ahmed (FAORNE)" userId="1650b15d-827f-46f0-ae97-fc3bb198ea73" providerId="ADAL" clId="{BDA4C906-231C-451B-BCD6-BE5B3BDB42D0}" dt="2021-07-26T13:11:00.191" v="4868" actId="20577"/>
          <ac:spMkLst>
            <pc:docMk/>
            <pc:sldMk cId="3730307727" sldId="300"/>
            <ac:spMk id="24" creationId="{00000000-0000-0000-0000-000000000000}"/>
          </ac:spMkLst>
        </pc:spChg>
        <pc:spChg chg="mod">
          <ac:chgData name="Elsayed, Ahmed (FAORNE)" userId="1650b15d-827f-46f0-ae97-fc3bb198ea73" providerId="ADAL" clId="{BDA4C906-231C-451B-BCD6-BE5B3BDB42D0}" dt="2021-07-26T13:11:04.370" v="4875" actId="20577"/>
          <ac:spMkLst>
            <pc:docMk/>
            <pc:sldMk cId="3730307727" sldId="300"/>
            <ac:spMk id="25" creationId="{00000000-0000-0000-0000-000000000000}"/>
          </ac:spMkLst>
        </pc:spChg>
        <pc:spChg chg="mod">
          <ac:chgData name="Elsayed, Ahmed (FAORNE)" userId="1650b15d-827f-46f0-ae97-fc3bb198ea73" providerId="ADAL" clId="{BDA4C906-231C-451B-BCD6-BE5B3BDB42D0}" dt="2021-07-26T13:11:12.122" v="4887" actId="20577"/>
          <ac:spMkLst>
            <pc:docMk/>
            <pc:sldMk cId="3730307727" sldId="300"/>
            <ac:spMk id="26" creationId="{00000000-0000-0000-0000-000000000000}"/>
          </ac:spMkLst>
        </pc:spChg>
        <pc:spChg chg="mod">
          <ac:chgData name="Elsayed, Ahmed (FAORNE)" userId="1650b15d-827f-46f0-ae97-fc3bb198ea73" providerId="ADAL" clId="{BDA4C906-231C-451B-BCD6-BE5B3BDB42D0}" dt="2021-07-26T13:11:09.126" v="4883" actId="20577"/>
          <ac:spMkLst>
            <pc:docMk/>
            <pc:sldMk cId="3730307727" sldId="300"/>
            <ac:spMk id="27" creationId="{00000000-0000-0000-0000-000000000000}"/>
          </ac:spMkLst>
        </pc:spChg>
        <pc:spChg chg="mod">
          <ac:chgData name="Elsayed, Ahmed (FAORNE)" userId="1650b15d-827f-46f0-ae97-fc3bb198ea73" providerId="ADAL" clId="{BDA4C906-231C-451B-BCD6-BE5B3BDB42D0}" dt="2021-07-26T13:11:17.928" v="4894" actId="20577"/>
          <ac:spMkLst>
            <pc:docMk/>
            <pc:sldMk cId="3730307727" sldId="300"/>
            <ac:spMk id="28" creationId="{00000000-0000-0000-0000-000000000000}"/>
          </ac:spMkLst>
        </pc:spChg>
        <pc:spChg chg="mod">
          <ac:chgData name="Elsayed, Ahmed (FAORNE)" userId="1650b15d-827f-46f0-ae97-fc3bb198ea73" providerId="ADAL" clId="{BDA4C906-231C-451B-BCD6-BE5B3BDB42D0}" dt="2021-07-26T13:11:22.938" v="4900" actId="20577"/>
          <ac:spMkLst>
            <pc:docMk/>
            <pc:sldMk cId="3730307727" sldId="300"/>
            <ac:spMk id="29" creationId="{00000000-0000-0000-0000-000000000000}"/>
          </ac:spMkLst>
        </pc:spChg>
      </pc:sldChg>
      <pc:sldChg chg="modSp">
        <pc:chgData name="Elsayed, Ahmed (FAORNE)" userId="1650b15d-827f-46f0-ae97-fc3bb198ea73" providerId="ADAL" clId="{BDA4C906-231C-451B-BCD6-BE5B3BDB42D0}" dt="2021-07-26T12:07:13.511" v="202" actId="20577"/>
        <pc:sldMkLst>
          <pc:docMk/>
          <pc:sldMk cId="3980786642" sldId="301"/>
        </pc:sldMkLst>
        <pc:spChg chg="mod">
          <ac:chgData name="Elsayed, Ahmed (FAORNE)" userId="1650b15d-827f-46f0-ae97-fc3bb198ea73" providerId="ADAL" clId="{BDA4C906-231C-451B-BCD6-BE5B3BDB42D0}" dt="2021-07-26T12:06:46.846" v="123" actId="20577"/>
          <ac:spMkLst>
            <pc:docMk/>
            <pc:sldMk cId="3980786642" sldId="301"/>
            <ac:spMk id="7" creationId="{7F00055F-E0E9-4F4D-B87B-8E8D531A57DF}"/>
          </ac:spMkLst>
        </pc:spChg>
        <pc:spChg chg="mod">
          <ac:chgData name="Elsayed, Ahmed (FAORNE)" userId="1650b15d-827f-46f0-ae97-fc3bb198ea73" providerId="ADAL" clId="{BDA4C906-231C-451B-BCD6-BE5B3BDB42D0}" dt="2021-07-26T12:07:13.511" v="202" actId="20577"/>
          <ac:spMkLst>
            <pc:docMk/>
            <pc:sldMk cId="3980786642" sldId="301"/>
            <ac:spMk id="9" creationId="{B80FD00C-FDF7-C641-83A3-7A869D10956B}"/>
          </ac:spMkLst>
        </pc:spChg>
      </pc:sldChg>
      <pc:sldChg chg="modSp mod">
        <pc:chgData name="Elsayed, Ahmed (FAORNE)" userId="1650b15d-827f-46f0-ae97-fc3bb198ea73" providerId="ADAL" clId="{BDA4C906-231C-451B-BCD6-BE5B3BDB42D0}" dt="2021-07-26T12:48:11.480" v="3183" actId="6549"/>
        <pc:sldMkLst>
          <pc:docMk/>
          <pc:sldMk cId="3770396161" sldId="302"/>
        </pc:sldMkLst>
        <pc:spChg chg="mod">
          <ac:chgData name="Elsayed, Ahmed (FAORNE)" userId="1650b15d-827f-46f0-ae97-fc3bb198ea73" providerId="ADAL" clId="{BDA4C906-231C-451B-BCD6-BE5B3BDB42D0}" dt="2021-07-26T12:48:11.480" v="3183" actId="6549"/>
          <ac:spMkLst>
            <pc:docMk/>
            <pc:sldMk cId="3770396161" sldId="302"/>
            <ac:spMk id="3" creationId="{A5343FCF-8DD9-BC48-8DE5-A30633EF8F93}"/>
          </ac:spMkLst>
        </pc:spChg>
        <pc:spChg chg="mod">
          <ac:chgData name="Elsayed, Ahmed (FAORNE)" userId="1650b15d-827f-46f0-ae97-fc3bb198ea73" providerId="ADAL" clId="{BDA4C906-231C-451B-BCD6-BE5B3BDB42D0}" dt="2021-07-26T12:47:28.374" v="3087" actId="113"/>
          <ac:spMkLst>
            <pc:docMk/>
            <pc:sldMk cId="3770396161" sldId="302"/>
            <ac:spMk id="6" creationId="{58A43A09-91A0-0B4E-A1B9-69205A0FA910}"/>
          </ac:spMkLst>
        </pc:spChg>
      </pc:sldChg>
      <pc:sldChg chg="modSp mod">
        <pc:chgData name="Elsayed, Ahmed (FAORNE)" userId="1650b15d-827f-46f0-ae97-fc3bb198ea73" providerId="ADAL" clId="{BDA4C906-231C-451B-BCD6-BE5B3BDB42D0}" dt="2021-07-26T12:19:01.399" v="1018" actId="1076"/>
        <pc:sldMkLst>
          <pc:docMk/>
          <pc:sldMk cId="2846170450" sldId="303"/>
        </pc:sldMkLst>
        <pc:spChg chg="mod">
          <ac:chgData name="Elsayed, Ahmed (FAORNE)" userId="1650b15d-827f-46f0-ae97-fc3bb198ea73" providerId="ADAL" clId="{BDA4C906-231C-451B-BCD6-BE5B3BDB42D0}" dt="2021-07-26T12:17:17.382" v="911" actId="404"/>
          <ac:spMkLst>
            <pc:docMk/>
            <pc:sldMk cId="2846170450" sldId="303"/>
            <ac:spMk id="4" creationId="{00000000-0000-0000-0000-000000000000}"/>
          </ac:spMkLst>
        </pc:spChg>
        <pc:spChg chg="mod">
          <ac:chgData name="Elsayed, Ahmed (FAORNE)" userId="1650b15d-827f-46f0-ae97-fc3bb198ea73" providerId="ADAL" clId="{BDA4C906-231C-451B-BCD6-BE5B3BDB42D0}" dt="2021-07-26T12:17:13.924" v="909" actId="404"/>
          <ac:spMkLst>
            <pc:docMk/>
            <pc:sldMk cId="2846170450" sldId="303"/>
            <ac:spMk id="7" creationId="{00000000-0000-0000-0000-000000000000}"/>
          </ac:spMkLst>
        </pc:spChg>
        <pc:spChg chg="mod">
          <ac:chgData name="Elsayed, Ahmed (FAORNE)" userId="1650b15d-827f-46f0-ae97-fc3bb198ea73" providerId="ADAL" clId="{BDA4C906-231C-451B-BCD6-BE5B3BDB42D0}" dt="2021-07-26T12:17:22.850" v="914" actId="404"/>
          <ac:spMkLst>
            <pc:docMk/>
            <pc:sldMk cId="2846170450" sldId="303"/>
            <ac:spMk id="10" creationId="{00000000-0000-0000-0000-000000000000}"/>
          </ac:spMkLst>
        </pc:spChg>
        <pc:spChg chg="mod">
          <ac:chgData name="Elsayed, Ahmed (FAORNE)" userId="1650b15d-827f-46f0-ae97-fc3bb198ea73" providerId="ADAL" clId="{BDA4C906-231C-451B-BCD6-BE5B3BDB42D0}" dt="2021-07-26T12:17:26.973" v="917" actId="404"/>
          <ac:spMkLst>
            <pc:docMk/>
            <pc:sldMk cId="2846170450" sldId="303"/>
            <ac:spMk id="13" creationId="{00000000-0000-0000-0000-000000000000}"/>
          </ac:spMkLst>
        </pc:spChg>
        <pc:spChg chg="mod">
          <ac:chgData name="Elsayed, Ahmed (FAORNE)" userId="1650b15d-827f-46f0-ae97-fc3bb198ea73" providerId="ADAL" clId="{BDA4C906-231C-451B-BCD6-BE5B3BDB42D0}" dt="2021-07-26T12:15:42.561" v="896"/>
          <ac:spMkLst>
            <pc:docMk/>
            <pc:sldMk cId="2846170450" sldId="303"/>
            <ac:spMk id="14" creationId="{00000000-0000-0000-0000-000000000000}"/>
          </ac:spMkLst>
        </pc:spChg>
        <pc:spChg chg="mod">
          <ac:chgData name="Elsayed, Ahmed (FAORNE)" userId="1650b15d-827f-46f0-ae97-fc3bb198ea73" providerId="ADAL" clId="{BDA4C906-231C-451B-BCD6-BE5B3BDB42D0}" dt="2021-07-26T12:17:41.308" v="932" actId="20577"/>
          <ac:spMkLst>
            <pc:docMk/>
            <pc:sldMk cId="2846170450" sldId="303"/>
            <ac:spMk id="20" creationId="{00000000-0000-0000-0000-000000000000}"/>
          </ac:spMkLst>
        </pc:spChg>
        <pc:spChg chg="mod">
          <ac:chgData name="Elsayed, Ahmed (FAORNE)" userId="1650b15d-827f-46f0-ae97-fc3bb198ea73" providerId="ADAL" clId="{BDA4C906-231C-451B-BCD6-BE5B3BDB42D0}" dt="2021-07-26T12:19:01.399" v="1018" actId="1076"/>
          <ac:spMkLst>
            <pc:docMk/>
            <pc:sldMk cId="2846170450" sldId="303"/>
            <ac:spMk id="22" creationId="{00000000-0000-0000-0000-000000000000}"/>
          </ac:spMkLst>
        </pc:spChg>
        <pc:spChg chg="mod">
          <ac:chgData name="Elsayed, Ahmed (FAORNE)" userId="1650b15d-827f-46f0-ae97-fc3bb198ea73" providerId="ADAL" clId="{BDA4C906-231C-451B-BCD6-BE5B3BDB42D0}" dt="2021-07-26T12:18:51.421" v="1017" actId="108"/>
          <ac:spMkLst>
            <pc:docMk/>
            <pc:sldMk cId="2846170450" sldId="303"/>
            <ac:spMk id="24"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7-13T21:22:16.799" idx="9">
    <p:pos x="10" y="10"/>
    <p:text>To add title?</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7-13T21:22:22.252" idx="10">
    <p:pos x="10" y="10"/>
    <p:text>To add title?</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3_2" csCatId="accent3" phldr="1"/>
      <dgm:spPr/>
    </dgm:pt>
    <dgm:pt modelId="{6BCBAFBF-3665-4771-8FCA-625B883902B0}">
      <dgm:prSet custT="1"/>
      <dgm:spPr>
        <a:solidFill>
          <a:schemeClr val="accent3"/>
        </a:solidFill>
      </dgm:spPr>
      <dgm:t>
        <a:bodyPr/>
        <a:lstStyle/>
        <a:p>
          <a:r>
            <a:rPr lang="ar-EG" sz="2000" b="1" dirty="0">
              <a:solidFill>
                <a:srgbClr val="FFFF00"/>
              </a:solidFill>
            </a:rPr>
            <a:t>الأطراف المتعاقدة والمنظمات الاقليمية</a:t>
          </a:r>
          <a:endParaRPr lang="en-US" sz="2000" b="1" dirty="0">
            <a:solidFill>
              <a:srgbClr val="FFFF00"/>
            </a:solidFill>
          </a:endParaRPr>
        </a:p>
        <a:p>
          <a:r>
            <a:rPr lang="ar-EG" sz="1800" b="1" dirty="0">
              <a:solidFill>
                <a:schemeClr val="bg1"/>
              </a:solidFill>
            </a:rPr>
            <a:t>تتقدم بموضوعات</a:t>
          </a:r>
          <a:endParaRPr lang="en-US" sz="1800" b="1" dirty="0">
            <a:solidFill>
              <a:schemeClr val="bg1"/>
            </a:solidFill>
          </a:endParaRPr>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dgm:t>
        <a:bodyPr/>
        <a:lstStyle/>
        <a:p>
          <a:r>
            <a:rPr lang="ar-EG" sz="2000" b="1" dirty="0">
              <a:solidFill>
                <a:srgbClr val="FFFF00"/>
              </a:solidFill>
            </a:rPr>
            <a:t>لجنة وضع المعايير</a:t>
          </a:r>
          <a:endParaRPr lang="en-US" sz="2000" b="1" dirty="0">
            <a:solidFill>
              <a:srgbClr val="FFFF00"/>
            </a:solidFill>
          </a:endParaRPr>
        </a:p>
        <a:p>
          <a:r>
            <a:rPr lang="ar-EG" sz="1800" b="1" dirty="0">
              <a:solidFill>
                <a:schemeClr val="bg1"/>
              </a:solidFill>
            </a:rPr>
            <a:t>تراجع الموضوعات المتقدمة</a:t>
          </a:r>
          <a:endParaRPr lang="en-US" sz="1800" b="1" dirty="0">
            <a:solidFill>
              <a:schemeClr val="bg1"/>
            </a:solidFill>
          </a:endParaRPr>
        </a:p>
        <a:p>
          <a:r>
            <a:rPr lang="ar-EG" sz="1800" b="1" dirty="0">
              <a:solidFill>
                <a:schemeClr val="bg1"/>
              </a:solidFill>
            </a:rPr>
            <a:t>توصى بالأولويات وتقدمها الى هيئة تدابير الصحة النباتية</a:t>
          </a:r>
          <a:endParaRPr lang="en-US" sz="1800" b="1" dirty="0">
            <a:solidFill>
              <a:schemeClr val="bg1"/>
            </a:solidFill>
          </a:endParaRPr>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dgm:t>
        <a:bodyPr/>
        <a:lstStyle/>
        <a:p>
          <a:r>
            <a:rPr lang="ar-EG" sz="2000" b="1" dirty="0">
              <a:solidFill>
                <a:srgbClr val="FFFF00"/>
              </a:solidFill>
            </a:rPr>
            <a:t>هيئة تدابير الصحة النباتية</a:t>
          </a:r>
          <a:endParaRPr lang="en-US" sz="2000" b="1" dirty="0">
            <a:solidFill>
              <a:srgbClr val="FFFF00"/>
            </a:solidFill>
          </a:endParaRPr>
        </a:p>
        <a:p>
          <a:r>
            <a:rPr lang="ar-EG" sz="1800" b="1" dirty="0">
              <a:solidFill>
                <a:schemeClr val="bg1"/>
              </a:solidFill>
            </a:rPr>
            <a:t>تراجع، تغير وتتبنى قائمة بالموضوعات لمعايير الاتفاقية</a:t>
          </a: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647" custLinFactNeighborX="4366"/>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91580" custScaleY="115299" custLinFactNeighborX="45874" custLinFactNeighborY="-866">
        <dgm:presLayoutVars>
          <dgm:bulletEnabled val="1"/>
        </dgm:presLayoutVars>
      </dgm:prSet>
      <dgm:spPr/>
      <dgm:t>
        <a:bodyPr/>
        <a:lstStyle/>
        <a:p>
          <a:endParaRPr lang="en-US"/>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134659" custScaleY="113567" custLinFactNeighborX="-16751">
        <dgm:presLayoutVars>
          <dgm:bulletEnabled val="1"/>
        </dgm:presLayoutVars>
      </dgm:prSet>
      <dgm:spPr/>
      <dgm:t>
        <a:bodyPr/>
        <a:lstStyle/>
        <a:p>
          <a:endParaRPr lang="en-US"/>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137755" custScaleY="114755" custLinFactNeighborX="-86367" custLinFactNeighborY="-594">
        <dgm:presLayoutVars>
          <dgm:bulletEnabled val="1"/>
        </dgm:presLayoutVars>
      </dgm:prSet>
      <dgm:spPr/>
      <dgm:t>
        <a:bodyPr/>
        <a:lstStyle/>
        <a:p>
          <a:endParaRPr lang="en-US"/>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a:effectLst>
      <a:outerShdw blurRad="50800" dist="50800" dir="5400000" algn="ctr" rotWithShape="0">
        <a:schemeClr val="accent3"/>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AACDBB-B98D-45CF-BDE4-25684A83610B}" type="doc">
      <dgm:prSet loTypeId="urn:microsoft.com/office/officeart/2005/8/layout/hProcess9" loCatId="process" qsTypeId="urn:microsoft.com/office/officeart/2005/8/quickstyle/simple1" qsCatId="simple" csTypeId="urn:microsoft.com/office/officeart/2005/8/colors/accent1_2" csCatId="accent1" phldr="1"/>
      <dgm:spPr/>
    </dgm:pt>
    <dgm:pt modelId="{6BCBAFBF-3665-4771-8FCA-625B883902B0}">
      <dgm:prSet custT="1"/>
      <dgm:spPr>
        <a:solidFill>
          <a:schemeClr val="accent3"/>
        </a:solidFill>
      </dgm:spPr>
      <dgm:t>
        <a:bodyPr/>
        <a:lstStyle/>
        <a:p>
          <a:pPr>
            <a:lnSpc>
              <a:spcPct val="90000"/>
            </a:lnSpc>
          </a:pPr>
          <a:endParaRPr lang="en-US" sz="1800" b="1" dirty="0">
            <a:solidFill>
              <a:schemeClr val="accent4">
                <a:lumMod val="20000"/>
                <a:lumOff val="80000"/>
              </a:schemeClr>
            </a:solidFill>
          </a:endParaRPr>
        </a:p>
        <a:p>
          <a:pPr>
            <a:lnSpc>
              <a:spcPct val="90000"/>
            </a:lnSpc>
          </a:pPr>
          <a:r>
            <a:rPr lang="ar-EG" sz="2000" b="1" dirty="0">
              <a:solidFill>
                <a:srgbClr val="FFFF00"/>
              </a:solidFill>
            </a:rPr>
            <a:t>لجنة المعايير</a:t>
          </a:r>
          <a:r>
            <a:rPr lang="en-US" sz="2000" b="1" dirty="0">
              <a:solidFill>
                <a:srgbClr val="FFFF00"/>
              </a:solidFill>
            </a:rPr>
            <a:t> </a:t>
          </a:r>
        </a:p>
        <a:p>
          <a:pPr>
            <a:lnSpc>
              <a:spcPct val="100000"/>
            </a:lnSpc>
          </a:pPr>
          <a:r>
            <a:rPr lang="ar-EG" sz="1800" b="1" dirty="0">
              <a:solidFill>
                <a:schemeClr val="bg1"/>
              </a:solidFill>
            </a:rPr>
            <a:t>التوصية لمسودة المعيار لهيئة تدابير الصحة النباتية</a:t>
          </a:r>
          <a:endParaRPr lang="en-US" sz="1800" b="1" dirty="0">
            <a:solidFill>
              <a:schemeClr val="bg1"/>
            </a:solidFill>
          </a:endParaRPr>
        </a:p>
        <a:p>
          <a:pPr>
            <a:lnSpc>
              <a:spcPct val="90000"/>
            </a:lnSpc>
          </a:pPr>
          <a:endParaRPr lang="en-US" sz="1800" b="1" dirty="0"/>
        </a:p>
      </dgm:t>
    </dgm:pt>
    <dgm:pt modelId="{22481759-C4B9-41C8-9DA4-B23B5CF0E599}" type="parTrans" cxnId="{16F2D4CB-0FDC-4A93-9FD9-80511528E321}">
      <dgm:prSet/>
      <dgm:spPr/>
      <dgm:t>
        <a:bodyPr/>
        <a:lstStyle/>
        <a:p>
          <a:endParaRPr lang="en-US"/>
        </a:p>
      </dgm:t>
    </dgm:pt>
    <dgm:pt modelId="{B4079536-1230-42B8-A526-4E9E6B64B87D}" type="sibTrans" cxnId="{16F2D4CB-0FDC-4A93-9FD9-80511528E321}">
      <dgm:prSet/>
      <dgm:spPr/>
      <dgm:t>
        <a:bodyPr/>
        <a:lstStyle/>
        <a:p>
          <a:endParaRPr lang="en-US"/>
        </a:p>
      </dgm:t>
    </dgm:pt>
    <dgm:pt modelId="{364B4113-6D42-4C19-B800-08A759C8F4C5}">
      <dgm:prSet custT="1"/>
      <dgm:spPr>
        <a:solidFill>
          <a:schemeClr val="accent3"/>
        </a:solidFill>
      </dgm:spPr>
      <dgm:t>
        <a:bodyPr/>
        <a:lstStyle/>
        <a:p>
          <a:r>
            <a:rPr lang="ar-EG" sz="1800" b="1" dirty="0">
              <a:solidFill>
                <a:schemeClr val="bg1"/>
              </a:solidFill>
            </a:rPr>
            <a:t>نشر مسودة المعيار على صفحة الانترنت ل</a:t>
          </a:r>
          <a:r>
            <a:rPr lang="ar-EG" sz="2000" b="1" dirty="0">
              <a:solidFill>
                <a:srgbClr val="FFFF00"/>
              </a:solidFill>
            </a:rPr>
            <a:t>جلسة هيئة تدابير الصحة النباتية</a:t>
          </a:r>
          <a:endParaRPr lang="en-US" sz="2000" b="1" dirty="0"/>
        </a:p>
      </dgm:t>
    </dgm:pt>
    <dgm:pt modelId="{099A1783-3D12-4AC0-B8A8-CB209C253284}" type="parTrans" cxnId="{B0C6ED04-DBB2-459F-9475-5E318AA193D2}">
      <dgm:prSet/>
      <dgm:spPr/>
      <dgm:t>
        <a:bodyPr/>
        <a:lstStyle/>
        <a:p>
          <a:endParaRPr lang="en-US"/>
        </a:p>
      </dgm:t>
    </dgm:pt>
    <dgm:pt modelId="{76EF946D-F7B0-4BEF-8828-E70C49E30D0C}" type="sibTrans" cxnId="{B0C6ED04-DBB2-459F-9475-5E318AA193D2}">
      <dgm:prSet/>
      <dgm:spPr/>
      <dgm:t>
        <a:bodyPr/>
        <a:lstStyle/>
        <a:p>
          <a:endParaRPr lang="en-US"/>
        </a:p>
      </dgm:t>
    </dgm:pt>
    <dgm:pt modelId="{717D7078-AF5A-40CC-9E3B-81A0FD63A552}">
      <dgm:prSet custT="1"/>
      <dgm:spPr>
        <a:solidFill>
          <a:schemeClr val="accent3"/>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sz="2000" b="1" dirty="0">
            <a:solidFill>
              <a:schemeClr val="bg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ar-EG" sz="1800" b="1" dirty="0">
              <a:solidFill>
                <a:schemeClr val="bg1"/>
              </a:solidFill>
            </a:rPr>
            <a:t>اذا اعترض أيا من الأطراف المتعاقدة على تبنى مسودة المعيار</a:t>
          </a:r>
        </a:p>
        <a:p>
          <a:pPr marL="0" marR="0" lvl="0" indent="0" defTabSz="914400" eaLnBrk="1" fontAlgn="auto" latinLnBrk="0" hangingPunct="1">
            <a:lnSpc>
              <a:spcPct val="100000"/>
            </a:lnSpc>
            <a:spcBef>
              <a:spcPts val="0"/>
            </a:spcBef>
            <a:spcAft>
              <a:spcPts val="0"/>
            </a:spcAft>
            <a:buClrTx/>
            <a:buSzTx/>
            <a:buFontTx/>
            <a:buNone/>
            <a:tabLst/>
            <a:defRPr/>
          </a:pPr>
          <a:endParaRPr lang="ar-EG" sz="1800" b="1" dirty="0">
            <a:solidFill>
              <a:schemeClr val="bg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b="1" dirty="0">
              <a:solidFill>
                <a:srgbClr val="FF0000"/>
              </a:solidFill>
              <a:latin typeface="Calibri" panose="020F0502020204030204" pitchFamily="34" charset="0"/>
              <a:cs typeface="Calibri" panose="020F0502020204030204" pitchFamily="34" charset="0"/>
            </a:rPr>
            <a:t>→ </a:t>
          </a:r>
          <a:r>
            <a:rPr lang="ar-EG" sz="1800" b="1" dirty="0">
              <a:solidFill>
                <a:srgbClr val="FF0000"/>
              </a:solidFill>
              <a:latin typeface="Calibri" panose="020F0502020204030204" pitchFamily="34" charset="0"/>
              <a:cs typeface="Calibri" panose="020F0502020204030204" pitchFamily="34" charset="0"/>
            </a:rPr>
            <a:t>اعتراض</a:t>
          </a:r>
          <a:r>
            <a:rPr lang="en-US" sz="1800" b="1" dirty="0">
              <a:solidFill>
                <a:srgbClr val="FF0000"/>
              </a:solidFill>
              <a:latin typeface="Calibri" panose="020F0502020204030204" pitchFamily="34" charset="0"/>
              <a:cs typeface="Calibri" panose="020F0502020204030204" pitchFamily="34" charset="0"/>
            </a:rPr>
            <a:t>                          </a:t>
          </a:r>
          <a:endParaRPr lang="ar-EG" sz="1800" b="1" dirty="0">
            <a:solidFill>
              <a:srgbClr val="FF0000"/>
            </a:solidFill>
            <a:latin typeface="Calibri" panose="020F0502020204030204" pitchFamily="34" charset="0"/>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sz="1800" b="1" dirty="0">
              <a:solidFill>
                <a:srgbClr val="FF0000"/>
              </a:solidFill>
              <a:latin typeface="Calibri" panose="020F0502020204030204" pitchFamily="34" charset="0"/>
              <a:cs typeface="Calibri" panose="020F0502020204030204" pitchFamily="34" charset="0"/>
            </a:rPr>
            <a:t> </a:t>
          </a:r>
          <a:r>
            <a:rPr lang="en-US" sz="1800" b="1" dirty="0">
              <a:solidFill>
                <a:schemeClr val="bg1"/>
              </a:solidFill>
            </a:rPr>
            <a:t>(</a:t>
          </a:r>
          <a:r>
            <a:rPr lang="ar-EG" sz="1800" b="1" dirty="0">
              <a:solidFill>
                <a:schemeClr val="bg1"/>
              </a:solidFill>
            </a:rPr>
            <a:t>خلال ثلاث أسابيع قبل اجتماع هيئة تدابير الصحة النباتية)</a:t>
          </a:r>
          <a:r>
            <a:rPr lang="en-US" sz="1800" b="1" dirty="0">
              <a:solidFill>
                <a:schemeClr val="bg1"/>
              </a:solidFill>
            </a:rPr>
            <a:t>)</a:t>
          </a:r>
        </a:p>
        <a:p>
          <a:pPr lvl="0" defTabSz="800100">
            <a:lnSpc>
              <a:spcPct val="90000"/>
            </a:lnSpc>
            <a:spcBef>
              <a:spcPct val="0"/>
            </a:spcBef>
            <a:spcAft>
              <a:spcPct val="35000"/>
            </a:spcAft>
          </a:pPr>
          <a:endParaRPr lang="en-US" sz="1800" b="1" dirty="0">
            <a:solidFill>
              <a:srgbClr val="C00000"/>
            </a:solidFill>
          </a:endParaRPr>
        </a:p>
      </dgm:t>
    </dgm:pt>
    <dgm:pt modelId="{CE4CAA3E-C367-4668-BED7-DEBCCA8EE20B}" type="parTrans" cxnId="{F8949D4F-3B2E-4630-A2C0-039FBAD108A7}">
      <dgm:prSet/>
      <dgm:spPr/>
      <dgm:t>
        <a:bodyPr/>
        <a:lstStyle/>
        <a:p>
          <a:endParaRPr lang="en-US"/>
        </a:p>
      </dgm:t>
    </dgm:pt>
    <dgm:pt modelId="{EF9EFFFC-1FE5-4F34-85DA-257704516EBE}" type="sibTrans" cxnId="{F8949D4F-3B2E-4630-A2C0-039FBAD108A7}">
      <dgm:prSet/>
      <dgm:spPr/>
      <dgm:t>
        <a:bodyPr/>
        <a:lstStyle/>
        <a:p>
          <a:endParaRPr lang="en-US"/>
        </a:p>
      </dgm:t>
    </dgm:pt>
    <dgm:pt modelId="{5AF6D0B7-52DE-4648-981D-EBF1D420B8D6}" type="pres">
      <dgm:prSet presAssocID="{5CAACDBB-B98D-45CF-BDE4-25684A83610B}" presName="CompostProcess" presStyleCnt="0">
        <dgm:presLayoutVars>
          <dgm:dir/>
          <dgm:resizeHandles val="exact"/>
        </dgm:presLayoutVars>
      </dgm:prSet>
      <dgm:spPr/>
    </dgm:pt>
    <dgm:pt modelId="{E4B1D1C9-6A20-4294-B2C0-0A258BF0A216}" type="pres">
      <dgm:prSet presAssocID="{5CAACDBB-B98D-45CF-BDE4-25684A83610B}" presName="arrow" presStyleLbl="bgShp" presStyleIdx="0" presStyleCnt="1" custScaleX="117345" custLinFactNeighborY="-238"/>
      <dgm:spPr>
        <a:solidFill>
          <a:schemeClr val="accent3">
            <a:lumMod val="20000"/>
            <a:lumOff val="80000"/>
          </a:schemeClr>
        </a:solidFill>
      </dgm:spPr>
    </dgm:pt>
    <dgm:pt modelId="{712CD20F-0E63-4FE6-9085-F18CBB1BABF3}" type="pres">
      <dgm:prSet presAssocID="{5CAACDBB-B98D-45CF-BDE4-25684A83610B}" presName="linearProcess" presStyleCnt="0"/>
      <dgm:spPr/>
    </dgm:pt>
    <dgm:pt modelId="{A2FB552F-2116-4416-BE0C-838761EA1C90}" type="pres">
      <dgm:prSet presAssocID="{6BCBAFBF-3665-4771-8FCA-625B883902B0}" presName="textNode" presStyleLbl="node1" presStyleIdx="0" presStyleCnt="3" custScaleX="43309" custScaleY="110178" custLinFactNeighborX="22558" custLinFactNeighborY="-1496">
        <dgm:presLayoutVars>
          <dgm:bulletEnabled val="1"/>
        </dgm:presLayoutVars>
      </dgm:prSet>
      <dgm:spPr/>
      <dgm:t>
        <a:bodyPr/>
        <a:lstStyle/>
        <a:p>
          <a:endParaRPr lang="en-US"/>
        </a:p>
      </dgm:t>
    </dgm:pt>
    <dgm:pt modelId="{A7F4AE7D-8EC3-4B5F-94B1-5315E0993093}" type="pres">
      <dgm:prSet presAssocID="{B4079536-1230-42B8-A526-4E9E6B64B87D}" presName="sibTrans" presStyleCnt="0"/>
      <dgm:spPr/>
    </dgm:pt>
    <dgm:pt modelId="{66EB6B12-62E6-43AF-B729-1F11B54020C6}" type="pres">
      <dgm:prSet presAssocID="{364B4113-6D42-4C19-B800-08A759C8F4C5}" presName="textNode" presStyleLbl="node1" presStyleIdx="1" presStyleCnt="3" custScaleX="47795" custScaleY="106091" custLinFactNeighborX="-43252" custLinFactNeighborY="-559">
        <dgm:presLayoutVars>
          <dgm:bulletEnabled val="1"/>
        </dgm:presLayoutVars>
      </dgm:prSet>
      <dgm:spPr/>
      <dgm:t>
        <a:bodyPr/>
        <a:lstStyle/>
        <a:p>
          <a:endParaRPr lang="en-US"/>
        </a:p>
      </dgm:t>
    </dgm:pt>
    <dgm:pt modelId="{D9D11079-6AE1-4E33-82C1-935DDFAF7E33}" type="pres">
      <dgm:prSet presAssocID="{76EF946D-F7B0-4BEF-8828-E70C49E30D0C}" presName="sibTrans" presStyleCnt="0"/>
      <dgm:spPr/>
    </dgm:pt>
    <dgm:pt modelId="{4EB85D67-C0AB-4F95-B4E2-073026A9C521}" type="pres">
      <dgm:prSet presAssocID="{717D7078-AF5A-40CC-9E3B-81A0FD63A552}" presName="textNode" presStyleLbl="node1" presStyleIdx="2" presStyleCnt="3" custScaleX="58550" custScaleY="107609" custLinFactX="-350" custLinFactNeighborX="-100000" custLinFactNeighborY="-594">
        <dgm:presLayoutVars>
          <dgm:bulletEnabled val="1"/>
        </dgm:presLayoutVars>
      </dgm:prSet>
      <dgm:spPr/>
      <dgm:t>
        <a:bodyPr/>
        <a:lstStyle/>
        <a:p>
          <a:endParaRPr lang="en-US"/>
        </a:p>
      </dgm:t>
    </dgm:pt>
  </dgm:ptLst>
  <dgm:cxnLst>
    <dgm:cxn modelId="{1606F744-7BF5-47BD-90DC-C4AC5B5ADCF6}" type="presOf" srcId="{5CAACDBB-B98D-45CF-BDE4-25684A83610B}" destId="{5AF6D0B7-52DE-4648-981D-EBF1D420B8D6}" srcOrd="0" destOrd="0" presId="urn:microsoft.com/office/officeart/2005/8/layout/hProcess9"/>
    <dgm:cxn modelId="{51FE9BCE-989D-4BBF-8070-FCCEAE8DCDDB}" type="presOf" srcId="{717D7078-AF5A-40CC-9E3B-81A0FD63A552}" destId="{4EB85D67-C0AB-4F95-B4E2-073026A9C521}" srcOrd="0" destOrd="0" presId="urn:microsoft.com/office/officeart/2005/8/layout/hProcess9"/>
    <dgm:cxn modelId="{16F2D4CB-0FDC-4A93-9FD9-80511528E321}" srcId="{5CAACDBB-B98D-45CF-BDE4-25684A83610B}" destId="{6BCBAFBF-3665-4771-8FCA-625B883902B0}" srcOrd="0" destOrd="0" parTransId="{22481759-C4B9-41C8-9DA4-B23B5CF0E599}" sibTransId="{B4079536-1230-42B8-A526-4E9E6B64B87D}"/>
    <dgm:cxn modelId="{F8949D4F-3B2E-4630-A2C0-039FBAD108A7}" srcId="{5CAACDBB-B98D-45CF-BDE4-25684A83610B}" destId="{717D7078-AF5A-40CC-9E3B-81A0FD63A552}" srcOrd="2" destOrd="0" parTransId="{CE4CAA3E-C367-4668-BED7-DEBCCA8EE20B}" sibTransId="{EF9EFFFC-1FE5-4F34-85DA-257704516EBE}"/>
    <dgm:cxn modelId="{A0A5B8D8-8069-41C5-8BC5-829AED28BBE7}" type="presOf" srcId="{6BCBAFBF-3665-4771-8FCA-625B883902B0}" destId="{A2FB552F-2116-4416-BE0C-838761EA1C90}" srcOrd="0" destOrd="0" presId="urn:microsoft.com/office/officeart/2005/8/layout/hProcess9"/>
    <dgm:cxn modelId="{B0C6ED04-DBB2-459F-9475-5E318AA193D2}" srcId="{5CAACDBB-B98D-45CF-BDE4-25684A83610B}" destId="{364B4113-6D42-4C19-B800-08A759C8F4C5}" srcOrd="1" destOrd="0" parTransId="{099A1783-3D12-4AC0-B8A8-CB209C253284}" sibTransId="{76EF946D-F7B0-4BEF-8828-E70C49E30D0C}"/>
    <dgm:cxn modelId="{517BB842-83F9-4EF5-ABF8-EE3597151987}" type="presOf" srcId="{364B4113-6D42-4C19-B800-08A759C8F4C5}" destId="{66EB6B12-62E6-43AF-B729-1F11B54020C6}" srcOrd="0" destOrd="0" presId="urn:microsoft.com/office/officeart/2005/8/layout/hProcess9"/>
    <dgm:cxn modelId="{F3101E3D-0B80-47D3-94D4-68BF6700045A}" type="presParOf" srcId="{5AF6D0B7-52DE-4648-981D-EBF1D420B8D6}" destId="{E4B1D1C9-6A20-4294-B2C0-0A258BF0A216}" srcOrd="0" destOrd="0" presId="urn:microsoft.com/office/officeart/2005/8/layout/hProcess9"/>
    <dgm:cxn modelId="{70BD2AD7-0221-4CC2-AB22-3AA5DE101826}" type="presParOf" srcId="{5AF6D0B7-52DE-4648-981D-EBF1D420B8D6}" destId="{712CD20F-0E63-4FE6-9085-F18CBB1BABF3}" srcOrd="1" destOrd="0" presId="urn:microsoft.com/office/officeart/2005/8/layout/hProcess9"/>
    <dgm:cxn modelId="{C5D17D63-31CB-4801-9619-47C3284688B9}" type="presParOf" srcId="{712CD20F-0E63-4FE6-9085-F18CBB1BABF3}" destId="{A2FB552F-2116-4416-BE0C-838761EA1C90}" srcOrd="0" destOrd="0" presId="urn:microsoft.com/office/officeart/2005/8/layout/hProcess9"/>
    <dgm:cxn modelId="{9DAD20FF-18EB-4502-99E6-F54BA25E7B79}" type="presParOf" srcId="{712CD20F-0E63-4FE6-9085-F18CBB1BABF3}" destId="{A7F4AE7D-8EC3-4B5F-94B1-5315E0993093}" srcOrd="1" destOrd="0" presId="urn:microsoft.com/office/officeart/2005/8/layout/hProcess9"/>
    <dgm:cxn modelId="{80073DB4-FA30-43E6-81AF-C2D9B4944595}" type="presParOf" srcId="{712CD20F-0E63-4FE6-9085-F18CBB1BABF3}" destId="{66EB6B12-62E6-43AF-B729-1F11B54020C6}" srcOrd="2" destOrd="0" presId="urn:microsoft.com/office/officeart/2005/8/layout/hProcess9"/>
    <dgm:cxn modelId="{FF3E2A46-DA52-44A2-8D22-13AEB0FDD8DB}" type="presParOf" srcId="{712CD20F-0E63-4FE6-9085-F18CBB1BABF3}" destId="{D9D11079-6AE1-4E33-82C1-935DDFAF7E33}" srcOrd="3" destOrd="0" presId="urn:microsoft.com/office/officeart/2005/8/layout/hProcess9"/>
    <dgm:cxn modelId="{DDF51517-52FB-44C2-88C5-F3E57D39E595}" type="presParOf" srcId="{712CD20F-0E63-4FE6-9085-F18CBB1BABF3}" destId="{4EB85D67-C0AB-4F95-B4E2-073026A9C521}"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3" y="0"/>
          <a:ext cx="7987865"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145427" y="981547"/>
          <a:ext cx="1851035" cy="1702222"/>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EG" sz="2000" b="1" kern="1200" dirty="0">
              <a:solidFill>
                <a:srgbClr val="FFFF00"/>
              </a:solidFill>
            </a:rPr>
            <a:t>الأطراف المتعاقدة والمنظمات الاقليمية</a:t>
          </a:r>
          <a:endParaRPr lang="en-US" sz="2000" b="1" kern="1200" dirty="0">
            <a:solidFill>
              <a:srgbClr val="FFFF00"/>
            </a:solidFill>
          </a:endParaRPr>
        </a:p>
        <a:p>
          <a:pPr lvl="0" algn="ctr" defTabSz="889000">
            <a:lnSpc>
              <a:spcPct val="90000"/>
            </a:lnSpc>
            <a:spcBef>
              <a:spcPct val="0"/>
            </a:spcBef>
            <a:spcAft>
              <a:spcPct val="35000"/>
            </a:spcAft>
          </a:pPr>
          <a:r>
            <a:rPr lang="ar-EG" sz="1800" b="1" kern="1200" dirty="0">
              <a:solidFill>
                <a:schemeClr val="bg1"/>
              </a:solidFill>
            </a:rPr>
            <a:t>تتقدم بموضوعات</a:t>
          </a:r>
          <a:endParaRPr lang="en-US" sz="1800" b="1" kern="1200" dirty="0">
            <a:solidFill>
              <a:schemeClr val="bg1"/>
            </a:solidFill>
          </a:endParaRPr>
        </a:p>
      </dsp:txBody>
      <dsp:txXfrm>
        <a:off x="228523" y="1064643"/>
        <a:ext cx="1684843" cy="1536030"/>
      </dsp:txXfrm>
    </dsp:sp>
    <dsp:sp modelId="{66EB6B12-62E6-43AF-B729-1F11B54020C6}">
      <dsp:nvSpPr>
        <dsp:cNvPr id="0" name=""/>
        <dsp:cNvSpPr/>
      </dsp:nvSpPr>
      <dsp:spPr>
        <a:xfrm>
          <a:off x="2113811" y="1007117"/>
          <a:ext cx="2721757" cy="167665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EG" sz="2000" b="1" kern="1200" dirty="0">
              <a:solidFill>
                <a:srgbClr val="FFFF00"/>
              </a:solidFill>
            </a:rPr>
            <a:t>لجنة وضع المعايير</a:t>
          </a:r>
          <a:endParaRPr lang="en-US" sz="2000" b="1" kern="1200" dirty="0">
            <a:solidFill>
              <a:srgbClr val="FFFF00"/>
            </a:solidFill>
          </a:endParaRPr>
        </a:p>
        <a:p>
          <a:pPr lvl="0" algn="ctr" defTabSz="889000">
            <a:lnSpc>
              <a:spcPct val="90000"/>
            </a:lnSpc>
            <a:spcBef>
              <a:spcPct val="0"/>
            </a:spcBef>
            <a:spcAft>
              <a:spcPct val="35000"/>
            </a:spcAft>
          </a:pPr>
          <a:r>
            <a:rPr lang="ar-EG" sz="1800" b="1" kern="1200" dirty="0">
              <a:solidFill>
                <a:schemeClr val="bg1"/>
              </a:solidFill>
            </a:rPr>
            <a:t>تراجع الموضوعات المتقدمة</a:t>
          </a:r>
          <a:endParaRPr lang="en-US" sz="1800" b="1" kern="1200" dirty="0">
            <a:solidFill>
              <a:schemeClr val="bg1"/>
            </a:solidFill>
          </a:endParaRPr>
        </a:p>
        <a:p>
          <a:pPr lvl="0" algn="ctr" defTabSz="889000">
            <a:lnSpc>
              <a:spcPct val="90000"/>
            </a:lnSpc>
            <a:spcBef>
              <a:spcPct val="0"/>
            </a:spcBef>
            <a:spcAft>
              <a:spcPct val="35000"/>
            </a:spcAft>
          </a:pPr>
          <a:r>
            <a:rPr lang="ar-EG" sz="1800" b="1" kern="1200" dirty="0">
              <a:solidFill>
                <a:schemeClr val="bg1"/>
              </a:solidFill>
            </a:rPr>
            <a:t>توصى بالأولويات وتقدمها الى هيئة تدابير الصحة النباتية</a:t>
          </a:r>
          <a:endParaRPr lang="en-US" sz="1800" b="1" kern="1200" dirty="0">
            <a:solidFill>
              <a:schemeClr val="bg1"/>
            </a:solidFill>
          </a:endParaRPr>
        </a:p>
      </dsp:txBody>
      <dsp:txXfrm>
        <a:off x="2195658" y="1088964"/>
        <a:ext cx="2558063" cy="1512957"/>
      </dsp:txXfrm>
    </dsp:sp>
    <dsp:sp modelId="{4EB85D67-C0AB-4F95-B4E2-073026A9C521}">
      <dsp:nvSpPr>
        <dsp:cNvPr id="0" name=""/>
        <dsp:cNvSpPr/>
      </dsp:nvSpPr>
      <dsp:spPr>
        <a:xfrm>
          <a:off x="4930968" y="989578"/>
          <a:ext cx="2784334" cy="169419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EG" sz="2000" b="1" kern="1200" dirty="0">
              <a:solidFill>
                <a:srgbClr val="FFFF00"/>
              </a:solidFill>
            </a:rPr>
            <a:t>هيئة تدابير الصحة النباتية</a:t>
          </a:r>
          <a:endParaRPr lang="en-US" sz="2000" b="1" kern="1200" dirty="0">
            <a:solidFill>
              <a:srgbClr val="FFFF00"/>
            </a:solidFill>
          </a:endParaRPr>
        </a:p>
        <a:p>
          <a:pPr lvl="0" algn="ctr" defTabSz="889000">
            <a:lnSpc>
              <a:spcPct val="90000"/>
            </a:lnSpc>
            <a:spcBef>
              <a:spcPct val="0"/>
            </a:spcBef>
            <a:spcAft>
              <a:spcPct val="35000"/>
            </a:spcAft>
          </a:pPr>
          <a:r>
            <a:rPr lang="ar-EG" sz="1800" b="1" kern="1200" dirty="0">
              <a:solidFill>
                <a:schemeClr val="bg1"/>
              </a:solidFill>
            </a:rPr>
            <a:t>تراجع، تغير وتتبنى قائمة بالموضوعات لمعايير الاتفاقية</a:t>
          </a:r>
        </a:p>
      </dsp:txBody>
      <dsp:txXfrm>
        <a:off x="5013672" y="1072282"/>
        <a:ext cx="2618926" cy="15287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1D1C9-6A20-4294-B2C0-0A258BF0A216}">
      <dsp:nvSpPr>
        <dsp:cNvPr id="0" name=""/>
        <dsp:cNvSpPr/>
      </dsp:nvSpPr>
      <dsp:spPr>
        <a:xfrm>
          <a:off x="10524" y="0"/>
          <a:ext cx="8177285" cy="3690887"/>
        </a:xfrm>
        <a:prstGeom prst="rightArrow">
          <a:avLst/>
        </a:prstGeom>
        <a:solidFill>
          <a:schemeClr val="accent3">
            <a:lumMod val="20000"/>
            <a:lumOff val="80000"/>
          </a:schemeClr>
        </a:solidFill>
        <a:ln>
          <a:noFill/>
        </a:ln>
        <a:effectLst/>
      </dsp:spPr>
      <dsp:style>
        <a:lnRef idx="0">
          <a:scrgbClr r="0" g="0" b="0"/>
        </a:lnRef>
        <a:fillRef idx="1">
          <a:scrgbClr r="0" g="0" b="0"/>
        </a:fillRef>
        <a:effectRef idx="0">
          <a:scrgbClr r="0" g="0" b="0"/>
        </a:effectRef>
        <a:fontRef idx="minor"/>
      </dsp:style>
    </dsp:sp>
    <dsp:sp modelId="{A2FB552F-2116-4416-BE0C-838761EA1C90}">
      <dsp:nvSpPr>
        <dsp:cNvPr id="0" name=""/>
        <dsp:cNvSpPr/>
      </dsp:nvSpPr>
      <dsp:spPr>
        <a:xfrm>
          <a:off x="138121" y="1010048"/>
          <a:ext cx="2108872" cy="1626618"/>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dirty="0">
            <a:solidFill>
              <a:schemeClr val="accent4">
                <a:lumMod val="20000"/>
                <a:lumOff val="80000"/>
              </a:schemeClr>
            </a:solidFill>
          </a:endParaRPr>
        </a:p>
        <a:p>
          <a:pPr lvl="0" algn="ctr" defTabSz="800100">
            <a:lnSpc>
              <a:spcPct val="90000"/>
            </a:lnSpc>
            <a:spcBef>
              <a:spcPct val="0"/>
            </a:spcBef>
            <a:spcAft>
              <a:spcPct val="35000"/>
            </a:spcAft>
          </a:pPr>
          <a:r>
            <a:rPr lang="ar-EG" sz="2000" b="1" kern="1200" dirty="0">
              <a:solidFill>
                <a:srgbClr val="FFFF00"/>
              </a:solidFill>
            </a:rPr>
            <a:t>لجنة المعايير</a:t>
          </a:r>
          <a:r>
            <a:rPr lang="en-US" sz="2000" b="1" kern="1200" dirty="0">
              <a:solidFill>
                <a:srgbClr val="FFFF00"/>
              </a:solidFill>
            </a:rPr>
            <a:t> </a:t>
          </a:r>
        </a:p>
        <a:p>
          <a:pPr lvl="0" algn="ctr" defTabSz="800100">
            <a:lnSpc>
              <a:spcPct val="100000"/>
            </a:lnSpc>
            <a:spcBef>
              <a:spcPct val="0"/>
            </a:spcBef>
            <a:spcAft>
              <a:spcPct val="35000"/>
            </a:spcAft>
          </a:pPr>
          <a:r>
            <a:rPr lang="ar-EG" sz="1800" b="1" kern="1200" dirty="0">
              <a:solidFill>
                <a:schemeClr val="bg1"/>
              </a:solidFill>
            </a:rPr>
            <a:t>التوصية لمسودة المعيار لهيئة تدابير الصحة النباتية</a:t>
          </a:r>
          <a:endParaRPr lang="en-US" sz="1800" b="1" kern="1200" dirty="0">
            <a:solidFill>
              <a:schemeClr val="bg1"/>
            </a:solidFill>
          </a:endParaRPr>
        </a:p>
        <a:p>
          <a:pPr lvl="0" algn="ctr" defTabSz="800100">
            <a:lnSpc>
              <a:spcPct val="90000"/>
            </a:lnSpc>
            <a:spcBef>
              <a:spcPct val="0"/>
            </a:spcBef>
            <a:spcAft>
              <a:spcPct val="35000"/>
            </a:spcAft>
          </a:pPr>
          <a:endParaRPr lang="en-US" sz="1800" b="1" kern="1200" dirty="0"/>
        </a:p>
      </dsp:txBody>
      <dsp:txXfrm>
        <a:off x="217526" y="1089453"/>
        <a:ext cx="1950062" cy="1467808"/>
      </dsp:txXfrm>
    </dsp:sp>
    <dsp:sp modelId="{66EB6B12-62E6-43AF-B729-1F11B54020C6}">
      <dsp:nvSpPr>
        <dsp:cNvPr id="0" name=""/>
        <dsp:cNvSpPr/>
      </dsp:nvSpPr>
      <dsp:spPr>
        <a:xfrm>
          <a:off x="2387144" y="1054050"/>
          <a:ext cx="2327311" cy="1566279"/>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ar-EG" sz="1800" b="1" kern="1200" dirty="0">
              <a:solidFill>
                <a:schemeClr val="bg1"/>
              </a:solidFill>
            </a:rPr>
            <a:t>نشر مسودة المعيار على صفحة الانترنت ل</a:t>
          </a:r>
          <a:r>
            <a:rPr lang="ar-EG" sz="2000" b="1" kern="1200" dirty="0">
              <a:solidFill>
                <a:srgbClr val="FFFF00"/>
              </a:solidFill>
            </a:rPr>
            <a:t>جلسة هيئة تدابير الصحة النباتية</a:t>
          </a:r>
          <a:endParaRPr lang="en-US" sz="2000" b="1" kern="1200" dirty="0"/>
        </a:p>
      </dsp:txBody>
      <dsp:txXfrm>
        <a:off x="2463603" y="1130509"/>
        <a:ext cx="2174393" cy="1413361"/>
      </dsp:txXfrm>
    </dsp:sp>
    <dsp:sp modelId="{4EB85D67-C0AB-4F95-B4E2-073026A9C521}">
      <dsp:nvSpPr>
        <dsp:cNvPr id="0" name=""/>
        <dsp:cNvSpPr/>
      </dsp:nvSpPr>
      <dsp:spPr>
        <a:xfrm>
          <a:off x="4874710" y="1042328"/>
          <a:ext cx="2851011" cy="1588690"/>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n-US" sz="2000" b="1" kern="1200" dirty="0">
            <a:solidFill>
              <a:schemeClr val="bg1"/>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ar-EG" sz="1800" b="1" kern="1200" dirty="0">
              <a:solidFill>
                <a:schemeClr val="bg1"/>
              </a:solidFill>
            </a:rPr>
            <a:t>اذا اعترض أيا من الأطراف المتعاقدة على تبنى مسودة المعيار</a:t>
          </a:r>
        </a:p>
        <a:p>
          <a:pPr marL="0" marR="0" lvl="0" indent="0" algn="ctr" defTabSz="914400" eaLnBrk="1" fontAlgn="auto" latinLnBrk="0" hangingPunct="1">
            <a:lnSpc>
              <a:spcPct val="100000"/>
            </a:lnSpc>
            <a:spcBef>
              <a:spcPct val="0"/>
            </a:spcBef>
            <a:spcAft>
              <a:spcPts val="0"/>
            </a:spcAft>
            <a:buClrTx/>
            <a:buSzTx/>
            <a:buFontTx/>
            <a:buNone/>
            <a:tabLst/>
            <a:defRPr/>
          </a:pPr>
          <a:endParaRPr lang="ar-EG" sz="1800" b="1" kern="1200" dirty="0">
            <a:solidFill>
              <a:schemeClr val="bg1"/>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en-US" sz="1800" b="1" kern="1200" dirty="0">
              <a:solidFill>
                <a:srgbClr val="FF0000"/>
              </a:solidFill>
              <a:latin typeface="Calibri" panose="020F0502020204030204" pitchFamily="34" charset="0"/>
              <a:cs typeface="Calibri" panose="020F0502020204030204" pitchFamily="34" charset="0"/>
            </a:rPr>
            <a:t>→ </a:t>
          </a:r>
          <a:r>
            <a:rPr lang="ar-EG" sz="1800" b="1" kern="1200" dirty="0">
              <a:solidFill>
                <a:srgbClr val="FF0000"/>
              </a:solidFill>
              <a:latin typeface="Calibri" panose="020F0502020204030204" pitchFamily="34" charset="0"/>
              <a:cs typeface="Calibri" panose="020F0502020204030204" pitchFamily="34" charset="0"/>
            </a:rPr>
            <a:t>اعتراض</a:t>
          </a:r>
          <a:r>
            <a:rPr lang="en-US" sz="1800" b="1" kern="1200" dirty="0">
              <a:solidFill>
                <a:srgbClr val="FF0000"/>
              </a:solidFill>
              <a:latin typeface="Calibri" panose="020F0502020204030204" pitchFamily="34" charset="0"/>
              <a:cs typeface="Calibri" panose="020F0502020204030204" pitchFamily="34" charset="0"/>
            </a:rPr>
            <a:t>                          </a:t>
          </a:r>
          <a:endParaRPr lang="ar-EG" sz="1800" b="1" kern="1200" dirty="0">
            <a:solidFill>
              <a:srgbClr val="FF0000"/>
            </a:solidFill>
            <a:latin typeface="Calibri" panose="020F0502020204030204" pitchFamily="34" charset="0"/>
            <a:cs typeface="Calibri" panose="020F0502020204030204" pitchFamily="34" charset="0"/>
          </a:endParaRPr>
        </a:p>
        <a:p>
          <a:pPr marL="0" marR="0" lvl="0" indent="0" algn="ctr" defTabSz="914400" eaLnBrk="1" fontAlgn="auto" latinLnBrk="0" hangingPunct="1">
            <a:lnSpc>
              <a:spcPct val="100000"/>
            </a:lnSpc>
            <a:spcBef>
              <a:spcPct val="0"/>
            </a:spcBef>
            <a:spcAft>
              <a:spcPts val="0"/>
            </a:spcAft>
            <a:buClrTx/>
            <a:buSzTx/>
            <a:buFontTx/>
            <a:buNone/>
            <a:tabLst/>
            <a:defRPr/>
          </a:pPr>
          <a:r>
            <a:rPr lang="en-US" sz="1800" b="1" kern="1200" dirty="0">
              <a:solidFill>
                <a:srgbClr val="FF0000"/>
              </a:solidFill>
              <a:latin typeface="Calibri" panose="020F0502020204030204" pitchFamily="34" charset="0"/>
              <a:cs typeface="Calibri" panose="020F0502020204030204" pitchFamily="34" charset="0"/>
            </a:rPr>
            <a:t> </a:t>
          </a:r>
          <a:r>
            <a:rPr lang="en-US" sz="1800" b="1" kern="1200" dirty="0">
              <a:solidFill>
                <a:schemeClr val="bg1"/>
              </a:solidFill>
            </a:rPr>
            <a:t>(</a:t>
          </a:r>
          <a:r>
            <a:rPr lang="ar-EG" sz="1800" b="1" kern="1200" dirty="0">
              <a:solidFill>
                <a:schemeClr val="bg1"/>
              </a:solidFill>
            </a:rPr>
            <a:t>خلال ثلاث أسابيع قبل اجتماع هيئة تدابير الصحة النباتية)</a:t>
          </a:r>
          <a:r>
            <a:rPr lang="en-US" sz="1800" b="1" kern="1200" dirty="0">
              <a:solidFill>
                <a:schemeClr val="bg1"/>
              </a:solidFill>
            </a:rPr>
            <a:t>)</a:t>
          </a:r>
        </a:p>
        <a:p>
          <a:pPr lvl="0" algn="ctr" defTabSz="800100">
            <a:lnSpc>
              <a:spcPct val="90000"/>
            </a:lnSpc>
            <a:spcBef>
              <a:spcPct val="0"/>
            </a:spcBef>
            <a:spcAft>
              <a:spcPct val="35000"/>
            </a:spcAft>
          </a:pPr>
          <a:endParaRPr lang="en-US" sz="1800" b="1" kern="1200" dirty="0">
            <a:solidFill>
              <a:srgbClr val="C00000"/>
            </a:solidFill>
          </a:endParaRPr>
        </a:p>
      </dsp:txBody>
      <dsp:txXfrm>
        <a:off x="4952263" y="1119881"/>
        <a:ext cx="2695905" cy="143358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63253-E01F-4F30-942D-058B9B5ADCAE}" type="datetimeFigureOut">
              <a:rPr lang="en-US" smtClean="0"/>
              <a:t>7/26/2021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29A532-2D81-4F03-8319-AA83D4B15FFD}" type="slidenum">
              <a:rPr lang="en-US" smtClean="0"/>
              <a:t>‹#›</a:t>
            </a:fld>
            <a:endParaRPr lang="en-US" dirty="0"/>
          </a:p>
        </p:txBody>
      </p:sp>
    </p:spTree>
    <p:extLst>
      <p:ext uri="{BB962C8B-B14F-4D97-AF65-F5344CB8AC3E}">
        <p14:creationId xmlns:p14="http://schemas.microsoft.com/office/powerpoint/2010/main" val="2442814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2</a:t>
            </a:fld>
            <a:endParaRPr lang="ru-RU" dirty="0"/>
          </a:p>
        </p:txBody>
      </p:sp>
    </p:spTree>
    <p:extLst>
      <p:ext uri="{BB962C8B-B14F-4D97-AF65-F5344CB8AC3E}">
        <p14:creationId xmlns:p14="http://schemas.microsoft.com/office/powerpoint/2010/main" val="384905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ISPM</a:t>
            </a:r>
            <a:r>
              <a:rPr lang="en-GB" baseline="0" dirty="0"/>
              <a:t> 1 adopted in 1993</a:t>
            </a:r>
          </a:p>
          <a:p>
            <a:pPr marL="171450" indent="-171450">
              <a:buFontTx/>
              <a:buChar char="-"/>
            </a:pPr>
            <a:r>
              <a:rPr lang="en-GB" baseline="0" dirty="0"/>
              <a:t>1995: </a:t>
            </a:r>
            <a:r>
              <a:rPr lang="en-US" sz="1200" b="0" i="0" kern="1200" dirty="0">
                <a:solidFill>
                  <a:schemeClr val="tx1"/>
                </a:solidFill>
                <a:effectLst/>
                <a:latin typeface="+mn-lt"/>
                <a:ea typeface="+mn-ea"/>
                <a:cs typeface="+mn-cs"/>
              </a:rPr>
              <a:t>the Agreement on the Application of Sanitary and Phytosanitary Measures (SPS) of the WTO was established on 1 January 1995. At that time the SPS agreement came into force. The WTO-SPS Agreement recognizes the IPPC as the relevant international standard setting organization for the elaboration of international standards to help ensure that phytosanitary measures are not used as unjustified barriers to trade.</a:t>
            </a:r>
            <a:endParaRPr lang="en-US" dirty="0"/>
          </a:p>
        </p:txBody>
      </p:sp>
      <p:sp>
        <p:nvSpPr>
          <p:cNvPr id="4" name="Slide Number Placeholder 3"/>
          <p:cNvSpPr>
            <a:spLocks noGrp="1"/>
          </p:cNvSpPr>
          <p:nvPr>
            <p:ph type="sldNum" sz="quarter" idx="10"/>
          </p:nvPr>
        </p:nvSpPr>
        <p:spPr/>
        <p:txBody>
          <a:bodyPr/>
          <a:lstStyle/>
          <a:p>
            <a:fld id="{F9C197C8-4B5C-4A18-BEBB-5D8B3E1340EB}" type="slidenum">
              <a:rPr lang="en-US" smtClean="0"/>
              <a:t>3</a:t>
            </a:fld>
            <a:endParaRPr lang="en-US" dirty="0"/>
          </a:p>
        </p:txBody>
      </p:sp>
    </p:spTree>
    <p:extLst>
      <p:ext uri="{BB962C8B-B14F-4D97-AF65-F5344CB8AC3E}">
        <p14:creationId xmlns:p14="http://schemas.microsoft.com/office/powerpoint/2010/main" val="3647997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4</a:t>
            </a:fld>
            <a:endParaRPr lang="en-US" dirty="0"/>
          </a:p>
        </p:txBody>
      </p:sp>
    </p:spTree>
    <p:extLst>
      <p:ext uri="{BB962C8B-B14F-4D97-AF65-F5344CB8AC3E}">
        <p14:creationId xmlns:p14="http://schemas.microsoft.com/office/powerpoint/2010/main" val="1115223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ffectLst>
                <a:outerShdw blurRad="38100" dist="38100" dir="2700000" algn="tl">
                  <a:srgbClr val="000000">
                    <a:alpha val="43137"/>
                  </a:srgbClr>
                </a:outerShdw>
              </a:effectLst>
            </a:endParaRPr>
          </a:p>
        </p:txBody>
      </p:sp>
      <p:sp>
        <p:nvSpPr>
          <p:cNvPr id="4" name="Номер слайда 3"/>
          <p:cNvSpPr>
            <a:spLocks noGrp="1"/>
          </p:cNvSpPr>
          <p:nvPr>
            <p:ph type="sldNum" sz="quarter" idx="5"/>
          </p:nvPr>
        </p:nvSpPr>
        <p:spPr/>
        <p:txBody>
          <a:bodyPr/>
          <a:lstStyle/>
          <a:p>
            <a:fld id="{A1388831-4873-4500-9143-59EDFBED8561}" type="slidenum">
              <a:rPr lang="ru-RU" smtClean="0"/>
              <a:t>13</a:t>
            </a:fld>
            <a:endParaRPr lang="ru-RU" dirty="0"/>
          </a:p>
        </p:txBody>
      </p:sp>
    </p:spTree>
    <p:extLst>
      <p:ext uri="{BB962C8B-B14F-4D97-AF65-F5344CB8AC3E}">
        <p14:creationId xmlns:p14="http://schemas.microsoft.com/office/powerpoint/2010/main" val="536647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 there ways to speed up the process? </a:t>
            </a:r>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16</a:t>
            </a:fld>
            <a:endParaRPr lang="en-US" dirty="0"/>
          </a:p>
        </p:txBody>
      </p:sp>
    </p:spTree>
    <p:extLst>
      <p:ext uri="{BB962C8B-B14F-4D97-AF65-F5344CB8AC3E}">
        <p14:creationId xmlns:p14="http://schemas.microsoft.com/office/powerpoint/2010/main" val="7362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29A532-2D81-4F03-8319-AA83D4B15FFD}" type="slidenum">
              <a:rPr lang="en-US" smtClean="0"/>
              <a:t>19</a:t>
            </a:fld>
            <a:endParaRPr lang="en-US" dirty="0"/>
          </a:p>
        </p:txBody>
      </p:sp>
    </p:spTree>
    <p:extLst>
      <p:ext uri="{BB962C8B-B14F-4D97-AF65-F5344CB8AC3E}">
        <p14:creationId xmlns:p14="http://schemas.microsoft.com/office/powerpoint/2010/main" val="582956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9447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2473666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7E2947-C302-4DA2-ABC1-99FAD1F6B412}" type="datetimeFigureOut">
              <a:rPr lang="en-US" smtClean="0"/>
              <a:t>7/26/2021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C9F7F2-D199-49E2-AB51-0CBDF04029A3}" type="slidenum">
              <a:rPr lang="en-US" smtClean="0"/>
              <a:t>‹#›</a:t>
            </a:fld>
            <a:endParaRPr lang="en-US" dirty="0"/>
          </a:p>
        </p:txBody>
      </p:sp>
    </p:spTree>
    <p:extLst>
      <p:ext uri="{BB962C8B-B14F-4D97-AF65-F5344CB8AC3E}">
        <p14:creationId xmlns:p14="http://schemas.microsoft.com/office/powerpoint/2010/main" val="342836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7E2947-C302-4DA2-ABC1-99FAD1F6B412}" type="datetimeFigureOut">
              <a:rPr lang="en-US" smtClean="0"/>
              <a:t>7/26/2021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2C9F7F2-D199-49E2-AB51-0CBDF04029A3}" type="slidenum">
              <a:rPr lang="en-US" smtClean="0"/>
              <a:t>‹#›</a:t>
            </a:fld>
            <a:endParaRPr lang="en-US" dirty="0"/>
          </a:p>
        </p:txBody>
      </p:sp>
    </p:spTree>
    <p:extLst>
      <p:ext uri="{BB962C8B-B14F-4D97-AF65-F5344CB8AC3E}">
        <p14:creationId xmlns:p14="http://schemas.microsoft.com/office/powerpoint/2010/main" val="3879049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Picture/Figure</a:t>
            </a:r>
          </a:p>
        </p:txBody>
      </p:sp>
    </p:spTree>
    <p:extLst>
      <p:ext uri="{BB962C8B-B14F-4D97-AF65-F5344CB8AC3E}">
        <p14:creationId xmlns:p14="http://schemas.microsoft.com/office/powerpoint/2010/main" val="3224901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18255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3580630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extLst>
      <p:ext uri="{BB962C8B-B14F-4D97-AF65-F5344CB8AC3E}">
        <p14:creationId xmlns:p14="http://schemas.microsoft.com/office/powerpoint/2010/main" val="988610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7.xml"/><Relationship Id="rId7" Type="http://schemas.openxmlformats.org/officeDocument/2006/relationships/image" Target="../media/image2.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1626806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PRESENTATION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Tree>
    <p:extLst>
      <p:ext uri="{BB962C8B-B14F-4D97-AF65-F5344CB8AC3E}">
        <p14:creationId xmlns:p14="http://schemas.microsoft.com/office/powerpoint/2010/main" val="246258950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diagramLayout" Target="../diagrams/layout2.xml"/><Relationship Id="rId7" Type="http://schemas.openxmlformats.org/officeDocument/2006/relationships/image" Target="../media/image1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21.jpeg"/><Relationship Id="rId7" Type="http://schemas.openxmlformats.org/officeDocument/2006/relationships/image" Target="../media/image14.png"/><Relationship Id="rId12" Type="http://schemas.openxmlformats.org/officeDocument/2006/relationships/image" Target="../media/image26.sv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8.svg"/><Relationship Id="rId11" Type="http://schemas.openxmlformats.org/officeDocument/2006/relationships/image" Target="../media/image16.png"/><Relationship Id="rId5" Type="http://schemas.openxmlformats.org/officeDocument/2006/relationships/image" Target="../media/image17.png"/><Relationship Id="rId10" Type="http://schemas.openxmlformats.org/officeDocument/2006/relationships/image" Target="../media/image24.svg"/><Relationship Id="rId4" Type="http://schemas.openxmlformats.org/officeDocument/2006/relationships/image" Target="../media/image22.jpg"/><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8.png"/><Relationship Id="rId12"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19.svg"/><Relationship Id="rId1" Type="http://schemas.openxmlformats.org/officeDocument/2006/relationships/slideLayout" Target="../slideLayouts/slideLayout3.xml"/><Relationship Id="rId6" Type="http://schemas.openxmlformats.org/officeDocument/2006/relationships/image" Target="../media/image9.svg"/><Relationship Id="rId11" Type="http://schemas.openxmlformats.org/officeDocument/2006/relationships/image" Target="../media/image10.png"/><Relationship Id="rId5" Type="http://schemas.openxmlformats.org/officeDocument/2006/relationships/image" Target="../media/image7.png"/><Relationship Id="rId15" Type="http://schemas.openxmlformats.org/officeDocument/2006/relationships/image" Target="../media/image12.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9.png"/><Relationship Id="rId14" Type="http://schemas.openxmlformats.org/officeDocument/2006/relationships/image" Target="../media/image17.svg"/></Relationships>
</file>

<file path=ppt/slides/_rels/slide20.xml.rels><?xml version="1.0" encoding="UTF-8" standalone="yes"?>
<Relationships xmlns="http://schemas.openxmlformats.org/package/2006/relationships"><Relationship Id="rId3" Type="http://schemas.openxmlformats.org/officeDocument/2006/relationships/hyperlink" Target="https://www.ippc.int/en/core-activities/standards-setting/" TargetMode="External"/><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comments" Target="../comments/comment1.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hyperlink" Target="https://www.ippc.int/en/core-activities/standards-setting/" TargetMode="External"/><Relationship Id="rId3" Type="http://schemas.openxmlformats.org/officeDocument/2006/relationships/hyperlink" Target="https://creativecommons.org/licenses/by/3.0/" TargetMode="External"/><Relationship Id="rId7" Type="http://schemas.openxmlformats.org/officeDocument/2006/relationships/hyperlink" Target="https://www.ippc.int/en/core-activities/standards-setting/standards-committee/" TargetMode="External"/><Relationship Id="rId2" Type="http://schemas.openxmlformats.org/officeDocument/2006/relationships/hyperlink" Target="https://soundcloud.com/liqwyd/" TargetMode="External"/><Relationship Id="rId1" Type="http://schemas.openxmlformats.org/officeDocument/2006/relationships/slideLayout" Target="../slideLayouts/slideLayout4.xml"/><Relationship Id="rId6" Type="http://schemas.openxmlformats.org/officeDocument/2006/relationships/hyperlink" Target="https://www.ippc.int/en/core-activities/governance/cpm/" TargetMode="External"/><Relationship Id="rId11" Type="http://schemas.openxmlformats.org/officeDocument/2006/relationships/image" Target="../media/image30.png"/><Relationship Id="rId5" Type="http://schemas.openxmlformats.org/officeDocument/2006/relationships/hyperlink" Target="https://www.ippc.int/en/core-activities/standards-setting/ispms/" TargetMode="External"/><Relationship Id="rId10" Type="http://schemas.openxmlformats.org/officeDocument/2006/relationships/image" Target="../media/image29.png"/><Relationship Id="rId4" Type="http://schemas.openxmlformats.org/officeDocument/2006/relationships/hyperlink" Target="https://www.ippc.int/en/" TargetMode="External"/><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4.svg"/><Relationship Id="rId5" Type="http://schemas.openxmlformats.org/officeDocument/2006/relationships/image" Target="../media/image15.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24.svg"/><Relationship Id="rId4" Type="http://schemas.openxmlformats.org/officeDocument/2006/relationships/image" Target="../media/image15.png"/><Relationship Id="rId9" Type="http://schemas.openxmlformats.org/officeDocument/2006/relationships/image" Target="../media/image28.svg"/></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diagramLayout" Target="../diagrams/layout1.xml"/><Relationship Id="rId7" Type="http://schemas.openxmlformats.org/officeDocument/2006/relationships/image" Target="../media/image14.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123823" y="1812363"/>
            <a:ext cx="12068175" cy="1351228"/>
          </a:xfrm>
        </p:spPr>
        <p:txBody>
          <a:bodyPr/>
          <a:lstStyle/>
          <a:p>
            <a:pPr algn="ctr"/>
            <a:r>
              <a:rPr lang="ar-EG" sz="3000" dirty="0"/>
              <a:t>عملية وضع المعايير الخاصة بالاتفاقية الدولية لوقاية النباتات للمعايير الدولية لتدابير الصحة النباتية وبروتوكولات التشخيص</a:t>
            </a:r>
            <a:r>
              <a:rPr lang="en-US" sz="3000" dirty="0"/>
              <a:t/>
            </a:r>
            <a:br>
              <a:rPr lang="en-US" sz="3000" dirty="0"/>
            </a:br>
            <a:r>
              <a:rPr lang="en-US" sz="3000" dirty="0"/>
              <a:t/>
            </a:r>
            <a:br>
              <a:rPr lang="en-US" sz="3000" dirty="0"/>
            </a:br>
            <a:endParaRPr lang="en-IT" sz="3000" dirty="0"/>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a:xfrm>
            <a:off x="61911" y="3363839"/>
            <a:ext cx="12192000" cy="245913"/>
          </a:xfrm>
        </p:spPr>
        <p:txBody>
          <a:bodyPr/>
          <a:lstStyle/>
          <a:p>
            <a:pPr algn="ctr"/>
            <a:r>
              <a:rPr lang="ar-EG" dirty="0"/>
              <a:t>وحدة وضع المعايير – امانة الاتفاقية الدولية لوقاية النباتات</a:t>
            </a:r>
            <a:endParaRPr lang="en-IT" dirty="0"/>
          </a:p>
        </p:txBody>
      </p:sp>
      <p:pic>
        <p:nvPicPr>
          <p:cNvPr id="11" name="Swe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26350" y="6256977"/>
            <a:ext cx="487363" cy="487363"/>
          </a:xfrm>
          <a:prstGeom prst="rect">
            <a:avLst/>
          </a:prstGeom>
        </p:spPr>
      </p:pic>
    </p:spTree>
    <p:extLst>
      <p:ext uri="{BB962C8B-B14F-4D97-AF65-F5344CB8AC3E}">
        <p14:creationId xmlns:p14="http://schemas.microsoft.com/office/powerpoint/2010/main" val="3980786642"/>
      </p:ext>
    </p:extLst>
  </p:cSld>
  <p:clrMapOvr>
    <a:masterClrMapping/>
  </p:clrMapOvr>
  <mc:AlternateContent xmlns:mc="http://schemas.openxmlformats.org/markup-compatibility/2006" xmlns:p14="http://schemas.microsoft.com/office/powerpoint/2010/main">
    <mc:Choice Requires="p14">
      <p:transition p14:dur="10" advTm="8000"/>
    </mc:Choice>
    <mc:Fallback xmlns="">
      <p:transition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
                                      <p:cBhvr>
                                        <p:cTn id="6" dur="1" fill="hold"/>
                                        <p:tgtEl>
                                          <p:spTgt spid="11"/>
                                        </p:tgtEl>
                                      </p:cBhvr>
                                    </p:cmd>
                                  </p:childTnLst>
                                </p:cTn>
                              </p:par>
                              <p:par>
                                <p:cTn id="7" presetID="6" presetClass="entr" presetSubtype="16"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circle(in)">
                                      <p:cBhvr>
                                        <p:cTn id="9" dur="2000"/>
                                        <p:tgtEl>
                                          <p:spTgt spid="6"/>
                                        </p:tgtEl>
                                      </p:cBhvr>
                                    </p:animEffect>
                                  </p:childTnLst>
                                </p:cTn>
                              </p:par>
                              <p:par>
                                <p:cTn id="10" presetID="6"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circle(in)">
                                      <p:cBhvr>
                                        <p:cTn id="15"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hold" display="0">
                  <p:stCondLst>
                    <p:cond delay="indefinite"/>
                  </p:stCondLst>
                  <p:endCondLst>
                    <p:cond evt="onStopAudio" delay="0">
                      <p:tgtEl>
                        <p:sldTgt/>
                      </p:tgtEl>
                    </p:cond>
                  </p:endCondLst>
                </p:cTn>
                <p:tgtEl>
                  <p:spTgt spid="11"/>
                </p:tgtEl>
              </p:cMediaNode>
            </p:audio>
          </p:childTnLst>
        </p:cTn>
      </p:par>
    </p:tnLst>
    <p:bldLst>
      <p:bldP spid="7" grpId="0"/>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368312" y="1312983"/>
            <a:ext cx="7470648" cy="1461477"/>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EG" sz="1800" b="1" dirty="0">
                <a:solidFill>
                  <a:schemeClr val="accent4">
                    <a:lumMod val="50000"/>
                  </a:schemeClr>
                </a:solidFill>
              </a:rPr>
              <a:t>جمع التعليقات من نظام التعليق على الانترنت</a:t>
            </a:r>
          </a:p>
          <a:p>
            <a:pPr algn="r" rtl="1" fontAlgn="t"/>
            <a:endParaRPr lang="ar-EG" sz="1800" b="1" dirty="0">
              <a:solidFill>
                <a:schemeClr val="tx1"/>
              </a:solidFill>
            </a:endParaRPr>
          </a:p>
          <a:p>
            <a:pPr algn="r" rtl="1" fontAlgn="t"/>
            <a:r>
              <a:rPr lang="ar-EG" sz="1800" b="1" dirty="0">
                <a:solidFill>
                  <a:schemeClr val="tx1"/>
                </a:solidFill>
              </a:rPr>
              <a:t>جمع التعليقات ونشرها ← تقديمها لمشرف الموضوع للمراجعة </a:t>
            </a:r>
            <a:endParaRPr lang="en-US" sz="1800" b="1" dirty="0">
              <a:solidFill>
                <a:schemeClr val="tx1"/>
              </a:solidFill>
            </a:endParaRPr>
          </a:p>
        </p:txBody>
      </p:sp>
      <p:sp>
        <p:nvSpPr>
          <p:cNvPr id="3" name="Rounded Rectangle 2"/>
          <p:cNvSpPr/>
          <p:nvPr/>
        </p:nvSpPr>
        <p:spPr>
          <a:xfrm>
            <a:off x="4372034" y="3040185"/>
            <a:ext cx="7486650"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EG" sz="1800" b="1" dirty="0">
                <a:solidFill>
                  <a:schemeClr val="bg1"/>
                </a:solidFill>
              </a:rPr>
              <a:t>مراجعة التعليقات واعداد الردود ومراجعة مسودة المعيار </a:t>
            </a:r>
            <a:r>
              <a:rPr lang="ar-EG" sz="1800" b="1" dirty="0" err="1">
                <a:solidFill>
                  <a:schemeClr val="bg1"/>
                </a:solidFill>
              </a:rPr>
              <a:t>بناءا</a:t>
            </a:r>
            <a:r>
              <a:rPr lang="ar-EG" sz="1800" b="1" dirty="0">
                <a:solidFill>
                  <a:schemeClr val="bg1"/>
                </a:solidFill>
              </a:rPr>
              <a:t> عليها ← تقديمها للأمانة</a:t>
            </a:r>
          </a:p>
        </p:txBody>
      </p:sp>
      <p:sp>
        <p:nvSpPr>
          <p:cNvPr id="4" name="Rounded Rectangle 3"/>
          <p:cNvSpPr/>
          <p:nvPr/>
        </p:nvSpPr>
        <p:spPr>
          <a:xfrm>
            <a:off x="4388036" y="4077057"/>
            <a:ext cx="7470648" cy="2199002"/>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EG" sz="1800" b="1" dirty="0">
                <a:solidFill>
                  <a:srgbClr val="002060"/>
                </a:solidFill>
              </a:rPr>
              <a:t>مراجعة: التعليقات وردود المشرف على التعليقات ومسودة المعيار</a:t>
            </a:r>
          </a:p>
          <a:p>
            <a:pPr algn="r" rtl="1"/>
            <a:r>
              <a:rPr lang="ar-EG" sz="1800" b="1" dirty="0">
                <a:solidFill>
                  <a:srgbClr val="002060"/>
                </a:solidFill>
              </a:rPr>
              <a:t>تقديم ملخص للموضوعات الرئيسية ومناقشتها في اجتماعات لجنة المعايير</a:t>
            </a:r>
            <a:endParaRPr lang="en-GB" sz="1800" b="1" dirty="0">
              <a:solidFill>
                <a:srgbClr val="002060"/>
              </a:solidFill>
            </a:endParaRPr>
          </a:p>
          <a:p>
            <a:pPr algn="r" rtl="1"/>
            <a:r>
              <a:rPr lang="ar-EG" sz="1800" b="1" dirty="0">
                <a:solidFill>
                  <a:srgbClr val="002060"/>
                </a:solidFill>
              </a:rPr>
              <a:t>تقديم توصية لمسودة المعيار لهيئة تدابير الصحة النباتية </a:t>
            </a:r>
            <a:r>
              <a:rPr lang="ar-EG" sz="1800" b="1" dirty="0" err="1">
                <a:solidFill>
                  <a:srgbClr val="002060"/>
                </a:solidFill>
              </a:rPr>
              <a:t>للتبنى</a:t>
            </a:r>
            <a:endParaRPr lang="en-GB" sz="1800" b="1" dirty="0">
              <a:solidFill>
                <a:srgbClr val="002060"/>
              </a:solidFill>
            </a:endParaRPr>
          </a:p>
        </p:txBody>
      </p:sp>
      <p:sp>
        <p:nvSpPr>
          <p:cNvPr id="10" name="Rounded Rectangle 9"/>
          <p:cNvSpPr/>
          <p:nvPr/>
        </p:nvSpPr>
        <p:spPr>
          <a:xfrm>
            <a:off x="3390901" y="311237"/>
            <a:ext cx="5486400"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الدورة الثانية من المشاورات – </a:t>
            </a:r>
            <a:r>
              <a:rPr lang="ar-EG" sz="2000" b="1" dirty="0">
                <a:solidFill>
                  <a:srgbClr val="FF0000"/>
                </a:solidFill>
              </a:rPr>
              <a:t>90</a:t>
            </a:r>
            <a:r>
              <a:rPr lang="ar-EG" sz="2800" b="1" dirty="0">
                <a:solidFill>
                  <a:srgbClr val="FF0000"/>
                </a:solidFill>
              </a:rPr>
              <a:t> </a:t>
            </a:r>
            <a:r>
              <a:rPr lang="ar-EG" sz="2000" b="1" dirty="0">
                <a:solidFill>
                  <a:srgbClr val="FF0000"/>
                </a:solidFill>
              </a:rPr>
              <a:t>يوم</a:t>
            </a:r>
            <a:endParaRPr lang="en-US" sz="2400" b="1" dirty="0">
              <a:solidFill>
                <a:srgbClr val="C00000"/>
              </a:solidFill>
            </a:endParaRPr>
          </a:p>
        </p:txBody>
      </p:sp>
      <p:sp>
        <p:nvSpPr>
          <p:cNvPr id="13" name="Down Arrow Callout 12"/>
          <p:cNvSpPr/>
          <p:nvPr/>
        </p:nvSpPr>
        <p:spPr>
          <a:xfrm>
            <a:off x="2699240" y="1364056"/>
            <a:ext cx="1524000" cy="1597975"/>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امانة الاتفاقية</a:t>
            </a:r>
            <a:endParaRPr lang="en-US" sz="2000" b="1" dirty="0">
              <a:solidFill>
                <a:srgbClr val="CC9900"/>
              </a:solidFill>
            </a:endParaRPr>
          </a:p>
        </p:txBody>
      </p:sp>
      <p:sp>
        <p:nvSpPr>
          <p:cNvPr id="14" name="Down Arrow Callout 13"/>
          <p:cNvSpPr/>
          <p:nvPr/>
        </p:nvSpPr>
        <p:spPr>
          <a:xfrm>
            <a:off x="2684952" y="3083068"/>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مشرف الموضوع</a:t>
            </a:r>
            <a:endParaRPr lang="en-US" sz="2000" b="1" dirty="0">
              <a:solidFill>
                <a:srgbClr val="CC9900"/>
              </a:solidFill>
            </a:endParaRPr>
          </a:p>
        </p:txBody>
      </p:sp>
      <p:sp>
        <p:nvSpPr>
          <p:cNvPr id="16" name="Rectangle 15"/>
          <p:cNvSpPr/>
          <p:nvPr/>
        </p:nvSpPr>
        <p:spPr>
          <a:xfrm>
            <a:off x="2670665" y="4157844"/>
            <a:ext cx="1552575" cy="2118215"/>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لجنة المعايير</a:t>
            </a:r>
            <a:endParaRPr lang="en-US" sz="2000" b="1" dirty="0">
              <a:solidFill>
                <a:srgbClr val="CC9900"/>
              </a:solidFill>
            </a:endParaRPr>
          </a:p>
        </p:txBody>
      </p:sp>
      <p:grpSp>
        <p:nvGrpSpPr>
          <p:cNvPr id="17" name="Group 16"/>
          <p:cNvGrpSpPr/>
          <p:nvPr/>
        </p:nvGrpSpPr>
        <p:grpSpPr>
          <a:xfrm>
            <a:off x="179750" y="1364056"/>
            <a:ext cx="2286000" cy="2170969"/>
            <a:chOff x="5981526" y="1989200"/>
            <a:chExt cx="2875771" cy="2963230"/>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588019" y="1989200"/>
              <a:ext cx="2269278" cy="1767418"/>
            </a:xfrm>
            <a:prstGeom prst="rect">
              <a:avLst/>
            </a:prstGeom>
          </p:spPr>
        </p:pic>
        <p:sp>
          <p:nvSpPr>
            <p:cNvPr id="19" name="Rectangle 18"/>
            <p:cNvSpPr/>
            <p:nvPr/>
          </p:nvSpPr>
          <p:spPr>
            <a:xfrm>
              <a:off x="5981526" y="3818174"/>
              <a:ext cx="2875771" cy="1134256"/>
            </a:xfrm>
            <a:prstGeom prst="rect">
              <a:avLst/>
            </a:prstGeom>
          </p:spPr>
          <p:txBody>
            <a:bodyPr wrap="square">
              <a:spAutoFit/>
            </a:bodyPr>
            <a:lstStyle/>
            <a:p>
              <a:pPr algn="ctr"/>
              <a:r>
                <a:rPr lang="ar-EG" sz="2000" b="1" dirty="0">
                  <a:solidFill>
                    <a:srgbClr val="0F405B"/>
                  </a:solidFill>
                  <a:latin typeface="Roboto Slab"/>
                </a:rPr>
                <a:t>المشاورات والمراجعة</a:t>
              </a:r>
              <a:endParaRPr lang="en-US" sz="2000" b="1" dirty="0">
                <a:solidFill>
                  <a:srgbClr val="0F405B"/>
                </a:solidFill>
                <a:latin typeface="Roboto Slab"/>
              </a:endParaRPr>
            </a:p>
            <a:p>
              <a:endParaRPr lang="en-GB" sz="1400" b="1" dirty="0">
                <a:solidFill>
                  <a:srgbClr val="0F405B"/>
                </a:solidFill>
                <a:latin typeface="Roboto Slab"/>
              </a:endParaRPr>
            </a:p>
            <a:p>
              <a:pPr algn="ctr"/>
              <a:r>
                <a:rPr lang="en-GB" sz="1400" b="1" dirty="0">
                  <a:solidFill>
                    <a:srgbClr val="0F405B"/>
                  </a:solidFill>
                  <a:latin typeface="Roboto Slab"/>
                </a:rPr>
                <a:t>(</a:t>
              </a:r>
              <a:r>
                <a:rPr lang="ar-EG" sz="1400" b="1" dirty="0">
                  <a:solidFill>
                    <a:srgbClr val="0F405B"/>
                  </a:solidFill>
                  <a:latin typeface="Roboto Slab"/>
                </a:rPr>
                <a:t>المرحلة الثالثة</a:t>
              </a:r>
              <a:r>
                <a:rPr lang="en-GB" sz="1400" b="1" dirty="0">
                  <a:solidFill>
                    <a:srgbClr val="0F405B"/>
                  </a:solidFill>
                  <a:latin typeface="Roboto Slab"/>
                </a:rPr>
                <a:t>)</a:t>
              </a:r>
              <a:endParaRPr lang="en-US" sz="1400" b="1" dirty="0">
                <a:solidFill>
                  <a:srgbClr val="0F405B"/>
                </a:solidFill>
                <a:latin typeface="Roboto Slab"/>
              </a:endParaRPr>
            </a:p>
          </p:txBody>
        </p:sp>
      </p:grpSp>
    </p:spTree>
    <p:extLst>
      <p:ext uri="{BB962C8B-B14F-4D97-AF65-F5344CB8AC3E}">
        <p14:creationId xmlns:p14="http://schemas.microsoft.com/office/powerpoint/2010/main" val="2874973463"/>
      </p:ext>
    </p:extLst>
  </p:cSld>
  <p:clrMapOvr>
    <a:masterClrMapping/>
  </p:clrMapOvr>
  <mc:AlternateContent xmlns:mc="http://schemas.openxmlformats.org/markup-compatibility/2006" xmlns:p14="http://schemas.microsoft.com/office/powerpoint/2010/main">
    <mc:Choice Requires="p14">
      <p:transition p14:dur="10" advTm="30000"/>
    </mc:Choice>
    <mc:Fallback xmlns="">
      <p:transition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4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7000"/>
                            </p:stCondLst>
                            <p:childTnLst>
                              <p:par>
                                <p:cTn id="28" presetID="22" presetClass="entr" presetSubtype="4" fill="hold" grpId="0" nodeType="afterEffect">
                                  <p:stCondLst>
                                    <p:cond delay="500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par>
                          <p:cTn id="31" fill="hold">
                            <p:stCondLst>
                              <p:cond delay="125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55062" y="3690887"/>
            <a:ext cx="7613270" cy="3785652"/>
          </a:xfrm>
          <a:prstGeom prst="rect">
            <a:avLst/>
          </a:prstGeom>
          <a:noFill/>
        </p:spPr>
        <p:txBody>
          <a:bodyPr wrap="square" rtlCol="0">
            <a:spAutoFit/>
          </a:bodyPr>
          <a:lstStyle/>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pPr marL="342900" indent="-342900">
              <a:buAutoNum type="arabicPeriod"/>
            </a:pPr>
            <a:endParaRPr lang="en-GB" sz="2400" b="1" dirty="0">
              <a:solidFill>
                <a:srgbClr val="00B050"/>
              </a:solidFill>
            </a:endParaRPr>
          </a:p>
          <a:p>
            <a:endParaRPr lang="en-GB" sz="2400" b="1" dirty="0">
              <a:solidFill>
                <a:srgbClr val="00B050"/>
              </a:solidFill>
            </a:endParaRPr>
          </a:p>
          <a:p>
            <a:pPr marL="342900" indent="-342900">
              <a:buAutoNum type="arabicPeriod"/>
            </a:pPr>
            <a:endParaRPr lang="en-GB" sz="2400" b="1" dirty="0">
              <a:solidFill>
                <a:srgbClr val="00B050"/>
              </a:solidFill>
            </a:endParaRPr>
          </a:p>
          <a:p>
            <a:endParaRPr lang="en-US" sz="2400" b="1" dirty="0">
              <a:solidFill>
                <a:srgbClr val="00B050"/>
              </a:solidFill>
            </a:endParaRPr>
          </a:p>
        </p:txBody>
      </p:sp>
      <p:graphicFrame>
        <p:nvGraphicFramePr>
          <p:cNvPr id="8" name="Diagram 7"/>
          <p:cNvGraphicFramePr/>
          <p:nvPr>
            <p:extLst>
              <p:ext uri="{D42A27DB-BD31-4B8C-83A1-F6EECF244321}">
                <p14:modId xmlns:p14="http://schemas.microsoft.com/office/powerpoint/2010/main" val="2477994166"/>
              </p:ext>
            </p:extLst>
          </p:nvPr>
        </p:nvGraphicFramePr>
        <p:xfrm>
          <a:off x="2298214" y="610629"/>
          <a:ext cx="8198335"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571875" y="546013"/>
            <a:ext cx="488518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err="1">
                <a:solidFill>
                  <a:srgbClr val="00682F"/>
                </a:solidFill>
              </a:rPr>
              <a:t>التبنى</a:t>
            </a:r>
            <a:endParaRPr lang="en-US" sz="2800" b="1" dirty="0">
              <a:solidFill>
                <a:srgbClr val="00682F"/>
              </a:solidFill>
            </a:endParaRPr>
          </a:p>
        </p:txBody>
      </p:sp>
      <p:sp>
        <p:nvSpPr>
          <p:cNvPr id="10" name="Rounded Rectangle 9"/>
          <p:cNvSpPr/>
          <p:nvPr/>
        </p:nvSpPr>
        <p:spPr>
          <a:xfrm>
            <a:off x="3904034" y="4326683"/>
            <a:ext cx="3385678" cy="799721"/>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r" rtl="1">
              <a:buFont typeface="Wingdings" panose="05000000000000000000" pitchFamily="2" charset="2"/>
              <a:buChar char="ü"/>
            </a:pPr>
            <a:r>
              <a:rPr lang="ar-EG" sz="2000" b="1" dirty="0">
                <a:solidFill>
                  <a:srgbClr val="C00000"/>
                </a:solidFill>
              </a:rPr>
              <a:t>المبررات الفنية</a:t>
            </a:r>
            <a:endParaRPr lang="en-US" sz="2000" dirty="0">
              <a:solidFill>
                <a:srgbClr val="C00000"/>
              </a:solidFill>
            </a:endParaRPr>
          </a:p>
        </p:txBody>
      </p:sp>
      <p:sp>
        <p:nvSpPr>
          <p:cNvPr id="11" name="Rounded Rectangle 10"/>
          <p:cNvSpPr/>
          <p:nvPr/>
        </p:nvSpPr>
        <p:spPr>
          <a:xfrm>
            <a:off x="3904034" y="5312791"/>
            <a:ext cx="3773116" cy="76622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r" rtl="1">
              <a:buFont typeface="Wingdings" panose="05000000000000000000" pitchFamily="2" charset="2"/>
              <a:buChar char="ü"/>
            </a:pPr>
            <a:r>
              <a:rPr lang="ar-EG" sz="2000" b="1" dirty="0">
                <a:solidFill>
                  <a:srgbClr val="C00000"/>
                </a:solidFill>
              </a:rPr>
              <a:t>مقترحات للتطوير</a:t>
            </a:r>
            <a:endParaRPr lang="en-US" sz="2000" dirty="0">
              <a:solidFill>
                <a:srgbClr val="C00000"/>
              </a:solidFill>
            </a:endParaRPr>
          </a:p>
        </p:txBody>
      </p:sp>
      <p:sp>
        <p:nvSpPr>
          <p:cNvPr id="13" name="Oval 12"/>
          <p:cNvSpPr/>
          <p:nvPr/>
        </p:nvSpPr>
        <p:spPr>
          <a:xfrm>
            <a:off x="8007115" y="4301516"/>
            <a:ext cx="3901943" cy="1958622"/>
          </a:xfrm>
          <a:prstGeom prst="ellipse">
            <a:avLst/>
          </a:prstGeom>
          <a:solidFill>
            <a:schemeClr val="bg1"/>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00B050"/>
                </a:solidFill>
              </a:rPr>
              <a:t>اذا لم يوجد أي اعتراض، يتم تبنى المعيار من هيئة تدابير الصحة النباتية بدون مناقشته</a:t>
            </a:r>
            <a:endParaRPr lang="en-GB" sz="2400" b="1" dirty="0">
              <a:solidFill>
                <a:srgbClr val="00B050"/>
              </a:solidFill>
            </a:endParaRPr>
          </a:p>
        </p:txBody>
      </p:sp>
      <p:grpSp>
        <p:nvGrpSpPr>
          <p:cNvPr id="17" name="Group 16"/>
          <p:cNvGrpSpPr/>
          <p:nvPr/>
        </p:nvGrpSpPr>
        <p:grpSpPr>
          <a:xfrm>
            <a:off x="182751" y="1438274"/>
            <a:ext cx="2377440" cy="2144612"/>
            <a:chOff x="8802619" y="2006976"/>
            <a:chExt cx="2783287" cy="2956966"/>
          </a:xfrm>
        </p:grpSpPr>
        <p:pic>
          <p:nvPicPr>
            <p:cNvPr id="1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9286738" y="2006976"/>
              <a:ext cx="1806896" cy="1806898"/>
            </a:xfrm>
            <a:prstGeom prst="rect">
              <a:avLst/>
            </a:prstGeom>
          </p:spPr>
        </p:pic>
        <p:sp>
          <p:nvSpPr>
            <p:cNvPr id="19" name="Rectangle 18"/>
            <p:cNvSpPr/>
            <p:nvPr/>
          </p:nvSpPr>
          <p:spPr>
            <a:xfrm>
              <a:off x="8802619" y="3818173"/>
              <a:ext cx="2783287" cy="1145769"/>
            </a:xfrm>
            <a:prstGeom prst="rect">
              <a:avLst/>
            </a:prstGeom>
          </p:spPr>
          <p:txBody>
            <a:bodyPr wrap="square">
              <a:spAutoFit/>
            </a:bodyPr>
            <a:lstStyle/>
            <a:p>
              <a:pPr algn="ctr"/>
              <a:r>
                <a:rPr lang="ar-EG" sz="2000" b="1" dirty="0">
                  <a:solidFill>
                    <a:srgbClr val="0F405B"/>
                  </a:solidFill>
                  <a:latin typeface="Roboto Slab"/>
                </a:rPr>
                <a:t>تبنى المعيار ونشره</a:t>
              </a:r>
              <a:endParaRPr lang="en-US" sz="2000" b="1" dirty="0">
                <a:solidFill>
                  <a:srgbClr val="0F405B"/>
                </a:solidFill>
                <a:latin typeface="Roboto Slab"/>
              </a:endParaRPr>
            </a:p>
            <a:p>
              <a:endParaRPr lang="en-GB" sz="1400" b="1" dirty="0">
                <a:solidFill>
                  <a:srgbClr val="0F405B"/>
                </a:solidFill>
                <a:latin typeface="Roboto Slab"/>
              </a:endParaRPr>
            </a:p>
            <a:p>
              <a:pPr algn="ctr"/>
              <a:r>
                <a:rPr lang="en-GB" sz="1400" b="1" dirty="0">
                  <a:solidFill>
                    <a:srgbClr val="0F405B"/>
                  </a:solidFill>
                  <a:latin typeface="Roboto Slab"/>
                </a:rPr>
                <a:t>(</a:t>
              </a:r>
              <a:r>
                <a:rPr lang="ar-EG" sz="1400" b="1" dirty="0">
                  <a:solidFill>
                    <a:srgbClr val="0F405B"/>
                  </a:solidFill>
                  <a:latin typeface="Roboto Slab"/>
                </a:rPr>
                <a:t>المرحلة الرابعة</a:t>
              </a:r>
              <a:r>
                <a:rPr lang="en-GB" sz="1400" b="1" dirty="0">
                  <a:solidFill>
                    <a:srgbClr val="0F405B"/>
                  </a:solidFill>
                  <a:latin typeface="Roboto Slab"/>
                </a:rPr>
                <a:t>)</a:t>
              </a:r>
              <a:endParaRPr lang="en-US" sz="1400" b="1" dirty="0">
                <a:solidFill>
                  <a:srgbClr val="0F405B"/>
                </a:solidFill>
                <a:latin typeface="Roboto Slab"/>
              </a:endParaRPr>
            </a:p>
          </p:txBody>
        </p:sp>
      </p:grpSp>
      <p:grpSp>
        <p:nvGrpSpPr>
          <p:cNvPr id="3" name="Group 2"/>
          <p:cNvGrpSpPr/>
          <p:nvPr/>
        </p:nvGrpSpPr>
        <p:grpSpPr>
          <a:xfrm>
            <a:off x="902708" y="4287818"/>
            <a:ext cx="2824995" cy="1762402"/>
            <a:chOff x="947925" y="3831032"/>
            <a:chExt cx="2824995" cy="1762402"/>
          </a:xfrm>
        </p:grpSpPr>
        <p:sp>
          <p:nvSpPr>
            <p:cNvPr id="9" name="Rounded Rectangle 8"/>
            <p:cNvSpPr/>
            <p:nvPr/>
          </p:nvSpPr>
          <p:spPr>
            <a:xfrm>
              <a:off x="947925" y="3831032"/>
              <a:ext cx="2824995" cy="1762402"/>
            </a:xfrm>
            <a:prstGeom prst="roundRect">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b="1" dirty="0">
                <a:solidFill>
                  <a:srgbClr val="C00000"/>
                </a:solidFill>
              </a:endParaRPr>
            </a:p>
            <a:p>
              <a:pPr algn="ctr"/>
              <a:endParaRPr lang="en-GB" sz="2000" b="1" dirty="0">
                <a:solidFill>
                  <a:srgbClr val="C00000"/>
                </a:solidFill>
              </a:endParaRPr>
            </a:p>
            <a:p>
              <a:pPr algn="ctr"/>
              <a:endParaRPr lang="en-GB" sz="2000" b="1" dirty="0">
                <a:solidFill>
                  <a:srgbClr val="C00000"/>
                </a:solidFill>
              </a:endParaRPr>
            </a:p>
            <a:p>
              <a:pPr algn="ctr"/>
              <a:r>
                <a:rPr lang="ar-EG" sz="2000" b="1" dirty="0">
                  <a:solidFill>
                    <a:srgbClr val="C00000"/>
                  </a:solidFill>
                </a:rPr>
                <a:t>من اجل تقديم اعتراض</a:t>
              </a:r>
              <a:endParaRPr lang="en-US" sz="2000" b="1" dirty="0">
                <a:solidFill>
                  <a:srgbClr val="C00000"/>
                </a:solidFill>
              </a:endParaRPr>
            </a:p>
          </p:txBody>
        </p:sp>
        <p:pic>
          <p:nvPicPr>
            <p:cNvPr id="2" name="Picture 1"/>
            <p:cNvPicPr>
              <a:picLocks noChangeAspect="1"/>
            </p:cNvPicPr>
            <p:nvPr/>
          </p:nvPicPr>
          <p:blipFill>
            <a:blip r:embed="rId9"/>
            <a:stretch>
              <a:fillRect/>
            </a:stretch>
          </p:blipFill>
          <p:spPr>
            <a:xfrm>
              <a:off x="1786377" y="3874211"/>
              <a:ext cx="1036410" cy="1054699"/>
            </a:xfrm>
            <a:prstGeom prst="rect">
              <a:avLst/>
            </a:prstGeom>
          </p:spPr>
        </p:pic>
      </p:grpSp>
    </p:spTree>
    <p:extLst>
      <p:ext uri="{BB962C8B-B14F-4D97-AF65-F5344CB8AC3E}">
        <p14:creationId xmlns:p14="http://schemas.microsoft.com/office/powerpoint/2010/main" val="841089693"/>
      </p:ext>
    </p:extLst>
  </p:cSld>
  <p:clrMapOvr>
    <a:masterClrMapping/>
  </p:clrMapOvr>
  <mc:AlternateContent xmlns:mc="http://schemas.openxmlformats.org/markup-compatibility/2006" xmlns:p14="http://schemas.microsoft.com/office/powerpoint/2010/main">
    <mc:Choice Requires="p14">
      <p:transition spd="slow" p14:dur="3000" advTm="32000">
        <p14:reveal/>
      </p:transition>
    </mc:Choice>
    <mc:Fallback xmlns="">
      <p:transition spd="slow" advTm="3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500"/>
                                        <p:tgtEl>
                                          <p:spTgt spid="6"/>
                                        </p:tgtEl>
                                      </p:cBhvr>
                                    </p:animEffect>
                                  </p:childTnLst>
                                </p:cTn>
                              </p:par>
                            </p:childTnLst>
                          </p:cTn>
                        </p:par>
                        <p:par>
                          <p:cTn id="11" fill="hold">
                            <p:stCondLst>
                              <p:cond delay="1000"/>
                            </p:stCondLst>
                            <p:childTnLst>
                              <p:par>
                                <p:cTn id="12" presetID="22" presetClass="entr" presetSubtype="1" fill="hold" grpId="0" nodeType="afterEffect">
                                  <p:stCondLst>
                                    <p:cond delay="15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3000"/>
                            </p:stCondLst>
                            <p:childTnLst>
                              <p:par>
                                <p:cTn id="16" presetID="22" presetClass="entr" presetSubtype="1" fill="hold" grpId="0" nodeType="afterEffect">
                                  <p:stCondLst>
                                    <p:cond delay="15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500"/>
                                        <p:tgtEl>
                                          <p:spTgt spid="8">
                                            <p:graphicEl>
                                              <a:dgm id="{A2FB552F-2116-4416-BE0C-838761EA1C90}"/>
                                            </p:graphicEl>
                                          </p:spTgt>
                                        </p:tgtEl>
                                      </p:cBhvr>
                                    </p:animEffect>
                                  </p:childTnLst>
                                </p:cTn>
                              </p:par>
                            </p:childTnLst>
                          </p:cTn>
                        </p:par>
                        <p:par>
                          <p:cTn id="19" fill="hold">
                            <p:stCondLst>
                              <p:cond delay="5000"/>
                            </p:stCondLst>
                            <p:childTnLst>
                              <p:par>
                                <p:cTn id="20" presetID="22" presetClass="entr" presetSubtype="1" fill="hold" grpId="0" nodeType="afterEffect">
                                  <p:stCondLst>
                                    <p:cond delay="150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500"/>
                                        <p:tgtEl>
                                          <p:spTgt spid="8">
                                            <p:graphicEl>
                                              <a:dgm id="{66EB6B12-62E6-43AF-B729-1F11B54020C6}"/>
                                            </p:graphicEl>
                                          </p:spTgt>
                                        </p:tgtEl>
                                      </p:cBhvr>
                                    </p:animEffect>
                                  </p:childTnLst>
                                </p:cTn>
                              </p:par>
                            </p:childTnLst>
                          </p:cTn>
                        </p:par>
                        <p:par>
                          <p:cTn id="23" fill="hold">
                            <p:stCondLst>
                              <p:cond delay="7000"/>
                            </p:stCondLst>
                            <p:childTnLst>
                              <p:par>
                                <p:cTn id="24" presetID="22" presetClass="entr" presetSubtype="1" fill="hold" grpId="0" nodeType="afterEffect">
                                  <p:stCondLst>
                                    <p:cond delay="150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500"/>
                                        <p:tgtEl>
                                          <p:spTgt spid="8">
                                            <p:graphicEl>
                                              <a:dgm id="{4EB85D67-C0AB-4F95-B4E2-073026A9C521}"/>
                                            </p:graphicEl>
                                          </p:spTgt>
                                        </p:tgtEl>
                                      </p:cBhvr>
                                    </p:animEffect>
                                  </p:childTnLst>
                                </p:cTn>
                              </p:par>
                            </p:childTnLst>
                          </p:cTn>
                        </p:par>
                        <p:par>
                          <p:cTn id="27" fill="hold">
                            <p:stCondLst>
                              <p:cond delay="9000"/>
                            </p:stCondLst>
                            <p:childTnLst>
                              <p:par>
                                <p:cTn id="28" presetID="31" presetClass="entr" presetSubtype="0" fill="hold" nodeType="afterEffect">
                                  <p:stCondLst>
                                    <p:cond delay="200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style.rotation</p:attrName>
                                        </p:attrNameLst>
                                      </p:cBhvr>
                                      <p:tavLst>
                                        <p:tav tm="0">
                                          <p:val>
                                            <p:fltVal val="90"/>
                                          </p:val>
                                        </p:tav>
                                        <p:tav tm="100000">
                                          <p:val>
                                            <p:fltVal val="0"/>
                                          </p:val>
                                        </p:tav>
                                      </p:tavLst>
                                    </p:anim>
                                    <p:animEffect transition="in" filter="fade">
                                      <p:cBhvr>
                                        <p:cTn id="33" dur="500"/>
                                        <p:tgtEl>
                                          <p:spTgt spid="3"/>
                                        </p:tgtEl>
                                      </p:cBhvr>
                                    </p:animEffect>
                                  </p:childTnLst>
                                </p:cTn>
                              </p:par>
                            </p:childTnLst>
                          </p:cTn>
                        </p:par>
                        <p:par>
                          <p:cTn id="34" fill="hold">
                            <p:stCondLst>
                              <p:cond delay="11500"/>
                            </p:stCondLst>
                            <p:childTnLst>
                              <p:par>
                                <p:cTn id="35" presetID="22" presetClass="entr" presetSubtype="1" fill="hold" grpId="0" nodeType="afterEffect">
                                  <p:stCondLst>
                                    <p:cond delay="250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14500"/>
                            </p:stCondLst>
                            <p:childTnLst>
                              <p:par>
                                <p:cTn id="39" presetID="22" presetClass="entr" presetSubtype="1" fill="hold" grpId="0" nodeType="afterEffect">
                                  <p:stCondLst>
                                    <p:cond delay="250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17500"/>
                            </p:stCondLst>
                            <p:childTnLst>
                              <p:par>
                                <p:cTn id="43" presetID="22" presetClass="entr" presetSubtype="1" fill="hold" grpId="0" nodeType="afterEffect">
                                  <p:stCondLst>
                                    <p:cond delay="250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6" grpId="0" animBg="1"/>
      <p:bldP spid="10"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94743" y="1275911"/>
            <a:ext cx="2315107" cy="2114614"/>
            <a:chOff x="8802619" y="2006976"/>
            <a:chExt cx="2783287" cy="2983743"/>
          </a:xfrm>
        </p:grpSpPr>
        <p:pic>
          <p:nvPicPr>
            <p:cNvPr id="8"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9286738" y="2006976"/>
              <a:ext cx="1767418" cy="1767418"/>
            </a:xfrm>
            <a:prstGeom prst="rect">
              <a:avLst/>
            </a:prstGeom>
          </p:spPr>
        </p:pic>
        <p:sp>
          <p:nvSpPr>
            <p:cNvPr id="9" name="Rectangle 8"/>
            <p:cNvSpPr/>
            <p:nvPr/>
          </p:nvSpPr>
          <p:spPr>
            <a:xfrm>
              <a:off x="8802619" y="3818174"/>
              <a:ext cx="2783287" cy="1172545"/>
            </a:xfrm>
            <a:prstGeom prst="rect">
              <a:avLst/>
            </a:prstGeom>
          </p:spPr>
          <p:txBody>
            <a:bodyPr wrap="square">
              <a:spAutoFit/>
            </a:bodyPr>
            <a:lstStyle/>
            <a:p>
              <a:pPr algn="ctr"/>
              <a:r>
                <a:rPr lang="ar-EG" sz="2000" b="1" dirty="0">
                  <a:solidFill>
                    <a:srgbClr val="0F405B"/>
                  </a:solidFill>
                  <a:latin typeface="Roboto Slab"/>
                </a:rPr>
                <a:t>تبنى المعيار ونشره</a:t>
              </a:r>
              <a:endParaRPr lang="en-US" sz="2000" b="1" dirty="0">
                <a:solidFill>
                  <a:srgbClr val="0F405B"/>
                </a:solidFill>
                <a:latin typeface="Roboto Slab"/>
              </a:endParaRPr>
            </a:p>
            <a:p>
              <a:endParaRPr lang="en-GB" sz="1400" b="1" dirty="0">
                <a:solidFill>
                  <a:srgbClr val="0F405B"/>
                </a:solidFill>
                <a:latin typeface="Roboto Slab"/>
              </a:endParaRPr>
            </a:p>
            <a:p>
              <a:pPr algn="ctr"/>
              <a:r>
                <a:rPr lang="en-GB" sz="1400" b="1" dirty="0">
                  <a:solidFill>
                    <a:srgbClr val="0F405B"/>
                  </a:solidFill>
                  <a:latin typeface="Roboto Slab"/>
                </a:rPr>
                <a:t>(</a:t>
              </a:r>
              <a:r>
                <a:rPr lang="ar-EG" sz="1400" b="1" dirty="0">
                  <a:solidFill>
                    <a:srgbClr val="0F405B"/>
                  </a:solidFill>
                  <a:latin typeface="Roboto Slab"/>
                </a:rPr>
                <a:t>المرحلة الرابعة</a:t>
              </a:r>
              <a:r>
                <a:rPr lang="en-GB" sz="1400" b="1" dirty="0">
                  <a:solidFill>
                    <a:srgbClr val="0F405B"/>
                  </a:solidFill>
                  <a:latin typeface="Roboto Slab"/>
                </a:rPr>
                <a:t>)</a:t>
              </a:r>
              <a:endParaRPr lang="en-US" sz="1400" b="1" dirty="0">
                <a:solidFill>
                  <a:srgbClr val="0F405B"/>
                </a:solidFill>
                <a:latin typeface="Roboto Slab"/>
              </a:endParaRPr>
            </a:p>
          </p:txBody>
        </p:sp>
      </p:grpSp>
      <p:grpSp>
        <p:nvGrpSpPr>
          <p:cNvPr id="11" name="Group 10"/>
          <p:cNvGrpSpPr/>
          <p:nvPr/>
        </p:nvGrpSpPr>
        <p:grpSpPr>
          <a:xfrm>
            <a:off x="2699240" y="1261793"/>
            <a:ext cx="7801656" cy="1895633"/>
            <a:chOff x="3456833" y="511713"/>
            <a:chExt cx="7285698" cy="1895633"/>
          </a:xfrm>
        </p:grpSpPr>
        <p:sp>
          <p:nvSpPr>
            <p:cNvPr id="4" name="Rounded Rectangle 3"/>
            <p:cNvSpPr/>
            <p:nvPr/>
          </p:nvSpPr>
          <p:spPr>
            <a:xfrm>
              <a:off x="4642620" y="724843"/>
              <a:ext cx="6099911" cy="1682503"/>
            </a:xfrm>
            <a:prstGeom prst="roundRect">
              <a:avLst/>
            </a:prstGeom>
            <a:solidFill>
              <a:schemeClr val="bg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0070C0"/>
                  </a:solidFill>
                </a:rPr>
                <a:t>المعايير وبروتوكولات التشخيص ومعاملات الصحة النباتية التي يتم تبنيها يتم نشرها بشكل عام</a:t>
              </a:r>
              <a:endParaRPr lang="en-US" sz="2000" dirty="0">
                <a:solidFill>
                  <a:srgbClr val="0070C0"/>
                </a:solidFill>
              </a:endParaRPr>
            </a:p>
          </p:txBody>
        </p:sp>
        <p:pic>
          <p:nvPicPr>
            <p:cNvPr id="10" name="Picture 9"/>
            <p:cNvPicPr>
              <a:picLocks noChangeAspect="1"/>
            </p:cNvPicPr>
            <p:nvPr/>
          </p:nvPicPr>
          <p:blipFill>
            <a:blip r:embed="rId4"/>
            <a:stretch>
              <a:fillRect/>
            </a:stretch>
          </p:blipFill>
          <p:spPr>
            <a:xfrm>
              <a:off x="3456833" y="511713"/>
              <a:ext cx="1257948" cy="1895633"/>
            </a:xfrm>
            <a:prstGeom prst="rect">
              <a:avLst/>
            </a:prstGeom>
          </p:spPr>
        </p:pic>
      </p:grpSp>
      <p:sp>
        <p:nvSpPr>
          <p:cNvPr id="12" name="Rounded Rectangle 11"/>
          <p:cNvSpPr/>
          <p:nvPr/>
        </p:nvSpPr>
        <p:spPr>
          <a:xfrm>
            <a:off x="3638644" y="364265"/>
            <a:ext cx="5276803"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النشر</a:t>
            </a:r>
            <a:endParaRPr lang="en-US" sz="2800" b="1" dirty="0">
              <a:solidFill>
                <a:srgbClr val="00682F"/>
              </a:solidFill>
            </a:endParaRPr>
          </a:p>
        </p:txBody>
      </p:sp>
      <p:grpSp>
        <p:nvGrpSpPr>
          <p:cNvPr id="15" name="Group 14"/>
          <p:cNvGrpSpPr/>
          <p:nvPr/>
        </p:nvGrpSpPr>
        <p:grpSpPr>
          <a:xfrm>
            <a:off x="697428" y="3370555"/>
            <a:ext cx="10924740" cy="2913014"/>
            <a:chOff x="738554" y="3477053"/>
            <a:chExt cx="10883819" cy="2806517"/>
          </a:xfrm>
        </p:grpSpPr>
        <p:pic>
          <p:nvPicPr>
            <p:cNvPr id="13" name="Picture 12"/>
            <p:cNvPicPr>
              <a:picLocks noChangeAspect="1"/>
            </p:cNvPicPr>
            <p:nvPr/>
          </p:nvPicPr>
          <p:blipFill rotWithShape="1">
            <a:blip r:embed="rId5"/>
            <a:srcRect b="11051"/>
            <a:stretch/>
          </p:blipFill>
          <p:spPr>
            <a:xfrm>
              <a:off x="6099517" y="3477053"/>
              <a:ext cx="5522856" cy="2763313"/>
            </a:xfrm>
            <a:prstGeom prst="rect">
              <a:avLst/>
            </a:prstGeom>
            <a:ln>
              <a:solidFill>
                <a:schemeClr val="tx1"/>
              </a:solidFill>
            </a:ln>
          </p:spPr>
        </p:pic>
        <p:sp>
          <p:nvSpPr>
            <p:cNvPr id="14" name="Rounded Rectangle 13"/>
            <p:cNvSpPr/>
            <p:nvPr/>
          </p:nvSpPr>
          <p:spPr>
            <a:xfrm>
              <a:off x="738554" y="4062319"/>
              <a:ext cx="5263661" cy="2221251"/>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ar-EG" sz="2000" b="1" dirty="0">
                  <a:solidFill>
                    <a:srgbClr val="FFFF00"/>
                  </a:solidFill>
                </a:rPr>
                <a:t>الأطراف المتعاقدة </a:t>
              </a:r>
              <a:r>
                <a:rPr lang="ar-EG" sz="2000" b="1" dirty="0">
                  <a:solidFill>
                    <a:schemeClr val="bg1"/>
                  </a:solidFill>
                </a:rPr>
                <a:t>و</a:t>
              </a:r>
              <a:r>
                <a:rPr lang="ar-EG" sz="2000" b="1" dirty="0">
                  <a:solidFill>
                    <a:srgbClr val="FFFF00"/>
                  </a:solidFill>
                </a:rPr>
                <a:t>المنظمات الإقليمية </a:t>
              </a:r>
              <a:r>
                <a:rPr lang="ar-EG" sz="2000" b="1" dirty="0">
                  <a:solidFill>
                    <a:schemeClr val="bg1"/>
                  </a:solidFill>
                </a:rPr>
                <a:t>قد تشكل </a:t>
              </a:r>
              <a:r>
                <a:rPr lang="ar-EG" sz="2000" b="1" dirty="0">
                  <a:solidFill>
                    <a:srgbClr val="FFFF00"/>
                  </a:solidFill>
                </a:rPr>
                <a:t>مجموعة للمراجعة اللغوية </a:t>
              </a:r>
              <a:r>
                <a:rPr lang="ar-EG" sz="2000" b="1" dirty="0">
                  <a:solidFill>
                    <a:schemeClr val="bg1"/>
                  </a:solidFill>
                </a:rPr>
                <a:t>← اقتراح تعديل لترجمة المعيار</a:t>
              </a:r>
            </a:p>
          </p:txBody>
        </p:sp>
      </p:grpSp>
    </p:spTree>
    <p:extLst>
      <p:ext uri="{BB962C8B-B14F-4D97-AF65-F5344CB8AC3E}">
        <p14:creationId xmlns:p14="http://schemas.microsoft.com/office/powerpoint/2010/main" val="22838467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500"/>
                                        <p:tgtEl>
                                          <p:spTgt spid="12"/>
                                        </p:tgtEl>
                                      </p:cBhvr>
                                    </p:animEffect>
                                  </p:childTnLst>
                                </p:cTn>
                              </p:par>
                            </p:childTnLst>
                          </p:cTn>
                        </p:par>
                        <p:par>
                          <p:cTn id="11" fill="hold">
                            <p:stCondLst>
                              <p:cond delay="1000"/>
                            </p:stCondLst>
                            <p:childTnLst>
                              <p:par>
                                <p:cTn id="12" presetID="47" presetClass="entr" presetSubtype="0" fill="hold" nodeType="afterEffect">
                                  <p:stCondLst>
                                    <p:cond delay="20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4000"/>
                            </p:stCondLst>
                            <p:childTnLst>
                              <p:par>
                                <p:cTn id="18" presetID="42" presetClass="entr" presetSubtype="0" fill="hold" nodeType="afterEffect">
                                  <p:stCondLst>
                                    <p:cond delay="40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Рисунок 15">
            <a:extLst>
              <a:ext uri="{FF2B5EF4-FFF2-40B4-BE49-F238E27FC236}">
                <a16:creationId xmlns:a16="http://schemas.microsoft.com/office/drawing/2014/main" id="{4768CDD2-1711-4B68-9150-A8FC57D032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767" t="15569"/>
          <a:stretch/>
        </p:blipFill>
        <p:spPr>
          <a:xfrm>
            <a:off x="79635" y="6017619"/>
            <a:ext cx="2076168" cy="737718"/>
          </a:xfrm>
          <a:prstGeom prst="rect">
            <a:avLst/>
          </a:prstGeom>
          <a:ln>
            <a:noFill/>
          </a:ln>
        </p:spPr>
      </p:pic>
      <p:pic>
        <p:nvPicPr>
          <p:cNvPr id="15" name="Рисунок 14">
            <a:extLst>
              <a:ext uri="{FF2B5EF4-FFF2-40B4-BE49-F238E27FC236}">
                <a16:creationId xmlns:a16="http://schemas.microsoft.com/office/drawing/2014/main" id="{F2F4C730-69BD-4AC6-94DD-C0E5B59912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5569" r="3172"/>
          <a:stretch/>
        </p:blipFill>
        <p:spPr>
          <a:xfrm>
            <a:off x="9985203" y="6120282"/>
            <a:ext cx="2076168" cy="737718"/>
          </a:xfrm>
          <a:prstGeom prst="rect">
            <a:avLst/>
          </a:prstGeom>
          <a:ln>
            <a:noFill/>
          </a:ln>
        </p:spPr>
      </p:pic>
      <p:sp>
        <p:nvSpPr>
          <p:cNvPr id="7" name="Заголовок 6">
            <a:extLst>
              <a:ext uri="{FF2B5EF4-FFF2-40B4-BE49-F238E27FC236}">
                <a16:creationId xmlns:a16="http://schemas.microsoft.com/office/drawing/2014/main" id="{AE4DC67C-F018-4400-BD52-0EF58D132FBA}"/>
              </a:ext>
            </a:extLst>
          </p:cNvPr>
          <p:cNvSpPr>
            <a:spLocks noGrp="1"/>
          </p:cNvSpPr>
          <p:nvPr>
            <p:ph type="title"/>
          </p:nvPr>
        </p:nvSpPr>
        <p:spPr>
          <a:xfrm>
            <a:off x="3128096" y="2980052"/>
            <a:ext cx="7729729" cy="2618135"/>
          </a:xfrm>
          <a:noFill/>
          <a:ln>
            <a:solidFill>
              <a:schemeClr val="bg1"/>
            </a:solidFill>
          </a:ln>
        </p:spPr>
        <p:txBody>
          <a:bodyPr vert="horz" lIns="182880" tIns="182880" rIns="182880" bIns="182880" rtlCol="0" anchor="ctr">
            <a:normAutofit/>
          </a:bodyPr>
          <a:lstStyle/>
          <a:p>
            <a:pPr algn="ctr"/>
            <a:r>
              <a:rPr lang="ar-EG" b="1" dirty="0">
                <a:solidFill>
                  <a:srgbClr val="0070C0"/>
                </a:solidFill>
                <a:latin typeface="+mn-lt"/>
              </a:rPr>
              <a:t>بروتوكولات التشخيص</a:t>
            </a:r>
            <a:endParaRPr lang="en-US" dirty="0">
              <a:solidFill>
                <a:srgbClr val="0070C0"/>
              </a:solidFill>
              <a:latin typeface="+mn-lt"/>
            </a:endParaRPr>
          </a:p>
        </p:txBody>
      </p:sp>
      <p:pic>
        <p:nvPicPr>
          <p:cNvPr id="30" name="Рисунок 29">
            <a:extLst>
              <a:ext uri="{FF2B5EF4-FFF2-40B4-BE49-F238E27FC236}">
                <a16:creationId xmlns:a16="http://schemas.microsoft.com/office/drawing/2014/main" id="{C19731FD-0C18-4253-A1A8-1795630A2C15}"/>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675035" y="1781649"/>
            <a:ext cx="1767418" cy="1767418"/>
          </a:xfrm>
          <a:prstGeom prst="rect">
            <a:avLst/>
          </a:prstGeom>
        </p:spPr>
      </p:pic>
      <p:pic>
        <p:nvPicPr>
          <p:cNvPr id="9"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477854" y="1861763"/>
            <a:ext cx="2230687" cy="1737360"/>
          </a:xfrm>
          <a:prstGeom prst="rect">
            <a:avLst/>
          </a:prstGeom>
        </p:spPr>
      </p:pic>
      <p:pic>
        <p:nvPicPr>
          <p:cNvPr id="10"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3887243" y="1873486"/>
            <a:ext cx="2230683" cy="1737360"/>
          </a:xfrm>
          <a:prstGeom prst="rect">
            <a:avLst/>
          </a:prstGeom>
        </p:spPr>
      </p:pic>
      <p:pic>
        <p:nvPicPr>
          <p:cNvPr id="11"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6323352" y="1839844"/>
            <a:ext cx="2230687" cy="1737360"/>
          </a:xfrm>
          <a:prstGeom prst="rect">
            <a:avLst/>
          </a:prstGeom>
        </p:spPr>
      </p:pic>
    </p:spTree>
    <p:extLst>
      <p:ext uri="{BB962C8B-B14F-4D97-AF65-F5344CB8AC3E}">
        <p14:creationId xmlns:p14="http://schemas.microsoft.com/office/powerpoint/2010/main" val="540297289"/>
      </p:ext>
    </p:extLst>
  </p:cSld>
  <p:clrMapOvr>
    <a:masterClrMapping/>
  </p:clrMapOvr>
  <mc:AlternateContent xmlns:mc="http://schemas.openxmlformats.org/markup-compatibility/2006" xmlns:p14="http://schemas.microsoft.com/office/powerpoint/2010/main">
    <mc:Choice Requires="p14">
      <p:transition spd="slow" p14:dur="3400" advTm="5000">
        <p14:reveal/>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9"/>
                                        </p:tgtEl>
                                        <p:attrNameLst>
                                          <p:attrName>r</p:attrName>
                                        </p:attrNameLst>
                                      </p:cBhvr>
                                    </p:animRot>
                                  </p:childTnLst>
                                </p:cTn>
                              </p:par>
                            </p:childTnLst>
                          </p:cTn>
                        </p:par>
                        <p:par>
                          <p:cTn id="7" fill="hold">
                            <p:stCondLst>
                              <p:cond delay="500"/>
                            </p:stCondLst>
                            <p:childTnLst>
                              <p:par>
                                <p:cTn id="8" presetID="8" presetClass="emph" presetSubtype="0" fill="hold" nodeType="afterEffect">
                                  <p:stCondLst>
                                    <p:cond delay="0"/>
                                  </p:stCondLst>
                                  <p:childTnLst>
                                    <p:animRot by="21600000">
                                      <p:cBhvr>
                                        <p:cTn id="9" dur="500" fill="hold"/>
                                        <p:tgtEl>
                                          <p:spTgt spid="9"/>
                                        </p:tgtEl>
                                        <p:attrNameLst>
                                          <p:attrName>r</p:attrName>
                                        </p:attrNameLst>
                                      </p:cBhvr>
                                    </p:animRot>
                                  </p:childTnLst>
                                </p:cTn>
                              </p:par>
                            </p:childTnLst>
                          </p:cTn>
                        </p:par>
                        <p:par>
                          <p:cTn id="10" fill="hold">
                            <p:stCondLst>
                              <p:cond delay="1000"/>
                            </p:stCondLst>
                            <p:childTnLst>
                              <p:par>
                                <p:cTn id="11" presetID="8" presetClass="emph" presetSubtype="0" fill="hold" nodeType="afterEffect">
                                  <p:stCondLst>
                                    <p:cond delay="0"/>
                                  </p:stCondLst>
                                  <p:childTnLst>
                                    <p:animRot by="21600000">
                                      <p:cBhvr>
                                        <p:cTn id="12" dur="500" fill="hold"/>
                                        <p:tgtEl>
                                          <p:spTgt spid="10"/>
                                        </p:tgtEl>
                                        <p:attrNameLst>
                                          <p:attrName>r</p:attrName>
                                        </p:attrNameLst>
                                      </p:cBhvr>
                                    </p:animRot>
                                  </p:childTnLst>
                                </p:cTn>
                              </p:par>
                            </p:childTnLst>
                          </p:cTn>
                        </p:par>
                        <p:par>
                          <p:cTn id="13" fill="hold">
                            <p:stCondLst>
                              <p:cond delay="1500"/>
                            </p:stCondLst>
                            <p:childTnLst>
                              <p:par>
                                <p:cTn id="14" presetID="8" presetClass="emph" presetSubtype="0" fill="hold" nodeType="afterEffect">
                                  <p:stCondLst>
                                    <p:cond delay="0"/>
                                  </p:stCondLst>
                                  <p:childTnLst>
                                    <p:animRot by="21600000">
                                      <p:cBhvr>
                                        <p:cTn id="15" dur="500" fill="hold"/>
                                        <p:tgtEl>
                                          <p:spTgt spid="11"/>
                                        </p:tgtEl>
                                        <p:attrNameLst>
                                          <p:attrName>r</p:attrName>
                                        </p:attrNameLst>
                                      </p:cBhvr>
                                    </p:animRot>
                                  </p:childTnLst>
                                </p:cTn>
                              </p:par>
                            </p:childTnLst>
                          </p:cTn>
                        </p:par>
                        <p:par>
                          <p:cTn id="16" fill="hold">
                            <p:stCondLst>
                              <p:cond delay="2000"/>
                            </p:stCondLst>
                            <p:childTnLst>
                              <p:par>
                                <p:cTn id="17" presetID="8" presetClass="emph" presetSubtype="0" fill="hold" nodeType="afterEffect">
                                  <p:stCondLst>
                                    <p:cond delay="0"/>
                                  </p:stCondLst>
                                  <p:childTnLst>
                                    <p:animRot by="21600000">
                                      <p:cBhvr>
                                        <p:cTn id="18"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7890413" y="1475066"/>
            <a:ext cx="4030247" cy="4100513"/>
          </a:xfrm>
          <a:prstGeom prst="rect">
            <a:avLst/>
          </a:prstGeom>
        </p:spPr>
      </p:pic>
      <p:sp>
        <p:nvSpPr>
          <p:cNvPr id="3" name="Rounded Rectangle 2"/>
          <p:cNvSpPr/>
          <p:nvPr/>
        </p:nvSpPr>
        <p:spPr>
          <a:xfrm>
            <a:off x="419066" y="3962133"/>
            <a:ext cx="7344591" cy="568344"/>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2000" b="1" dirty="0"/>
              <a:t>تشخيص صحيح للأفة (يعتبر الأساس لبرامج مراقبة الآفات)</a:t>
            </a:r>
          </a:p>
        </p:txBody>
      </p:sp>
      <p:sp>
        <p:nvSpPr>
          <p:cNvPr id="4" name="Rounded Rectangle 3"/>
          <p:cNvSpPr/>
          <p:nvPr/>
        </p:nvSpPr>
        <p:spPr>
          <a:xfrm>
            <a:off x="460575" y="4894676"/>
            <a:ext cx="7344591" cy="52917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2000" b="1" dirty="0"/>
              <a:t>الأساس للنظام الوطني لمراقبة الآفات</a:t>
            </a:r>
            <a:endParaRPr lang="en-US" sz="2000" b="1" dirty="0"/>
          </a:p>
        </p:txBody>
      </p:sp>
      <p:sp>
        <p:nvSpPr>
          <p:cNvPr id="12" name="Rounded Rectangle 11"/>
          <p:cNvSpPr/>
          <p:nvPr/>
        </p:nvSpPr>
        <p:spPr>
          <a:xfrm>
            <a:off x="455303" y="3119338"/>
            <a:ext cx="7298829" cy="602421"/>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2000" b="1" dirty="0"/>
              <a:t>الاشتراطات الدنيا من اجل تشخيص صحيح للآفات الخاضعة للوائح</a:t>
            </a:r>
          </a:p>
        </p:txBody>
      </p:sp>
      <p:sp>
        <p:nvSpPr>
          <p:cNvPr id="15" name="Rounded Rectangle 14"/>
          <p:cNvSpPr/>
          <p:nvPr/>
        </p:nvSpPr>
        <p:spPr>
          <a:xfrm>
            <a:off x="451472" y="2260423"/>
            <a:ext cx="7298829" cy="602421"/>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2000" b="1" dirty="0"/>
              <a:t>يتم تبنيها كملحق للمعيار 27</a:t>
            </a:r>
          </a:p>
        </p:txBody>
      </p:sp>
      <p:sp>
        <p:nvSpPr>
          <p:cNvPr id="16" name="Rounded Rectangle 15"/>
          <p:cNvSpPr/>
          <p:nvPr/>
        </p:nvSpPr>
        <p:spPr>
          <a:xfrm>
            <a:off x="451472" y="1419652"/>
            <a:ext cx="7298829" cy="602421"/>
          </a:xfrm>
          <a:prstGeom prst="roundRect">
            <a:avLst/>
          </a:prstGeom>
          <a:ln w="3175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2000" b="1" dirty="0"/>
              <a:t>تعتبر معيار دولي – ليست دورية علمية</a:t>
            </a:r>
          </a:p>
        </p:txBody>
      </p:sp>
      <p:sp>
        <p:nvSpPr>
          <p:cNvPr id="19" name="Rounded Rectangle 18"/>
          <p:cNvSpPr/>
          <p:nvPr/>
        </p:nvSpPr>
        <p:spPr>
          <a:xfrm>
            <a:off x="3352799" y="290617"/>
            <a:ext cx="546735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chemeClr val="bg1"/>
                </a:solidFill>
              </a:rPr>
              <a:t>بروتوكولات التشخيص للآفات الخاضعة للوائح</a:t>
            </a:r>
            <a:endParaRPr lang="en-US" sz="2400" b="1" dirty="0">
              <a:solidFill>
                <a:schemeClr val="bg1"/>
              </a:solidFill>
            </a:endParaRPr>
          </a:p>
        </p:txBody>
      </p:sp>
    </p:spTree>
    <p:extLst>
      <p:ext uri="{BB962C8B-B14F-4D97-AF65-F5344CB8AC3E}">
        <p14:creationId xmlns:p14="http://schemas.microsoft.com/office/powerpoint/2010/main" val="129644985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200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3000"/>
                            </p:stCondLst>
                            <p:childTnLst>
                              <p:par>
                                <p:cTn id="13" presetID="22" presetClass="entr" presetSubtype="1" fill="hold" grpId="0" nodeType="afterEffect">
                                  <p:stCondLst>
                                    <p:cond delay="300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6500"/>
                            </p:stCondLst>
                            <p:childTnLst>
                              <p:par>
                                <p:cTn id="17" presetID="22" presetClass="entr" presetSubtype="1" fill="hold" grpId="0" nodeType="afterEffect">
                                  <p:stCondLst>
                                    <p:cond delay="300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0000"/>
                            </p:stCondLst>
                            <p:childTnLst>
                              <p:par>
                                <p:cTn id="21" presetID="22" presetClass="entr" presetSubtype="1" fill="hold" grpId="0" nodeType="afterEffect">
                                  <p:stCondLst>
                                    <p:cond delay="300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13500"/>
                            </p:stCondLst>
                            <p:childTnLst>
                              <p:par>
                                <p:cTn id="25" presetID="22" presetClass="entr" presetSubtype="1" fill="hold" grpId="0" nodeType="afterEffect">
                                  <p:stCondLst>
                                    <p:cond delay="300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2" grpId="0" animBg="1"/>
      <p:bldP spid="15" grpId="0" animBg="1"/>
      <p:bldP spid="16"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a:stretch>
            <a:fillRect/>
          </a:stretch>
        </p:blipFill>
        <p:spPr>
          <a:xfrm>
            <a:off x="8821890" y="1266617"/>
            <a:ext cx="3327530" cy="5569041"/>
          </a:xfrm>
          <a:prstGeom prst="rect">
            <a:avLst/>
          </a:prstGeom>
          <a:ln>
            <a:solidFill>
              <a:schemeClr val="tx1"/>
            </a:solidFill>
          </a:ln>
        </p:spPr>
      </p:pic>
      <p:sp>
        <p:nvSpPr>
          <p:cNvPr id="2" name="Rounded Rectangle 1"/>
          <p:cNvSpPr/>
          <p:nvPr/>
        </p:nvSpPr>
        <p:spPr>
          <a:xfrm>
            <a:off x="3409951" y="289621"/>
            <a:ext cx="5368794"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FFFF00"/>
                </a:solidFill>
              </a:rPr>
              <a:t>الفريق الفني لبروتوكولات التشخيص</a:t>
            </a:r>
          </a:p>
          <a:p>
            <a:pPr algn="ctr"/>
            <a:r>
              <a:rPr lang="ar-EG" sz="2000" b="1" dirty="0">
                <a:solidFill>
                  <a:srgbClr val="FFFF00"/>
                </a:solidFill>
              </a:rPr>
              <a:t>10 أعضاء بالإضافة الى مشرف</a:t>
            </a:r>
            <a:endParaRPr lang="en-US" sz="2000" b="1" dirty="0">
              <a:solidFill>
                <a:schemeClr val="bg1"/>
              </a:solidFill>
            </a:endParaRPr>
          </a:p>
        </p:txBody>
      </p:sp>
      <p:sp>
        <p:nvSpPr>
          <p:cNvPr id="5" name="Rounded Rectangle 4"/>
          <p:cNvSpPr/>
          <p:nvPr/>
        </p:nvSpPr>
        <p:spPr>
          <a:xfrm>
            <a:off x="228600" y="3544594"/>
            <a:ext cx="8447260" cy="602421"/>
          </a:xfrm>
          <a:prstGeom prst="roundRect">
            <a:avLst/>
          </a:prstGeom>
          <a:solidFill>
            <a:schemeClr val="bg1"/>
          </a:solidFill>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1800" b="1" dirty="0">
                <a:solidFill>
                  <a:schemeClr val="tx1"/>
                </a:solidFill>
              </a:rPr>
              <a:t>ضمان ان المسودة تحقق الاشتراطات الأساسية لبرتوكولات التشخيص الخاصة بالاتفاقية الدولية لوقاية النباتات</a:t>
            </a:r>
          </a:p>
        </p:txBody>
      </p:sp>
      <p:sp>
        <p:nvSpPr>
          <p:cNvPr id="17" name="Oval 16"/>
          <p:cNvSpPr/>
          <p:nvPr/>
        </p:nvSpPr>
        <p:spPr>
          <a:xfrm>
            <a:off x="4702353" y="4230598"/>
            <a:ext cx="3062859" cy="1210079"/>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solidFill>
                  <a:srgbClr val="0070C0"/>
                </a:solidFill>
              </a:rPr>
              <a:t>هناك 23 برتوكول تشخيص في برنامج العمل الحالي</a:t>
            </a:r>
          </a:p>
        </p:txBody>
      </p:sp>
      <p:sp>
        <p:nvSpPr>
          <p:cNvPr id="18" name="Oval 17"/>
          <p:cNvSpPr/>
          <p:nvPr/>
        </p:nvSpPr>
        <p:spPr>
          <a:xfrm>
            <a:off x="3128770" y="5419111"/>
            <a:ext cx="3267455" cy="992683"/>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solidFill>
                  <a:srgbClr val="0070C0"/>
                </a:solidFill>
              </a:rPr>
              <a:t>تم تبنى 29 برتوكول تشخيص منذ العام 2010</a:t>
            </a:r>
          </a:p>
        </p:txBody>
      </p:sp>
      <p:sp>
        <p:nvSpPr>
          <p:cNvPr id="19" name="Oval 18"/>
          <p:cNvSpPr/>
          <p:nvPr/>
        </p:nvSpPr>
        <p:spPr>
          <a:xfrm>
            <a:off x="1264331" y="4388600"/>
            <a:ext cx="3312797" cy="953816"/>
          </a:xfrm>
          <a:prstGeom prst="ellipse">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solidFill>
                  <a:srgbClr val="0070C0"/>
                </a:solidFill>
              </a:rPr>
              <a:t>تم تبنى معيار 27 في العام 2006</a:t>
            </a:r>
            <a:endParaRPr lang="en-US" sz="1800" b="1" dirty="0">
              <a:solidFill>
                <a:srgbClr val="0070C0"/>
              </a:solidFill>
            </a:endParaRPr>
          </a:p>
        </p:txBody>
      </p:sp>
      <p:sp>
        <p:nvSpPr>
          <p:cNvPr id="27" name="Oval 26"/>
          <p:cNvSpPr/>
          <p:nvPr/>
        </p:nvSpPr>
        <p:spPr>
          <a:xfrm>
            <a:off x="3246442" y="1470542"/>
            <a:ext cx="1887548" cy="1315459"/>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t>فطريات</a:t>
            </a:r>
            <a:r>
              <a:rPr lang="en-GB" sz="1800" b="1" dirty="0"/>
              <a:t> (2)</a:t>
            </a:r>
            <a:endParaRPr lang="en-US" sz="1800" b="1" dirty="0"/>
          </a:p>
        </p:txBody>
      </p:sp>
      <p:sp>
        <p:nvSpPr>
          <p:cNvPr id="29" name="Oval 28"/>
          <p:cNvSpPr/>
          <p:nvPr/>
        </p:nvSpPr>
        <p:spPr>
          <a:xfrm>
            <a:off x="6788312" y="1470542"/>
            <a:ext cx="1887548" cy="120988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t>حشرات</a:t>
            </a:r>
          </a:p>
          <a:p>
            <a:pPr algn="ctr"/>
            <a:r>
              <a:rPr lang="en-GB" sz="1800" b="1" dirty="0"/>
              <a:t>(2)</a:t>
            </a:r>
            <a:endParaRPr lang="en-US" sz="1800" b="1" dirty="0"/>
          </a:p>
        </p:txBody>
      </p:sp>
      <p:sp>
        <p:nvSpPr>
          <p:cNvPr id="25" name="Oval 24"/>
          <p:cNvSpPr/>
          <p:nvPr/>
        </p:nvSpPr>
        <p:spPr>
          <a:xfrm>
            <a:off x="1673207" y="1936625"/>
            <a:ext cx="1938197" cy="1372799"/>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t>بكتيريا</a:t>
            </a:r>
            <a:r>
              <a:rPr lang="en-GB" sz="1800" b="1" dirty="0"/>
              <a:t> (1)</a:t>
            </a:r>
            <a:endParaRPr lang="en-US" sz="1800" b="1" dirty="0"/>
          </a:p>
        </p:txBody>
      </p:sp>
      <p:sp>
        <p:nvSpPr>
          <p:cNvPr id="24" name="Oval 23"/>
          <p:cNvSpPr/>
          <p:nvPr/>
        </p:nvSpPr>
        <p:spPr>
          <a:xfrm>
            <a:off x="455727" y="1276142"/>
            <a:ext cx="1938197" cy="1169111"/>
          </a:xfrm>
          <a:prstGeom prst="ellipse">
            <a:avLst/>
          </a:prstGeom>
          <a:solidFill>
            <a:srgbClr val="CC9900"/>
          </a:solidFill>
          <a:ln>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t>نيماتودا</a:t>
            </a:r>
            <a:r>
              <a:rPr lang="en-GB" sz="1800" b="1" dirty="0"/>
              <a:t> (1)</a:t>
            </a:r>
            <a:endParaRPr lang="en-US" sz="1800" b="1" dirty="0"/>
          </a:p>
        </p:txBody>
      </p:sp>
      <p:sp>
        <p:nvSpPr>
          <p:cNvPr id="26" name="Oval 25"/>
          <p:cNvSpPr/>
          <p:nvPr/>
        </p:nvSpPr>
        <p:spPr>
          <a:xfrm>
            <a:off x="4734027" y="1116890"/>
            <a:ext cx="1938197" cy="1278240"/>
          </a:xfrm>
          <a:prstGeom prst="ellipse">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t>نبات</a:t>
            </a:r>
            <a:r>
              <a:rPr lang="en-GB" sz="1800" b="1" dirty="0"/>
              <a:t>      (2)</a:t>
            </a:r>
            <a:endParaRPr lang="en-US" sz="1800" b="1" dirty="0"/>
          </a:p>
        </p:txBody>
      </p:sp>
      <p:sp>
        <p:nvSpPr>
          <p:cNvPr id="28" name="Oval 27"/>
          <p:cNvSpPr/>
          <p:nvPr/>
        </p:nvSpPr>
        <p:spPr>
          <a:xfrm>
            <a:off x="5316439" y="2075483"/>
            <a:ext cx="1887548" cy="1233941"/>
          </a:xfrm>
          <a:prstGeom prst="ellips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t>فيروسات</a:t>
            </a:r>
            <a:r>
              <a:rPr lang="en-GB" sz="1800" b="1" dirty="0"/>
              <a:t> (2)</a:t>
            </a:r>
            <a:endParaRPr lang="en-US" sz="1800" b="1" dirty="0"/>
          </a:p>
        </p:txBody>
      </p:sp>
      <p:sp>
        <p:nvSpPr>
          <p:cNvPr id="3" name="TextBox 2"/>
          <p:cNvSpPr txBox="1"/>
          <p:nvPr/>
        </p:nvSpPr>
        <p:spPr>
          <a:xfrm>
            <a:off x="55304" y="3133451"/>
            <a:ext cx="1353256" cy="338554"/>
          </a:xfrm>
          <a:prstGeom prst="rect">
            <a:avLst/>
          </a:prstGeom>
          <a:noFill/>
        </p:spPr>
        <p:txBody>
          <a:bodyPr wrap="none" rtlCol="0">
            <a:spAutoFit/>
          </a:bodyPr>
          <a:lstStyle/>
          <a:p>
            <a:r>
              <a:rPr lang="ar-EG" sz="1600" dirty="0"/>
              <a:t>حتى يوليو 2021</a:t>
            </a:r>
            <a:endParaRPr lang="en-US" sz="1600" dirty="0"/>
          </a:p>
        </p:txBody>
      </p:sp>
    </p:spTree>
    <p:extLst>
      <p:ext uri="{BB962C8B-B14F-4D97-AF65-F5344CB8AC3E}">
        <p14:creationId xmlns:p14="http://schemas.microsoft.com/office/powerpoint/2010/main" val="3730307727"/>
      </p:ext>
    </p:extLst>
  </p:cSld>
  <p:clrMapOvr>
    <a:masterClrMapping/>
  </p:clrMapOvr>
  <mc:AlternateContent xmlns:mc="http://schemas.openxmlformats.org/markup-compatibility/2006" xmlns:p14="http://schemas.microsoft.com/office/powerpoint/2010/main">
    <mc:Choice Requires="p14">
      <p:transition p14:dur="10" advTm="30000"/>
    </mc:Choice>
    <mc:Fallback xmlns="">
      <p:transition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100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anim calcmode="lin" valueType="num">
                                      <p:cBhvr>
                                        <p:cTn id="12" dur="500" fill="hold"/>
                                        <p:tgtEl>
                                          <p:spTgt spid="24"/>
                                        </p:tgtEl>
                                        <p:attrNameLst>
                                          <p:attrName>ppt_x</p:attrName>
                                        </p:attrNameLst>
                                      </p:cBhvr>
                                      <p:tavLst>
                                        <p:tav tm="0">
                                          <p:val>
                                            <p:strVal val="#ppt_x"/>
                                          </p:val>
                                        </p:tav>
                                        <p:tav tm="100000">
                                          <p:val>
                                            <p:strVal val="#ppt_x"/>
                                          </p:val>
                                        </p:tav>
                                      </p:tavLst>
                                    </p:anim>
                                    <p:anim calcmode="lin" valueType="num">
                                      <p:cBhvr>
                                        <p:cTn id="13" dur="5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1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1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6000"/>
                            </p:stCondLst>
                            <p:childTnLst>
                              <p:par>
                                <p:cTn id="27" presetID="42" presetClass="entr" presetSubtype="0" fill="hold" grpId="0" nodeType="afterEffect">
                                  <p:stCondLst>
                                    <p:cond delay="15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grpId="0" nodeType="afterEffect">
                                  <p:stCondLst>
                                    <p:cond delay="15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10000"/>
                            </p:stCondLst>
                            <p:childTnLst>
                              <p:par>
                                <p:cTn id="39" presetID="42" presetClass="entr" presetSubtype="0" fill="hold" grpId="0" nodeType="after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ppt_x</p:attrName>
                                        </p:attrNameLst>
                                      </p:cBhvr>
                                      <p:tavLst>
                                        <p:tav tm="0">
                                          <p:val>
                                            <p:strVal val="#ppt_x"/>
                                          </p:val>
                                        </p:tav>
                                        <p:tav tm="100000">
                                          <p:val>
                                            <p:strVal val="#ppt_x"/>
                                          </p:val>
                                        </p:tav>
                                      </p:tavLst>
                                    </p:anim>
                                    <p:anim calcmode="lin" valueType="num">
                                      <p:cBhvr>
                                        <p:cTn id="43" dur="5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12000"/>
                            </p:stCondLst>
                            <p:childTnLst>
                              <p:par>
                                <p:cTn id="45" presetID="22" presetClass="entr" presetSubtype="1" fill="hold" grpId="0" nodeType="afterEffect">
                                  <p:stCondLst>
                                    <p:cond delay="300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15500"/>
                            </p:stCondLst>
                            <p:childTnLst>
                              <p:par>
                                <p:cTn id="49" presetID="42" presetClass="entr" presetSubtype="0" fill="hold" grpId="0" nodeType="afterEffect">
                                  <p:stCondLst>
                                    <p:cond delay="2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anim calcmode="lin" valueType="num">
                                      <p:cBhvr>
                                        <p:cTn id="52" dur="500" fill="hold"/>
                                        <p:tgtEl>
                                          <p:spTgt spid="19"/>
                                        </p:tgtEl>
                                        <p:attrNameLst>
                                          <p:attrName>ppt_x</p:attrName>
                                        </p:attrNameLst>
                                      </p:cBhvr>
                                      <p:tavLst>
                                        <p:tav tm="0">
                                          <p:val>
                                            <p:strVal val="#ppt_x"/>
                                          </p:val>
                                        </p:tav>
                                        <p:tav tm="100000">
                                          <p:val>
                                            <p:strVal val="#ppt_x"/>
                                          </p:val>
                                        </p:tav>
                                      </p:tavLst>
                                    </p:anim>
                                    <p:anim calcmode="lin" valueType="num">
                                      <p:cBhvr>
                                        <p:cTn id="53" dur="5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18500"/>
                            </p:stCondLst>
                            <p:childTnLst>
                              <p:par>
                                <p:cTn id="55" presetID="42" presetClass="entr" presetSubtype="0" fill="hold" grpId="0" nodeType="afterEffect">
                                  <p:stCondLst>
                                    <p:cond delay="20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21000"/>
                            </p:stCondLst>
                            <p:childTnLst>
                              <p:par>
                                <p:cTn id="61" presetID="42" presetClass="entr" presetSubtype="0" fill="hold" grpId="0" nodeType="afterEffect">
                                  <p:stCondLst>
                                    <p:cond delay="2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ppt_x</p:attrName>
                                        </p:attrNameLst>
                                      </p:cBhvr>
                                      <p:tavLst>
                                        <p:tav tm="0">
                                          <p:val>
                                            <p:strVal val="#ppt_x"/>
                                          </p:val>
                                        </p:tav>
                                        <p:tav tm="100000">
                                          <p:val>
                                            <p:strVal val="#ppt_x"/>
                                          </p:val>
                                        </p:tav>
                                      </p:tavLst>
                                    </p:anim>
                                    <p:anim calcmode="lin" valueType="num">
                                      <p:cBhvr>
                                        <p:cTn id="6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7" grpId="0" animBg="1"/>
      <p:bldP spid="18" grpId="0" animBg="1"/>
      <p:bldP spid="19" grpId="0" animBg="1"/>
      <p:bldP spid="27" grpId="0" animBg="1"/>
      <p:bldP spid="29" grpId="0" animBg="1"/>
      <p:bldP spid="25" grpId="0" animBg="1"/>
      <p:bldP spid="24" grpId="0" animBg="1"/>
      <p:bldP spid="26"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7468151" y="1286305"/>
            <a:ext cx="4557005" cy="346876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Rounded Rectangle 3"/>
          <p:cNvSpPr/>
          <p:nvPr/>
        </p:nvSpPr>
        <p:spPr>
          <a:xfrm>
            <a:off x="691309" y="1214838"/>
            <a:ext cx="7052516" cy="647662"/>
          </a:xfrm>
          <a:prstGeom prst="roundRect">
            <a:avLst/>
          </a:prstGeom>
          <a:ln w="38100">
            <a:solidFill>
              <a:srgbClr val="0070C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ar-EG" sz="2000" b="1" dirty="0">
                <a:solidFill>
                  <a:srgbClr val="0070C0"/>
                </a:solidFill>
              </a:rPr>
              <a:t>يتم وضعها من قبل مجموعة عمل لوضع البروتوكول</a:t>
            </a:r>
            <a:endParaRPr lang="en-US" sz="2000" b="1" dirty="0">
              <a:solidFill>
                <a:srgbClr val="0070C0"/>
              </a:solidFill>
            </a:endParaRPr>
          </a:p>
        </p:txBody>
      </p:sp>
      <p:sp>
        <p:nvSpPr>
          <p:cNvPr id="6" name="Rounded Rectangle 5"/>
          <p:cNvSpPr/>
          <p:nvPr/>
        </p:nvSpPr>
        <p:spPr>
          <a:xfrm>
            <a:off x="1891458" y="3020687"/>
            <a:ext cx="4528391" cy="644427"/>
          </a:xfrm>
          <a:prstGeom prst="roundRect">
            <a:avLst/>
          </a:prstGeom>
          <a:ln w="38100">
            <a:solidFill>
              <a:schemeClr val="tx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ar-EG" sz="2000" b="1" dirty="0"/>
              <a:t>4-5 سنوات من وضع المسودة الى التبني</a:t>
            </a:r>
            <a:endParaRPr lang="en-US" sz="2000" b="1" dirty="0"/>
          </a:p>
        </p:txBody>
      </p:sp>
      <p:sp>
        <p:nvSpPr>
          <p:cNvPr id="12" name="Rounded Rectangle 11"/>
          <p:cNvSpPr/>
          <p:nvPr/>
        </p:nvSpPr>
        <p:spPr>
          <a:xfrm>
            <a:off x="3470030" y="289621"/>
            <a:ext cx="5350119"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chemeClr val="bg1"/>
                </a:solidFill>
              </a:rPr>
              <a:t>وضع بروتوكولات التشخيص</a:t>
            </a:r>
            <a:endParaRPr lang="en-US" sz="2400" b="1" dirty="0">
              <a:solidFill>
                <a:schemeClr val="bg1"/>
              </a:solidFill>
            </a:endParaRPr>
          </a:p>
        </p:txBody>
      </p:sp>
      <p:sp>
        <p:nvSpPr>
          <p:cNvPr id="13" name="Rounded Rectangle 12"/>
          <p:cNvSpPr/>
          <p:nvPr/>
        </p:nvSpPr>
        <p:spPr>
          <a:xfrm>
            <a:off x="691309" y="2035551"/>
            <a:ext cx="1540281"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ar-EG" sz="2000" b="1" dirty="0"/>
              <a:t>المصنف الرئيس</a:t>
            </a:r>
            <a:endParaRPr lang="en-US" sz="2000" b="1" dirty="0"/>
          </a:p>
        </p:txBody>
      </p:sp>
      <p:sp>
        <p:nvSpPr>
          <p:cNvPr id="14" name="Rounded Rectangle 13"/>
          <p:cNvSpPr/>
          <p:nvPr/>
        </p:nvSpPr>
        <p:spPr>
          <a:xfrm>
            <a:off x="2723269" y="2058083"/>
            <a:ext cx="1432385" cy="588400"/>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r" rtl="1"/>
            <a:r>
              <a:rPr lang="ar-EG" sz="2000" b="1" dirty="0"/>
              <a:t>المصنفين المساعدين</a:t>
            </a:r>
            <a:endParaRPr lang="en-US" sz="2000" b="1" dirty="0"/>
          </a:p>
        </p:txBody>
      </p:sp>
      <p:sp>
        <p:nvSpPr>
          <p:cNvPr id="15" name="Rounded Rectangle 14"/>
          <p:cNvSpPr/>
          <p:nvPr/>
        </p:nvSpPr>
        <p:spPr>
          <a:xfrm>
            <a:off x="4544695" y="2004567"/>
            <a:ext cx="2762250" cy="864973"/>
          </a:xfrm>
          <a:prstGeom prst="roundRect">
            <a:avLst/>
          </a:prstGeom>
          <a:solidFill>
            <a:schemeClr val="accent3">
              <a:lumMod val="60000"/>
              <a:lumOff val="40000"/>
            </a:schemeClr>
          </a:solidFill>
          <a:ln w="38100">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rtl="1"/>
            <a:r>
              <a:rPr lang="ar-EG" sz="2000" b="1" dirty="0"/>
              <a:t>عضو الفريق الفني لبروتوكولات التشخيص (حسب التخصص)</a:t>
            </a:r>
          </a:p>
        </p:txBody>
      </p:sp>
      <p:sp>
        <p:nvSpPr>
          <p:cNvPr id="16" name="Rounded Rectangle 15"/>
          <p:cNvSpPr/>
          <p:nvPr/>
        </p:nvSpPr>
        <p:spPr>
          <a:xfrm>
            <a:off x="491560" y="3922418"/>
            <a:ext cx="7176341" cy="538048"/>
          </a:xfrm>
          <a:prstGeom prst="roundRect">
            <a:avLst/>
          </a:prstGeom>
          <a:solidFill>
            <a:srgbClr val="00B050"/>
          </a:solidFill>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ar-EG" sz="2000" b="1" dirty="0">
                <a:solidFill>
                  <a:schemeClr val="bg1"/>
                </a:solidFill>
              </a:rPr>
              <a:t>كيف يمكن المشاركة؟</a:t>
            </a:r>
            <a:endParaRPr lang="en-US" sz="2000" dirty="0">
              <a:solidFill>
                <a:schemeClr val="bg1"/>
              </a:solidFill>
            </a:endParaRPr>
          </a:p>
        </p:txBody>
      </p:sp>
      <p:sp>
        <p:nvSpPr>
          <p:cNvPr id="17" name="Rounded Rectangle 16"/>
          <p:cNvSpPr/>
          <p:nvPr/>
        </p:nvSpPr>
        <p:spPr>
          <a:xfrm>
            <a:off x="600802" y="5223907"/>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lgn="r" rtl="1">
              <a:buFont typeface="Wingdings" panose="05000000000000000000" pitchFamily="2" charset="2"/>
              <a:buChar char="ü"/>
            </a:pPr>
            <a:r>
              <a:rPr lang="ar-EG" sz="2000" b="1" dirty="0">
                <a:solidFill>
                  <a:srgbClr val="00B050"/>
                </a:solidFill>
              </a:rPr>
              <a:t>المنظمات الوطنية والإقليمية: ترشيح خبراء ليكونوا مصنفين للبروتوكولات</a:t>
            </a:r>
          </a:p>
        </p:txBody>
      </p:sp>
      <p:sp>
        <p:nvSpPr>
          <p:cNvPr id="18" name="Rounded Rectangle 17"/>
          <p:cNvSpPr/>
          <p:nvPr/>
        </p:nvSpPr>
        <p:spPr>
          <a:xfrm>
            <a:off x="6682495" y="5196629"/>
            <a:ext cx="501420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lgn="r" rtl="1">
              <a:buFont typeface="Wingdings" panose="05000000000000000000" pitchFamily="2" charset="2"/>
              <a:buChar char="ü"/>
            </a:pPr>
            <a:r>
              <a:rPr lang="ar-EG" sz="2000" b="1" dirty="0">
                <a:solidFill>
                  <a:srgbClr val="00B050"/>
                </a:solidFill>
              </a:rPr>
              <a:t>المشاركة في مشاورات الخبراء</a:t>
            </a:r>
            <a:endParaRPr lang="en-US" sz="2000" b="1" dirty="0">
              <a:solidFill>
                <a:srgbClr val="00B050"/>
              </a:solidFill>
            </a:endParaRPr>
          </a:p>
        </p:txBody>
      </p:sp>
      <p:sp>
        <p:nvSpPr>
          <p:cNvPr id="19" name="Rounded Rectangle 18"/>
          <p:cNvSpPr/>
          <p:nvPr/>
        </p:nvSpPr>
        <p:spPr>
          <a:xfrm>
            <a:off x="600802" y="5931984"/>
            <a:ext cx="5938825"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lgn="r" rtl="1">
              <a:buFont typeface="Wingdings" panose="05000000000000000000" pitchFamily="2" charset="2"/>
              <a:buChar char="ü"/>
            </a:pPr>
            <a:r>
              <a:rPr lang="ar-EG" sz="2000" b="1" dirty="0">
                <a:solidFill>
                  <a:srgbClr val="00B050"/>
                </a:solidFill>
              </a:rPr>
              <a:t>التفاعل مع عضو لجنة المعايير الممثل لإقليمك</a:t>
            </a:r>
            <a:endParaRPr lang="en-US" sz="2000" b="1" dirty="0">
              <a:solidFill>
                <a:srgbClr val="00B050"/>
              </a:solidFill>
            </a:endParaRPr>
          </a:p>
        </p:txBody>
      </p:sp>
      <p:sp>
        <p:nvSpPr>
          <p:cNvPr id="20" name="Rounded Rectangle 19"/>
          <p:cNvSpPr/>
          <p:nvPr/>
        </p:nvSpPr>
        <p:spPr>
          <a:xfrm>
            <a:off x="6682495" y="5949968"/>
            <a:ext cx="5080880"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lgn="r" rtl="1">
              <a:buFont typeface="Wingdings" panose="05000000000000000000" pitchFamily="2" charset="2"/>
              <a:buChar char="ü"/>
            </a:pPr>
            <a:r>
              <a:rPr lang="ar-EG" sz="2000" b="1" dirty="0">
                <a:solidFill>
                  <a:srgbClr val="00B050"/>
                </a:solidFill>
              </a:rPr>
              <a:t>تسمية خبراء للفريق الفني لبروتوكولات التشخيص</a:t>
            </a:r>
            <a:endParaRPr lang="en-US" sz="2000" b="1" dirty="0">
              <a:solidFill>
                <a:srgbClr val="00B050"/>
              </a:solidFill>
            </a:endParaRPr>
          </a:p>
        </p:txBody>
      </p:sp>
      <p:sp>
        <p:nvSpPr>
          <p:cNvPr id="21" name="Rounded Rectangle 20"/>
          <p:cNvSpPr/>
          <p:nvPr/>
        </p:nvSpPr>
        <p:spPr>
          <a:xfrm>
            <a:off x="600802" y="4547986"/>
            <a:ext cx="2884226" cy="588400"/>
          </a:xfrm>
          <a:prstGeom prst="roundRect">
            <a:avLst/>
          </a:prstGeom>
          <a:ln w="381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marL="342900" indent="-342900" algn="r" rtl="1">
              <a:buFont typeface="Wingdings" panose="05000000000000000000" pitchFamily="2" charset="2"/>
              <a:buChar char="ü"/>
            </a:pPr>
            <a:r>
              <a:rPr lang="ar-EG" sz="2000" b="1" dirty="0">
                <a:solidFill>
                  <a:srgbClr val="00B050"/>
                </a:solidFill>
              </a:rPr>
              <a:t>تقديم موضوعات</a:t>
            </a:r>
            <a:endParaRPr lang="en-US" sz="2000" b="1" dirty="0">
              <a:solidFill>
                <a:srgbClr val="00B050"/>
              </a:solidFill>
            </a:endParaRPr>
          </a:p>
        </p:txBody>
      </p:sp>
    </p:spTree>
    <p:extLst>
      <p:ext uri="{BB962C8B-B14F-4D97-AF65-F5344CB8AC3E}">
        <p14:creationId xmlns:p14="http://schemas.microsoft.com/office/powerpoint/2010/main" val="4258357699"/>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2000"/>
                            </p:stCondLst>
                            <p:childTnLst>
                              <p:par>
                                <p:cTn id="13" presetID="22" presetClass="entr" presetSubtype="8" fill="hold" grpId="0" nodeType="afterEffect">
                                  <p:stCondLst>
                                    <p:cond delay="15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4000"/>
                            </p:stCondLst>
                            <p:childTnLst>
                              <p:par>
                                <p:cTn id="17" presetID="22" presetClass="entr" presetSubtype="1" fill="hold" grpId="0" nodeType="afterEffect">
                                  <p:stCondLst>
                                    <p:cond delay="150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6000"/>
                            </p:stCondLst>
                            <p:childTnLst>
                              <p:par>
                                <p:cTn id="21" presetID="22" presetClass="entr" presetSubtype="2" fill="hold" grpId="0" nodeType="after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8000"/>
                            </p:stCondLst>
                            <p:childTnLst>
                              <p:par>
                                <p:cTn id="25" presetID="22" presetClass="entr" presetSubtype="1" fill="hold" grpId="0" nodeType="afterEffect">
                                  <p:stCondLst>
                                    <p:cond delay="25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11000"/>
                            </p:stCondLst>
                            <p:childTnLst>
                              <p:par>
                                <p:cTn id="29" presetID="22" presetClass="entr" presetSubtype="4" fill="hold" grpId="0" nodeType="afterEffect">
                                  <p:stCondLst>
                                    <p:cond delay="25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14000"/>
                            </p:stCondLst>
                            <p:childTnLst>
                              <p:par>
                                <p:cTn id="33" presetID="22" presetClass="entr" presetSubtype="8" fill="hold" grpId="0" nodeType="afterEffect">
                                  <p:stCondLst>
                                    <p:cond delay="25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17000"/>
                            </p:stCondLst>
                            <p:childTnLst>
                              <p:par>
                                <p:cTn id="37" presetID="22" presetClass="entr" presetSubtype="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right)">
                                      <p:cBhvr>
                                        <p:cTn id="39" dur="500"/>
                                        <p:tgtEl>
                                          <p:spTgt spid="21"/>
                                        </p:tgtEl>
                                      </p:cBhvr>
                                    </p:animEffect>
                                  </p:childTnLst>
                                </p:cTn>
                              </p:par>
                            </p:childTnLst>
                          </p:cTn>
                        </p:par>
                        <p:par>
                          <p:cTn id="40" fill="hold">
                            <p:stCondLst>
                              <p:cond delay="17500"/>
                            </p:stCondLst>
                            <p:childTnLst>
                              <p:par>
                                <p:cTn id="41" presetID="22" presetClass="entr" presetSubtype="2" fill="hold" grpId="0" nodeType="after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childTnLst>
                          </p:cTn>
                        </p:par>
                        <p:par>
                          <p:cTn id="44" fill="hold">
                            <p:stCondLst>
                              <p:cond delay="20500"/>
                            </p:stCondLst>
                            <p:childTnLst>
                              <p:par>
                                <p:cTn id="45" presetID="22" presetClass="entr" presetSubtype="8" fill="hold" grpId="0" nodeType="afterEffect">
                                  <p:stCondLst>
                                    <p:cond delay="25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23500"/>
                            </p:stCondLst>
                            <p:childTnLst>
                              <p:par>
                                <p:cTn id="49" presetID="22" presetClass="entr" presetSubtype="2" fill="hold" grpId="0" nodeType="afterEffect">
                                  <p:stCondLst>
                                    <p:cond delay="250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324224" y="736661"/>
            <a:ext cx="5600701" cy="692225"/>
          </a:xfrm>
          <a:prstGeom prst="roundRect">
            <a:avLst/>
          </a:prstGeom>
          <a:solidFill>
            <a:srgbClr val="0070C0"/>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chemeClr val="bg1"/>
                </a:solidFill>
              </a:rPr>
              <a:t>اختيار الطرق المستخدمة في بروتوكولات التشخيص</a:t>
            </a:r>
            <a:endParaRPr lang="en-US" sz="2000" b="1" dirty="0">
              <a:solidFill>
                <a:schemeClr val="bg1"/>
              </a:solidFill>
            </a:endParaRPr>
          </a:p>
        </p:txBody>
      </p:sp>
      <p:sp>
        <p:nvSpPr>
          <p:cNvPr id="3" name="Rounded Rectangle 2"/>
          <p:cNvSpPr/>
          <p:nvPr/>
        </p:nvSpPr>
        <p:spPr>
          <a:xfrm>
            <a:off x="2371726" y="1782532"/>
            <a:ext cx="7181850" cy="70164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طبقا لحساسية الاختبار وتخصصيته وقدرته على تكرار النتائج</a:t>
            </a:r>
          </a:p>
        </p:txBody>
      </p:sp>
      <p:sp>
        <p:nvSpPr>
          <p:cNvPr id="4" name="Rounded Rectangle 3"/>
          <p:cNvSpPr/>
          <p:nvPr/>
        </p:nvSpPr>
        <p:spPr>
          <a:xfrm>
            <a:off x="6844041" y="2612184"/>
            <a:ext cx="2700009"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ü"/>
            </a:pPr>
            <a:r>
              <a:rPr lang="ar-EG" sz="2000" b="1" dirty="0">
                <a:solidFill>
                  <a:srgbClr val="0070C0"/>
                </a:solidFill>
              </a:rPr>
              <a:t>يمكن استخدامها في برامج المراقبة</a:t>
            </a:r>
            <a:endParaRPr lang="en-US" sz="2000" dirty="0">
              <a:solidFill>
                <a:srgbClr val="0070C0"/>
              </a:solidFill>
            </a:endParaRPr>
          </a:p>
        </p:txBody>
      </p:sp>
      <p:sp>
        <p:nvSpPr>
          <p:cNvPr id="5" name="Rounded Rectangle 4"/>
          <p:cNvSpPr/>
          <p:nvPr/>
        </p:nvSpPr>
        <p:spPr>
          <a:xfrm>
            <a:off x="1050649" y="3496415"/>
            <a:ext cx="4251353" cy="61820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يمكن استخدامها للكشف عن الافة في الشحنات</a:t>
            </a:r>
            <a:endParaRPr lang="en-US" sz="2000" dirty="0">
              <a:solidFill>
                <a:srgbClr val="0070C0"/>
              </a:solidFill>
            </a:endParaRPr>
          </a:p>
        </p:txBody>
      </p:sp>
      <p:sp>
        <p:nvSpPr>
          <p:cNvPr id="6" name="Rounded Rectangle 5"/>
          <p:cNvSpPr/>
          <p:nvPr/>
        </p:nvSpPr>
        <p:spPr>
          <a:xfrm>
            <a:off x="2381251" y="2575294"/>
            <a:ext cx="2917106" cy="728687"/>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يمكن استخدامها للتشخيص الروتيني</a:t>
            </a:r>
            <a:endParaRPr lang="en-US" sz="2000" dirty="0">
              <a:solidFill>
                <a:srgbClr val="0070C0"/>
              </a:solidFill>
            </a:endParaRPr>
          </a:p>
        </p:txBody>
      </p:sp>
      <p:sp>
        <p:nvSpPr>
          <p:cNvPr id="10" name="Oval 9"/>
          <p:cNvSpPr/>
          <p:nvPr/>
        </p:nvSpPr>
        <p:spPr>
          <a:xfrm>
            <a:off x="721955" y="4646857"/>
            <a:ext cx="4031019" cy="1117953"/>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t>توافر المعدات</a:t>
            </a:r>
            <a:endParaRPr lang="en-US" sz="2000" b="1" dirty="0"/>
          </a:p>
        </p:txBody>
      </p:sp>
      <p:sp>
        <p:nvSpPr>
          <p:cNvPr id="11" name="Oval 10"/>
          <p:cNvSpPr/>
          <p:nvPr/>
        </p:nvSpPr>
        <p:spPr>
          <a:xfrm>
            <a:off x="4957194" y="4685409"/>
            <a:ext cx="3211060" cy="1064668"/>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t>الخبرات الضرورية للتنفيذ</a:t>
            </a:r>
            <a:endParaRPr lang="en-US" sz="2000" b="1" dirty="0"/>
          </a:p>
        </p:txBody>
      </p:sp>
      <p:sp>
        <p:nvSpPr>
          <p:cNvPr id="12" name="Oval 11"/>
          <p:cNvSpPr/>
          <p:nvPr/>
        </p:nvSpPr>
        <p:spPr>
          <a:xfrm>
            <a:off x="8451294" y="4646857"/>
            <a:ext cx="3211060" cy="1084120"/>
          </a:xfrm>
          <a:prstGeom prst="ellipse">
            <a:avLst/>
          </a:prstGeom>
          <a:solidFill>
            <a:srgbClr val="009900"/>
          </a:solidFill>
          <a:ln>
            <a:solidFill>
              <a:srgbClr val="006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t>سهولة الممارسة</a:t>
            </a:r>
            <a:endParaRPr lang="en-US" sz="2000" b="1" dirty="0"/>
          </a:p>
        </p:txBody>
      </p:sp>
      <p:sp>
        <p:nvSpPr>
          <p:cNvPr id="13" name="Rounded Rectangle 12"/>
          <p:cNvSpPr/>
          <p:nvPr/>
        </p:nvSpPr>
        <p:spPr>
          <a:xfrm>
            <a:off x="6124574" y="3496415"/>
            <a:ext cx="5231457" cy="64451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يمكن استخدامها لتسجيل الافة في منطقة لأول مرة</a:t>
            </a:r>
            <a:endParaRPr lang="en-US" sz="2000" dirty="0">
              <a:solidFill>
                <a:srgbClr val="0070C0"/>
              </a:solidFill>
            </a:endParaRPr>
          </a:p>
        </p:txBody>
      </p:sp>
    </p:spTree>
    <p:extLst>
      <p:ext uri="{BB962C8B-B14F-4D97-AF65-F5344CB8AC3E}">
        <p14:creationId xmlns:p14="http://schemas.microsoft.com/office/powerpoint/2010/main" val="3265149663"/>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2000"/>
                            </p:stCondLst>
                            <p:childTnLst>
                              <p:par>
                                <p:cTn id="13" presetID="22" presetClass="entr" presetSubtype="1" fill="hold" grpId="0" nodeType="afterEffect">
                                  <p:stCondLst>
                                    <p:cond delay="2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5000"/>
                            </p:stCondLst>
                            <p:childTnLst>
                              <p:par>
                                <p:cTn id="17" presetID="22" presetClass="entr" presetSubtype="1" fill="hold" grpId="0" nodeType="afterEffect">
                                  <p:stCondLst>
                                    <p:cond delay="25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8000"/>
                            </p:stCondLst>
                            <p:childTnLst>
                              <p:par>
                                <p:cTn id="21" presetID="22" presetClass="entr" presetSubtype="1" fill="hold" grpId="0" nodeType="afterEffect">
                                  <p:stCondLst>
                                    <p:cond delay="25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1000"/>
                            </p:stCondLst>
                            <p:childTnLst>
                              <p:par>
                                <p:cTn id="25" presetID="22" presetClass="entr" presetSubtype="1" fill="hold" grpId="0" nodeType="after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14000"/>
                            </p:stCondLst>
                            <p:childTnLst>
                              <p:par>
                                <p:cTn id="29" presetID="22" presetClass="entr" presetSubtype="8" fill="hold" grpId="0" nodeType="afterEffect">
                                  <p:stCondLst>
                                    <p:cond delay="25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17000"/>
                            </p:stCondLst>
                            <p:childTnLst>
                              <p:par>
                                <p:cTn id="33" presetID="22" presetClass="entr" presetSubtype="8" fill="hold" grpId="0" nodeType="afterEffect">
                                  <p:stCondLst>
                                    <p:cond delay="200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19500"/>
                            </p:stCondLst>
                            <p:childTnLst>
                              <p:par>
                                <p:cTn id="37" presetID="22" presetClass="entr" presetSubtype="8" fill="hold" grpId="0" nodeType="afterEffect">
                                  <p:stCondLst>
                                    <p:cond delay="20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8"/>
          <p:cNvSpPr/>
          <p:nvPr/>
        </p:nvSpPr>
        <p:spPr>
          <a:xfrm>
            <a:off x="610173" y="1235984"/>
            <a:ext cx="5467351"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t>1</a:t>
            </a:r>
            <a:r>
              <a:rPr lang="ar-EG" sz="1800" b="1" dirty="0"/>
              <a:t> </a:t>
            </a:r>
            <a:r>
              <a:rPr lang="en-US" sz="1800" b="1" dirty="0"/>
              <a:t>. </a:t>
            </a:r>
            <a:r>
              <a:rPr lang="ar-EG" sz="1800" b="1" dirty="0"/>
              <a:t>إضافة بروتوكول التشخيص الى برنامج العمل</a:t>
            </a:r>
            <a:endParaRPr lang="en-US" sz="1800" b="1" dirty="0"/>
          </a:p>
        </p:txBody>
      </p:sp>
      <p:sp>
        <p:nvSpPr>
          <p:cNvPr id="3" name="Rounded Rectangle 35"/>
          <p:cNvSpPr/>
          <p:nvPr/>
        </p:nvSpPr>
        <p:spPr>
          <a:xfrm>
            <a:off x="6518710" y="1520662"/>
            <a:ext cx="5320287" cy="43020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rgbClr val="0070C0"/>
                </a:solidFill>
              </a:rPr>
              <a:t>2. </a:t>
            </a:r>
            <a:r>
              <a:rPr lang="ar-EG" sz="1800" b="1" dirty="0">
                <a:solidFill>
                  <a:srgbClr val="996633"/>
                </a:solidFill>
              </a:rPr>
              <a:t> دعوة مصنفين </a:t>
            </a:r>
            <a:r>
              <a:rPr lang="ar-EG" sz="1800" b="1" dirty="0">
                <a:solidFill>
                  <a:srgbClr val="0070C0"/>
                </a:solidFill>
              </a:rPr>
              <a:t>من اجل مجموعة وضع مسودة البروتوكول</a:t>
            </a:r>
            <a:endParaRPr lang="en-US" sz="1800" b="1" dirty="0">
              <a:solidFill>
                <a:srgbClr val="0070C0"/>
              </a:solidFill>
            </a:endParaRPr>
          </a:p>
        </p:txBody>
      </p:sp>
      <p:sp>
        <p:nvSpPr>
          <p:cNvPr id="4" name="Rounded Rectangle 29"/>
          <p:cNvSpPr/>
          <p:nvPr/>
        </p:nvSpPr>
        <p:spPr>
          <a:xfrm>
            <a:off x="610173" y="1876095"/>
            <a:ext cx="5478105" cy="56787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defRPr/>
            </a:pPr>
            <a:r>
              <a:rPr lang="en-US" sz="1800" b="1" dirty="0"/>
              <a:t>3. </a:t>
            </a:r>
            <a:r>
              <a:rPr lang="ar-EG" sz="1800" b="1" dirty="0"/>
              <a:t> اختيار المصنفين من خلال </a:t>
            </a:r>
            <a:r>
              <a:rPr lang="ar-EG" sz="1800" b="1"/>
              <a:t>الفريق الفني</a:t>
            </a:r>
            <a:endParaRPr lang="en-US" sz="1800" dirty="0"/>
          </a:p>
        </p:txBody>
      </p:sp>
      <p:sp>
        <p:nvSpPr>
          <p:cNvPr id="5" name="Rounded Rectangle 36"/>
          <p:cNvSpPr/>
          <p:nvPr/>
        </p:nvSpPr>
        <p:spPr>
          <a:xfrm>
            <a:off x="6518710" y="2070628"/>
            <a:ext cx="5320287" cy="537734"/>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rgbClr val="0070C0"/>
                </a:solidFill>
              </a:rPr>
              <a:t>4. </a:t>
            </a:r>
            <a:r>
              <a:rPr lang="ar-EG" sz="1800" b="1" dirty="0">
                <a:solidFill>
                  <a:srgbClr val="0070C0"/>
                </a:solidFill>
              </a:rPr>
              <a:t> مجموعة وضع المسودة تضع المسودة الاولية</a:t>
            </a:r>
          </a:p>
        </p:txBody>
      </p:sp>
      <p:sp>
        <p:nvSpPr>
          <p:cNvPr id="6" name="Rounded Rectangle 31"/>
          <p:cNvSpPr/>
          <p:nvPr/>
        </p:nvSpPr>
        <p:spPr>
          <a:xfrm>
            <a:off x="620927" y="2525061"/>
            <a:ext cx="5467351" cy="532378"/>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chemeClr val="bg1"/>
                </a:solidFill>
              </a:rPr>
              <a:t>5.</a:t>
            </a:r>
            <a:r>
              <a:rPr lang="ar-EG" sz="1800" b="1" dirty="0">
                <a:solidFill>
                  <a:schemeClr val="bg1"/>
                </a:solidFill>
              </a:rPr>
              <a:t> </a:t>
            </a:r>
            <a:r>
              <a:rPr lang="en-US" sz="1800" b="1" dirty="0">
                <a:solidFill>
                  <a:schemeClr val="bg1"/>
                </a:solidFill>
              </a:rPr>
              <a:t> </a:t>
            </a:r>
            <a:r>
              <a:rPr lang="ar-EG" sz="1800" b="1" dirty="0">
                <a:solidFill>
                  <a:srgbClr val="FFFF00"/>
                </a:solidFill>
              </a:rPr>
              <a:t>مشاورات الخبراء </a:t>
            </a:r>
            <a:r>
              <a:rPr lang="ar-EG" sz="1800" b="1" dirty="0">
                <a:solidFill>
                  <a:schemeClr val="bg1"/>
                </a:solidFill>
              </a:rPr>
              <a:t>لمسودة البروتوكول</a:t>
            </a:r>
            <a:endParaRPr lang="en-US" sz="1800" b="1" dirty="0">
              <a:solidFill>
                <a:schemeClr val="bg1"/>
              </a:solidFill>
            </a:endParaRPr>
          </a:p>
        </p:txBody>
      </p:sp>
      <p:sp>
        <p:nvSpPr>
          <p:cNvPr id="7" name="Rounded Rectangle 37"/>
          <p:cNvSpPr/>
          <p:nvPr/>
        </p:nvSpPr>
        <p:spPr>
          <a:xfrm>
            <a:off x="6538701" y="2721630"/>
            <a:ext cx="5320287" cy="47500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rgbClr val="0070C0"/>
                </a:solidFill>
              </a:rPr>
              <a:t>6.</a:t>
            </a:r>
            <a:r>
              <a:rPr lang="ar-EG" sz="1800" b="1" dirty="0">
                <a:solidFill>
                  <a:srgbClr val="0070C0"/>
                </a:solidFill>
              </a:rPr>
              <a:t> المصنف الرئيس يراجع المسودة</a:t>
            </a:r>
            <a:r>
              <a:rPr lang="en-US" sz="1800" b="1" dirty="0">
                <a:solidFill>
                  <a:srgbClr val="0070C0"/>
                </a:solidFill>
              </a:rPr>
              <a:t> </a:t>
            </a:r>
            <a:endParaRPr lang="ar-EG" sz="1800" b="1" dirty="0">
              <a:solidFill>
                <a:srgbClr val="0070C0"/>
              </a:solidFill>
            </a:endParaRPr>
          </a:p>
        </p:txBody>
      </p:sp>
      <p:sp>
        <p:nvSpPr>
          <p:cNvPr id="8" name="Rounded Rectangle 32"/>
          <p:cNvSpPr/>
          <p:nvPr/>
        </p:nvSpPr>
        <p:spPr>
          <a:xfrm>
            <a:off x="629685" y="3173702"/>
            <a:ext cx="5467351" cy="496746"/>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US" b="1" dirty="0"/>
          </a:p>
          <a:p>
            <a:pPr lvl="0" algn="r" rtl="1">
              <a:defRPr/>
            </a:pPr>
            <a:r>
              <a:rPr lang="en-US" sz="1800" b="1" dirty="0"/>
              <a:t>7.</a:t>
            </a:r>
            <a:r>
              <a:rPr lang="ar-EG" sz="1800" b="1" dirty="0"/>
              <a:t> </a:t>
            </a:r>
            <a:r>
              <a:rPr lang="en-US" sz="1800" b="1" dirty="0"/>
              <a:t> </a:t>
            </a:r>
            <a:r>
              <a:rPr lang="ar-EG" sz="1800" b="1" dirty="0"/>
              <a:t>رئيس التخصص ← المحكم ← مراجعة الفريق الفنية للمسودة</a:t>
            </a:r>
          </a:p>
          <a:p>
            <a:r>
              <a:rPr lang="en-US" b="1" dirty="0">
                <a:solidFill>
                  <a:schemeClr val="bg1"/>
                </a:solidFill>
              </a:rPr>
              <a:t>    </a:t>
            </a:r>
          </a:p>
        </p:txBody>
      </p:sp>
      <p:sp>
        <p:nvSpPr>
          <p:cNvPr id="9" name="Rounded Rectangle 38"/>
          <p:cNvSpPr/>
          <p:nvPr/>
        </p:nvSpPr>
        <p:spPr>
          <a:xfrm>
            <a:off x="6547860" y="3282234"/>
            <a:ext cx="5320287" cy="490669"/>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rgbClr val="0070C0"/>
                </a:solidFill>
              </a:rPr>
              <a:t>8. </a:t>
            </a:r>
            <a:r>
              <a:rPr lang="ar-EG" sz="1800" b="1" dirty="0">
                <a:solidFill>
                  <a:srgbClr val="0070C0"/>
                </a:solidFill>
              </a:rPr>
              <a:t> تراجع لجنة المعايير مسودة البروتوكول</a:t>
            </a:r>
          </a:p>
        </p:txBody>
      </p:sp>
      <p:sp>
        <p:nvSpPr>
          <p:cNvPr id="10" name="Rounded Rectangle 33"/>
          <p:cNvSpPr/>
          <p:nvPr/>
        </p:nvSpPr>
        <p:spPr>
          <a:xfrm>
            <a:off x="639976" y="3817335"/>
            <a:ext cx="5467351" cy="430204"/>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chemeClr val="bg1"/>
                </a:solidFill>
              </a:rPr>
              <a:t>9.</a:t>
            </a:r>
            <a:r>
              <a:rPr lang="ar-EG" sz="1800" b="1" dirty="0">
                <a:solidFill>
                  <a:schemeClr val="bg1"/>
                </a:solidFill>
              </a:rPr>
              <a:t> </a:t>
            </a:r>
            <a:r>
              <a:rPr lang="en-US" sz="1800" b="1" dirty="0">
                <a:solidFill>
                  <a:schemeClr val="bg1"/>
                </a:solidFill>
              </a:rPr>
              <a:t> </a:t>
            </a:r>
            <a:r>
              <a:rPr lang="ar-EG" sz="1800" b="1" dirty="0">
                <a:solidFill>
                  <a:srgbClr val="FFFF00"/>
                </a:solidFill>
              </a:rPr>
              <a:t>مدة المشاورات </a:t>
            </a:r>
            <a:r>
              <a:rPr lang="ar-EG" sz="1800" b="1" dirty="0">
                <a:solidFill>
                  <a:schemeClr val="bg1"/>
                </a:solidFill>
              </a:rPr>
              <a:t>للمسودة</a:t>
            </a:r>
            <a:endParaRPr lang="en-US" sz="1800" b="1" dirty="0">
              <a:solidFill>
                <a:schemeClr val="bg1"/>
              </a:solidFill>
            </a:endParaRPr>
          </a:p>
        </p:txBody>
      </p:sp>
      <p:sp>
        <p:nvSpPr>
          <p:cNvPr id="11" name="Rounded Rectangle 39"/>
          <p:cNvSpPr/>
          <p:nvPr/>
        </p:nvSpPr>
        <p:spPr>
          <a:xfrm>
            <a:off x="6538701" y="3852644"/>
            <a:ext cx="5320287" cy="631523"/>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rgbClr val="0070C0"/>
                </a:solidFill>
              </a:rPr>
              <a:t>10. </a:t>
            </a:r>
            <a:r>
              <a:rPr lang="ar-EG" sz="1800" b="1" dirty="0">
                <a:solidFill>
                  <a:srgbClr val="0070C0"/>
                </a:solidFill>
              </a:rPr>
              <a:t> مجموعة وضع المسودة تضع ردود لتعليقات المشاورات </a:t>
            </a:r>
          </a:p>
        </p:txBody>
      </p:sp>
      <p:sp>
        <p:nvSpPr>
          <p:cNvPr id="12" name="Rounded Rectangle 34"/>
          <p:cNvSpPr/>
          <p:nvPr/>
        </p:nvSpPr>
        <p:spPr>
          <a:xfrm>
            <a:off x="651348" y="4372471"/>
            <a:ext cx="5467351" cy="441807"/>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t>11.</a:t>
            </a:r>
            <a:r>
              <a:rPr lang="ar-EG" sz="1800" b="1" dirty="0"/>
              <a:t> </a:t>
            </a:r>
            <a:r>
              <a:rPr lang="en-US" sz="1800" b="1" dirty="0"/>
              <a:t> </a:t>
            </a:r>
            <a:r>
              <a:rPr lang="ar-EG" sz="1800" b="1" dirty="0"/>
              <a:t>الفريق الفني يراجع المسودة والتعليقات ويضع الردود</a:t>
            </a:r>
            <a:endParaRPr lang="en-US" sz="1800" b="1" dirty="0"/>
          </a:p>
        </p:txBody>
      </p:sp>
      <p:sp>
        <p:nvSpPr>
          <p:cNvPr id="13" name="Rounded Rectangle 40"/>
          <p:cNvSpPr/>
          <p:nvPr/>
        </p:nvSpPr>
        <p:spPr>
          <a:xfrm>
            <a:off x="6547860" y="4536644"/>
            <a:ext cx="5320287" cy="520361"/>
          </a:xfrm>
          <a:prstGeom prst="roundRect">
            <a:avLst/>
          </a:prstGeom>
          <a:solidFill>
            <a:schemeClr val="bg1"/>
          </a:solid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en-US" sz="1800" b="1" dirty="0">
                <a:solidFill>
                  <a:srgbClr val="0070C0"/>
                </a:solidFill>
              </a:rPr>
              <a:t>12. </a:t>
            </a:r>
            <a:r>
              <a:rPr lang="ar-EG" sz="1800" b="1" dirty="0">
                <a:solidFill>
                  <a:srgbClr val="0070C0"/>
                </a:solidFill>
              </a:rPr>
              <a:t> تقر لجنة المعايير بروتوكول التشخيص (نيابة عن هيئة تدابير الصحة النباتية)</a:t>
            </a:r>
          </a:p>
        </p:txBody>
      </p:sp>
      <p:sp>
        <p:nvSpPr>
          <p:cNvPr id="14" name="Rectangle 13"/>
          <p:cNvSpPr/>
          <p:nvPr/>
        </p:nvSpPr>
        <p:spPr>
          <a:xfrm>
            <a:off x="2558549" y="5157146"/>
            <a:ext cx="7236823" cy="444137"/>
          </a:xfrm>
          <a:prstGeom prst="rect">
            <a:avLst/>
          </a:prstGeom>
          <a:solidFill>
            <a:srgbClr val="CC9900"/>
          </a:solidFill>
          <a:ln>
            <a:solidFill>
              <a:srgbClr val="CC99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ar-EG" sz="1800" b="1" dirty="0"/>
              <a:t>45 يوم مدة للإعلان النهائي عن بروتوكول التشخيص</a:t>
            </a:r>
          </a:p>
        </p:txBody>
      </p:sp>
      <p:sp>
        <p:nvSpPr>
          <p:cNvPr id="15" name="Rectangle 14"/>
          <p:cNvSpPr/>
          <p:nvPr/>
        </p:nvSpPr>
        <p:spPr>
          <a:xfrm>
            <a:off x="1519374" y="5661374"/>
            <a:ext cx="2995748" cy="4480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solidFill>
                  <a:schemeClr val="bg1"/>
                </a:solidFill>
              </a:rPr>
              <a:t>اعتراض</a:t>
            </a:r>
            <a:endParaRPr lang="en-US" sz="1800" b="1" dirty="0">
              <a:solidFill>
                <a:schemeClr val="bg1"/>
              </a:solidFill>
            </a:endParaRPr>
          </a:p>
        </p:txBody>
      </p:sp>
      <p:sp>
        <p:nvSpPr>
          <p:cNvPr id="16" name="Rectangle 15"/>
          <p:cNvSpPr/>
          <p:nvPr/>
        </p:nvSpPr>
        <p:spPr>
          <a:xfrm>
            <a:off x="7526382" y="5668202"/>
            <a:ext cx="2995748" cy="453611"/>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solidFill>
                  <a:schemeClr val="bg1"/>
                </a:solidFill>
              </a:rPr>
              <a:t>لا اعتراض</a:t>
            </a:r>
            <a:endParaRPr lang="en-US" sz="1800" b="1" dirty="0">
              <a:solidFill>
                <a:schemeClr val="bg1"/>
              </a:solidFill>
            </a:endParaRPr>
          </a:p>
        </p:txBody>
      </p:sp>
      <p:sp>
        <p:nvSpPr>
          <p:cNvPr id="17" name="Rectangle 16"/>
          <p:cNvSpPr/>
          <p:nvPr/>
        </p:nvSpPr>
        <p:spPr>
          <a:xfrm>
            <a:off x="2653051" y="6214292"/>
            <a:ext cx="7236823" cy="444137"/>
          </a:xfrm>
          <a:prstGeom prst="rect">
            <a:avLst/>
          </a:prstGeom>
          <a:solidFill>
            <a:srgbClr val="996633"/>
          </a:solidFill>
          <a:ln>
            <a:solidFill>
              <a:srgbClr val="996633"/>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ar-EG" sz="2000" b="1" dirty="0">
                <a:solidFill>
                  <a:schemeClr val="bg1"/>
                </a:solidFill>
              </a:rPr>
              <a:t>تبنى مسودة بروتوكول التشخيص</a:t>
            </a:r>
            <a:endParaRPr lang="en-US" sz="2000" b="1" dirty="0">
              <a:solidFill>
                <a:schemeClr val="bg1"/>
              </a:solidFill>
            </a:endParaRPr>
          </a:p>
        </p:txBody>
      </p:sp>
      <p:sp>
        <p:nvSpPr>
          <p:cNvPr id="18" name="Down Arrow 17"/>
          <p:cNvSpPr/>
          <p:nvPr/>
        </p:nvSpPr>
        <p:spPr>
          <a:xfrm>
            <a:off x="6176961" y="1177369"/>
            <a:ext cx="223839" cy="3927300"/>
          </a:xfrm>
          <a:prstGeom prst="downArrow">
            <a:avLst/>
          </a:prstGeom>
          <a:solidFill>
            <a:schemeClr val="bg1"/>
          </a:solidFill>
          <a:ln w="254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ounded Rectangle 18"/>
          <p:cNvSpPr/>
          <p:nvPr/>
        </p:nvSpPr>
        <p:spPr>
          <a:xfrm>
            <a:off x="3560494" y="211866"/>
            <a:ext cx="5276803" cy="801189"/>
          </a:xfrm>
          <a:prstGeom prst="roundRect">
            <a:avLst/>
          </a:prstGeom>
          <a:solidFill>
            <a:schemeClr val="bg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chemeClr val="tx1"/>
                </a:solidFill>
              </a:rPr>
              <a:t>بروتوكولات التشخيص</a:t>
            </a:r>
            <a:endParaRPr lang="en-US" sz="2400" b="1" dirty="0">
              <a:solidFill>
                <a:schemeClr val="tx1"/>
              </a:solidFill>
            </a:endParaRPr>
          </a:p>
        </p:txBody>
      </p:sp>
    </p:spTree>
    <p:extLst>
      <p:ext uri="{BB962C8B-B14F-4D97-AF65-F5344CB8AC3E}">
        <p14:creationId xmlns:p14="http://schemas.microsoft.com/office/powerpoint/2010/main" val="2440774783"/>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2000"/>
                            </p:stCondLst>
                            <p:childTnLst>
                              <p:par>
                                <p:cTn id="13" presetID="22" presetClass="entr" presetSubtype="1" fill="hold" grpId="0" nodeType="afterEffect">
                                  <p:stCondLst>
                                    <p:cond delay="400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6500"/>
                            </p:stCondLst>
                            <p:childTnLst>
                              <p:par>
                                <p:cTn id="17" presetID="22" presetClass="entr" presetSubtype="1" fill="hold" grpId="0" nodeType="afterEffect">
                                  <p:stCondLst>
                                    <p:cond delay="40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11000"/>
                            </p:stCondLst>
                            <p:childTnLst>
                              <p:par>
                                <p:cTn id="21" presetID="22" presetClass="entr" presetSubtype="1" fill="hold" grpId="0" nodeType="afterEffect">
                                  <p:stCondLst>
                                    <p:cond delay="4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15500"/>
                            </p:stCondLst>
                            <p:childTnLst>
                              <p:par>
                                <p:cTn id="25" presetID="22" presetClass="entr" presetSubtype="1" fill="hold" grpId="0" nodeType="afterEffect">
                                  <p:stCondLst>
                                    <p:cond delay="500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1000"/>
                            </p:stCondLst>
                            <p:childTnLst>
                              <p:par>
                                <p:cTn id="29" presetID="22" presetClass="entr" presetSubtype="1" fill="hold" grpId="0" nodeType="afterEffect">
                                  <p:stCondLst>
                                    <p:cond delay="400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25500"/>
                            </p:stCondLst>
                            <p:childTnLst>
                              <p:par>
                                <p:cTn id="33" presetID="22" presetClass="entr" presetSubtype="1" fill="hold" grpId="0" nodeType="afterEffect">
                                  <p:stCondLst>
                                    <p:cond delay="50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1000"/>
                            </p:stCondLst>
                            <p:childTnLst>
                              <p:par>
                                <p:cTn id="37" presetID="22" presetClass="entr" presetSubtype="1" fill="hold" grpId="0" nodeType="afterEffect">
                                  <p:stCondLst>
                                    <p:cond delay="400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35500"/>
                            </p:stCondLst>
                            <p:childTnLst>
                              <p:par>
                                <p:cTn id="41" presetID="22" presetClass="entr" presetSubtype="1" fill="hold" grpId="0" nodeType="afterEffect">
                                  <p:stCondLst>
                                    <p:cond delay="400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0000"/>
                            </p:stCondLst>
                            <p:childTnLst>
                              <p:par>
                                <p:cTn id="45" presetID="22" presetClass="entr" presetSubtype="1" fill="hold" grpId="0" nodeType="afterEffect">
                                  <p:stCondLst>
                                    <p:cond delay="400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par>
                          <p:cTn id="48" fill="hold">
                            <p:stCondLst>
                              <p:cond delay="44500"/>
                            </p:stCondLst>
                            <p:childTnLst>
                              <p:par>
                                <p:cTn id="49" presetID="22" presetClass="entr" presetSubtype="1" fill="hold" grpId="0" nodeType="afterEffect">
                                  <p:stCondLst>
                                    <p:cond delay="500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50000"/>
                            </p:stCondLst>
                            <p:childTnLst>
                              <p:par>
                                <p:cTn id="53" presetID="22" presetClass="entr" presetSubtype="1" fill="hold" grpId="0" nodeType="afterEffect">
                                  <p:stCondLst>
                                    <p:cond delay="5000"/>
                                  </p:stCondLst>
                                  <p:childTnLst>
                                    <p:set>
                                      <p:cBhvr>
                                        <p:cTn id="54" dur="1" fill="hold">
                                          <p:stCondLst>
                                            <p:cond delay="0"/>
                                          </p:stCondLst>
                                        </p:cTn>
                                        <p:tgtEl>
                                          <p:spTgt spid="13"/>
                                        </p:tgtEl>
                                        <p:attrNameLst>
                                          <p:attrName>style.visibility</p:attrName>
                                        </p:attrNameLst>
                                      </p:cBhvr>
                                      <p:to>
                                        <p:strVal val="visible"/>
                                      </p:to>
                                    </p:set>
                                    <p:animEffect transition="in" filter="wipe(up)">
                                      <p:cBhvr>
                                        <p:cTn id="55" dur="500"/>
                                        <p:tgtEl>
                                          <p:spTgt spid="13"/>
                                        </p:tgtEl>
                                      </p:cBhvr>
                                    </p:animEffect>
                                  </p:childTnLst>
                                </p:cTn>
                              </p:par>
                            </p:childTnLst>
                          </p:cTn>
                        </p:par>
                        <p:par>
                          <p:cTn id="56" fill="hold">
                            <p:stCondLst>
                              <p:cond delay="55500"/>
                            </p:stCondLst>
                            <p:childTnLst>
                              <p:par>
                                <p:cTn id="57" presetID="22" presetClass="entr" presetSubtype="4" fill="hold" grpId="0" nodeType="afterEffect">
                                  <p:stCondLst>
                                    <p:cond delay="400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0000"/>
                            </p:stCondLst>
                            <p:childTnLst>
                              <p:par>
                                <p:cTn id="61" presetID="22" presetClass="entr" presetSubtype="8" fill="hold" grpId="0" nodeType="afterEffect">
                                  <p:stCondLst>
                                    <p:cond delay="200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2500"/>
                            </p:stCondLst>
                            <p:childTnLst>
                              <p:par>
                                <p:cTn id="65" presetID="22" presetClass="entr" presetSubtype="2" fill="hold" grpId="0" nodeType="afterEffect">
                                  <p:stCondLst>
                                    <p:cond delay="2000"/>
                                  </p:stCondLst>
                                  <p:childTnLst>
                                    <p:set>
                                      <p:cBhvr>
                                        <p:cTn id="66" dur="1" fill="hold">
                                          <p:stCondLst>
                                            <p:cond delay="0"/>
                                          </p:stCondLst>
                                        </p:cTn>
                                        <p:tgtEl>
                                          <p:spTgt spid="16"/>
                                        </p:tgtEl>
                                        <p:attrNameLst>
                                          <p:attrName>style.visibility</p:attrName>
                                        </p:attrNameLst>
                                      </p:cBhvr>
                                      <p:to>
                                        <p:strVal val="visible"/>
                                      </p:to>
                                    </p:set>
                                    <p:animEffect transition="in" filter="wipe(right)">
                                      <p:cBhvr>
                                        <p:cTn id="67" dur="500"/>
                                        <p:tgtEl>
                                          <p:spTgt spid="16"/>
                                        </p:tgtEl>
                                      </p:cBhvr>
                                    </p:animEffect>
                                  </p:childTnLst>
                                </p:cTn>
                              </p:par>
                            </p:childTnLst>
                          </p:cTn>
                        </p:par>
                        <p:par>
                          <p:cTn id="68" fill="hold">
                            <p:stCondLst>
                              <p:cond delay="65000"/>
                            </p:stCondLst>
                            <p:childTnLst>
                              <p:par>
                                <p:cTn id="69" presetID="22" presetClass="entr" presetSubtype="1" fill="hold" grpId="0" nodeType="afterEffect">
                                  <p:stCondLst>
                                    <p:cond delay="200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41495799"/>
              </p:ext>
            </p:extLst>
          </p:nvPr>
        </p:nvGraphicFramePr>
        <p:xfrm>
          <a:off x="1233568" y="1198608"/>
          <a:ext cx="10441578" cy="5339080"/>
        </p:xfrm>
        <a:graphic>
          <a:graphicData uri="http://schemas.openxmlformats.org/drawingml/2006/table">
            <a:tbl>
              <a:tblPr firstRow="1" bandRow="1">
                <a:tableStyleId>{8799B23B-EC83-4686-B30A-512413B5E67A}</a:tableStyleId>
              </a:tblPr>
              <a:tblGrid>
                <a:gridCol w="2429693">
                  <a:extLst>
                    <a:ext uri="{9D8B030D-6E8A-4147-A177-3AD203B41FA5}">
                      <a16:colId xmlns:a16="http://schemas.microsoft.com/office/drawing/2014/main" val="119651695"/>
                    </a:ext>
                  </a:extLst>
                </a:gridCol>
                <a:gridCol w="2264228">
                  <a:extLst>
                    <a:ext uri="{9D8B030D-6E8A-4147-A177-3AD203B41FA5}">
                      <a16:colId xmlns:a16="http://schemas.microsoft.com/office/drawing/2014/main" val="3642492988"/>
                    </a:ext>
                  </a:extLst>
                </a:gridCol>
                <a:gridCol w="2699657">
                  <a:extLst>
                    <a:ext uri="{9D8B030D-6E8A-4147-A177-3AD203B41FA5}">
                      <a16:colId xmlns:a16="http://schemas.microsoft.com/office/drawing/2014/main" val="1983198245"/>
                    </a:ext>
                  </a:extLst>
                </a:gridCol>
                <a:gridCol w="3048000">
                  <a:extLst>
                    <a:ext uri="{9D8B030D-6E8A-4147-A177-3AD203B41FA5}">
                      <a16:colId xmlns:a16="http://schemas.microsoft.com/office/drawing/2014/main" val="3665172007"/>
                    </a:ext>
                  </a:extLst>
                </a:gridCol>
              </a:tblGrid>
              <a:tr h="370840">
                <a:tc gridSpan="4">
                  <a:txBody>
                    <a:bodyPr/>
                    <a:lstStyle/>
                    <a:p>
                      <a:pPr algn="ctr"/>
                      <a:r>
                        <a:rPr lang="ar-EG" dirty="0">
                          <a:solidFill>
                            <a:schemeClr val="bg1"/>
                          </a:solidFill>
                        </a:rPr>
                        <a:t>خطوات وتفاصيل وضع المعايير وبروتوكولات التشخيص ومعاملات الصحة النباتية</a:t>
                      </a:r>
                      <a:endParaRPr lang="en-US" b="0" dirty="0">
                        <a:solidFill>
                          <a:schemeClr val="bg1"/>
                        </a:solidFill>
                      </a:endParaRPr>
                    </a:p>
                  </a:txBody>
                  <a:tcPr>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907009768"/>
                  </a:ext>
                </a:extLst>
              </a:tr>
              <a:tr h="741680">
                <a:tc>
                  <a:txBody>
                    <a:bodyPr/>
                    <a:lstStyle/>
                    <a:p>
                      <a:pPr algn="ctr" rtl="1"/>
                      <a:r>
                        <a:rPr lang="ar-EG" b="1" dirty="0"/>
                        <a:t>الخطوات</a:t>
                      </a:r>
                      <a:endParaRPr lang="en-US" b="1" dirty="0">
                        <a:solidFill>
                          <a:schemeClr val="bg1"/>
                        </a:solidFill>
                      </a:endParaRPr>
                    </a:p>
                  </a:txBody>
                  <a:tcPr anchor="ctr">
                    <a:solidFill>
                      <a:schemeClr val="accent4">
                        <a:lumMod val="50000"/>
                        <a:alpha val="20000"/>
                      </a:schemeClr>
                    </a:solidFill>
                  </a:tcPr>
                </a:tc>
                <a:tc>
                  <a:txBody>
                    <a:bodyPr/>
                    <a:lstStyle/>
                    <a:p>
                      <a:pPr algn="ctr" rtl="1"/>
                      <a:r>
                        <a:rPr lang="ar-EG" b="1" dirty="0"/>
                        <a:t>المعايير الدولية لتدابير الصحة النباتية</a:t>
                      </a:r>
                      <a:endParaRPr lang="en-US" b="1" dirty="0">
                        <a:solidFill>
                          <a:schemeClr val="bg1"/>
                        </a:solidFill>
                      </a:endParaRPr>
                    </a:p>
                  </a:txBody>
                  <a:tcPr anchor="ctr">
                    <a:solidFill>
                      <a:schemeClr val="accent4">
                        <a:lumMod val="50000"/>
                        <a:alpha val="20000"/>
                      </a:schemeClr>
                    </a:solidFill>
                  </a:tcPr>
                </a:tc>
                <a:tc>
                  <a:txBody>
                    <a:bodyPr/>
                    <a:lstStyle/>
                    <a:p>
                      <a:pPr algn="ctr" rtl="1"/>
                      <a:r>
                        <a:rPr lang="ar-EG" b="1" dirty="0"/>
                        <a:t>بروتوكولات التشخيص</a:t>
                      </a:r>
                      <a:endParaRPr lang="en-US" b="1" dirty="0">
                        <a:solidFill>
                          <a:schemeClr val="bg1"/>
                        </a:solidFill>
                      </a:endParaRPr>
                    </a:p>
                    <a:p>
                      <a:pPr algn="ctr" rtl="1"/>
                      <a:r>
                        <a:rPr lang="ar-EG" dirty="0"/>
                        <a:t>ملاحق لمعيار 27</a:t>
                      </a:r>
                      <a:endParaRPr lang="en-US" dirty="0"/>
                    </a:p>
                  </a:txBody>
                  <a:tcPr>
                    <a:solidFill>
                      <a:schemeClr val="accent4">
                        <a:lumMod val="50000"/>
                        <a:alpha val="20000"/>
                      </a:schemeClr>
                    </a:solidFill>
                  </a:tcPr>
                </a:tc>
                <a:tc>
                  <a:txBody>
                    <a:bodyPr/>
                    <a:lstStyle/>
                    <a:p>
                      <a:pPr algn="ctr" rtl="1"/>
                      <a:r>
                        <a:rPr lang="ar-EG" b="1" dirty="0"/>
                        <a:t>معاملات الصحة النباتية</a:t>
                      </a:r>
                      <a:endParaRPr lang="en-US" b="1" dirty="0">
                        <a:solidFill>
                          <a:schemeClr val="bg1"/>
                        </a:solidFill>
                      </a:endParaRPr>
                    </a:p>
                    <a:p>
                      <a:pPr algn="ctr" rtl="1"/>
                      <a:r>
                        <a:rPr lang="ar-EG" dirty="0"/>
                        <a:t>ملاحق للمعيار 28</a:t>
                      </a:r>
                      <a:endParaRPr lang="en-US" dirty="0"/>
                    </a:p>
                  </a:txBody>
                  <a:tcPr>
                    <a:solidFill>
                      <a:schemeClr val="accent4">
                        <a:lumMod val="50000"/>
                        <a:alpha val="20000"/>
                      </a:schemeClr>
                    </a:solidFill>
                  </a:tcPr>
                </a:tc>
                <a:extLst>
                  <a:ext uri="{0D108BD9-81ED-4DB2-BD59-A6C34878D82A}">
                    <a16:rowId xmlns:a16="http://schemas.microsoft.com/office/drawing/2014/main" val="1701066178"/>
                  </a:ext>
                </a:extLst>
              </a:tr>
              <a:tr h="370840">
                <a:tc>
                  <a:txBody>
                    <a:bodyPr/>
                    <a:lstStyle/>
                    <a:p>
                      <a:pPr algn="ctr"/>
                      <a:r>
                        <a:rPr lang="ar-EG" b="1" dirty="0"/>
                        <a:t>الدعوة لتقديم موضوعات</a:t>
                      </a:r>
                      <a:endParaRPr lang="en-US" b="1" dirty="0"/>
                    </a:p>
                  </a:txBody>
                  <a:tcPr/>
                </a:tc>
                <a:tc>
                  <a:txBody>
                    <a:bodyPr/>
                    <a:lstStyle/>
                    <a:p>
                      <a:pPr algn="ctr"/>
                      <a:r>
                        <a:rPr lang="ar-EG" dirty="0"/>
                        <a:t>كل عامين</a:t>
                      </a:r>
                      <a:endParaRPr lang="en-US" dirty="0"/>
                    </a:p>
                  </a:txBody>
                  <a:tcPr/>
                </a:tc>
                <a:tc>
                  <a:txBody>
                    <a:bodyPr/>
                    <a:lstStyle/>
                    <a:p>
                      <a:pPr algn="ctr"/>
                      <a:r>
                        <a:rPr lang="ar-EG" dirty="0"/>
                        <a:t>كل عامين</a:t>
                      </a:r>
                      <a:endParaRPr lang="en-US" dirty="0"/>
                    </a:p>
                  </a:txBody>
                  <a:tcPr/>
                </a:tc>
                <a:tc>
                  <a:txBody>
                    <a:bodyPr/>
                    <a:lstStyle/>
                    <a:p>
                      <a:pPr algn="ctr"/>
                      <a:r>
                        <a:rPr lang="ar-EG" dirty="0"/>
                        <a:t>عملية مستمرة</a:t>
                      </a:r>
                      <a:endParaRPr lang="en-US" dirty="0"/>
                    </a:p>
                  </a:txBody>
                  <a:tcPr/>
                </a:tc>
                <a:extLst>
                  <a:ext uri="{0D108BD9-81ED-4DB2-BD59-A6C34878D82A}">
                    <a16:rowId xmlns:a16="http://schemas.microsoft.com/office/drawing/2014/main" val="2533282069"/>
                  </a:ext>
                </a:extLst>
              </a:tr>
              <a:tr h="370840">
                <a:tc>
                  <a:txBody>
                    <a:bodyPr/>
                    <a:lstStyle/>
                    <a:p>
                      <a:pPr algn="ctr" rtl="1"/>
                      <a:r>
                        <a:rPr lang="ar-EG" b="1" dirty="0"/>
                        <a:t>تقديم الموضوعات</a:t>
                      </a:r>
                      <a:endParaRPr lang="en-US" b="1" dirty="0"/>
                    </a:p>
                  </a:txBody>
                  <a:tcPr/>
                </a:tc>
                <a:tc>
                  <a:txBody>
                    <a:bodyPr/>
                    <a:lstStyle/>
                    <a:p>
                      <a:pPr algn="ctr"/>
                      <a:r>
                        <a:rPr lang="ar-EG" b="1" dirty="0">
                          <a:solidFill>
                            <a:srgbClr val="CC9900"/>
                          </a:solidFill>
                        </a:rPr>
                        <a:t> اشتراطات المسودة</a:t>
                      </a:r>
                      <a:endParaRPr lang="en-GB" b="1" dirty="0">
                        <a:solidFill>
                          <a:srgbClr val="CC9900"/>
                        </a:solidFill>
                      </a:endParaRPr>
                    </a:p>
                    <a:p>
                      <a:pPr algn="ctr"/>
                      <a:r>
                        <a:rPr lang="ar-EG" dirty="0"/>
                        <a:t>مراجعة الدوريات والمراجع العلمية والفنية</a:t>
                      </a:r>
                      <a:endParaRPr lang="en-GB" dirty="0"/>
                    </a:p>
                    <a:p>
                      <a:pPr algn="ctr"/>
                      <a:r>
                        <a:rPr lang="ar-EG" dirty="0"/>
                        <a:t>المبررات</a:t>
                      </a:r>
                      <a:endParaRPr lang="en-US" dirty="0"/>
                    </a:p>
                  </a:txBody>
                  <a:tcPr/>
                </a:tc>
                <a:tc>
                  <a:txBody>
                    <a:bodyPr/>
                    <a:lstStyle/>
                    <a:p>
                      <a:pPr algn="ctr"/>
                      <a:endParaRPr lang="en-GB" dirty="0"/>
                    </a:p>
                    <a:p>
                      <a:pPr algn="ctr"/>
                      <a:r>
                        <a:rPr lang="ar-EG" dirty="0"/>
                        <a:t>مراجعة الدوريات والمراجع العلمية والفنية</a:t>
                      </a:r>
                      <a:endParaRPr lang="en-GB" dirty="0"/>
                    </a:p>
                    <a:p>
                      <a:pPr algn="ctr"/>
                      <a:r>
                        <a:rPr lang="ar-EG" dirty="0"/>
                        <a:t>المبررات</a:t>
                      </a:r>
                      <a:endParaRPr lang="en-US" dirty="0"/>
                    </a:p>
                  </a:txBody>
                  <a:tcPr/>
                </a:tc>
                <a:tc>
                  <a:txBody>
                    <a:bodyPr/>
                    <a:lstStyle/>
                    <a:p>
                      <a:pPr algn="ctr"/>
                      <a:r>
                        <a:rPr lang="ar-EG" b="1" dirty="0">
                          <a:solidFill>
                            <a:srgbClr val="CC9900"/>
                          </a:solidFill>
                        </a:rPr>
                        <a:t> اشتراطات المسودة</a:t>
                      </a:r>
                      <a:endParaRPr lang="en-GB" b="1" dirty="0">
                        <a:solidFill>
                          <a:srgbClr val="CC9900"/>
                        </a:solidFill>
                      </a:endParaRPr>
                    </a:p>
                    <a:p>
                      <a:pPr algn="ctr"/>
                      <a:r>
                        <a:rPr lang="ar-EG" dirty="0"/>
                        <a:t>مراجعة الدوريات والمراجع العلمية والفنية</a:t>
                      </a:r>
                      <a:endParaRPr lang="en-GB" dirty="0"/>
                    </a:p>
                    <a:p>
                      <a:pPr algn="ctr"/>
                      <a:r>
                        <a:rPr lang="ar-EG" dirty="0"/>
                        <a:t>المبررات</a:t>
                      </a:r>
                      <a:endParaRPr lang="en-US" dirty="0"/>
                    </a:p>
                  </a:txBody>
                  <a:tcPr/>
                </a:tc>
                <a:extLst>
                  <a:ext uri="{0D108BD9-81ED-4DB2-BD59-A6C34878D82A}">
                    <a16:rowId xmlns:a16="http://schemas.microsoft.com/office/drawing/2014/main" val="3678502975"/>
                  </a:ext>
                </a:extLst>
              </a:tr>
              <a:tr h="370840">
                <a:tc>
                  <a:txBody>
                    <a:bodyPr/>
                    <a:lstStyle/>
                    <a:p>
                      <a:pPr algn="ctr" rtl="1"/>
                      <a:r>
                        <a:rPr lang="ar-EG" b="1" dirty="0"/>
                        <a:t>الدعوة المصنفين</a:t>
                      </a:r>
                      <a:endParaRPr lang="en-US" b="1" dirty="0">
                        <a:solidFill>
                          <a:schemeClr val="tx1"/>
                        </a:solidFill>
                      </a:endParaRPr>
                    </a:p>
                  </a:txBody>
                  <a:tcPr/>
                </a:tc>
                <a:tc>
                  <a:txBody>
                    <a:bodyPr/>
                    <a:lstStyle/>
                    <a:p>
                      <a:pPr algn="ctr"/>
                      <a:r>
                        <a:rPr lang="ar-EG" b="1" dirty="0">
                          <a:solidFill>
                            <a:srgbClr val="C00000"/>
                          </a:solidFill>
                        </a:rPr>
                        <a:t>لا</a:t>
                      </a:r>
                      <a:endParaRPr lang="en-US" b="1" dirty="0">
                        <a:solidFill>
                          <a:srgbClr val="C00000"/>
                        </a:solidFill>
                      </a:endParaRPr>
                    </a:p>
                  </a:txBody>
                  <a:tcPr/>
                </a:tc>
                <a:tc>
                  <a:txBody>
                    <a:bodyPr/>
                    <a:lstStyle/>
                    <a:p>
                      <a:pPr algn="ctr"/>
                      <a:r>
                        <a:rPr lang="ar-EG" b="1" dirty="0">
                          <a:solidFill>
                            <a:srgbClr val="009900"/>
                          </a:solidFill>
                        </a:rPr>
                        <a:t>نعم</a:t>
                      </a:r>
                      <a:endParaRPr lang="en-US" b="1" dirty="0">
                        <a:solidFill>
                          <a:srgbClr val="009900"/>
                        </a:solidFill>
                      </a:endParaRPr>
                    </a:p>
                  </a:txBody>
                  <a:tcPr/>
                </a:tc>
                <a:tc>
                  <a:txBody>
                    <a:bodyPr/>
                    <a:lstStyle/>
                    <a:p>
                      <a:pPr algn="ctr"/>
                      <a:r>
                        <a:rPr lang="ar-EG" b="1" dirty="0">
                          <a:solidFill>
                            <a:srgbClr val="C00000"/>
                          </a:solidFill>
                        </a:rPr>
                        <a:t>لا</a:t>
                      </a:r>
                      <a:endParaRPr lang="en-US" b="1" dirty="0">
                        <a:solidFill>
                          <a:srgbClr val="C00000"/>
                        </a:solidFill>
                      </a:endParaRPr>
                    </a:p>
                  </a:txBody>
                  <a:tcPr/>
                </a:tc>
                <a:extLst>
                  <a:ext uri="{0D108BD9-81ED-4DB2-BD59-A6C34878D82A}">
                    <a16:rowId xmlns:a16="http://schemas.microsoft.com/office/drawing/2014/main" val="4094226091"/>
                  </a:ext>
                </a:extLst>
              </a:tr>
              <a:tr h="370840">
                <a:tc>
                  <a:txBody>
                    <a:bodyPr/>
                    <a:lstStyle/>
                    <a:p>
                      <a:pPr algn="ctr" rtl="1"/>
                      <a:r>
                        <a:rPr lang="ar-EG" b="1" dirty="0"/>
                        <a:t>دعوة الخبراء</a:t>
                      </a:r>
                      <a:endParaRPr lang="en-US" b="1" dirty="0"/>
                    </a:p>
                  </a:txBody>
                  <a:tcPr/>
                </a:tc>
                <a:tc>
                  <a:txBody>
                    <a:bodyPr/>
                    <a:lstStyle/>
                    <a:p>
                      <a:pPr algn="ctr"/>
                      <a:r>
                        <a:rPr lang="ar-EG" b="1" dirty="0">
                          <a:solidFill>
                            <a:srgbClr val="009900"/>
                          </a:solidFill>
                        </a:rPr>
                        <a:t>نعم</a:t>
                      </a:r>
                      <a:endParaRPr lang="en-US" b="1" dirty="0">
                        <a:solidFill>
                          <a:srgbClr val="009900"/>
                        </a:solidFill>
                      </a:endParaRPr>
                    </a:p>
                  </a:txBody>
                  <a:tcPr/>
                </a:tc>
                <a:tc>
                  <a:txBody>
                    <a:bodyPr/>
                    <a:lstStyle/>
                    <a:p>
                      <a:pPr algn="ctr"/>
                      <a:r>
                        <a:rPr lang="ar-EG" b="1" dirty="0">
                          <a:solidFill>
                            <a:srgbClr val="C00000"/>
                          </a:solidFill>
                        </a:rPr>
                        <a:t>لا</a:t>
                      </a:r>
                      <a:endParaRPr lang="en-US" b="1" dirty="0">
                        <a:solidFill>
                          <a:srgbClr val="C00000"/>
                        </a:solidFill>
                      </a:endParaRPr>
                    </a:p>
                  </a:txBody>
                  <a:tcPr/>
                </a:tc>
                <a:tc>
                  <a:txBody>
                    <a:bodyPr/>
                    <a:lstStyle/>
                    <a:p>
                      <a:pPr algn="ctr"/>
                      <a:r>
                        <a:rPr lang="ar-EG" b="1" dirty="0">
                          <a:solidFill>
                            <a:srgbClr val="C00000"/>
                          </a:solidFill>
                        </a:rPr>
                        <a:t>لا</a:t>
                      </a:r>
                      <a:endParaRPr lang="en-US" b="1" dirty="0">
                        <a:solidFill>
                          <a:srgbClr val="C00000"/>
                        </a:solidFill>
                      </a:endParaRPr>
                    </a:p>
                  </a:txBody>
                  <a:tcPr/>
                </a:tc>
                <a:extLst>
                  <a:ext uri="{0D108BD9-81ED-4DB2-BD59-A6C34878D82A}">
                    <a16:rowId xmlns:a16="http://schemas.microsoft.com/office/drawing/2014/main" val="4167656485"/>
                  </a:ext>
                </a:extLst>
              </a:tr>
              <a:tr h="370840">
                <a:tc>
                  <a:txBody>
                    <a:bodyPr/>
                    <a:lstStyle/>
                    <a:p>
                      <a:pPr algn="ctr" rtl="1"/>
                      <a:r>
                        <a:rPr lang="ar-EG" b="1" dirty="0"/>
                        <a:t>التحضير والوضع</a:t>
                      </a:r>
                      <a:endParaRPr lang="en-US" b="1" dirty="0"/>
                    </a:p>
                  </a:txBody>
                  <a:tcPr/>
                </a:tc>
                <a:tc>
                  <a:txBody>
                    <a:bodyPr/>
                    <a:lstStyle/>
                    <a:p>
                      <a:pPr algn="ctr" rtl="1"/>
                      <a:r>
                        <a:rPr lang="ar-EG" dirty="0"/>
                        <a:t>مجموعة عمل الخبراء او الفريق الفني</a:t>
                      </a:r>
                      <a:endParaRPr lang="en-US" dirty="0"/>
                    </a:p>
                  </a:txBody>
                  <a:tcPr/>
                </a:tc>
                <a:tc>
                  <a:txBody>
                    <a:bodyPr/>
                    <a:lstStyle/>
                    <a:p>
                      <a:pPr algn="ctr" rtl="1"/>
                      <a:r>
                        <a:rPr lang="ar-EG" dirty="0"/>
                        <a:t>مجموعة وضع المسودة (مصنفين البروتوكولات و الفريق الفني لبروتوكولات التشخيص)</a:t>
                      </a:r>
                    </a:p>
                  </a:txBody>
                  <a:tcPr/>
                </a:tc>
                <a:tc>
                  <a:txBody>
                    <a:bodyPr/>
                    <a:lstStyle/>
                    <a:p>
                      <a:pPr algn="ctr" rtl="1"/>
                      <a:r>
                        <a:rPr lang="ar-EG" dirty="0"/>
                        <a:t>الفريق الفني لمعاملات الصحة النباتية</a:t>
                      </a:r>
                    </a:p>
                  </a:txBody>
                  <a:tcPr/>
                </a:tc>
                <a:extLst>
                  <a:ext uri="{0D108BD9-81ED-4DB2-BD59-A6C34878D82A}">
                    <a16:rowId xmlns:a16="http://schemas.microsoft.com/office/drawing/2014/main" val="855381578"/>
                  </a:ext>
                </a:extLst>
              </a:tr>
              <a:tr h="370840">
                <a:tc>
                  <a:txBody>
                    <a:bodyPr/>
                    <a:lstStyle/>
                    <a:p>
                      <a:pPr algn="ctr" rtl="1"/>
                      <a:r>
                        <a:rPr lang="ar-EG" b="1" dirty="0"/>
                        <a:t>مشاورات الخبراء</a:t>
                      </a:r>
                      <a:endParaRPr lang="en-US"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C00000"/>
                          </a:solidFill>
                        </a:rPr>
                        <a:t>No</a:t>
                      </a:r>
                      <a:endParaRPr lang="en-US" b="1" dirty="0">
                        <a:solidFill>
                          <a:srgbClr val="C00000"/>
                        </a:solidFill>
                      </a:endParaRPr>
                    </a:p>
                  </a:txBody>
                  <a:tcPr/>
                </a:tc>
                <a:tc>
                  <a:txBody>
                    <a:bodyPr/>
                    <a:lstStyle/>
                    <a:p>
                      <a:pPr algn="ctr"/>
                      <a:r>
                        <a:rPr lang="en-GB" b="1" dirty="0">
                          <a:solidFill>
                            <a:srgbClr val="009900"/>
                          </a:solidFill>
                        </a:rPr>
                        <a:t>Yes</a:t>
                      </a:r>
                      <a:endParaRPr lang="en-US" b="1" dirty="0">
                        <a:solidFill>
                          <a:srgbClr val="0099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C00000"/>
                          </a:solidFill>
                        </a:rPr>
                        <a:t>No</a:t>
                      </a:r>
                      <a:endParaRPr lang="en-US" b="1" dirty="0">
                        <a:solidFill>
                          <a:srgbClr val="C00000"/>
                        </a:solidFill>
                      </a:endParaRPr>
                    </a:p>
                  </a:txBody>
                  <a:tcPr/>
                </a:tc>
                <a:extLst>
                  <a:ext uri="{0D108BD9-81ED-4DB2-BD59-A6C34878D82A}">
                    <a16:rowId xmlns:a16="http://schemas.microsoft.com/office/drawing/2014/main" val="1360298826"/>
                  </a:ext>
                </a:extLst>
              </a:tr>
              <a:tr h="370840">
                <a:tc>
                  <a:txBody>
                    <a:bodyPr/>
                    <a:lstStyle/>
                    <a:p>
                      <a:pPr algn="ctr" rtl="1"/>
                      <a:r>
                        <a:rPr lang="ar-EG" b="1" dirty="0"/>
                        <a:t>التبني</a:t>
                      </a:r>
                      <a:endParaRPr lang="en-US" b="1" dirty="0"/>
                    </a:p>
                  </a:txBody>
                  <a:tcPr/>
                </a:tc>
                <a:tc>
                  <a:txBody>
                    <a:bodyPr/>
                    <a:lstStyle/>
                    <a:p>
                      <a:pPr algn="ctr"/>
                      <a:r>
                        <a:rPr lang="ar-EG" dirty="0"/>
                        <a:t>هيئة تدابير الصحة النباتية</a:t>
                      </a:r>
                      <a:endParaRPr lang="en-US" dirty="0"/>
                    </a:p>
                  </a:txBody>
                  <a:tcPr/>
                </a:tc>
                <a:tc>
                  <a:txBody>
                    <a:bodyPr/>
                    <a:lstStyle/>
                    <a:p>
                      <a:pPr algn="ctr" rtl="1"/>
                      <a:r>
                        <a:rPr lang="ar-EG" dirty="0"/>
                        <a:t>لجنة المعايير نيابة عن هيئة تدابير الصحة النباتية</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ar-EG" dirty="0"/>
                        <a:t>هيئة تدابير الصحة النباتية</a:t>
                      </a:r>
                      <a:endParaRPr lang="en-US" dirty="0"/>
                    </a:p>
                    <a:p>
                      <a:pPr algn="ctr" rtl="1"/>
                      <a:endParaRPr lang="en-US" dirty="0"/>
                    </a:p>
                  </a:txBody>
                  <a:tcPr/>
                </a:tc>
                <a:extLst>
                  <a:ext uri="{0D108BD9-81ED-4DB2-BD59-A6C34878D82A}">
                    <a16:rowId xmlns:a16="http://schemas.microsoft.com/office/drawing/2014/main" val="3949381061"/>
                  </a:ext>
                </a:extLst>
              </a:tr>
            </a:tbl>
          </a:graphicData>
        </a:graphic>
      </p:graphicFrame>
    </p:spTree>
    <p:extLst>
      <p:ext uri="{BB962C8B-B14F-4D97-AF65-F5344CB8AC3E}">
        <p14:creationId xmlns:p14="http://schemas.microsoft.com/office/powerpoint/2010/main" val="2579270785"/>
      </p:ext>
    </p:extLst>
  </p:cSld>
  <p:clrMapOvr>
    <a:masterClrMapping/>
  </p:clrMapOvr>
  <mc:AlternateContent xmlns:mc="http://schemas.openxmlformats.org/markup-compatibility/2006" xmlns:p14="http://schemas.microsoft.com/office/powerpoint/2010/main">
    <mc:Choice Requires="p14">
      <p:transition spd="slow" advTm="25000">
        <p14:flash/>
      </p:transition>
    </mc:Choice>
    <mc:Fallback xmlns="">
      <p:transition spd="slow"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50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Прямоугольник 41">
            <a:extLst>
              <a:ext uri="{FF2B5EF4-FFF2-40B4-BE49-F238E27FC236}">
                <a16:creationId xmlns:a16="http://schemas.microsoft.com/office/drawing/2014/main" id="{2AC0FBE6-7696-4D0C-BB46-946A4F807268}"/>
              </a:ext>
            </a:extLst>
          </p:cNvPr>
          <p:cNvSpPr/>
          <p:nvPr/>
        </p:nvSpPr>
        <p:spPr>
          <a:xfrm>
            <a:off x="910112" y="1222357"/>
            <a:ext cx="9985634" cy="5276082"/>
          </a:xfrm>
          <a:custGeom>
            <a:avLst/>
            <a:gdLst>
              <a:gd name="connsiteX0" fmla="*/ 0 w 11497253"/>
              <a:gd name="connsiteY0" fmla="*/ 0 h 5494489"/>
              <a:gd name="connsiteX1" fmla="*/ 11497253 w 11497253"/>
              <a:gd name="connsiteY1" fmla="*/ 0 h 5494489"/>
              <a:gd name="connsiteX2" fmla="*/ 11497253 w 11497253"/>
              <a:gd name="connsiteY2" fmla="*/ 5494489 h 5494489"/>
              <a:gd name="connsiteX3" fmla="*/ 0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1497253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680484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10795504 w 11497253"/>
              <a:gd name="connsiteY2" fmla="*/ 5494489 h 5494489"/>
              <a:gd name="connsiteX3" fmla="*/ 2190307 w 11497253"/>
              <a:gd name="connsiteY3" fmla="*/ 5494489 h 5494489"/>
              <a:gd name="connsiteX4" fmla="*/ 0 w 11497253"/>
              <a:gd name="connsiteY4" fmla="*/ 0 h 5494489"/>
              <a:gd name="connsiteX0" fmla="*/ 0 w 11497253"/>
              <a:gd name="connsiteY0" fmla="*/ 0 h 5494489"/>
              <a:gd name="connsiteX1" fmla="*/ 11497253 w 11497253"/>
              <a:gd name="connsiteY1" fmla="*/ 0 h 5494489"/>
              <a:gd name="connsiteX2" fmla="*/ 9360109 w 11497253"/>
              <a:gd name="connsiteY2" fmla="*/ 5494489 h 5494489"/>
              <a:gd name="connsiteX3" fmla="*/ 2190307 w 11497253"/>
              <a:gd name="connsiteY3" fmla="*/ 5494489 h 5494489"/>
              <a:gd name="connsiteX4" fmla="*/ 0 w 11497253"/>
              <a:gd name="connsiteY4" fmla="*/ 0 h 5494489"/>
              <a:gd name="connsiteX0" fmla="*/ 0 w 10774239"/>
              <a:gd name="connsiteY0" fmla="*/ 0 h 5494489"/>
              <a:gd name="connsiteX1" fmla="*/ 10774239 w 10774239"/>
              <a:gd name="connsiteY1" fmla="*/ 0 h 5494489"/>
              <a:gd name="connsiteX2" fmla="*/ 8637095 w 10774239"/>
              <a:gd name="connsiteY2" fmla="*/ 5494489 h 5494489"/>
              <a:gd name="connsiteX3" fmla="*/ 1467293 w 10774239"/>
              <a:gd name="connsiteY3" fmla="*/ 5494489 h 5494489"/>
              <a:gd name="connsiteX4" fmla="*/ 0 w 10774239"/>
              <a:gd name="connsiteY4" fmla="*/ 0 h 5494489"/>
              <a:gd name="connsiteX0" fmla="*/ 0 w 10093755"/>
              <a:gd name="connsiteY0" fmla="*/ 10632 h 5505121"/>
              <a:gd name="connsiteX1" fmla="*/ 10093755 w 10093755"/>
              <a:gd name="connsiteY1" fmla="*/ 0 h 5505121"/>
              <a:gd name="connsiteX2" fmla="*/ 8637095 w 10093755"/>
              <a:gd name="connsiteY2" fmla="*/ 5505121 h 5505121"/>
              <a:gd name="connsiteX3" fmla="*/ 1467293 w 10093755"/>
              <a:gd name="connsiteY3" fmla="*/ 5505121 h 5505121"/>
              <a:gd name="connsiteX4" fmla="*/ 0 w 10093755"/>
              <a:gd name="connsiteY4" fmla="*/ 10632 h 55051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3755" h="5505121">
                <a:moveTo>
                  <a:pt x="0" y="10632"/>
                </a:moveTo>
                <a:lnTo>
                  <a:pt x="10093755" y="0"/>
                </a:lnTo>
                <a:lnTo>
                  <a:pt x="8637095" y="5505121"/>
                </a:lnTo>
                <a:lnTo>
                  <a:pt x="1467293" y="5505121"/>
                </a:lnTo>
                <a:lnTo>
                  <a:pt x="0" y="10632"/>
                </a:lnTo>
                <a:close/>
              </a:path>
            </a:pathLst>
          </a:custGeom>
          <a:solidFill>
            <a:srgbClr val="FDF7FF"/>
          </a:solidFill>
          <a:ln w="19050">
            <a:solidFill>
              <a:srgbClr val="B4579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dirty="0"/>
          </a:p>
        </p:txBody>
      </p:sp>
      <p:cxnSp>
        <p:nvCxnSpPr>
          <p:cNvPr id="46" name="Прямая соединительная линия 45">
            <a:extLst>
              <a:ext uri="{FF2B5EF4-FFF2-40B4-BE49-F238E27FC236}">
                <a16:creationId xmlns:a16="http://schemas.microsoft.com/office/drawing/2014/main" id="{A08BB56A-10F9-425E-9C37-AABAE2AE622E}"/>
              </a:ext>
            </a:extLst>
          </p:cNvPr>
          <p:cNvCxnSpPr>
            <a:cxnSpLocks/>
          </p:cNvCxnSpPr>
          <p:nvPr/>
        </p:nvCxnSpPr>
        <p:spPr>
          <a:xfrm>
            <a:off x="1637797" y="3845385"/>
            <a:ext cx="8530264" cy="15013"/>
          </a:xfrm>
          <a:prstGeom prst="line">
            <a:avLst/>
          </a:prstGeom>
          <a:ln w="19050">
            <a:solidFill>
              <a:srgbClr val="B45796"/>
            </a:solidFill>
          </a:ln>
        </p:spPr>
        <p:style>
          <a:lnRef idx="1">
            <a:schemeClr val="accent1"/>
          </a:lnRef>
          <a:fillRef idx="0">
            <a:schemeClr val="accent1"/>
          </a:fillRef>
          <a:effectRef idx="0">
            <a:schemeClr val="accent1"/>
          </a:effectRef>
          <a:fontRef idx="minor">
            <a:schemeClr val="tx1"/>
          </a:fontRef>
        </p:style>
      </p:cxnSp>
      <p:pic>
        <p:nvPicPr>
          <p:cNvPr id="25" name="Рисунок 24">
            <a:extLst>
              <a:ext uri="{FF2B5EF4-FFF2-40B4-BE49-F238E27FC236}">
                <a16:creationId xmlns:a16="http://schemas.microsoft.com/office/drawing/2014/main" id="{BB62477E-02D6-41F2-9313-539CF74C2C6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630540" y="1487190"/>
            <a:ext cx="1426058" cy="1402680"/>
          </a:xfrm>
          <a:prstGeom prst="rect">
            <a:avLst/>
          </a:prstGeom>
        </p:spPr>
      </p:pic>
      <p:grpSp>
        <p:nvGrpSpPr>
          <p:cNvPr id="3" name="Group 2"/>
          <p:cNvGrpSpPr/>
          <p:nvPr/>
        </p:nvGrpSpPr>
        <p:grpSpPr>
          <a:xfrm>
            <a:off x="4671675" y="1616058"/>
            <a:ext cx="2793055" cy="2113656"/>
            <a:chOff x="4795052" y="1453549"/>
            <a:chExt cx="2793055" cy="2113656"/>
          </a:xfrm>
        </p:grpSpPr>
        <p:sp>
          <p:nvSpPr>
            <p:cNvPr id="13" name="Прямоугольник 12">
              <a:extLst>
                <a:ext uri="{FF2B5EF4-FFF2-40B4-BE49-F238E27FC236}">
                  <a16:creationId xmlns:a16="http://schemas.microsoft.com/office/drawing/2014/main" id="{3B88706D-C42F-4619-9F2A-221224F0C847}"/>
                </a:ext>
              </a:extLst>
            </p:cNvPr>
            <p:cNvSpPr/>
            <p:nvPr/>
          </p:nvSpPr>
          <p:spPr>
            <a:xfrm>
              <a:off x="4795052" y="2859319"/>
              <a:ext cx="2793055" cy="707886"/>
            </a:xfrm>
            <a:prstGeom prst="rect">
              <a:avLst/>
            </a:prstGeom>
          </p:spPr>
          <p:txBody>
            <a:bodyPr wrap="square">
              <a:spAutoFit/>
            </a:bodyPr>
            <a:lstStyle/>
            <a:p>
              <a:pPr algn="ctr"/>
              <a:r>
                <a:rPr lang="ar-EG" sz="2000" dirty="0">
                  <a:latin typeface="Quay Sans ITC Std Book" panose="02000406050003020004" pitchFamily="50" charset="0"/>
                </a:rPr>
                <a:t>حماية البيئة والغابات والتنوع الحيوي</a:t>
              </a:r>
            </a:p>
          </p:txBody>
        </p:sp>
        <p:pic>
          <p:nvPicPr>
            <p:cNvPr id="24" name="Рисунок 23">
              <a:extLst>
                <a:ext uri="{FF2B5EF4-FFF2-40B4-BE49-F238E27FC236}">
                  <a16:creationId xmlns:a16="http://schemas.microsoft.com/office/drawing/2014/main" id="{5C5C22E8-858C-45EC-91A6-6182C7E600E3}"/>
                </a:ext>
              </a:extLst>
            </p:cNvPr>
            <p:cNvPicPr>
              <a:picLocks noChangeAspect="1"/>
            </p:cNvPicPr>
            <p:nvPr/>
          </p:nvPicPr>
          <p:blipFill rotWithShape="1">
            <a:blip r:embed="rId5">
              <a:extLst>
                <a:ext uri="{96DAC541-7B7A-43D3-8B79-37D633B846F1}">
                  <asvg:svgBlip xmlns:asvg="http://schemas.microsoft.com/office/drawing/2016/SVG/main" xmlns="" r:embed="rId6"/>
                </a:ext>
              </a:extLst>
            </a:blip>
            <a:srcRect l="43323" r="38033" b="83759"/>
            <a:stretch/>
          </p:blipFill>
          <p:spPr>
            <a:xfrm>
              <a:off x="5460462" y="1453549"/>
              <a:ext cx="1901755" cy="1765391"/>
            </a:xfrm>
            <a:prstGeom prst="rect">
              <a:avLst/>
            </a:prstGeom>
          </p:spPr>
        </p:pic>
      </p:grpSp>
      <p:pic>
        <p:nvPicPr>
          <p:cNvPr id="40" name="Рисунок 39">
            <a:extLst>
              <a:ext uri="{FF2B5EF4-FFF2-40B4-BE49-F238E27FC236}">
                <a16:creationId xmlns:a16="http://schemas.microsoft.com/office/drawing/2014/main" id="{DF781ECD-ADD9-49FC-A23E-23A59DBE1867}"/>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902929" y="4670376"/>
            <a:ext cx="1147437" cy="1094480"/>
          </a:xfrm>
          <a:prstGeom prst="rect">
            <a:avLst/>
          </a:prstGeom>
        </p:spPr>
      </p:pic>
      <p:grpSp>
        <p:nvGrpSpPr>
          <p:cNvPr id="15" name="Group 14"/>
          <p:cNvGrpSpPr/>
          <p:nvPr/>
        </p:nvGrpSpPr>
        <p:grpSpPr>
          <a:xfrm>
            <a:off x="6931700" y="1506604"/>
            <a:ext cx="3413985" cy="2237957"/>
            <a:chOff x="6980556" y="1167131"/>
            <a:chExt cx="3605530" cy="2399100"/>
          </a:xfrm>
        </p:grpSpPr>
        <p:sp>
          <p:nvSpPr>
            <p:cNvPr id="14" name="Прямоугольник 13">
              <a:extLst>
                <a:ext uri="{FF2B5EF4-FFF2-40B4-BE49-F238E27FC236}">
                  <a16:creationId xmlns:a16="http://schemas.microsoft.com/office/drawing/2014/main" id="{8AD048A4-ACA9-4740-865D-0F6CCC379993}"/>
                </a:ext>
              </a:extLst>
            </p:cNvPr>
            <p:cNvSpPr/>
            <p:nvPr/>
          </p:nvSpPr>
          <p:spPr>
            <a:xfrm>
              <a:off x="6980556" y="3137311"/>
              <a:ext cx="3605530" cy="428920"/>
            </a:xfrm>
            <a:prstGeom prst="rect">
              <a:avLst/>
            </a:prstGeom>
          </p:spPr>
          <p:txBody>
            <a:bodyPr wrap="square">
              <a:spAutoFit/>
            </a:bodyPr>
            <a:lstStyle/>
            <a:p>
              <a:pPr algn="ctr"/>
              <a:r>
                <a:rPr lang="ar-EG" sz="2000" dirty="0">
                  <a:latin typeface="Quay Sans ITC Std Book" panose="02000406050003020004" pitchFamily="50" charset="0"/>
                </a:rPr>
                <a:t>تسهيل التنمية الاقتصادية والتجارية</a:t>
              </a:r>
            </a:p>
          </p:txBody>
        </p:sp>
        <p:pic>
          <p:nvPicPr>
            <p:cNvPr id="21" name="Рисунок 20">
              <a:extLst>
                <a:ext uri="{FF2B5EF4-FFF2-40B4-BE49-F238E27FC236}">
                  <a16:creationId xmlns:a16="http://schemas.microsoft.com/office/drawing/2014/main" id="{D30E1721-86CB-4F95-B4D1-001553963A0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8046341" y="1167131"/>
              <a:ext cx="1736417" cy="1599331"/>
            </a:xfrm>
            <a:prstGeom prst="rect">
              <a:avLst/>
            </a:prstGeom>
          </p:spPr>
        </p:pic>
      </p:grpSp>
      <p:pic>
        <p:nvPicPr>
          <p:cNvPr id="41" name="Рисунок 40">
            <a:extLst>
              <a:ext uri="{FF2B5EF4-FFF2-40B4-BE49-F238E27FC236}">
                <a16:creationId xmlns:a16="http://schemas.microsoft.com/office/drawing/2014/main" id="{FACC6D7A-9724-4CC4-A0B3-85921DEC881D}"/>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7782428" y="3955139"/>
            <a:ext cx="1147438" cy="2365488"/>
          </a:xfrm>
          <a:prstGeom prst="rect">
            <a:avLst/>
          </a:prstGeom>
        </p:spPr>
      </p:pic>
      <p:sp>
        <p:nvSpPr>
          <p:cNvPr id="27" name="Заголовок 6">
            <a:extLst>
              <a:ext uri="{FF2B5EF4-FFF2-40B4-BE49-F238E27FC236}">
                <a16:creationId xmlns:a16="http://schemas.microsoft.com/office/drawing/2014/main" id="{E08F75EA-FF4F-4A57-9845-C12E64EFFF3E}"/>
              </a:ext>
            </a:extLst>
          </p:cNvPr>
          <p:cNvSpPr txBox="1">
            <a:spLocks/>
          </p:cNvSpPr>
          <p:nvPr/>
        </p:nvSpPr>
        <p:spPr bwMode="black">
          <a:xfrm>
            <a:off x="2980634" y="247033"/>
            <a:ext cx="6119299" cy="873755"/>
          </a:xfrm>
          <a:prstGeom prst="rect">
            <a:avLst/>
          </a:prstGeom>
          <a:solidFill>
            <a:schemeClr val="bg1"/>
          </a:solidFill>
          <a:ln w="31750" cap="sq">
            <a:noFill/>
            <a:miter lim="800000"/>
          </a:ln>
        </p:spPr>
        <p:txBody>
          <a:bodyPr vert="horz" lIns="182880" tIns="182880" rIns="182880" bIns="182880" rtlCol="0" anchor="ctr">
            <a:noAutofit/>
          </a:bodyPr>
          <a:lst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a:lstStyle>
          <a:p>
            <a:r>
              <a:rPr lang="ar-EG" sz="2400" b="1" cap="none" dirty="0">
                <a:solidFill>
                  <a:schemeClr val="accent5">
                    <a:lumMod val="50000"/>
                  </a:schemeClr>
                </a:solidFill>
                <a:latin typeface="+mn-lt"/>
              </a:rPr>
              <a:t>اسهامات المعايير الدولية لتدابير الصحة النباتية في تحقيق اجندة الأمم المتحدة 2030 واهداف التنمية المستدامة للأمم المتحدة</a:t>
            </a:r>
            <a:endParaRPr lang="en-US" sz="2400" b="1" cap="none" dirty="0">
              <a:solidFill>
                <a:schemeClr val="accent5">
                  <a:lumMod val="50000"/>
                </a:schemeClr>
              </a:solidFill>
              <a:latin typeface="+mn-lt"/>
            </a:endParaRPr>
          </a:p>
        </p:txBody>
      </p:sp>
      <p:grpSp>
        <p:nvGrpSpPr>
          <p:cNvPr id="6" name="Group 5"/>
          <p:cNvGrpSpPr/>
          <p:nvPr/>
        </p:nvGrpSpPr>
        <p:grpSpPr>
          <a:xfrm>
            <a:off x="2007648" y="1544117"/>
            <a:ext cx="2593357" cy="1877820"/>
            <a:chOff x="2161746" y="1591305"/>
            <a:chExt cx="3676599" cy="2546406"/>
          </a:xfrm>
        </p:grpSpPr>
        <p:sp>
          <p:nvSpPr>
            <p:cNvPr id="12" name="Прямоугольник 11">
              <a:extLst>
                <a:ext uri="{FF2B5EF4-FFF2-40B4-BE49-F238E27FC236}">
                  <a16:creationId xmlns:a16="http://schemas.microsoft.com/office/drawing/2014/main" id="{1D93F1C2-C733-4CD2-86E4-CBB8F046B5E1}"/>
                </a:ext>
              </a:extLst>
            </p:cNvPr>
            <p:cNvSpPr/>
            <p:nvPr/>
          </p:nvSpPr>
          <p:spPr>
            <a:xfrm>
              <a:off x="2161746" y="2676956"/>
              <a:ext cx="3676599" cy="1460755"/>
            </a:xfrm>
            <a:prstGeom prst="rect">
              <a:avLst/>
            </a:prstGeom>
          </p:spPr>
          <p:txBody>
            <a:bodyPr wrap="square">
              <a:spAutoFit/>
            </a:bodyPr>
            <a:lstStyle/>
            <a:p>
              <a:pPr algn="ctr"/>
              <a:endParaRPr lang="en-US" dirty="0">
                <a:latin typeface="Quay Sans ITC Std Book" panose="02000406050003020004" pitchFamily="50" charset="0"/>
              </a:endParaRPr>
            </a:p>
            <a:p>
              <a:pPr algn="ctr"/>
              <a:r>
                <a:rPr lang="ar-EG" sz="2000" dirty="0">
                  <a:latin typeface="Quay Sans ITC Std Book" panose="02000406050003020004" pitchFamily="50" charset="0"/>
                </a:rPr>
                <a:t>حماية الزراعة المستدامة وتعزيز الامن الغذائي العالمي</a:t>
              </a:r>
            </a:p>
          </p:txBody>
        </p:sp>
        <p:pic>
          <p:nvPicPr>
            <p:cNvPr id="19" name="Рисунок 18">
              <a:extLst>
                <a:ext uri="{FF2B5EF4-FFF2-40B4-BE49-F238E27FC236}">
                  <a16:creationId xmlns:a16="http://schemas.microsoft.com/office/drawing/2014/main" id="{E0EB9D0E-2554-468F-8D83-C733BAD6E4E4}"/>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3064267" y="1591305"/>
              <a:ext cx="1456188" cy="1478942"/>
            </a:xfrm>
            <a:prstGeom prst="rect">
              <a:avLst/>
            </a:prstGeom>
          </p:spPr>
        </p:pic>
      </p:grpSp>
      <p:pic>
        <p:nvPicPr>
          <p:cNvPr id="22" name="Рисунок 38">
            <a:extLst>
              <a:ext uri="{FF2B5EF4-FFF2-40B4-BE49-F238E27FC236}">
                <a16:creationId xmlns:a16="http://schemas.microsoft.com/office/drawing/2014/main" id="{89A41713-C3AA-4CC9-86A7-C1F057F75F13}"/>
              </a:ext>
            </a:extLst>
          </p:cNvPr>
          <p:cNvPicPr>
            <a:picLocks noChangeAspect="1"/>
          </p:cNvPicPr>
          <p:nvPr/>
        </p:nvPicPr>
        <p:blipFill>
          <a:blip r:embed="rId15">
            <a:extLst>
              <a:ext uri="{96DAC541-7B7A-43D3-8B79-37D633B846F1}">
                <asvg:svgBlip xmlns:asvg="http://schemas.microsoft.com/office/drawing/2016/SVG/main" xmlns="" r:embed="rId16"/>
              </a:ext>
            </a:extLst>
          </a:blip>
          <a:stretch>
            <a:fillRect/>
          </a:stretch>
        </p:blipFill>
        <p:spPr>
          <a:xfrm>
            <a:off x="2980634" y="4033864"/>
            <a:ext cx="2352158" cy="2335709"/>
          </a:xfrm>
          <a:prstGeom prst="rect">
            <a:avLst/>
          </a:prstGeom>
        </p:spPr>
      </p:pic>
    </p:spTree>
    <p:extLst>
      <p:ext uri="{BB962C8B-B14F-4D97-AF65-F5344CB8AC3E}">
        <p14:creationId xmlns:p14="http://schemas.microsoft.com/office/powerpoint/2010/main" val="412187574"/>
      </p:ext>
    </p:extLst>
  </p:cSld>
  <p:clrMapOvr>
    <a:masterClrMapping/>
  </p:clrMapOvr>
  <mc:AlternateContent xmlns:mc="http://schemas.openxmlformats.org/markup-compatibility/2006" xmlns:p14="http://schemas.microsoft.com/office/powerpoint/2010/main">
    <mc:Choice Requires="p14">
      <p:transition spd="slow" p14:dur="3400" advTm="25000">
        <p14:reveal/>
      </p:transition>
    </mc:Choice>
    <mc:Fallback xmlns="">
      <p:transition spd="slow" advTm="2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15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2500"/>
                            </p:stCondLst>
                            <p:childTnLst>
                              <p:par>
                                <p:cTn id="13" presetID="22" presetClass="entr" presetSubtype="4" fill="hold" nodeType="afterEffect">
                                  <p:stCondLst>
                                    <p:cond delay="250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5500"/>
                            </p:stCondLst>
                            <p:childTnLst>
                              <p:par>
                                <p:cTn id="17" presetID="22" presetClass="entr" presetSubtype="1" fill="hold" nodeType="afterEffect">
                                  <p:stCondLst>
                                    <p:cond delay="250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8500"/>
                            </p:stCondLst>
                            <p:childTnLst>
                              <p:par>
                                <p:cTn id="21" presetID="22" presetClass="entr" presetSubtype="8" fill="hold" nodeType="afterEffect">
                                  <p:stCondLst>
                                    <p:cond delay="250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1500"/>
                            </p:stCondLst>
                            <p:childTnLst>
                              <p:par>
                                <p:cTn id="25" presetID="22" presetClass="entr" presetSubtype="4" fill="hold" nodeType="afterEffect">
                                  <p:stCondLst>
                                    <p:cond delay="250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par>
                          <p:cTn id="28" fill="hold">
                            <p:stCondLst>
                              <p:cond delay="14500"/>
                            </p:stCondLst>
                            <p:childTnLst>
                              <p:par>
                                <p:cTn id="29" presetID="22" presetClass="entr" presetSubtype="2" fill="hold" nodeType="afterEffect">
                                  <p:stCondLst>
                                    <p:cond delay="250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968675" y="1807759"/>
            <a:ext cx="9784593" cy="4752089"/>
            <a:chOff x="1219199" y="818606"/>
            <a:chExt cx="9908419" cy="4948872"/>
          </a:xfrm>
        </p:grpSpPr>
        <p:pic>
          <p:nvPicPr>
            <p:cNvPr id="2" name="Picture 1"/>
            <p:cNvPicPr>
              <a:picLocks noChangeAspect="1"/>
            </p:cNvPicPr>
            <p:nvPr/>
          </p:nvPicPr>
          <p:blipFill rotWithShape="1">
            <a:blip r:embed="rId2"/>
            <a:srcRect b="11207"/>
            <a:stretch/>
          </p:blipFill>
          <p:spPr>
            <a:xfrm>
              <a:off x="1219199" y="818606"/>
              <a:ext cx="9908419" cy="4948872"/>
            </a:xfrm>
            <a:prstGeom prst="rect">
              <a:avLst/>
            </a:prstGeom>
            <a:ln>
              <a:solidFill>
                <a:schemeClr val="tx1"/>
              </a:solidFill>
            </a:ln>
          </p:spPr>
        </p:pic>
        <p:cxnSp>
          <p:nvCxnSpPr>
            <p:cNvPr id="5" name="Straight Arrow Connector 4"/>
            <p:cNvCxnSpPr/>
            <p:nvPr/>
          </p:nvCxnSpPr>
          <p:spPr>
            <a:xfrm>
              <a:off x="5800725" y="1514475"/>
              <a:ext cx="38100" cy="809625"/>
            </a:xfrm>
            <a:prstGeom prst="straightConnector1">
              <a:avLst/>
            </a:prstGeom>
            <a:ln w="412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2781301" y="1289689"/>
            <a:ext cx="6474721" cy="769441"/>
          </a:xfrm>
          <a:prstGeom prst="rect">
            <a:avLst/>
          </a:prstGeom>
        </p:spPr>
        <p:txBody>
          <a:bodyPr wrap="none">
            <a:spAutoFit/>
          </a:bodyPr>
          <a:lstStyle/>
          <a:p>
            <a:r>
              <a:rPr lang="en-US" sz="2000" b="1" dirty="0">
                <a:solidFill>
                  <a:schemeClr val="accent6">
                    <a:lumMod val="75000"/>
                  </a:schemeClr>
                </a:solidFill>
                <a:hlinkClick r:id="rId3"/>
              </a:rPr>
              <a:t>https://www.ippc.int/en/core-activities/standards-setting</a:t>
            </a:r>
            <a:r>
              <a:rPr lang="en-US" sz="2000" dirty="0">
                <a:hlinkClick r:id="rId3"/>
              </a:rPr>
              <a:t>/</a:t>
            </a:r>
            <a:endParaRPr lang="en-US" sz="2000" dirty="0"/>
          </a:p>
          <a:p>
            <a:endParaRPr lang="en-US" dirty="0"/>
          </a:p>
        </p:txBody>
      </p:sp>
      <p:sp>
        <p:nvSpPr>
          <p:cNvPr id="10" name="Rounded Rectangle 9"/>
          <p:cNvSpPr/>
          <p:nvPr/>
        </p:nvSpPr>
        <p:spPr>
          <a:xfrm>
            <a:off x="3362326" y="44664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الصفحة الفرعية لوضع المعايير</a:t>
            </a:r>
            <a:endParaRPr lang="en-US" sz="2800" b="1" dirty="0">
              <a:solidFill>
                <a:srgbClr val="00682F"/>
              </a:solidFill>
            </a:endParaRPr>
          </a:p>
        </p:txBody>
      </p:sp>
    </p:spTree>
    <p:extLst>
      <p:ext uri="{BB962C8B-B14F-4D97-AF65-F5344CB8AC3E}">
        <p14:creationId xmlns:p14="http://schemas.microsoft.com/office/powerpoint/2010/main" val="3801042578"/>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b="4959"/>
          <a:stretch/>
        </p:blipFill>
        <p:spPr>
          <a:xfrm>
            <a:off x="1447801" y="1372851"/>
            <a:ext cx="9277350" cy="4959709"/>
          </a:xfrm>
          <a:prstGeom prst="rect">
            <a:avLst/>
          </a:prstGeom>
          <a:ln>
            <a:solidFill>
              <a:schemeClr val="tx1"/>
            </a:solidFill>
          </a:ln>
        </p:spPr>
      </p:pic>
      <p:sp>
        <p:nvSpPr>
          <p:cNvPr id="4" name="Rounded Rectangle 3"/>
          <p:cNvSpPr/>
          <p:nvPr/>
        </p:nvSpPr>
        <p:spPr>
          <a:xfrm>
            <a:off x="3354999" y="513317"/>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الصفحة الفرعية لوضع المعايير</a:t>
            </a:r>
            <a:endParaRPr lang="en-US" sz="2800" b="1" dirty="0">
              <a:solidFill>
                <a:srgbClr val="00682F"/>
              </a:solidFill>
            </a:endParaRPr>
          </a:p>
        </p:txBody>
      </p:sp>
      <p:sp>
        <p:nvSpPr>
          <p:cNvPr id="3" name="Oval 2"/>
          <p:cNvSpPr/>
          <p:nvPr/>
        </p:nvSpPr>
        <p:spPr>
          <a:xfrm>
            <a:off x="1447801" y="1447800"/>
            <a:ext cx="7286625" cy="340995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33880232"/>
      </p:ext>
    </p:extLst>
  </p:cSld>
  <p:clrMapOvr>
    <a:masterClrMapping/>
  </p:clrMapOvr>
  <mc:AlternateContent xmlns:mc="http://schemas.openxmlformats.org/markup-compatibility/2006" xmlns:p14="http://schemas.microsoft.com/office/powerpoint/2010/main">
    <mc:Choice Requires="p14">
      <p:transition spd="slow" p14:dur="3400" advTm="10000">
        <p14:reveal/>
      </p:transition>
    </mc:Choice>
    <mc:Fallback xmlns="">
      <p:transition spd="slow" advTm="10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59199" y="5900877"/>
            <a:ext cx="5032801" cy="938719"/>
          </a:xfrm>
          <a:prstGeom prst="rect">
            <a:avLst/>
          </a:prstGeom>
        </p:spPr>
        <p:txBody>
          <a:bodyPr wrap="square">
            <a:spAutoFit/>
          </a:bodyPr>
          <a:lstStyle/>
          <a:p>
            <a:r>
              <a:rPr lang="en-US" sz="1100" i="1" u="sng" dirty="0">
                <a:solidFill>
                  <a:srgbClr val="000000"/>
                </a:solidFill>
                <a:latin typeface="Helvetica" panose="020B0604020202020204" pitchFamily="34" charset="0"/>
              </a:rPr>
              <a:t>Music credits</a:t>
            </a:r>
            <a:r>
              <a:rPr lang="en-US" sz="1100" i="1" dirty="0">
                <a:solidFill>
                  <a:srgbClr val="000000"/>
                </a:solidFill>
                <a:latin typeface="Helvetica" panose="020B0604020202020204" pitchFamily="34" charset="0"/>
              </a:rPr>
              <a:t>: Sweet by LiQWYD | </a:t>
            </a:r>
            <a:r>
              <a:rPr lang="en-US" sz="1100" i="1" dirty="0">
                <a:solidFill>
                  <a:srgbClr val="000000"/>
                </a:solidFill>
                <a:latin typeface="Helvetica" panose="020B0604020202020204" pitchFamily="34" charset="0"/>
                <a:hlinkClick r:id="rId2"/>
              </a:rPr>
              <a:t>https://soundcloud.com/liqwyd/</a:t>
            </a:r>
            <a:endParaRPr lang="en-US" sz="1100" i="1" dirty="0">
              <a:solidFill>
                <a:srgbClr val="000000"/>
              </a:solidFill>
              <a:latin typeface="Helvetica" panose="020B0604020202020204" pitchFamily="34" charset="0"/>
            </a:endParaRPr>
          </a:p>
          <a:p>
            <a:r>
              <a:rPr lang="en-US" sz="1100" i="1" dirty="0">
                <a:solidFill>
                  <a:srgbClr val="000000"/>
                </a:solidFill>
                <a:latin typeface="Helvetica" panose="020B0604020202020204" pitchFamily="34" charset="0"/>
              </a:rPr>
              <a:t>Music promoted by https://www.chosic.com/</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rPr>
              <a:t>Licensed under Creative Commons: Attribution 3.0 Unported (CC BY 3.0)</a:t>
            </a:r>
            <a:br>
              <a:rPr lang="en-US" sz="1100" i="1" dirty="0">
                <a:solidFill>
                  <a:srgbClr val="000000"/>
                </a:solidFill>
                <a:latin typeface="Helvetica" panose="020B0604020202020204" pitchFamily="34" charset="0"/>
              </a:rPr>
            </a:br>
            <a:r>
              <a:rPr lang="en-US" sz="1100" i="1" dirty="0">
                <a:solidFill>
                  <a:srgbClr val="000000"/>
                </a:solidFill>
                <a:latin typeface="Helvetica" panose="020B0604020202020204" pitchFamily="34" charset="0"/>
                <a:hlinkClick r:id="rId3"/>
              </a:rPr>
              <a:t>https://creativecommons.org/licenses/by/3.0/</a:t>
            </a:r>
            <a:endParaRPr lang="en-US" sz="1100" i="1" dirty="0">
              <a:solidFill>
                <a:srgbClr val="000000"/>
              </a:solidFill>
              <a:latin typeface="Helvetica" panose="020B0604020202020204" pitchFamily="34" charset="0"/>
            </a:endParaRPr>
          </a:p>
          <a:p>
            <a:endParaRPr lang="en-US" sz="1100" dirty="0"/>
          </a:p>
        </p:txBody>
      </p:sp>
      <p:sp>
        <p:nvSpPr>
          <p:cNvPr id="5" name="Rectangle 4"/>
          <p:cNvSpPr/>
          <p:nvPr/>
        </p:nvSpPr>
        <p:spPr>
          <a:xfrm>
            <a:off x="402426" y="1336217"/>
            <a:ext cx="11099253" cy="3139321"/>
          </a:xfrm>
          <a:prstGeom prst="rect">
            <a:avLst/>
          </a:prstGeom>
          <a:ln w="19050">
            <a:solidFill>
              <a:schemeClr val="tx1"/>
            </a:solidFill>
            <a:prstDash val="sysDot"/>
          </a:ln>
        </p:spPr>
        <p:txBody>
          <a:bodyPr wrap="square">
            <a:spAutoFit/>
          </a:bodyPr>
          <a:lstStyle/>
          <a:p>
            <a:pPr algn="r" rtl="1"/>
            <a:r>
              <a:rPr lang="ar-EG" sz="1800" b="1" dirty="0"/>
              <a:t>الانترنت</a:t>
            </a:r>
          </a:p>
          <a:p>
            <a:pPr algn="r" rtl="1"/>
            <a:r>
              <a:rPr lang="ar-EG" sz="1800" b="1" dirty="0"/>
              <a:t>بوابة الصحة النباتية</a:t>
            </a:r>
            <a:endParaRPr lang="en-US" sz="1800" dirty="0"/>
          </a:p>
          <a:p>
            <a:pPr algn="r" rtl="1"/>
            <a:r>
              <a:rPr lang="en-US" sz="1800" dirty="0">
                <a:hlinkClick r:id="rId4"/>
              </a:rPr>
              <a:t>https://www.ippc.int/en/</a:t>
            </a:r>
            <a:endParaRPr lang="en-GB" sz="1800" dirty="0"/>
          </a:p>
          <a:p>
            <a:pPr algn="r" rtl="1"/>
            <a:r>
              <a:rPr lang="ar-EG" sz="1800" dirty="0"/>
              <a:t>صفحة المعايير</a:t>
            </a:r>
          </a:p>
          <a:p>
            <a:pPr algn="r" rtl="1"/>
            <a:r>
              <a:rPr lang="en-US" sz="1800" dirty="0">
                <a:hlinkClick r:id="rId5"/>
              </a:rPr>
              <a:t>https://www.ippc.int/en/core-activities/standards-setting/ispms/</a:t>
            </a:r>
            <a:endParaRPr lang="en-US" sz="1800" dirty="0"/>
          </a:p>
          <a:p>
            <a:pPr algn="r" rtl="1"/>
            <a:r>
              <a:rPr lang="ar-EG" sz="1800" dirty="0"/>
              <a:t>هيئة تدابير الصحة النباتية</a:t>
            </a:r>
          </a:p>
          <a:p>
            <a:pPr algn="r" rtl="1"/>
            <a:r>
              <a:rPr lang="en-US" sz="1800" dirty="0"/>
              <a:t>: </a:t>
            </a:r>
            <a:r>
              <a:rPr lang="en-US" sz="1800" dirty="0">
                <a:hlinkClick r:id="rId6"/>
              </a:rPr>
              <a:t>https://www.ippc.int/en/core-activities/governance/cpm/</a:t>
            </a:r>
            <a:endParaRPr lang="en-US" sz="1800" dirty="0"/>
          </a:p>
          <a:p>
            <a:pPr algn="r" rtl="1"/>
            <a:r>
              <a:rPr lang="ar-EG" sz="1800" dirty="0"/>
              <a:t>لجنة المعايير</a:t>
            </a:r>
          </a:p>
          <a:p>
            <a:pPr algn="r" rtl="1"/>
            <a:r>
              <a:rPr lang="en-US" sz="1800" dirty="0"/>
              <a:t>: </a:t>
            </a:r>
            <a:r>
              <a:rPr lang="en-US" sz="1800" dirty="0">
                <a:hlinkClick r:id="rId7"/>
              </a:rPr>
              <a:t>https://www.ippc.int/en/core-activities/standards-setting/standards-committee/</a:t>
            </a:r>
            <a:endParaRPr lang="en-US" sz="1800" dirty="0"/>
          </a:p>
          <a:p>
            <a:pPr algn="r" rtl="1"/>
            <a:r>
              <a:rPr lang="ar-EG" sz="1800" dirty="0"/>
              <a:t>صفحة وضع المعايير</a:t>
            </a:r>
          </a:p>
          <a:p>
            <a:pPr algn="r" rtl="1"/>
            <a:r>
              <a:rPr lang="en-US" sz="1800" dirty="0">
                <a:solidFill>
                  <a:schemeClr val="accent6">
                    <a:lumMod val="75000"/>
                  </a:schemeClr>
                </a:solidFill>
                <a:hlinkClick r:id="rId8"/>
              </a:rPr>
              <a:t>https://www.ippc.int/en/core-activities/standards-setting</a:t>
            </a:r>
            <a:endParaRPr lang="en-US" sz="1800" dirty="0"/>
          </a:p>
        </p:txBody>
      </p:sp>
      <p:sp>
        <p:nvSpPr>
          <p:cNvPr id="7" name="Rounded Rectangle 6"/>
          <p:cNvSpPr/>
          <p:nvPr/>
        </p:nvSpPr>
        <p:spPr>
          <a:xfrm>
            <a:off x="3381376" y="459012"/>
            <a:ext cx="5462954" cy="648411"/>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للاتصال</a:t>
            </a:r>
            <a:endParaRPr lang="en-US" sz="2800" b="1" dirty="0">
              <a:solidFill>
                <a:srgbClr val="00682F"/>
              </a:solidFill>
            </a:endParaRPr>
          </a:p>
        </p:txBody>
      </p:sp>
      <p:grpSp>
        <p:nvGrpSpPr>
          <p:cNvPr id="16" name="Group 15"/>
          <p:cNvGrpSpPr/>
          <p:nvPr/>
        </p:nvGrpSpPr>
        <p:grpSpPr>
          <a:xfrm>
            <a:off x="402426" y="4766661"/>
            <a:ext cx="3718833" cy="1621159"/>
            <a:chOff x="3762374" y="4555633"/>
            <a:chExt cx="3718833" cy="1621159"/>
          </a:xfrm>
        </p:grpSpPr>
        <p:grpSp>
          <p:nvGrpSpPr>
            <p:cNvPr id="14" name="Group 13"/>
            <p:cNvGrpSpPr/>
            <p:nvPr/>
          </p:nvGrpSpPr>
          <p:grpSpPr>
            <a:xfrm>
              <a:off x="3762374" y="4555633"/>
              <a:ext cx="3718833" cy="1621159"/>
              <a:chOff x="4451837" y="4632139"/>
              <a:chExt cx="3306097" cy="1497139"/>
            </a:xfrm>
          </p:grpSpPr>
          <p:sp>
            <p:nvSpPr>
              <p:cNvPr id="6" name="Rectangle 5"/>
              <p:cNvSpPr/>
              <p:nvPr/>
            </p:nvSpPr>
            <p:spPr>
              <a:xfrm>
                <a:off x="4451837" y="4632139"/>
                <a:ext cx="3306097" cy="1497139"/>
              </a:xfrm>
              <a:prstGeom prst="rect">
                <a:avLst/>
              </a:prstGeom>
              <a:ln w="19050">
                <a:solidFill>
                  <a:schemeClr val="tx1"/>
                </a:solidFill>
                <a:prstDash val="sysDot"/>
              </a:ln>
            </p:spPr>
            <p:txBody>
              <a:bodyPr wrap="square">
                <a:spAutoFit/>
              </a:bodyPr>
              <a:lstStyle/>
              <a:p>
                <a:r>
                  <a:rPr lang="en-US" sz="1800" b="1" dirty="0"/>
                  <a:t>Social Media</a:t>
                </a:r>
              </a:p>
              <a:p>
                <a:pPr lvl="1">
                  <a:lnSpc>
                    <a:spcPct val="150000"/>
                  </a:lnSpc>
                </a:pPr>
                <a:r>
                  <a:rPr lang="en-US" sz="1800" dirty="0"/>
                  <a:t>@ippcnews                                                  </a:t>
                </a:r>
              </a:p>
              <a:p>
                <a:pPr lvl="1">
                  <a:lnSpc>
                    <a:spcPct val="150000"/>
                  </a:lnSpc>
                </a:pPr>
                <a:r>
                  <a:rPr lang="en-US" sz="1800" dirty="0"/>
                  <a:t>facebook.com/ippcheadlines/                                            </a:t>
                </a:r>
              </a:p>
              <a:p>
                <a:pPr lvl="1">
                  <a:lnSpc>
                    <a:spcPct val="150000"/>
                  </a:lnSpc>
                </a:pPr>
                <a:r>
                  <a:rPr lang="en-US" sz="1800" dirty="0"/>
                  <a:t>linkedin.com/groups/3175642</a:t>
                </a:r>
              </a:p>
            </p:txBody>
          </p:sp>
          <p:pic>
            <p:nvPicPr>
              <p:cNvPr id="10" name="Picture 9"/>
              <p:cNvPicPr>
                <a:picLocks noChangeAspect="1"/>
              </p:cNvPicPr>
              <p:nvPr/>
            </p:nvPicPr>
            <p:blipFill>
              <a:blip r:embed="rId9"/>
              <a:stretch>
                <a:fillRect/>
              </a:stretch>
            </p:blipFill>
            <p:spPr>
              <a:xfrm>
                <a:off x="4651482" y="5405267"/>
                <a:ext cx="274320" cy="274320"/>
              </a:xfrm>
              <a:prstGeom prst="rect">
                <a:avLst/>
              </a:prstGeom>
            </p:spPr>
          </p:pic>
        </p:grpSp>
        <p:pic>
          <p:nvPicPr>
            <p:cNvPr id="11" name="Picture 10"/>
            <p:cNvPicPr>
              <a:picLocks noChangeAspect="1"/>
            </p:cNvPicPr>
            <p:nvPr/>
          </p:nvPicPr>
          <p:blipFill>
            <a:blip r:embed="rId10"/>
            <a:stretch>
              <a:fillRect/>
            </a:stretch>
          </p:blipFill>
          <p:spPr>
            <a:xfrm>
              <a:off x="3998546" y="5807981"/>
              <a:ext cx="274320" cy="274320"/>
            </a:xfrm>
            <a:prstGeom prst="rect">
              <a:avLst/>
            </a:prstGeom>
          </p:spPr>
        </p:pic>
        <p:pic>
          <p:nvPicPr>
            <p:cNvPr id="13" name="Picture 12"/>
            <p:cNvPicPr>
              <a:picLocks noChangeAspect="1"/>
            </p:cNvPicPr>
            <p:nvPr/>
          </p:nvPicPr>
          <p:blipFill>
            <a:blip r:embed="rId11"/>
            <a:stretch>
              <a:fillRect/>
            </a:stretch>
          </p:blipFill>
          <p:spPr>
            <a:xfrm>
              <a:off x="3966894" y="4977433"/>
              <a:ext cx="337625" cy="274320"/>
            </a:xfrm>
            <a:prstGeom prst="rect">
              <a:avLst/>
            </a:prstGeom>
          </p:spPr>
        </p:pic>
      </p:grpSp>
    </p:spTree>
    <p:extLst>
      <p:ext uri="{BB962C8B-B14F-4D97-AF65-F5344CB8AC3E}">
        <p14:creationId xmlns:p14="http://schemas.microsoft.com/office/powerpoint/2010/main" val="3720927408"/>
      </p:ext>
    </p:extLst>
  </p:cSld>
  <p:clrMapOvr>
    <a:masterClrMapping/>
  </p:clrMapOvr>
  <mc:AlternateContent xmlns:mc="http://schemas.openxmlformats.org/markup-compatibility/2006" xmlns:p14="http://schemas.microsoft.com/office/powerpoint/2010/main">
    <mc:Choice Requires="p14">
      <p:transition spd="slow" p14:dur="2000" advTm="10000">
        <p14:reveal/>
      </p:transition>
    </mc:Choice>
    <mc:Fallback xmlns="">
      <p:transition spd="slow" advTm="10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EG" sz="9600" b="1" dirty="0"/>
              <a:t>شكرا</a:t>
            </a:r>
            <a:endParaRPr lang="it-IT" sz="9600" b="1"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692771"/>
          </a:xfrm>
          <a:prstGeom prst="rect">
            <a:avLst/>
          </a:prstGeom>
        </p:spPr>
        <p:txBody>
          <a:bodyPr wrap="square">
            <a:spAutoFit/>
          </a:bodyPr>
          <a:lstStyle/>
          <a:p>
            <a:pPr algn="r" rtl="1"/>
            <a:r>
              <a:rPr lang="ar-EG" altLang="en-US" sz="1600" b="1" dirty="0">
                <a:solidFill>
                  <a:schemeClr val="bg1"/>
                </a:solidFill>
                <a:ea typeface="Arial Unicode MS" panose="020B0604020202020204" pitchFamily="34" charset="-128"/>
                <a:cs typeface="Arial" panose="020B0604020202020204" pitchFamily="34" charset="0"/>
              </a:rPr>
              <a:t>امانة الاتفاقية الدولية لوقاية النباتات</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ar-EG" altLang="en-US" sz="1600" dirty="0">
                <a:solidFill>
                  <a:schemeClr val="bg1"/>
                </a:solidFill>
                <a:ea typeface="Arial Unicode MS" panose="020B0604020202020204" pitchFamily="34" charset="-128"/>
                <a:cs typeface="Arial" panose="020B0604020202020204" pitchFamily="34" charset="0"/>
              </a:rPr>
              <a:t>منظمة الأغذية والزراعة للأمم المتحدة </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en-IT" dirty="0">
              <a:solidFill>
                <a:schemeClr val="bg1"/>
              </a:solidFill>
            </a:endParaRPr>
          </a:p>
        </p:txBody>
      </p:sp>
    </p:spTree>
    <p:extLst>
      <p:ext uri="{BB962C8B-B14F-4D97-AF65-F5344CB8AC3E}">
        <p14:creationId xmlns:p14="http://schemas.microsoft.com/office/powerpoint/2010/main" val="3770396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lock Arc 6"/>
          <p:cNvSpPr/>
          <p:nvPr/>
        </p:nvSpPr>
        <p:spPr>
          <a:xfrm>
            <a:off x="2278269" y="1081681"/>
            <a:ext cx="4193703" cy="4193703"/>
          </a:xfrm>
          <a:prstGeom prst="blockArc">
            <a:avLst>
              <a:gd name="adj1" fmla="val 9000000"/>
              <a:gd name="adj2" fmla="val 16200000"/>
              <a:gd name="adj3" fmla="val 4639"/>
            </a:avLst>
          </a:prstGeom>
          <a:solidFill>
            <a:schemeClr val="accent6">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9" name="Block Arc 8"/>
          <p:cNvSpPr/>
          <p:nvPr/>
        </p:nvSpPr>
        <p:spPr>
          <a:xfrm>
            <a:off x="2327525" y="1172177"/>
            <a:ext cx="4193703" cy="4193703"/>
          </a:xfrm>
          <a:prstGeom prst="blockArc">
            <a:avLst>
              <a:gd name="adj1" fmla="val 1627034"/>
              <a:gd name="adj2" fmla="val 9172949"/>
              <a:gd name="adj3" fmla="val 4639"/>
            </a:avLst>
          </a:prstGeom>
          <a:solidFill>
            <a:schemeClr val="accent4">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0" name="Block Arc 9"/>
          <p:cNvSpPr/>
          <p:nvPr/>
        </p:nvSpPr>
        <p:spPr>
          <a:xfrm>
            <a:off x="2378190" y="1079242"/>
            <a:ext cx="4193703" cy="4193703"/>
          </a:xfrm>
          <a:prstGeom prst="blockArc">
            <a:avLst>
              <a:gd name="adj1" fmla="val 16032225"/>
              <a:gd name="adj2" fmla="val 1804711"/>
              <a:gd name="adj3" fmla="val 4639"/>
            </a:avLst>
          </a:prstGeom>
          <a:solidFill>
            <a:schemeClr val="accent1">
              <a:lumMod val="20000"/>
              <a:lumOff val="80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Freeform 10"/>
          <p:cNvSpPr/>
          <p:nvPr/>
        </p:nvSpPr>
        <p:spPr>
          <a:xfrm>
            <a:off x="3277293" y="2028366"/>
            <a:ext cx="2201636" cy="2183339"/>
          </a:xfrm>
          <a:custGeom>
            <a:avLst/>
            <a:gdLst>
              <a:gd name="connsiteX0" fmla="*/ 0 w 2201636"/>
              <a:gd name="connsiteY0" fmla="*/ 1091670 h 2183339"/>
              <a:gd name="connsiteX1" fmla="*/ 1100818 w 2201636"/>
              <a:gd name="connsiteY1" fmla="*/ 0 h 2183339"/>
              <a:gd name="connsiteX2" fmla="*/ 2201636 w 2201636"/>
              <a:gd name="connsiteY2" fmla="*/ 1091670 h 2183339"/>
              <a:gd name="connsiteX3" fmla="*/ 1100818 w 2201636"/>
              <a:gd name="connsiteY3" fmla="*/ 2183340 h 2183339"/>
              <a:gd name="connsiteX4" fmla="*/ 0 w 2201636"/>
              <a:gd name="connsiteY4" fmla="*/ 1091670 h 2183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636" h="2183339">
                <a:moveTo>
                  <a:pt x="0" y="1091670"/>
                </a:moveTo>
                <a:cubicBezTo>
                  <a:pt x="0" y="488757"/>
                  <a:pt x="492853" y="0"/>
                  <a:pt x="1100818" y="0"/>
                </a:cubicBezTo>
                <a:cubicBezTo>
                  <a:pt x="1708783" y="0"/>
                  <a:pt x="2201636" y="488757"/>
                  <a:pt x="2201636" y="1091670"/>
                </a:cubicBezTo>
                <a:cubicBezTo>
                  <a:pt x="2201636" y="1694583"/>
                  <a:pt x="1708783" y="2183340"/>
                  <a:pt x="1100818" y="2183340"/>
                </a:cubicBezTo>
                <a:cubicBezTo>
                  <a:pt x="492853" y="2183340"/>
                  <a:pt x="0" y="1694583"/>
                  <a:pt x="0" y="1091670"/>
                </a:cubicBezTo>
                <a:close/>
              </a:path>
            </a:pathLst>
          </a:custGeom>
          <a:solidFill>
            <a:srgbClr val="9E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5282" tIns="342603" rIns="345282" bIns="342603" numCol="1" spcCol="1270" anchor="ctr" anchorCtr="0">
            <a:noAutofit/>
          </a:bodyPr>
          <a:lstStyle/>
          <a:p>
            <a:pPr lvl="0" algn="ctr" defTabSz="800100">
              <a:lnSpc>
                <a:spcPct val="90000"/>
              </a:lnSpc>
              <a:spcBef>
                <a:spcPct val="0"/>
              </a:spcBef>
              <a:spcAft>
                <a:spcPct val="35000"/>
              </a:spcAft>
            </a:pPr>
            <a:r>
              <a:rPr lang="ar-EG" sz="1800" b="1" kern="1200" dirty="0"/>
              <a:t>المعايير الدولية لتدابير الصحة النباتية</a:t>
            </a:r>
            <a:endParaRPr lang="en-US" sz="1800" b="1" kern="1200" dirty="0"/>
          </a:p>
        </p:txBody>
      </p:sp>
      <p:sp>
        <p:nvSpPr>
          <p:cNvPr id="12" name="Freeform 11"/>
          <p:cNvSpPr/>
          <p:nvPr/>
        </p:nvSpPr>
        <p:spPr>
          <a:xfrm>
            <a:off x="3541834" y="221122"/>
            <a:ext cx="1866414" cy="1677927"/>
          </a:xfrm>
          <a:custGeom>
            <a:avLst/>
            <a:gdLst>
              <a:gd name="connsiteX0" fmla="*/ 0 w 1866414"/>
              <a:gd name="connsiteY0" fmla="*/ 838964 h 1677927"/>
              <a:gd name="connsiteX1" fmla="*/ 933207 w 1866414"/>
              <a:gd name="connsiteY1" fmla="*/ 0 h 1677927"/>
              <a:gd name="connsiteX2" fmla="*/ 1866414 w 1866414"/>
              <a:gd name="connsiteY2" fmla="*/ 838964 h 1677927"/>
              <a:gd name="connsiteX3" fmla="*/ 933207 w 1866414"/>
              <a:gd name="connsiteY3" fmla="*/ 1677928 h 1677927"/>
              <a:gd name="connsiteX4" fmla="*/ 0 w 1866414"/>
              <a:gd name="connsiteY4" fmla="*/ 838964 h 167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414" h="1677927">
                <a:moveTo>
                  <a:pt x="0" y="838964"/>
                </a:moveTo>
                <a:cubicBezTo>
                  <a:pt x="0" y="375617"/>
                  <a:pt x="417811" y="0"/>
                  <a:pt x="933207" y="0"/>
                </a:cubicBezTo>
                <a:cubicBezTo>
                  <a:pt x="1448603" y="0"/>
                  <a:pt x="1866414" y="375617"/>
                  <a:pt x="1866414" y="838964"/>
                </a:cubicBezTo>
                <a:cubicBezTo>
                  <a:pt x="1866414" y="1302311"/>
                  <a:pt x="1448603" y="1677928"/>
                  <a:pt x="933207" y="1677928"/>
                </a:cubicBezTo>
                <a:cubicBezTo>
                  <a:pt x="417811" y="1677928"/>
                  <a:pt x="0" y="1302311"/>
                  <a:pt x="0" y="83896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6190" tIns="268587" rIns="296190" bIns="268587" numCol="1" spcCol="1270" anchor="ctr" anchorCtr="0">
            <a:noAutofit/>
          </a:bodyPr>
          <a:lstStyle/>
          <a:p>
            <a:pPr lvl="0" algn="ctr" defTabSz="800100">
              <a:lnSpc>
                <a:spcPct val="90000"/>
              </a:lnSpc>
              <a:spcBef>
                <a:spcPct val="0"/>
              </a:spcBef>
              <a:spcAft>
                <a:spcPct val="35000"/>
              </a:spcAft>
            </a:pPr>
            <a:r>
              <a:rPr lang="ar-EG" sz="1800" b="1" kern="1200" dirty="0"/>
              <a:t>45 معيار دولي لتدابير الصحة النباتية</a:t>
            </a:r>
            <a:endParaRPr lang="en-US" sz="1800" b="1" kern="1200" dirty="0"/>
          </a:p>
        </p:txBody>
      </p:sp>
      <p:sp>
        <p:nvSpPr>
          <p:cNvPr id="13" name="Freeform 12"/>
          <p:cNvSpPr/>
          <p:nvPr/>
        </p:nvSpPr>
        <p:spPr>
          <a:xfrm>
            <a:off x="5308328" y="3388613"/>
            <a:ext cx="2013910" cy="1529837"/>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rgbClr val="EC772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ar-EG" sz="1800" b="1" kern="1200" dirty="0"/>
              <a:t>39 معاملة للصحة النباتية</a:t>
            </a:r>
          </a:p>
        </p:txBody>
      </p:sp>
      <p:sp>
        <p:nvSpPr>
          <p:cNvPr id="14" name="Freeform 13"/>
          <p:cNvSpPr/>
          <p:nvPr/>
        </p:nvSpPr>
        <p:spPr>
          <a:xfrm>
            <a:off x="1516183" y="3414334"/>
            <a:ext cx="1856794" cy="1723890"/>
          </a:xfrm>
          <a:custGeom>
            <a:avLst/>
            <a:gdLst>
              <a:gd name="connsiteX0" fmla="*/ 0 w 1856794"/>
              <a:gd name="connsiteY0" fmla="*/ 861945 h 1723890"/>
              <a:gd name="connsiteX1" fmla="*/ 928397 w 1856794"/>
              <a:gd name="connsiteY1" fmla="*/ 0 h 1723890"/>
              <a:gd name="connsiteX2" fmla="*/ 1856794 w 1856794"/>
              <a:gd name="connsiteY2" fmla="*/ 861945 h 1723890"/>
              <a:gd name="connsiteX3" fmla="*/ 928397 w 1856794"/>
              <a:gd name="connsiteY3" fmla="*/ 1723890 h 1723890"/>
              <a:gd name="connsiteX4" fmla="*/ 0 w 1856794"/>
              <a:gd name="connsiteY4" fmla="*/ 861945 h 172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794" h="1723890">
                <a:moveTo>
                  <a:pt x="0" y="861945"/>
                </a:moveTo>
                <a:cubicBezTo>
                  <a:pt x="0" y="385906"/>
                  <a:pt x="415657" y="0"/>
                  <a:pt x="928397" y="0"/>
                </a:cubicBezTo>
                <a:cubicBezTo>
                  <a:pt x="1441137" y="0"/>
                  <a:pt x="1856794" y="385906"/>
                  <a:pt x="1856794" y="861945"/>
                </a:cubicBezTo>
                <a:cubicBezTo>
                  <a:pt x="1856794" y="1337984"/>
                  <a:pt x="1441137" y="1723890"/>
                  <a:pt x="928397" y="1723890"/>
                </a:cubicBezTo>
                <a:cubicBezTo>
                  <a:pt x="415657" y="1723890"/>
                  <a:pt x="0" y="1337984"/>
                  <a:pt x="0" y="861945"/>
                </a:cubicBezTo>
                <a:close/>
              </a:path>
            </a:pathLst>
          </a:cu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94781" tIns="275318" rIns="294781" bIns="275318" numCol="1" spcCol="1270" anchor="ctr" anchorCtr="0">
            <a:noAutofit/>
          </a:bodyPr>
          <a:lstStyle/>
          <a:p>
            <a:pPr lvl="0" algn="ctr" defTabSz="800100">
              <a:lnSpc>
                <a:spcPct val="90000"/>
              </a:lnSpc>
              <a:spcBef>
                <a:spcPct val="0"/>
              </a:spcBef>
              <a:spcAft>
                <a:spcPct val="35000"/>
              </a:spcAft>
            </a:pPr>
            <a:r>
              <a:rPr lang="ar-EG" sz="1800" b="1" kern="1200" dirty="0"/>
              <a:t>29 بروتوكول تشخيص</a:t>
            </a:r>
            <a:endParaRPr lang="en-US" sz="1800" b="1" kern="1200" dirty="0"/>
          </a:p>
        </p:txBody>
      </p:sp>
      <p:sp>
        <p:nvSpPr>
          <p:cNvPr id="4" name="Rectangle 3"/>
          <p:cNvSpPr/>
          <p:nvPr/>
        </p:nvSpPr>
        <p:spPr>
          <a:xfrm>
            <a:off x="7991443" y="1362075"/>
            <a:ext cx="4164340" cy="5456547"/>
          </a:xfrm>
          <a:prstGeom prst="rect">
            <a:avLst/>
          </a:prstGeom>
          <a:blipFill>
            <a:blip r:embed="rId3" cstate="print">
              <a:extLst>
                <a:ext uri="{28A0092B-C50C-407E-A947-70E740481C1C}">
                  <a14:useLocalDpi xmlns:a14="http://schemas.microsoft.com/office/drawing/2010/main" val="0"/>
                </a:ext>
              </a:extLst>
            </a:blip>
            <a:srcRect/>
            <a:stretch>
              <a:fillRect t="-2000" b="-2000"/>
            </a:stretch>
          </a:blipFill>
          <a:ln>
            <a:solidFill>
              <a:srgbClr val="694E96"/>
            </a:solid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 name="TextBox 1"/>
          <p:cNvSpPr txBox="1"/>
          <p:nvPr/>
        </p:nvSpPr>
        <p:spPr>
          <a:xfrm>
            <a:off x="379409" y="6154860"/>
            <a:ext cx="3021874" cy="338554"/>
          </a:xfrm>
          <a:prstGeom prst="rect">
            <a:avLst/>
          </a:prstGeom>
          <a:noFill/>
        </p:spPr>
        <p:txBody>
          <a:bodyPr wrap="square" rtlCol="0">
            <a:spAutoFit/>
          </a:bodyPr>
          <a:lstStyle/>
          <a:p>
            <a:r>
              <a:rPr lang="ar-EG" sz="1600" dirty="0"/>
              <a:t>حتى يوليو 2021</a:t>
            </a:r>
            <a:endParaRPr lang="en-US" sz="1600" dirty="0"/>
          </a:p>
        </p:txBody>
      </p:sp>
      <p:sp>
        <p:nvSpPr>
          <p:cNvPr id="8" name="Oval 7"/>
          <p:cNvSpPr/>
          <p:nvPr/>
        </p:nvSpPr>
        <p:spPr>
          <a:xfrm>
            <a:off x="8898203" y="4501760"/>
            <a:ext cx="2941371" cy="1272927"/>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0070C0"/>
                </a:solidFill>
              </a:rPr>
              <a:t>اول معيار يتم تبنيه في 1993</a:t>
            </a:r>
          </a:p>
        </p:txBody>
      </p:sp>
      <p:sp>
        <p:nvSpPr>
          <p:cNvPr id="15" name="Freeform 14"/>
          <p:cNvSpPr/>
          <p:nvPr/>
        </p:nvSpPr>
        <p:spPr>
          <a:xfrm>
            <a:off x="4475041" y="5311259"/>
            <a:ext cx="2591944" cy="1302430"/>
          </a:xfrm>
          <a:custGeom>
            <a:avLst/>
            <a:gdLst>
              <a:gd name="connsiteX0" fmla="*/ 0 w 2013910"/>
              <a:gd name="connsiteY0" fmla="*/ 764919 h 1529837"/>
              <a:gd name="connsiteX1" fmla="*/ 1006955 w 2013910"/>
              <a:gd name="connsiteY1" fmla="*/ 0 h 1529837"/>
              <a:gd name="connsiteX2" fmla="*/ 2013910 w 2013910"/>
              <a:gd name="connsiteY2" fmla="*/ 764919 h 1529837"/>
              <a:gd name="connsiteX3" fmla="*/ 1006955 w 2013910"/>
              <a:gd name="connsiteY3" fmla="*/ 1529838 h 1529837"/>
              <a:gd name="connsiteX4" fmla="*/ 0 w 2013910"/>
              <a:gd name="connsiteY4" fmla="*/ 764919 h 1529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910" h="1529837">
                <a:moveTo>
                  <a:pt x="0" y="764919"/>
                </a:moveTo>
                <a:cubicBezTo>
                  <a:pt x="0" y="342466"/>
                  <a:pt x="450829" y="0"/>
                  <a:pt x="1006955" y="0"/>
                </a:cubicBezTo>
                <a:cubicBezTo>
                  <a:pt x="1563081" y="0"/>
                  <a:pt x="2013910" y="342466"/>
                  <a:pt x="2013910" y="764919"/>
                </a:cubicBezTo>
                <a:cubicBezTo>
                  <a:pt x="2013910" y="1187372"/>
                  <a:pt x="1563081" y="1529838"/>
                  <a:pt x="1006955" y="1529838"/>
                </a:cubicBezTo>
                <a:cubicBezTo>
                  <a:pt x="450829" y="1529838"/>
                  <a:pt x="0" y="1187372"/>
                  <a:pt x="0" y="764919"/>
                </a:cubicBez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7790" tIns="246899" rIns="317790" bIns="246899" numCol="1" spcCol="1270" anchor="ctr" anchorCtr="0">
            <a:noAutofit/>
          </a:bodyPr>
          <a:lstStyle/>
          <a:p>
            <a:pPr lvl="0" algn="ctr" defTabSz="800100">
              <a:lnSpc>
                <a:spcPct val="90000"/>
              </a:lnSpc>
              <a:spcBef>
                <a:spcPct val="0"/>
              </a:spcBef>
              <a:spcAft>
                <a:spcPct val="35000"/>
              </a:spcAft>
            </a:pPr>
            <a:r>
              <a:rPr lang="ar-EG" sz="1800" b="1" dirty="0">
                <a:solidFill>
                  <a:schemeClr val="tx1"/>
                </a:solidFill>
              </a:rPr>
              <a:t>9 توصيات لهيئة تدابير الصحة النباتية</a:t>
            </a:r>
          </a:p>
        </p:txBody>
      </p:sp>
    </p:spTree>
    <p:extLst>
      <p:ext uri="{BB962C8B-B14F-4D97-AF65-F5344CB8AC3E}">
        <p14:creationId xmlns:p14="http://schemas.microsoft.com/office/powerpoint/2010/main" val="3937891920"/>
      </p:ext>
    </p:extLst>
  </p:cSld>
  <p:clrMapOvr>
    <a:masterClrMapping/>
  </p:clrMapOvr>
  <mc:AlternateContent xmlns:mc="http://schemas.openxmlformats.org/markup-compatibility/2006" xmlns:p14="http://schemas.microsoft.com/office/powerpoint/2010/main">
    <mc:Choice Requires="p14">
      <p:transition spd="slow" p14:dur="3400" advTm="20000">
        <p14:reveal/>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500"/>
                                        <p:tgtEl>
                                          <p:spTgt spid="11"/>
                                        </p:tgtEl>
                                      </p:cBhvr>
                                    </p:animEffect>
                                  </p:childTnLst>
                                </p:cTn>
                              </p:par>
                            </p:childTnLst>
                          </p:cTn>
                        </p:par>
                        <p:par>
                          <p:cTn id="8" fill="hold">
                            <p:stCondLst>
                              <p:cond delay="500"/>
                            </p:stCondLst>
                            <p:childTnLst>
                              <p:par>
                                <p:cTn id="9" presetID="21" presetClass="entr" presetSubtype="1" fill="hold" grpId="0" nodeType="afterEffect">
                                  <p:stCondLst>
                                    <p:cond delay="200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500"/>
                                        <p:tgtEl>
                                          <p:spTgt spid="12"/>
                                        </p:tgtEl>
                                      </p:cBhvr>
                                    </p:animEffect>
                                  </p:childTnLst>
                                </p:cTn>
                              </p:par>
                            </p:childTnLst>
                          </p:cTn>
                        </p:par>
                        <p:par>
                          <p:cTn id="12" fill="hold">
                            <p:stCondLst>
                              <p:cond delay="3000"/>
                            </p:stCondLst>
                            <p:childTnLst>
                              <p:par>
                                <p:cTn id="13" presetID="21" presetClass="entr" presetSubtype="1" fill="hold" grpId="0" nodeType="afterEffect">
                                  <p:stCondLst>
                                    <p:cond delay="200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500"/>
                                        <p:tgtEl>
                                          <p:spTgt spid="13"/>
                                        </p:tgtEl>
                                      </p:cBhvr>
                                    </p:animEffect>
                                  </p:childTnLst>
                                </p:cTn>
                              </p:par>
                            </p:childTnLst>
                          </p:cTn>
                        </p:par>
                        <p:par>
                          <p:cTn id="16" fill="hold">
                            <p:stCondLst>
                              <p:cond delay="5500"/>
                            </p:stCondLst>
                            <p:childTnLst>
                              <p:par>
                                <p:cTn id="17" presetID="21" presetClass="entr" presetSubtype="1" fill="hold" grpId="0" nodeType="afterEffect">
                                  <p:stCondLst>
                                    <p:cond delay="200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8000"/>
                            </p:stCondLst>
                            <p:childTnLst>
                              <p:par>
                                <p:cTn id="21" presetID="21" presetClass="entr" presetSubtype="1" fill="hold" grpId="0" nodeType="afterEffect">
                                  <p:stCondLst>
                                    <p:cond delay="200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500"/>
                                        <p:tgtEl>
                                          <p:spTgt spid="15"/>
                                        </p:tgtEl>
                                      </p:cBhvr>
                                    </p:animEffect>
                                  </p:childTnLst>
                                </p:cTn>
                              </p:par>
                            </p:childTnLst>
                          </p:cTn>
                        </p:par>
                        <p:par>
                          <p:cTn id="24" fill="hold">
                            <p:stCondLst>
                              <p:cond delay="10500"/>
                            </p:stCondLst>
                            <p:childTnLst>
                              <p:par>
                                <p:cTn id="25" presetID="6" presetClass="entr" presetSubtype="32" fill="hold" nodeType="afterEffect">
                                  <p:stCondLst>
                                    <p:cond delay="750"/>
                                  </p:stCondLst>
                                  <p:childTnLst>
                                    <p:set>
                                      <p:cBhvr>
                                        <p:cTn id="26" dur="1" fill="hold">
                                          <p:stCondLst>
                                            <p:cond delay="0"/>
                                          </p:stCondLst>
                                        </p:cTn>
                                        <p:tgtEl>
                                          <p:spTgt spid="4"/>
                                        </p:tgtEl>
                                        <p:attrNameLst>
                                          <p:attrName>style.visibility</p:attrName>
                                        </p:attrNameLst>
                                      </p:cBhvr>
                                      <p:to>
                                        <p:strVal val="visible"/>
                                      </p:to>
                                    </p:set>
                                    <p:animEffect transition="in" filter="circle(out)">
                                      <p:cBhvr>
                                        <p:cTn id="27" dur="2000"/>
                                        <p:tgtEl>
                                          <p:spTgt spid="4"/>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8"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21794" y="2406888"/>
            <a:ext cx="2269278" cy="3345787"/>
            <a:chOff x="1216714" y="1989200"/>
            <a:chExt cx="2269278" cy="3345787"/>
          </a:xfrm>
        </p:grpSpPr>
        <p:pic>
          <p:nvPicPr>
            <p:cNvPr id="2"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16714" y="1989200"/>
              <a:ext cx="2269278" cy="1767418"/>
            </a:xfrm>
            <a:prstGeom prst="rect">
              <a:avLst/>
            </a:prstGeom>
          </p:spPr>
        </p:pic>
        <p:sp>
          <p:nvSpPr>
            <p:cNvPr id="3" name="Rectangle 2"/>
            <p:cNvSpPr/>
            <p:nvPr/>
          </p:nvSpPr>
          <p:spPr>
            <a:xfrm>
              <a:off x="1306283" y="3765327"/>
              <a:ext cx="1660852" cy="1569660"/>
            </a:xfrm>
            <a:prstGeom prst="rect">
              <a:avLst/>
            </a:prstGeom>
          </p:spPr>
          <p:txBody>
            <a:bodyPr wrap="square">
              <a:spAutoFit/>
            </a:bodyPr>
            <a:lstStyle/>
            <a:p>
              <a:pPr algn="ctr"/>
              <a:r>
                <a:rPr lang="ar-EG" b="1" dirty="0">
                  <a:solidFill>
                    <a:srgbClr val="0F405B"/>
                  </a:solidFill>
                  <a:latin typeface="Roboto Slab"/>
                </a:rPr>
                <a:t>قامة الموضوعات</a:t>
              </a:r>
              <a:endParaRPr lang="en-US" b="1" dirty="0">
                <a:solidFill>
                  <a:srgbClr val="0F405B"/>
                </a:solidFill>
                <a:latin typeface="Roboto Slab"/>
              </a:endParaRPr>
            </a:p>
            <a:p>
              <a:endParaRPr lang="en-US" b="1" dirty="0">
                <a:solidFill>
                  <a:srgbClr val="0F405B"/>
                </a:solidFill>
                <a:latin typeface="Roboto Slab"/>
              </a:endParaRPr>
            </a:p>
            <a:p>
              <a:r>
                <a:rPr lang="en-GB" b="1" dirty="0">
                  <a:solidFill>
                    <a:srgbClr val="0F405B"/>
                  </a:solidFill>
                  <a:latin typeface="Roboto Slab"/>
                </a:rPr>
                <a:t>   </a:t>
              </a:r>
              <a:r>
                <a:rPr lang="en-GB" sz="1600" b="1" dirty="0">
                  <a:solidFill>
                    <a:srgbClr val="0F405B"/>
                  </a:solidFill>
                  <a:latin typeface="Roboto Slab"/>
                </a:rPr>
                <a:t>(</a:t>
              </a:r>
              <a:r>
                <a:rPr lang="ar-EG" sz="1600" b="1" dirty="0">
                  <a:solidFill>
                    <a:srgbClr val="0F405B"/>
                  </a:solidFill>
                  <a:latin typeface="Roboto Slab"/>
                </a:rPr>
                <a:t>المرحلة الأولى</a:t>
              </a:r>
              <a:r>
                <a:rPr lang="en-GB" sz="1600" b="1" dirty="0">
                  <a:solidFill>
                    <a:srgbClr val="0F405B"/>
                  </a:solidFill>
                  <a:latin typeface="Roboto Slab"/>
                </a:rPr>
                <a:t>)</a:t>
              </a:r>
              <a:endParaRPr lang="en-US" sz="1600" b="1" dirty="0">
                <a:solidFill>
                  <a:srgbClr val="0F405B"/>
                </a:solidFill>
                <a:latin typeface="Roboto Slab"/>
              </a:endParaRPr>
            </a:p>
          </p:txBody>
        </p:sp>
      </p:grpSp>
      <p:grpSp>
        <p:nvGrpSpPr>
          <p:cNvPr id="12" name="Group 11"/>
          <p:cNvGrpSpPr/>
          <p:nvPr/>
        </p:nvGrpSpPr>
        <p:grpSpPr>
          <a:xfrm>
            <a:off x="3550668" y="2406888"/>
            <a:ext cx="2430858" cy="2875415"/>
            <a:chOff x="3649337" y="1989199"/>
            <a:chExt cx="2430858" cy="2875415"/>
          </a:xfrm>
        </p:grpSpPr>
        <p:pic>
          <p:nvPicPr>
            <p:cNvPr id="4"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3810918" y="1989199"/>
              <a:ext cx="2269277" cy="1767418"/>
            </a:xfrm>
            <a:prstGeom prst="rect">
              <a:avLst/>
            </a:prstGeom>
          </p:spPr>
        </p:pic>
        <p:sp>
          <p:nvSpPr>
            <p:cNvPr id="7" name="Rectangle 6"/>
            <p:cNvSpPr/>
            <p:nvPr/>
          </p:nvSpPr>
          <p:spPr>
            <a:xfrm>
              <a:off x="3649337" y="3787396"/>
              <a:ext cx="2281646" cy="1077218"/>
            </a:xfrm>
            <a:prstGeom prst="rect">
              <a:avLst/>
            </a:prstGeom>
          </p:spPr>
          <p:txBody>
            <a:bodyPr wrap="square">
              <a:spAutoFit/>
            </a:bodyPr>
            <a:lstStyle/>
            <a:p>
              <a:pPr algn="ctr"/>
              <a:r>
                <a:rPr lang="ar-EG" b="1" dirty="0">
                  <a:solidFill>
                    <a:srgbClr val="0F405B"/>
                  </a:solidFill>
                  <a:latin typeface="Roboto Slab"/>
                </a:rPr>
                <a:t>وضع مسودة للمعيار</a:t>
              </a:r>
              <a:endParaRPr lang="en-US" b="1" dirty="0">
                <a:solidFill>
                  <a:srgbClr val="0F405B"/>
                </a:solidFill>
                <a:latin typeface="Roboto Slab"/>
              </a:endParaRPr>
            </a:p>
            <a:p>
              <a:pPr algn="ctr"/>
              <a:endParaRPr lang="en-GB" b="1" dirty="0">
                <a:solidFill>
                  <a:srgbClr val="0F405B"/>
                </a:solidFill>
                <a:latin typeface="Roboto Slab"/>
              </a:endParaRPr>
            </a:p>
            <a:p>
              <a:pPr algn="ctr"/>
              <a:r>
                <a:rPr lang="en-GB" sz="1600" b="1" dirty="0">
                  <a:solidFill>
                    <a:srgbClr val="0F405B"/>
                  </a:solidFill>
                  <a:latin typeface="Roboto Slab"/>
                </a:rPr>
                <a:t>(</a:t>
              </a:r>
              <a:r>
                <a:rPr lang="ar-EG" sz="1600" b="1" dirty="0">
                  <a:solidFill>
                    <a:srgbClr val="0F405B"/>
                  </a:solidFill>
                  <a:latin typeface="Roboto Slab"/>
                </a:rPr>
                <a:t>المرحلة الثانية</a:t>
              </a:r>
              <a:r>
                <a:rPr lang="en-GB" sz="1600" b="1" dirty="0">
                  <a:solidFill>
                    <a:srgbClr val="0F405B"/>
                  </a:solidFill>
                  <a:latin typeface="Roboto Slab"/>
                </a:rPr>
                <a:t>)</a:t>
              </a:r>
              <a:endParaRPr lang="en-US" sz="1600" b="1" dirty="0">
                <a:solidFill>
                  <a:srgbClr val="0F405B"/>
                </a:solidFill>
                <a:latin typeface="Roboto Slab"/>
              </a:endParaRPr>
            </a:p>
          </p:txBody>
        </p:sp>
      </p:grpSp>
      <p:grpSp>
        <p:nvGrpSpPr>
          <p:cNvPr id="13" name="Group 12"/>
          <p:cNvGrpSpPr/>
          <p:nvPr/>
        </p:nvGrpSpPr>
        <p:grpSpPr>
          <a:xfrm>
            <a:off x="5831798" y="2406888"/>
            <a:ext cx="2875771" cy="2906192"/>
            <a:chOff x="5981526" y="1989200"/>
            <a:chExt cx="2875771" cy="2906192"/>
          </a:xfrm>
        </p:grpSpPr>
        <p:pic>
          <p:nvPicPr>
            <p:cNvPr id="5"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6588019" y="1989200"/>
              <a:ext cx="2269278" cy="1767418"/>
            </a:xfrm>
            <a:prstGeom prst="rect">
              <a:avLst/>
            </a:prstGeom>
          </p:spPr>
        </p:pic>
        <p:sp>
          <p:nvSpPr>
            <p:cNvPr id="9" name="Rectangle 8"/>
            <p:cNvSpPr/>
            <p:nvPr/>
          </p:nvSpPr>
          <p:spPr>
            <a:xfrm>
              <a:off x="5981526" y="3818174"/>
              <a:ext cx="2840256" cy="1077218"/>
            </a:xfrm>
            <a:prstGeom prst="rect">
              <a:avLst/>
            </a:prstGeom>
          </p:spPr>
          <p:txBody>
            <a:bodyPr wrap="square">
              <a:spAutoFit/>
            </a:bodyPr>
            <a:lstStyle/>
            <a:p>
              <a:pPr algn="ctr"/>
              <a:r>
                <a:rPr lang="ar-EG" b="1" dirty="0">
                  <a:solidFill>
                    <a:srgbClr val="0F405B"/>
                  </a:solidFill>
                  <a:latin typeface="Roboto Slab"/>
                </a:rPr>
                <a:t>المشاورات والمراجعة</a:t>
              </a:r>
              <a:endParaRPr lang="en-US" b="1" dirty="0">
                <a:solidFill>
                  <a:srgbClr val="0F405B"/>
                </a:solidFill>
                <a:latin typeface="Roboto Slab"/>
              </a:endParaRPr>
            </a:p>
            <a:p>
              <a:endParaRPr lang="en-GB" b="1" dirty="0">
                <a:solidFill>
                  <a:srgbClr val="0F405B"/>
                </a:solidFill>
                <a:latin typeface="Roboto Slab"/>
              </a:endParaRPr>
            </a:p>
            <a:p>
              <a:pPr algn="ctr"/>
              <a:r>
                <a:rPr lang="en-GB" sz="1600" b="1" dirty="0">
                  <a:solidFill>
                    <a:srgbClr val="0F405B"/>
                  </a:solidFill>
                  <a:latin typeface="Roboto Slab"/>
                </a:rPr>
                <a:t>(</a:t>
              </a:r>
              <a:r>
                <a:rPr lang="ar-EG" sz="1600" b="1" dirty="0">
                  <a:solidFill>
                    <a:srgbClr val="0F405B"/>
                  </a:solidFill>
                  <a:latin typeface="Roboto Slab"/>
                </a:rPr>
                <a:t>المرحلة الثالثة</a:t>
              </a:r>
              <a:r>
                <a:rPr lang="en-GB" sz="1600" b="1" dirty="0">
                  <a:solidFill>
                    <a:srgbClr val="0F405B"/>
                  </a:solidFill>
                  <a:latin typeface="Roboto Slab"/>
                </a:rPr>
                <a:t>)</a:t>
              </a:r>
              <a:endParaRPr lang="en-US" sz="1600" b="1" dirty="0">
                <a:solidFill>
                  <a:srgbClr val="0F405B"/>
                </a:solidFill>
                <a:latin typeface="Roboto Slab"/>
              </a:endParaRPr>
            </a:p>
          </p:txBody>
        </p:sp>
      </p:grpSp>
      <p:grpSp>
        <p:nvGrpSpPr>
          <p:cNvPr id="14" name="Group 13"/>
          <p:cNvGrpSpPr/>
          <p:nvPr/>
        </p:nvGrpSpPr>
        <p:grpSpPr>
          <a:xfrm>
            <a:off x="8707569" y="2406888"/>
            <a:ext cx="2971370" cy="2888416"/>
            <a:chOff x="8802619" y="2006976"/>
            <a:chExt cx="2971370" cy="2888416"/>
          </a:xfrm>
        </p:grpSpPr>
        <p:pic>
          <p:nvPicPr>
            <p:cNvPr id="6"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9286738" y="2006976"/>
              <a:ext cx="1767418" cy="1767418"/>
            </a:xfrm>
            <a:prstGeom prst="rect">
              <a:avLst/>
            </a:prstGeom>
          </p:spPr>
        </p:pic>
        <p:sp>
          <p:nvSpPr>
            <p:cNvPr id="10" name="Rectangle 9"/>
            <p:cNvSpPr/>
            <p:nvPr/>
          </p:nvSpPr>
          <p:spPr>
            <a:xfrm>
              <a:off x="8802619" y="3818174"/>
              <a:ext cx="2971370" cy="1077218"/>
            </a:xfrm>
            <a:prstGeom prst="rect">
              <a:avLst/>
            </a:prstGeom>
          </p:spPr>
          <p:txBody>
            <a:bodyPr wrap="square">
              <a:spAutoFit/>
            </a:bodyPr>
            <a:lstStyle/>
            <a:p>
              <a:pPr algn="ctr"/>
              <a:r>
                <a:rPr lang="ar-EG" b="1" dirty="0">
                  <a:solidFill>
                    <a:srgbClr val="0F405B"/>
                  </a:solidFill>
                  <a:latin typeface="Roboto Slab"/>
                </a:rPr>
                <a:t>تبنى المعيار ونشره</a:t>
              </a:r>
              <a:endParaRPr lang="en-US" b="1" dirty="0">
                <a:solidFill>
                  <a:srgbClr val="0F405B"/>
                </a:solidFill>
                <a:latin typeface="Roboto Slab"/>
              </a:endParaRPr>
            </a:p>
            <a:p>
              <a:endParaRPr lang="en-GB" b="1" dirty="0">
                <a:solidFill>
                  <a:srgbClr val="0F405B"/>
                </a:solidFill>
                <a:latin typeface="Roboto Slab"/>
              </a:endParaRPr>
            </a:p>
            <a:p>
              <a:pPr algn="ctr"/>
              <a:r>
                <a:rPr lang="en-GB" sz="1600" b="1" dirty="0">
                  <a:solidFill>
                    <a:srgbClr val="0F405B"/>
                  </a:solidFill>
                  <a:latin typeface="Roboto Slab"/>
                </a:rPr>
                <a:t>(</a:t>
              </a:r>
              <a:r>
                <a:rPr lang="ar-EG" sz="1600" b="1" dirty="0">
                  <a:solidFill>
                    <a:srgbClr val="0F405B"/>
                  </a:solidFill>
                  <a:latin typeface="Roboto Slab"/>
                </a:rPr>
                <a:t>المرحلة الرابعة</a:t>
              </a:r>
              <a:r>
                <a:rPr lang="en-GB" sz="1600" b="1" dirty="0">
                  <a:solidFill>
                    <a:srgbClr val="0F405B"/>
                  </a:solidFill>
                  <a:latin typeface="Roboto Slab"/>
                </a:rPr>
                <a:t>)</a:t>
              </a:r>
              <a:endParaRPr lang="en-US" sz="1600" b="1" dirty="0">
                <a:solidFill>
                  <a:srgbClr val="0F405B"/>
                </a:solidFill>
                <a:latin typeface="Roboto Slab"/>
              </a:endParaRPr>
            </a:p>
          </p:txBody>
        </p:sp>
      </p:grpSp>
      <p:sp>
        <p:nvSpPr>
          <p:cNvPr id="15" name="Rounded Rectangle 14"/>
          <p:cNvSpPr/>
          <p:nvPr/>
        </p:nvSpPr>
        <p:spPr>
          <a:xfrm>
            <a:off x="3538161" y="359680"/>
            <a:ext cx="5169408"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3200" b="1" dirty="0">
                <a:solidFill>
                  <a:srgbClr val="00682F"/>
                </a:solidFill>
              </a:rPr>
              <a:t>عملية وضع المعايير</a:t>
            </a:r>
            <a:endParaRPr lang="en-US" sz="3200" b="1" dirty="0">
              <a:solidFill>
                <a:srgbClr val="00682F"/>
              </a:solidFill>
            </a:endParaRPr>
          </a:p>
        </p:txBody>
      </p:sp>
    </p:spTree>
    <p:extLst>
      <p:ext uri="{BB962C8B-B14F-4D97-AF65-F5344CB8AC3E}">
        <p14:creationId xmlns:p14="http://schemas.microsoft.com/office/powerpoint/2010/main" val="3817603447"/>
      </p:ext>
    </p:extLst>
  </p:cSld>
  <p:clrMapOvr>
    <a:masterClrMapping/>
  </p:clrMapOvr>
  <mc:AlternateContent xmlns:mc="http://schemas.openxmlformats.org/markup-compatibility/2006" xmlns:p14="http://schemas.microsoft.com/office/powerpoint/2010/main">
    <mc:Choice Requires="p14">
      <p:transition spd="slow" advTm="10000">
        <p14:flash/>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childTnLst>
                          </p:cTn>
                        </p:par>
                        <p:par>
                          <p:cTn id="8" fill="hold">
                            <p:stCondLst>
                              <p:cond delay="500"/>
                            </p:stCondLst>
                            <p:childTnLst>
                              <p:par>
                                <p:cTn id="9" presetID="8" presetClass="emph" presetSubtype="0" fill="hold" nodeType="afterEffect">
                                  <p:stCondLst>
                                    <p:cond delay="1000"/>
                                  </p:stCondLst>
                                  <p:childTnLst>
                                    <p:animRot by="21600000">
                                      <p:cBhvr>
                                        <p:cTn id="10" dur="500" fill="hold"/>
                                        <p:tgtEl>
                                          <p:spTgt spid="11"/>
                                        </p:tgtEl>
                                        <p:attrNameLst>
                                          <p:attrName>r</p:attrName>
                                        </p:attrNameLst>
                                      </p:cBhvr>
                                    </p:animRot>
                                  </p:childTnLst>
                                </p:cTn>
                              </p:par>
                            </p:childTnLst>
                          </p:cTn>
                        </p:par>
                        <p:par>
                          <p:cTn id="11" fill="hold">
                            <p:stCondLst>
                              <p:cond delay="2000"/>
                            </p:stCondLst>
                            <p:childTnLst>
                              <p:par>
                                <p:cTn id="12" presetID="8" presetClass="emph" presetSubtype="0" fill="hold" nodeType="afterEffect">
                                  <p:stCondLst>
                                    <p:cond delay="1000"/>
                                  </p:stCondLst>
                                  <p:childTnLst>
                                    <p:animRot by="21600000">
                                      <p:cBhvr>
                                        <p:cTn id="13" dur="500" fill="hold"/>
                                        <p:tgtEl>
                                          <p:spTgt spid="12"/>
                                        </p:tgtEl>
                                        <p:attrNameLst>
                                          <p:attrName>r</p:attrName>
                                        </p:attrNameLst>
                                      </p:cBhvr>
                                    </p:animRot>
                                  </p:childTnLst>
                                </p:cTn>
                              </p:par>
                            </p:childTnLst>
                          </p:cTn>
                        </p:par>
                        <p:par>
                          <p:cTn id="14" fill="hold">
                            <p:stCondLst>
                              <p:cond delay="3500"/>
                            </p:stCondLst>
                            <p:childTnLst>
                              <p:par>
                                <p:cTn id="15" presetID="8" presetClass="emph" presetSubtype="0" fill="hold" nodeType="afterEffect">
                                  <p:stCondLst>
                                    <p:cond delay="1000"/>
                                  </p:stCondLst>
                                  <p:childTnLst>
                                    <p:animRot by="21600000">
                                      <p:cBhvr>
                                        <p:cTn id="16" dur="500" fill="hold"/>
                                        <p:tgtEl>
                                          <p:spTgt spid="13"/>
                                        </p:tgtEl>
                                        <p:attrNameLst>
                                          <p:attrName>r</p:attrName>
                                        </p:attrNameLst>
                                      </p:cBhvr>
                                    </p:animRot>
                                  </p:childTnLst>
                                </p:cTn>
                              </p:par>
                            </p:childTnLst>
                          </p:cTn>
                        </p:par>
                        <p:par>
                          <p:cTn id="17" fill="hold">
                            <p:stCondLst>
                              <p:cond delay="5000"/>
                            </p:stCondLst>
                            <p:childTnLst>
                              <p:par>
                                <p:cTn id="18" presetID="8" presetClass="emph" presetSubtype="0" fill="hold" nodeType="afterEffect">
                                  <p:stCondLst>
                                    <p:cond delay="1000"/>
                                  </p:stCondLst>
                                  <p:childTnLst>
                                    <p:animRot by="21600000">
                                      <p:cBhvr>
                                        <p:cTn id="19"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66325" y="1666876"/>
            <a:ext cx="4052055" cy="3832319"/>
            <a:chOff x="666326" y="1990318"/>
            <a:chExt cx="2971773" cy="3359254"/>
          </a:xfrm>
        </p:grpSpPr>
        <p:pic>
          <p:nvPicPr>
            <p:cNvPr id="3"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93319" y="1990318"/>
              <a:ext cx="886379" cy="655586"/>
            </a:xfrm>
            <a:prstGeom prst="rect">
              <a:avLst/>
            </a:prstGeom>
          </p:spPr>
        </p:pic>
        <p:sp>
          <p:nvSpPr>
            <p:cNvPr id="4" name="Rectangle 3"/>
            <p:cNvSpPr/>
            <p:nvPr/>
          </p:nvSpPr>
          <p:spPr>
            <a:xfrm>
              <a:off x="1579698" y="2064195"/>
              <a:ext cx="1268296" cy="647483"/>
            </a:xfrm>
            <a:prstGeom prst="rect">
              <a:avLst/>
            </a:prstGeom>
          </p:spPr>
          <p:txBody>
            <a:bodyPr wrap="square">
              <a:spAutoFit/>
            </a:bodyPr>
            <a:lstStyle/>
            <a:p>
              <a:pPr algn="ctr"/>
              <a:r>
                <a:rPr lang="ar-EG" sz="1800" b="1" dirty="0">
                  <a:solidFill>
                    <a:srgbClr val="0F405B"/>
                  </a:solidFill>
                  <a:latin typeface="Roboto Slab"/>
                </a:rPr>
                <a:t>قامة الموضوعات</a:t>
              </a:r>
            </a:p>
            <a:p>
              <a:pPr algn="ctr"/>
              <a:endParaRPr lang="ar-EG" sz="1200" b="1" dirty="0">
                <a:solidFill>
                  <a:srgbClr val="0F405B"/>
                </a:solidFill>
                <a:latin typeface="Roboto Slab"/>
              </a:endParaRPr>
            </a:p>
            <a:p>
              <a:pPr algn="ctr"/>
              <a:r>
                <a:rPr lang="ar-EG" sz="1200" b="1" dirty="0">
                  <a:solidFill>
                    <a:srgbClr val="0F405B"/>
                  </a:solidFill>
                  <a:latin typeface="Roboto Slab"/>
                </a:rPr>
                <a:t>   (المرحلة الأولى)</a:t>
              </a:r>
            </a:p>
          </p:txBody>
        </p:sp>
        <p:pic>
          <p:nvPicPr>
            <p:cNvPr id="6"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66326" y="2842229"/>
              <a:ext cx="886378" cy="688101"/>
            </a:xfrm>
            <a:prstGeom prst="rect">
              <a:avLst/>
            </a:prstGeom>
          </p:spPr>
        </p:pic>
        <p:sp>
          <p:nvSpPr>
            <p:cNvPr id="7" name="Rectangle 6"/>
            <p:cNvSpPr/>
            <p:nvPr/>
          </p:nvSpPr>
          <p:spPr>
            <a:xfrm>
              <a:off x="1579697" y="2894705"/>
              <a:ext cx="1657649" cy="647483"/>
            </a:xfrm>
            <a:prstGeom prst="rect">
              <a:avLst/>
            </a:prstGeom>
          </p:spPr>
          <p:txBody>
            <a:bodyPr wrap="square">
              <a:spAutoFit/>
            </a:bodyPr>
            <a:lstStyle/>
            <a:p>
              <a:pPr algn="ctr"/>
              <a:r>
                <a:rPr lang="ar-EG" sz="1800" b="1" dirty="0">
                  <a:solidFill>
                    <a:srgbClr val="0F405B"/>
                  </a:solidFill>
                  <a:latin typeface="Roboto Slab"/>
                </a:rPr>
                <a:t>وضع مسودة للمعيار</a:t>
              </a:r>
              <a:endParaRPr lang="en-US" sz="1800" b="1" dirty="0">
                <a:solidFill>
                  <a:srgbClr val="0F405B"/>
                </a:solidFill>
                <a:latin typeface="Roboto Slab"/>
              </a:endParaRPr>
            </a:p>
            <a:p>
              <a:pPr algn="ctr"/>
              <a:endParaRPr lang="en-GB" sz="1200" b="1" dirty="0">
                <a:solidFill>
                  <a:srgbClr val="0F405B"/>
                </a:solidFill>
                <a:latin typeface="Roboto Slab"/>
              </a:endParaRPr>
            </a:p>
            <a:p>
              <a:pPr algn="ctr"/>
              <a:r>
                <a:rPr lang="en-GB" sz="1200" b="1" dirty="0">
                  <a:solidFill>
                    <a:srgbClr val="0F405B"/>
                  </a:solidFill>
                  <a:latin typeface="Roboto Slab"/>
                </a:rPr>
                <a:t>(</a:t>
              </a:r>
              <a:r>
                <a:rPr lang="ar-EG" sz="1200" b="1" dirty="0">
                  <a:solidFill>
                    <a:srgbClr val="0F405B"/>
                  </a:solidFill>
                  <a:latin typeface="Roboto Slab"/>
                </a:rPr>
                <a:t>المرحلة الثانية</a:t>
              </a:r>
              <a:r>
                <a:rPr lang="en-GB" sz="1200" b="1" dirty="0">
                  <a:solidFill>
                    <a:srgbClr val="0F405B"/>
                  </a:solidFill>
                  <a:latin typeface="Roboto Slab"/>
                </a:rPr>
                <a:t>)</a:t>
              </a:r>
              <a:endParaRPr lang="en-US" sz="1200" b="1" dirty="0">
                <a:solidFill>
                  <a:srgbClr val="0F405B"/>
                </a:solidFill>
                <a:latin typeface="Roboto Slab"/>
              </a:endParaRPr>
            </a:p>
          </p:txBody>
        </p:sp>
        <p:pic>
          <p:nvPicPr>
            <p:cNvPr id="9"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669547" y="3763912"/>
              <a:ext cx="883157" cy="709679"/>
            </a:xfrm>
            <a:prstGeom prst="rect">
              <a:avLst/>
            </a:prstGeom>
          </p:spPr>
        </p:pic>
        <p:sp>
          <p:nvSpPr>
            <p:cNvPr id="10" name="Rectangle 9"/>
            <p:cNvSpPr/>
            <p:nvPr/>
          </p:nvSpPr>
          <p:spPr>
            <a:xfrm>
              <a:off x="1502729" y="3833150"/>
              <a:ext cx="2135370" cy="647483"/>
            </a:xfrm>
            <a:prstGeom prst="rect">
              <a:avLst/>
            </a:prstGeom>
          </p:spPr>
          <p:txBody>
            <a:bodyPr wrap="square">
              <a:spAutoFit/>
            </a:bodyPr>
            <a:lstStyle/>
            <a:p>
              <a:pPr algn="ctr"/>
              <a:r>
                <a:rPr lang="ar-EG" sz="1800" b="1" dirty="0">
                  <a:solidFill>
                    <a:srgbClr val="0F405B"/>
                  </a:solidFill>
                  <a:latin typeface="Roboto Slab"/>
                </a:rPr>
                <a:t>المشاورات والمراجعة</a:t>
              </a:r>
              <a:endParaRPr lang="en-US" sz="1800" b="1" dirty="0">
                <a:solidFill>
                  <a:srgbClr val="0F405B"/>
                </a:solidFill>
                <a:latin typeface="Roboto Slab"/>
              </a:endParaRPr>
            </a:p>
            <a:p>
              <a:endParaRPr lang="en-GB" sz="1200" b="1" dirty="0">
                <a:solidFill>
                  <a:srgbClr val="0F405B"/>
                </a:solidFill>
                <a:latin typeface="Roboto Slab"/>
              </a:endParaRPr>
            </a:p>
            <a:p>
              <a:pPr algn="ctr"/>
              <a:r>
                <a:rPr lang="en-GB" sz="1200" b="1" dirty="0">
                  <a:solidFill>
                    <a:srgbClr val="0F405B"/>
                  </a:solidFill>
                  <a:latin typeface="Roboto Slab"/>
                </a:rPr>
                <a:t>(</a:t>
              </a:r>
              <a:r>
                <a:rPr lang="ar-EG" sz="1200" b="1" dirty="0">
                  <a:solidFill>
                    <a:srgbClr val="0F405B"/>
                  </a:solidFill>
                  <a:latin typeface="Roboto Slab"/>
                </a:rPr>
                <a:t>المرحلة الثالثة</a:t>
              </a:r>
              <a:r>
                <a:rPr lang="en-GB" sz="1200" b="1" dirty="0">
                  <a:solidFill>
                    <a:srgbClr val="0F405B"/>
                  </a:solidFill>
                  <a:latin typeface="Roboto Slab"/>
                </a:rPr>
                <a:t>)</a:t>
              </a:r>
              <a:endParaRPr lang="en-US" sz="1200" b="1" dirty="0">
                <a:solidFill>
                  <a:srgbClr val="0F405B"/>
                </a:solidFill>
                <a:latin typeface="Roboto Slab"/>
              </a:endParaRPr>
            </a:p>
          </p:txBody>
        </p:sp>
        <p:pic>
          <p:nvPicPr>
            <p:cNvPr id="12" name="Рисунок 22">
              <a:extLst>
                <a:ext uri="{FF2B5EF4-FFF2-40B4-BE49-F238E27FC236}">
                  <a16:creationId xmlns:a16="http://schemas.microsoft.com/office/drawing/2014/main" id="{BFBB9E1B-6BDA-4A10-8A5E-F8C5D3680F35}"/>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693319" y="4628609"/>
              <a:ext cx="676254" cy="681796"/>
            </a:xfrm>
            <a:prstGeom prst="rect">
              <a:avLst/>
            </a:prstGeom>
          </p:spPr>
        </p:pic>
        <p:sp>
          <p:nvSpPr>
            <p:cNvPr id="13" name="Rectangle 12"/>
            <p:cNvSpPr/>
            <p:nvPr/>
          </p:nvSpPr>
          <p:spPr>
            <a:xfrm>
              <a:off x="1369573" y="4702089"/>
              <a:ext cx="2175143" cy="647483"/>
            </a:xfrm>
            <a:prstGeom prst="rect">
              <a:avLst/>
            </a:prstGeom>
          </p:spPr>
          <p:txBody>
            <a:bodyPr wrap="square">
              <a:spAutoFit/>
            </a:bodyPr>
            <a:lstStyle/>
            <a:p>
              <a:pPr algn="ctr"/>
              <a:r>
                <a:rPr lang="ar-EG" sz="1800" b="1" dirty="0">
                  <a:solidFill>
                    <a:srgbClr val="0F405B"/>
                  </a:solidFill>
                  <a:latin typeface="Roboto Slab"/>
                </a:rPr>
                <a:t>تبنى المعيار ونشره</a:t>
              </a:r>
              <a:endParaRPr lang="en-US" sz="1800" b="1" dirty="0">
                <a:solidFill>
                  <a:srgbClr val="0F405B"/>
                </a:solidFill>
                <a:latin typeface="Roboto Slab"/>
              </a:endParaRPr>
            </a:p>
            <a:p>
              <a:endParaRPr lang="en-GB" sz="1200" b="1" dirty="0">
                <a:solidFill>
                  <a:srgbClr val="0F405B"/>
                </a:solidFill>
                <a:latin typeface="Roboto Slab"/>
              </a:endParaRPr>
            </a:p>
            <a:p>
              <a:pPr algn="ctr"/>
              <a:r>
                <a:rPr lang="en-GB" sz="1200" b="1" dirty="0">
                  <a:solidFill>
                    <a:srgbClr val="0F405B"/>
                  </a:solidFill>
                  <a:latin typeface="Roboto Slab"/>
                </a:rPr>
                <a:t>(</a:t>
              </a:r>
              <a:r>
                <a:rPr lang="ar-EG" sz="1200" b="1" dirty="0">
                  <a:solidFill>
                    <a:srgbClr val="0F405B"/>
                  </a:solidFill>
                  <a:latin typeface="Roboto Slab"/>
                </a:rPr>
                <a:t>المرحلة الرابعة</a:t>
              </a:r>
              <a:r>
                <a:rPr lang="en-GB" sz="1200" b="1" dirty="0">
                  <a:solidFill>
                    <a:srgbClr val="0F405B"/>
                  </a:solidFill>
                  <a:latin typeface="Roboto Slab"/>
                </a:rPr>
                <a:t>)</a:t>
              </a:r>
              <a:endParaRPr lang="en-US" sz="1200" b="1" dirty="0">
                <a:solidFill>
                  <a:srgbClr val="0F405B"/>
                </a:solidFill>
                <a:latin typeface="Roboto Slab"/>
              </a:endParaRPr>
            </a:p>
          </p:txBody>
        </p:sp>
      </p:grpSp>
      <p:sp>
        <p:nvSpPr>
          <p:cNvPr id="14" name="Rounded Rectangle 13"/>
          <p:cNvSpPr/>
          <p:nvPr/>
        </p:nvSpPr>
        <p:spPr>
          <a:xfrm>
            <a:off x="3538161" y="359680"/>
            <a:ext cx="5169408" cy="832104"/>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3200" b="1" dirty="0">
                <a:solidFill>
                  <a:srgbClr val="00682F"/>
                </a:solidFill>
              </a:rPr>
              <a:t>عملية وضع المعايير</a:t>
            </a:r>
            <a:endParaRPr lang="en-US" sz="3200" b="1" dirty="0">
              <a:solidFill>
                <a:srgbClr val="00682F"/>
              </a:solidFill>
            </a:endParaRPr>
          </a:p>
        </p:txBody>
      </p:sp>
      <p:grpSp>
        <p:nvGrpSpPr>
          <p:cNvPr id="21" name="Group 20"/>
          <p:cNvGrpSpPr/>
          <p:nvPr/>
        </p:nvGrpSpPr>
        <p:grpSpPr>
          <a:xfrm>
            <a:off x="4733710" y="1636857"/>
            <a:ext cx="1976877" cy="3856924"/>
            <a:chOff x="3925371" y="1688177"/>
            <a:chExt cx="1976877" cy="3605904"/>
          </a:xfrm>
        </p:grpSpPr>
        <p:cxnSp>
          <p:nvCxnSpPr>
            <p:cNvPr id="19" name="Straight Connector 18"/>
            <p:cNvCxnSpPr/>
            <p:nvPr/>
          </p:nvCxnSpPr>
          <p:spPr>
            <a:xfrm>
              <a:off x="3925371" y="1688177"/>
              <a:ext cx="18106" cy="3605904"/>
            </a:xfrm>
            <a:prstGeom prst="line">
              <a:avLst/>
            </a:prstGeom>
            <a:ln w="19050">
              <a:solidFill>
                <a:srgbClr val="00682F"/>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05575" y="3152575"/>
              <a:ext cx="1896673" cy="374070"/>
            </a:xfrm>
            <a:prstGeom prst="rect">
              <a:avLst/>
            </a:prstGeom>
            <a:noFill/>
            <a:ln w="19050">
              <a:solidFill>
                <a:schemeClr val="tx1"/>
              </a:solidFill>
              <a:prstDash val="sysDot"/>
            </a:ln>
          </p:spPr>
          <p:txBody>
            <a:bodyPr wrap="none" rtlCol="0">
              <a:spAutoFit/>
            </a:bodyPr>
            <a:lstStyle/>
            <a:p>
              <a:r>
                <a:rPr lang="en-GB" sz="2000" b="1" dirty="0"/>
                <a:t>~</a:t>
              </a:r>
              <a:r>
                <a:rPr lang="ar-EG" sz="2000" b="1" dirty="0"/>
                <a:t>حوالى 6-8 سنوات</a:t>
              </a:r>
              <a:endParaRPr lang="en-US" sz="2000" b="1" dirty="0"/>
            </a:p>
          </p:txBody>
        </p:sp>
      </p:grpSp>
      <p:sp>
        <p:nvSpPr>
          <p:cNvPr id="22" name="Right Arrow 21"/>
          <p:cNvSpPr/>
          <p:nvPr/>
        </p:nvSpPr>
        <p:spPr>
          <a:xfrm>
            <a:off x="6710587" y="3004899"/>
            <a:ext cx="941561" cy="796705"/>
          </a:xfrm>
          <a:prstGeom prst="rightArrow">
            <a:avLst/>
          </a:prstGeom>
          <a:solidFill>
            <a:srgbClr val="00682F"/>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7293185" y="2228594"/>
            <a:ext cx="4656938" cy="2831544"/>
          </a:xfrm>
          <a:prstGeom prst="rect">
            <a:avLst/>
          </a:prstGeom>
          <a:noFill/>
        </p:spPr>
        <p:txBody>
          <a:bodyPr wrap="square" rtlCol="0">
            <a:spAutoFit/>
          </a:bodyPr>
          <a:lstStyle/>
          <a:p>
            <a:pPr marL="342900" indent="-342900" algn="r" rtl="1">
              <a:spcBef>
                <a:spcPts val="1800"/>
              </a:spcBef>
              <a:spcAft>
                <a:spcPts val="1200"/>
              </a:spcAft>
              <a:buFont typeface="Wingdings" panose="05000000000000000000" pitchFamily="2" charset="2"/>
              <a:buChar char="ü"/>
            </a:pPr>
            <a:r>
              <a:rPr lang="ar-EG" sz="2800" dirty="0">
                <a:latin typeface="Arial Black" panose="020B0A04020102020204" pitchFamily="34" charset="0"/>
              </a:rPr>
              <a:t>عملية</a:t>
            </a:r>
            <a:r>
              <a:rPr lang="ar-EG" sz="3200" b="1" dirty="0">
                <a:solidFill>
                  <a:srgbClr val="00682F"/>
                </a:solidFill>
                <a:latin typeface="Arial Black" panose="020B0A04020102020204" pitchFamily="34" charset="0"/>
              </a:rPr>
              <a:t> شفافة</a:t>
            </a:r>
            <a:endParaRPr lang="en-GB" b="1" dirty="0"/>
          </a:p>
          <a:p>
            <a:pPr marL="342900" indent="-342900" algn="r" rtl="1">
              <a:spcBef>
                <a:spcPts val="1800"/>
              </a:spcBef>
              <a:spcAft>
                <a:spcPts val="1200"/>
              </a:spcAft>
              <a:buFont typeface="Wingdings" panose="05000000000000000000" pitchFamily="2" charset="2"/>
              <a:buChar char="ü"/>
            </a:pPr>
            <a:r>
              <a:rPr lang="ar-EG" sz="2800" dirty="0">
                <a:latin typeface="Arial Black" panose="020B0A04020102020204" pitchFamily="34" charset="0"/>
              </a:rPr>
              <a:t>عملية</a:t>
            </a:r>
            <a:r>
              <a:rPr lang="ar-EG" sz="3200" b="1" dirty="0">
                <a:solidFill>
                  <a:srgbClr val="00682F"/>
                </a:solidFill>
                <a:latin typeface="Arial Black" panose="020B0A04020102020204" pitchFamily="34" charset="0"/>
              </a:rPr>
              <a:t> شمولية</a:t>
            </a:r>
            <a:endParaRPr lang="en-GB" b="1" dirty="0"/>
          </a:p>
          <a:p>
            <a:pPr marL="342900" indent="-342900" algn="r" rtl="1">
              <a:spcBef>
                <a:spcPts val="1800"/>
              </a:spcBef>
              <a:spcAft>
                <a:spcPts val="1200"/>
              </a:spcAft>
              <a:buFont typeface="Wingdings" panose="05000000000000000000" pitchFamily="2" charset="2"/>
              <a:buChar char="ü"/>
            </a:pPr>
            <a:r>
              <a:rPr lang="ar-EG" sz="3200" b="1" dirty="0">
                <a:solidFill>
                  <a:srgbClr val="00682F"/>
                </a:solidFill>
                <a:latin typeface="Arial Black" panose="020B0A04020102020204" pitchFamily="34" charset="0"/>
              </a:rPr>
              <a:t>جميع </a:t>
            </a:r>
            <a:r>
              <a:rPr lang="ar-EG" sz="2800" dirty="0">
                <a:latin typeface="Arial Black" panose="020B0A04020102020204" pitchFamily="34" charset="0"/>
              </a:rPr>
              <a:t>الأطراف المتعاقدة يمكنها المشاركة في جميع المراحل</a:t>
            </a:r>
            <a:endParaRPr lang="en-US" sz="2800" dirty="0">
              <a:latin typeface="Arial Black" panose="020B0A04020102020204" pitchFamily="34" charset="0"/>
            </a:endParaRPr>
          </a:p>
        </p:txBody>
      </p:sp>
    </p:spTree>
    <p:extLst>
      <p:ext uri="{BB962C8B-B14F-4D97-AF65-F5344CB8AC3E}">
        <p14:creationId xmlns:p14="http://schemas.microsoft.com/office/powerpoint/2010/main" val="2846170450"/>
      </p:ext>
    </p:extLst>
  </p:cSld>
  <p:clrMapOvr>
    <a:masterClrMapping/>
  </p:clrMapOvr>
  <mc:AlternateContent xmlns:mc="http://schemas.openxmlformats.org/markup-compatibility/2006" xmlns:p14="http://schemas.microsoft.com/office/powerpoint/2010/main">
    <mc:Choice Requires="p14">
      <p:transition spd="slow" p14:dur="1750" advClick="0" advTm="15000">
        <p:circle/>
      </p:transition>
    </mc:Choice>
    <mc:Fallback xmlns="">
      <p:transition spd="slow" advClick="0" advTm="1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25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par>
                          <p:cTn id="8" fill="hold">
                            <p:stCondLst>
                              <p:cond delay="1250"/>
                            </p:stCondLst>
                            <p:childTnLst>
                              <p:par>
                                <p:cTn id="9" presetID="10" presetClass="entr" presetSubtype="0" fill="hold" nodeType="afterEffect">
                                  <p:stCondLst>
                                    <p:cond delay="100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childTnLst>
                          </p:cTn>
                        </p:par>
                        <p:par>
                          <p:cTn id="12" fill="hold">
                            <p:stCondLst>
                              <p:cond delay="3000"/>
                            </p:stCondLst>
                            <p:childTnLst>
                              <p:par>
                                <p:cTn id="13" presetID="14" presetClass="entr" presetSubtype="10" fill="hold" grpId="0" nodeType="afterEffect">
                                  <p:stCondLst>
                                    <p:cond delay="100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childTnLst>
                          </p:cTn>
                        </p:par>
                        <p:par>
                          <p:cTn id="16" fill="hold">
                            <p:stCondLst>
                              <p:cond delay="4500"/>
                            </p:stCondLst>
                            <p:childTnLst>
                              <p:par>
                                <p:cTn id="17" presetID="14" presetClass="entr" presetSubtype="10" fill="hold" grpId="0" nodeType="after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1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703994177"/>
              </p:ext>
            </p:extLst>
          </p:nvPr>
        </p:nvGraphicFramePr>
        <p:xfrm>
          <a:off x="2512100" y="577572"/>
          <a:ext cx="7987869" cy="36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ounded Rectangle 5"/>
          <p:cNvSpPr/>
          <p:nvPr/>
        </p:nvSpPr>
        <p:spPr>
          <a:xfrm>
            <a:off x="3442921" y="518849"/>
            <a:ext cx="4552217"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الدعوة للتقدم بموضوعات للمعايير: كل عامين</a:t>
            </a:r>
            <a:endParaRPr lang="en-US" sz="2800" b="1" dirty="0">
              <a:solidFill>
                <a:srgbClr val="00682F"/>
              </a:solidFill>
            </a:endParaRPr>
          </a:p>
        </p:txBody>
      </p:sp>
      <p:sp>
        <p:nvSpPr>
          <p:cNvPr id="9" name="Rounded Rectangle 8"/>
          <p:cNvSpPr/>
          <p:nvPr/>
        </p:nvSpPr>
        <p:spPr>
          <a:xfrm>
            <a:off x="977136" y="4136381"/>
            <a:ext cx="2786394" cy="1762402"/>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0070C0"/>
                </a:solidFill>
              </a:rPr>
              <a:t>من اجل التقدم بموضوع</a:t>
            </a:r>
            <a:endParaRPr lang="en-US" sz="2000" b="1" dirty="0">
              <a:solidFill>
                <a:srgbClr val="0070C0"/>
              </a:solidFill>
            </a:endParaRPr>
          </a:p>
        </p:txBody>
      </p:sp>
      <p:sp>
        <p:nvSpPr>
          <p:cNvPr id="10" name="Rounded Rectangle 9"/>
          <p:cNvSpPr/>
          <p:nvPr/>
        </p:nvSpPr>
        <p:spPr>
          <a:xfrm>
            <a:off x="3964692" y="3960720"/>
            <a:ext cx="2873770" cy="591544"/>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اشتراطات المسودة</a:t>
            </a:r>
            <a:endParaRPr lang="en-US" sz="2000" dirty="0">
              <a:solidFill>
                <a:srgbClr val="0070C0"/>
              </a:solidFill>
            </a:endParaRPr>
          </a:p>
        </p:txBody>
      </p:sp>
      <p:sp>
        <p:nvSpPr>
          <p:cNvPr id="11" name="Rounded Rectangle 10"/>
          <p:cNvSpPr/>
          <p:nvPr/>
        </p:nvSpPr>
        <p:spPr>
          <a:xfrm>
            <a:off x="3964692" y="4738574"/>
            <a:ext cx="2873770" cy="558016"/>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مراجعة الدوريات والمصادر العلمية والفنية</a:t>
            </a:r>
            <a:endParaRPr lang="en-US" sz="2000" b="1" dirty="0">
              <a:solidFill>
                <a:srgbClr val="0070C0"/>
              </a:solidFill>
            </a:endParaRPr>
          </a:p>
        </p:txBody>
      </p:sp>
      <p:sp>
        <p:nvSpPr>
          <p:cNvPr id="12" name="Rounded Rectangle 11"/>
          <p:cNvSpPr/>
          <p:nvPr/>
        </p:nvSpPr>
        <p:spPr>
          <a:xfrm>
            <a:off x="3964692" y="5508219"/>
            <a:ext cx="2873770" cy="534860"/>
          </a:xfrm>
          <a:prstGeom prst="round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rtl="1">
              <a:buFont typeface="Wingdings" panose="05000000000000000000" pitchFamily="2" charset="2"/>
              <a:buChar char="ü"/>
            </a:pPr>
            <a:r>
              <a:rPr lang="ar-EG" sz="2000" b="1" dirty="0">
                <a:solidFill>
                  <a:srgbClr val="0070C0"/>
                </a:solidFill>
              </a:rPr>
              <a:t>المبررات</a:t>
            </a:r>
            <a:endParaRPr lang="en-US" sz="2000" b="1" dirty="0">
              <a:solidFill>
                <a:srgbClr val="0070C0"/>
              </a:solidFill>
            </a:endParaRPr>
          </a:p>
        </p:txBody>
      </p:sp>
      <p:sp>
        <p:nvSpPr>
          <p:cNvPr id="13" name="Oval 12"/>
          <p:cNvSpPr/>
          <p:nvPr/>
        </p:nvSpPr>
        <p:spPr>
          <a:xfrm>
            <a:off x="7240786" y="4318956"/>
            <a:ext cx="3743325" cy="195862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00B050"/>
                </a:solidFill>
              </a:rPr>
              <a:t>تقوم لجنة المعايير وهيئة تدابير الصحة النباتية بمراجعة قائمة الموضوعات سنويا</a:t>
            </a:r>
          </a:p>
        </p:txBody>
      </p:sp>
      <p:grpSp>
        <p:nvGrpSpPr>
          <p:cNvPr id="2" name="Group 1"/>
          <p:cNvGrpSpPr/>
          <p:nvPr/>
        </p:nvGrpSpPr>
        <p:grpSpPr>
          <a:xfrm>
            <a:off x="291212" y="1465962"/>
            <a:ext cx="2377440" cy="2639026"/>
            <a:chOff x="517612" y="1465962"/>
            <a:chExt cx="2335222" cy="2855266"/>
          </a:xfrm>
        </p:grpSpPr>
        <p:pic>
          <p:nvPicPr>
            <p:cNvPr id="15" name="Рисунок 19">
              <a:extLst>
                <a:ext uri="{FF2B5EF4-FFF2-40B4-BE49-F238E27FC236}">
                  <a16:creationId xmlns:a16="http://schemas.microsoft.com/office/drawing/2014/main" id="{8486E803-DCBA-488D-ACEE-D30BF77C4094}"/>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719939" y="1465962"/>
              <a:ext cx="2132895" cy="1463040"/>
            </a:xfrm>
            <a:prstGeom prst="rect">
              <a:avLst/>
            </a:prstGeom>
          </p:spPr>
        </p:pic>
        <p:sp>
          <p:nvSpPr>
            <p:cNvPr id="16" name="Rectangle 15"/>
            <p:cNvSpPr/>
            <p:nvPr/>
          </p:nvSpPr>
          <p:spPr>
            <a:xfrm>
              <a:off x="517612" y="3022545"/>
              <a:ext cx="2257178" cy="1298683"/>
            </a:xfrm>
            <a:prstGeom prst="rect">
              <a:avLst/>
            </a:prstGeom>
          </p:spPr>
          <p:txBody>
            <a:bodyPr wrap="square">
              <a:spAutoFit/>
            </a:bodyPr>
            <a:lstStyle/>
            <a:p>
              <a:pPr algn="ctr"/>
              <a:r>
                <a:rPr lang="ar-EG" sz="2000" b="1" dirty="0">
                  <a:solidFill>
                    <a:srgbClr val="0F405B"/>
                  </a:solidFill>
                  <a:latin typeface="Roboto Slab"/>
                </a:rPr>
                <a:t>قائمة الموضوعات</a:t>
              </a:r>
              <a:endParaRPr lang="en-US" sz="2000" b="1" dirty="0">
                <a:solidFill>
                  <a:srgbClr val="0F405B"/>
                </a:solidFill>
                <a:latin typeface="Roboto Slab"/>
              </a:endParaRPr>
            </a:p>
            <a:p>
              <a:pPr algn="ctr"/>
              <a:endParaRPr lang="en-US" sz="1600" b="1" dirty="0">
                <a:solidFill>
                  <a:srgbClr val="0F405B"/>
                </a:solidFill>
                <a:latin typeface="Roboto Slab"/>
              </a:endParaRPr>
            </a:p>
            <a:p>
              <a:pPr algn="ctr"/>
              <a:r>
                <a:rPr lang="ar-EG" sz="1600" b="1" dirty="0">
                  <a:solidFill>
                    <a:srgbClr val="0F405B"/>
                  </a:solidFill>
                  <a:latin typeface="Roboto Slab"/>
                </a:rPr>
                <a:t>المرحلة الاولى</a:t>
              </a:r>
              <a:endParaRPr lang="en-US" sz="1600" b="1" dirty="0">
                <a:solidFill>
                  <a:srgbClr val="0F405B"/>
                </a:solidFill>
                <a:latin typeface="Roboto Slab"/>
              </a:endParaRPr>
            </a:p>
            <a:p>
              <a:endParaRPr lang="en-US" sz="2000" b="1" dirty="0">
                <a:solidFill>
                  <a:srgbClr val="0F405B"/>
                </a:solidFill>
                <a:latin typeface="Roboto Slab"/>
              </a:endParaRPr>
            </a:p>
          </p:txBody>
        </p:sp>
      </p:grpSp>
    </p:spTree>
    <p:extLst>
      <p:ext uri="{BB962C8B-B14F-4D97-AF65-F5344CB8AC3E}">
        <p14:creationId xmlns:p14="http://schemas.microsoft.com/office/powerpoint/2010/main" val="1371202435"/>
      </p:ext>
    </p:extLst>
  </p:cSld>
  <p:clrMapOvr>
    <a:masterClrMapping/>
  </p:clrMapOvr>
  <mc:AlternateContent xmlns:mc="http://schemas.openxmlformats.org/markup-compatibility/2006" xmlns:p14="http://schemas.microsoft.com/office/powerpoint/2010/main">
    <mc:Choice Requires="p14">
      <p:transition spd="slow" p14:dur="3400" advTm="30000">
        <p14:reveal/>
      </p:transition>
    </mc:Choice>
    <mc:Fallback xmlns="">
      <p:transition spd="slow" advTm="3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2"/>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1000"/>
                                        <p:tgtEl>
                                          <p:spTgt spid="6"/>
                                        </p:tgtEl>
                                      </p:cBhvr>
                                    </p:animEffect>
                                  </p:childTnLst>
                                </p:cTn>
                              </p:par>
                            </p:childTnLst>
                          </p:cTn>
                        </p:par>
                        <p:par>
                          <p:cTn id="11" fill="hold">
                            <p:stCondLst>
                              <p:cond delay="1500"/>
                            </p:stCondLst>
                            <p:childTnLst>
                              <p:par>
                                <p:cTn id="12" presetID="22" presetClass="entr" presetSubtype="1" fill="hold" grpId="0" nodeType="afterEffect">
                                  <p:stCondLst>
                                    <p:cond delay="400"/>
                                  </p:stCondLst>
                                  <p:childTnLst>
                                    <p:set>
                                      <p:cBhvr>
                                        <p:cTn id="13" dur="1" fill="hold">
                                          <p:stCondLst>
                                            <p:cond delay="0"/>
                                          </p:stCondLst>
                                        </p:cTn>
                                        <p:tgtEl>
                                          <p:spTgt spid="8">
                                            <p:graphicEl>
                                              <a:dgm id="{E4B1D1C9-6A20-4294-B2C0-0A258BF0A216}"/>
                                            </p:graphicEl>
                                          </p:spTgt>
                                        </p:tgtEl>
                                        <p:attrNameLst>
                                          <p:attrName>style.visibility</p:attrName>
                                        </p:attrNameLst>
                                      </p:cBhvr>
                                      <p:to>
                                        <p:strVal val="visible"/>
                                      </p:to>
                                    </p:set>
                                    <p:animEffect transition="in" filter="wipe(up)">
                                      <p:cBhvr>
                                        <p:cTn id="14" dur="500"/>
                                        <p:tgtEl>
                                          <p:spTgt spid="8">
                                            <p:graphicEl>
                                              <a:dgm id="{E4B1D1C9-6A20-4294-B2C0-0A258BF0A216}"/>
                                            </p:graphicEl>
                                          </p:spTgt>
                                        </p:tgtEl>
                                      </p:cBhvr>
                                    </p:animEffect>
                                  </p:childTnLst>
                                </p:cTn>
                              </p:par>
                            </p:childTnLst>
                          </p:cTn>
                        </p:par>
                        <p:par>
                          <p:cTn id="15" fill="hold">
                            <p:stCondLst>
                              <p:cond delay="2400"/>
                            </p:stCondLst>
                            <p:childTnLst>
                              <p:par>
                                <p:cTn id="16" presetID="22" presetClass="entr" presetSubtype="1" fill="hold" grpId="0" nodeType="afterEffect">
                                  <p:stCondLst>
                                    <p:cond delay="1000"/>
                                  </p:stCondLst>
                                  <p:childTnLst>
                                    <p:set>
                                      <p:cBhvr>
                                        <p:cTn id="17" dur="1" fill="hold">
                                          <p:stCondLst>
                                            <p:cond delay="0"/>
                                          </p:stCondLst>
                                        </p:cTn>
                                        <p:tgtEl>
                                          <p:spTgt spid="8">
                                            <p:graphicEl>
                                              <a:dgm id="{A2FB552F-2116-4416-BE0C-838761EA1C90}"/>
                                            </p:graphicEl>
                                          </p:spTgt>
                                        </p:tgtEl>
                                        <p:attrNameLst>
                                          <p:attrName>style.visibility</p:attrName>
                                        </p:attrNameLst>
                                      </p:cBhvr>
                                      <p:to>
                                        <p:strVal val="visible"/>
                                      </p:to>
                                    </p:set>
                                    <p:animEffect transition="in" filter="wipe(up)">
                                      <p:cBhvr>
                                        <p:cTn id="18" dur="1000"/>
                                        <p:tgtEl>
                                          <p:spTgt spid="8">
                                            <p:graphicEl>
                                              <a:dgm id="{A2FB552F-2116-4416-BE0C-838761EA1C90}"/>
                                            </p:graphicEl>
                                          </p:spTgt>
                                        </p:tgtEl>
                                      </p:cBhvr>
                                    </p:animEffect>
                                  </p:childTnLst>
                                </p:cTn>
                              </p:par>
                            </p:childTnLst>
                          </p:cTn>
                        </p:par>
                        <p:par>
                          <p:cTn id="19" fill="hold">
                            <p:stCondLst>
                              <p:cond delay="4400"/>
                            </p:stCondLst>
                            <p:childTnLst>
                              <p:par>
                                <p:cTn id="20" presetID="22" presetClass="entr" presetSubtype="1" fill="hold" grpId="0" nodeType="afterEffect">
                                  <p:stCondLst>
                                    <p:cond delay="2750"/>
                                  </p:stCondLst>
                                  <p:childTnLst>
                                    <p:set>
                                      <p:cBhvr>
                                        <p:cTn id="21" dur="1" fill="hold">
                                          <p:stCondLst>
                                            <p:cond delay="0"/>
                                          </p:stCondLst>
                                        </p:cTn>
                                        <p:tgtEl>
                                          <p:spTgt spid="8">
                                            <p:graphicEl>
                                              <a:dgm id="{66EB6B12-62E6-43AF-B729-1F11B54020C6}"/>
                                            </p:graphicEl>
                                          </p:spTgt>
                                        </p:tgtEl>
                                        <p:attrNameLst>
                                          <p:attrName>style.visibility</p:attrName>
                                        </p:attrNameLst>
                                      </p:cBhvr>
                                      <p:to>
                                        <p:strVal val="visible"/>
                                      </p:to>
                                    </p:set>
                                    <p:animEffect transition="in" filter="wipe(up)">
                                      <p:cBhvr>
                                        <p:cTn id="22" dur="1000"/>
                                        <p:tgtEl>
                                          <p:spTgt spid="8">
                                            <p:graphicEl>
                                              <a:dgm id="{66EB6B12-62E6-43AF-B729-1F11B54020C6}"/>
                                            </p:graphicEl>
                                          </p:spTgt>
                                        </p:tgtEl>
                                      </p:cBhvr>
                                    </p:animEffect>
                                  </p:childTnLst>
                                </p:cTn>
                              </p:par>
                            </p:childTnLst>
                          </p:cTn>
                        </p:par>
                        <p:par>
                          <p:cTn id="23" fill="hold">
                            <p:stCondLst>
                              <p:cond delay="8150"/>
                            </p:stCondLst>
                            <p:childTnLst>
                              <p:par>
                                <p:cTn id="24" presetID="22" presetClass="entr" presetSubtype="1" fill="hold" grpId="0" nodeType="afterEffect">
                                  <p:stCondLst>
                                    <p:cond delay="2750"/>
                                  </p:stCondLst>
                                  <p:childTnLst>
                                    <p:set>
                                      <p:cBhvr>
                                        <p:cTn id="25" dur="1" fill="hold">
                                          <p:stCondLst>
                                            <p:cond delay="0"/>
                                          </p:stCondLst>
                                        </p:cTn>
                                        <p:tgtEl>
                                          <p:spTgt spid="8">
                                            <p:graphicEl>
                                              <a:dgm id="{4EB85D67-C0AB-4F95-B4E2-073026A9C521}"/>
                                            </p:graphicEl>
                                          </p:spTgt>
                                        </p:tgtEl>
                                        <p:attrNameLst>
                                          <p:attrName>style.visibility</p:attrName>
                                        </p:attrNameLst>
                                      </p:cBhvr>
                                      <p:to>
                                        <p:strVal val="visible"/>
                                      </p:to>
                                    </p:set>
                                    <p:animEffect transition="in" filter="wipe(up)">
                                      <p:cBhvr>
                                        <p:cTn id="26" dur="1000"/>
                                        <p:tgtEl>
                                          <p:spTgt spid="8">
                                            <p:graphicEl>
                                              <a:dgm id="{4EB85D67-C0AB-4F95-B4E2-073026A9C521}"/>
                                            </p:graphicEl>
                                          </p:spTgt>
                                        </p:tgtEl>
                                      </p:cBhvr>
                                    </p:animEffect>
                                  </p:childTnLst>
                                </p:cTn>
                              </p:par>
                            </p:childTnLst>
                          </p:cTn>
                        </p:par>
                        <p:par>
                          <p:cTn id="27" fill="hold">
                            <p:stCondLst>
                              <p:cond delay="11900"/>
                            </p:stCondLst>
                            <p:childTnLst>
                              <p:par>
                                <p:cTn id="28" presetID="22" presetClass="entr" presetSubtype="1" fill="hold" grpId="0" nodeType="afterEffect">
                                  <p:stCondLst>
                                    <p:cond delay="27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par>
                          <p:cTn id="31" fill="hold">
                            <p:stCondLst>
                              <p:cond delay="15150"/>
                            </p:stCondLst>
                            <p:childTnLst>
                              <p:par>
                                <p:cTn id="32" presetID="22" presetClass="entr" presetSubtype="1" fill="hold" grpId="0" nodeType="afterEffect">
                                  <p:stCondLst>
                                    <p:cond delay="250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18150"/>
                            </p:stCondLst>
                            <p:childTnLst>
                              <p:par>
                                <p:cTn id="36" presetID="22" presetClass="entr" presetSubtype="1" fill="hold" grpId="0" nodeType="afterEffect">
                                  <p:stCondLst>
                                    <p:cond delay="250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1150"/>
                            </p:stCondLst>
                            <p:childTnLst>
                              <p:par>
                                <p:cTn id="40" presetID="22" presetClass="entr" presetSubtype="1" fill="hold" grpId="0" nodeType="afterEffect">
                                  <p:stCondLst>
                                    <p:cond delay="250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24150"/>
                            </p:stCondLst>
                            <p:childTnLst>
                              <p:par>
                                <p:cTn id="44" presetID="22" presetClass="entr" presetSubtype="1" fill="hold" grpId="0" nodeType="afterEffect">
                                  <p:stCondLst>
                                    <p:cond delay="250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P spid="6"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38650" y="1189859"/>
            <a:ext cx="7470648" cy="1287359"/>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50000"/>
              </a:lnSpc>
            </a:pPr>
            <a:r>
              <a:rPr lang="ar-EG" sz="1800" b="1" dirty="0"/>
              <a:t>تعيين مشرف ومساعد لكل موضوع</a:t>
            </a:r>
          </a:p>
          <a:p>
            <a:pPr lvl="0" algn="r" rtl="1">
              <a:lnSpc>
                <a:spcPct val="150000"/>
              </a:lnSpc>
            </a:pPr>
            <a:r>
              <a:rPr lang="ar-EG" sz="1800" b="1" dirty="0"/>
              <a:t>مراجعة اشتراطات المسودة</a:t>
            </a:r>
            <a:endParaRPr lang="en-US" sz="1800" b="1" dirty="0"/>
          </a:p>
          <a:p>
            <a:pPr lvl="0" algn="r" rtl="1">
              <a:lnSpc>
                <a:spcPct val="150000"/>
              </a:lnSpc>
            </a:pPr>
            <a:r>
              <a:rPr lang="ar-EG" sz="1800" b="1" dirty="0"/>
              <a:t>إقرار اشتراطات المسودة للمراجعة</a:t>
            </a:r>
            <a:endParaRPr lang="en-US" sz="1800" b="1" dirty="0"/>
          </a:p>
        </p:txBody>
      </p:sp>
      <p:sp>
        <p:nvSpPr>
          <p:cNvPr id="3" name="Rounded Rectangle 2"/>
          <p:cNvSpPr/>
          <p:nvPr/>
        </p:nvSpPr>
        <p:spPr>
          <a:xfrm>
            <a:off x="4438650" y="2599371"/>
            <a:ext cx="7486650" cy="1797643"/>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EG" sz="1800" b="1" dirty="0">
                <a:solidFill>
                  <a:schemeClr val="tx1"/>
                </a:solidFill>
              </a:rPr>
              <a:t>نشر اشتراطات المسودة</a:t>
            </a:r>
          </a:p>
          <a:p>
            <a:pPr lvl="0" algn="r" rtl="1"/>
            <a:endParaRPr lang="en-US" sz="1800" b="1" dirty="0">
              <a:solidFill>
                <a:schemeClr val="tx1"/>
              </a:solidFill>
            </a:endParaRPr>
          </a:p>
          <a:p>
            <a:pPr lvl="0" algn="r" rtl="1" fontAlgn="t"/>
            <a:r>
              <a:rPr lang="ar-EG" sz="1800" b="1" dirty="0">
                <a:solidFill>
                  <a:schemeClr val="tx1"/>
                </a:solidFill>
              </a:rPr>
              <a:t>جمع التعليقات من خلال نظام التعليق على الانترنت (60 يوم)</a:t>
            </a:r>
          </a:p>
          <a:p>
            <a:pPr lvl="0" algn="r" rtl="1"/>
            <a:endParaRPr lang="en-US" sz="1800" b="1" dirty="0">
              <a:solidFill>
                <a:schemeClr val="tx1"/>
              </a:solidFill>
            </a:endParaRPr>
          </a:p>
          <a:p>
            <a:pPr lvl="0" algn="r" rtl="1"/>
            <a:r>
              <a:rPr lang="ar-EG" sz="1800" b="1" dirty="0">
                <a:solidFill>
                  <a:schemeClr val="tx1"/>
                </a:solidFill>
              </a:rPr>
              <a:t>استقبال التعليقات: جمعها ← نشرها ← تقديمها الى مشرف الموضوع وللجنة المعايير للمراجعة</a:t>
            </a:r>
          </a:p>
        </p:txBody>
      </p:sp>
      <p:sp>
        <p:nvSpPr>
          <p:cNvPr id="4" name="Rounded Rectangle 3"/>
          <p:cNvSpPr/>
          <p:nvPr/>
        </p:nvSpPr>
        <p:spPr>
          <a:xfrm>
            <a:off x="4514850" y="4566792"/>
            <a:ext cx="7394448" cy="694944"/>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defRPr/>
            </a:pPr>
            <a:r>
              <a:rPr lang="ar-EG" sz="1800" b="1" dirty="0">
                <a:solidFill>
                  <a:schemeClr val="bg1"/>
                </a:solidFill>
              </a:rPr>
              <a:t>مراجعة وإقرار اشتراطات المسودة</a:t>
            </a:r>
            <a:endParaRPr lang="en-US" sz="1800" b="1" dirty="0">
              <a:solidFill>
                <a:schemeClr val="bg1"/>
              </a:solidFill>
            </a:endParaRPr>
          </a:p>
        </p:txBody>
      </p:sp>
      <p:sp>
        <p:nvSpPr>
          <p:cNvPr id="5" name="Rounded Rectangle 4"/>
          <p:cNvSpPr/>
          <p:nvPr/>
        </p:nvSpPr>
        <p:spPr>
          <a:xfrm>
            <a:off x="4514850" y="5644842"/>
            <a:ext cx="7394448" cy="694944"/>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defRPr/>
            </a:pPr>
            <a:r>
              <a:rPr lang="ar-EG" sz="1800" b="1" dirty="0">
                <a:solidFill>
                  <a:schemeClr val="tx1"/>
                </a:solidFill>
              </a:rPr>
              <a:t>نشر اشتراطات المسودة</a:t>
            </a:r>
            <a:endParaRPr lang="en-US" sz="1800" b="1" dirty="0">
              <a:solidFill>
                <a:schemeClr val="tx1"/>
              </a:solidFill>
            </a:endParaRPr>
          </a:p>
        </p:txBody>
      </p:sp>
      <p:grpSp>
        <p:nvGrpSpPr>
          <p:cNvPr id="7" name="Group 6"/>
          <p:cNvGrpSpPr/>
          <p:nvPr/>
        </p:nvGrpSpPr>
        <p:grpSpPr>
          <a:xfrm>
            <a:off x="100341" y="1432156"/>
            <a:ext cx="2377440" cy="2666034"/>
            <a:chOff x="3649337" y="1989199"/>
            <a:chExt cx="2430858" cy="3017375"/>
          </a:xfrm>
        </p:grpSpPr>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3810918" y="1989199"/>
              <a:ext cx="2269277" cy="1767418"/>
            </a:xfrm>
            <a:prstGeom prst="rect">
              <a:avLst/>
            </a:prstGeom>
          </p:spPr>
        </p:pic>
        <p:sp>
          <p:nvSpPr>
            <p:cNvPr id="9" name="Rectangle 8"/>
            <p:cNvSpPr/>
            <p:nvPr/>
          </p:nvSpPr>
          <p:spPr>
            <a:xfrm>
              <a:off x="3649337" y="3787396"/>
              <a:ext cx="2281646" cy="1219178"/>
            </a:xfrm>
            <a:prstGeom prst="rect">
              <a:avLst/>
            </a:prstGeom>
          </p:spPr>
          <p:txBody>
            <a:bodyPr wrap="square">
              <a:spAutoFit/>
            </a:bodyPr>
            <a:lstStyle/>
            <a:p>
              <a:pPr algn="ctr"/>
              <a:r>
                <a:rPr lang="ar-EG" b="1" dirty="0">
                  <a:solidFill>
                    <a:srgbClr val="0F405B"/>
                  </a:solidFill>
                  <a:latin typeface="Roboto Slab"/>
                </a:rPr>
                <a:t>وضع مسودة للمعيار</a:t>
              </a:r>
              <a:endParaRPr lang="en-US" b="1" dirty="0">
                <a:solidFill>
                  <a:srgbClr val="0F405B"/>
                </a:solidFill>
                <a:latin typeface="Roboto Slab"/>
              </a:endParaRPr>
            </a:p>
            <a:p>
              <a:pPr algn="ctr"/>
              <a:endParaRPr lang="en-GB" b="1" dirty="0">
                <a:solidFill>
                  <a:srgbClr val="0F405B"/>
                </a:solidFill>
                <a:latin typeface="Roboto Slab"/>
              </a:endParaRPr>
            </a:p>
            <a:p>
              <a:pPr algn="ctr"/>
              <a:r>
                <a:rPr lang="ar-EG" sz="1600" b="1" dirty="0">
                  <a:solidFill>
                    <a:srgbClr val="0F405B"/>
                  </a:solidFill>
                  <a:latin typeface="Roboto Slab"/>
                </a:rPr>
                <a:t>المرحلة الثانية</a:t>
              </a:r>
              <a:endParaRPr lang="en-US" sz="1600" b="1" dirty="0">
                <a:solidFill>
                  <a:srgbClr val="0F405B"/>
                </a:solidFill>
                <a:latin typeface="Roboto Slab"/>
              </a:endParaRPr>
            </a:p>
          </p:txBody>
        </p:sp>
      </p:grpSp>
      <p:sp>
        <p:nvSpPr>
          <p:cNvPr id="10" name="Rounded Rectangle 9"/>
          <p:cNvSpPr/>
          <p:nvPr/>
        </p:nvSpPr>
        <p:spPr>
          <a:xfrm>
            <a:off x="3373394" y="167551"/>
            <a:ext cx="5486401"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وضع اشتراطات مسودة المعايير</a:t>
            </a:r>
            <a:endParaRPr lang="en-US" sz="2800" b="1" dirty="0">
              <a:solidFill>
                <a:srgbClr val="00682F"/>
              </a:solidFill>
            </a:endParaRPr>
          </a:p>
        </p:txBody>
      </p:sp>
      <p:sp>
        <p:nvSpPr>
          <p:cNvPr id="13" name="Down Arrow Callout 12"/>
          <p:cNvSpPr/>
          <p:nvPr/>
        </p:nvSpPr>
        <p:spPr>
          <a:xfrm>
            <a:off x="2790825" y="1255912"/>
            <a:ext cx="1524000" cy="129678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لجنة وضع المعايير</a:t>
            </a:r>
            <a:endParaRPr lang="en-US" sz="2000" b="1" dirty="0">
              <a:solidFill>
                <a:srgbClr val="CC9900"/>
              </a:solidFill>
            </a:endParaRPr>
          </a:p>
        </p:txBody>
      </p:sp>
      <p:sp>
        <p:nvSpPr>
          <p:cNvPr id="14" name="Down Arrow Callout 13"/>
          <p:cNvSpPr/>
          <p:nvPr/>
        </p:nvSpPr>
        <p:spPr>
          <a:xfrm>
            <a:off x="2752726" y="2697094"/>
            <a:ext cx="1552575" cy="176864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امانة الاتفاقية</a:t>
            </a:r>
            <a:endParaRPr lang="en-US" sz="2000" b="1" dirty="0">
              <a:solidFill>
                <a:srgbClr val="CC9900"/>
              </a:solidFill>
            </a:endParaRPr>
          </a:p>
        </p:txBody>
      </p:sp>
      <p:sp>
        <p:nvSpPr>
          <p:cNvPr id="15" name="Down Arrow Callout 14"/>
          <p:cNvSpPr/>
          <p:nvPr/>
        </p:nvSpPr>
        <p:spPr>
          <a:xfrm>
            <a:off x="2781300" y="4566792"/>
            <a:ext cx="1552575" cy="980568"/>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لجنة وضع المعايير</a:t>
            </a:r>
            <a:endParaRPr lang="en-US" sz="2000" b="1" dirty="0">
              <a:solidFill>
                <a:srgbClr val="CC9900"/>
              </a:solidFill>
            </a:endParaRPr>
          </a:p>
        </p:txBody>
      </p:sp>
      <p:sp>
        <p:nvSpPr>
          <p:cNvPr id="16" name="Rectangle 15"/>
          <p:cNvSpPr/>
          <p:nvPr/>
        </p:nvSpPr>
        <p:spPr>
          <a:xfrm>
            <a:off x="2790825" y="5648409"/>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امانة الاتفاقية</a:t>
            </a:r>
            <a:endParaRPr lang="en-US" sz="2000" b="1" dirty="0">
              <a:solidFill>
                <a:srgbClr val="CC9900"/>
              </a:solidFill>
            </a:endParaRPr>
          </a:p>
        </p:txBody>
      </p:sp>
    </p:spTree>
    <p:extLst>
      <p:ext uri="{BB962C8B-B14F-4D97-AF65-F5344CB8AC3E}">
        <p14:creationId xmlns:p14="http://schemas.microsoft.com/office/powerpoint/2010/main" val="2943903849"/>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35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6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6500"/>
                            </p:stCondLst>
                            <p:childTnLst>
                              <p:par>
                                <p:cTn id="28" presetID="22" presetClass="entr" presetSubtype="4" fill="hold" grpId="0" nodeType="afterEffect">
                                  <p:stCondLst>
                                    <p:cond delay="5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25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55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454652" y="1249385"/>
            <a:ext cx="7470648" cy="95880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EG" sz="2000" b="1" dirty="0"/>
              <a:t>اطلاق دعوة للخبراء – تسمية أعضاء مجموعة الخبراء من المنظمات الوطنية لوقاية النباتات والمنظمات الاقليمية</a:t>
            </a:r>
          </a:p>
        </p:txBody>
      </p:sp>
      <p:sp>
        <p:nvSpPr>
          <p:cNvPr id="3" name="Rounded Rectangle 2"/>
          <p:cNvSpPr/>
          <p:nvPr/>
        </p:nvSpPr>
        <p:spPr>
          <a:xfrm>
            <a:off x="4454652" y="2473041"/>
            <a:ext cx="7486650" cy="109213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EG" sz="2000" b="1" dirty="0">
                <a:solidFill>
                  <a:schemeClr val="tx1"/>
                </a:solidFill>
              </a:rPr>
              <a:t>وضع المسودة او مراجعة المسودة الخاصة بالمعيار طبقا لاشتراطات المسودة</a:t>
            </a:r>
          </a:p>
        </p:txBody>
      </p:sp>
      <p:sp>
        <p:nvSpPr>
          <p:cNvPr id="4" name="Rounded Rectangle 3"/>
          <p:cNvSpPr/>
          <p:nvPr/>
        </p:nvSpPr>
        <p:spPr>
          <a:xfrm>
            <a:off x="4446651" y="3982720"/>
            <a:ext cx="7609188" cy="260343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EG" sz="2000" b="1" dirty="0">
                <a:solidFill>
                  <a:schemeClr val="bg1"/>
                </a:solidFill>
              </a:rPr>
              <a:t>مراجعة مسودة المعيار في الاجتماعات</a:t>
            </a:r>
          </a:p>
          <a:p>
            <a:pPr lvl="0"/>
            <a:endParaRPr lang="en-US" sz="2000" b="1" dirty="0">
              <a:solidFill>
                <a:schemeClr val="bg1"/>
              </a:solidFill>
            </a:endParaRPr>
          </a:p>
          <a:p>
            <a:pPr lvl="0" algn="r" rtl="1"/>
            <a:r>
              <a:rPr lang="ar-EG" sz="2000" b="1" dirty="0">
                <a:solidFill>
                  <a:schemeClr val="bg1"/>
                </a:solidFill>
              </a:rPr>
              <a:t>تقرر:</a:t>
            </a:r>
            <a:endParaRPr lang="en-US" sz="2000" b="1" dirty="0">
              <a:solidFill>
                <a:schemeClr val="bg1"/>
              </a:solidFill>
            </a:endParaRPr>
          </a:p>
          <a:p>
            <a:pPr marL="342900" lvl="0" indent="-342900" algn="r" rtl="1">
              <a:lnSpc>
                <a:spcPct val="150000"/>
              </a:lnSpc>
              <a:buFontTx/>
              <a:buChar char="-"/>
            </a:pPr>
            <a:r>
              <a:rPr lang="ar-EG" sz="2000" b="1" dirty="0">
                <a:solidFill>
                  <a:srgbClr val="92D050"/>
                </a:solidFill>
              </a:rPr>
              <a:t>لإقرار المعيار للمشاورات</a:t>
            </a:r>
            <a:r>
              <a:rPr lang="en-US" sz="2000" b="1" dirty="0">
                <a:solidFill>
                  <a:schemeClr val="bg1"/>
                </a:solidFill>
              </a:rPr>
              <a:t>- </a:t>
            </a:r>
            <a:endParaRPr lang="ar-EG" sz="2000" b="1" dirty="0">
              <a:solidFill>
                <a:schemeClr val="bg1"/>
              </a:solidFill>
            </a:endParaRPr>
          </a:p>
          <a:p>
            <a:pPr marL="342900" lvl="0" indent="-342900" algn="r" rtl="1">
              <a:lnSpc>
                <a:spcPct val="150000"/>
              </a:lnSpc>
              <a:buFontTx/>
              <a:buChar char="-"/>
            </a:pPr>
            <a:r>
              <a:rPr lang="ar-EG" sz="2000" b="1" dirty="0">
                <a:solidFill>
                  <a:srgbClr val="FF0000"/>
                </a:solidFill>
              </a:rPr>
              <a:t>للإعادة لمجموعة الخبراء او مشرف الموضوع</a:t>
            </a:r>
            <a:endParaRPr lang="en-US" sz="2000" b="1" dirty="0">
              <a:solidFill>
                <a:srgbClr val="FF0000"/>
              </a:solidFill>
            </a:endParaRPr>
          </a:p>
          <a:p>
            <a:pPr lvl="0" algn="r" rtl="1">
              <a:lnSpc>
                <a:spcPct val="150000"/>
              </a:lnSpc>
            </a:pPr>
            <a:r>
              <a:rPr lang="en-US" sz="2000" b="1" dirty="0">
                <a:solidFill>
                  <a:schemeClr val="bg1"/>
                </a:solidFill>
              </a:rPr>
              <a:t>- </a:t>
            </a:r>
            <a:r>
              <a:rPr lang="ar-EG" sz="2000" b="1" dirty="0">
                <a:solidFill>
                  <a:srgbClr val="FFC000"/>
                </a:solidFill>
              </a:rPr>
              <a:t>لحفظ المسودة</a:t>
            </a:r>
            <a:endParaRPr lang="en-US" sz="2000" b="1" dirty="0">
              <a:solidFill>
                <a:srgbClr val="FFC000"/>
              </a:solidFill>
            </a:endParaRPr>
          </a:p>
        </p:txBody>
      </p:sp>
      <p:pic>
        <p:nvPicPr>
          <p:cNvPr id="8" name="Рисунок 23">
            <a:extLst>
              <a:ext uri="{FF2B5EF4-FFF2-40B4-BE49-F238E27FC236}">
                <a16:creationId xmlns:a16="http://schemas.microsoft.com/office/drawing/2014/main" id="{257079CB-8282-45AA-A0CF-45D076A4E8AF}"/>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289083" y="1356149"/>
            <a:ext cx="2269277" cy="1501559"/>
          </a:xfrm>
          <a:prstGeom prst="rect">
            <a:avLst/>
          </a:prstGeom>
        </p:spPr>
      </p:pic>
      <p:sp>
        <p:nvSpPr>
          <p:cNvPr id="10" name="Rounded Rectangle 9"/>
          <p:cNvSpPr/>
          <p:nvPr/>
        </p:nvSpPr>
        <p:spPr>
          <a:xfrm>
            <a:off x="3505200" y="183346"/>
            <a:ext cx="5267325"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اعداد مسودة المعايير الدولية</a:t>
            </a:r>
            <a:endParaRPr lang="en-US" sz="2800" b="1" dirty="0">
              <a:solidFill>
                <a:srgbClr val="00682F"/>
              </a:solidFill>
            </a:endParaRPr>
          </a:p>
        </p:txBody>
      </p:sp>
      <p:sp>
        <p:nvSpPr>
          <p:cNvPr id="13" name="Down Arrow Callout 12"/>
          <p:cNvSpPr/>
          <p:nvPr/>
        </p:nvSpPr>
        <p:spPr>
          <a:xfrm>
            <a:off x="2707791" y="2487722"/>
            <a:ext cx="1524000" cy="1647398"/>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1800" b="1" dirty="0">
                <a:solidFill>
                  <a:srgbClr val="CC9900"/>
                </a:solidFill>
              </a:rPr>
              <a:t>مجموعة الخبراء لوضع المسودة</a:t>
            </a:r>
          </a:p>
        </p:txBody>
      </p:sp>
      <p:sp>
        <p:nvSpPr>
          <p:cNvPr id="14" name="Down Arrow Callout 13"/>
          <p:cNvSpPr/>
          <p:nvPr/>
        </p:nvSpPr>
        <p:spPr>
          <a:xfrm>
            <a:off x="2708530" y="1294365"/>
            <a:ext cx="1552575" cy="1120590"/>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امانة الاتفاقية</a:t>
            </a:r>
            <a:endParaRPr lang="en-US" sz="2000" b="1" dirty="0">
              <a:solidFill>
                <a:srgbClr val="CC9900"/>
              </a:solidFill>
            </a:endParaRPr>
          </a:p>
        </p:txBody>
      </p:sp>
      <p:sp>
        <p:nvSpPr>
          <p:cNvPr id="17" name="Rectangle 16"/>
          <p:cNvSpPr/>
          <p:nvPr/>
        </p:nvSpPr>
        <p:spPr>
          <a:xfrm>
            <a:off x="2667598" y="4135120"/>
            <a:ext cx="1552575" cy="2451031"/>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لجنة المعايير</a:t>
            </a:r>
            <a:endParaRPr lang="en-US" sz="2000" b="1" strike="sngStrike" dirty="0">
              <a:solidFill>
                <a:srgbClr val="CC9900"/>
              </a:solidFill>
            </a:endParaRPr>
          </a:p>
        </p:txBody>
      </p:sp>
      <p:sp>
        <p:nvSpPr>
          <p:cNvPr id="12" name="Rectangle 11">
            <a:extLst>
              <a:ext uri="{FF2B5EF4-FFF2-40B4-BE49-F238E27FC236}">
                <a16:creationId xmlns:a16="http://schemas.microsoft.com/office/drawing/2014/main" id="{9B28CE0F-DBDF-40B4-BACF-FCFE469A162E}"/>
              </a:ext>
            </a:extLst>
          </p:cNvPr>
          <p:cNvSpPr/>
          <p:nvPr/>
        </p:nvSpPr>
        <p:spPr>
          <a:xfrm>
            <a:off x="100341" y="3020972"/>
            <a:ext cx="2231507" cy="1077218"/>
          </a:xfrm>
          <a:prstGeom prst="rect">
            <a:avLst/>
          </a:prstGeom>
        </p:spPr>
        <p:txBody>
          <a:bodyPr wrap="square">
            <a:spAutoFit/>
          </a:bodyPr>
          <a:lstStyle/>
          <a:p>
            <a:pPr algn="ctr"/>
            <a:r>
              <a:rPr lang="ar-EG" b="1" dirty="0">
                <a:solidFill>
                  <a:srgbClr val="0F405B"/>
                </a:solidFill>
                <a:latin typeface="Roboto Slab"/>
              </a:rPr>
              <a:t>وضع مسودة للمعيار</a:t>
            </a:r>
            <a:endParaRPr lang="en-US" b="1" dirty="0">
              <a:solidFill>
                <a:srgbClr val="0F405B"/>
              </a:solidFill>
              <a:latin typeface="Roboto Slab"/>
            </a:endParaRPr>
          </a:p>
          <a:p>
            <a:pPr algn="ctr"/>
            <a:endParaRPr lang="en-GB" b="1" dirty="0">
              <a:solidFill>
                <a:srgbClr val="0F405B"/>
              </a:solidFill>
              <a:latin typeface="Roboto Slab"/>
            </a:endParaRPr>
          </a:p>
          <a:p>
            <a:pPr algn="ctr"/>
            <a:r>
              <a:rPr lang="ar-EG" sz="1600" b="1" dirty="0">
                <a:solidFill>
                  <a:srgbClr val="0F405B"/>
                </a:solidFill>
                <a:latin typeface="Roboto Slab"/>
              </a:rPr>
              <a:t>المرحلة الثانية</a:t>
            </a:r>
            <a:endParaRPr lang="en-US" sz="1600" b="1" dirty="0">
              <a:solidFill>
                <a:srgbClr val="0F405B"/>
              </a:solidFill>
              <a:latin typeface="Roboto Slab"/>
            </a:endParaRPr>
          </a:p>
        </p:txBody>
      </p:sp>
    </p:spTree>
    <p:extLst>
      <p:ext uri="{BB962C8B-B14F-4D97-AF65-F5344CB8AC3E}">
        <p14:creationId xmlns:p14="http://schemas.microsoft.com/office/powerpoint/2010/main" val="1237057996"/>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4" fill="hold" grpId="0" nodeType="afterEffect">
                                  <p:stCondLst>
                                    <p:cond delay="300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5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5500"/>
                            </p:stCondLst>
                            <p:childTnLst>
                              <p:par>
                                <p:cTn id="25" presetID="22" presetClass="entr" presetSubtype="4" fill="hold" grpId="0" nodeType="afterEffect">
                                  <p:stCondLst>
                                    <p:cond delay="300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90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3" grpId="0" animBg="1"/>
      <p:bldP spid="14"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117493" y="1260388"/>
            <a:ext cx="7721467" cy="2038866"/>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fontAlgn="t"/>
            <a:r>
              <a:rPr lang="ar-EG" sz="1800" b="1" dirty="0">
                <a:solidFill>
                  <a:srgbClr val="002060"/>
                </a:solidFill>
              </a:rPr>
              <a:t>إقرار طرح المسودة للدورة الأولى من المشاورات ← نشرها</a:t>
            </a:r>
          </a:p>
          <a:p>
            <a:pPr algn="r" rtl="1" fontAlgn="t"/>
            <a:r>
              <a:rPr lang="ar-EG" sz="1800" b="1" dirty="0">
                <a:solidFill>
                  <a:srgbClr val="002060"/>
                </a:solidFill>
              </a:rPr>
              <a:t>جمع التعليقات من خلال نظام جمع التعليقات على الانترنت</a:t>
            </a:r>
            <a:endParaRPr lang="en-GB" sz="1800" b="1" dirty="0">
              <a:solidFill>
                <a:srgbClr val="002060"/>
              </a:solidFill>
            </a:endParaRPr>
          </a:p>
          <a:p>
            <a:pPr fontAlgn="t"/>
            <a:endParaRPr lang="en-US" sz="1800" dirty="0">
              <a:solidFill>
                <a:schemeClr val="accent5"/>
              </a:solidFill>
            </a:endParaRPr>
          </a:p>
          <a:p>
            <a:pPr algn="r" rtl="1" fontAlgn="t"/>
            <a:r>
              <a:rPr lang="ar-EG" sz="1800" b="1" dirty="0">
                <a:solidFill>
                  <a:srgbClr val="002060"/>
                </a:solidFill>
              </a:rPr>
              <a:t>جمع التعليقات ونشرها ← تقديمها لمشرف الموضوع للمراجعة</a:t>
            </a:r>
          </a:p>
        </p:txBody>
      </p:sp>
      <p:sp>
        <p:nvSpPr>
          <p:cNvPr id="3" name="Rounded Rectangle 2"/>
          <p:cNvSpPr/>
          <p:nvPr/>
        </p:nvSpPr>
        <p:spPr>
          <a:xfrm>
            <a:off x="4117493" y="3399058"/>
            <a:ext cx="7749192" cy="866326"/>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dirty="0">
              <a:solidFill>
                <a:schemeClr val="bg1"/>
              </a:solidFill>
            </a:endParaRPr>
          </a:p>
          <a:p>
            <a:pPr algn="r" rtl="1"/>
            <a:r>
              <a:rPr lang="ar-EG" sz="1800" b="1" dirty="0">
                <a:solidFill>
                  <a:schemeClr val="bg1"/>
                </a:solidFill>
              </a:rPr>
              <a:t>مراجعة المسودة والتعليقات واعداد الرد للتعليقات ومراجعة المسودة </a:t>
            </a:r>
            <a:r>
              <a:rPr lang="ar-EG" sz="1800" b="1" dirty="0" err="1">
                <a:solidFill>
                  <a:schemeClr val="bg1"/>
                </a:solidFill>
              </a:rPr>
              <a:t>بناءا</a:t>
            </a:r>
            <a:r>
              <a:rPr lang="ar-EG" sz="1800" b="1" dirty="0">
                <a:solidFill>
                  <a:schemeClr val="bg1"/>
                </a:solidFill>
              </a:rPr>
              <a:t> على ذلك ← تقديمها الى امانة الاتفاقية</a:t>
            </a:r>
          </a:p>
          <a:p>
            <a:endParaRPr lang="en-US" b="1" dirty="0">
              <a:solidFill>
                <a:schemeClr val="bg1"/>
              </a:solidFill>
            </a:endParaRPr>
          </a:p>
        </p:txBody>
      </p:sp>
      <p:sp>
        <p:nvSpPr>
          <p:cNvPr id="4" name="Rounded Rectangle 3"/>
          <p:cNvSpPr/>
          <p:nvPr/>
        </p:nvSpPr>
        <p:spPr>
          <a:xfrm>
            <a:off x="4117493" y="4466973"/>
            <a:ext cx="7733190" cy="1171825"/>
          </a:xfrm>
          <a:prstGeom prst="roundRect">
            <a:avLst/>
          </a:prstGeom>
          <a:solidFill>
            <a:schemeClr val="bg2"/>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defRPr/>
            </a:pPr>
            <a:r>
              <a:rPr lang="ar-EG" sz="1800" b="1" dirty="0">
                <a:solidFill>
                  <a:srgbClr val="002060"/>
                </a:solidFill>
              </a:rPr>
              <a:t>تسجل الردود والتعليقات الرئيسية في اجتماع لجنة المعايير (لجنة السبعة)</a:t>
            </a:r>
          </a:p>
          <a:p>
            <a:pPr lvl="0" algn="r" rtl="1">
              <a:defRPr/>
            </a:pPr>
            <a:r>
              <a:rPr lang="ar-EG" sz="1800" b="1" dirty="0">
                <a:solidFill>
                  <a:schemeClr val="tx1"/>
                </a:solidFill>
              </a:rPr>
              <a:t>إقرار طرح مسودة المعيار للدورة الثانية من المشاورات</a:t>
            </a:r>
            <a:endParaRPr lang="en-US" sz="1800" b="1" dirty="0">
              <a:solidFill>
                <a:schemeClr val="tx1"/>
              </a:solidFill>
            </a:endParaRPr>
          </a:p>
        </p:txBody>
      </p:sp>
      <p:sp>
        <p:nvSpPr>
          <p:cNvPr id="5" name="Rounded Rectangle 4"/>
          <p:cNvSpPr/>
          <p:nvPr/>
        </p:nvSpPr>
        <p:spPr>
          <a:xfrm>
            <a:off x="4117493" y="5815349"/>
            <a:ext cx="7756636" cy="642601"/>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ü"/>
            </a:pPr>
            <a:endParaRPr lang="en-US" b="1" dirty="0">
              <a:solidFill>
                <a:schemeClr val="bg1"/>
              </a:solidFill>
            </a:endParaRPr>
          </a:p>
          <a:p>
            <a:pPr algn="r" rtl="1"/>
            <a:r>
              <a:rPr lang="ar-EG" sz="1800" b="1" dirty="0">
                <a:solidFill>
                  <a:schemeClr val="bg1"/>
                </a:solidFill>
              </a:rPr>
              <a:t>وضع مسودة للمعيار الذى تم اقراره من لجنة السبعة ونشره للدورة الثانية للمشاورات</a:t>
            </a:r>
          </a:p>
          <a:p>
            <a:endParaRPr lang="en-US" b="1" dirty="0">
              <a:solidFill>
                <a:schemeClr val="bg1"/>
              </a:solidFill>
            </a:endParaRPr>
          </a:p>
        </p:txBody>
      </p:sp>
      <p:sp>
        <p:nvSpPr>
          <p:cNvPr id="10" name="Rounded Rectangle 9"/>
          <p:cNvSpPr/>
          <p:nvPr/>
        </p:nvSpPr>
        <p:spPr>
          <a:xfrm>
            <a:off x="3461240" y="233325"/>
            <a:ext cx="5325762" cy="801189"/>
          </a:xfrm>
          <a:prstGeom prst="roundRect">
            <a:avLst/>
          </a:prstGeom>
          <a:solidFill>
            <a:schemeClr val="bg1"/>
          </a:solidFill>
          <a:ln w="38100">
            <a:solidFill>
              <a:srgbClr val="CC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800" b="1" dirty="0">
                <a:solidFill>
                  <a:srgbClr val="00682F"/>
                </a:solidFill>
              </a:rPr>
              <a:t>الدورة الأولى من المشاورات – </a:t>
            </a:r>
            <a:r>
              <a:rPr lang="ar-EG" sz="2000" b="1" dirty="0">
                <a:solidFill>
                  <a:srgbClr val="FF0000"/>
                </a:solidFill>
              </a:rPr>
              <a:t>90</a:t>
            </a:r>
            <a:r>
              <a:rPr lang="ar-EG" sz="2800" b="1" dirty="0">
                <a:solidFill>
                  <a:srgbClr val="FF0000"/>
                </a:solidFill>
              </a:rPr>
              <a:t> </a:t>
            </a:r>
            <a:r>
              <a:rPr lang="ar-EG" sz="2000" b="1" dirty="0">
                <a:solidFill>
                  <a:srgbClr val="FF0000"/>
                </a:solidFill>
              </a:rPr>
              <a:t>يوم</a:t>
            </a:r>
            <a:endParaRPr lang="en-US" sz="2400" b="1" dirty="0">
              <a:solidFill>
                <a:srgbClr val="C00000"/>
              </a:solidFill>
            </a:endParaRPr>
          </a:p>
        </p:txBody>
      </p:sp>
      <p:sp>
        <p:nvSpPr>
          <p:cNvPr id="13" name="Down Arrow Callout 12"/>
          <p:cNvSpPr/>
          <p:nvPr/>
        </p:nvSpPr>
        <p:spPr>
          <a:xfrm>
            <a:off x="2402676" y="1346886"/>
            <a:ext cx="1524000" cy="1938400"/>
          </a:xfrm>
          <a:prstGeom prst="downArrowCallout">
            <a:avLst/>
          </a:prstGeom>
          <a:no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امانة الاتفاقية</a:t>
            </a:r>
            <a:endParaRPr lang="en-US" sz="2000" b="1" dirty="0">
              <a:solidFill>
                <a:srgbClr val="CC9900"/>
              </a:solidFill>
            </a:endParaRPr>
          </a:p>
        </p:txBody>
      </p:sp>
      <p:sp>
        <p:nvSpPr>
          <p:cNvPr id="14" name="Down Arrow Callout 13"/>
          <p:cNvSpPr/>
          <p:nvPr/>
        </p:nvSpPr>
        <p:spPr>
          <a:xfrm>
            <a:off x="2380793" y="3440291"/>
            <a:ext cx="1552575" cy="953739"/>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مشرف الموضوع</a:t>
            </a:r>
            <a:endParaRPr lang="en-US" sz="2000" b="1" dirty="0">
              <a:solidFill>
                <a:srgbClr val="CC9900"/>
              </a:solidFill>
            </a:endParaRPr>
          </a:p>
        </p:txBody>
      </p:sp>
      <p:sp>
        <p:nvSpPr>
          <p:cNvPr id="15" name="Down Arrow Callout 14"/>
          <p:cNvSpPr/>
          <p:nvPr/>
        </p:nvSpPr>
        <p:spPr>
          <a:xfrm>
            <a:off x="2389682" y="4549035"/>
            <a:ext cx="1552575" cy="1089764"/>
          </a:xfrm>
          <a:prstGeom prst="downArrowCallou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لجنة المعايير (لجنة السبعة)</a:t>
            </a:r>
            <a:endParaRPr lang="en-US" sz="2000" b="1" dirty="0">
              <a:solidFill>
                <a:srgbClr val="CC9900"/>
              </a:solidFill>
            </a:endParaRPr>
          </a:p>
        </p:txBody>
      </p:sp>
      <p:sp>
        <p:nvSpPr>
          <p:cNvPr id="16" name="Rectangle 15"/>
          <p:cNvSpPr/>
          <p:nvPr/>
        </p:nvSpPr>
        <p:spPr>
          <a:xfrm>
            <a:off x="2398573" y="5753100"/>
            <a:ext cx="1552575" cy="704850"/>
          </a:xfrm>
          <a:prstGeom prst="rect">
            <a:avLst/>
          </a:prstGeom>
          <a:solidFill>
            <a:schemeClr val="bg1"/>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000" b="1" dirty="0">
                <a:solidFill>
                  <a:srgbClr val="CC9900"/>
                </a:solidFill>
              </a:rPr>
              <a:t>امانة الاتفاقية</a:t>
            </a:r>
            <a:endParaRPr lang="en-US" sz="2000" b="1" dirty="0">
              <a:solidFill>
                <a:srgbClr val="CC9900"/>
              </a:solidFill>
            </a:endParaRPr>
          </a:p>
        </p:txBody>
      </p:sp>
      <p:grpSp>
        <p:nvGrpSpPr>
          <p:cNvPr id="17" name="Group 16"/>
          <p:cNvGrpSpPr/>
          <p:nvPr/>
        </p:nvGrpSpPr>
        <p:grpSpPr>
          <a:xfrm>
            <a:off x="105510" y="1438095"/>
            <a:ext cx="2106349" cy="2170969"/>
            <a:chOff x="5981527" y="1989200"/>
            <a:chExt cx="2875770" cy="2963230"/>
          </a:xfrm>
        </p:grpSpPr>
        <p:pic>
          <p:nvPicPr>
            <p:cNvPr id="18" name="Рисунок 20">
              <a:extLst>
                <a:ext uri="{FF2B5EF4-FFF2-40B4-BE49-F238E27FC236}">
                  <a16:creationId xmlns:a16="http://schemas.microsoft.com/office/drawing/2014/main" id="{F5132318-4CED-46ED-A14F-876802DA94E1}"/>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588019" y="1989200"/>
              <a:ext cx="2269278" cy="1767418"/>
            </a:xfrm>
            <a:prstGeom prst="rect">
              <a:avLst/>
            </a:prstGeom>
          </p:spPr>
        </p:pic>
        <p:sp>
          <p:nvSpPr>
            <p:cNvPr id="19" name="Rectangle 18"/>
            <p:cNvSpPr/>
            <p:nvPr/>
          </p:nvSpPr>
          <p:spPr>
            <a:xfrm>
              <a:off x="5981527" y="3818174"/>
              <a:ext cx="2840258" cy="1134256"/>
            </a:xfrm>
            <a:prstGeom prst="rect">
              <a:avLst/>
            </a:prstGeom>
          </p:spPr>
          <p:txBody>
            <a:bodyPr wrap="square">
              <a:spAutoFit/>
            </a:bodyPr>
            <a:lstStyle/>
            <a:p>
              <a:pPr algn="ctr"/>
              <a:r>
                <a:rPr lang="ar-EG" sz="2000" b="1" dirty="0">
                  <a:solidFill>
                    <a:srgbClr val="0F405B"/>
                  </a:solidFill>
                  <a:latin typeface="Roboto Slab"/>
                </a:rPr>
                <a:t>المشاورات والمراجعة</a:t>
              </a:r>
              <a:endParaRPr lang="en-US" sz="2000" b="1" dirty="0">
                <a:solidFill>
                  <a:srgbClr val="0F405B"/>
                </a:solidFill>
                <a:latin typeface="Roboto Slab"/>
              </a:endParaRPr>
            </a:p>
            <a:p>
              <a:endParaRPr lang="en-GB" sz="1400" b="1" dirty="0">
                <a:solidFill>
                  <a:srgbClr val="0F405B"/>
                </a:solidFill>
                <a:latin typeface="Roboto Slab"/>
              </a:endParaRPr>
            </a:p>
            <a:p>
              <a:pPr algn="ctr"/>
              <a:r>
                <a:rPr lang="en-GB" sz="1400" b="1" dirty="0">
                  <a:solidFill>
                    <a:srgbClr val="0F405B"/>
                  </a:solidFill>
                  <a:latin typeface="Roboto Slab"/>
                </a:rPr>
                <a:t>(</a:t>
              </a:r>
              <a:r>
                <a:rPr lang="ar-EG" sz="1400" b="1" dirty="0">
                  <a:solidFill>
                    <a:srgbClr val="0F405B"/>
                  </a:solidFill>
                  <a:latin typeface="Roboto Slab"/>
                </a:rPr>
                <a:t>المرحلة الثالثة</a:t>
              </a:r>
              <a:r>
                <a:rPr lang="en-GB" sz="1400" b="1" dirty="0">
                  <a:solidFill>
                    <a:srgbClr val="0F405B"/>
                  </a:solidFill>
                  <a:latin typeface="Roboto Slab"/>
                </a:rPr>
                <a:t>)</a:t>
              </a:r>
              <a:endParaRPr lang="en-US" sz="1400" b="1" dirty="0">
                <a:solidFill>
                  <a:srgbClr val="0F405B"/>
                </a:solidFill>
                <a:latin typeface="Roboto Slab"/>
              </a:endParaRPr>
            </a:p>
          </p:txBody>
        </p:sp>
      </p:grpSp>
    </p:spTree>
    <p:extLst>
      <p:ext uri="{BB962C8B-B14F-4D97-AF65-F5344CB8AC3E}">
        <p14:creationId xmlns:p14="http://schemas.microsoft.com/office/powerpoint/2010/main" val="3158971534"/>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500" fill="hold"/>
                                        <p:tgtEl>
                                          <p:spTgt spid="17"/>
                                        </p:tgtEl>
                                        <p:attrNameLst>
                                          <p:attrName>r</p:attrName>
                                        </p:attrNameLst>
                                      </p:cBhvr>
                                    </p:animRot>
                                  </p:childTnLst>
                                </p:cTn>
                              </p:par>
                            </p:childTnLst>
                          </p:cTn>
                        </p:par>
                        <p:par>
                          <p:cTn id="7" fill="hold">
                            <p:stCondLst>
                              <p:cond delay="500"/>
                            </p:stCondLst>
                            <p:childTnLst>
                              <p:par>
                                <p:cTn id="8" presetID="6" presetClass="entr" presetSubtype="16"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500"/>
                                        <p:tgtEl>
                                          <p:spTgt spid="10"/>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2000"/>
                            </p:stCondLst>
                            <p:childTnLst>
                              <p:par>
                                <p:cTn id="20" presetID="22" presetClass="entr" presetSubtype="4" fill="hold" grpId="0" nodeType="afterEffect">
                                  <p:stCondLst>
                                    <p:cond delay="50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7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8000"/>
                            </p:stCondLst>
                            <p:childTnLst>
                              <p:par>
                                <p:cTn id="28" presetID="22" presetClass="entr" presetSubtype="4" fill="hold" grpId="0" nodeType="afterEffect">
                                  <p:stCondLst>
                                    <p:cond delay="300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1000"/>
                                        <p:tgtEl>
                                          <p:spTgt spid="15"/>
                                        </p:tgtEl>
                                      </p:cBhvr>
                                    </p:animEffect>
                                  </p:childTnLst>
                                </p:cTn>
                              </p:par>
                            </p:childTnLst>
                          </p:cTn>
                        </p:par>
                        <p:par>
                          <p:cTn id="31" fill="hold">
                            <p:stCondLst>
                              <p:cond delay="12000"/>
                            </p:stCondLst>
                            <p:childTnLst>
                              <p:par>
                                <p:cTn id="32" presetID="10" presetClass="entr" presetSubtype="0"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2500"/>
                            </p:stCondLst>
                            <p:childTnLst>
                              <p:par>
                                <p:cTn id="36" presetID="22" presetClass="entr" presetSubtype="4" fill="hold" grpId="0" nodeType="afterEffect">
                                  <p:stCondLst>
                                    <p:cond delay="300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160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animBg="1"/>
      <p:bldP spid="13" grpId="0" animBg="1"/>
      <p:bldP spid="14" grpId="0" animBg="1"/>
      <p:bldP spid="15" grpId="0" animBg="1"/>
      <p:bldP spid="16" grpId="0" animBg="1"/>
    </p:bldLst>
  </p:timing>
</p:sld>
</file>

<file path=ppt/theme/theme1.xml><?xml version="1.0" encoding="utf-8"?>
<a:theme xmlns:a="http://schemas.openxmlformats.org/drawingml/2006/main" name="Theme2">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AA2064D9-3298-4411-AA93-B2E591BF2C1C}" vid="{FD6A598B-975C-4FD8-9233-4E6E2A5FF897}"/>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1BD0429AE8DB8F499923929AD5E18047" ma:contentTypeVersion="12" ma:contentTypeDescription="Creare un nuovo documento." ma:contentTypeScope="" ma:versionID="d459041d72f89507b1bf647c1baea088">
  <xsd:schema xmlns:xsd="http://www.w3.org/2001/XMLSchema" xmlns:xs="http://www.w3.org/2001/XMLSchema" xmlns:p="http://schemas.microsoft.com/office/2006/metadata/properties" xmlns:ns3="76105e0c-327b-433a-9e75-53728691b749" xmlns:ns4="51ab70a9-5969-41e5-973a-d34a556b0a1b" targetNamespace="http://schemas.microsoft.com/office/2006/metadata/properties" ma:root="true" ma:fieldsID="a9f11d43a7988ea1e2d3b11f2ecfebe4" ns3:_="" ns4:_="">
    <xsd:import namespace="76105e0c-327b-433a-9e75-53728691b749"/>
    <xsd:import namespace="51ab70a9-5969-41e5-973a-d34a556b0a1b"/>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05e0c-327b-433a-9e75-53728691b7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ab70a9-5969-41e5-973a-d34a556b0a1b"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SharingHintHash" ma:index="14" nillable="true" ma:displayName="Hash suggerimento condivisione"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3AC342-61A5-44A0-A410-3E594C65574B}">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51ab70a9-5969-41e5-973a-d34a556b0a1b"/>
    <ds:schemaRef ds:uri="http://schemas.microsoft.com/office/infopath/2007/PartnerControls"/>
    <ds:schemaRef ds:uri="76105e0c-327b-433a-9e75-53728691b749"/>
    <ds:schemaRef ds:uri="http://www.w3.org/XML/1998/namespace"/>
  </ds:schemaRefs>
</ds:datastoreItem>
</file>

<file path=customXml/itemProps2.xml><?xml version="1.0" encoding="utf-8"?>
<ds:datastoreItem xmlns:ds="http://schemas.openxmlformats.org/officeDocument/2006/customXml" ds:itemID="{9CD019C6-4C82-4A16-80C9-1F1C63FE4873}">
  <ds:schemaRefs>
    <ds:schemaRef ds:uri="http://schemas.microsoft.com/sharepoint/v3/contenttype/forms"/>
  </ds:schemaRefs>
</ds:datastoreItem>
</file>

<file path=customXml/itemProps3.xml><?xml version="1.0" encoding="utf-8"?>
<ds:datastoreItem xmlns:ds="http://schemas.openxmlformats.org/officeDocument/2006/customXml" ds:itemID="{1DEE72D0-2A9B-45DC-B101-05FD1A9E00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105e0c-327b-433a-9e75-53728691b749"/>
    <ds:schemaRef ds:uri="51ab70a9-5969-41e5-973a-d34a556b0a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Theme2</Template>
  <TotalTime>2429</TotalTime>
  <Words>1310</Words>
  <Application>Microsoft Office PowerPoint</Application>
  <PresentationFormat>Widescreen</PresentationFormat>
  <Paragraphs>293</Paragraphs>
  <Slides>23</Slides>
  <Notes>6</Notes>
  <HiddenSlides>0</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23</vt:i4>
      </vt:variant>
    </vt:vector>
  </HeadingPairs>
  <TitlesOfParts>
    <vt:vector size="36" baseType="lpstr">
      <vt:lpstr>.AppleSystemUIFont</vt:lpstr>
      <vt:lpstr>Arial</vt:lpstr>
      <vt:lpstr>Arial Black</vt:lpstr>
      <vt:lpstr>Arial Unicode MS</vt:lpstr>
      <vt:lpstr>Calibri</vt:lpstr>
      <vt:lpstr>Georgia</vt:lpstr>
      <vt:lpstr>Helvetica</vt:lpstr>
      <vt:lpstr>Quay Sans ITC Std Book</vt:lpstr>
      <vt:lpstr>Roboto Slab</vt:lpstr>
      <vt:lpstr>Times New Roman</vt:lpstr>
      <vt:lpstr>Wingdings</vt:lpstr>
      <vt:lpstr>Theme2</vt:lpstr>
      <vt:lpstr>Internal screen</vt:lpstr>
      <vt:lpstr>عملية وضع المعايير الخاصة بالاتفاقية الدولية لوقاية النباتات للمعايير الدولية لتدابير الصحة النباتية وبروتوكولات التشخيص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بروتوكولات التشخيص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MangiliAndre, Erika (NSPD)</dc:creator>
  <cp:lastModifiedBy>Nicora, Natalie (NSP)</cp:lastModifiedBy>
  <cp:revision>318</cp:revision>
  <dcterms:created xsi:type="dcterms:W3CDTF">2021-06-04T14:49:54Z</dcterms:created>
  <dcterms:modified xsi:type="dcterms:W3CDTF">2021-07-26T14:51:52Z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0x0101001BD0429AE8DB8F499923929AD5E18047</vt:lpwstr>
  </property>
</Properties>
</file>