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5.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6.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7.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8.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9.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10.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5"/>
    <p:sldMasterId id="2147483944" r:id="rId6"/>
  </p:sldMasterIdLst>
  <p:notesMasterIdLst>
    <p:notesMasterId r:id="rId19"/>
  </p:notesMasterIdLst>
  <p:handoutMasterIdLst>
    <p:handoutMasterId r:id="rId20"/>
  </p:handoutMasterIdLst>
  <p:sldIdLst>
    <p:sldId id="263" r:id="rId7"/>
    <p:sldId id="267" r:id="rId8"/>
    <p:sldId id="268" r:id="rId9"/>
    <p:sldId id="269" r:id="rId10"/>
    <p:sldId id="270" r:id="rId11"/>
    <p:sldId id="271" r:id="rId12"/>
    <p:sldId id="272" r:id="rId13"/>
    <p:sldId id="273" r:id="rId14"/>
    <p:sldId id="274" r:id="rId15"/>
    <p:sldId id="275" r:id="rId16"/>
    <p:sldId id="276" r:id="rId17"/>
    <p:sldId id="264" r:id="rId18"/>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18932"/>
    <a:srgbClr val="A81E3B"/>
    <a:srgbClr val="00825F"/>
    <a:srgbClr val="AB967C"/>
    <a:srgbClr val="5792C9"/>
    <a:srgbClr val="79B9CF"/>
    <a:srgbClr val="DDA63A"/>
    <a:srgbClr val="1A648C"/>
    <a:srgbClr val="EFA91F"/>
    <a:srgbClr val="EF79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30D24F-D526-8E46-99B2-604127B64F5F}" v="13" dt="2021-06-25T09:12:32.7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69" autoAdjust="0"/>
    <p:restoredTop sz="86408" autoAdjust="0"/>
  </p:normalViewPr>
  <p:slideViewPr>
    <p:cSldViewPr>
      <p:cViewPr varScale="1">
        <p:scale>
          <a:sx n="69" d="100"/>
          <a:sy n="69" d="100"/>
        </p:scale>
        <p:origin x="596" y="5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ovannini, Cristiana (NSAD)" userId="c6694839-0d3f-40a4-8025-a43006f75b9a" providerId="ADAL" clId="{2730D24F-D526-8E46-99B2-604127B64F5F}"/>
    <pc:docChg chg="undo custSel addSld delSld modSld modMainMaster">
      <pc:chgData name="Giovannini, Cristiana (NSAD)" userId="c6694839-0d3f-40a4-8025-a43006f75b9a" providerId="ADAL" clId="{2730D24F-D526-8E46-99B2-604127B64F5F}" dt="2021-06-25T09:12:35.433" v="124" actId="3626"/>
      <pc:docMkLst>
        <pc:docMk/>
      </pc:docMkLst>
      <pc:sldChg chg="del">
        <pc:chgData name="Giovannini, Cristiana (NSAD)" userId="c6694839-0d3f-40a4-8025-a43006f75b9a" providerId="ADAL" clId="{2730D24F-D526-8E46-99B2-604127B64F5F}" dt="2021-06-23T15:15:39.654" v="88" actId="2696"/>
        <pc:sldMkLst>
          <pc:docMk/>
          <pc:sldMk cId="120517215" sldId="257"/>
        </pc:sldMkLst>
      </pc:sldChg>
      <pc:sldChg chg="addSp delSp modSp mod chgLayout">
        <pc:chgData name="Giovannini, Cristiana (NSAD)" userId="c6694839-0d3f-40a4-8025-a43006f75b9a" providerId="ADAL" clId="{2730D24F-D526-8E46-99B2-604127B64F5F}" dt="2021-06-23T15:15:26.042" v="87" actId="700"/>
        <pc:sldMkLst>
          <pc:docMk/>
          <pc:sldMk cId="2518539011" sldId="263"/>
        </pc:sldMkLst>
        <pc:spChg chg="add del mod">
          <ac:chgData name="Giovannini, Cristiana (NSAD)" userId="c6694839-0d3f-40a4-8025-a43006f75b9a" providerId="ADAL" clId="{2730D24F-D526-8E46-99B2-604127B64F5F}" dt="2021-06-23T15:13:48.740" v="40" actId="931"/>
          <ac:spMkLst>
            <pc:docMk/>
            <pc:sldMk cId="2518539011" sldId="263"/>
            <ac:spMk id="3" creationId="{8CCAB7F1-42D4-7746-96C0-18000AFE7B91}"/>
          </ac:spMkLst>
        </pc:spChg>
        <pc:spChg chg="del mod">
          <ac:chgData name="Giovannini, Cristiana (NSAD)" userId="c6694839-0d3f-40a4-8025-a43006f75b9a" providerId="ADAL" clId="{2730D24F-D526-8E46-99B2-604127B64F5F}" dt="2021-06-23T15:15:26.042" v="87" actId="700"/>
          <ac:spMkLst>
            <pc:docMk/>
            <pc:sldMk cId="2518539011" sldId="263"/>
            <ac:spMk id="5" creationId="{08E76816-12C4-6B47-9C43-1E7AA82E4FB5}"/>
          </ac:spMkLst>
        </pc:spChg>
        <pc:spChg chg="add del">
          <ac:chgData name="Giovannini, Cristiana (NSAD)" userId="c6694839-0d3f-40a4-8025-a43006f75b9a" providerId="ADAL" clId="{2730D24F-D526-8E46-99B2-604127B64F5F}" dt="2021-06-23T14:34:29.815" v="7"/>
          <ac:spMkLst>
            <pc:docMk/>
            <pc:sldMk cId="2518539011" sldId="263"/>
            <ac:spMk id="6" creationId="{BCCA8AD8-4487-0145-8C71-6363159DB447}"/>
          </ac:spMkLst>
        </pc:spChg>
        <pc:spChg chg="add mod ord">
          <ac:chgData name="Giovannini, Cristiana (NSAD)" userId="c6694839-0d3f-40a4-8025-a43006f75b9a" providerId="ADAL" clId="{2730D24F-D526-8E46-99B2-604127B64F5F}" dt="2021-06-23T15:15:26.042" v="87" actId="700"/>
          <ac:spMkLst>
            <pc:docMk/>
            <pc:sldMk cId="2518539011" sldId="263"/>
            <ac:spMk id="7" creationId="{7F00055F-E0E9-4F4D-B87B-8E8D531A57DF}"/>
          </ac:spMkLst>
        </pc:spChg>
        <pc:spChg chg="del mod">
          <ac:chgData name="Giovannini, Cristiana (NSAD)" userId="c6694839-0d3f-40a4-8025-a43006f75b9a" providerId="ADAL" clId="{2730D24F-D526-8E46-99B2-604127B64F5F}" dt="2021-06-23T15:15:26.042" v="87" actId="700"/>
          <ac:spMkLst>
            <pc:docMk/>
            <pc:sldMk cId="2518539011" sldId="263"/>
            <ac:spMk id="8" creationId="{7A2AA9C2-F9A3-C249-97F7-FA5CEF8FD39F}"/>
          </ac:spMkLst>
        </pc:spChg>
        <pc:spChg chg="add del mod">
          <ac:chgData name="Giovannini, Cristiana (NSAD)" userId="c6694839-0d3f-40a4-8025-a43006f75b9a" providerId="ADAL" clId="{2730D24F-D526-8E46-99B2-604127B64F5F}" dt="2021-06-23T14:34:39.077" v="9" actId="478"/>
          <ac:spMkLst>
            <pc:docMk/>
            <pc:sldMk cId="2518539011" sldId="263"/>
            <ac:spMk id="9" creationId="{02A25674-D1E0-1747-B122-CD306417D9D6}"/>
          </ac:spMkLst>
        </pc:spChg>
        <pc:spChg chg="add mod ord">
          <ac:chgData name="Giovannini, Cristiana (NSAD)" userId="c6694839-0d3f-40a4-8025-a43006f75b9a" providerId="ADAL" clId="{2730D24F-D526-8E46-99B2-604127B64F5F}" dt="2021-06-23T15:15:26.042" v="87" actId="700"/>
          <ac:spMkLst>
            <pc:docMk/>
            <pc:sldMk cId="2518539011" sldId="263"/>
            <ac:spMk id="9" creationId="{B80FD00C-FDF7-C641-83A3-7A869D10956B}"/>
          </ac:spMkLst>
        </pc:spChg>
        <pc:spChg chg="add del mod">
          <ac:chgData name="Giovannini, Cristiana (NSAD)" userId="c6694839-0d3f-40a4-8025-a43006f75b9a" providerId="ADAL" clId="{2730D24F-D526-8E46-99B2-604127B64F5F}" dt="2021-06-23T14:39:43.211" v="18" actId="931"/>
          <ac:spMkLst>
            <pc:docMk/>
            <pc:sldMk cId="2518539011" sldId="263"/>
            <ac:spMk id="12" creationId="{E3297AA0-2AFC-BB4B-8BB1-82F684E6DD5D}"/>
          </ac:spMkLst>
        </pc:spChg>
        <pc:spChg chg="add del mod">
          <ac:chgData name="Giovannini, Cristiana (NSAD)" userId="c6694839-0d3f-40a4-8025-a43006f75b9a" providerId="ADAL" clId="{2730D24F-D526-8E46-99B2-604127B64F5F}" dt="2021-06-23T14:50:26.145" v="28" actId="931"/>
          <ac:spMkLst>
            <pc:docMk/>
            <pc:sldMk cId="2518539011" sldId="263"/>
            <ac:spMk id="16" creationId="{D29FC662-EED8-7342-BCAB-38B6AD7DFC99}"/>
          </ac:spMkLst>
        </pc:spChg>
        <pc:spChg chg="add del mod">
          <ac:chgData name="Giovannini, Cristiana (NSAD)" userId="c6694839-0d3f-40a4-8025-a43006f75b9a" providerId="ADAL" clId="{2730D24F-D526-8E46-99B2-604127B64F5F}" dt="2021-06-23T14:51:16.436" v="35" actId="931"/>
          <ac:spMkLst>
            <pc:docMk/>
            <pc:sldMk cId="2518539011" sldId="263"/>
            <ac:spMk id="21" creationId="{24166AFC-D88E-944A-BFE5-92BF63C6329F}"/>
          </ac:spMkLst>
        </pc:spChg>
        <pc:picChg chg="add del mod">
          <ac:chgData name="Giovannini, Cristiana (NSAD)" userId="c6694839-0d3f-40a4-8025-a43006f75b9a" providerId="ADAL" clId="{2730D24F-D526-8E46-99B2-604127B64F5F}" dt="2021-06-23T14:33:31.661" v="6" actId="931"/>
          <ac:picMkLst>
            <pc:docMk/>
            <pc:sldMk cId="2518539011" sldId="263"/>
            <ac:picMk id="3" creationId="{E3332421-C18A-A54B-823A-13E4180B1E43}"/>
          </ac:picMkLst>
        </pc:picChg>
        <pc:picChg chg="add mod ord modCrop">
          <ac:chgData name="Giovannini, Cristiana (NSAD)" userId="c6694839-0d3f-40a4-8025-a43006f75b9a" providerId="ADAL" clId="{2730D24F-D526-8E46-99B2-604127B64F5F}" dt="2021-06-23T15:15:26.042" v="87" actId="700"/>
          <ac:picMkLst>
            <pc:docMk/>
            <pc:sldMk cId="2518539011" sldId="263"/>
            <ac:picMk id="6" creationId="{81B27332-5712-094F-8972-6FC711E18B06}"/>
          </ac:picMkLst>
        </pc:picChg>
        <pc:picChg chg="add del mod">
          <ac:chgData name="Giovannini, Cristiana (NSAD)" userId="c6694839-0d3f-40a4-8025-a43006f75b9a" providerId="ADAL" clId="{2730D24F-D526-8E46-99B2-604127B64F5F}" dt="2021-06-23T14:34:37.302" v="8" actId="478"/>
          <ac:picMkLst>
            <pc:docMk/>
            <pc:sldMk cId="2518539011" sldId="263"/>
            <ac:picMk id="7" creationId="{8C0C6DCA-D244-B344-9BD6-1055FB6BBB41}"/>
          </ac:picMkLst>
        </pc:picChg>
        <pc:picChg chg="add del mod">
          <ac:chgData name="Giovannini, Cristiana (NSAD)" userId="c6694839-0d3f-40a4-8025-a43006f75b9a" providerId="ADAL" clId="{2730D24F-D526-8E46-99B2-604127B64F5F}" dt="2021-06-23T14:37:37.938" v="17" actId="478"/>
          <ac:picMkLst>
            <pc:docMk/>
            <pc:sldMk cId="2518539011" sldId="263"/>
            <ac:picMk id="10" creationId="{0E6C82C9-8904-904E-8746-1BF41442E5D1}"/>
          </ac:picMkLst>
        </pc:picChg>
        <pc:picChg chg="add del mod">
          <ac:chgData name="Giovannini, Cristiana (NSAD)" userId="c6694839-0d3f-40a4-8025-a43006f75b9a" providerId="ADAL" clId="{2730D24F-D526-8E46-99B2-604127B64F5F}" dt="2021-06-23T14:42:20.932" v="23" actId="478"/>
          <ac:picMkLst>
            <pc:docMk/>
            <pc:sldMk cId="2518539011" sldId="263"/>
            <ac:picMk id="14" creationId="{1FBCF403-803E-E748-B867-04CE56B75474}"/>
          </ac:picMkLst>
        </pc:picChg>
        <pc:picChg chg="add del mod">
          <ac:chgData name="Giovannini, Cristiana (NSAD)" userId="c6694839-0d3f-40a4-8025-a43006f75b9a" providerId="ADAL" clId="{2730D24F-D526-8E46-99B2-604127B64F5F}" dt="2021-06-23T14:50:05.416" v="27" actId="478"/>
          <ac:picMkLst>
            <pc:docMk/>
            <pc:sldMk cId="2518539011" sldId="263"/>
            <ac:picMk id="17" creationId="{1D43825C-05A4-E843-905C-C91053E8FEB1}"/>
          </ac:picMkLst>
        </pc:picChg>
        <pc:picChg chg="add del mod">
          <ac:chgData name="Giovannini, Cristiana (NSAD)" userId="c6694839-0d3f-40a4-8025-a43006f75b9a" providerId="ADAL" clId="{2730D24F-D526-8E46-99B2-604127B64F5F}" dt="2021-06-23T14:50:47.969" v="31" actId="478"/>
          <ac:picMkLst>
            <pc:docMk/>
            <pc:sldMk cId="2518539011" sldId="263"/>
            <ac:picMk id="19" creationId="{0EAB54FA-FA0F-4540-959B-BDE4B498F5AA}"/>
          </ac:picMkLst>
        </pc:picChg>
        <pc:picChg chg="add del mod">
          <ac:chgData name="Giovannini, Cristiana (NSAD)" userId="c6694839-0d3f-40a4-8025-a43006f75b9a" providerId="ADAL" clId="{2730D24F-D526-8E46-99B2-604127B64F5F}" dt="2021-06-23T15:13:37.297" v="39" actId="478"/>
          <ac:picMkLst>
            <pc:docMk/>
            <pc:sldMk cId="2518539011" sldId="263"/>
            <ac:picMk id="23" creationId="{531AB5CD-FA5C-4E43-B9F2-56450C200104}"/>
          </ac:picMkLst>
        </pc:picChg>
      </pc:sldChg>
      <pc:sldChg chg="modSp mod">
        <pc:chgData name="Giovannini, Cristiana (NSAD)" userId="c6694839-0d3f-40a4-8025-a43006f75b9a" providerId="ADAL" clId="{2730D24F-D526-8E46-99B2-604127B64F5F}" dt="2021-06-25T09:12:35.433" v="124" actId="3626"/>
        <pc:sldMkLst>
          <pc:docMk/>
          <pc:sldMk cId="2602049988" sldId="264"/>
        </pc:sldMkLst>
        <pc:spChg chg="mod">
          <ac:chgData name="Giovannini, Cristiana (NSAD)" userId="c6694839-0d3f-40a4-8025-a43006f75b9a" providerId="ADAL" clId="{2730D24F-D526-8E46-99B2-604127B64F5F}" dt="2021-06-25T09:12:35.433" v="124" actId="3626"/>
          <ac:spMkLst>
            <pc:docMk/>
            <pc:sldMk cId="2602049988" sldId="264"/>
            <ac:spMk id="3" creationId="{A5343FCF-8DD9-BC48-8DE5-A30633EF8F93}"/>
          </ac:spMkLst>
        </pc:spChg>
      </pc:sldChg>
      <pc:sldChg chg="new">
        <pc:chgData name="Giovannini, Cristiana (NSAD)" userId="c6694839-0d3f-40a4-8025-a43006f75b9a" providerId="ADAL" clId="{2730D24F-D526-8E46-99B2-604127B64F5F}" dt="2021-06-23T15:15:47.836" v="89" actId="680"/>
        <pc:sldMkLst>
          <pc:docMk/>
          <pc:sldMk cId="3601118071" sldId="265"/>
        </pc:sldMkLst>
      </pc:sldChg>
      <pc:sldChg chg="new">
        <pc:chgData name="Giovannini, Cristiana (NSAD)" userId="c6694839-0d3f-40a4-8025-a43006f75b9a" providerId="ADAL" clId="{2730D24F-D526-8E46-99B2-604127B64F5F}" dt="2021-06-23T15:15:52.198" v="90" actId="680"/>
        <pc:sldMkLst>
          <pc:docMk/>
          <pc:sldMk cId="3688008491" sldId="266"/>
        </pc:sldMkLst>
      </pc:sldChg>
      <pc:sldMasterChg chg="modSldLayout">
        <pc:chgData name="Giovannini, Cristiana (NSAD)" userId="c6694839-0d3f-40a4-8025-a43006f75b9a" providerId="ADAL" clId="{2730D24F-D526-8E46-99B2-604127B64F5F}" dt="2021-06-23T15:15:12.848" v="86" actId="1076"/>
        <pc:sldMasterMkLst>
          <pc:docMk/>
          <pc:sldMasterMk cId="721018584" sldId="2147483912"/>
        </pc:sldMasterMkLst>
        <pc:sldLayoutChg chg="modSp mod">
          <pc:chgData name="Giovannini, Cristiana (NSAD)" userId="c6694839-0d3f-40a4-8025-a43006f75b9a" providerId="ADAL" clId="{2730D24F-D526-8E46-99B2-604127B64F5F}" dt="2021-06-23T15:15:12.848" v="86" actId="1076"/>
          <pc:sldLayoutMkLst>
            <pc:docMk/>
            <pc:sldMasterMk cId="721018584" sldId="2147483912"/>
            <pc:sldLayoutMk cId="1990089659" sldId="2147483955"/>
          </pc:sldLayoutMkLst>
          <pc:spChg chg="mod">
            <ac:chgData name="Giovannini, Cristiana (NSAD)" userId="c6694839-0d3f-40a4-8025-a43006f75b9a" providerId="ADAL" clId="{2730D24F-D526-8E46-99B2-604127B64F5F}" dt="2021-06-23T15:14:54.622" v="85" actId="20577"/>
            <ac:spMkLst>
              <pc:docMk/>
              <pc:sldMasterMk cId="721018584" sldId="2147483912"/>
              <pc:sldLayoutMk cId="1990089659" sldId="2147483955"/>
              <ac:spMk id="4" creationId="{00000000-0000-0000-0000-000000000000}"/>
            </ac:spMkLst>
          </pc:spChg>
          <pc:spChg chg="mod">
            <ac:chgData name="Giovannini, Cristiana (NSAD)" userId="c6694839-0d3f-40a4-8025-a43006f75b9a" providerId="ADAL" clId="{2730D24F-D526-8E46-99B2-604127B64F5F}" dt="2021-06-23T15:15:12.848" v="86" actId="1076"/>
            <ac:spMkLst>
              <pc:docMk/>
              <pc:sldMasterMk cId="721018584" sldId="2147483912"/>
              <pc:sldLayoutMk cId="1990089659" sldId="2147483955"/>
              <ac:spMk id="5" creationId="{00000000-0000-0000-0000-000000000000}"/>
            </ac:spMkLst>
          </pc:spChg>
        </pc:sldLayoutChg>
      </pc:sldMasterChg>
      <pc:sldMasterChg chg="addSp delSp modSp mod">
        <pc:chgData name="Giovannini, Cristiana (NSAD)" userId="c6694839-0d3f-40a4-8025-a43006f75b9a" providerId="ADAL" clId="{2730D24F-D526-8E46-99B2-604127B64F5F}" dt="2021-06-24T09:16:48.332" v="121" actId="207"/>
        <pc:sldMasterMkLst>
          <pc:docMk/>
          <pc:sldMasterMk cId="333290649" sldId="2147483944"/>
        </pc:sldMasterMkLst>
        <pc:spChg chg="add mod">
          <ac:chgData name="Giovannini, Cristiana (NSAD)" userId="c6694839-0d3f-40a4-8025-a43006f75b9a" providerId="ADAL" clId="{2730D24F-D526-8E46-99B2-604127B64F5F}" dt="2021-06-24T09:16:48.332" v="121" actId="207"/>
          <ac:spMkLst>
            <pc:docMk/>
            <pc:sldMasterMk cId="333290649" sldId="2147483944"/>
            <ac:spMk id="2" creationId="{1EBFC24B-5A00-3A48-A356-A78F1A7ABB14}"/>
          </ac:spMkLst>
        </pc:spChg>
        <pc:spChg chg="del mod">
          <ac:chgData name="Giovannini, Cristiana (NSAD)" userId="c6694839-0d3f-40a4-8025-a43006f75b9a" providerId="ADAL" clId="{2730D24F-D526-8E46-99B2-604127B64F5F}" dt="2021-06-24T09:13:21.927" v="92" actId="478"/>
          <ac:spMkLst>
            <pc:docMk/>
            <pc:sldMasterMk cId="333290649" sldId="2147483944"/>
            <ac:spMk id="11" creationId="{A133ADE3-A5A0-2645-9D97-F63324C4A172}"/>
          </ac:spMkLst>
        </pc:spChg>
        <pc:spChg chg="mod">
          <ac:chgData name="Giovannini, Cristiana (NSAD)" userId="c6694839-0d3f-40a4-8025-a43006f75b9a" providerId="ADAL" clId="{2730D24F-D526-8E46-99B2-604127B64F5F}" dt="2021-06-24T09:15:25.242" v="114" actId="20577"/>
          <ac:spMkLst>
            <pc:docMk/>
            <pc:sldMasterMk cId="333290649" sldId="2147483944"/>
            <ac:spMk id="12" creationId="{93A70C91-02C0-F544-835F-4CAE731E29B0}"/>
          </ac:spMkLst>
        </pc:spChg>
      </pc:sldMasterChg>
    </pc:docChg>
  </pc:docChgLst>
</pc:chgInfo>
</file>

<file path=ppt/diagrams/_rels/data19.xml.rels><?xml version="1.0" encoding="UTF-8" standalone="yes"?>
<Relationships xmlns="http://schemas.openxmlformats.org/package/2006/relationships"><Relationship Id="rId1" Type="http://schemas.openxmlformats.org/officeDocument/2006/relationships/hyperlink" Target="https://www.ippc.int/en/core-activities/standards-setting/standards-committee/" TargetMode="External"/></Relationships>
</file>

<file path=ppt/diagrams/_rels/data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image" Target="../media/image6.png"/></Relationships>
</file>

<file path=ppt/diagrams/_rels/data7.xml.rels><?xml version="1.0" encoding="UTF-8" standalone="yes"?>
<Relationships xmlns="http://schemas.openxmlformats.org/package/2006/relationships"><Relationship Id="rId1" Type="http://schemas.openxmlformats.org/officeDocument/2006/relationships/image" Target="../media/image8.png"/></Relationships>
</file>

<file path=ppt/diagrams/_rels/data9.xml.rels><?xml version="1.0" encoding="UTF-8" standalone="yes"?>
<Relationships xmlns="http://schemas.openxmlformats.org/package/2006/relationships"><Relationship Id="rId1" Type="http://schemas.openxmlformats.org/officeDocument/2006/relationships/image" Target="../media/image9.png"/></Relationships>
</file>

<file path=ppt/diagrams/_rels/drawing19.xml.rels><?xml version="1.0" encoding="UTF-8" standalone="yes"?>
<Relationships xmlns="http://schemas.openxmlformats.org/package/2006/relationships"><Relationship Id="rId1" Type="http://schemas.openxmlformats.org/officeDocument/2006/relationships/hyperlink" Target="https://www.ippc.int/en/core-activities/standards-setting/standards-committee/" TargetMode="External"/></Relationships>
</file>

<file path=ppt/diagrams/_rels/drawing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image" Target="../media/image6.png"/></Relationships>
</file>

<file path=ppt/diagrams/_rels/drawing7.xml.rels><?xml version="1.0" encoding="UTF-8" standalone="yes"?>
<Relationships xmlns="http://schemas.openxmlformats.org/package/2006/relationships"><Relationship Id="rId1" Type="http://schemas.openxmlformats.org/officeDocument/2006/relationships/image" Target="../media/image8.png"/></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910AF22-00BC-41F6-8E1D-03E48F93AD88}" type="doc">
      <dgm:prSet loTypeId="urn:microsoft.com/office/officeart/2005/8/layout/list1" loCatId="list" qsTypeId="urn:microsoft.com/office/officeart/2005/8/quickstyle/simple1" qsCatId="simple" csTypeId="urn:microsoft.com/office/officeart/2005/8/colors/colorful4" csCatId="colorful" phldr="1"/>
      <dgm:spPr/>
      <dgm:t>
        <a:bodyPr/>
        <a:lstStyle/>
        <a:p>
          <a:endParaRPr lang="en-US"/>
        </a:p>
      </dgm:t>
    </dgm:pt>
    <dgm:pt modelId="{8B6F4B75-6E7B-4F6D-9B18-2B6D70E0AF2D}">
      <dgm:prSet/>
      <dgm:spPr/>
      <dgm:t>
        <a:bodyPr/>
        <a:lstStyle/>
        <a:p>
          <a:pPr algn="ctr"/>
          <a:r>
            <a:rPr lang="ar-EG" b="1" dirty="0">
              <a:effectLst>
                <a:outerShdw blurRad="38100" dist="38100" dir="2700000" algn="tl">
                  <a:srgbClr val="000000">
                    <a:alpha val="43137"/>
                  </a:srgbClr>
                </a:outerShdw>
              </a:effectLst>
              <a:latin typeface="Gill Sans Nova" panose="020B0602020104020203" pitchFamily="34" charset="0"/>
            </a:rPr>
            <a:t>إجتماعات 2020</a:t>
          </a:r>
          <a:endParaRPr lang="en-US" b="1" dirty="0">
            <a:effectLst>
              <a:outerShdw blurRad="38100" dist="38100" dir="2700000" algn="tl">
                <a:srgbClr val="000000">
                  <a:alpha val="43137"/>
                </a:srgbClr>
              </a:outerShdw>
            </a:effectLst>
            <a:latin typeface="Gill Sans Nova" panose="020B0602020104020203" pitchFamily="34" charset="0"/>
          </a:endParaRPr>
        </a:p>
      </dgm:t>
    </dgm:pt>
    <dgm:pt modelId="{90B56401-EA58-48C8-BFAF-7170302E065E}" type="parTrans" cxnId="{E04C82E6-3423-4550-98E8-1BC56652B236}">
      <dgm:prSet/>
      <dgm:spPr/>
      <dgm:t>
        <a:bodyPr/>
        <a:lstStyle/>
        <a:p>
          <a:endParaRPr lang="en-US">
            <a:latin typeface="Gill Sans Nova" panose="020B0602020104020203" pitchFamily="34" charset="0"/>
          </a:endParaRPr>
        </a:p>
      </dgm:t>
    </dgm:pt>
    <dgm:pt modelId="{C1C0BEA0-DE30-4AC2-BF08-CC95470467BD}" type="sibTrans" cxnId="{E04C82E6-3423-4550-98E8-1BC56652B236}">
      <dgm:prSet/>
      <dgm:spPr/>
      <dgm:t>
        <a:bodyPr/>
        <a:lstStyle/>
        <a:p>
          <a:endParaRPr lang="en-US">
            <a:latin typeface="Gill Sans Nova" panose="020B0602020104020203" pitchFamily="34" charset="0"/>
          </a:endParaRPr>
        </a:p>
      </dgm:t>
    </dgm:pt>
    <dgm:pt modelId="{93BF34BC-5EF0-48B5-AA63-EC3A18B4582B}">
      <dgm:prSet/>
      <dgm:spPr/>
      <dgm:t>
        <a:bodyPr/>
        <a:lstStyle/>
        <a:p>
          <a:pPr algn="r" rtl="1"/>
          <a:r>
            <a:rPr lang="ar-EG" dirty="0">
              <a:latin typeface="Gill Sans Nova" panose="020B0602020104020203" pitchFamily="34" charset="0"/>
            </a:rPr>
            <a:t>لجنة المعايير يوليو (غير رسمية)</a:t>
          </a:r>
          <a:endParaRPr lang="en-US" dirty="0">
            <a:latin typeface="Gill Sans Nova" panose="020B0602020104020203" pitchFamily="34" charset="0"/>
          </a:endParaRPr>
        </a:p>
      </dgm:t>
    </dgm:pt>
    <dgm:pt modelId="{5FE4DE0C-1D2A-44AF-A784-DBE8622F6DDA}" type="parTrans" cxnId="{AE10E70E-6D81-4280-AB7F-51522481E0AC}">
      <dgm:prSet/>
      <dgm:spPr/>
      <dgm:t>
        <a:bodyPr/>
        <a:lstStyle/>
        <a:p>
          <a:endParaRPr lang="en-US">
            <a:latin typeface="Gill Sans Nova" panose="020B0602020104020203" pitchFamily="34" charset="0"/>
          </a:endParaRPr>
        </a:p>
      </dgm:t>
    </dgm:pt>
    <dgm:pt modelId="{909A2297-F032-4BC6-94D6-0ED556FA4EB4}" type="sibTrans" cxnId="{AE10E70E-6D81-4280-AB7F-51522481E0AC}">
      <dgm:prSet/>
      <dgm:spPr/>
      <dgm:t>
        <a:bodyPr/>
        <a:lstStyle/>
        <a:p>
          <a:endParaRPr lang="en-US">
            <a:latin typeface="Gill Sans Nova" panose="020B0602020104020203" pitchFamily="34" charset="0"/>
          </a:endParaRPr>
        </a:p>
      </dgm:t>
    </dgm:pt>
    <dgm:pt modelId="{C04281C2-52CF-4538-AD13-F90D0339FE96}">
      <dgm:prSet/>
      <dgm:spPr/>
      <dgm:t>
        <a:bodyPr/>
        <a:lstStyle/>
        <a:p>
          <a:pPr algn="r" rtl="1"/>
          <a:r>
            <a:rPr lang="ar-EG" dirty="0">
              <a:latin typeface="Gill Sans Nova" panose="020B0602020104020203" pitchFamily="34" charset="0"/>
            </a:rPr>
            <a:t>لجنة المعايير سبتمبر </a:t>
          </a:r>
          <a:endParaRPr lang="en-US" dirty="0">
            <a:latin typeface="Gill Sans Nova" panose="020B0602020104020203" pitchFamily="34" charset="0"/>
          </a:endParaRPr>
        </a:p>
      </dgm:t>
    </dgm:pt>
    <dgm:pt modelId="{22D07821-BAAE-4511-A842-BB8506E03C32}" type="parTrans" cxnId="{D53D9F7C-2566-47C6-A906-1558839DC318}">
      <dgm:prSet/>
      <dgm:spPr/>
      <dgm:t>
        <a:bodyPr/>
        <a:lstStyle/>
        <a:p>
          <a:endParaRPr lang="en-US">
            <a:latin typeface="Gill Sans Nova" panose="020B0602020104020203" pitchFamily="34" charset="0"/>
          </a:endParaRPr>
        </a:p>
      </dgm:t>
    </dgm:pt>
    <dgm:pt modelId="{166B19D9-BADD-49CB-8060-99D05729F9D2}" type="sibTrans" cxnId="{D53D9F7C-2566-47C6-A906-1558839DC318}">
      <dgm:prSet/>
      <dgm:spPr/>
      <dgm:t>
        <a:bodyPr/>
        <a:lstStyle/>
        <a:p>
          <a:endParaRPr lang="en-US">
            <a:latin typeface="Gill Sans Nova" panose="020B0602020104020203" pitchFamily="34" charset="0"/>
          </a:endParaRPr>
        </a:p>
      </dgm:t>
    </dgm:pt>
    <dgm:pt modelId="{A8A2F605-175A-4889-AF29-A776E4AAC366}">
      <dgm:prSet/>
      <dgm:spPr/>
      <dgm:t>
        <a:bodyPr/>
        <a:lstStyle/>
        <a:p>
          <a:pPr algn="r" rtl="1"/>
          <a:r>
            <a:rPr lang="ar-EG" dirty="0">
              <a:latin typeface="Gill Sans Nova" panose="020B0602020104020203" pitchFamily="34" charset="0"/>
            </a:rPr>
            <a:t>لجنة المعايير نوفمبر </a:t>
          </a:r>
          <a:endParaRPr lang="en-US" dirty="0">
            <a:latin typeface="Gill Sans Nova" panose="020B0602020104020203" pitchFamily="34" charset="0"/>
          </a:endParaRPr>
        </a:p>
      </dgm:t>
    </dgm:pt>
    <dgm:pt modelId="{69D3AAD3-6BDE-4069-89FE-CE8C769B812F}" type="parTrans" cxnId="{B4D68D38-525B-4B2C-A4E3-39D34BBC82AA}">
      <dgm:prSet/>
      <dgm:spPr/>
      <dgm:t>
        <a:bodyPr/>
        <a:lstStyle/>
        <a:p>
          <a:endParaRPr lang="en-US">
            <a:latin typeface="Gill Sans Nova" panose="020B0602020104020203" pitchFamily="34" charset="0"/>
          </a:endParaRPr>
        </a:p>
      </dgm:t>
    </dgm:pt>
    <dgm:pt modelId="{BBB3F960-6DCD-44A6-9039-4D0D490D362C}" type="sibTrans" cxnId="{B4D68D38-525B-4B2C-A4E3-39D34BBC82AA}">
      <dgm:prSet/>
      <dgm:spPr/>
      <dgm:t>
        <a:bodyPr/>
        <a:lstStyle/>
        <a:p>
          <a:endParaRPr lang="en-US">
            <a:latin typeface="Gill Sans Nova" panose="020B0602020104020203" pitchFamily="34" charset="0"/>
          </a:endParaRPr>
        </a:p>
      </dgm:t>
    </dgm:pt>
    <dgm:pt modelId="{B00A1499-A5CC-4C82-8A8D-F53BF45B1E10}">
      <dgm:prSet/>
      <dgm:spPr/>
      <dgm:t>
        <a:bodyPr/>
        <a:lstStyle/>
        <a:p>
          <a:pPr algn="ctr"/>
          <a:r>
            <a:rPr lang="en-US" b="1" dirty="0">
              <a:effectLst>
                <a:outerShdw blurRad="38100" dist="38100" dir="2700000" algn="tl">
                  <a:srgbClr val="000000">
                    <a:alpha val="43137"/>
                  </a:srgbClr>
                </a:outerShdw>
              </a:effectLst>
              <a:latin typeface="Gill Sans Nova" panose="020B0602020104020203" pitchFamily="34" charset="0"/>
            </a:rPr>
            <a:t>2021 </a:t>
          </a:r>
          <a:r>
            <a:rPr lang="ar-EG" b="1" dirty="0">
              <a:effectLst>
                <a:outerShdw blurRad="38100" dist="38100" dir="2700000" algn="tl">
                  <a:srgbClr val="000000">
                    <a:alpha val="43137"/>
                  </a:srgbClr>
                </a:outerShdw>
              </a:effectLst>
              <a:latin typeface="Gill Sans Nova" panose="020B0602020104020203" pitchFamily="34" charset="0"/>
            </a:rPr>
            <a:t>إجتماعات</a:t>
          </a:r>
          <a:endParaRPr lang="en-US" b="1" dirty="0">
            <a:effectLst>
              <a:outerShdw blurRad="38100" dist="38100" dir="2700000" algn="tl">
                <a:srgbClr val="000000">
                  <a:alpha val="43137"/>
                </a:srgbClr>
              </a:outerShdw>
            </a:effectLst>
            <a:latin typeface="Gill Sans Nova" panose="020B0602020104020203" pitchFamily="34" charset="0"/>
          </a:endParaRPr>
        </a:p>
      </dgm:t>
    </dgm:pt>
    <dgm:pt modelId="{8FCEE99E-52E7-4045-9F96-533FDFA7DD0D}" type="parTrans" cxnId="{115BFFC3-0FEE-406D-BFC8-15A634242A5C}">
      <dgm:prSet/>
      <dgm:spPr/>
      <dgm:t>
        <a:bodyPr/>
        <a:lstStyle/>
        <a:p>
          <a:endParaRPr lang="en-US">
            <a:latin typeface="Gill Sans Nova" panose="020B0602020104020203" pitchFamily="34" charset="0"/>
          </a:endParaRPr>
        </a:p>
      </dgm:t>
    </dgm:pt>
    <dgm:pt modelId="{2E5F0FE8-939B-4556-9130-06E3C618DE8A}" type="sibTrans" cxnId="{115BFFC3-0FEE-406D-BFC8-15A634242A5C}">
      <dgm:prSet/>
      <dgm:spPr/>
      <dgm:t>
        <a:bodyPr/>
        <a:lstStyle/>
        <a:p>
          <a:endParaRPr lang="en-US">
            <a:latin typeface="Gill Sans Nova" panose="020B0602020104020203" pitchFamily="34" charset="0"/>
          </a:endParaRPr>
        </a:p>
      </dgm:t>
    </dgm:pt>
    <dgm:pt modelId="{45D504F5-BD9C-45A1-AD02-ACA4F741A6CE}">
      <dgm:prSet/>
      <dgm:spPr/>
      <dgm:t>
        <a:bodyPr/>
        <a:lstStyle/>
        <a:p>
          <a:pPr algn="r" rtl="1"/>
          <a:r>
            <a:rPr lang="ar-EG" dirty="0">
              <a:latin typeface="Gill Sans Nova" panose="020B0602020104020203" pitchFamily="34" charset="0"/>
            </a:rPr>
            <a:t>لجنة المعايير إبريل (تركيزية)</a:t>
          </a:r>
          <a:endParaRPr lang="en-US" dirty="0">
            <a:latin typeface="Gill Sans Nova" panose="020B0602020104020203" pitchFamily="34" charset="0"/>
          </a:endParaRPr>
        </a:p>
      </dgm:t>
    </dgm:pt>
    <dgm:pt modelId="{712D6C13-F8A3-4536-8AB8-AD091FBE7BC2}" type="parTrans" cxnId="{B97F85AE-4447-4842-8052-850ED97DC23B}">
      <dgm:prSet/>
      <dgm:spPr/>
      <dgm:t>
        <a:bodyPr/>
        <a:lstStyle/>
        <a:p>
          <a:endParaRPr lang="en-US">
            <a:latin typeface="Gill Sans Nova" panose="020B0602020104020203" pitchFamily="34" charset="0"/>
          </a:endParaRPr>
        </a:p>
      </dgm:t>
    </dgm:pt>
    <dgm:pt modelId="{C0309F36-70F7-447C-A60E-52EA270393FD}" type="sibTrans" cxnId="{B97F85AE-4447-4842-8052-850ED97DC23B}">
      <dgm:prSet/>
      <dgm:spPr/>
      <dgm:t>
        <a:bodyPr/>
        <a:lstStyle/>
        <a:p>
          <a:endParaRPr lang="en-US">
            <a:latin typeface="Gill Sans Nova" panose="020B0602020104020203" pitchFamily="34" charset="0"/>
          </a:endParaRPr>
        </a:p>
      </dgm:t>
    </dgm:pt>
    <dgm:pt modelId="{870E20EB-804D-487F-993F-9B73772F902B}">
      <dgm:prSet/>
      <dgm:spPr/>
      <dgm:t>
        <a:bodyPr/>
        <a:lstStyle/>
        <a:p>
          <a:pPr algn="r" rtl="1"/>
          <a:r>
            <a:rPr lang="ar-EG" dirty="0">
              <a:latin typeface="Gill Sans Nova" panose="020B0602020104020203" pitchFamily="34" charset="0"/>
            </a:rPr>
            <a:t>لجنة المعايير مايو </a:t>
          </a:r>
          <a:endParaRPr lang="en-US" dirty="0">
            <a:latin typeface="Gill Sans Nova" panose="020B0602020104020203" pitchFamily="34" charset="0"/>
          </a:endParaRPr>
        </a:p>
      </dgm:t>
    </dgm:pt>
    <dgm:pt modelId="{7BDAE8C6-5AEB-4F8D-88EA-CB29709CAB5A}" type="parTrans" cxnId="{192474D9-B101-434E-A0B3-DF7DEEDBA945}">
      <dgm:prSet/>
      <dgm:spPr/>
      <dgm:t>
        <a:bodyPr/>
        <a:lstStyle/>
        <a:p>
          <a:endParaRPr lang="en-US">
            <a:latin typeface="Gill Sans Nova" panose="020B0602020104020203" pitchFamily="34" charset="0"/>
          </a:endParaRPr>
        </a:p>
      </dgm:t>
    </dgm:pt>
    <dgm:pt modelId="{5EB729F9-F945-403D-B16B-325C602385F9}" type="sibTrans" cxnId="{192474D9-B101-434E-A0B3-DF7DEEDBA945}">
      <dgm:prSet/>
      <dgm:spPr/>
      <dgm:t>
        <a:bodyPr/>
        <a:lstStyle/>
        <a:p>
          <a:endParaRPr lang="en-US">
            <a:latin typeface="Gill Sans Nova" panose="020B0602020104020203" pitchFamily="34" charset="0"/>
          </a:endParaRPr>
        </a:p>
      </dgm:t>
    </dgm:pt>
    <dgm:pt modelId="{55116491-4085-4A61-A73E-92A773A5B9F0}">
      <dgm:prSet/>
      <dgm:spPr/>
      <dgm:t>
        <a:bodyPr/>
        <a:lstStyle/>
        <a:p>
          <a:pPr algn="r" rtl="1"/>
          <a:r>
            <a:rPr lang="ar-EG" dirty="0">
              <a:latin typeface="Gill Sans Nova" panose="020B0602020104020203" pitchFamily="34" charset="0"/>
            </a:rPr>
            <a:t>لجنة المعايير يونيو (تركيزية)</a:t>
          </a:r>
          <a:endParaRPr lang="en-US" i="0" dirty="0">
            <a:latin typeface="Gill Sans Nova" panose="020B0602020104020203" pitchFamily="34" charset="0"/>
          </a:endParaRPr>
        </a:p>
      </dgm:t>
    </dgm:pt>
    <dgm:pt modelId="{9F820FB1-633C-4ED3-8775-B44A08C309B1}" type="parTrans" cxnId="{536D9A40-66B1-4175-BC70-EE994B7863F4}">
      <dgm:prSet/>
      <dgm:spPr/>
      <dgm:t>
        <a:bodyPr/>
        <a:lstStyle/>
        <a:p>
          <a:endParaRPr lang="en-US">
            <a:latin typeface="Gill Sans Nova" panose="020B0602020104020203" pitchFamily="34" charset="0"/>
          </a:endParaRPr>
        </a:p>
      </dgm:t>
    </dgm:pt>
    <dgm:pt modelId="{C8E47237-988A-471F-95F1-24F38C68DE8E}" type="sibTrans" cxnId="{536D9A40-66B1-4175-BC70-EE994B7863F4}">
      <dgm:prSet/>
      <dgm:spPr/>
      <dgm:t>
        <a:bodyPr/>
        <a:lstStyle/>
        <a:p>
          <a:endParaRPr lang="en-US">
            <a:latin typeface="Gill Sans Nova" panose="020B0602020104020203" pitchFamily="34" charset="0"/>
          </a:endParaRPr>
        </a:p>
      </dgm:t>
    </dgm:pt>
    <dgm:pt modelId="{EB95B2DF-A365-4FBE-901A-0E7D0335611A}">
      <dgm:prSet/>
      <dgm:spPr/>
      <dgm:t>
        <a:bodyPr/>
        <a:lstStyle/>
        <a:p>
          <a:pPr algn="r" rtl="1"/>
          <a:r>
            <a:rPr lang="ar-EG" dirty="0">
              <a:latin typeface="Gill Sans Nova" panose="020B0602020104020203" pitchFamily="34" charset="0"/>
            </a:rPr>
            <a:t>لجنة المعايير يوليو (تركيزية)</a:t>
          </a:r>
          <a:endParaRPr lang="en-US" i="1" dirty="0">
            <a:latin typeface="Gill Sans Nova" panose="020B0602020104020203" pitchFamily="34" charset="0"/>
          </a:endParaRPr>
        </a:p>
      </dgm:t>
    </dgm:pt>
    <dgm:pt modelId="{EBF66314-7A02-404F-AEF7-6E6D9ADB1C57}" type="parTrans" cxnId="{1DD31D64-89B9-46D7-A9AE-A7BF613B1884}">
      <dgm:prSet/>
      <dgm:spPr/>
      <dgm:t>
        <a:bodyPr/>
        <a:lstStyle/>
        <a:p>
          <a:endParaRPr lang="en-US">
            <a:latin typeface="Gill Sans Nova" panose="020B0602020104020203" pitchFamily="34" charset="0"/>
          </a:endParaRPr>
        </a:p>
      </dgm:t>
    </dgm:pt>
    <dgm:pt modelId="{11AD4957-37AD-4D83-8F37-2E333AD0C41E}" type="sibTrans" cxnId="{1DD31D64-89B9-46D7-A9AE-A7BF613B1884}">
      <dgm:prSet/>
      <dgm:spPr/>
      <dgm:t>
        <a:bodyPr/>
        <a:lstStyle/>
        <a:p>
          <a:endParaRPr lang="en-US">
            <a:latin typeface="Gill Sans Nova" panose="020B0602020104020203" pitchFamily="34" charset="0"/>
          </a:endParaRPr>
        </a:p>
      </dgm:t>
    </dgm:pt>
    <dgm:pt modelId="{B6D9CEAD-BB9D-425E-B1DA-BBABEC0A6DA5}">
      <dgm:prSet/>
      <dgm:spPr/>
      <dgm:t>
        <a:bodyPr/>
        <a:lstStyle/>
        <a:p>
          <a:pPr algn="r" rtl="1"/>
          <a:r>
            <a:rPr lang="ar-EG" dirty="0">
              <a:latin typeface="Gill Sans Nova" panose="020B0602020104020203" pitchFamily="34" charset="0"/>
            </a:rPr>
            <a:t>لجنة المعايير سبتمبر (تركيزية)</a:t>
          </a:r>
          <a:endParaRPr lang="en-US" i="1" dirty="0">
            <a:latin typeface="Gill Sans Nova" panose="020B0602020104020203" pitchFamily="34" charset="0"/>
          </a:endParaRPr>
        </a:p>
      </dgm:t>
    </dgm:pt>
    <dgm:pt modelId="{FD270F4F-8748-4702-ADC5-1D58DE212779}" type="parTrans" cxnId="{70EFFF54-39E2-4137-8166-A76282B80F60}">
      <dgm:prSet/>
      <dgm:spPr/>
      <dgm:t>
        <a:bodyPr/>
        <a:lstStyle/>
        <a:p>
          <a:endParaRPr lang="en-US"/>
        </a:p>
      </dgm:t>
    </dgm:pt>
    <dgm:pt modelId="{E2C26576-6007-43AA-928E-88A94355B289}" type="sibTrans" cxnId="{70EFFF54-39E2-4137-8166-A76282B80F60}">
      <dgm:prSet/>
      <dgm:spPr/>
      <dgm:t>
        <a:bodyPr/>
        <a:lstStyle/>
        <a:p>
          <a:endParaRPr lang="en-US"/>
        </a:p>
      </dgm:t>
    </dgm:pt>
    <dgm:pt modelId="{67FD910A-13D2-47C5-BDF2-D1CFA75ACCC7}">
      <dgm:prSet/>
      <dgm:spPr/>
      <dgm:t>
        <a:bodyPr/>
        <a:lstStyle/>
        <a:p>
          <a:pPr algn="r" rtl="1"/>
          <a:r>
            <a:rPr lang="ar-EG" dirty="0">
              <a:latin typeface="Gill Sans Nova" panose="020B0602020104020203" pitchFamily="34" charset="0"/>
            </a:rPr>
            <a:t>لجنة المعايير نوفمبر (تركيزية)</a:t>
          </a:r>
          <a:endParaRPr lang="en-US" i="1" dirty="0">
            <a:latin typeface="Gill Sans Nova" panose="020B0602020104020203" pitchFamily="34" charset="0"/>
          </a:endParaRPr>
        </a:p>
      </dgm:t>
    </dgm:pt>
    <dgm:pt modelId="{7BBC6F0D-4DF6-46B1-9E15-15B1DF7545B4}" type="parTrans" cxnId="{F65ED9ED-2F8B-4099-B90E-927E3922B930}">
      <dgm:prSet/>
      <dgm:spPr/>
      <dgm:t>
        <a:bodyPr/>
        <a:lstStyle/>
        <a:p>
          <a:endParaRPr lang="en-US"/>
        </a:p>
      </dgm:t>
    </dgm:pt>
    <dgm:pt modelId="{17C28DCB-A49D-4599-87F6-9E6F409726E2}" type="sibTrans" cxnId="{F65ED9ED-2F8B-4099-B90E-927E3922B930}">
      <dgm:prSet/>
      <dgm:spPr/>
      <dgm:t>
        <a:bodyPr/>
        <a:lstStyle/>
        <a:p>
          <a:endParaRPr lang="en-US"/>
        </a:p>
      </dgm:t>
    </dgm:pt>
    <dgm:pt modelId="{FAA2948A-E31D-4F69-A498-0123C86BC2BB}">
      <dgm:prSet/>
      <dgm:spPr/>
      <dgm:t>
        <a:bodyPr/>
        <a:lstStyle/>
        <a:p>
          <a:pPr algn="r" rtl="1"/>
          <a:r>
            <a:rPr lang="ar-EG" dirty="0">
              <a:latin typeface="Gill Sans Nova" panose="020B0602020104020203" pitchFamily="34" charset="0"/>
            </a:rPr>
            <a:t>لجنة المعايير نوفمبر</a:t>
          </a:r>
          <a:endParaRPr lang="en-US" i="1" dirty="0">
            <a:latin typeface="Gill Sans Nova" panose="020B0602020104020203" pitchFamily="34" charset="0"/>
          </a:endParaRPr>
        </a:p>
      </dgm:t>
    </dgm:pt>
    <dgm:pt modelId="{C28E2CB0-3383-4FF4-8DD5-DE507E69A7F5}" type="parTrans" cxnId="{4F5F9B8F-232E-4761-AAC0-534FAC51C88E}">
      <dgm:prSet/>
      <dgm:spPr/>
      <dgm:t>
        <a:bodyPr/>
        <a:lstStyle/>
        <a:p>
          <a:endParaRPr lang="en-US"/>
        </a:p>
      </dgm:t>
    </dgm:pt>
    <dgm:pt modelId="{CD4144ED-1F13-40F8-871B-F956E8698B6C}" type="sibTrans" cxnId="{4F5F9B8F-232E-4761-AAC0-534FAC51C88E}">
      <dgm:prSet/>
      <dgm:spPr/>
      <dgm:t>
        <a:bodyPr/>
        <a:lstStyle/>
        <a:p>
          <a:endParaRPr lang="en-US"/>
        </a:p>
      </dgm:t>
    </dgm:pt>
    <dgm:pt modelId="{8CE71051-0D30-4E9D-AD7C-B31AA49DD901}">
      <dgm:prSet/>
      <dgm:spPr/>
      <dgm:t>
        <a:bodyPr/>
        <a:lstStyle/>
        <a:p>
          <a:pPr algn="r" rtl="1"/>
          <a:r>
            <a:rPr lang="ar-EG" dirty="0">
              <a:latin typeface="Gill Sans Nova" panose="020B0602020104020203" pitchFamily="34" charset="0"/>
            </a:rPr>
            <a:t>لجنة المعايير للأعضاء السبع</a:t>
          </a:r>
          <a:endParaRPr lang="en-US" dirty="0">
            <a:latin typeface="Gill Sans Nova" panose="020B0602020104020203" pitchFamily="34" charset="0"/>
          </a:endParaRPr>
        </a:p>
      </dgm:t>
    </dgm:pt>
    <dgm:pt modelId="{27D633D4-072F-4662-86CC-930FCAA52A0C}" type="parTrans" cxnId="{EB49DB7E-7EDA-4292-B6B7-8E2CEB9F7058}">
      <dgm:prSet/>
      <dgm:spPr/>
      <dgm:t>
        <a:bodyPr/>
        <a:lstStyle/>
        <a:p>
          <a:endParaRPr lang="en-US"/>
        </a:p>
      </dgm:t>
    </dgm:pt>
    <dgm:pt modelId="{9F38C5EE-BB72-4474-9BD0-E8C8D665A1F4}" type="sibTrans" cxnId="{EB49DB7E-7EDA-4292-B6B7-8E2CEB9F7058}">
      <dgm:prSet/>
      <dgm:spPr/>
      <dgm:t>
        <a:bodyPr/>
        <a:lstStyle/>
        <a:p>
          <a:endParaRPr lang="en-US"/>
        </a:p>
      </dgm:t>
    </dgm:pt>
    <dgm:pt modelId="{B7E2B2A6-687A-403D-BB78-DE26515CE1B4}" type="pres">
      <dgm:prSet presAssocID="{3910AF22-00BC-41F6-8E1D-03E48F93AD88}" presName="linear" presStyleCnt="0">
        <dgm:presLayoutVars>
          <dgm:dir val="rev"/>
          <dgm:animLvl val="lvl"/>
          <dgm:resizeHandles val="exact"/>
        </dgm:presLayoutVars>
      </dgm:prSet>
      <dgm:spPr/>
      <dgm:t>
        <a:bodyPr/>
        <a:lstStyle/>
        <a:p>
          <a:endParaRPr lang="en-US"/>
        </a:p>
      </dgm:t>
    </dgm:pt>
    <dgm:pt modelId="{9BAC28FD-7884-43B8-9DD8-117DEE370B98}" type="pres">
      <dgm:prSet presAssocID="{8B6F4B75-6E7B-4F6D-9B18-2B6D70E0AF2D}" presName="parentLin" presStyleCnt="0"/>
      <dgm:spPr/>
    </dgm:pt>
    <dgm:pt modelId="{D2309553-C915-4C7C-B444-2E5BE9AD5285}" type="pres">
      <dgm:prSet presAssocID="{8B6F4B75-6E7B-4F6D-9B18-2B6D70E0AF2D}" presName="parentLeftMargin" presStyleLbl="node1" presStyleIdx="0" presStyleCnt="2"/>
      <dgm:spPr/>
      <dgm:t>
        <a:bodyPr/>
        <a:lstStyle/>
        <a:p>
          <a:endParaRPr lang="en-US"/>
        </a:p>
      </dgm:t>
    </dgm:pt>
    <dgm:pt modelId="{B0B56551-D116-404E-B546-26AE2AE539D4}" type="pres">
      <dgm:prSet presAssocID="{8B6F4B75-6E7B-4F6D-9B18-2B6D70E0AF2D}" presName="parentText" presStyleLbl="node1" presStyleIdx="0" presStyleCnt="2">
        <dgm:presLayoutVars>
          <dgm:chMax val="0"/>
          <dgm:bulletEnabled val="1"/>
        </dgm:presLayoutVars>
      </dgm:prSet>
      <dgm:spPr/>
      <dgm:t>
        <a:bodyPr/>
        <a:lstStyle/>
        <a:p>
          <a:endParaRPr lang="en-US"/>
        </a:p>
      </dgm:t>
    </dgm:pt>
    <dgm:pt modelId="{FAD561BE-5E94-435D-8285-B85E75C01A0D}" type="pres">
      <dgm:prSet presAssocID="{8B6F4B75-6E7B-4F6D-9B18-2B6D70E0AF2D}" presName="negativeSpace" presStyleCnt="0"/>
      <dgm:spPr/>
    </dgm:pt>
    <dgm:pt modelId="{91463431-C014-4823-9F5D-B2C163148AA9}" type="pres">
      <dgm:prSet presAssocID="{8B6F4B75-6E7B-4F6D-9B18-2B6D70E0AF2D}" presName="childText" presStyleLbl="conFgAcc1" presStyleIdx="0" presStyleCnt="2">
        <dgm:presLayoutVars>
          <dgm:bulletEnabled val="1"/>
        </dgm:presLayoutVars>
      </dgm:prSet>
      <dgm:spPr/>
      <dgm:t>
        <a:bodyPr/>
        <a:lstStyle/>
        <a:p>
          <a:endParaRPr lang="en-US"/>
        </a:p>
      </dgm:t>
    </dgm:pt>
    <dgm:pt modelId="{5B03CD0D-9355-4D99-AA37-F42139A1820D}" type="pres">
      <dgm:prSet presAssocID="{C1C0BEA0-DE30-4AC2-BF08-CC95470467BD}" presName="spaceBetweenRectangles" presStyleCnt="0"/>
      <dgm:spPr/>
    </dgm:pt>
    <dgm:pt modelId="{C98BE86C-6F45-4838-BEB0-18AE920D5740}" type="pres">
      <dgm:prSet presAssocID="{B00A1499-A5CC-4C82-8A8D-F53BF45B1E10}" presName="parentLin" presStyleCnt="0"/>
      <dgm:spPr/>
    </dgm:pt>
    <dgm:pt modelId="{7A404AC9-7829-401C-986B-F16E24EDB1F4}" type="pres">
      <dgm:prSet presAssocID="{B00A1499-A5CC-4C82-8A8D-F53BF45B1E10}" presName="parentLeftMargin" presStyleLbl="node1" presStyleIdx="0" presStyleCnt="2"/>
      <dgm:spPr/>
      <dgm:t>
        <a:bodyPr/>
        <a:lstStyle/>
        <a:p>
          <a:endParaRPr lang="en-US"/>
        </a:p>
      </dgm:t>
    </dgm:pt>
    <dgm:pt modelId="{3CC94BEE-6EE2-4F35-AD95-C3B69AF56510}" type="pres">
      <dgm:prSet presAssocID="{B00A1499-A5CC-4C82-8A8D-F53BF45B1E10}" presName="parentText" presStyleLbl="node1" presStyleIdx="1" presStyleCnt="2">
        <dgm:presLayoutVars>
          <dgm:chMax val="0"/>
          <dgm:bulletEnabled val="1"/>
        </dgm:presLayoutVars>
      </dgm:prSet>
      <dgm:spPr/>
      <dgm:t>
        <a:bodyPr/>
        <a:lstStyle/>
        <a:p>
          <a:endParaRPr lang="en-US"/>
        </a:p>
      </dgm:t>
    </dgm:pt>
    <dgm:pt modelId="{1181995D-1B2D-4ED9-8D25-A3EFA19C8051}" type="pres">
      <dgm:prSet presAssocID="{B00A1499-A5CC-4C82-8A8D-F53BF45B1E10}" presName="negativeSpace" presStyleCnt="0"/>
      <dgm:spPr/>
    </dgm:pt>
    <dgm:pt modelId="{6C29B58B-A0E8-46BA-89B7-C01634DCF8BB}" type="pres">
      <dgm:prSet presAssocID="{B00A1499-A5CC-4C82-8A8D-F53BF45B1E10}" presName="childText" presStyleLbl="conFgAcc1" presStyleIdx="1" presStyleCnt="2">
        <dgm:presLayoutVars>
          <dgm:bulletEnabled val="1"/>
        </dgm:presLayoutVars>
      </dgm:prSet>
      <dgm:spPr/>
      <dgm:t>
        <a:bodyPr/>
        <a:lstStyle/>
        <a:p>
          <a:endParaRPr lang="en-US"/>
        </a:p>
      </dgm:t>
    </dgm:pt>
  </dgm:ptLst>
  <dgm:cxnLst>
    <dgm:cxn modelId="{D968AB72-D5A0-440D-AE8A-6BD62FCECFCB}" type="presOf" srcId="{B00A1499-A5CC-4C82-8A8D-F53BF45B1E10}" destId="{7A404AC9-7829-401C-986B-F16E24EDB1F4}" srcOrd="0" destOrd="0" presId="urn:microsoft.com/office/officeart/2005/8/layout/list1"/>
    <dgm:cxn modelId="{536D9A40-66B1-4175-BC70-EE994B7863F4}" srcId="{B00A1499-A5CC-4C82-8A8D-F53BF45B1E10}" destId="{55116491-4085-4A61-A73E-92A773A5B9F0}" srcOrd="3" destOrd="0" parTransId="{9F820FB1-633C-4ED3-8775-B44A08C309B1}" sibTransId="{C8E47237-988A-471F-95F1-24F38C68DE8E}"/>
    <dgm:cxn modelId="{27672798-956E-4EA4-9FAB-CE146210F9D5}" type="presOf" srcId="{FAA2948A-E31D-4F69-A498-0123C86BC2BB}" destId="{6C29B58B-A0E8-46BA-89B7-C01634DCF8BB}" srcOrd="0" destOrd="7" presId="urn:microsoft.com/office/officeart/2005/8/layout/list1"/>
    <dgm:cxn modelId="{64E5B420-D5D5-46E4-BFC9-8D9F2D611C56}" type="presOf" srcId="{870E20EB-804D-487F-993F-9B73772F902B}" destId="{6C29B58B-A0E8-46BA-89B7-C01634DCF8BB}" srcOrd="0" destOrd="1" presId="urn:microsoft.com/office/officeart/2005/8/layout/list1"/>
    <dgm:cxn modelId="{C2D7EF63-A0C6-4AE5-9F1D-5E44411CA6C7}" type="presOf" srcId="{C04281C2-52CF-4538-AD13-F90D0339FE96}" destId="{91463431-C014-4823-9F5D-B2C163148AA9}" srcOrd="0" destOrd="1" presId="urn:microsoft.com/office/officeart/2005/8/layout/list1"/>
    <dgm:cxn modelId="{5C511CD6-2FD7-485E-B92D-06BD8EC4ADDF}" type="presOf" srcId="{3910AF22-00BC-41F6-8E1D-03E48F93AD88}" destId="{B7E2B2A6-687A-403D-BB78-DE26515CE1B4}" srcOrd="0" destOrd="0" presId="urn:microsoft.com/office/officeart/2005/8/layout/list1"/>
    <dgm:cxn modelId="{B4D68D38-525B-4B2C-A4E3-39D34BBC82AA}" srcId="{8B6F4B75-6E7B-4F6D-9B18-2B6D70E0AF2D}" destId="{A8A2F605-175A-4889-AF29-A776E4AAC366}" srcOrd="2" destOrd="0" parTransId="{69D3AAD3-6BDE-4069-89FE-CE8C769B812F}" sibTransId="{BBB3F960-6DCD-44A6-9039-4D0D490D362C}"/>
    <dgm:cxn modelId="{8F072C33-7939-4115-B223-AF0256B06253}" type="presOf" srcId="{8B6F4B75-6E7B-4F6D-9B18-2B6D70E0AF2D}" destId="{B0B56551-D116-404E-B546-26AE2AE539D4}" srcOrd="1" destOrd="0" presId="urn:microsoft.com/office/officeart/2005/8/layout/list1"/>
    <dgm:cxn modelId="{1DD31D64-89B9-46D7-A9AE-A7BF613B1884}" srcId="{B00A1499-A5CC-4C82-8A8D-F53BF45B1E10}" destId="{EB95B2DF-A365-4FBE-901A-0E7D0335611A}" srcOrd="4" destOrd="0" parTransId="{EBF66314-7A02-404F-AEF7-6E6D9ADB1C57}" sibTransId="{11AD4957-37AD-4D83-8F37-2E333AD0C41E}"/>
    <dgm:cxn modelId="{879D4E3B-6FF9-40F3-BF6C-EA63E23D33C6}" type="presOf" srcId="{A8A2F605-175A-4889-AF29-A776E4AAC366}" destId="{91463431-C014-4823-9F5D-B2C163148AA9}" srcOrd="0" destOrd="2" presId="urn:microsoft.com/office/officeart/2005/8/layout/list1"/>
    <dgm:cxn modelId="{4F5F9B8F-232E-4761-AAC0-534FAC51C88E}" srcId="{B00A1499-A5CC-4C82-8A8D-F53BF45B1E10}" destId="{FAA2948A-E31D-4F69-A498-0123C86BC2BB}" srcOrd="7" destOrd="0" parTransId="{C28E2CB0-3383-4FF4-8DD5-DE507E69A7F5}" sibTransId="{CD4144ED-1F13-40F8-871B-F956E8698B6C}"/>
    <dgm:cxn modelId="{B97F85AE-4447-4842-8052-850ED97DC23B}" srcId="{B00A1499-A5CC-4C82-8A8D-F53BF45B1E10}" destId="{45D504F5-BD9C-45A1-AD02-ACA4F741A6CE}" srcOrd="0" destOrd="0" parTransId="{712D6C13-F8A3-4536-8AB8-AD091FBE7BC2}" sibTransId="{C0309F36-70F7-447C-A60E-52EA270393FD}"/>
    <dgm:cxn modelId="{192474D9-B101-434E-A0B3-DF7DEEDBA945}" srcId="{B00A1499-A5CC-4C82-8A8D-F53BF45B1E10}" destId="{870E20EB-804D-487F-993F-9B73772F902B}" srcOrd="1" destOrd="0" parTransId="{7BDAE8C6-5AEB-4F8D-88EA-CB29709CAB5A}" sibTransId="{5EB729F9-F945-403D-B16B-325C602385F9}"/>
    <dgm:cxn modelId="{6760CBAE-B0C2-4B36-9358-34EF8AD27C4E}" type="presOf" srcId="{55116491-4085-4A61-A73E-92A773A5B9F0}" destId="{6C29B58B-A0E8-46BA-89B7-C01634DCF8BB}" srcOrd="0" destOrd="3" presId="urn:microsoft.com/office/officeart/2005/8/layout/list1"/>
    <dgm:cxn modelId="{F65ED9ED-2F8B-4099-B90E-927E3922B930}" srcId="{B00A1499-A5CC-4C82-8A8D-F53BF45B1E10}" destId="{67FD910A-13D2-47C5-BDF2-D1CFA75ACCC7}" srcOrd="6" destOrd="0" parTransId="{7BBC6F0D-4DF6-46B1-9E15-15B1DF7545B4}" sibTransId="{17C28DCB-A49D-4599-87F6-9E6F409726E2}"/>
    <dgm:cxn modelId="{0BC42683-CEA8-419C-A11C-2487C0EC849B}" type="presOf" srcId="{B6D9CEAD-BB9D-425E-B1DA-BBABEC0A6DA5}" destId="{6C29B58B-A0E8-46BA-89B7-C01634DCF8BB}" srcOrd="0" destOrd="5" presId="urn:microsoft.com/office/officeart/2005/8/layout/list1"/>
    <dgm:cxn modelId="{70EFFF54-39E2-4137-8166-A76282B80F60}" srcId="{B00A1499-A5CC-4C82-8A8D-F53BF45B1E10}" destId="{B6D9CEAD-BB9D-425E-B1DA-BBABEC0A6DA5}" srcOrd="5" destOrd="0" parTransId="{FD270F4F-8748-4702-ADC5-1D58DE212779}" sibTransId="{E2C26576-6007-43AA-928E-88A94355B289}"/>
    <dgm:cxn modelId="{8E80756B-68AC-4800-8ACC-F5D7CC9FD3F9}" type="presOf" srcId="{45D504F5-BD9C-45A1-AD02-ACA4F741A6CE}" destId="{6C29B58B-A0E8-46BA-89B7-C01634DCF8BB}" srcOrd="0" destOrd="0" presId="urn:microsoft.com/office/officeart/2005/8/layout/list1"/>
    <dgm:cxn modelId="{D53D9F7C-2566-47C6-A906-1558839DC318}" srcId="{8B6F4B75-6E7B-4F6D-9B18-2B6D70E0AF2D}" destId="{C04281C2-52CF-4538-AD13-F90D0339FE96}" srcOrd="1" destOrd="0" parTransId="{22D07821-BAAE-4511-A842-BB8506E03C32}" sibTransId="{166B19D9-BADD-49CB-8060-99D05729F9D2}"/>
    <dgm:cxn modelId="{C6CEE8D9-4CD0-4798-813F-2B48242D7F38}" type="presOf" srcId="{8B6F4B75-6E7B-4F6D-9B18-2B6D70E0AF2D}" destId="{D2309553-C915-4C7C-B444-2E5BE9AD5285}" srcOrd="0" destOrd="0" presId="urn:microsoft.com/office/officeart/2005/8/layout/list1"/>
    <dgm:cxn modelId="{28240EE8-96E0-478E-BF34-935EDBB1EA65}" type="presOf" srcId="{B00A1499-A5CC-4C82-8A8D-F53BF45B1E10}" destId="{3CC94BEE-6EE2-4F35-AD95-C3B69AF56510}" srcOrd="1" destOrd="0" presId="urn:microsoft.com/office/officeart/2005/8/layout/list1"/>
    <dgm:cxn modelId="{AE10E70E-6D81-4280-AB7F-51522481E0AC}" srcId="{8B6F4B75-6E7B-4F6D-9B18-2B6D70E0AF2D}" destId="{93BF34BC-5EF0-48B5-AA63-EC3A18B4582B}" srcOrd="0" destOrd="0" parTransId="{5FE4DE0C-1D2A-44AF-A784-DBE8622F6DDA}" sibTransId="{909A2297-F032-4BC6-94D6-0ED556FA4EB4}"/>
    <dgm:cxn modelId="{E04C82E6-3423-4550-98E8-1BC56652B236}" srcId="{3910AF22-00BC-41F6-8E1D-03E48F93AD88}" destId="{8B6F4B75-6E7B-4F6D-9B18-2B6D70E0AF2D}" srcOrd="0" destOrd="0" parTransId="{90B56401-EA58-48C8-BFAF-7170302E065E}" sibTransId="{C1C0BEA0-DE30-4AC2-BF08-CC95470467BD}"/>
    <dgm:cxn modelId="{EB49DB7E-7EDA-4292-B6B7-8E2CEB9F7058}" srcId="{B00A1499-A5CC-4C82-8A8D-F53BF45B1E10}" destId="{8CE71051-0D30-4E9D-AD7C-B31AA49DD901}" srcOrd="2" destOrd="0" parTransId="{27D633D4-072F-4662-86CC-930FCAA52A0C}" sibTransId="{9F38C5EE-BB72-4474-9BD0-E8C8D665A1F4}"/>
    <dgm:cxn modelId="{26710093-6A43-4E2B-92AE-7A75419F9185}" type="presOf" srcId="{67FD910A-13D2-47C5-BDF2-D1CFA75ACCC7}" destId="{6C29B58B-A0E8-46BA-89B7-C01634DCF8BB}" srcOrd="0" destOrd="6" presId="urn:microsoft.com/office/officeart/2005/8/layout/list1"/>
    <dgm:cxn modelId="{6AA1B9B5-8F35-4A43-955F-49E80E9C3213}" type="presOf" srcId="{93BF34BC-5EF0-48B5-AA63-EC3A18B4582B}" destId="{91463431-C014-4823-9F5D-B2C163148AA9}" srcOrd="0" destOrd="0" presId="urn:microsoft.com/office/officeart/2005/8/layout/list1"/>
    <dgm:cxn modelId="{26D85320-634A-4BAF-BA41-42AB259883F9}" type="presOf" srcId="{EB95B2DF-A365-4FBE-901A-0E7D0335611A}" destId="{6C29B58B-A0E8-46BA-89B7-C01634DCF8BB}" srcOrd="0" destOrd="4" presId="urn:microsoft.com/office/officeart/2005/8/layout/list1"/>
    <dgm:cxn modelId="{D2D6D1D0-CBD3-42A6-BDB4-3ECB56DEE8F1}" type="presOf" srcId="{8CE71051-0D30-4E9D-AD7C-B31AA49DD901}" destId="{6C29B58B-A0E8-46BA-89B7-C01634DCF8BB}" srcOrd="0" destOrd="2" presId="urn:microsoft.com/office/officeart/2005/8/layout/list1"/>
    <dgm:cxn modelId="{115BFFC3-0FEE-406D-BFC8-15A634242A5C}" srcId="{3910AF22-00BC-41F6-8E1D-03E48F93AD88}" destId="{B00A1499-A5CC-4C82-8A8D-F53BF45B1E10}" srcOrd="1" destOrd="0" parTransId="{8FCEE99E-52E7-4045-9F96-533FDFA7DD0D}" sibTransId="{2E5F0FE8-939B-4556-9130-06E3C618DE8A}"/>
    <dgm:cxn modelId="{0FC34B4F-24FD-462B-85A4-5CF2C2D45CBD}" type="presParOf" srcId="{B7E2B2A6-687A-403D-BB78-DE26515CE1B4}" destId="{9BAC28FD-7884-43B8-9DD8-117DEE370B98}" srcOrd="0" destOrd="0" presId="urn:microsoft.com/office/officeart/2005/8/layout/list1"/>
    <dgm:cxn modelId="{68D8E435-6ABB-4EEE-AF03-B37AB27E8333}" type="presParOf" srcId="{9BAC28FD-7884-43B8-9DD8-117DEE370B98}" destId="{D2309553-C915-4C7C-B444-2E5BE9AD5285}" srcOrd="0" destOrd="0" presId="urn:microsoft.com/office/officeart/2005/8/layout/list1"/>
    <dgm:cxn modelId="{7C18532E-5369-49B1-A94F-C0D714A2567E}" type="presParOf" srcId="{9BAC28FD-7884-43B8-9DD8-117DEE370B98}" destId="{B0B56551-D116-404E-B546-26AE2AE539D4}" srcOrd="1" destOrd="0" presId="urn:microsoft.com/office/officeart/2005/8/layout/list1"/>
    <dgm:cxn modelId="{72AC7E3E-8A21-4CA8-AA0F-50A7A4DCBE6A}" type="presParOf" srcId="{B7E2B2A6-687A-403D-BB78-DE26515CE1B4}" destId="{FAD561BE-5E94-435D-8285-B85E75C01A0D}" srcOrd="1" destOrd="0" presId="urn:microsoft.com/office/officeart/2005/8/layout/list1"/>
    <dgm:cxn modelId="{51293F08-6A0C-4C12-95EE-A39A6BE15367}" type="presParOf" srcId="{B7E2B2A6-687A-403D-BB78-DE26515CE1B4}" destId="{91463431-C014-4823-9F5D-B2C163148AA9}" srcOrd="2" destOrd="0" presId="urn:microsoft.com/office/officeart/2005/8/layout/list1"/>
    <dgm:cxn modelId="{EE159256-74BF-4D44-A5BB-E37214B092E0}" type="presParOf" srcId="{B7E2B2A6-687A-403D-BB78-DE26515CE1B4}" destId="{5B03CD0D-9355-4D99-AA37-F42139A1820D}" srcOrd="3" destOrd="0" presId="urn:microsoft.com/office/officeart/2005/8/layout/list1"/>
    <dgm:cxn modelId="{407BFC68-755F-4B7E-8B6D-AE00F262AB0B}" type="presParOf" srcId="{B7E2B2A6-687A-403D-BB78-DE26515CE1B4}" destId="{C98BE86C-6F45-4838-BEB0-18AE920D5740}" srcOrd="4" destOrd="0" presId="urn:microsoft.com/office/officeart/2005/8/layout/list1"/>
    <dgm:cxn modelId="{0D7A7079-60AA-4256-8057-72525D99B6F5}" type="presParOf" srcId="{C98BE86C-6F45-4838-BEB0-18AE920D5740}" destId="{7A404AC9-7829-401C-986B-F16E24EDB1F4}" srcOrd="0" destOrd="0" presId="urn:microsoft.com/office/officeart/2005/8/layout/list1"/>
    <dgm:cxn modelId="{4EF7800F-92E5-491E-A4E6-DA0FA38ECD39}" type="presParOf" srcId="{C98BE86C-6F45-4838-BEB0-18AE920D5740}" destId="{3CC94BEE-6EE2-4F35-AD95-C3B69AF56510}" srcOrd="1" destOrd="0" presId="urn:microsoft.com/office/officeart/2005/8/layout/list1"/>
    <dgm:cxn modelId="{19C43833-841B-4211-9FE3-40521ECFA22A}" type="presParOf" srcId="{B7E2B2A6-687A-403D-BB78-DE26515CE1B4}" destId="{1181995D-1B2D-4ED9-8D25-A3EFA19C8051}" srcOrd="5" destOrd="0" presId="urn:microsoft.com/office/officeart/2005/8/layout/list1"/>
    <dgm:cxn modelId="{95EF3975-8C9D-4EEC-8AF3-696FCB5CC1B9}" type="presParOf" srcId="{B7E2B2A6-687A-403D-BB78-DE26515CE1B4}" destId="{6C29B58B-A0E8-46BA-89B7-C01634DCF8BB}"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C515BB6-BC3E-48DC-B90F-A073F72E224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89456CAB-177C-4454-AD94-80205322BC87}">
      <dgm:prSet/>
      <dgm:spPr/>
      <dgm:t>
        <a:bodyPr/>
        <a:lstStyle/>
        <a:p>
          <a:pPr algn="ctr"/>
          <a:r>
            <a:rPr lang="en-US" dirty="0">
              <a:effectLst>
                <a:outerShdw blurRad="38100" dist="38100" dir="2700000" algn="tl">
                  <a:srgbClr val="000000">
                    <a:alpha val="43137"/>
                  </a:srgbClr>
                </a:outerShdw>
              </a:effectLst>
              <a:latin typeface="Gill Sans Nova" panose="020B0602020104020203" pitchFamily="34" charset="0"/>
            </a:rPr>
            <a:t>&gt; 80</a:t>
          </a:r>
        </a:p>
      </dgm:t>
    </dgm:pt>
    <dgm:pt modelId="{C7FBCF44-D235-402D-BD41-4016EEF58619}" type="parTrans" cxnId="{82462A83-C2FD-4987-98F2-F22A8659B516}">
      <dgm:prSet/>
      <dgm:spPr/>
      <dgm:t>
        <a:bodyPr/>
        <a:lstStyle/>
        <a:p>
          <a:endParaRPr lang="en-US">
            <a:latin typeface="Gill Sans Nova" panose="020B0602020104020203" pitchFamily="34" charset="0"/>
          </a:endParaRPr>
        </a:p>
      </dgm:t>
    </dgm:pt>
    <dgm:pt modelId="{CC9EC21D-0E87-446C-9A1F-D3CC07DB1143}" type="sibTrans" cxnId="{82462A83-C2FD-4987-98F2-F22A8659B516}">
      <dgm:prSet/>
      <dgm:spPr/>
      <dgm:t>
        <a:bodyPr/>
        <a:lstStyle/>
        <a:p>
          <a:endParaRPr lang="en-US">
            <a:latin typeface="Gill Sans Nova" panose="020B0602020104020203" pitchFamily="34" charset="0"/>
          </a:endParaRPr>
        </a:p>
      </dgm:t>
    </dgm:pt>
    <dgm:pt modelId="{343F6220-C2CE-4DBC-A712-5A431E099E08}">
      <dgm:prSet/>
      <dgm:spPr/>
      <dgm:t>
        <a:bodyPr/>
        <a:lstStyle/>
        <a:p>
          <a:pPr algn="ctr">
            <a:buNone/>
          </a:pPr>
          <a:r>
            <a:rPr lang="ar-EG" b="1" dirty="0">
              <a:latin typeface="Gill Sans Nova" panose="020B0602020104020203" pitchFamily="34" charset="0"/>
            </a:rPr>
            <a:t>موضوعات في برنامج عمل لجنة المعايير</a:t>
          </a:r>
          <a:endParaRPr lang="en-US" b="1" dirty="0">
            <a:latin typeface="Gill Sans Nova" panose="020B0602020104020203" pitchFamily="34" charset="0"/>
          </a:endParaRPr>
        </a:p>
      </dgm:t>
    </dgm:pt>
    <dgm:pt modelId="{F822E81C-059F-4A1B-9625-ED9F811B9CB7}" type="parTrans" cxnId="{2E6E105A-4F91-483A-A7E6-5322600820F3}">
      <dgm:prSet/>
      <dgm:spPr/>
      <dgm:t>
        <a:bodyPr/>
        <a:lstStyle/>
        <a:p>
          <a:endParaRPr lang="en-US">
            <a:latin typeface="Gill Sans Nova" panose="020B0602020104020203" pitchFamily="34" charset="0"/>
          </a:endParaRPr>
        </a:p>
      </dgm:t>
    </dgm:pt>
    <dgm:pt modelId="{194E7BAB-0E7E-4DCA-8F4C-76D8520CD024}" type="sibTrans" cxnId="{2E6E105A-4F91-483A-A7E6-5322600820F3}">
      <dgm:prSet/>
      <dgm:spPr/>
      <dgm:t>
        <a:bodyPr/>
        <a:lstStyle/>
        <a:p>
          <a:endParaRPr lang="en-US">
            <a:latin typeface="Gill Sans Nova" panose="020B0602020104020203" pitchFamily="34" charset="0"/>
          </a:endParaRPr>
        </a:p>
      </dgm:t>
    </dgm:pt>
    <dgm:pt modelId="{17BF3260-B246-4C5E-BF3D-ED170BFE5F11}">
      <dgm:prSet/>
      <dgm:spPr/>
      <dgm:t>
        <a:bodyPr/>
        <a:lstStyle/>
        <a:p>
          <a:pPr algn="ctr">
            <a:buNone/>
          </a:pPr>
          <a:r>
            <a:rPr lang="ar-EG" dirty="0">
              <a:latin typeface="Gill Sans Nova" panose="020B0602020104020203" pitchFamily="34" charset="0"/>
            </a:rPr>
            <a:t>تم التقدم بعشرات الموضوعات فى الفترة من يونيو 2020 إلى يونيو2021</a:t>
          </a:r>
          <a:endParaRPr lang="en-US" dirty="0">
            <a:latin typeface="Gill Sans Nova" panose="020B0602020104020203" pitchFamily="34" charset="0"/>
          </a:endParaRPr>
        </a:p>
      </dgm:t>
    </dgm:pt>
    <dgm:pt modelId="{09B0E347-5A0E-4FEA-81DC-5F7B0AF61DCC}" type="parTrans" cxnId="{1D29F767-0847-40F7-8AB2-C1E88B987722}">
      <dgm:prSet/>
      <dgm:spPr/>
      <dgm:t>
        <a:bodyPr/>
        <a:lstStyle/>
        <a:p>
          <a:endParaRPr lang="en-US"/>
        </a:p>
      </dgm:t>
    </dgm:pt>
    <dgm:pt modelId="{FD26D135-20C0-426A-94D2-C42D76D59140}" type="sibTrans" cxnId="{1D29F767-0847-40F7-8AB2-C1E88B987722}">
      <dgm:prSet/>
      <dgm:spPr/>
      <dgm:t>
        <a:bodyPr/>
        <a:lstStyle/>
        <a:p>
          <a:endParaRPr lang="en-US"/>
        </a:p>
      </dgm:t>
    </dgm:pt>
    <dgm:pt modelId="{3A3633AC-AEDC-4160-AB2D-674B70D693EC}" type="pres">
      <dgm:prSet presAssocID="{4C515BB6-BC3E-48DC-B90F-A073F72E2249}" presName="linear" presStyleCnt="0">
        <dgm:presLayoutVars>
          <dgm:animLvl val="lvl"/>
          <dgm:resizeHandles val="exact"/>
        </dgm:presLayoutVars>
      </dgm:prSet>
      <dgm:spPr/>
      <dgm:t>
        <a:bodyPr/>
        <a:lstStyle/>
        <a:p>
          <a:endParaRPr lang="en-US"/>
        </a:p>
      </dgm:t>
    </dgm:pt>
    <dgm:pt modelId="{74940A2D-84A0-4865-905D-C225FDDD0E2E}" type="pres">
      <dgm:prSet presAssocID="{89456CAB-177C-4454-AD94-80205322BC87}" presName="parentText" presStyleLbl="node1" presStyleIdx="0" presStyleCnt="1">
        <dgm:presLayoutVars>
          <dgm:chMax val="0"/>
          <dgm:bulletEnabled val="1"/>
        </dgm:presLayoutVars>
      </dgm:prSet>
      <dgm:spPr/>
      <dgm:t>
        <a:bodyPr/>
        <a:lstStyle/>
        <a:p>
          <a:endParaRPr lang="en-US"/>
        </a:p>
      </dgm:t>
    </dgm:pt>
    <dgm:pt modelId="{D2E9804D-B4D0-476C-9DC0-6CD03FDA1CCF}" type="pres">
      <dgm:prSet presAssocID="{89456CAB-177C-4454-AD94-80205322BC87}" presName="childText" presStyleLbl="revTx" presStyleIdx="0" presStyleCnt="1">
        <dgm:presLayoutVars>
          <dgm:bulletEnabled val="1"/>
        </dgm:presLayoutVars>
      </dgm:prSet>
      <dgm:spPr/>
      <dgm:t>
        <a:bodyPr/>
        <a:lstStyle/>
        <a:p>
          <a:endParaRPr lang="en-US"/>
        </a:p>
      </dgm:t>
    </dgm:pt>
  </dgm:ptLst>
  <dgm:cxnLst>
    <dgm:cxn modelId="{2E6E105A-4F91-483A-A7E6-5322600820F3}" srcId="{89456CAB-177C-4454-AD94-80205322BC87}" destId="{343F6220-C2CE-4DBC-A712-5A431E099E08}" srcOrd="0" destOrd="0" parTransId="{F822E81C-059F-4A1B-9625-ED9F811B9CB7}" sibTransId="{194E7BAB-0E7E-4DCA-8F4C-76D8520CD024}"/>
    <dgm:cxn modelId="{76A20D6D-2090-4D86-9B62-BE3F5A658FFB}" type="presOf" srcId="{343F6220-C2CE-4DBC-A712-5A431E099E08}" destId="{D2E9804D-B4D0-476C-9DC0-6CD03FDA1CCF}" srcOrd="0" destOrd="0" presId="urn:microsoft.com/office/officeart/2005/8/layout/vList2"/>
    <dgm:cxn modelId="{8ED32C20-EB84-40EE-A7E4-2DB07EDE133C}" type="presOf" srcId="{17BF3260-B246-4C5E-BF3D-ED170BFE5F11}" destId="{D2E9804D-B4D0-476C-9DC0-6CD03FDA1CCF}" srcOrd="0" destOrd="1" presId="urn:microsoft.com/office/officeart/2005/8/layout/vList2"/>
    <dgm:cxn modelId="{82462A83-C2FD-4987-98F2-F22A8659B516}" srcId="{4C515BB6-BC3E-48DC-B90F-A073F72E2249}" destId="{89456CAB-177C-4454-AD94-80205322BC87}" srcOrd="0" destOrd="0" parTransId="{C7FBCF44-D235-402D-BD41-4016EEF58619}" sibTransId="{CC9EC21D-0E87-446C-9A1F-D3CC07DB1143}"/>
    <dgm:cxn modelId="{425CEA6A-6174-4259-929F-BC466F564361}" type="presOf" srcId="{4C515BB6-BC3E-48DC-B90F-A073F72E2249}" destId="{3A3633AC-AEDC-4160-AB2D-674B70D693EC}" srcOrd="0" destOrd="0" presId="urn:microsoft.com/office/officeart/2005/8/layout/vList2"/>
    <dgm:cxn modelId="{1D29F767-0847-40F7-8AB2-C1E88B987722}" srcId="{89456CAB-177C-4454-AD94-80205322BC87}" destId="{17BF3260-B246-4C5E-BF3D-ED170BFE5F11}" srcOrd="1" destOrd="0" parTransId="{09B0E347-5A0E-4FEA-81DC-5F7B0AF61DCC}" sibTransId="{FD26D135-20C0-426A-94D2-C42D76D59140}"/>
    <dgm:cxn modelId="{3E4D46A8-31FC-41EA-9382-B7647FA1AB0F}" type="presOf" srcId="{89456CAB-177C-4454-AD94-80205322BC87}" destId="{74940A2D-84A0-4865-905D-C225FDDD0E2E}" srcOrd="0" destOrd="0" presId="urn:microsoft.com/office/officeart/2005/8/layout/vList2"/>
    <dgm:cxn modelId="{5A4FA2DC-5AC5-49D7-A7C5-8AD0F1C27F92}" type="presParOf" srcId="{3A3633AC-AEDC-4160-AB2D-674B70D693EC}" destId="{74940A2D-84A0-4865-905D-C225FDDD0E2E}" srcOrd="0" destOrd="0" presId="urn:microsoft.com/office/officeart/2005/8/layout/vList2"/>
    <dgm:cxn modelId="{73EB9680-0490-4FAD-9B22-201D2EB727EA}" type="presParOf" srcId="{3A3633AC-AEDC-4160-AB2D-674B70D693EC}" destId="{D2E9804D-B4D0-476C-9DC0-6CD03FDA1CCF}" srcOrd="1" destOrd="0" presId="urn:microsoft.com/office/officeart/2005/8/layout/vList2"/>
  </dgm:cxnLst>
  <dgm:bg/>
  <dgm:whole/>
  <dgm:extLst>
    <a:ext uri="http://schemas.microsoft.com/office/drawing/2008/diagram">
      <dsp:dataModelExt xmlns:dsp="http://schemas.microsoft.com/office/drawing/2008/diagram" relId="rId32"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3910AF22-00BC-41F6-8E1D-03E48F93AD88}" type="doc">
      <dgm:prSet loTypeId="urn:microsoft.com/office/officeart/2005/8/layout/list1" loCatId="list" qsTypeId="urn:microsoft.com/office/officeart/2005/8/quickstyle/simple1" qsCatId="simple" csTypeId="urn:microsoft.com/office/officeart/2005/8/colors/colorful4" csCatId="colorful" phldr="1"/>
      <dgm:spPr/>
      <dgm:t>
        <a:bodyPr/>
        <a:lstStyle/>
        <a:p>
          <a:endParaRPr lang="en-US"/>
        </a:p>
      </dgm:t>
    </dgm:pt>
    <dgm:pt modelId="{8B6F4B75-6E7B-4F6D-9B18-2B6D70E0AF2D}">
      <dgm:prSet/>
      <dgm:spPr/>
      <dgm:t>
        <a:bodyPr/>
        <a:lstStyle/>
        <a:p>
          <a:pPr algn="just" rtl="1">
            <a:buNone/>
          </a:pPr>
          <a:r>
            <a:rPr lang="ar-EG" b="1" dirty="0">
              <a:effectLst/>
              <a:latin typeface="Gill Sans Nova" panose="020B0602020104020203" pitchFamily="34" charset="0"/>
            </a:rPr>
            <a:t>مسودات المعايير</a:t>
          </a:r>
          <a:endParaRPr lang="en-US" b="1" dirty="0">
            <a:effectLst/>
            <a:latin typeface="Gill Sans Nova" panose="020B0602020104020203" pitchFamily="34" charset="0"/>
          </a:endParaRPr>
        </a:p>
      </dgm:t>
    </dgm:pt>
    <dgm:pt modelId="{90B56401-EA58-48C8-BFAF-7170302E065E}" type="parTrans" cxnId="{E04C82E6-3423-4550-98E8-1BC56652B236}">
      <dgm:prSet/>
      <dgm:spPr/>
      <dgm:t>
        <a:bodyPr/>
        <a:lstStyle/>
        <a:p>
          <a:pPr algn="l"/>
          <a:endParaRPr lang="en-US">
            <a:latin typeface="Gill Sans Nova" panose="020B0602020104020203" pitchFamily="34" charset="0"/>
          </a:endParaRPr>
        </a:p>
      </dgm:t>
    </dgm:pt>
    <dgm:pt modelId="{C1C0BEA0-DE30-4AC2-BF08-CC95470467BD}" type="sibTrans" cxnId="{E04C82E6-3423-4550-98E8-1BC56652B236}">
      <dgm:prSet/>
      <dgm:spPr/>
      <dgm:t>
        <a:bodyPr/>
        <a:lstStyle/>
        <a:p>
          <a:pPr algn="l"/>
          <a:endParaRPr lang="en-US">
            <a:latin typeface="Gill Sans Nova" panose="020B0602020104020203" pitchFamily="34" charset="0"/>
          </a:endParaRPr>
        </a:p>
      </dgm:t>
    </dgm:pt>
    <dgm:pt modelId="{B00A1499-A5CC-4C82-8A8D-F53BF45B1E10}">
      <dgm:prSet/>
      <dgm:spPr/>
      <dgm:t>
        <a:bodyPr/>
        <a:lstStyle/>
        <a:p>
          <a:pPr algn="just" rtl="1">
            <a:buNone/>
          </a:pPr>
          <a:r>
            <a:rPr lang="ar-EG" b="1" dirty="0">
              <a:effectLst/>
              <a:latin typeface="Gill Sans Nova" panose="020B0602020104020203" pitchFamily="34" charset="0"/>
            </a:rPr>
            <a:t>مسودة المواصفات * (جدول زمني منفصل - 2021-07-01 إلى 2021-08-31)</a:t>
          </a:r>
          <a:endParaRPr lang="en-US" b="1" dirty="0">
            <a:effectLst/>
            <a:latin typeface="Gill Sans Nova" panose="020B0602020104020203" pitchFamily="34" charset="0"/>
          </a:endParaRPr>
        </a:p>
      </dgm:t>
    </dgm:pt>
    <dgm:pt modelId="{8FCEE99E-52E7-4045-9F96-533FDFA7DD0D}" type="parTrans" cxnId="{115BFFC3-0FEE-406D-BFC8-15A634242A5C}">
      <dgm:prSet/>
      <dgm:spPr/>
      <dgm:t>
        <a:bodyPr/>
        <a:lstStyle/>
        <a:p>
          <a:pPr algn="l"/>
          <a:endParaRPr lang="en-US">
            <a:latin typeface="Gill Sans Nova" panose="020B0602020104020203" pitchFamily="34" charset="0"/>
          </a:endParaRPr>
        </a:p>
      </dgm:t>
    </dgm:pt>
    <dgm:pt modelId="{2E5F0FE8-939B-4556-9130-06E3C618DE8A}" type="sibTrans" cxnId="{115BFFC3-0FEE-406D-BFC8-15A634242A5C}">
      <dgm:prSet/>
      <dgm:spPr/>
      <dgm:t>
        <a:bodyPr/>
        <a:lstStyle/>
        <a:p>
          <a:pPr algn="l"/>
          <a:endParaRPr lang="en-US">
            <a:latin typeface="Gill Sans Nova" panose="020B0602020104020203" pitchFamily="34" charset="0"/>
          </a:endParaRPr>
        </a:p>
      </dgm:t>
    </dgm:pt>
    <dgm:pt modelId="{229E2A2A-F72C-48E9-A166-2EA4BEA0E4CA}">
      <dgm:prSet/>
      <dgm:spPr/>
      <dgm:t>
        <a:bodyPr/>
        <a:lstStyle/>
        <a:p>
          <a:pPr algn="just" rtl="1"/>
          <a:r>
            <a:rPr lang="ar-EG" dirty="0">
              <a:latin typeface="Gill Sans Nova" panose="020B0602020104020203" pitchFamily="34" charset="0"/>
            </a:rPr>
            <a:t>مراجعة المعيار الدولي لتدابير الصحة النباتية رقم 18 (</a:t>
          </a:r>
          <a:r>
            <a:rPr lang="ar-EG" i="1" dirty="0">
              <a:latin typeface="Gill Sans Nova" panose="020B0602020104020203" pitchFamily="34" charset="0"/>
            </a:rPr>
            <a:t>متطلبات استخدام التشعيع كتدبير من تدابير الصحة النباتية</a:t>
          </a:r>
          <a:r>
            <a:rPr lang="ar-EG" dirty="0">
              <a:latin typeface="Gill Sans Nova" panose="020B0602020104020203" pitchFamily="34" charset="0"/>
            </a:rPr>
            <a:t>) (2014-007) ، الأولوية 1</a:t>
          </a:r>
          <a:endParaRPr lang="en-US" dirty="0">
            <a:latin typeface="Gill Sans Nova" panose="020B0602020104020203" pitchFamily="34" charset="0"/>
          </a:endParaRPr>
        </a:p>
      </dgm:t>
    </dgm:pt>
    <dgm:pt modelId="{1477007B-7770-4DF6-ACB8-2B74651810F4}" type="parTrans" cxnId="{4E84709B-C882-4C43-A2D8-4640627EA11D}">
      <dgm:prSet/>
      <dgm:spPr/>
      <dgm:t>
        <a:bodyPr/>
        <a:lstStyle/>
        <a:p>
          <a:pPr algn="l"/>
          <a:endParaRPr lang="en-US">
            <a:latin typeface="Gill Sans Nova" panose="020B0602020104020203" pitchFamily="34" charset="0"/>
          </a:endParaRPr>
        </a:p>
      </dgm:t>
    </dgm:pt>
    <dgm:pt modelId="{6A04F6A0-7197-4AF3-A81A-1E6F8FE0D73E}" type="sibTrans" cxnId="{4E84709B-C882-4C43-A2D8-4640627EA11D}">
      <dgm:prSet/>
      <dgm:spPr/>
      <dgm:t>
        <a:bodyPr/>
        <a:lstStyle/>
        <a:p>
          <a:pPr algn="l"/>
          <a:endParaRPr lang="en-US">
            <a:latin typeface="Gill Sans Nova" panose="020B0602020104020203" pitchFamily="34" charset="0"/>
          </a:endParaRPr>
        </a:p>
      </dgm:t>
    </dgm:pt>
    <dgm:pt modelId="{C0E4616C-1D75-4418-949B-E2D797364206}">
      <dgm:prSet/>
      <dgm:spPr/>
      <dgm:t>
        <a:bodyPr/>
        <a:lstStyle/>
        <a:p>
          <a:pPr algn="just" rtl="1"/>
          <a:r>
            <a:rPr lang="ar-EG" dirty="0">
              <a:latin typeface="Gill Sans Nova" panose="020B0602020104020203" pitchFamily="34" charset="0"/>
            </a:rPr>
            <a:t>تعديلات 2021 على المعيار الدولي 5 (</a:t>
          </a:r>
          <a:r>
            <a:rPr lang="ar-EG" i="1" dirty="0">
              <a:latin typeface="Gill Sans Nova" panose="020B0602020104020203" pitchFamily="34" charset="0"/>
            </a:rPr>
            <a:t>مسرد مصطلحات الصحة النباتية</a:t>
          </a:r>
          <a:r>
            <a:rPr lang="ar-EG" dirty="0">
              <a:latin typeface="Gill Sans Nova" panose="020B0602020104020203" pitchFamily="34" charset="0"/>
            </a:rPr>
            <a:t>) (1994-001) ، الأولوية 1</a:t>
          </a:r>
          <a:endParaRPr lang="en-US" dirty="0">
            <a:latin typeface="Gill Sans Nova" panose="020B0602020104020203" pitchFamily="34" charset="0"/>
          </a:endParaRPr>
        </a:p>
      </dgm:t>
    </dgm:pt>
    <dgm:pt modelId="{1E8F1BB6-D614-4C23-8A7D-F8661149017C}" type="parTrans" cxnId="{43AF875A-4338-4D83-974F-8820B5ECBF96}">
      <dgm:prSet/>
      <dgm:spPr/>
      <dgm:t>
        <a:bodyPr/>
        <a:lstStyle/>
        <a:p>
          <a:pPr algn="l"/>
          <a:endParaRPr lang="en-US">
            <a:latin typeface="Gill Sans Nova" panose="020B0602020104020203" pitchFamily="34" charset="0"/>
          </a:endParaRPr>
        </a:p>
      </dgm:t>
    </dgm:pt>
    <dgm:pt modelId="{2BCBEF41-F7FA-4488-8B1A-9B7D39C18564}" type="sibTrans" cxnId="{43AF875A-4338-4D83-974F-8820B5ECBF96}">
      <dgm:prSet/>
      <dgm:spPr/>
      <dgm:t>
        <a:bodyPr/>
        <a:lstStyle/>
        <a:p>
          <a:pPr algn="l"/>
          <a:endParaRPr lang="en-US">
            <a:latin typeface="Gill Sans Nova" panose="020B0602020104020203" pitchFamily="34" charset="0"/>
          </a:endParaRPr>
        </a:p>
      </dgm:t>
    </dgm:pt>
    <dgm:pt modelId="{BA722C26-A252-456C-9F4E-6CB5474A90C4}">
      <dgm:prSet/>
      <dgm:spPr/>
      <dgm:t>
        <a:bodyPr/>
        <a:lstStyle/>
        <a:p>
          <a:pPr algn="just" rtl="1"/>
          <a:r>
            <a:rPr lang="ar-EG" b="1" dirty="0">
              <a:effectLst>
                <a:outerShdw blurRad="38100" dist="38100" dir="2700000" algn="tl">
                  <a:srgbClr val="000000">
                    <a:alpha val="43137"/>
                  </a:srgbClr>
                </a:outerShdw>
              </a:effectLst>
              <a:latin typeface="Gill Sans Nova" panose="020B0602020104020203" pitchFamily="34" charset="0"/>
            </a:rPr>
            <a:t>7 مسودات للمعايير</a:t>
          </a:r>
          <a:endParaRPr lang="en-US" b="1" dirty="0">
            <a:effectLst>
              <a:outerShdw blurRad="38100" dist="38100" dir="2700000" algn="tl">
                <a:srgbClr val="000000">
                  <a:alpha val="43137"/>
                </a:srgbClr>
              </a:outerShdw>
            </a:effectLst>
            <a:latin typeface="Gill Sans Nova" panose="020B0602020104020203" pitchFamily="34" charset="0"/>
          </a:endParaRPr>
        </a:p>
      </dgm:t>
    </dgm:pt>
    <dgm:pt modelId="{86E498D7-E438-4399-8E03-8BE3D66885E3}" type="parTrans" cxnId="{E0145CBE-047C-4CB8-8290-B8AFE0AD9FD4}">
      <dgm:prSet/>
      <dgm:spPr/>
      <dgm:t>
        <a:bodyPr/>
        <a:lstStyle/>
        <a:p>
          <a:endParaRPr lang="en-US"/>
        </a:p>
      </dgm:t>
    </dgm:pt>
    <dgm:pt modelId="{AD1D1B4E-D1A6-462A-BFCD-1233A12D44B2}" type="sibTrans" cxnId="{E0145CBE-047C-4CB8-8290-B8AFE0AD9FD4}">
      <dgm:prSet/>
      <dgm:spPr/>
      <dgm:t>
        <a:bodyPr/>
        <a:lstStyle/>
        <a:p>
          <a:endParaRPr lang="en-US"/>
        </a:p>
      </dgm:t>
    </dgm:pt>
    <dgm:pt modelId="{45D504F5-BD9C-45A1-AD02-ACA4F741A6CE}">
      <dgm:prSet/>
      <dgm:spPr/>
      <dgm:t>
        <a:bodyPr/>
        <a:lstStyle/>
        <a:p>
          <a:pPr algn="just" rtl="1"/>
          <a:r>
            <a:rPr lang="ar-EG" i="1" dirty="0">
              <a:latin typeface="Gill Sans Nova" panose="020B0602020104020203" pitchFamily="34" charset="0"/>
            </a:rPr>
            <a:t>إعادة ترتيب معايير تحليل مخاطر الآفات (2020-001)</a:t>
          </a:r>
          <a:endParaRPr lang="en-US" u="sng" dirty="0">
            <a:latin typeface="Gill Sans Nova" panose="020B0602020104020203" pitchFamily="34" charset="0"/>
          </a:endParaRPr>
        </a:p>
      </dgm:t>
    </dgm:pt>
    <dgm:pt modelId="{C0309F36-70F7-447C-A60E-52EA270393FD}" type="sibTrans" cxnId="{B97F85AE-4447-4842-8052-850ED97DC23B}">
      <dgm:prSet/>
      <dgm:spPr/>
      <dgm:t>
        <a:bodyPr/>
        <a:lstStyle/>
        <a:p>
          <a:pPr algn="l"/>
          <a:endParaRPr lang="en-US">
            <a:latin typeface="Gill Sans Nova" panose="020B0602020104020203" pitchFamily="34" charset="0"/>
          </a:endParaRPr>
        </a:p>
      </dgm:t>
    </dgm:pt>
    <dgm:pt modelId="{712D6C13-F8A3-4536-8AB8-AD091FBE7BC2}" type="parTrans" cxnId="{B97F85AE-4447-4842-8052-850ED97DC23B}">
      <dgm:prSet/>
      <dgm:spPr/>
      <dgm:t>
        <a:bodyPr/>
        <a:lstStyle/>
        <a:p>
          <a:pPr algn="l"/>
          <a:endParaRPr lang="en-US">
            <a:latin typeface="Gill Sans Nova" panose="020B0602020104020203" pitchFamily="34" charset="0"/>
          </a:endParaRPr>
        </a:p>
      </dgm:t>
    </dgm:pt>
    <dgm:pt modelId="{93BF34BC-5EF0-48B5-AA63-EC3A18B4582B}">
      <dgm:prSet/>
      <dgm:spPr/>
      <dgm:t>
        <a:bodyPr/>
        <a:lstStyle/>
        <a:p>
          <a:pPr algn="just" rtl="1"/>
          <a:r>
            <a:rPr lang="ar-EG" dirty="0">
              <a:latin typeface="Gill Sans Nova" panose="020B0602020104020203" pitchFamily="34" charset="0"/>
            </a:rPr>
            <a:t>مراجعة المعيار الدولي رقم 4 (</a:t>
          </a:r>
          <a:r>
            <a:rPr lang="ar-EG" i="1" dirty="0">
              <a:latin typeface="Gill Sans Nova" panose="020B0602020104020203" pitchFamily="34" charset="0"/>
            </a:rPr>
            <a:t>متطلبات إنشاء مناطق خالية من الآفات</a:t>
          </a:r>
          <a:r>
            <a:rPr lang="ar-EG" dirty="0">
              <a:latin typeface="Gill Sans Nova" panose="020B0602020104020203" pitchFamily="34" charset="0"/>
            </a:rPr>
            <a:t>) (2009-002) ، الأولوية 4</a:t>
          </a:r>
          <a:endParaRPr lang="en-US" dirty="0">
            <a:latin typeface="Gill Sans Nova" panose="020B0602020104020203" pitchFamily="34" charset="0"/>
          </a:endParaRPr>
        </a:p>
      </dgm:t>
    </dgm:pt>
    <dgm:pt modelId="{909A2297-F032-4BC6-94D6-0ED556FA4EB4}" type="sibTrans" cxnId="{AE10E70E-6D81-4280-AB7F-51522481E0AC}">
      <dgm:prSet/>
      <dgm:spPr/>
      <dgm:t>
        <a:bodyPr/>
        <a:lstStyle/>
        <a:p>
          <a:pPr algn="l"/>
          <a:endParaRPr lang="en-US">
            <a:latin typeface="Gill Sans Nova" panose="020B0602020104020203" pitchFamily="34" charset="0"/>
          </a:endParaRPr>
        </a:p>
      </dgm:t>
    </dgm:pt>
    <dgm:pt modelId="{5FE4DE0C-1D2A-44AF-A784-DBE8622F6DDA}" type="parTrans" cxnId="{AE10E70E-6D81-4280-AB7F-51522481E0AC}">
      <dgm:prSet/>
      <dgm:spPr/>
      <dgm:t>
        <a:bodyPr/>
        <a:lstStyle/>
        <a:p>
          <a:pPr algn="l"/>
          <a:endParaRPr lang="en-US">
            <a:latin typeface="Gill Sans Nova" panose="020B0602020104020203" pitchFamily="34" charset="0"/>
          </a:endParaRPr>
        </a:p>
      </dgm:t>
    </dgm:pt>
    <dgm:pt modelId="{1D2B1BB1-28F9-4325-B253-1690D100F744}">
      <dgm:prSet/>
      <dgm:spPr/>
      <dgm:t>
        <a:bodyPr/>
        <a:lstStyle/>
        <a:p>
          <a:pPr algn="just" rtl="1">
            <a:buNone/>
          </a:pPr>
          <a:r>
            <a:rPr lang="ar-EG" b="1" dirty="0">
              <a:latin typeface="Gill Sans Nova" panose="020B0602020104020203" pitchFamily="34" charset="0"/>
            </a:rPr>
            <a:t>مسودة معيار بروتوكول تشخيص</a:t>
          </a:r>
          <a:endParaRPr lang="en-US" b="1" dirty="0">
            <a:latin typeface="Gill Sans Nova" panose="020B0602020104020203" pitchFamily="34" charset="0"/>
          </a:endParaRPr>
        </a:p>
      </dgm:t>
    </dgm:pt>
    <dgm:pt modelId="{16DED34B-9E6D-49F0-A22E-B5756B1B39D1}" type="parTrans" cxnId="{9A44FF26-3265-4720-B45F-CC592D74745B}">
      <dgm:prSet/>
      <dgm:spPr/>
      <dgm:t>
        <a:bodyPr/>
        <a:lstStyle/>
        <a:p>
          <a:endParaRPr lang="en-US"/>
        </a:p>
      </dgm:t>
    </dgm:pt>
    <dgm:pt modelId="{A1BA2B78-6B5A-4296-9601-C9810A4501C9}" type="sibTrans" cxnId="{9A44FF26-3265-4720-B45F-CC592D74745B}">
      <dgm:prSet/>
      <dgm:spPr/>
      <dgm:t>
        <a:bodyPr/>
        <a:lstStyle/>
        <a:p>
          <a:endParaRPr lang="en-US"/>
        </a:p>
      </dgm:t>
    </dgm:pt>
    <dgm:pt modelId="{4D28B5B1-5957-40AE-B9DC-46991667AD66}">
      <dgm:prSet/>
      <dgm:spPr/>
      <dgm:t>
        <a:bodyPr/>
        <a:lstStyle/>
        <a:p>
          <a:pPr algn="just" rtl="1"/>
          <a:r>
            <a:rPr lang="en-GB" dirty="0">
              <a:latin typeface="Gill Sans Nova" panose="020B0602020104020203" pitchFamily="34" charset="0"/>
            </a:rPr>
            <a:t> </a:t>
          </a:r>
          <a:r>
            <a:rPr lang="en-GB" i="1" dirty="0">
              <a:latin typeface="Gill Sans Nova" panose="020B0602020104020203" pitchFamily="34" charset="0"/>
            </a:rPr>
            <a:t>Candidatus Liberibacter </a:t>
          </a:r>
          <a:r>
            <a:rPr lang="en-GB" dirty="0">
              <a:latin typeface="Gill Sans Nova" panose="020B0602020104020203" pitchFamily="34" charset="0"/>
            </a:rPr>
            <a:t>spp. on</a:t>
          </a:r>
          <a:r>
            <a:rPr lang="en-GB" i="1" dirty="0">
              <a:latin typeface="Gill Sans Nova" panose="020B0602020104020203" pitchFamily="34" charset="0"/>
            </a:rPr>
            <a:t> </a:t>
          </a:r>
          <a:r>
            <a:rPr lang="ar-EG" i="0" dirty="0">
              <a:latin typeface="Gill Sans Nova" panose="020B0602020104020203" pitchFamily="34" charset="0"/>
            </a:rPr>
            <a:t>على أصناف الموالح </a:t>
          </a:r>
          <a:r>
            <a:rPr lang="en-GB" dirty="0">
              <a:latin typeface="Gill Sans Nova" panose="020B0602020104020203" pitchFamily="34" charset="0"/>
            </a:rPr>
            <a:t>(2004-010)</a:t>
          </a:r>
          <a:r>
            <a:rPr lang="ar-EG" dirty="0">
              <a:latin typeface="Gill Sans Nova" panose="020B0602020104020203" pitchFamily="34" charset="0"/>
            </a:rPr>
            <a:t>، أولوية 2</a:t>
          </a:r>
          <a:endParaRPr lang="en-US" dirty="0">
            <a:latin typeface="Gill Sans Nova" panose="020B0602020104020203" pitchFamily="34" charset="0"/>
          </a:endParaRPr>
        </a:p>
      </dgm:t>
    </dgm:pt>
    <dgm:pt modelId="{271A020C-E03B-4341-8E9A-D781AB6F127D}" type="parTrans" cxnId="{6293B238-B9A0-46BA-9EEA-7AC01DD9D332}">
      <dgm:prSet/>
      <dgm:spPr/>
      <dgm:t>
        <a:bodyPr/>
        <a:lstStyle/>
        <a:p>
          <a:endParaRPr lang="en-US"/>
        </a:p>
      </dgm:t>
    </dgm:pt>
    <dgm:pt modelId="{99931CAE-A1D7-4F6D-8809-6BE3598EAE65}" type="sibTrans" cxnId="{6293B238-B9A0-46BA-9EEA-7AC01DD9D332}">
      <dgm:prSet/>
      <dgm:spPr/>
      <dgm:t>
        <a:bodyPr/>
        <a:lstStyle/>
        <a:p>
          <a:endParaRPr lang="en-US"/>
        </a:p>
      </dgm:t>
    </dgm:pt>
    <dgm:pt modelId="{3C890901-9600-40CD-A668-F86925032C00}">
      <dgm:prSet/>
      <dgm:spPr/>
      <dgm:t>
        <a:bodyPr/>
        <a:lstStyle/>
        <a:p>
          <a:pPr algn="just" rtl="1"/>
          <a:r>
            <a:rPr lang="ar-EG" dirty="0">
              <a:latin typeface="Gill Sans Nova" panose="020B0602020104020203" pitchFamily="34" charset="0"/>
            </a:rPr>
            <a:t>ملحق استخدام </a:t>
          </a:r>
          <a:r>
            <a:rPr lang="ar-EG" i="1" dirty="0">
              <a:latin typeface="Gill Sans Nova" panose="020B0602020104020203" pitchFamily="34" charset="0"/>
            </a:rPr>
            <a:t>إذن استيراد محدد </a:t>
          </a:r>
          <a:r>
            <a:rPr lang="ar-EG" dirty="0">
              <a:latin typeface="Gill Sans Nova" panose="020B0602020104020203" pitchFamily="34" charset="0"/>
            </a:rPr>
            <a:t>(2008-006) للمعيار الدولي رقم 20 (</a:t>
          </a:r>
          <a:r>
            <a:rPr lang="ar-EG" i="1" dirty="0">
              <a:latin typeface="Gill Sans Nova" panose="020B0602020104020203" pitchFamily="34" charset="0"/>
            </a:rPr>
            <a:t>مبادئ توجيهية لنظام لوائح الصحة النباتية على الواردات</a:t>
          </a:r>
          <a:r>
            <a:rPr lang="ar-EG" dirty="0">
              <a:latin typeface="Gill Sans Nova" panose="020B0602020104020203" pitchFamily="34" charset="0"/>
            </a:rPr>
            <a:t>)، الأولوية 4</a:t>
          </a:r>
          <a:endParaRPr lang="en-US" dirty="0">
            <a:latin typeface="Gill Sans Nova" panose="020B0602020104020203" pitchFamily="34" charset="0"/>
          </a:endParaRPr>
        </a:p>
      </dgm:t>
    </dgm:pt>
    <dgm:pt modelId="{C2EFE617-2444-4C45-A6DE-18A0EB333ACB}" type="sibTrans" cxnId="{EBF5D2BF-6099-494C-ADCC-7887C3F80678}">
      <dgm:prSet/>
      <dgm:spPr/>
      <dgm:t>
        <a:bodyPr/>
        <a:lstStyle/>
        <a:p>
          <a:pPr algn="l"/>
          <a:endParaRPr lang="en-US">
            <a:latin typeface="Gill Sans Nova" panose="020B0602020104020203" pitchFamily="34" charset="0"/>
          </a:endParaRPr>
        </a:p>
      </dgm:t>
    </dgm:pt>
    <dgm:pt modelId="{141A0D32-9968-4922-9AD1-56BBCA69E674}" type="parTrans" cxnId="{EBF5D2BF-6099-494C-ADCC-7887C3F80678}">
      <dgm:prSet/>
      <dgm:spPr/>
      <dgm:t>
        <a:bodyPr/>
        <a:lstStyle/>
        <a:p>
          <a:pPr algn="l"/>
          <a:endParaRPr lang="en-US">
            <a:latin typeface="Gill Sans Nova" panose="020B0602020104020203" pitchFamily="34" charset="0"/>
          </a:endParaRPr>
        </a:p>
      </dgm:t>
    </dgm:pt>
    <dgm:pt modelId="{E7B63DE6-4C4C-4039-A11F-2CF638A5BA45}">
      <dgm:prSet/>
      <dgm:spPr/>
      <dgm:t>
        <a:bodyPr/>
        <a:lstStyle/>
        <a:p>
          <a:pPr algn="just" rtl="1">
            <a:buNone/>
          </a:pPr>
          <a:r>
            <a:rPr lang="ar-EG" b="1" dirty="0">
              <a:latin typeface="Gill Sans Nova" panose="020B0602020104020203" pitchFamily="34" charset="0"/>
            </a:rPr>
            <a:t>مسودة معيار بروتوكول المعاملات</a:t>
          </a:r>
          <a:endParaRPr lang="en-US" b="1" dirty="0">
            <a:latin typeface="Gill Sans Nova" panose="020B0602020104020203" pitchFamily="34" charset="0"/>
          </a:endParaRPr>
        </a:p>
      </dgm:t>
    </dgm:pt>
    <dgm:pt modelId="{3A810368-43D7-499A-80F0-E5C17E03E3BC}" type="parTrans" cxnId="{6CDAB428-89EB-4262-BA9A-129CACB80F41}">
      <dgm:prSet/>
      <dgm:spPr/>
      <dgm:t>
        <a:bodyPr/>
        <a:lstStyle/>
        <a:p>
          <a:endParaRPr lang="en-US"/>
        </a:p>
      </dgm:t>
    </dgm:pt>
    <dgm:pt modelId="{1D04684D-C1C8-48F2-9389-DB6F81492CB7}" type="sibTrans" cxnId="{6CDAB428-89EB-4262-BA9A-129CACB80F41}">
      <dgm:prSet/>
      <dgm:spPr/>
      <dgm:t>
        <a:bodyPr/>
        <a:lstStyle/>
        <a:p>
          <a:endParaRPr lang="en-US"/>
        </a:p>
      </dgm:t>
    </dgm:pt>
    <dgm:pt modelId="{045300A0-C4FF-4FAD-8CD7-2E5C5F65926D}">
      <dgm:prSet/>
      <dgm:spPr/>
      <dgm:t>
        <a:bodyPr/>
        <a:lstStyle/>
        <a:p>
          <a:pPr algn="just" rtl="1">
            <a:buNone/>
          </a:pPr>
          <a:r>
            <a:rPr lang="ar-EG" b="0" dirty="0">
              <a:latin typeface="Gill Sans Nova" panose="020B0602020104020203" pitchFamily="34" charset="0"/>
            </a:rPr>
            <a:t>المعاملة بالتشعيع لأفة </a:t>
          </a:r>
          <a:r>
            <a:rPr lang="en-US" b="0" i="1" dirty="0" err="1">
              <a:latin typeface="Gill Sans Nova" panose="020B0602020104020203" pitchFamily="34" charset="0"/>
            </a:rPr>
            <a:t>Pseudococcus</a:t>
          </a:r>
          <a:r>
            <a:rPr lang="en-US" b="0" i="1" dirty="0">
              <a:latin typeface="Gill Sans Nova" panose="020B0602020104020203" pitchFamily="34" charset="0"/>
            </a:rPr>
            <a:t> </a:t>
          </a:r>
          <a:r>
            <a:rPr lang="en-US" b="0" i="1" dirty="0" err="1">
              <a:latin typeface="Gill Sans Nova" panose="020B0602020104020203" pitchFamily="34" charset="0"/>
            </a:rPr>
            <a:t>jackbeardsleyi</a:t>
          </a:r>
          <a:r>
            <a:rPr lang="en-US" b="0" dirty="0">
              <a:latin typeface="Gill Sans Nova" panose="020B0602020104020203" pitchFamily="34" charset="0"/>
            </a:rPr>
            <a:t>، (2017-027)</a:t>
          </a:r>
          <a:r>
            <a:rPr lang="ar-EG" b="0" dirty="0">
              <a:latin typeface="Gill Sans Nova" panose="020B0602020104020203" pitchFamily="34" charset="0"/>
            </a:rPr>
            <a:t> الأولوية 3</a:t>
          </a:r>
          <a:endParaRPr lang="en-US" b="0" dirty="0">
            <a:latin typeface="Gill Sans Nova" panose="020B0602020104020203" pitchFamily="34" charset="0"/>
          </a:endParaRPr>
        </a:p>
      </dgm:t>
    </dgm:pt>
    <dgm:pt modelId="{40451B22-C59B-4860-8881-5F87616C4384}" type="parTrans" cxnId="{F70C93D7-3D94-4874-AD0F-ABAF1FEE020E}">
      <dgm:prSet/>
      <dgm:spPr/>
      <dgm:t>
        <a:bodyPr/>
        <a:lstStyle/>
        <a:p>
          <a:endParaRPr lang="en-US"/>
        </a:p>
      </dgm:t>
    </dgm:pt>
    <dgm:pt modelId="{30555FE6-89AE-4F5D-9450-1797E2680E67}" type="sibTrans" cxnId="{F70C93D7-3D94-4874-AD0F-ABAF1FEE020E}">
      <dgm:prSet/>
      <dgm:spPr/>
      <dgm:t>
        <a:bodyPr/>
        <a:lstStyle/>
        <a:p>
          <a:endParaRPr lang="en-US"/>
        </a:p>
      </dgm:t>
    </dgm:pt>
    <dgm:pt modelId="{B7E2B2A6-687A-403D-BB78-DE26515CE1B4}" type="pres">
      <dgm:prSet presAssocID="{3910AF22-00BC-41F6-8E1D-03E48F93AD88}" presName="linear" presStyleCnt="0">
        <dgm:presLayoutVars>
          <dgm:dir/>
          <dgm:animLvl val="lvl"/>
          <dgm:resizeHandles val="exact"/>
        </dgm:presLayoutVars>
      </dgm:prSet>
      <dgm:spPr/>
      <dgm:t>
        <a:bodyPr/>
        <a:lstStyle/>
        <a:p>
          <a:endParaRPr lang="en-US"/>
        </a:p>
      </dgm:t>
    </dgm:pt>
    <dgm:pt modelId="{FE175405-DA1B-47D3-927F-5F73C3DCD6AC}" type="pres">
      <dgm:prSet presAssocID="{BA722C26-A252-456C-9F4E-6CB5474A90C4}" presName="parentLin" presStyleCnt="0"/>
      <dgm:spPr/>
    </dgm:pt>
    <dgm:pt modelId="{C099DC84-4D19-4611-B7CD-84B3807F308F}" type="pres">
      <dgm:prSet presAssocID="{BA722C26-A252-456C-9F4E-6CB5474A90C4}" presName="parentLeftMargin" presStyleLbl="node1" presStyleIdx="0" presStyleCnt="1"/>
      <dgm:spPr/>
      <dgm:t>
        <a:bodyPr/>
        <a:lstStyle/>
        <a:p>
          <a:endParaRPr lang="en-US"/>
        </a:p>
      </dgm:t>
    </dgm:pt>
    <dgm:pt modelId="{222ADF78-C510-41EB-8A99-28C52684C8FD}" type="pres">
      <dgm:prSet presAssocID="{BA722C26-A252-456C-9F4E-6CB5474A90C4}" presName="parentText" presStyleLbl="node1" presStyleIdx="0" presStyleCnt="1">
        <dgm:presLayoutVars>
          <dgm:chMax val="0"/>
          <dgm:bulletEnabled val="1"/>
        </dgm:presLayoutVars>
      </dgm:prSet>
      <dgm:spPr/>
      <dgm:t>
        <a:bodyPr/>
        <a:lstStyle/>
        <a:p>
          <a:endParaRPr lang="en-US"/>
        </a:p>
      </dgm:t>
    </dgm:pt>
    <dgm:pt modelId="{75FECBF8-07EF-4B56-BB1A-E483FF5540E7}" type="pres">
      <dgm:prSet presAssocID="{BA722C26-A252-456C-9F4E-6CB5474A90C4}" presName="negativeSpace" presStyleCnt="0"/>
      <dgm:spPr/>
    </dgm:pt>
    <dgm:pt modelId="{C1078ACA-8D54-421A-BC9B-FA942DBC2BD1}" type="pres">
      <dgm:prSet presAssocID="{BA722C26-A252-456C-9F4E-6CB5474A90C4}" presName="childText" presStyleLbl="conFgAcc1" presStyleIdx="0" presStyleCnt="1">
        <dgm:presLayoutVars>
          <dgm:bulletEnabled val="1"/>
        </dgm:presLayoutVars>
      </dgm:prSet>
      <dgm:spPr/>
      <dgm:t>
        <a:bodyPr/>
        <a:lstStyle/>
        <a:p>
          <a:endParaRPr lang="en-US"/>
        </a:p>
      </dgm:t>
    </dgm:pt>
  </dgm:ptLst>
  <dgm:cxnLst>
    <dgm:cxn modelId="{5D4CE450-5F27-4C68-A189-C95293B71CA8}" type="presOf" srcId="{45D504F5-BD9C-45A1-AD02-ACA4F741A6CE}" destId="{C1078ACA-8D54-421A-BC9B-FA942DBC2BD1}" srcOrd="0" destOrd="1" presId="urn:microsoft.com/office/officeart/2005/8/layout/list1"/>
    <dgm:cxn modelId="{8749935E-CDA8-4DA3-BA29-F3B03ACD4C10}" type="presOf" srcId="{B00A1499-A5CC-4C82-8A8D-F53BF45B1E10}" destId="{C1078ACA-8D54-421A-BC9B-FA942DBC2BD1}" srcOrd="0" destOrd="0" presId="urn:microsoft.com/office/officeart/2005/8/layout/list1"/>
    <dgm:cxn modelId="{5C511CD6-2FD7-485E-B92D-06BD8EC4ADDF}" type="presOf" srcId="{3910AF22-00BC-41F6-8E1D-03E48F93AD88}" destId="{B7E2B2A6-687A-403D-BB78-DE26515CE1B4}" srcOrd="0" destOrd="0" presId="urn:microsoft.com/office/officeart/2005/8/layout/list1"/>
    <dgm:cxn modelId="{2B8C0189-D5DA-475F-9C5E-1EB41CE38D1F}" type="presOf" srcId="{C0E4616C-1D75-4418-949B-E2D797364206}" destId="{C1078ACA-8D54-421A-BC9B-FA942DBC2BD1}" srcOrd="0" destOrd="4" presId="urn:microsoft.com/office/officeart/2005/8/layout/list1"/>
    <dgm:cxn modelId="{4E84709B-C882-4C43-A2D8-4640627EA11D}" srcId="{8B6F4B75-6E7B-4F6D-9B18-2B6D70E0AF2D}" destId="{229E2A2A-F72C-48E9-A166-2EA4BEA0E4CA}" srcOrd="0" destOrd="0" parTransId="{1477007B-7770-4DF6-ACB8-2B74651810F4}" sibTransId="{6A04F6A0-7197-4AF3-A81A-1E6F8FE0D73E}"/>
    <dgm:cxn modelId="{1D4A4805-84A2-4460-9AB3-EF56C851A73C}" type="presOf" srcId="{BA722C26-A252-456C-9F4E-6CB5474A90C4}" destId="{C099DC84-4D19-4611-B7CD-84B3807F308F}" srcOrd="0" destOrd="0" presId="urn:microsoft.com/office/officeart/2005/8/layout/list1"/>
    <dgm:cxn modelId="{B97F85AE-4447-4842-8052-850ED97DC23B}" srcId="{B00A1499-A5CC-4C82-8A8D-F53BF45B1E10}" destId="{45D504F5-BD9C-45A1-AD02-ACA4F741A6CE}" srcOrd="0" destOrd="0" parTransId="{712D6C13-F8A3-4536-8AB8-AD091FBE7BC2}" sibTransId="{C0309F36-70F7-447C-A60E-52EA270393FD}"/>
    <dgm:cxn modelId="{A436C803-E71E-4818-875C-8BB7AC78877E}" type="presOf" srcId="{229E2A2A-F72C-48E9-A166-2EA4BEA0E4CA}" destId="{C1078ACA-8D54-421A-BC9B-FA942DBC2BD1}" srcOrd="0" destOrd="3" presId="urn:microsoft.com/office/officeart/2005/8/layout/list1"/>
    <dgm:cxn modelId="{61E06F72-2C13-4FB2-8134-DEECEFCE2B83}" type="presOf" srcId="{4D28B5B1-5957-40AE-B9DC-46991667AD66}" destId="{C1078ACA-8D54-421A-BC9B-FA942DBC2BD1}" srcOrd="0" destOrd="8" presId="urn:microsoft.com/office/officeart/2005/8/layout/list1"/>
    <dgm:cxn modelId="{E0145CBE-047C-4CB8-8290-B8AFE0AD9FD4}" srcId="{3910AF22-00BC-41F6-8E1D-03E48F93AD88}" destId="{BA722C26-A252-456C-9F4E-6CB5474A90C4}" srcOrd="0" destOrd="0" parTransId="{86E498D7-E438-4399-8E03-8BE3D66885E3}" sibTransId="{AD1D1B4E-D1A6-462A-BFCD-1233A12D44B2}"/>
    <dgm:cxn modelId="{F70C93D7-3D94-4874-AD0F-ABAF1FEE020E}" srcId="{BA722C26-A252-456C-9F4E-6CB5474A90C4}" destId="{045300A0-C4FF-4FAD-8CD7-2E5C5F65926D}" srcOrd="4" destOrd="0" parTransId="{40451B22-C59B-4860-8881-5F87616C4384}" sibTransId="{30555FE6-89AE-4F5D-9450-1797E2680E67}"/>
    <dgm:cxn modelId="{4CF23B4C-D8AE-4BF9-B912-426610DD3F17}" type="presOf" srcId="{3C890901-9600-40CD-A668-F86925032C00}" destId="{C1078ACA-8D54-421A-BC9B-FA942DBC2BD1}" srcOrd="0" destOrd="6" presId="urn:microsoft.com/office/officeart/2005/8/layout/list1"/>
    <dgm:cxn modelId="{6293B238-B9A0-46BA-9EEA-7AC01DD9D332}" srcId="{1D2B1BB1-28F9-4325-B253-1690D100F744}" destId="{4D28B5B1-5957-40AE-B9DC-46991667AD66}" srcOrd="0" destOrd="0" parTransId="{271A020C-E03B-4341-8E9A-D781AB6F127D}" sibTransId="{99931CAE-A1D7-4F6D-8809-6BE3598EAE65}"/>
    <dgm:cxn modelId="{1D377C17-C48A-4717-A070-F9A001EB4726}" type="presOf" srcId="{E7B63DE6-4C4C-4039-A11F-2CF638A5BA45}" destId="{C1078ACA-8D54-421A-BC9B-FA942DBC2BD1}" srcOrd="0" destOrd="9" presId="urn:microsoft.com/office/officeart/2005/8/layout/list1"/>
    <dgm:cxn modelId="{B43ACBD9-8B7F-4352-B59D-7003182A6F2C}" type="presOf" srcId="{BA722C26-A252-456C-9F4E-6CB5474A90C4}" destId="{222ADF78-C510-41EB-8A99-28C52684C8FD}" srcOrd="1" destOrd="0" presId="urn:microsoft.com/office/officeart/2005/8/layout/list1"/>
    <dgm:cxn modelId="{78A2DA57-CC97-4CF2-AE33-7C0EB6D9CEA3}" type="presOf" srcId="{8B6F4B75-6E7B-4F6D-9B18-2B6D70E0AF2D}" destId="{C1078ACA-8D54-421A-BC9B-FA942DBC2BD1}" srcOrd="0" destOrd="2" presId="urn:microsoft.com/office/officeart/2005/8/layout/list1"/>
    <dgm:cxn modelId="{43AF875A-4338-4D83-974F-8820B5ECBF96}" srcId="{8B6F4B75-6E7B-4F6D-9B18-2B6D70E0AF2D}" destId="{C0E4616C-1D75-4418-949B-E2D797364206}" srcOrd="1" destOrd="0" parTransId="{1E8F1BB6-D614-4C23-8A7D-F8661149017C}" sibTransId="{2BCBEF41-F7FA-4488-8B1A-9B7D39C18564}"/>
    <dgm:cxn modelId="{9A44FF26-3265-4720-B45F-CC592D74745B}" srcId="{BA722C26-A252-456C-9F4E-6CB5474A90C4}" destId="{1D2B1BB1-28F9-4325-B253-1690D100F744}" srcOrd="2" destOrd="0" parTransId="{16DED34B-9E6D-49F0-A22E-B5756B1B39D1}" sibTransId="{A1BA2B78-6B5A-4296-9601-C9810A4501C9}"/>
    <dgm:cxn modelId="{E04C82E6-3423-4550-98E8-1BC56652B236}" srcId="{BA722C26-A252-456C-9F4E-6CB5474A90C4}" destId="{8B6F4B75-6E7B-4F6D-9B18-2B6D70E0AF2D}" srcOrd="1" destOrd="0" parTransId="{90B56401-EA58-48C8-BFAF-7170302E065E}" sibTransId="{C1C0BEA0-DE30-4AC2-BF08-CC95470467BD}"/>
    <dgm:cxn modelId="{AE10E70E-6D81-4280-AB7F-51522481E0AC}" srcId="{8B6F4B75-6E7B-4F6D-9B18-2B6D70E0AF2D}" destId="{93BF34BC-5EF0-48B5-AA63-EC3A18B4582B}" srcOrd="2" destOrd="0" parTransId="{5FE4DE0C-1D2A-44AF-A784-DBE8622F6DDA}" sibTransId="{909A2297-F032-4BC6-94D6-0ED556FA4EB4}"/>
    <dgm:cxn modelId="{9A09FFE8-B3BA-4EF6-8BFC-F1A5F2446AEE}" type="presOf" srcId="{93BF34BC-5EF0-48B5-AA63-EC3A18B4582B}" destId="{C1078ACA-8D54-421A-BC9B-FA942DBC2BD1}" srcOrd="0" destOrd="5" presId="urn:microsoft.com/office/officeart/2005/8/layout/list1"/>
    <dgm:cxn modelId="{6CDAB428-89EB-4262-BA9A-129CACB80F41}" srcId="{BA722C26-A252-456C-9F4E-6CB5474A90C4}" destId="{E7B63DE6-4C4C-4039-A11F-2CF638A5BA45}" srcOrd="3" destOrd="0" parTransId="{3A810368-43D7-499A-80F0-E5C17E03E3BC}" sibTransId="{1D04684D-C1C8-48F2-9389-DB6F81492CB7}"/>
    <dgm:cxn modelId="{EBF5D2BF-6099-494C-ADCC-7887C3F80678}" srcId="{8B6F4B75-6E7B-4F6D-9B18-2B6D70E0AF2D}" destId="{3C890901-9600-40CD-A668-F86925032C00}" srcOrd="3" destOrd="0" parTransId="{141A0D32-9968-4922-9AD1-56BBCA69E674}" sibTransId="{C2EFE617-2444-4C45-A6DE-18A0EB333ACB}"/>
    <dgm:cxn modelId="{C8023FCD-79B3-49E4-9F6C-5124536E2452}" type="presOf" srcId="{1D2B1BB1-28F9-4325-B253-1690D100F744}" destId="{C1078ACA-8D54-421A-BC9B-FA942DBC2BD1}" srcOrd="0" destOrd="7" presId="urn:microsoft.com/office/officeart/2005/8/layout/list1"/>
    <dgm:cxn modelId="{BE726A6C-3C98-497D-BD10-416C572ABE3D}" type="presOf" srcId="{045300A0-C4FF-4FAD-8CD7-2E5C5F65926D}" destId="{C1078ACA-8D54-421A-BC9B-FA942DBC2BD1}" srcOrd="0" destOrd="10" presId="urn:microsoft.com/office/officeart/2005/8/layout/list1"/>
    <dgm:cxn modelId="{115BFFC3-0FEE-406D-BFC8-15A634242A5C}" srcId="{BA722C26-A252-456C-9F4E-6CB5474A90C4}" destId="{B00A1499-A5CC-4C82-8A8D-F53BF45B1E10}" srcOrd="0" destOrd="0" parTransId="{8FCEE99E-52E7-4045-9F96-533FDFA7DD0D}" sibTransId="{2E5F0FE8-939B-4556-9130-06E3C618DE8A}"/>
    <dgm:cxn modelId="{8CB8D9E1-53B8-43BE-AAE9-F63D420D5379}" type="presParOf" srcId="{B7E2B2A6-687A-403D-BB78-DE26515CE1B4}" destId="{FE175405-DA1B-47D3-927F-5F73C3DCD6AC}" srcOrd="0" destOrd="0" presId="urn:microsoft.com/office/officeart/2005/8/layout/list1"/>
    <dgm:cxn modelId="{5A403C06-8A64-4551-98A0-CBAB07F030EF}" type="presParOf" srcId="{FE175405-DA1B-47D3-927F-5F73C3DCD6AC}" destId="{C099DC84-4D19-4611-B7CD-84B3807F308F}" srcOrd="0" destOrd="0" presId="urn:microsoft.com/office/officeart/2005/8/layout/list1"/>
    <dgm:cxn modelId="{EDD62AA7-7D85-4602-AF91-0D333A7E0313}" type="presParOf" srcId="{FE175405-DA1B-47D3-927F-5F73C3DCD6AC}" destId="{222ADF78-C510-41EB-8A99-28C52684C8FD}" srcOrd="1" destOrd="0" presId="urn:microsoft.com/office/officeart/2005/8/layout/list1"/>
    <dgm:cxn modelId="{31EF9913-7697-46D6-A9DE-0DCA4DFD7C9A}" type="presParOf" srcId="{B7E2B2A6-687A-403D-BB78-DE26515CE1B4}" destId="{75FECBF8-07EF-4B56-BB1A-E483FF5540E7}" srcOrd="1" destOrd="0" presId="urn:microsoft.com/office/officeart/2005/8/layout/list1"/>
    <dgm:cxn modelId="{7B0A26D4-7B02-495A-A8DB-C1EC9E68288A}" type="presParOf" srcId="{B7E2B2A6-687A-403D-BB78-DE26515CE1B4}" destId="{C1078ACA-8D54-421A-BC9B-FA942DBC2BD1}"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3910AF22-00BC-41F6-8E1D-03E48F93AD88}" type="doc">
      <dgm:prSet loTypeId="urn:microsoft.com/office/officeart/2005/8/layout/list1" loCatId="list" qsTypeId="urn:microsoft.com/office/officeart/2005/8/quickstyle/simple1" qsCatId="simple" csTypeId="urn:microsoft.com/office/officeart/2005/8/colors/colorful5" csCatId="colorful" phldr="1"/>
      <dgm:spPr/>
      <dgm:t>
        <a:bodyPr/>
        <a:lstStyle/>
        <a:p>
          <a:endParaRPr lang="en-US"/>
        </a:p>
      </dgm:t>
    </dgm:pt>
    <dgm:pt modelId="{DC303CED-8792-4028-A4A3-621AC0AA692A}">
      <dgm:prSet custT="1"/>
      <dgm:spPr/>
      <dgm:t>
        <a:bodyPr/>
        <a:lstStyle/>
        <a:p>
          <a:pPr algn="ctr"/>
          <a:r>
            <a:rPr lang="ar-EG" sz="2000" b="1" dirty="0">
              <a:effectLst>
                <a:outerShdw blurRad="38100" dist="38100" dir="2700000" algn="tl">
                  <a:srgbClr val="000000">
                    <a:alpha val="43137"/>
                  </a:srgbClr>
                </a:outerShdw>
              </a:effectLst>
              <a:latin typeface="Gill Sans Nova" panose="020B0602020104020203" pitchFamily="34" charset="0"/>
            </a:rPr>
            <a:t>9 مسودات للمعايير</a:t>
          </a:r>
          <a:endParaRPr lang="en-US" sz="2000" b="1" dirty="0">
            <a:effectLst>
              <a:outerShdw blurRad="38100" dist="38100" dir="2700000" algn="tl">
                <a:srgbClr val="000000">
                  <a:alpha val="43137"/>
                </a:srgbClr>
              </a:outerShdw>
            </a:effectLst>
            <a:latin typeface="Gill Sans Nova" panose="020B0602020104020203" pitchFamily="34" charset="0"/>
          </a:endParaRPr>
        </a:p>
      </dgm:t>
    </dgm:pt>
    <dgm:pt modelId="{6180FC19-E23D-4C24-BD84-EBB5D1C405C0}" type="sibTrans" cxnId="{EF2B8628-CCAF-4E02-89C1-1698B1C753FC}">
      <dgm:prSet/>
      <dgm:spPr/>
      <dgm:t>
        <a:bodyPr/>
        <a:lstStyle/>
        <a:p>
          <a:pPr algn="l"/>
          <a:endParaRPr lang="en-US">
            <a:latin typeface="Gill Sans Nova" panose="020B0602020104020203" pitchFamily="34" charset="0"/>
          </a:endParaRPr>
        </a:p>
      </dgm:t>
    </dgm:pt>
    <dgm:pt modelId="{6BD37994-16E4-4059-80BF-52C4728D74CE}" type="parTrans" cxnId="{EF2B8628-CCAF-4E02-89C1-1698B1C753FC}">
      <dgm:prSet/>
      <dgm:spPr/>
      <dgm:t>
        <a:bodyPr/>
        <a:lstStyle/>
        <a:p>
          <a:pPr algn="l"/>
          <a:endParaRPr lang="en-US">
            <a:latin typeface="Gill Sans Nova" panose="020B0602020104020203" pitchFamily="34" charset="0"/>
          </a:endParaRPr>
        </a:p>
      </dgm:t>
    </dgm:pt>
    <dgm:pt modelId="{8EBA05FD-D4DA-4282-9F4A-C481B1291647}">
      <dgm:prSet custT="1"/>
      <dgm:spPr/>
      <dgm:t>
        <a:bodyPr/>
        <a:lstStyle/>
        <a:p>
          <a:pPr algn="just" rtl="1">
            <a:buFont typeface="Arial" panose="020B0604020202020204" pitchFamily="34" charset="0"/>
            <a:buNone/>
          </a:pPr>
          <a:r>
            <a:rPr lang="ar-EG" sz="2000" b="1" dirty="0">
              <a:latin typeface="Gill Sans Nova" panose="020B0602020104020203" pitchFamily="34" charset="0"/>
            </a:rPr>
            <a:t>مسودة معايير</a:t>
          </a:r>
          <a:endParaRPr lang="en-US" sz="2000" b="1" dirty="0">
            <a:latin typeface="Gill Sans Nova" panose="020B0602020104020203" pitchFamily="34" charset="0"/>
          </a:endParaRPr>
        </a:p>
      </dgm:t>
    </dgm:pt>
    <dgm:pt modelId="{DFAC1D44-D104-4EE1-8F6E-3E6E7685156C}" type="sibTrans" cxnId="{993A941A-8D34-4E8E-9D39-D990FD87053D}">
      <dgm:prSet/>
      <dgm:spPr/>
      <dgm:t>
        <a:bodyPr/>
        <a:lstStyle/>
        <a:p>
          <a:pPr algn="l"/>
          <a:endParaRPr lang="en-US">
            <a:latin typeface="Gill Sans Nova" panose="020B0602020104020203" pitchFamily="34" charset="0"/>
          </a:endParaRPr>
        </a:p>
      </dgm:t>
    </dgm:pt>
    <dgm:pt modelId="{9BA9DCA1-307E-440C-AA48-8A1F64648E6B}" type="parTrans" cxnId="{993A941A-8D34-4E8E-9D39-D990FD87053D}">
      <dgm:prSet/>
      <dgm:spPr/>
      <dgm:t>
        <a:bodyPr/>
        <a:lstStyle/>
        <a:p>
          <a:pPr algn="l"/>
          <a:endParaRPr lang="en-US">
            <a:latin typeface="Gill Sans Nova" panose="020B0602020104020203" pitchFamily="34" charset="0"/>
          </a:endParaRPr>
        </a:p>
      </dgm:t>
    </dgm:pt>
    <dgm:pt modelId="{8D1C58ED-B210-409B-9121-CC1E16B3436C}">
      <dgm:prSet/>
      <dgm:spPr/>
      <dgm:t>
        <a:bodyPr/>
        <a:lstStyle/>
        <a:p>
          <a:pPr algn="just" rtl="1">
            <a:buFont typeface="Arial" panose="020B0604020202020204" pitchFamily="34" charset="0"/>
            <a:buChar char="•"/>
          </a:pPr>
          <a:r>
            <a:rPr lang="ar-EG" sz="1800" dirty="0">
              <a:latin typeface="Gill Sans Nova" panose="020B0602020104020203" pitchFamily="34" charset="0"/>
            </a:rPr>
            <a:t>مراجعة مركزة للمعيار الدولي لتدابير الصحة النباتية 12 ("إعادة التصدير") (2015/11)، الأولوية 2</a:t>
          </a:r>
          <a:endParaRPr lang="en-US" sz="1800" dirty="0">
            <a:latin typeface="Gill Sans Nova" panose="020B0602020104020203" pitchFamily="34" charset="0"/>
          </a:endParaRPr>
        </a:p>
      </dgm:t>
    </dgm:pt>
    <dgm:pt modelId="{C7F4B2A1-75E2-4472-9C2E-D11ECF5DD4D4}" type="sibTrans" cxnId="{3E0A0DA1-39FE-4A18-85A7-9BFBF2DB1845}">
      <dgm:prSet/>
      <dgm:spPr/>
      <dgm:t>
        <a:bodyPr/>
        <a:lstStyle/>
        <a:p>
          <a:endParaRPr lang="en-US"/>
        </a:p>
      </dgm:t>
    </dgm:pt>
    <dgm:pt modelId="{5B49DC11-96B4-410F-B48D-C565D9AD56CC}" type="parTrans" cxnId="{3E0A0DA1-39FE-4A18-85A7-9BFBF2DB1845}">
      <dgm:prSet/>
      <dgm:spPr/>
      <dgm:t>
        <a:bodyPr/>
        <a:lstStyle/>
        <a:p>
          <a:endParaRPr lang="en-US"/>
        </a:p>
      </dgm:t>
    </dgm:pt>
    <dgm:pt modelId="{F230BCB9-5D2F-4F75-BF00-25BA3C1B2E94}">
      <dgm:prSet/>
      <dgm:spPr/>
      <dgm:t>
        <a:bodyPr/>
        <a:lstStyle/>
        <a:p>
          <a:pPr algn="just" rtl="1">
            <a:buFont typeface="Arial" panose="020B0604020202020204" pitchFamily="34" charset="0"/>
            <a:buChar char="•"/>
          </a:pPr>
          <a:r>
            <a:rPr lang="ar-EG" sz="1800" dirty="0">
              <a:latin typeface="Gill Sans Nova" panose="020B0602020104020203" pitchFamily="34" charset="0"/>
            </a:rPr>
            <a:t>التدقيق في سياق الصحة النباتية (2015/12)، الأولوية 2</a:t>
          </a:r>
          <a:endParaRPr lang="en-US" sz="1800" dirty="0">
            <a:latin typeface="Gill Sans Nova" panose="020B0602020104020203" pitchFamily="34" charset="0"/>
          </a:endParaRPr>
        </a:p>
      </dgm:t>
    </dgm:pt>
    <dgm:pt modelId="{ED61E510-EE75-4B36-B0A5-FB7C1E02C6A9}" type="sibTrans" cxnId="{D082440E-8F2D-444E-8EA6-12AA8D64250D}">
      <dgm:prSet/>
      <dgm:spPr/>
      <dgm:t>
        <a:bodyPr/>
        <a:lstStyle/>
        <a:p>
          <a:endParaRPr lang="en-US"/>
        </a:p>
      </dgm:t>
    </dgm:pt>
    <dgm:pt modelId="{1D3E11D9-9CA7-453C-9912-B48D6C39C256}" type="parTrans" cxnId="{D082440E-8F2D-444E-8EA6-12AA8D64250D}">
      <dgm:prSet/>
      <dgm:spPr/>
      <dgm:t>
        <a:bodyPr/>
        <a:lstStyle/>
        <a:p>
          <a:endParaRPr lang="en-US"/>
        </a:p>
      </dgm:t>
    </dgm:pt>
    <dgm:pt modelId="{4D3F3A4A-B8F2-42FD-8CC6-ED648AB89420}">
      <dgm:prSet/>
      <dgm:spPr/>
      <dgm:t>
        <a:bodyPr/>
        <a:lstStyle/>
        <a:p>
          <a:pPr algn="just" rtl="1">
            <a:buFont typeface="Arial" panose="020B0604020202020204" pitchFamily="34" charset="0"/>
            <a:buChar char="•"/>
          </a:pPr>
          <a:r>
            <a:rPr lang="ar-EG" sz="1800" dirty="0">
              <a:latin typeface="Gill Sans Nova" panose="020B0602020104020203" pitchFamily="34" charset="0"/>
            </a:rPr>
            <a:t>تعديلات 2019 و 2020 للمعيار الدولي رقم 5 (1994-001)، الأولوية 1</a:t>
          </a:r>
          <a:endParaRPr lang="en-US" sz="1800" dirty="0">
            <a:latin typeface="Gill Sans Nova" panose="020B0602020104020203" pitchFamily="34" charset="0"/>
          </a:endParaRPr>
        </a:p>
      </dgm:t>
    </dgm:pt>
    <dgm:pt modelId="{F67F4604-1634-456D-8D59-78D086716762}" type="sibTrans" cxnId="{3CBC8D0B-1943-4BE6-9395-FCA0EEF29D8F}">
      <dgm:prSet/>
      <dgm:spPr/>
      <dgm:t>
        <a:bodyPr/>
        <a:lstStyle/>
        <a:p>
          <a:endParaRPr lang="en-US"/>
        </a:p>
      </dgm:t>
    </dgm:pt>
    <dgm:pt modelId="{35091B26-792D-4CE4-980F-7002EB5691B1}" type="parTrans" cxnId="{3CBC8D0B-1943-4BE6-9395-FCA0EEF29D8F}">
      <dgm:prSet/>
      <dgm:spPr/>
      <dgm:t>
        <a:bodyPr/>
        <a:lstStyle/>
        <a:p>
          <a:endParaRPr lang="en-US"/>
        </a:p>
      </dgm:t>
    </dgm:pt>
    <dgm:pt modelId="{5B6AC32B-07CD-4EC8-87C6-4F2B44591283}">
      <dgm:prSet/>
      <dgm:spPr/>
      <dgm:t>
        <a:bodyPr/>
        <a:lstStyle/>
        <a:p>
          <a:pPr algn="just" rtl="1">
            <a:buFont typeface="Arial" panose="020B0604020202020204" pitchFamily="34" charset="0"/>
            <a:buChar char="•"/>
          </a:pPr>
          <a:r>
            <a:rPr lang="ar-EG" sz="1800" dirty="0">
              <a:latin typeface="Gill Sans Nova" panose="020B0602020104020203" pitchFamily="34" charset="0"/>
            </a:rPr>
            <a:t>المعايير القائمة على السلع لتدابير الصحة النباتية (2019-008)، الأولوية 1</a:t>
          </a:r>
          <a:endParaRPr lang="en-US" sz="1800" dirty="0">
            <a:latin typeface="Gill Sans Nova" panose="020B0602020104020203" pitchFamily="34" charset="0"/>
          </a:endParaRPr>
        </a:p>
      </dgm:t>
    </dgm:pt>
    <dgm:pt modelId="{50E567BE-7D28-4AF0-AA01-32BFBE46095E}" type="sibTrans" cxnId="{DFCAFA06-EB34-4621-9A1B-975E1B846BFF}">
      <dgm:prSet/>
      <dgm:spPr/>
      <dgm:t>
        <a:bodyPr/>
        <a:lstStyle/>
        <a:p>
          <a:endParaRPr lang="en-US"/>
        </a:p>
      </dgm:t>
    </dgm:pt>
    <dgm:pt modelId="{F1FEF5BF-D6E2-4C83-922C-E351A7D7D705}" type="parTrans" cxnId="{DFCAFA06-EB34-4621-9A1B-975E1B846BFF}">
      <dgm:prSet/>
      <dgm:spPr/>
      <dgm:t>
        <a:bodyPr/>
        <a:lstStyle/>
        <a:p>
          <a:endParaRPr lang="en-US"/>
        </a:p>
      </dgm:t>
    </dgm:pt>
    <dgm:pt modelId="{1FF8DCF0-79C8-4FE3-8B9D-24294256EC9A}">
      <dgm:prSet custT="1"/>
      <dgm:spPr/>
      <dgm:t>
        <a:bodyPr/>
        <a:lstStyle/>
        <a:p>
          <a:pPr algn="just" rtl="1">
            <a:buNone/>
          </a:pPr>
          <a:r>
            <a:rPr lang="ar-EG" sz="2000" b="1" dirty="0">
              <a:latin typeface="Gill Sans Nova" panose="020B0602020104020203" pitchFamily="34" charset="0"/>
            </a:rPr>
            <a:t>مسودة بروتوكولات التشخيص</a:t>
          </a:r>
          <a:endParaRPr lang="en-US" sz="2000" b="1" dirty="0">
            <a:latin typeface="Gill Sans Nova" panose="020B0602020104020203" pitchFamily="34" charset="0"/>
          </a:endParaRPr>
        </a:p>
      </dgm:t>
    </dgm:pt>
    <dgm:pt modelId="{B03B1D0E-74A9-4947-920C-F43B8CC0A54A}" type="sibTrans" cxnId="{E33F1EF1-D40A-439E-9453-970354B78F74}">
      <dgm:prSet/>
      <dgm:spPr/>
      <dgm:t>
        <a:bodyPr/>
        <a:lstStyle/>
        <a:p>
          <a:endParaRPr lang="en-US"/>
        </a:p>
      </dgm:t>
    </dgm:pt>
    <dgm:pt modelId="{C536A214-8F3E-4530-8535-9D64F7194FB9}" type="parTrans" cxnId="{E33F1EF1-D40A-439E-9453-970354B78F74}">
      <dgm:prSet/>
      <dgm:spPr/>
      <dgm:t>
        <a:bodyPr/>
        <a:lstStyle/>
        <a:p>
          <a:endParaRPr lang="en-US"/>
        </a:p>
      </dgm:t>
    </dgm:pt>
    <dgm:pt modelId="{B844D551-A5BD-459D-A3B8-3747EB85D50D}">
      <dgm:prSet/>
      <dgm:spPr/>
      <dgm:t>
        <a:bodyPr/>
        <a:lstStyle/>
        <a:p>
          <a:pPr algn="just" rtl="1">
            <a:buFont typeface="Arial" panose="020B0604020202020204" pitchFamily="34" charset="0"/>
            <a:buChar char="•"/>
          </a:pPr>
          <a:r>
            <a:rPr lang="ar-EG" sz="1800" dirty="0">
              <a:latin typeface="Gill Sans Nova" panose="020B0602020104020203" pitchFamily="34" charset="0"/>
            </a:rPr>
            <a:t>المعالجة الباردة لذبابة الخوخ</a:t>
          </a:r>
          <a:r>
            <a:rPr lang="en-US" sz="1800" i="1" dirty="0" err="1">
              <a:latin typeface="Gill Sans Nova" panose="020B0602020104020203" pitchFamily="34" charset="0"/>
            </a:rPr>
            <a:t>Bactrocera</a:t>
          </a:r>
          <a:r>
            <a:rPr lang="en-US" sz="1800" i="1" dirty="0">
              <a:latin typeface="Gill Sans Nova" panose="020B0602020104020203" pitchFamily="34" charset="0"/>
            </a:rPr>
            <a:t> </a:t>
          </a:r>
          <a:r>
            <a:rPr lang="en-US" sz="1800" i="1" dirty="0" err="1">
              <a:latin typeface="Gill Sans Nova" panose="020B0602020104020203" pitchFamily="34" charset="0"/>
            </a:rPr>
            <a:t>zonata</a:t>
          </a:r>
          <a:r>
            <a:rPr lang="en-US" sz="1800" i="1" dirty="0">
              <a:latin typeface="Gill Sans Nova" panose="020B0602020104020203" pitchFamily="34" charset="0"/>
            </a:rPr>
            <a:t> </a:t>
          </a:r>
          <a:r>
            <a:rPr lang="ar-EG" sz="1800" i="1" dirty="0">
              <a:latin typeface="Gill Sans Nova" panose="020B0602020104020203" pitchFamily="34" charset="0"/>
            </a:rPr>
            <a:t> </a:t>
          </a:r>
          <a:r>
            <a:rPr lang="ar-EG" sz="1800" dirty="0">
              <a:latin typeface="Gill Sans Nova" panose="020B0602020104020203" pitchFamily="34" charset="0"/>
            </a:rPr>
            <a:t>على البرتقال أبو سرة</a:t>
          </a:r>
          <a:r>
            <a:rPr lang="en-US" sz="1800" dirty="0">
              <a:latin typeface="Gill Sans Nova" panose="020B0602020104020203" pitchFamily="34" charset="0"/>
            </a:rPr>
            <a:t> (2017-013) </a:t>
          </a:r>
          <a:r>
            <a:rPr lang="en-US" sz="1800" i="1" dirty="0">
              <a:latin typeface="Gill Sans Nova" panose="020B0602020104020203" pitchFamily="34" charset="0"/>
            </a:rPr>
            <a:t>Citrus sinensis</a:t>
          </a:r>
          <a:r>
            <a:rPr lang="en-US" sz="1800" dirty="0">
              <a:latin typeface="Gill Sans Nova" panose="020B0602020104020203" pitchFamily="34" charset="0"/>
            </a:rPr>
            <a:t> ، </a:t>
          </a:r>
          <a:r>
            <a:rPr lang="ar-EG" sz="1800" dirty="0">
              <a:latin typeface="Gill Sans Nova" panose="020B0602020104020203" pitchFamily="34" charset="0"/>
            </a:rPr>
            <a:t>الأولوية 2</a:t>
          </a:r>
          <a:endParaRPr lang="en-US" sz="1800" dirty="0">
            <a:latin typeface="Gill Sans Nova" panose="020B0602020104020203" pitchFamily="34" charset="0"/>
          </a:endParaRPr>
        </a:p>
      </dgm:t>
    </dgm:pt>
    <dgm:pt modelId="{E2D20FA0-28C9-4DE5-8C46-24A16C4E1394}" type="sibTrans" cxnId="{CB53C481-6646-41A0-A782-207F1D5F1CBB}">
      <dgm:prSet/>
      <dgm:spPr/>
      <dgm:t>
        <a:bodyPr/>
        <a:lstStyle/>
        <a:p>
          <a:endParaRPr lang="en-US"/>
        </a:p>
      </dgm:t>
    </dgm:pt>
    <dgm:pt modelId="{D6980A98-D6B8-48A6-A8BF-DB2377890474}" type="parTrans" cxnId="{CB53C481-6646-41A0-A782-207F1D5F1CBB}">
      <dgm:prSet/>
      <dgm:spPr/>
      <dgm:t>
        <a:bodyPr/>
        <a:lstStyle/>
        <a:p>
          <a:endParaRPr lang="en-US"/>
        </a:p>
      </dgm:t>
    </dgm:pt>
    <dgm:pt modelId="{C3CD3AB6-B58E-45F5-981F-6B5F30006C77}">
      <dgm:prSet/>
      <dgm:spPr/>
      <dgm:t>
        <a:bodyPr/>
        <a:lstStyle/>
        <a:p>
          <a:pPr algn="just" rtl="1">
            <a:buFont typeface="Arial" panose="020B0604020202020204" pitchFamily="34" charset="0"/>
            <a:buChar char="•"/>
          </a:pPr>
          <a:r>
            <a:rPr lang="ar-EG" sz="1800" dirty="0">
              <a:latin typeface="Gill Sans Nova" panose="020B0602020104020203" pitchFamily="34" charset="0"/>
            </a:rPr>
            <a:t>الحرارة بالبخار - معالجة الغلاف الجوي المعدلة لـ </a:t>
          </a:r>
          <a:r>
            <a:rPr lang="en-US" sz="1800" i="1" dirty="0" err="1">
              <a:latin typeface="Gill Sans Nova" panose="020B0602020104020203" pitchFamily="34" charset="0"/>
            </a:rPr>
            <a:t>Cydia</a:t>
          </a:r>
          <a:r>
            <a:rPr lang="en-US" sz="1800" i="1" dirty="0">
              <a:latin typeface="Gill Sans Nova" panose="020B0602020104020203" pitchFamily="34" charset="0"/>
            </a:rPr>
            <a:t> </a:t>
          </a:r>
          <a:r>
            <a:rPr lang="en-US" sz="1800" i="1" dirty="0" err="1">
              <a:latin typeface="Gill Sans Nova" panose="020B0602020104020203" pitchFamily="34" charset="0"/>
            </a:rPr>
            <a:t>pomonella</a:t>
          </a:r>
          <a:r>
            <a:rPr lang="en-US" sz="1800" i="1" dirty="0">
              <a:latin typeface="Gill Sans Nova" panose="020B0602020104020203" pitchFamily="34" charset="0"/>
            </a:rPr>
            <a:t> </a:t>
          </a:r>
          <a:r>
            <a:rPr lang="ar-EG" sz="1800" i="1" dirty="0">
              <a:latin typeface="Gill Sans Nova" panose="020B0602020104020203" pitchFamily="34" charset="0"/>
            </a:rPr>
            <a:t> </a:t>
          </a:r>
          <a:r>
            <a:rPr lang="ar-EG" sz="1800" dirty="0">
              <a:latin typeface="Gill Sans Nova" panose="020B0602020104020203" pitchFamily="34" charset="0"/>
            </a:rPr>
            <a:t>و </a:t>
          </a:r>
          <a:r>
            <a:rPr lang="en-US" sz="1800" i="1" dirty="0" err="1">
              <a:latin typeface="Gill Sans Nova" panose="020B0602020104020203" pitchFamily="34" charset="0"/>
            </a:rPr>
            <a:t>Grapholita</a:t>
          </a:r>
          <a:r>
            <a:rPr lang="en-US" sz="1800" i="1" dirty="0">
              <a:latin typeface="Gill Sans Nova" panose="020B0602020104020203" pitchFamily="34" charset="0"/>
            </a:rPr>
            <a:t> </a:t>
          </a:r>
          <a:r>
            <a:rPr lang="en-US" sz="1800" i="1" dirty="0" err="1">
              <a:latin typeface="Gill Sans Nova" panose="020B0602020104020203" pitchFamily="34" charset="0"/>
            </a:rPr>
            <a:t>molesta</a:t>
          </a:r>
          <a:r>
            <a:rPr lang="ar-EG" sz="1800" i="1" dirty="0">
              <a:latin typeface="Gill Sans Nova" panose="020B0602020104020203" pitchFamily="34" charset="0"/>
            </a:rPr>
            <a:t> </a:t>
          </a:r>
          <a:r>
            <a:rPr lang="ar-EG" sz="1800" dirty="0">
              <a:latin typeface="Gill Sans Nova" panose="020B0602020104020203" pitchFamily="34" charset="0"/>
            </a:rPr>
            <a:t>في ثمار التفاح </a:t>
          </a:r>
          <a:r>
            <a:rPr lang="en-US" sz="1800" i="1" dirty="0">
              <a:latin typeface="Gill Sans Nova" panose="020B0602020104020203" pitchFamily="34" charset="0"/>
            </a:rPr>
            <a:t>Malus</a:t>
          </a:r>
          <a:r>
            <a:rPr lang="en-US" sz="1800" dirty="0">
              <a:latin typeface="Gill Sans Nova" panose="020B0602020104020203" pitchFamily="34" charset="0"/>
            </a:rPr>
            <a:t> </a:t>
          </a:r>
          <a:r>
            <a:rPr lang="en-US" sz="1800" i="1" dirty="0">
              <a:latin typeface="Gill Sans Nova" panose="020B0602020104020203" pitchFamily="34" charset="0"/>
            </a:rPr>
            <a:t>pumila</a:t>
          </a:r>
          <a:r>
            <a:rPr lang="ar-EG" sz="1800" i="1" dirty="0">
              <a:latin typeface="Gill Sans Nova" panose="020B0602020104020203" pitchFamily="34" charset="0"/>
            </a:rPr>
            <a:t> </a:t>
          </a:r>
          <a:r>
            <a:rPr lang="ar-EG" sz="1800" dirty="0">
              <a:latin typeface="Gill Sans Nova" panose="020B0602020104020203" pitchFamily="34" charset="0"/>
            </a:rPr>
            <a:t>و</a:t>
          </a:r>
          <a:r>
            <a:rPr lang="en-US" sz="1800" i="1" dirty="0">
              <a:latin typeface="Gill Sans Nova" panose="020B0602020104020203" pitchFamily="34" charset="0"/>
            </a:rPr>
            <a:t>Prunus persica </a:t>
          </a:r>
          <a:r>
            <a:rPr lang="en-US" sz="1800" dirty="0">
              <a:latin typeface="Gill Sans Nova" panose="020B0602020104020203" pitchFamily="34" charset="0"/>
            </a:rPr>
            <a:t>(2017-037 / 038) </a:t>
          </a:r>
          <a:r>
            <a:rPr lang="ar-EG" sz="1800" dirty="0">
              <a:latin typeface="Gill Sans Nova" panose="020B0602020104020203" pitchFamily="34" charset="0"/>
            </a:rPr>
            <a:t> الأولوية 3</a:t>
          </a:r>
          <a:endParaRPr lang="en-US" sz="1800" dirty="0">
            <a:latin typeface="Gill Sans Nova" panose="020B0602020104020203" pitchFamily="34" charset="0"/>
          </a:endParaRPr>
        </a:p>
      </dgm:t>
    </dgm:pt>
    <dgm:pt modelId="{8BCE99A8-68C1-47A4-B9AE-685898E1DE16}" type="sibTrans" cxnId="{DFCE1663-0C78-4463-AC78-9CC0235F7AA4}">
      <dgm:prSet/>
      <dgm:spPr/>
      <dgm:t>
        <a:bodyPr/>
        <a:lstStyle/>
        <a:p>
          <a:endParaRPr lang="en-US"/>
        </a:p>
      </dgm:t>
    </dgm:pt>
    <dgm:pt modelId="{328DBB91-DD52-4265-8CB8-CA76AF787892}" type="parTrans" cxnId="{DFCE1663-0C78-4463-AC78-9CC0235F7AA4}">
      <dgm:prSet/>
      <dgm:spPr/>
      <dgm:t>
        <a:bodyPr/>
        <a:lstStyle/>
        <a:p>
          <a:endParaRPr lang="en-US"/>
        </a:p>
      </dgm:t>
    </dgm:pt>
    <dgm:pt modelId="{CB80A8DD-565D-4006-A995-79D2C99415E9}">
      <dgm:prSet/>
      <dgm:spPr/>
      <dgm:t>
        <a:bodyPr/>
        <a:lstStyle/>
        <a:p>
          <a:pPr algn="just" rtl="1">
            <a:buFont typeface="Arial" panose="020B0604020202020204" pitchFamily="34" charset="0"/>
            <a:buChar char="•"/>
          </a:pPr>
          <a:r>
            <a:rPr lang="ar-EG" sz="1800" dirty="0">
              <a:latin typeface="Gill Sans Nova" panose="020B0602020104020203" pitchFamily="34" charset="0"/>
            </a:rPr>
            <a:t>المعاملة بالتشعيع لـ </a:t>
          </a:r>
          <a:r>
            <a:rPr lang="en-US" sz="1800" i="1" dirty="0" err="1">
              <a:latin typeface="Gill Sans Nova" panose="020B0602020104020203" pitchFamily="34" charset="0"/>
            </a:rPr>
            <a:t>Sternochetus</a:t>
          </a:r>
          <a:r>
            <a:rPr lang="en-US" sz="1800" i="1" dirty="0">
              <a:latin typeface="Gill Sans Nova" panose="020B0602020104020203" pitchFamily="34" charset="0"/>
            </a:rPr>
            <a:t> </a:t>
          </a:r>
          <a:r>
            <a:rPr lang="en-US" sz="1800" i="1" dirty="0" err="1">
              <a:latin typeface="Gill Sans Nova" panose="020B0602020104020203" pitchFamily="34" charset="0"/>
            </a:rPr>
            <a:t>frigidus</a:t>
          </a:r>
          <a:r>
            <a:rPr lang="ar-EG" sz="1800" i="1" dirty="0">
              <a:latin typeface="Gill Sans Nova" panose="020B0602020104020203" pitchFamily="34" charset="0"/>
            </a:rPr>
            <a:t> </a:t>
          </a:r>
          <a:r>
            <a:rPr lang="en-US" sz="1800" dirty="0">
              <a:latin typeface="Gill Sans Nova" panose="020B0602020104020203" pitchFamily="34" charset="0"/>
            </a:rPr>
            <a:t>(2017-036)، </a:t>
          </a:r>
          <a:r>
            <a:rPr lang="ar-EG" sz="1800" dirty="0">
              <a:latin typeface="Gill Sans Nova" panose="020B0602020104020203" pitchFamily="34" charset="0"/>
            </a:rPr>
            <a:t>الأولوية 2</a:t>
          </a:r>
          <a:endParaRPr lang="en-US" sz="1800" dirty="0">
            <a:latin typeface="Gill Sans Nova" panose="020B0602020104020203" pitchFamily="34" charset="0"/>
          </a:endParaRPr>
        </a:p>
      </dgm:t>
    </dgm:pt>
    <dgm:pt modelId="{69F0C3BE-E345-46A7-A123-9236CD7B2E9A}" type="sibTrans" cxnId="{B4A892D4-6B3C-4B44-9F42-37ADB3DD2A74}">
      <dgm:prSet/>
      <dgm:spPr/>
      <dgm:t>
        <a:bodyPr/>
        <a:lstStyle/>
        <a:p>
          <a:endParaRPr lang="en-US"/>
        </a:p>
      </dgm:t>
    </dgm:pt>
    <dgm:pt modelId="{E0059F98-0EF5-4F68-96B1-534FE6960A60}" type="parTrans" cxnId="{B4A892D4-6B3C-4B44-9F42-37ADB3DD2A74}">
      <dgm:prSet/>
      <dgm:spPr/>
      <dgm:t>
        <a:bodyPr/>
        <a:lstStyle/>
        <a:p>
          <a:endParaRPr lang="en-US"/>
        </a:p>
      </dgm:t>
    </dgm:pt>
    <dgm:pt modelId="{2936941D-EBC4-40A5-8F00-40B40F2EFE6B}">
      <dgm:prSet/>
      <dgm:spPr/>
      <dgm:t>
        <a:bodyPr/>
        <a:lstStyle/>
        <a:p>
          <a:pPr algn="just" rtl="1">
            <a:buFont typeface="Arial" panose="020B0604020202020204" pitchFamily="34" charset="0"/>
            <a:buChar char="•"/>
          </a:pPr>
          <a:r>
            <a:rPr lang="ar-EG" sz="1800" dirty="0">
              <a:latin typeface="Gill Sans Nova" panose="020B0602020104020203" pitchFamily="34" charset="0"/>
            </a:rPr>
            <a:t>المعاملة بالتشعيع لـ </a:t>
          </a:r>
          <a:r>
            <a:rPr lang="en-US" sz="1800" i="1" dirty="0" err="1">
              <a:latin typeface="Gill Sans Nova" panose="020B0602020104020203" pitchFamily="34" charset="0"/>
            </a:rPr>
            <a:t>Zeugodacus</a:t>
          </a:r>
          <a:r>
            <a:rPr lang="en-US" sz="1800" i="1" dirty="0">
              <a:latin typeface="Gill Sans Nova" panose="020B0602020104020203" pitchFamily="34" charset="0"/>
            </a:rPr>
            <a:t> tau</a:t>
          </a:r>
          <a:r>
            <a:rPr lang="ar-EG" sz="1800" dirty="0">
              <a:latin typeface="Gill Sans Nova" panose="020B0602020104020203" pitchFamily="34" charset="0"/>
            </a:rPr>
            <a:t> </a:t>
          </a:r>
          <a:r>
            <a:rPr lang="en-US" sz="1800" dirty="0">
              <a:latin typeface="Gill Sans Nova" panose="020B0602020104020203" pitchFamily="34" charset="0"/>
            </a:rPr>
            <a:t>(2017-025)</a:t>
          </a:r>
          <a:r>
            <a:rPr lang="ar-EG" sz="1800" dirty="0">
              <a:latin typeface="Gill Sans Nova" panose="020B0602020104020203" pitchFamily="34" charset="0"/>
            </a:rPr>
            <a:t> </a:t>
          </a:r>
          <a:r>
            <a:rPr lang="en-US" sz="1800" dirty="0">
              <a:latin typeface="Gill Sans Nova" panose="020B0602020104020203" pitchFamily="34" charset="0"/>
            </a:rPr>
            <a:t> </a:t>
          </a:r>
          <a:r>
            <a:rPr lang="ar-EG" sz="1800" dirty="0">
              <a:latin typeface="Gill Sans Nova" panose="020B0602020104020203" pitchFamily="34" charset="0"/>
            </a:rPr>
            <a:t>الأولوية 2</a:t>
          </a:r>
          <a:endParaRPr lang="en-US" sz="1800" dirty="0">
            <a:latin typeface="Gill Sans Nova" panose="020B0602020104020203" pitchFamily="34" charset="0"/>
          </a:endParaRPr>
        </a:p>
      </dgm:t>
    </dgm:pt>
    <dgm:pt modelId="{F3F6BDEC-700E-4F37-9B76-79DC80F5E386}" type="sibTrans" cxnId="{85D1DA2D-A95F-43F6-8FD0-2012D8198454}">
      <dgm:prSet/>
      <dgm:spPr/>
      <dgm:t>
        <a:bodyPr/>
        <a:lstStyle/>
        <a:p>
          <a:endParaRPr lang="en-US"/>
        </a:p>
      </dgm:t>
    </dgm:pt>
    <dgm:pt modelId="{8610DDFC-3B38-476D-AF6A-66D5CD749DD2}" type="parTrans" cxnId="{85D1DA2D-A95F-43F6-8FD0-2012D8198454}">
      <dgm:prSet/>
      <dgm:spPr/>
      <dgm:t>
        <a:bodyPr/>
        <a:lstStyle/>
        <a:p>
          <a:endParaRPr lang="en-US"/>
        </a:p>
      </dgm:t>
    </dgm:pt>
    <dgm:pt modelId="{4750F048-1FA5-4CCD-BB77-A3213C68E9CE}">
      <dgm:prSet/>
      <dgm:spPr/>
      <dgm:t>
        <a:bodyPr/>
        <a:lstStyle/>
        <a:p>
          <a:pPr algn="just" rtl="1">
            <a:buFont typeface="Arial" panose="020B0604020202020204" pitchFamily="34" charset="0"/>
            <a:buChar char="•"/>
          </a:pPr>
          <a:r>
            <a:rPr lang="ar-EG" sz="1800" dirty="0">
              <a:latin typeface="Gill Sans Nova" panose="020B0602020104020203" pitchFamily="34" charset="0"/>
            </a:rPr>
            <a:t>العلاج الإشعاعي لمرض </a:t>
          </a:r>
          <a:r>
            <a:rPr lang="en-US" sz="1800" i="1" dirty="0" err="1">
              <a:latin typeface="Gill Sans Nova" panose="020B0602020104020203" pitchFamily="34" charset="0"/>
            </a:rPr>
            <a:t>Tortricidae</a:t>
          </a:r>
          <a:r>
            <a:rPr lang="ar-EG" sz="1800" dirty="0">
              <a:latin typeface="Gill Sans Nova" panose="020B0602020104020203" pitchFamily="34" charset="0"/>
            </a:rPr>
            <a:t> على الفاكهة (2017-011) ، الأولوية 1</a:t>
          </a:r>
          <a:endParaRPr lang="en-US" sz="1800" dirty="0">
            <a:latin typeface="Gill Sans Nova" panose="020B0602020104020203" pitchFamily="34" charset="0"/>
          </a:endParaRPr>
        </a:p>
      </dgm:t>
    </dgm:pt>
    <dgm:pt modelId="{3CC45AD7-7CE7-45BE-AC10-BD999E517F34}" type="sibTrans" cxnId="{3A1DEADF-432B-40B0-976C-0103E0796CCE}">
      <dgm:prSet/>
      <dgm:spPr/>
      <dgm:t>
        <a:bodyPr/>
        <a:lstStyle/>
        <a:p>
          <a:endParaRPr lang="en-US"/>
        </a:p>
      </dgm:t>
    </dgm:pt>
    <dgm:pt modelId="{BE70C086-4E30-486B-B356-03AF586C922E}" type="parTrans" cxnId="{3A1DEADF-432B-40B0-976C-0103E0796CCE}">
      <dgm:prSet/>
      <dgm:spPr/>
      <dgm:t>
        <a:bodyPr/>
        <a:lstStyle/>
        <a:p>
          <a:endParaRPr lang="en-US"/>
        </a:p>
      </dgm:t>
    </dgm:pt>
    <dgm:pt modelId="{B7E2B2A6-687A-403D-BB78-DE26515CE1B4}" type="pres">
      <dgm:prSet presAssocID="{3910AF22-00BC-41F6-8E1D-03E48F93AD88}" presName="linear" presStyleCnt="0">
        <dgm:presLayoutVars>
          <dgm:dir/>
          <dgm:animLvl val="lvl"/>
          <dgm:resizeHandles val="exact"/>
        </dgm:presLayoutVars>
      </dgm:prSet>
      <dgm:spPr/>
      <dgm:t>
        <a:bodyPr/>
        <a:lstStyle/>
        <a:p>
          <a:endParaRPr lang="en-US"/>
        </a:p>
      </dgm:t>
    </dgm:pt>
    <dgm:pt modelId="{07EF5333-7EE5-4F6A-93FB-836C89D449FF}" type="pres">
      <dgm:prSet presAssocID="{DC303CED-8792-4028-A4A3-621AC0AA692A}" presName="parentLin" presStyleCnt="0"/>
      <dgm:spPr/>
    </dgm:pt>
    <dgm:pt modelId="{74C44097-6D82-4C6F-B65B-AAF3F8442BEF}" type="pres">
      <dgm:prSet presAssocID="{DC303CED-8792-4028-A4A3-621AC0AA692A}" presName="parentLeftMargin" presStyleLbl="node1" presStyleIdx="0" presStyleCnt="1"/>
      <dgm:spPr/>
      <dgm:t>
        <a:bodyPr/>
        <a:lstStyle/>
        <a:p>
          <a:endParaRPr lang="en-US"/>
        </a:p>
      </dgm:t>
    </dgm:pt>
    <dgm:pt modelId="{2B0BAD23-C166-4612-A3C5-8E20B21A2D19}" type="pres">
      <dgm:prSet presAssocID="{DC303CED-8792-4028-A4A3-621AC0AA692A}" presName="parentText" presStyleLbl="node1" presStyleIdx="0" presStyleCnt="1">
        <dgm:presLayoutVars>
          <dgm:chMax val="0"/>
          <dgm:bulletEnabled val="1"/>
        </dgm:presLayoutVars>
      </dgm:prSet>
      <dgm:spPr/>
      <dgm:t>
        <a:bodyPr/>
        <a:lstStyle/>
        <a:p>
          <a:endParaRPr lang="en-US"/>
        </a:p>
      </dgm:t>
    </dgm:pt>
    <dgm:pt modelId="{4C1D899B-B062-4BB0-B819-8C28877263D1}" type="pres">
      <dgm:prSet presAssocID="{DC303CED-8792-4028-A4A3-621AC0AA692A}" presName="negativeSpace" presStyleCnt="0"/>
      <dgm:spPr/>
    </dgm:pt>
    <dgm:pt modelId="{22EA946C-3EBB-453A-BB80-98964C05BCF6}" type="pres">
      <dgm:prSet presAssocID="{DC303CED-8792-4028-A4A3-621AC0AA692A}" presName="childText" presStyleLbl="conFgAcc1" presStyleIdx="0" presStyleCnt="1">
        <dgm:presLayoutVars>
          <dgm:bulletEnabled val="1"/>
        </dgm:presLayoutVars>
      </dgm:prSet>
      <dgm:spPr/>
      <dgm:t>
        <a:bodyPr/>
        <a:lstStyle/>
        <a:p>
          <a:endParaRPr lang="en-US"/>
        </a:p>
      </dgm:t>
    </dgm:pt>
  </dgm:ptLst>
  <dgm:cxnLst>
    <dgm:cxn modelId="{3CBC8D0B-1943-4BE6-9395-FCA0EEF29D8F}" srcId="{DC303CED-8792-4028-A4A3-621AC0AA692A}" destId="{4D3F3A4A-B8F2-42FD-8CC6-ED648AB89420}" srcOrd="2" destOrd="0" parTransId="{35091B26-792D-4CE4-980F-7002EB5691B1}" sibTransId="{F67F4604-1634-456D-8D59-78D086716762}"/>
    <dgm:cxn modelId="{5C511CD6-2FD7-485E-B92D-06BD8EC4ADDF}" type="presOf" srcId="{3910AF22-00BC-41F6-8E1D-03E48F93AD88}" destId="{B7E2B2A6-687A-403D-BB78-DE26515CE1B4}" srcOrd="0" destOrd="0" presId="urn:microsoft.com/office/officeart/2005/8/layout/list1"/>
    <dgm:cxn modelId="{37F0185E-F3B8-401D-AE52-67B5F9A5F3A8}" type="presOf" srcId="{1FF8DCF0-79C8-4FE3-8B9D-24294256EC9A}" destId="{22EA946C-3EBB-453A-BB80-98964C05BCF6}" srcOrd="0" destOrd="5" presId="urn:microsoft.com/office/officeart/2005/8/layout/list1"/>
    <dgm:cxn modelId="{3A1DEADF-432B-40B0-976C-0103E0796CCE}" srcId="{DC303CED-8792-4028-A4A3-621AC0AA692A}" destId="{4750F048-1FA5-4CCD-BB77-A3213C68E9CE}" srcOrd="6" destOrd="0" parTransId="{BE70C086-4E30-486B-B356-03AF586C922E}" sibTransId="{3CC45AD7-7CE7-45BE-AC10-BD999E517F34}"/>
    <dgm:cxn modelId="{EF2B8628-CCAF-4E02-89C1-1698B1C753FC}" srcId="{3910AF22-00BC-41F6-8E1D-03E48F93AD88}" destId="{DC303CED-8792-4028-A4A3-621AC0AA692A}" srcOrd="0" destOrd="0" parTransId="{6BD37994-16E4-4059-80BF-52C4728D74CE}" sibTransId="{6180FC19-E23D-4C24-BD84-EBB5D1C405C0}"/>
    <dgm:cxn modelId="{AFE73B84-BDA0-43D2-8EB6-9E200F78EDCD}" type="presOf" srcId="{5B6AC32B-07CD-4EC8-87C6-4F2B44591283}" destId="{22EA946C-3EBB-453A-BB80-98964C05BCF6}" srcOrd="0" destOrd="1" presId="urn:microsoft.com/office/officeart/2005/8/layout/list1"/>
    <dgm:cxn modelId="{B4A892D4-6B3C-4B44-9F42-37ADB3DD2A74}" srcId="{DC303CED-8792-4028-A4A3-621AC0AA692A}" destId="{CB80A8DD-565D-4006-A995-79D2C99415E9}" srcOrd="8" destOrd="0" parTransId="{E0059F98-0EF5-4F68-96B1-534FE6960A60}" sibTransId="{69F0C3BE-E345-46A7-A123-9236CD7B2E9A}"/>
    <dgm:cxn modelId="{4D0A2D27-0640-43EB-A066-ED6A5C983D98}" type="presOf" srcId="{8EBA05FD-D4DA-4282-9F4A-C481B1291647}" destId="{22EA946C-3EBB-453A-BB80-98964C05BCF6}" srcOrd="0" destOrd="0" presId="urn:microsoft.com/office/officeart/2005/8/layout/list1"/>
    <dgm:cxn modelId="{40071143-335F-48D1-BD90-0D463AE84060}" type="presOf" srcId="{B844D551-A5BD-459D-A3B8-3747EB85D50D}" destId="{22EA946C-3EBB-453A-BB80-98964C05BCF6}" srcOrd="0" destOrd="7" presId="urn:microsoft.com/office/officeart/2005/8/layout/list1"/>
    <dgm:cxn modelId="{3E0A0DA1-39FE-4A18-85A7-9BFBF2DB1845}" srcId="{DC303CED-8792-4028-A4A3-621AC0AA692A}" destId="{8D1C58ED-B210-409B-9121-CC1E16B3436C}" srcOrd="3" destOrd="0" parTransId="{5B49DC11-96B4-410F-B48D-C565D9AD56CC}" sibTransId="{C7F4B2A1-75E2-4472-9C2E-D11ECF5DD4D4}"/>
    <dgm:cxn modelId="{D082440E-8F2D-444E-8EA6-12AA8D64250D}" srcId="{DC303CED-8792-4028-A4A3-621AC0AA692A}" destId="{F230BCB9-5D2F-4F75-BF00-25BA3C1B2E94}" srcOrd="4" destOrd="0" parTransId="{1D3E11D9-9CA7-453C-9912-B48D6C39C256}" sibTransId="{ED61E510-EE75-4B36-B0A5-FB7C1E02C6A9}"/>
    <dgm:cxn modelId="{85D1DA2D-A95F-43F6-8FD0-2012D8198454}" srcId="{DC303CED-8792-4028-A4A3-621AC0AA692A}" destId="{2936941D-EBC4-40A5-8F00-40B40F2EFE6B}" srcOrd="9" destOrd="0" parTransId="{8610DDFC-3B38-476D-AF6A-66D5CD749DD2}" sibTransId="{F3F6BDEC-700E-4F37-9B76-79DC80F5E386}"/>
    <dgm:cxn modelId="{993A941A-8D34-4E8E-9D39-D990FD87053D}" srcId="{DC303CED-8792-4028-A4A3-621AC0AA692A}" destId="{8EBA05FD-D4DA-4282-9F4A-C481B1291647}" srcOrd="0" destOrd="0" parTransId="{9BA9DCA1-307E-440C-AA48-8A1F64648E6B}" sibTransId="{DFAC1D44-D104-4EE1-8F6E-3E6E7685156C}"/>
    <dgm:cxn modelId="{7900E5A8-D925-43F5-9E63-FFDDEDA3325E}" type="presOf" srcId="{2936941D-EBC4-40A5-8F00-40B40F2EFE6B}" destId="{22EA946C-3EBB-453A-BB80-98964C05BCF6}" srcOrd="0" destOrd="9" presId="urn:microsoft.com/office/officeart/2005/8/layout/list1"/>
    <dgm:cxn modelId="{609597F9-9211-4372-9862-C31CB0C7D5EC}" type="presOf" srcId="{8D1C58ED-B210-409B-9121-CC1E16B3436C}" destId="{22EA946C-3EBB-453A-BB80-98964C05BCF6}" srcOrd="0" destOrd="3" presId="urn:microsoft.com/office/officeart/2005/8/layout/list1"/>
    <dgm:cxn modelId="{0068FD26-B460-4EA6-8CA9-CAF484758E17}" type="presOf" srcId="{C3CD3AB6-B58E-45F5-981F-6B5F30006C77}" destId="{22EA946C-3EBB-453A-BB80-98964C05BCF6}" srcOrd="0" destOrd="10" presId="urn:microsoft.com/office/officeart/2005/8/layout/list1"/>
    <dgm:cxn modelId="{DFCAFA06-EB34-4621-9A1B-975E1B846BFF}" srcId="{DC303CED-8792-4028-A4A3-621AC0AA692A}" destId="{5B6AC32B-07CD-4EC8-87C6-4F2B44591283}" srcOrd="1" destOrd="0" parTransId="{F1FEF5BF-D6E2-4C83-922C-E351A7D7D705}" sibTransId="{50E567BE-7D28-4AF0-AA01-32BFBE46095E}"/>
    <dgm:cxn modelId="{9F38D709-16E8-4AE7-B6B8-FAEDA6BEF926}" type="presOf" srcId="{F230BCB9-5D2F-4F75-BF00-25BA3C1B2E94}" destId="{22EA946C-3EBB-453A-BB80-98964C05BCF6}" srcOrd="0" destOrd="4" presId="urn:microsoft.com/office/officeart/2005/8/layout/list1"/>
    <dgm:cxn modelId="{E33F1EF1-D40A-439E-9453-970354B78F74}" srcId="{DC303CED-8792-4028-A4A3-621AC0AA692A}" destId="{1FF8DCF0-79C8-4FE3-8B9D-24294256EC9A}" srcOrd="5" destOrd="0" parTransId="{C536A214-8F3E-4530-8535-9D64F7194FB9}" sibTransId="{B03B1D0E-74A9-4947-920C-F43B8CC0A54A}"/>
    <dgm:cxn modelId="{01AFB80D-CAF0-4B4D-A25E-C1F456613D1B}" type="presOf" srcId="{4750F048-1FA5-4CCD-BB77-A3213C68E9CE}" destId="{22EA946C-3EBB-453A-BB80-98964C05BCF6}" srcOrd="0" destOrd="6" presId="urn:microsoft.com/office/officeart/2005/8/layout/list1"/>
    <dgm:cxn modelId="{CB53C481-6646-41A0-A782-207F1D5F1CBB}" srcId="{DC303CED-8792-4028-A4A3-621AC0AA692A}" destId="{B844D551-A5BD-459D-A3B8-3747EB85D50D}" srcOrd="7" destOrd="0" parTransId="{D6980A98-D6B8-48A6-A8BF-DB2377890474}" sibTransId="{E2D20FA0-28C9-4DE5-8C46-24A16C4E1394}"/>
    <dgm:cxn modelId="{CAD8A6DA-BAA9-4482-B01A-38AEC90D8B16}" type="presOf" srcId="{4D3F3A4A-B8F2-42FD-8CC6-ED648AB89420}" destId="{22EA946C-3EBB-453A-BB80-98964C05BCF6}" srcOrd="0" destOrd="2" presId="urn:microsoft.com/office/officeart/2005/8/layout/list1"/>
    <dgm:cxn modelId="{5FB4B435-179F-41E5-8AA6-FD5D08E7D542}" type="presOf" srcId="{DC303CED-8792-4028-A4A3-621AC0AA692A}" destId="{74C44097-6D82-4C6F-B65B-AAF3F8442BEF}" srcOrd="0" destOrd="0" presId="urn:microsoft.com/office/officeart/2005/8/layout/list1"/>
    <dgm:cxn modelId="{E751AC3B-BEC7-4350-848A-E8297D85FEB0}" type="presOf" srcId="{CB80A8DD-565D-4006-A995-79D2C99415E9}" destId="{22EA946C-3EBB-453A-BB80-98964C05BCF6}" srcOrd="0" destOrd="8" presId="urn:microsoft.com/office/officeart/2005/8/layout/list1"/>
    <dgm:cxn modelId="{DFCE1663-0C78-4463-AC78-9CC0235F7AA4}" srcId="{DC303CED-8792-4028-A4A3-621AC0AA692A}" destId="{C3CD3AB6-B58E-45F5-981F-6B5F30006C77}" srcOrd="10" destOrd="0" parTransId="{328DBB91-DD52-4265-8CB8-CA76AF787892}" sibTransId="{8BCE99A8-68C1-47A4-B9AE-685898E1DE16}"/>
    <dgm:cxn modelId="{42E381DD-394D-42B7-8ED1-ECD24741A2FD}" type="presOf" srcId="{DC303CED-8792-4028-A4A3-621AC0AA692A}" destId="{2B0BAD23-C166-4612-A3C5-8E20B21A2D19}" srcOrd="1" destOrd="0" presId="urn:microsoft.com/office/officeart/2005/8/layout/list1"/>
    <dgm:cxn modelId="{D06D5E42-D143-43B3-8E1E-CF4110848B5E}" type="presParOf" srcId="{B7E2B2A6-687A-403D-BB78-DE26515CE1B4}" destId="{07EF5333-7EE5-4F6A-93FB-836C89D449FF}" srcOrd="0" destOrd="0" presId="urn:microsoft.com/office/officeart/2005/8/layout/list1"/>
    <dgm:cxn modelId="{B63E4CAA-B87D-447B-BA02-803169F037A5}" type="presParOf" srcId="{07EF5333-7EE5-4F6A-93FB-836C89D449FF}" destId="{74C44097-6D82-4C6F-B65B-AAF3F8442BEF}" srcOrd="0" destOrd="0" presId="urn:microsoft.com/office/officeart/2005/8/layout/list1"/>
    <dgm:cxn modelId="{ECA4879C-9A83-4301-BD2B-5725EA4B0D05}" type="presParOf" srcId="{07EF5333-7EE5-4F6A-93FB-836C89D449FF}" destId="{2B0BAD23-C166-4612-A3C5-8E20B21A2D19}" srcOrd="1" destOrd="0" presId="urn:microsoft.com/office/officeart/2005/8/layout/list1"/>
    <dgm:cxn modelId="{8875C17B-1255-4245-A4E4-A6AB4A4F0704}" type="presParOf" srcId="{B7E2B2A6-687A-403D-BB78-DE26515CE1B4}" destId="{4C1D899B-B062-4BB0-B819-8C28877263D1}" srcOrd="1" destOrd="0" presId="urn:microsoft.com/office/officeart/2005/8/layout/list1"/>
    <dgm:cxn modelId="{191C74CB-0C76-4022-8D86-DFD341B57025}" type="presParOf" srcId="{B7E2B2A6-687A-403D-BB78-DE26515CE1B4}" destId="{22EA946C-3EBB-453A-BB80-98964C05BCF6}"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3910AF22-00BC-41F6-8E1D-03E48F93AD88}" type="doc">
      <dgm:prSet loTypeId="urn:microsoft.com/office/officeart/2005/8/layout/hList1" loCatId="list" qsTypeId="urn:microsoft.com/office/officeart/2005/8/quickstyle/simple1" qsCatId="simple" csTypeId="urn:microsoft.com/office/officeart/2005/8/colors/colorful4" csCatId="colorful" phldr="1"/>
      <dgm:spPr/>
      <dgm:t>
        <a:bodyPr/>
        <a:lstStyle/>
        <a:p>
          <a:endParaRPr lang="en-US"/>
        </a:p>
      </dgm:t>
    </dgm:pt>
    <dgm:pt modelId="{9B173CF8-5F9A-4F4A-B018-7C77694C116C}">
      <dgm:prSet/>
      <dgm:spPr/>
      <dgm:t>
        <a:bodyPr/>
        <a:lstStyle/>
        <a:p>
          <a:pPr algn="ctr"/>
          <a:r>
            <a:rPr lang="ar-EG" b="1" dirty="0">
              <a:effectLst>
                <a:outerShdw blurRad="38100" dist="38100" dir="2700000" algn="tl">
                  <a:srgbClr val="000000">
                    <a:alpha val="43137"/>
                  </a:srgbClr>
                </a:outerShdw>
              </a:effectLst>
              <a:latin typeface="Gill Sans Nova" panose="020B0602020104020203" pitchFamily="34" charset="0"/>
            </a:rPr>
            <a:t>المواصفة 71</a:t>
          </a:r>
          <a:endParaRPr lang="en-US" b="1" dirty="0">
            <a:effectLst>
              <a:outerShdw blurRad="38100" dist="38100" dir="2700000" algn="tl">
                <a:srgbClr val="000000">
                  <a:alpha val="43137"/>
                </a:srgbClr>
              </a:outerShdw>
            </a:effectLst>
            <a:latin typeface="Gill Sans Nova" panose="020B0602020104020203" pitchFamily="34" charset="0"/>
          </a:endParaRPr>
        </a:p>
      </dgm:t>
    </dgm:pt>
    <dgm:pt modelId="{F906AA69-AF6E-4410-90EC-981DA507E296}" type="parTrans" cxnId="{45067BF2-C784-4FC5-8E59-09B70E9AA54B}">
      <dgm:prSet/>
      <dgm:spPr/>
      <dgm:t>
        <a:bodyPr/>
        <a:lstStyle/>
        <a:p>
          <a:pPr algn="l"/>
          <a:endParaRPr lang="en-US">
            <a:latin typeface="Gill Sans Nova" panose="020B0602020104020203" pitchFamily="34" charset="0"/>
          </a:endParaRPr>
        </a:p>
      </dgm:t>
    </dgm:pt>
    <dgm:pt modelId="{0DDB4EAA-7FF2-4BDC-8A7B-AD81FCFA2BE4}" type="sibTrans" cxnId="{45067BF2-C784-4FC5-8E59-09B70E9AA54B}">
      <dgm:prSet/>
      <dgm:spPr/>
      <dgm:t>
        <a:bodyPr/>
        <a:lstStyle/>
        <a:p>
          <a:pPr algn="l"/>
          <a:endParaRPr lang="en-US">
            <a:latin typeface="Gill Sans Nova" panose="020B0602020104020203" pitchFamily="34" charset="0"/>
          </a:endParaRPr>
        </a:p>
      </dgm:t>
    </dgm:pt>
    <dgm:pt modelId="{03B12D49-AAEC-40B6-B3F3-29BF48C8A565}">
      <dgm:prSet/>
      <dgm:spPr/>
      <dgm:t>
        <a:bodyPr/>
        <a:lstStyle/>
        <a:p>
          <a:pPr algn="ctr"/>
          <a:r>
            <a:rPr lang="ar-EG" b="1" dirty="0">
              <a:effectLst>
                <a:outerShdw blurRad="38100" dist="38100" dir="2700000" algn="tl">
                  <a:srgbClr val="000000">
                    <a:alpha val="43137"/>
                  </a:srgbClr>
                </a:outerShdw>
              </a:effectLst>
              <a:latin typeface="Gill Sans Nova" panose="020B0602020104020203" pitchFamily="34" charset="0"/>
            </a:rPr>
            <a:t>المواصفة الفنية رقم 6</a:t>
          </a:r>
          <a:endParaRPr lang="en-US" b="1" dirty="0">
            <a:effectLst>
              <a:outerShdw blurRad="38100" dist="38100" dir="2700000" algn="tl">
                <a:srgbClr val="000000">
                  <a:alpha val="43137"/>
                </a:srgbClr>
              </a:outerShdw>
            </a:effectLst>
            <a:latin typeface="Gill Sans Nova" panose="020B0602020104020203" pitchFamily="34" charset="0"/>
          </a:endParaRPr>
        </a:p>
      </dgm:t>
    </dgm:pt>
    <dgm:pt modelId="{BFA54347-2715-4F6A-A6EC-8D7E92CF5658}" type="parTrans" cxnId="{A0CA0180-8729-4D06-AF1E-DEA856560313}">
      <dgm:prSet/>
      <dgm:spPr/>
      <dgm:t>
        <a:bodyPr/>
        <a:lstStyle/>
        <a:p>
          <a:pPr algn="l"/>
          <a:endParaRPr lang="en-US">
            <a:latin typeface="Gill Sans Nova" panose="020B0602020104020203" pitchFamily="34" charset="0"/>
          </a:endParaRPr>
        </a:p>
      </dgm:t>
    </dgm:pt>
    <dgm:pt modelId="{EF935A03-668E-4078-9839-0B2C095488E9}" type="sibTrans" cxnId="{A0CA0180-8729-4D06-AF1E-DEA856560313}">
      <dgm:prSet/>
      <dgm:spPr/>
      <dgm:t>
        <a:bodyPr/>
        <a:lstStyle/>
        <a:p>
          <a:pPr algn="l"/>
          <a:endParaRPr lang="en-US">
            <a:latin typeface="Gill Sans Nova" panose="020B0602020104020203" pitchFamily="34" charset="0"/>
          </a:endParaRPr>
        </a:p>
      </dgm:t>
    </dgm:pt>
    <dgm:pt modelId="{DC303CED-8792-4028-A4A3-621AC0AA692A}">
      <dgm:prSet/>
      <dgm:spPr/>
      <dgm:t>
        <a:bodyPr/>
        <a:lstStyle/>
        <a:p>
          <a:pPr algn="ctr"/>
          <a:r>
            <a:rPr lang="ar-EG" b="1" dirty="0">
              <a:effectLst>
                <a:outerShdw blurRad="38100" dist="38100" dir="2700000" algn="tl">
                  <a:srgbClr val="000000">
                    <a:alpha val="43137"/>
                  </a:srgbClr>
                </a:outerShdw>
              </a:effectLst>
              <a:latin typeface="Gill Sans Nova" panose="020B0602020104020203" pitchFamily="34" charset="0"/>
            </a:rPr>
            <a:t>المواصفة 70</a:t>
          </a:r>
          <a:endParaRPr lang="en-US" b="1" dirty="0">
            <a:effectLst>
              <a:outerShdw blurRad="38100" dist="38100" dir="2700000" algn="tl">
                <a:srgbClr val="000000">
                  <a:alpha val="43137"/>
                </a:srgbClr>
              </a:outerShdw>
            </a:effectLst>
            <a:latin typeface="Gill Sans Nova" panose="020B0602020104020203" pitchFamily="34" charset="0"/>
          </a:endParaRPr>
        </a:p>
      </dgm:t>
    </dgm:pt>
    <dgm:pt modelId="{6180FC19-E23D-4C24-BD84-EBB5D1C405C0}" type="sibTrans" cxnId="{EF2B8628-CCAF-4E02-89C1-1698B1C753FC}">
      <dgm:prSet/>
      <dgm:spPr/>
      <dgm:t>
        <a:bodyPr/>
        <a:lstStyle/>
        <a:p>
          <a:pPr algn="l"/>
          <a:endParaRPr lang="en-US">
            <a:latin typeface="Gill Sans Nova" panose="020B0602020104020203" pitchFamily="34" charset="0"/>
          </a:endParaRPr>
        </a:p>
      </dgm:t>
    </dgm:pt>
    <dgm:pt modelId="{6BD37994-16E4-4059-80BF-52C4728D74CE}" type="parTrans" cxnId="{EF2B8628-CCAF-4E02-89C1-1698B1C753FC}">
      <dgm:prSet/>
      <dgm:spPr/>
      <dgm:t>
        <a:bodyPr/>
        <a:lstStyle/>
        <a:p>
          <a:pPr algn="l"/>
          <a:endParaRPr lang="en-US">
            <a:latin typeface="Gill Sans Nova" panose="020B0602020104020203" pitchFamily="34" charset="0"/>
          </a:endParaRPr>
        </a:p>
      </dgm:t>
    </dgm:pt>
    <dgm:pt modelId="{62A3E39E-35D0-4E5B-AA1D-DE0E7F6FAC61}">
      <dgm:prSet/>
      <dgm:spPr/>
      <dgm:t>
        <a:bodyPr/>
        <a:lstStyle/>
        <a:p>
          <a:pPr algn="just" rtl="1"/>
          <a:r>
            <a:rPr lang="ar-EG" i="0" dirty="0">
              <a:latin typeface="Gill Sans Nova" panose="020B0602020104020203" pitchFamily="34" charset="0"/>
            </a:rPr>
            <a:t>ملحق</a:t>
          </a:r>
          <a:r>
            <a:rPr lang="ar-EG" i="1" dirty="0">
              <a:latin typeface="Gill Sans Nova" panose="020B0602020104020203" pitchFamily="34" charset="0"/>
            </a:rPr>
            <a:t> تصميم واستخدام نُهج النظم لإصدار شهادات الصحة النباتية للبذور </a:t>
          </a:r>
          <a:r>
            <a:rPr lang="ar-EG" i="0" dirty="0">
              <a:latin typeface="Gill Sans Nova" panose="020B0602020104020203" pitchFamily="34" charset="0"/>
            </a:rPr>
            <a:t>(2018-009) </a:t>
          </a:r>
          <a:r>
            <a:rPr lang="ar-EG" i="1" dirty="0">
              <a:latin typeface="Gill Sans Nova" panose="020B0602020104020203" pitchFamily="34" charset="0"/>
            </a:rPr>
            <a:t>للمعيار الدولي لتدابير الصحة النباتية رقم 38 (الحركة الدولية للبذور)</a:t>
          </a:r>
          <a:endParaRPr lang="en-US" i="1" dirty="0">
            <a:latin typeface="Gill Sans Nova" panose="020B0602020104020203" pitchFamily="34" charset="0"/>
          </a:endParaRPr>
        </a:p>
      </dgm:t>
    </dgm:pt>
    <dgm:pt modelId="{791BC8F7-ED5B-4CC1-AD46-F78D079CACA0}" type="parTrans" cxnId="{492455B1-4C17-47F7-8AB0-3C4326608E0C}">
      <dgm:prSet/>
      <dgm:spPr/>
      <dgm:t>
        <a:bodyPr/>
        <a:lstStyle/>
        <a:p>
          <a:endParaRPr lang="en-US"/>
        </a:p>
      </dgm:t>
    </dgm:pt>
    <dgm:pt modelId="{097AA269-8F9B-4B6C-B772-0762C888F70B}" type="sibTrans" cxnId="{492455B1-4C17-47F7-8AB0-3C4326608E0C}">
      <dgm:prSet/>
      <dgm:spPr/>
      <dgm:t>
        <a:bodyPr/>
        <a:lstStyle/>
        <a:p>
          <a:endParaRPr lang="en-US"/>
        </a:p>
      </dgm:t>
    </dgm:pt>
    <dgm:pt modelId="{731F93EA-D145-49D9-934F-068020274201}">
      <dgm:prSet/>
      <dgm:spPr/>
      <dgm:t>
        <a:bodyPr/>
        <a:lstStyle/>
        <a:p>
          <a:pPr algn="just" rtl="1"/>
          <a:r>
            <a:rPr lang="ar-EG" dirty="0">
              <a:latin typeface="Gill Sans Nova" panose="020B0602020104020203" pitchFamily="34" charset="0"/>
            </a:rPr>
            <a:t>ملحق</a:t>
          </a:r>
          <a:r>
            <a:rPr lang="ar-EG" i="1" dirty="0">
              <a:latin typeface="Gill Sans Nova" panose="020B0602020104020203" pitchFamily="34" charset="0"/>
            </a:rPr>
            <a:t> معايير تحديد حالة عائل الفاكهة لذباب الفاكهة بناءً على المعلومات المتاحة</a:t>
          </a:r>
          <a:r>
            <a:rPr lang="ar-EG" dirty="0">
              <a:latin typeface="Gill Sans Nova" panose="020B0602020104020203" pitchFamily="34" charset="0"/>
            </a:rPr>
            <a:t> (2018-011) </a:t>
          </a:r>
          <a:r>
            <a:rPr lang="ar-EG" i="1" dirty="0">
              <a:latin typeface="Gill Sans Nova" panose="020B0602020104020203" pitchFamily="34" charset="0"/>
            </a:rPr>
            <a:t>بالمعيار الدولي رقم 37 (تحديد حالة مضيف الفاكهة لذباب الفاكهة (</a:t>
          </a:r>
          <a:r>
            <a:rPr lang="en-US" i="1" dirty="0" err="1">
              <a:latin typeface="Gill Sans Nova" panose="020B0602020104020203" pitchFamily="34" charset="0"/>
            </a:rPr>
            <a:t>Tephritidae</a:t>
          </a:r>
          <a:r>
            <a:rPr lang="en-US" i="1" dirty="0">
              <a:latin typeface="Gill Sans Nova" panose="020B0602020104020203" pitchFamily="34" charset="0"/>
            </a:rPr>
            <a:t>))</a:t>
          </a:r>
        </a:p>
      </dgm:t>
    </dgm:pt>
    <dgm:pt modelId="{3CDBA035-12CD-4B51-9272-064D3CF48132}" type="parTrans" cxnId="{DF04EB49-8F9A-4A6F-82CB-D66A8E00E72F}">
      <dgm:prSet/>
      <dgm:spPr/>
      <dgm:t>
        <a:bodyPr/>
        <a:lstStyle/>
        <a:p>
          <a:endParaRPr lang="en-US"/>
        </a:p>
      </dgm:t>
    </dgm:pt>
    <dgm:pt modelId="{6AEB6597-DDB6-49CD-9AAD-3BB159105380}" type="sibTrans" cxnId="{DF04EB49-8F9A-4A6F-82CB-D66A8E00E72F}">
      <dgm:prSet/>
      <dgm:spPr/>
      <dgm:t>
        <a:bodyPr/>
        <a:lstStyle/>
        <a:p>
          <a:endParaRPr lang="en-US"/>
        </a:p>
      </dgm:t>
    </dgm:pt>
    <dgm:pt modelId="{ED9BFBBC-1E32-4E1B-A10F-0822A1E63B0B}">
      <dgm:prSet/>
      <dgm:spPr/>
      <dgm:t>
        <a:bodyPr/>
        <a:lstStyle/>
        <a:p>
          <a:pPr algn="r" rtl="1"/>
          <a:r>
            <a:rPr lang="ar-EG" i="1" dirty="0">
              <a:latin typeface="Gill Sans Nova" panose="020B0602020104020203" pitchFamily="34" charset="0"/>
            </a:rPr>
            <a:t>الفريق الفني المعني بمعايير السلع </a:t>
          </a:r>
          <a:r>
            <a:rPr lang="en-US" i="1" dirty="0">
              <a:latin typeface="Gill Sans Nova" panose="020B0602020104020203" pitchFamily="34" charset="0"/>
            </a:rPr>
            <a:t>TPCS </a:t>
          </a:r>
          <a:r>
            <a:rPr lang="en-US" i="0" dirty="0">
              <a:latin typeface="Gill Sans Nova" panose="020B0602020104020203" pitchFamily="34" charset="0"/>
            </a:rPr>
            <a:t>(2019-009)</a:t>
          </a:r>
        </a:p>
      </dgm:t>
    </dgm:pt>
    <dgm:pt modelId="{0BAED110-8BC8-4A64-9034-5A3190C504B4}" type="parTrans" cxnId="{325EC56C-F4A2-4417-97F5-7E06DA1A2E7F}">
      <dgm:prSet/>
      <dgm:spPr/>
      <dgm:t>
        <a:bodyPr/>
        <a:lstStyle/>
        <a:p>
          <a:endParaRPr lang="en-US"/>
        </a:p>
      </dgm:t>
    </dgm:pt>
    <dgm:pt modelId="{EF5279AA-82B8-4136-9A51-2EB3720D7807}" type="sibTrans" cxnId="{325EC56C-F4A2-4417-97F5-7E06DA1A2E7F}">
      <dgm:prSet/>
      <dgm:spPr/>
      <dgm:t>
        <a:bodyPr/>
        <a:lstStyle/>
        <a:p>
          <a:endParaRPr lang="en-US"/>
        </a:p>
      </dgm:t>
    </dgm:pt>
    <dgm:pt modelId="{008ACAA9-CEA4-42B1-9BA4-2776E2B44694}" type="pres">
      <dgm:prSet presAssocID="{3910AF22-00BC-41F6-8E1D-03E48F93AD88}" presName="Name0" presStyleCnt="0">
        <dgm:presLayoutVars>
          <dgm:dir/>
          <dgm:animLvl val="lvl"/>
          <dgm:resizeHandles val="exact"/>
        </dgm:presLayoutVars>
      </dgm:prSet>
      <dgm:spPr/>
      <dgm:t>
        <a:bodyPr/>
        <a:lstStyle/>
        <a:p>
          <a:endParaRPr lang="en-US"/>
        </a:p>
      </dgm:t>
    </dgm:pt>
    <dgm:pt modelId="{A71EAF89-9F4C-4245-8263-0E23BB213050}" type="pres">
      <dgm:prSet presAssocID="{03B12D49-AAEC-40B6-B3F3-29BF48C8A565}" presName="composite" presStyleCnt="0"/>
      <dgm:spPr/>
    </dgm:pt>
    <dgm:pt modelId="{CF9EB1ED-7848-4DC9-BDC8-D10D30CA5031}" type="pres">
      <dgm:prSet presAssocID="{03B12D49-AAEC-40B6-B3F3-29BF48C8A565}" presName="parTx" presStyleLbl="alignNode1" presStyleIdx="0" presStyleCnt="3">
        <dgm:presLayoutVars>
          <dgm:chMax val="0"/>
          <dgm:chPref val="0"/>
          <dgm:bulletEnabled val="1"/>
        </dgm:presLayoutVars>
      </dgm:prSet>
      <dgm:spPr/>
      <dgm:t>
        <a:bodyPr/>
        <a:lstStyle/>
        <a:p>
          <a:endParaRPr lang="en-US"/>
        </a:p>
      </dgm:t>
    </dgm:pt>
    <dgm:pt modelId="{B8FAFCC5-684C-40DA-9424-121E3F8FBFB8}" type="pres">
      <dgm:prSet presAssocID="{03B12D49-AAEC-40B6-B3F3-29BF48C8A565}" presName="desTx" presStyleLbl="alignAccFollowNode1" presStyleIdx="0" presStyleCnt="3">
        <dgm:presLayoutVars>
          <dgm:bulletEnabled val="1"/>
        </dgm:presLayoutVars>
      </dgm:prSet>
      <dgm:spPr/>
      <dgm:t>
        <a:bodyPr/>
        <a:lstStyle/>
        <a:p>
          <a:endParaRPr lang="en-US"/>
        </a:p>
      </dgm:t>
    </dgm:pt>
    <dgm:pt modelId="{91F36291-4907-43F5-A353-6AD772B41CA2}" type="pres">
      <dgm:prSet presAssocID="{EF935A03-668E-4078-9839-0B2C095488E9}" presName="space" presStyleCnt="0"/>
      <dgm:spPr/>
    </dgm:pt>
    <dgm:pt modelId="{C78DF32C-5B61-4D3A-A39B-B7E56A032249}" type="pres">
      <dgm:prSet presAssocID="{DC303CED-8792-4028-A4A3-621AC0AA692A}" presName="composite" presStyleCnt="0"/>
      <dgm:spPr/>
    </dgm:pt>
    <dgm:pt modelId="{A935C77E-471A-470D-8B50-E80535899CF0}" type="pres">
      <dgm:prSet presAssocID="{DC303CED-8792-4028-A4A3-621AC0AA692A}" presName="parTx" presStyleLbl="alignNode1" presStyleIdx="1" presStyleCnt="3">
        <dgm:presLayoutVars>
          <dgm:chMax val="0"/>
          <dgm:chPref val="0"/>
          <dgm:bulletEnabled val="1"/>
        </dgm:presLayoutVars>
      </dgm:prSet>
      <dgm:spPr/>
      <dgm:t>
        <a:bodyPr/>
        <a:lstStyle/>
        <a:p>
          <a:endParaRPr lang="en-US"/>
        </a:p>
      </dgm:t>
    </dgm:pt>
    <dgm:pt modelId="{EB3DDAFF-67F9-4FCE-997A-B6EAF10F6EC5}" type="pres">
      <dgm:prSet presAssocID="{DC303CED-8792-4028-A4A3-621AC0AA692A}" presName="desTx" presStyleLbl="alignAccFollowNode1" presStyleIdx="1" presStyleCnt="3">
        <dgm:presLayoutVars>
          <dgm:bulletEnabled val="1"/>
        </dgm:presLayoutVars>
      </dgm:prSet>
      <dgm:spPr/>
      <dgm:t>
        <a:bodyPr/>
        <a:lstStyle/>
        <a:p>
          <a:endParaRPr lang="en-US"/>
        </a:p>
      </dgm:t>
    </dgm:pt>
    <dgm:pt modelId="{EF684E0A-6F1E-49B0-8300-6D353B6A8A87}" type="pres">
      <dgm:prSet presAssocID="{6180FC19-E23D-4C24-BD84-EBB5D1C405C0}" presName="space" presStyleCnt="0"/>
      <dgm:spPr/>
    </dgm:pt>
    <dgm:pt modelId="{D6A3A4DE-736A-486E-9B88-D325E75A1C1E}" type="pres">
      <dgm:prSet presAssocID="{9B173CF8-5F9A-4F4A-B018-7C77694C116C}" presName="composite" presStyleCnt="0"/>
      <dgm:spPr/>
    </dgm:pt>
    <dgm:pt modelId="{AF649185-16D3-4D18-83B8-CB625F38B515}" type="pres">
      <dgm:prSet presAssocID="{9B173CF8-5F9A-4F4A-B018-7C77694C116C}" presName="parTx" presStyleLbl="alignNode1" presStyleIdx="2" presStyleCnt="3">
        <dgm:presLayoutVars>
          <dgm:chMax val="0"/>
          <dgm:chPref val="0"/>
          <dgm:bulletEnabled val="1"/>
        </dgm:presLayoutVars>
      </dgm:prSet>
      <dgm:spPr/>
      <dgm:t>
        <a:bodyPr/>
        <a:lstStyle/>
        <a:p>
          <a:endParaRPr lang="en-US"/>
        </a:p>
      </dgm:t>
    </dgm:pt>
    <dgm:pt modelId="{0B5A46DC-4582-4669-B57B-F51FA829D330}" type="pres">
      <dgm:prSet presAssocID="{9B173CF8-5F9A-4F4A-B018-7C77694C116C}" presName="desTx" presStyleLbl="alignAccFollowNode1" presStyleIdx="2" presStyleCnt="3">
        <dgm:presLayoutVars>
          <dgm:bulletEnabled val="1"/>
        </dgm:presLayoutVars>
      </dgm:prSet>
      <dgm:spPr/>
      <dgm:t>
        <a:bodyPr/>
        <a:lstStyle/>
        <a:p>
          <a:endParaRPr lang="en-US"/>
        </a:p>
      </dgm:t>
    </dgm:pt>
  </dgm:ptLst>
  <dgm:cxnLst>
    <dgm:cxn modelId="{FD06E1AD-9554-4B2F-B339-CA8994386E2E}" type="presOf" srcId="{ED9BFBBC-1E32-4E1B-A10F-0822A1E63B0B}" destId="{B8FAFCC5-684C-40DA-9424-121E3F8FBFB8}" srcOrd="0" destOrd="0" presId="urn:microsoft.com/office/officeart/2005/8/layout/hList1"/>
    <dgm:cxn modelId="{EF2B8628-CCAF-4E02-89C1-1698B1C753FC}" srcId="{3910AF22-00BC-41F6-8E1D-03E48F93AD88}" destId="{DC303CED-8792-4028-A4A3-621AC0AA692A}" srcOrd="1" destOrd="0" parTransId="{6BD37994-16E4-4059-80BF-52C4728D74CE}" sibTransId="{6180FC19-E23D-4C24-BD84-EBB5D1C405C0}"/>
    <dgm:cxn modelId="{8E5BA01D-955D-4176-80C4-B2EF12F75EEF}" type="presOf" srcId="{62A3E39E-35D0-4E5B-AA1D-DE0E7F6FAC61}" destId="{EB3DDAFF-67F9-4FCE-997A-B6EAF10F6EC5}" srcOrd="0" destOrd="0" presId="urn:microsoft.com/office/officeart/2005/8/layout/hList1"/>
    <dgm:cxn modelId="{12608EBD-0EB9-4035-A992-815492F2BB31}" type="presOf" srcId="{9B173CF8-5F9A-4F4A-B018-7C77694C116C}" destId="{AF649185-16D3-4D18-83B8-CB625F38B515}" srcOrd="0" destOrd="0" presId="urn:microsoft.com/office/officeart/2005/8/layout/hList1"/>
    <dgm:cxn modelId="{6809F540-3541-4EEA-BA7C-8F8DA104A238}" type="presOf" srcId="{DC303CED-8792-4028-A4A3-621AC0AA692A}" destId="{A935C77E-471A-470D-8B50-E80535899CF0}" srcOrd="0" destOrd="0" presId="urn:microsoft.com/office/officeart/2005/8/layout/hList1"/>
    <dgm:cxn modelId="{45067BF2-C784-4FC5-8E59-09B70E9AA54B}" srcId="{3910AF22-00BC-41F6-8E1D-03E48F93AD88}" destId="{9B173CF8-5F9A-4F4A-B018-7C77694C116C}" srcOrd="2" destOrd="0" parTransId="{F906AA69-AF6E-4410-90EC-981DA507E296}" sibTransId="{0DDB4EAA-7FF2-4BDC-8A7B-AD81FCFA2BE4}"/>
    <dgm:cxn modelId="{DF04EB49-8F9A-4A6F-82CB-D66A8E00E72F}" srcId="{9B173CF8-5F9A-4F4A-B018-7C77694C116C}" destId="{731F93EA-D145-49D9-934F-068020274201}" srcOrd="0" destOrd="0" parTransId="{3CDBA035-12CD-4B51-9272-064D3CF48132}" sibTransId="{6AEB6597-DDB6-49CD-9AAD-3BB159105380}"/>
    <dgm:cxn modelId="{F7FB94DD-98F5-448C-A9C4-BECF04100C05}" type="presOf" srcId="{3910AF22-00BC-41F6-8E1D-03E48F93AD88}" destId="{008ACAA9-CEA4-42B1-9BA4-2776E2B44694}" srcOrd="0" destOrd="0" presId="urn:microsoft.com/office/officeart/2005/8/layout/hList1"/>
    <dgm:cxn modelId="{13D2C6D3-F5F5-4DA7-BFCF-435CA7770C3A}" type="presOf" srcId="{03B12D49-AAEC-40B6-B3F3-29BF48C8A565}" destId="{CF9EB1ED-7848-4DC9-BDC8-D10D30CA5031}" srcOrd="0" destOrd="0" presId="urn:microsoft.com/office/officeart/2005/8/layout/hList1"/>
    <dgm:cxn modelId="{325EC56C-F4A2-4417-97F5-7E06DA1A2E7F}" srcId="{03B12D49-AAEC-40B6-B3F3-29BF48C8A565}" destId="{ED9BFBBC-1E32-4E1B-A10F-0822A1E63B0B}" srcOrd="0" destOrd="0" parTransId="{0BAED110-8BC8-4A64-9034-5A3190C504B4}" sibTransId="{EF5279AA-82B8-4136-9A51-2EB3720D7807}"/>
    <dgm:cxn modelId="{ECA279BB-5936-4989-9327-88B743A3F6D3}" type="presOf" srcId="{731F93EA-D145-49D9-934F-068020274201}" destId="{0B5A46DC-4582-4669-B57B-F51FA829D330}" srcOrd="0" destOrd="0" presId="urn:microsoft.com/office/officeart/2005/8/layout/hList1"/>
    <dgm:cxn modelId="{492455B1-4C17-47F7-8AB0-3C4326608E0C}" srcId="{DC303CED-8792-4028-A4A3-621AC0AA692A}" destId="{62A3E39E-35D0-4E5B-AA1D-DE0E7F6FAC61}" srcOrd="0" destOrd="0" parTransId="{791BC8F7-ED5B-4CC1-AD46-F78D079CACA0}" sibTransId="{097AA269-8F9B-4B6C-B772-0762C888F70B}"/>
    <dgm:cxn modelId="{A0CA0180-8729-4D06-AF1E-DEA856560313}" srcId="{3910AF22-00BC-41F6-8E1D-03E48F93AD88}" destId="{03B12D49-AAEC-40B6-B3F3-29BF48C8A565}" srcOrd="0" destOrd="0" parTransId="{BFA54347-2715-4F6A-A6EC-8D7E92CF5658}" sibTransId="{EF935A03-668E-4078-9839-0B2C095488E9}"/>
    <dgm:cxn modelId="{59536D31-97B7-4003-A264-49FD8C5CC4F3}" type="presParOf" srcId="{008ACAA9-CEA4-42B1-9BA4-2776E2B44694}" destId="{A71EAF89-9F4C-4245-8263-0E23BB213050}" srcOrd="0" destOrd="0" presId="urn:microsoft.com/office/officeart/2005/8/layout/hList1"/>
    <dgm:cxn modelId="{BE4335AC-C54A-4424-A3BC-02240829CFD3}" type="presParOf" srcId="{A71EAF89-9F4C-4245-8263-0E23BB213050}" destId="{CF9EB1ED-7848-4DC9-BDC8-D10D30CA5031}" srcOrd="0" destOrd="0" presId="urn:microsoft.com/office/officeart/2005/8/layout/hList1"/>
    <dgm:cxn modelId="{A718406A-58F1-490A-97A5-6FF8ABBB3F80}" type="presParOf" srcId="{A71EAF89-9F4C-4245-8263-0E23BB213050}" destId="{B8FAFCC5-684C-40DA-9424-121E3F8FBFB8}" srcOrd="1" destOrd="0" presId="urn:microsoft.com/office/officeart/2005/8/layout/hList1"/>
    <dgm:cxn modelId="{24FEB992-0915-4C56-8F44-2ACD1214BAC5}" type="presParOf" srcId="{008ACAA9-CEA4-42B1-9BA4-2776E2B44694}" destId="{91F36291-4907-43F5-A353-6AD772B41CA2}" srcOrd="1" destOrd="0" presId="urn:microsoft.com/office/officeart/2005/8/layout/hList1"/>
    <dgm:cxn modelId="{B3C684FF-F3CA-4B8E-815A-52F8E35D7FA6}" type="presParOf" srcId="{008ACAA9-CEA4-42B1-9BA4-2776E2B44694}" destId="{C78DF32C-5B61-4D3A-A39B-B7E56A032249}" srcOrd="2" destOrd="0" presId="urn:microsoft.com/office/officeart/2005/8/layout/hList1"/>
    <dgm:cxn modelId="{A043C1DA-5E50-406B-9678-90BC4AEF6E69}" type="presParOf" srcId="{C78DF32C-5B61-4D3A-A39B-B7E56A032249}" destId="{A935C77E-471A-470D-8B50-E80535899CF0}" srcOrd="0" destOrd="0" presId="urn:microsoft.com/office/officeart/2005/8/layout/hList1"/>
    <dgm:cxn modelId="{CE93C910-EA17-4AF5-9C1F-D4A39B8CADCA}" type="presParOf" srcId="{C78DF32C-5B61-4D3A-A39B-B7E56A032249}" destId="{EB3DDAFF-67F9-4FCE-997A-B6EAF10F6EC5}" srcOrd="1" destOrd="0" presId="urn:microsoft.com/office/officeart/2005/8/layout/hList1"/>
    <dgm:cxn modelId="{6EE7D2E1-F1BC-4D7D-B87D-31534232E103}" type="presParOf" srcId="{008ACAA9-CEA4-42B1-9BA4-2776E2B44694}" destId="{EF684E0A-6F1E-49B0-8300-6D353B6A8A87}" srcOrd="3" destOrd="0" presId="urn:microsoft.com/office/officeart/2005/8/layout/hList1"/>
    <dgm:cxn modelId="{3A14B721-6FEE-49B7-A745-97CC223E1719}" type="presParOf" srcId="{008ACAA9-CEA4-42B1-9BA4-2776E2B44694}" destId="{D6A3A4DE-736A-486E-9B88-D325E75A1C1E}" srcOrd="4" destOrd="0" presId="urn:microsoft.com/office/officeart/2005/8/layout/hList1"/>
    <dgm:cxn modelId="{81E06E4D-05B4-4F91-AFF0-218C8356510A}" type="presParOf" srcId="{D6A3A4DE-736A-486E-9B88-D325E75A1C1E}" destId="{AF649185-16D3-4D18-83B8-CB625F38B515}" srcOrd="0" destOrd="0" presId="urn:microsoft.com/office/officeart/2005/8/layout/hList1"/>
    <dgm:cxn modelId="{DEE0D68A-F710-4B76-B82F-5A02A22A8A1F}" type="presParOf" srcId="{D6A3A4DE-736A-486E-9B88-D325E75A1C1E}" destId="{0B5A46DC-4582-4669-B57B-F51FA829D330}"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CC0C5174-93C5-421C-BF1F-4EECF779C774}" type="doc">
      <dgm:prSet loTypeId="urn:microsoft.com/office/officeart/2008/layout/LinedList" loCatId="list" qsTypeId="urn:microsoft.com/office/officeart/2005/8/quickstyle/simple1" qsCatId="simple" csTypeId="urn:microsoft.com/office/officeart/2005/8/colors/colorful1" csCatId="colorful" phldr="1"/>
      <dgm:spPr/>
      <dgm:t>
        <a:bodyPr/>
        <a:lstStyle/>
        <a:p>
          <a:endParaRPr lang="en-US"/>
        </a:p>
      </dgm:t>
    </dgm:pt>
    <dgm:pt modelId="{E95CF8DE-3DBB-4040-8EBB-5731AF5EEDE8}">
      <dgm:prSet/>
      <dgm:spPr/>
      <dgm:t>
        <a:bodyPr/>
        <a:lstStyle/>
        <a:p>
          <a:pPr algn="ctr"/>
          <a:r>
            <a:rPr lang="ar-EG" dirty="0">
              <a:effectLst/>
              <a:latin typeface="Gill Sans Nova" panose="020B0602020104020203" pitchFamily="34" charset="0"/>
            </a:rPr>
            <a:t>تضع هذه المواصفات الأساس لتطوير المعايير الدولية لتدابير الصحة النباتية وطريقة العمل الخبراء الفنيين</a:t>
          </a:r>
          <a:endParaRPr lang="en-US" dirty="0">
            <a:effectLst/>
            <a:latin typeface="Gill Sans Nova" panose="020B0602020104020203" pitchFamily="34" charset="0"/>
          </a:endParaRPr>
        </a:p>
      </dgm:t>
    </dgm:pt>
    <dgm:pt modelId="{754C4E4A-CB90-4C0E-9867-E367A3FC2B07}" type="parTrans" cxnId="{E0C98069-CD3F-409C-BB96-9D45BC7B0F10}">
      <dgm:prSet/>
      <dgm:spPr/>
      <dgm:t>
        <a:bodyPr/>
        <a:lstStyle/>
        <a:p>
          <a:endParaRPr lang="en-US">
            <a:effectLst/>
          </a:endParaRPr>
        </a:p>
      </dgm:t>
    </dgm:pt>
    <dgm:pt modelId="{35BE6257-3557-4DB9-9EF5-4F9CCE58BB87}" type="sibTrans" cxnId="{E0C98069-CD3F-409C-BB96-9D45BC7B0F10}">
      <dgm:prSet/>
      <dgm:spPr/>
      <dgm:t>
        <a:bodyPr/>
        <a:lstStyle/>
        <a:p>
          <a:endParaRPr lang="en-US">
            <a:effectLst/>
          </a:endParaRPr>
        </a:p>
      </dgm:t>
    </dgm:pt>
    <dgm:pt modelId="{BABFA9D5-D902-4C51-83A9-24575A604E1F}" type="pres">
      <dgm:prSet presAssocID="{CC0C5174-93C5-421C-BF1F-4EECF779C774}" presName="vert0" presStyleCnt="0">
        <dgm:presLayoutVars>
          <dgm:dir/>
          <dgm:animOne val="branch"/>
          <dgm:animLvl val="lvl"/>
        </dgm:presLayoutVars>
      </dgm:prSet>
      <dgm:spPr/>
      <dgm:t>
        <a:bodyPr/>
        <a:lstStyle/>
        <a:p>
          <a:endParaRPr lang="en-US"/>
        </a:p>
      </dgm:t>
    </dgm:pt>
    <dgm:pt modelId="{441F80FD-0CBC-4A8A-8C58-097F3C97860A}" type="pres">
      <dgm:prSet presAssocID="{E95CF8DE-3DBB-4040-8EBB-5731AF5EEDE8}" presName="thickLine" presStyleLbl="alignNode1" presStyleIdx="0" presStyleCnt="1"/>
      <dgm:spPr/>
    </dgm:pt>
    <dgm:pt modelId="{CC65711D-4FD7-41AB-B33B-20B8D51C36ED}" type="pres">
      <dgm:prSet presAssocID="{E95CF8DE-3DBB-4040-8EBB-5731AF5EEDE8}" presName="horz1" presStyleCnt="0"/>
      <dgm:spPr/>
    </dgm:pt>
    <dgm:pt modelId="{0E74E51D-2473-48AA-BC9D-79255B1485B7}" type="pres">
      <dgm:prSet presAssocID="{E95CF8DE-3DBB-4040-8EBB-5731AF5EEDE8}" presName="tx1" presStyleLbl="revTx" presStyleIdx="0" presStyleCnt="1"/>
      <dgm:spPr/>
      <dgm:t>
        <a:bodyPr/>
        <a:lstStyle/>
        <a:p>
          <a:endParaRPr lang="en-US"/>
        </a:p>
      </dgm:t>
    </dgm:pt>
    <dgm:pt modelId="{725888D8-0060-41DC-B461-1559922F675F}" type="pres">
      <dgm:prSet presAssocID="{E95CF8DE-3DBB-4040-8EBB-5731AF5EEDE8}" presName="vert1" presStyleCnt="0"/>
      <dgm:spPr/>
    </dgm:pt>
  </dgm:ptLst>
  <dgm:cxnLst>
    <dgm:cxn modelId="{B6062350-0D11-4568-A880-75EDA063CD84}" type="presOf" srcId="{CC0C5174-93C5-421C-BF1F-4EECF779C774}" destId="{BABFA9D5-D902-4C51-83A9-24575A604E1F}" srcOrd="0" destOrd="0" presId="urn:microsoft.com/office/officeart/2008/layout/LinedList"/>
    <dgm:cxn modelId="{E0C98069-CD3F-409C-BB96-9D45BC7B0F10}" srcId="{CC0C5174-93C5-421C-BF1F-4EECF779C774}" destId="{E95CF8DE-3DBB-4040-8EBB-5731AF5EEDE8}" srcOrd="0" destOrd="0" parTransId="{754C4E4A-CB90-4C0E-9867-E367A3FC2B07}" sibTransId="{35BE6257-3557-4DB9-9EF5-4F9CCE58BB87}"/>
    <dgm:cxn modelId="{B8C1B912-1520-4BFD-B953-A20E68310EA7}" type="presOf" srcId="{E95CF8DE-3DBB-4040-8EBB-5731AF5EEDE8}" destId="{0E74E51D-2473-48AA-BC9D-79255B1485B7}" srcOrd="0" destOrd="0" presId="urn:microsoft.com/office/officeart/2008/layout/LinedList"/>
    <dgm:cxn modelId="{12067CAA-B03A-4021-843E-DDA901A9893B}" type="presParOf" srcId="{BABFA9D5-D902-4C51-83A9-24575A604E1F}" destId="{441F80FD-0CBC-4A8A-8C58-097F3C97860A}" srcOrd="0" destOrd="0" presId="urn:microsoft.com/office/officeart/2008/layout/LinedList"/>
    <dgm:cxn modelId="{A396B558-DD50-4481-9AAE-69BA08D583DF}" type="presParOf" srcId="{BABFA9D5-D902-4C51-83A9-24575A604E1F}" destId="{CC65711D-4FD7-41AB-B33B-20B8D51C36ED}" srcOrd="1" destOrd="0" presId="urn:microsoft.com/office/officeart/2008/layout/LinedList"/>
    <dgm:cxn modelId="{650386B9-EA58-4B9D-8637-6E5B9F379577}" type="presParOf" srcId="{CC65711D-4FD7-41AB-B33B-20B8D51C36ED}" destId="{0E74E51D-2473-48AA-BC9D-79255B1485B7}" srcOrd="0" destOrd="0" presId="urn:microsoft.com/office/officeart/2008/layout/LinedList"/>
    <dgm:cxn modelId="{53862889-AF25-44F4-93C2-4AC55120CACA}" type="presParOf" srcId="{CC65711D-4FD7-41AB-B33B-20B8D51C36ED}" destId="{725888D8-0060-41DC-B461-1559922F675F}" srcOrd="1" destOrd="0" presId="urn:microsoft.com/office/officeart/2008/layout/LinedLis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3910AF22-00BC-41F6-8E1D-03E48F93AD88}"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DC303CED-8792-4028-A4A3-621AC0AA692A}">
      <dgm:prSet custT="1"/>
      <dgm:spPr/>
      <dgm:t>
        <a:bodyPr/>
        <a:lstStyle/>
        <a:p>
          <a:pPr algn="r"/>
          <a:r>
            <a:rPr lang="ar-EG" sz="1800" b="1" dirty="0">
              <a:effectLst>
                <a:outerShdw blurRad="38100" dist="38100" dir="2700000" algn="tl">
                  <a:srgbClr val="000000">
                    <a:alpha val="43137"/>
                  </a:srgbClr>
                </a:outerShdw>
              </a:effectLst>
              <a:latin typeface="Gill Sans Nova" panose="020B0602020104020203" pitchFamily="34" charset="0"/>
            </a:rPr>
            <a:t>وافقة لجنة المعايير على:</a:t>
          </a:r>
          <a:endParaRPr lang="en-US" sz="1800" b="1" dirty="0">
            <a:effectLst>
              <a:outerShdw blurRad="38100" dist="38100" dir="2700000" algn="tl">
                <a:srgbClr val="000000">
                  <a:alpha val="43137"/>
                </a:srgbClr>
              </a:outerShdw>
            </a:effectLst>
            <a:latin typeface="Gill Sans Nova" panose="020B0602020104020203" pitchFamily="34" charset="0"/>
          </a:endParaRPr>
        </a:p>
      </dgm:t>
    </dgm:pt>
    <dgm:pt modelId="{6BD37994-16E4-4059-80BF-52C4728D74CE}" type="parTrans" cxnId="{EF2B8628-CCAF-4E02-89C1-1698B1C753FC}">
      <dgm:prSet/>
      <dgm:spPr/>
      <dgm:t>
        <a:bodyPr/>
        <a:lstStyle/>
        <a:p>
          <a:pPr algn="l"/>
          <a:endParaRPr lang="en-US" sz="1800">
            <a:latin typeface="Gill Sans Nova" panose="020B0602020104020203" pitchFamily="34" charset="0"/>
          </a:endParaRPr>
        </a:p>
      </dgm:t>
    </dgm:pt>
    <dgm:pt modelId="{6180FC19-E23D-4C24-BD84-EBB5D1C405C0}" type="sibTrans" cxnId="{EF2B8628-CCAF-4E02-89C1-1698B1C753FC}">
      <dgm:prSet/>
      <dgm:spPr/>
      <dgm:t>
        <a:bodyPr/>
        <a:lstStyle/>
        <a:p>
          <a:pPr algn="l"/>
          <a:endParaRPr lang="en-US" sz="1800">
            <a:latin typeface="Gill Sans Nova" panose="020B0602020104020203" pitchFamily="34" charset="0"/>
          </a:endParaRPr>
        </a:p>
      </dgm:t>
    </dgm:pt>
    <dgm:pt modelId="{8EBA05FD-D4DA-4282-9F4A-C481B1291647}">
      <dgm:prSet custT="1"/>
      <dgm:spPr/>
      <dgm:t>
        <a:bodyPr/>
        <a:lstStyle/>
        <a:p>
          <a:pPr algn="r" rtl="1"/>
          <a:r>
            <a:rPr lang="ar-EG" sz="1800" dirty="0">
              <a:latin typeface="Gill Sans Nova" panose="020B0602020104020203" pitchFamily="34" charset="0"/>
            </a:rPr>
            <a:t>مشاركة أعضاء لجنة التطبيقات وبناء القدرات في اجتماعات لجان الخبراء (مثال على ذلك مراجعة لمسودة المعيار الدولي 4 لتدابير الصحة النباتية في 2020)
أن يكون دور أعضاء لجنة التطبيقات وبناء القدرات في مجموعات العمل الإلكترونية بمثابة خبراء مدعوين أو ممثلين للجنة الدولية
لتضمين ذلك في المواصفات المستقبلية لتطوير المعايير الدولية لتدابير الصحة النباتية</a:t>
          </a:r>
          <a:endParaRPr lang="en-US" sz="1800" dirty="0">
            <a:latin typeface="Gill Sans Nova" panose="020B0602020104020203" pitchFamily="34" charset="0"/>
          </a:endParaRPr>
        </a:p>
      </dgm:t>
    </dgm:pt>
    <dgm:pt modelId="{DFAC1D44-D104-4EE1-8F6E-3E6E7685156C}" type="sibTrans" cxnId="{993A941A-8D34-4E8E-9D39-D990FD87053D}">
      <dgm:prSet/>
      <dgm:spPr/>
      <dgm:t>
        <a:bodyPr/>
        <a:lstStyle/>
        <a:p>
          <a:pPr algn="l"/>
          <a:endParaRPr lang="en-US" sz="1800">
            <a:latin typeface="Gill Sans Nova" panose="020B0602020104020203" pitchFamily="34" charset="0"/>
          </a:endParaRPr>
        </a:p>
      </dgm:t>
    </dgm:pt>
    <dgm:pt modelId="{9BA9DCA1-307E-440C-AA48-8A1F64648E6B}" type="parTrans" cxnId="{993A941A-8D34-4E8E-9D39-D990FD87053D}">
      <dgm:prSet/>
      <dgm:spPr/>
      <dgm:t>
        <a:bodyPr/>
        <a:lstStyle/>
        <a:p>
          <a:pPr algn="l"/>
          <a:endParaRPr lang="en-US" sz="1800">
            <a:latin typeface="Gill Sans Nova" panose="020B0602020104020203" pitchFamily="34" charset="0"/>
          </a:endParaRPr>
        </a:p>
      </dgm:t>
    </dgm:pt>
    <dgm:pt modelId="{1F53140E-C945-4BD0-A9C6-5917F0568704}" type="pres">
      <dgm:prSet presAssocID="{3910AF22-00BC-41F6-8E1D-03E48F93AD88}" presName="Name0" presStyleCnt="0">
        <dgm:presLayoutVars>
          <dgm:dir/>
          <dgm:animLvl val="lvl"/>
          <dgm:resizeHandles val="exact"/>
        </dgm:presLayoutVars>
      </dgm:prSet>
      <dgm:spPr/>
      <dgm:t>
        <a:bodyPr/>
        <a:lstStyle/>
        <a:p>
          <a:endParaRPr lang="en-US"/>
        </a:p>
      </dgm:t>
    </dgm:pt>
    <dgm:pt modelId="{0EE56146-64CB-4199-9C99-DA36F4D6B228}" type="pres">
      <dgm:prSet presAssocID="{DC303CED-8792-4028-A4A3-621AC0AA692A}" presName="composite" presStyleCnt="0"/>
      <dgm:spPr/>
    </dgm:pt>
    <dgm:pt modelId="{64CF4D55-65FE-4FE7-A3F7-CB6E9FDF2F41}" type="pres">
      <dgm:prSet presAssocID="{DC303CED-8792-4028-A4A3-621AC0AA692A}" presName="parTx" presStyleLbl="alignNode1" presStyleIdx="0" presStyleCnt="1" custLinFactNeighborX="0" custLinFactNeighborY="-1961">
        <dgm:presLayoutVars>
          <dgm:chMax val="0"/>
          <dgm:chPref val="0"/>
          <dgm:bulletEnabled val="1"/>
        </dgm:presLayoutVars>
      </dgm:prSet>
      <dgm:spPr/>
      <dgm:t>
        <a:bodyPr/>
        <a:lstStyle/>
        <a:p>
          <a:endParaRPr lang="en-US"/>
        </a:p>
      </dgm:t>
    </dgm:pt>
    <dgm:pt modelId="{AB8671B0-240E-4F1E-BAEE-A7AE583CECFB}" type="pres">
      <dgm:prSet presAssocID="{DC303CED-8792-4028-A4A3-621AC0AA692A}" presName="desTx" presStyleLbl="alignAccFollowNode1" presStyleIdx="0" presStyleCnt="1">
        <dgm:presLayoutVars>
          <dgm:bulletEnabled val="1"/>
        </dgm:presLayoutVars>
      </dgm:prSet>
      <dgm:spPr/>
      <dgm:t>
        <a:bodyPr/>
        <a:lstStyle/>
        <a:p>
          <a:endParaRPr lang="en-US"/>
        </a:p>
      </dgm:t>
    </dgm:pt>
  </dgm:ptLst>
  <dgm:cxnLst>
    <dgm:cxn modelId="{565E8522-54DC-46AC-9BD6-7EC1A00E25CF}" type="presOf" srcId="{3910AF22-00BC-41F6-8E1D-03E48F93AD88}" destId="{1F53140E-C945-4BD0-A9C6-5917F0568704}" srcOrd="0" destOrd="0" presId="urn:microsoft.com/office/officeart/2005/8/layout/hList1"/>
    <dgm:cxn modelId="{2EE8E470-AD6F-42E3-B3A6-549FB8F7B4D8}" type="presOf" srcId="{8EBA05FD-D4DA-4282-9F4A-C481B1291647}" destId="{AB8671B0-240E-4F1E-BAEE-A7AE583CECFB}" srcOrd="0" destOrd="0" presId="urn:microsoft.com/office/officeart/2005/8/layout/hList1"/>
    <dgm:cxn modelId="{26DD85DE-08EE-4624-A560-7B09B80840AD}" type="presOf" srcId="{DC303CED-8792-4028-A4A3-621AC0AA692A}" destId="{64CF4D55-65FE-4FE7-A3F7-CB6E9FDF2F41}" srcOrd="0" destOrd="0" presId="urn:microsoft.com/office/officeart/2005/8/layout/hList1"/>
    <dgm:cxn modelId="{993A941A-8D34-4E8E-9D39-D990FD87053D}" srcId="{DC303CED-8792-4028-A4A3-621AC0AA692A}" destId="{8EBA05FD-D4DA-4282-9F4A-C481B1291647}" srcOrd="0" destOrd="0" parTransId="{9BA9DCA1-307E-440C-AA48-8A1F64648E6B}" sibTransId="{DFAC1D44-D104-4EE1-8F6E-3E6E7685156C}"/>
    <dgm:cxn modelId="{EF2B8628-CCAF-4E02-89C1-1698B1C753FC}" srcId="{3910AF22-00BC-41F6-8E1D-03E48F93AD88}" destId="{DC303CED-8792-4028-A4A3-621AC0AA692A}" srcOrd="0" destOrd="0" parTransId="{6BD37994-16E4-4059-80BF-52C4728D74CE}" sibTransId="{6180FC19-E23D-4C24-BD84-EBB5D1C405C0}"/>
    <dgm:cxn modelId="{9DCBD394-28DC-4DA2-B007-9453B7B7DA62}" type="presParOf" srcId="{1F53140E-C945-4BD0-A9C6-5917F0568704}" destId="{0EE56146-64CB-4199-9C99-DA36F4D6B228}" srcOrd="0" destOrd="0" presId="urn:microsoft.com/office/officeart/2005/8/layout/hList1"/>
    <dgm:cxn modelId="{19FD53EF-E571-43B3-A0CB-5BFB4158CF09}" type="presParOf" srcId="{0EE56146-64CB-4199-9C99-DA36F4D6B228}" destId="{64CF4D55-65FE-4FE7-A3F7-CB6E9FDF2F41}" srcOrd="0" destOrd="0" presId="urn:microsoft.com/office/officeart/2005/8/layout/hList1"/>
    <dgm:cxn modelId="{0B6617FE-1674-410C-978A-CDDCE3D3B3A6}" type="presParOf" srcId="{0EE56146-64CB-4199-9C99-DA36F4D6B228}" destId="{AB8671B0-240E-4F1E-BAEE-A7AE583CECFB}" srcOrd="1" destOrd="0" presId="urn:microsoft.com/office/officeart/2005/8/layout/hList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5FA78B9E-6466-4675-99B1-120614C6B9D7}" type="doc">
      <dgm:prSet loTypeId="urn:microsoft.com/office/officeart/2005/8/layout/venn1" loCatId="relationship" qsTypeId="urn:microsoft.com/office/officeart/2005/8/quickstyle/simple1" qsCatId="simple" csTypeId="urn:microsoft.com/office/officeart/2005/8/colors/colorful1" csCatId="colorful" phldr="1"/>
      <dgm:spPr/>
      <dgm:t>
        <a:bodyPr/>
        <a:lstStyle/>
        <a:p>
          <a:endParaRPr lang="en-US"/>
        </a:p>
      </dgm:t>
    </dgm:pt>
    <dgm:pt modelId="{FF445867-D783-44AC-A92E-F1B617354240}">
      <dgm:prSet custT="1"/>
      <dgm:spPr/>
      <dgm:t>
        <a:bodyPr/>
        <a:lstStyle/>
        <a:p>
          <a:r>
            <a:rPr lang="ar-EG" sz="1200" b="1" u="none" dirty="0">
              <a:effectLst/>
              <a:latin typeface="Gill Sans Nova" panose="020B0602020104020203" pitchFamily="34" charset="0"/>
            </a:rPr>
            <a:t>ترويج السنه الدولية لحماية النباتات</a:t>
          </a:r>
          <a:endParaRPr lang="en-US" sz="1200" b="1" u="none" dirty="0">
            <a:effectLst/>
            <a:latin typeface="Gill Sans Nova" panose="020B0602020104020203" pitchFamily="34" charset="0"/>
          </a:endParaRPr>
        </a:p>
      </dgm:t>
    </dgm:pt>
    <dgm:pt modelId="{EBB947C8-BD8D-43E4-805C-76E2C07624C0}" type="parTrans" cxnId="{1DD58E07-B56B-4D28-8501-6437B1BBF987}">
      <dgm:prSet/>
      <dgm:spPr/>
      <dgm:t>
        <a:bodyPr/>
        <a:lstStyle/>
        <a:p>
          <a:endParaRPr lang="en-US" sz="1600" b="1" u="none">
            <a:effectLst/>
            <a:latin typeface="Gill Sans Nova" panose="020B0602020104020203" pitchFamily="34" charset="0"/>
          </a:endParaRPr>
        </a:p>
      </dgm:t>
    </dgm:pt>
    <dgm:pt modelId="{655769D5-21B6-404D-A6A0-7841C4CCD8EF}" type="sibTrans" cxnId="{1DD58E07-B56B-4D28-8501-6437B1BBF987}">
      <dgm:prSet/>
      <dgm:spPr/>
      <dgm:t>
        <a:bodyPr/>
        <a:lstStyle/>
        <a:p>
          <a:endParaRPr lang="en-US" sz="1600" b="1" u="none">
            <a:effectLst/>
            <a:latin typeface="Gill Sans Nova" panose="020B0602020104020203" pitchFamily="34" charset="0"/>
          </a:endParaRPr>
        </a:p>
      </dgm:t>
    </dgm:pt>
    <dgm:pt modelId="{9FBE66C2-BBA6-49C8-A6BF-3C4E8A5F4B27}">
      <dgm:prSet custT="1"/>
      <dgm:spPr/>
      <dgm:t>
        <a:bodyPr/>
        <a:lstStyle/>
        <a:p>
          <a:r>
            <a:rPr lang="ar-EG" sz="1200" b="1" u="none" dirty="0">
              <a:effectLst/>
              <a:latin typeface="Gill Sans Nova" panose="020B0602020104020203" pitchFamily="34" charset="0"/>
            </a:rPr>
            <a:t>التطورات الخاصة بلجان التطبيقات وبناء القدرات والمعايير، وحدات السكرتارية، أعضاء مكتبة البيرو.. إلخ.</a:t>
          </a:r>
          <a:endParaRPr lang="en-US" sz="1200" b="1" u="none" dirty="0">
            <a:effectLst/>
            <a:latin typeface="Gill Sans Nova" panose="020B0602020104020203" pitchFamily="34" charset="0"/>
          </a:endParaRPr>
        </a:p>
      </dgm:t>
    </dgm:pt>
    <dgm:pt modelId="{9E160459-EB58-44AB-8D14-04697C6FC73C}" type="parTrans" cxnId="{44EE51D6-4121-47A3-84FE-3E5FCA4F42E1}">
      <dgm:prSet/>
      <dgm:spPr/>
      <dgm:t>
        <a:bodyPr/>
        <a:lstStyle/>
        <a:p>
          <a:endParaRPr lang="en-US" sz="1600" b="1" u="none">
            <a:effectLst/>
            <a:latin typeface="Gill Sans Nova" panose="020B0602020104020203" pitchFamily="34" charset="0"/>
          </a:endParaRPr>
        </a:p>
      </dgm:t>
    </dgm:pt>
    <dgm:pt modelId="{E232A430-E729-42C8-A7EF-0EE1B91F8D51}" type="sibTrans" cxnId="{44EE51D6-4121-47A3-84FE-3E5FCA4F42E1}">
      <dgm:prSet/>
      <dgm:spPr/>
      <dgm:t>
        <a:bodyPr/>
        <a:lstStyle/>
        <a:p>
          <a:endParaRPr lang="en-US" sz="1600" b="1" u="none">
            <a:effectLst/>
            <a:latin typeface="Gill Sans Nova" panose="020B0602020104020203" pitchFamily="34" charset="0"/>
          </a:endParaRPr>
        </a:p>
      </dgm:t>
    </dgm:pt>
    <dgm:pt modelId="{F02D8ACF-A18B-42ED-8CEB-DB49DBC1AE9A}">
      <dgm:prSet custT="1"/>
      <dgm:spPr/>
      <dgm:t>
        <a:bodyPr/>
        <a:lstStyle/>
        <a:p>
          <a:r>
            <a:rPr lang="ar-EG" sz="1200" b="1" u="none" dirty="0">
              <a:effectLst/>
              <a:latin typeface="Gill Sans Nova" panose="020B0602020104020203" pitchFamily="34" charset="0"/>
            </a:rPr>
            <a:t>تفاعلات نشطة بين لجنة المعايير ولجنة التطبيقات بناء القدرات - السكرتارية (الأمانه العامه)</a:t>
          </a:r>
          <a:endParaRPr lang="en-US" sz="1200" b="1" u="none" dirty="0">
            <a:effectLst/>
            <a:latin typeface="Gill Sans Nova" panose="020B0602020104020203" pitchFamily="34" charset="0"/>
          </a:endParaRPr>
        </a:p>
      </dgm:t>
    </dgm:pt>
    <dgm:pt modelId="{9B999450-6B16-47F5-81AA-0DF3FB0B11A4}" type="sibTrans" cxnId="{59C156DB-6F2C-454D-9CD5-41230CD4E73C}">
      <dgm:prSet/>
      <dgm:spPr/>
      <dgm:t>
        <a:bodyPr/>
        <a:lstStyle/>
        <a:p>
          <a:endParaRPr lang="en-US" sz="1600" b="1" u="none">
            <a:effectLst/>
            <a:latin typeface="Gill Sans Nova" panose="020B0602020104020203" pitchFamily="34" charset="0"/>
          </a:endParaRPr>
        </a:p>
      </dgm:t>
    </dgm:pt>
    <dgm:pt modelId="{E98A222A-87CD-4824-847D-C84AF003E2AF}" type="parTrans" cxnId="{59C156DB-6F2C-454D-9CD5-41230CD4E73C}">
      <dgm:prSet/>
      <dgm:spPr/>
      <dgm:t>
        <a:bodyPr/>
        <a:lstStyle/>
        <a:p>
          <a:endParaRPr lang="en-US" sz="1600" b="1" u="none">
            <a:effectLst/>
            <a:latin typeface="Gill Sans Nova" panose="020B0602020104020203" pitchFamily="34" charset="0"/>
          </a:endParaRPr>
        </a:p>
      </dgm:t>
    </dgm:pt>
    <dgm:pt modelId="{3D3F6BFB-D338-496F-8AAF-CA8771B0A7B5}">
      <dgm:prSet custT="1"/>
      <dgm:spPr/>
      <dgm:t>
        <a:bodyPr/>
        <a:lstStyle/>
        <a:p>
          <a:r>
            <a:rPr lang="ar-EG" sz="1200" b="1" u="none" dirty="0">
              <a:effectLst/>
              <a:latin typeface="Gill Sans Nova" panose="020B0602020104020203" pitchFamily="34" charset="0"/>
            </a:rPr>
            <a:t>ورش العمل الإقليمية</a:t>
          </a:r>
          <a:endParaRPr lang="en-US" sz="1200" b="1" u="none" dirty="0">
            <a:effectLst/>
            <a:latin typeface="Gill Sans Nova" panose="020B0602020104020203" pitchFamily="34" charset="0"/>
          </a:endParaRPr>
        </a:p>
      </dgm:t>
    </dgm:pt>
    <dgm:pt modelId="{BAABD2FD-A4DF-463B-9F3C-0E195ED67EAD}" type="parTrans" cxnId="{2E65D2B5-D31B-4C25-BFFF-F05574F98384}">
      <dgm:prSet/>
      <dgm:spPr/>
      <dgm:t>
        <a:bodyPr/>
        <a:lstStyle/>
        <a:p>
          <a:endParaRPr lang="en-US" sz="1600" b="1" u="none">
            <a:effectLst/>
          </a:endParaRPr>
        </a:p>
      </dgm:t>
    </dgm:pt>
    <dgm:pt modelId="{7752B9D9-B327-4CE7-A23E-159055F7ED75}" type="sibTrans" cxnId="{2E65D2B5-D31B-4C25-BFFF-F05574F98384}">
      <dgm:prSet/>
      <dgm:spPr/>
      <dgm:t>
        <a:bodyPr/>
        <a:lstStyle/>
        <a:p>
          <a:endParaRPr lang="en-US" sz="1600" b="1" u="none">
            <a:effectLst/>
          </a:endParaRPr>
        </a:p>
      </dgm:t>
    </dgm:pt>
    <dgm:pt modelId="{DC908112-48D1-4D7F-AA77-0756683BC508}">
      <dgm:prSet custT="1"/>
      <dgm:spPr/>
      <dgm:t>
        <a:bodyPr/>
        <a:lstStyle/>
        <a:p>
          <a:r>
            <a:rPr lang="ar-EG" sz="1200" b="1" u="none" dirty="0">
              <a:effectLst/>
              <a:latin typeface="Gill Sans Nova" panose="020B0602020104020203" pitchFamily="34" charset="0"/>
            </a:rPr>
            <a:t>عام 2021 الدعوة للمواضيع</a:t>
          </a:r>
        </a:p>
        <a:p>
          <a:r>
            <a:rPr lang="en-US" sz="1200" b="1" u="none" dirty="0">
              <a:effectLst/>
              <a:latin typeface="Gill Sans Nova" panose="020B0602020104020203" pitchFamily="34" charset="0"/>
            </a:rPr>
            <a:t>(Call for Topics)</a:t>
          </a:r>
        </a:p>
      </dgm:t>
    </dgm:pt>
    <dgm:pt modelId="{1E460488-6908-490D-B3EF-BAF4C4D2194F}" type="parTrans" cxnId="{ED7584C4-8C71-4FE4-9667-ED49EFA8DB1F}">
      <dgm:prSet/>
      <dgm:spPr/>
      <dgm:t>
        <a:bodyPr/>
        <a:lstStyle/>
        <a:p>
          <a:endParaRPr lang="en-US" sz="1600" b="1" u="none">
            <a:effectLst/>
          </a:endParaRPr>
        </a:p>
      </dgm:t>
    </dgm:pt>
    <dgm:pt modelId="{73454BCF-09C9-4917-B8A0-CE9784185511}" type="sibTrans" cxnId="{ED7584C4-8C71-4FE4-9667-ED49EFA8DB1F}">
      <dgm:prSet/>
      <dgm:spPr/>
      <dgm:t>
        <a:bodyPr/>
        <a:lstStyle/>
        <a:p>
          <a:endParaRPr lang="en-US" sz="1600" b="1" u="none">
            <a:effectLst/>
          </a:endParaRPr>
        </a:p>
      </dgm:t>
    </dgm:pt>
    <dgm:pt modelId="{BD789419-21E4-4719-A3AB-79370F629468}">
      <dgm:prSet custT="1"/>
      <dgm:spPr/>
      <dgm:t>
        <a:bodyPr/>
        <a:lstStyle/>
        <a:p>
          <a:r>
            <a:rPr lang="ar-EG" sz="1200" b="1" u="none" dirty="0">
              <a:effectLst/>
              <a:latin typeface="Gill Sans Nova" panose="020B0602020104020203" pitchFamily="34" charset="0"/>
            </a:rPr>
            <a:t>إطار المعايير والتنفيذ</a:t>
          </a:r>
          <a:endParaRPr lang="en-US" sz="1200" b="1" u="none" dirty="0">
            <a:effectLst/>
            <a:latin typeface="Gill Sans Nova" panose="020B0602020104020203" pitchFamily="34" charset="0"/>
          </a:endParaRPr>
        </a:p>
      </dgm:t>
    </dgm:pt>
    <dgm:pt modelId="{9D96D916-D233-4E69-A3EC-FA13B9F94C7A}" type="sibTrans" cxnId="{D5D0C16E-1F35-4E7C-BF00-32B7DA4D8878}">
      <dgm:prSet/>
      <dgm:spPr/>
      <dgm:t>
        <a:bodyPr/>
        <a:lstStyle/>
        <a:p>
          <a:endParaRPr lang="en-US" sz="1600" b="1" u="none">
            <a:effectLst/>
          </a:endParaRPr>
        </a:p>
      </dgm:t>
    </dgm:pt>
    <dgm:pt modelId="{DEB16212-F5D3-4E02-83A2-D94362A83506}" type="parTrans" cxnId="{D5D0C16E-1F35-4E7C-BF00-32B7DA4D8878}">
      <dgm:prSet/>
      <dgm:spPr/>
      <dgm:t>
        <a:bodyPr/>
        <a:lstStyle/>
        <a:p>
          <a:endParaRPr lang="en-US" sz="1600" b="1" u="none">
            <a:effectLst/>
          </a:endParaRPr>
        </a:p>
      </dgm:t>
    </dgm:pt>
    <dgm:pt modelId="{00C10993-8F53-46DF-8A47-8787DB0C7995}" type="pres">
      <dgm:prSet presAssocID="{5FA78B9E-6466-4675-99B1-120614C6B9D7}" presName="compositeShape" presStyleCnt="0">
        <dgm:presLayoutVars>
          <dgm:chMax val="7"/>
          <dgm:dir/>
          <dgm:resizeHandles val="exact"/>
        </dgm:presLayoutVars>
      </dgm:prSet>
      <dgm:spPr/>
      <dgm:t>
        <a:bodyPr/>
        <a:lstStyle/>
        <a:p>
          <a:endParaRPr lang="en-US"/>
        </a:p>
      </dgm:t>
    </dgm:pt>
    <dgm:pt modelId="{4860A35B-3746-4C4D-9D5D-3D78047C5C9E}" type="pres">
      <dgm:prSet presAssocID="{F02D8ACF-A18B-42ED-8CEB-DB49DBC1AE9A}" presName="circ1" presStyleLbl="vennNode1" presStyleIdx="0" presStyleCnt="6"/>
      <dgm:spPr/>
    </dgm:pt>
    <dgm:pt modelId="{91AB8E31-4F11-4DB9-96F1-57A0DFB8D979}" type="pres">
      <dgm:prSet presAssocID="{F02D8ACF-A18B-42ED-8CEB-DB49DBC1AE9A}" presName="circ1Tx" presStyleLbl="revTx" presStyleIdx="0" presStyleCnt="0">
        <dgm:presLayoutVars>
          <dgm:chMax val="0"/>
          <dgm:chPref val="0"/>
          <dgm:bulletEnabled val="1"/>
        </dgm:presLayoutVars>
      </dgm:prSet>
      <dgm:spPr/>
      <dgm:t>
        <a:bodyPr/>
        <a:lstStyle/>
        <a:p>
          <a:endParaRPr lang="en-US"/>
        </a:p>
      </dgm:t>
    </dgm:pt>
    <dgm:pt modelId="{59D7E3D6-4874-4AAA-87E6-B5D7A97FC14A}" type="pres">
      <dgm:prSet presAssocID="{DC908112-48D1-4D7F-AA77-0756683BC508}" presName="circ2" presStyleLbl="vennNode1" presStyleIdx="1" presStyleCnt="6"/>
      <dgm:spPr/>
    </dgm:pt>
    <dgm:pt modelId="{DBD8F965-8986-414E-A123-15AB5BA9F784}" type="pres">
      <dgm:prSet presAssocID="{DC908112-48D1-4D7F-AA77-0756683BC508}" presName="circ2Tx" presStyleLbl="revTx" presStyleIdx="0" presStyleCnt="0" custLinFactNeighborX="2104" custLinFactNeighborY="0">
        <dgm:presLayoutVars>
          <dgm:chMax val="0"/>
          <dgm:chPref val="0"/>
          <dgm:bulletEnabled val="1"/>
        </dgm:presLayoutVars>
      </dgm:prSet>
      <dgm:spPr/>
      <dgm:t>
        <a:bodyPr/>
        <a:lstStyle/>
        <a:p>
          <a:endParaRPr lang="en-US"/>
        </a:p>
      </dgm:t>
    </dgm:pt>
    <dgm:pt modelId="{2FADE33B-680E-4FCB-BD47-6233E9DE7DDA}" type="pres">
      <dgm:prSet presAssocID="{BD789419-21E4-4719-A3AB-79370F629468}" presName="circ3" presStyleLbl="vennNode1" presStyleIdx="2" presStyleCnt="6"/>
      <dgm:spPr/>
    </dgm:pt>
    <dgm:pt modelId="{EDB92B5C-029F-497E-9086-1F73B0F086C7}" type="pres">
      <dgm:prSet presAssocID="{BD789419-21E4-4719-A3AB-79370F629468}" presName="circ3Tx" presStyleLbl="revTx" presStyleIdx="0" presStyleCnt="0" custScaleX="95702">
        <dgm:presLayoutVars>
          <dgm:chMax val="0"/>
          <dgm:chPref val="0"/>
          <dgm:bulletEnabled val="1"/>
        </dgm:presLayoutVars>
      </dgm:prSet>
      <dgm:spPr/>
      <dgm:t>
        <a:bodyPr/>
        <a:lstStyle/>
        <a:p>
          <a:endParaRPr lang="en-US"/>
        </a:p>
      </dgm:t>
    </dgm:pt>
    <dgm:pt modelId="{A0B7E6EC-AFDD-4253-BBE2-AA5E96B5F958}" type="pres">
      <dgm:prSet presAssocID="{3D3F6BFB-D338-496F-8AAF-CA8771B0A7B5}" presName="circ4" presStyleLbl="vennNode1" presStyleIdx="3" presStyleCnt="6"/>
      <dgm:spPr/>
    </dgm:pt>
    <dgm:pt modelId="{710295BD-7BDA-400D-A4D9-70F98F6ACFB3}" type="pres">
      <dgm:prSet presAssocID="{3D3F6BFB-D338-496F-8AAF-CA8771B0A7B5}" presName="circ4Tx" presStyleLbl="revTx" presStyleIdx="0" presStyleCnt="0">
        <dgm:presLayoutVars>
          <dgm:chMax val="0"/>
          <dgm:chPref val="0"/>
          <dgm:bulletEnabled val="1"/>
        </dgm:presLayoutVars>
      </dgm:prSet>
      <dgm:spPr/>
      <dgm:t>
        <a:bodyPr/>
        <a:lstStyle/>
        <a:p>
          <a:endParaRPr lang="en-US"/>
        </a:p>
      </dgm:t>
    </dgm:pt>
    <dgm:pt modelId="{1530E884-74B0-47C1-B506-4D29C5831A30}" type="pres">
      <dgm:prSet presAssocID="{9FBE66C2-BBA6-49C8-A6BF-3C4E8A5F4B27}" presName="circ5" presStyleLbl="vennNode1" presStyleIdx="4" presStyleCnt="6"/>
      <dgm:spPr/>
    </dgm:pt>
    <dgm:pt modelId="{0B53A5E3-936B-4268-AF3A-C70D670F34B6}" type="pres">
      <dgm:prSet presAssocID="{9FBE66C2-BBA6-49C8-A6BF-3C4E8A5F4B27}" presName="circ5Tx" presStyleLbl="revTx" presStyleIdx="0" presStyleCnt="0">
        <dgm:presLayoutVars>
          <dgm:chMax val="0"/>
          <dgm:chPref val="0"/>
          <dgm:bulletEnabled val="1"/>
        </dgm:presLayoutVars>
      </dgm:prSet>
      <dgm:spPr/>
      <dgm:t>
        <a:bodyPr/>
        <a:lstStyle/>
        <a:p>
          <a:endParaRPr lang="en-US"/>
        </a:p>
      </dgm:t>
    </dgm:pt>
    <dgm:pt modelId="{94B935F5-2060-4900-8CCE-F36DB0C8D456}" type="pres">
      <dgm:prSet presAssocID="{FF445867-D783-44AC-A92E-F1B617354240}" presName="circ6" presStyleLbl="vennNode1" presStyleIdx="5" presStyleCnt="6"/>
      <dgm:spPr/>
    </dgm:pt>
    <dgm:pt modelId="{96097C79-D22B-4B07-90AB-4F23B1FDE684}" type="pres">
      <dgm:prSet presAssocID="{FF445867-D783-44AC-A92E-F1B617354240}" presName="circ6Tx" presStyleLbl="revTx" presStyleIdx="0" presStyleCnt="0">
        <dgm:presLayoutVars>
          <dgm:chMax val="0"/>
          <dgm:chPref val="0"/>
          <dgm:bulletEnabled val="1"/>
        </dgm:presLayoutVars>
      </dgm:prSet>
      <dgm:spPr/>
      <dgm:t>
        <a:bodyPr/>
        <a:lstStyle/>
        <a:p>
          <a:endParaRPr lang="en-US"/>
        </a:p>
      </dgm:t>
    </dgm:pt>
  </dgm:ptLst>
  <dgm:cxnLst>
    <dgm:cxn modelId="{D88FCA66-5D65-4898-B870-EE2336022625}" type="presOf" srcId="{5FA78B9E-6466-4675-99B1-120614C6B9D7}" destId="{00C10993-8F53-46DF-8A47-8787DB0C7995}" srcOrd="0" destOrd="0" presId="urn:microsoft.com/office/officeart/2005/8/layout/venn1"/>
    <dgm:cxn modelId="{ED7584C4-8C71-4FE4-9667-ED49EFA8DB1F}" srcId="{5FA78B9E-6466-4675-99B1-120614C6B9D7}" destId="{DC908112-48D1-4D7F-AA77-0756683BC508}" srcOrd="1" destOrd="0" parTransId="{1E460488-6908-490D-B3EF-BAF4C4D2194F}" sibTransId="{73454BCF-09C9-4917-B8A0-CE9784185511}"/>
    <dgm:cxn modelId="{6C81AE94-98F2-4F83-B560-97B2E4993F30}" type="presOf" srcId="{FF445867-D783-44AC-A92E-F1B617354240}" destId="{96097C79-D22B-4B07-90AB-4F23B1FDE684}" srcOrd="0" destOrd="0" presId="urn:microsoft.com/office/officeart/2005/8/layout/venn1"/>
    <dgm:cxn modelId="{2E65D2B5-D31B-4C25-BFFF-F05574F98384}" srcId="{5FA78B9E-6466-4675-99B1-120614C6B9D7}" destId="{3D3F6BFB-D338-496F-8AAF-CA8771B0A7B5}" srcOrd="3" destOrd="0" parTransId="{BAABD2FD-A4DF-463B-9F3C-0E195ED67EAD}" sibTransId="{7752B9D9-B327-4CE7-A23E-159055F7ED75}"/>
    <dgm:cxn modelId="{D5D0C16E-1F35-4E7C-BF00-32B7DA4D8878}" srcId="{5FA78B9E-6466-4675-99B1-120614C6B9D7}" destId="{BD789419-21E4-4719-A3AB-79370F629468}" srcOrd="2" destOrd="0" parTransId="{DEB16212-F5D3-4E02-83A2-D94362A83506}" sibTransId="{9D96D916-D233-4E69-A3EC-FA13B9F94C7A}"/>
    <dgm:cxn modelId="{541FF163-D3E7-4A8F-80D7-4EAAFFE57181}" type="presOf" srcId="{3D3F6BFB-D338-496F-8AAF-CA8771B0A7B5}" destId="{710295BD-7BDA-400D-A4D9-70F98F6ACFB3}" srcOrd="0" destOrd="0" presId="urn:microsoft.com/office/officeart/2005/8/layout/venn1"/>
    <dgm:cxn modelId="{FA761930-DCFA-4C34-B2AE-2EB937606E7F}" type="presOf" srcId="{F02D8ACF-A18B-42ED-8CEB-DB49DBC1AE9A}" destId="{91AB8E31-4F11-4DB9-96F1-57A0DFB8D979}" srcOrd="0" destOrd="0" presId="urn:microsoft.com/office/officeart/2005/8/layout/venn1"/>
    <dgm:cxn modelId="{59C156DB-6F2C-454D-9CD5-41230CD4E73C}" srcId="{5FA78B9E-6466-4675-99B1-120614C6B9D7}" destId="{F02D8ACF-A18B-42ED-8CEB-DB49DBC1AE9A}" srcOrd="0" destOrd="0" parTransId="{E98A222A-87CD-4824-847D-C84AF003E2AF}" sibTransId="{9B999450-6B16-47F5-81AA-0DF3FB0B11A4}"/>
    <dgm:cxn modelId="{585D1812-5AB8-4724-8FF7-670555475BF7}" type="presOf" srcId="{BD789419-21E4-4719-A3AB-79370F629468}" destId="{EDB92B5C-029F-497E-9086-1F73B0F086C7}" srcOrd="0" destOrd="0" presId="urn:microsoft.com/office/officeart/2005/8/layout/venn1"/>
    <dgm:cxn modelId="{E6913BC8-DD65-4EA3-8532-2E4DE166BB1E}" type="presOf" srcId="{9FBE66C2-BBA6-49C8-A6BF-3C4E8A5F4B27}" destId="{0B53A5E3-936B-4268-AF3A-C70D670F34B6}" srcOrd="0" destOrd="0" presId="urn:microsoft.com/office/officeart/2005/8/layout/venn1"/>
    <dgm:cxn modelId="{29FF6084-0560-4221-B6C6-1FC8DA45F3F2}" type="presOf" srcId="{DC908112-48D1-4D7F-AA77-0756683BC508}" destId="{DBD8F965-8986-414E-A123-15AB5BA9F784}" srcOrd="0" destOrd="0" presId="urn:microsoft.com/office/officeart/2005/8/layout/venn1"/>
    <dgm:cxn modelId="{44EE51D6-4121-47A3-84FE-3E5FCA4F42E1}" srcId="{5FA78B9E-6466-4675-99B1-120614C6B9D7}" destId="{9FBE66C2-BBA6-49C8-A6BF-3C4E8A5F4B27}" srcOrd="4" destOrd="0" parTransId="{9E160459-EB58-44AB-8D14-04697C6FC73C}" sibTransId="{E232A430-E729-42C8-A7EF-0EE1B91F8D51}"/>
    <dgm:cxn modelId="{1DD58E07-B56B-4D28-8501-6437B1BBF987}" srcId="{5FA78B9E-6466-4675-99B1-120614C6B9D7}" destId="{FF445867-D783-44AC-A92E-F1B617354240}" srcOrd="5" destOrd="0" parTransId="{EBB947C8-BD8D-43E4-805C-76E2C07624C0}" sibTransId="{655769D5-21B6-404D-A6A0-7841C4CCD8EF}"/>
    <dgm:cxn modelId="{6A29948A-B119-42B0-BD57-DA9A6D996B99}" type="presParOf" srcId="{00C10993-8F53-46DF-8A47-8787DB0C7995}" destId="{4860A35B-3746-4C4D-9D5D-3D78047C5C9E}" srcOrd="0" destOrd="0" presId="urn:microsoft.com/office/officeart/2005/8/layout/venn1"/>
    <dgm:cxn modelId="{0C70B9D5-E478-49FF-AC9D-89CF1E967859}" type="presParOf" srcId="{00C10993-8F53-46DF-8A47-8787DB0C7995}" destId="{91AB8E31-4F11-4DB9-96F1-57A0DFB8D979}" srcOrd="1" destOrd="0" presId="urn:microsoft.com/office/officeart/2005/8/layout/venn1"/>
    <dgm:cxn modelId="{6355C3BE-3761-416F-AA68-A327B4C68103}" type="presParOf" srcId="{00C10993-8F53-46DF-8A47-8787DB0C7995}" destId="{59D7E3D6-4874-4AAA-87E6-B5D7A97FC14A}" srcOrd="2" destOrd="0" presId="urn:microsoft.com/office/officeart/2005/8/layout/venn1"/>
    <dgm:cxn modelId="{D6B90308-4C65-4E7B-BECD-82B51B247E09}" type="presParOf" srcId="{00C10993-8F53-46DF-8A47-8787DB0C7995}" destId="{DBD8F965-8986-414E-A123-15AB5BA9F784}" srcOrd="3" destOrd="0" presId="urn:microsoft.com/office/officeart/2005/8/layout/venn1"/>
    <dgm:cxn modelId="{2D10768C-A7AB-4C60-944F-3AB43646980C}" type="presParOf" srcId="{00C10993-8F53-46DF-8A47-8787DB0C7995}" destId="{2FADE33B-680E-4FCB-BD47-6233E9DE7DDA}" srcOrd="4" destOrd="0" presId="urn:microsoft.com/office/officeart/2005/8/layout/venn1"/>
    <dgm:cxn modelId="{967F8B58-0485-4FCC-B930-ACB1A17FCD3F}" type="presParOf" srcId="{00C10993-8F53-46DF-8A47-8787DB0C7995}" destId="{EDB92B5C-029F-497E-9086-1F73B0F086C7}" srcOrd="5" destOrd="0" presId="urn:microsoft.com/office/officeart/2005/8/layout/venn1"/>
    <dgm:cxn modelId="{21E377E1-598A-466A-8B33-C34A79B62912}" type="presParOf" srcId="{00C10993-8F53-46DF-8A47-8787DB0C7995}" destId="{A0B7E6EC-AFDD-4253-BBE2-AA5E96B5F958}" srcOrd="6" destOrd="0" presId="urn:microsoft.com/office/officeart/2005/8/layout/venn1"/>
    <dgm:cxn modelId="{385853C8-DDF5-44B6-9915-24A7F5004909}" type="presParOf" srcId="{00C10993-8F53-46DF-8A47-8787DB0C7995}" destId="{710295BD-7BDA-400D-A4D9-70F98F6ACFB3}" srcOrd="7" destOrd="0" presId="urn:microsoft.com/office/officeart/2005/8/layout/venn1"/>
    <dgm:cxn modelId="{294B6C9B-CA69-420E-B68E-1E69BB084610}" type="presParOf" srcId="{00C10993-8F53-46DF-8A47-8787DB0C7995}" destId="{1530E884-74B0-47C1-B506-4D29C5831A30}" srcOrd="8" destOrd="0" presId="urn:microsoft.com/office/officeart/2005/8/layout/venn1"/>
    <dgm:cxn modelId="{44CDC79E-10AF-49E1-AEEA-6E8D624F4CFE}" type="presParOf" srcId="{00C10993-8F53-46DF-8A47-8787DB0C7995}" destId="{0B53A5E3-936B-4268-AF3A-C70D670F34B6}" srcOrd="9" destOrd="0" presId="urn:microsoft.com/office/officeart/2005/8/layout/venn1"/>
    <dgm:cxn modelId="{565D765E-A6E0-4502-B585-CF30D8C85712}" type="presParOf" srcId="{00C10993-8F53-46DF-8A47-8787DB0C7995}" destId="{94B935F5-2060-4900-8CCE-F36DB0C8D456}" srcOrd="10" destOrd="0" presId="urn:microsoft.com/office/officeart/2005/8/layout/venn1"/>
    <dgm:cxn modelId="{84DBF231-6B0E-492E-8CF6-0C2CA0BA9878}" type="presParOf" srcId="{00C10993-8F53-46DF-8A47-8787DB0C7995}" destId="{96097C79-D22B-4B07-90AB-4F23B1FDE684}" srcOrd="11"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FD479627-71E2-497D-B037-E99947F25B97}"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4630476B-8925-4711-949C-EEE72EA65D59}">
      <dgm:prSet/>
      <dgm:spPr/>
      <dgm:t>
        <a:bodyPr/>
        <a:lstStyle/>
        <a:p>
          <a:pPr algn="ctr"/>
          <a:r>
            <a:rPr lang="ar-EG" dirty="0">
              <a:effectLst>
                <a:outerShdw blurRad="38100" dist="38100" dir="2700000" algn="tl">
                  <a:srgbClr val="000000">
                    <a:alpha val="43137"/>
                  </a:srgbClr>
                </a:outerShdw>
              </a:effectLst>
              <a:latin typeface="Gill Sans Nova" panose="020B0602020104020203" pitchFamily="34" charset="0"/>
            </a:rPr>
            <a:t>المجموعة الفرعية للجنة التطبيقات وبناء القدرات</a:t>
          </a:r>
          <a:endParaRPr lang="en-US" dirty="0">
            <a:effectLst>
              <a:outerShdw blurRad="38100" dist="38100" dir="2700000" algn="tl">
                <a:srgbClr val="000000">
                  <a:alpha val="43137"/>
                </a:srgbClr>
              </a:outerShdw>
            </a:effectLst>
            <a:latin typeface="Gill Sans Nova" panose="020B0602020104020203" pitchFamily="34" charset="0"/>
          </a:endParaRPr>
        </a:p>
      </dgm:t>
    </dgm:pt>
    <dgm:pt modelId="{FE40A58C-6CB0-4B40-818A-63AB83840B43}" type="parTrans" cxnId="{C7FA1A18-5911-4B5F-B4F3-5175B1B54F74}">
      <dgm:prSet/>
      <dgm:spPr/>
      <dgm:t>
        <a:bodyPr/>
        <a:lstStyle/>
        <a:p>
          <a:endParaRPr lang="en-US">
            <a:latin typeface="Gill Sans Nova" panose="020B0602020104020203" pitchFamily="34" charset="0"/>
          </a:endParaRPr>
        </a:p>
      </dgm:t>
    </dgm:pt>
    <dgm:pt modelId="{5109B460-838E-4043-9646-BC7122F42CC2}" type="sibTrans" cxnId="{C7FA1A18-5911-4B5F-B4F3-5175B1B54F74}">
      <dgm:prSet/>
      <dgm:spPr/>
      <dgm:t>
        <a:bodyPr/>
        <a:lstStyle/>
        <a:p>
          <a:endParaRPr lang="en-US">
            <a:latin typeface="Gill Sans Nova" panose="020B0602020104020203" pitchFamily="34" charset="0"/>
          </a:endParaRPr>
        </a:p>
      </dgm:t>
    </dgm:pt>
    <dgm:pt modelId="{92850278-D8E3-467A-AE59-FB6C3ACDED2B}">
      <dgm:prSet/>
      <dgm:spPr/>
      <dgm:t>
        <a:bodyPr/>
        <a:lstStyle/>
        <a:p>
          <a:pPr rtl="1"/>
          <a:r>
            <a:rPr lang="ar-EG" dirty="0">
              <a:latin typeface="Gill Sans Nova" panose="020B0602020104020203" pitchFamily="34" charset="0"/>
            </a:rPr>
            <a:t>المجموعة الفرعية لنظام مراجعة ودعم تنفيذ </a:t>
          </a:r>
          <a:r>
            <a:rPr lang="en-US" dirty="0">
              <a:latin typeface="Gill Sans Nova" panose="020B0602020104020203" pitchFamily="34" charset="0"/>
            </a:rPr>
            <a:t>IC (IRSS)</a:t>
          </a:r>
        </a:p>
      </dgm:t>
    </dgm:pt>
    <dgm:pt modelId="{1A3D6D17-3766-405B-BC4A-B78335E8FDCF}" type="parTrans" cxnId="{B3EE81D4-48B4-45AC-90D7-51FDE4CBAE92}">
      <dgm:prSet/>
      <dgm:spPr/>
      <dgm:t>
        <a:bodyPr/>
        <a:lstStyle/>
        <a:p>
          <a:endParaRPr lang="en-US">
            <a:latin typeface="Gill Sans Nova" panose="020B0602020104020203" pitchFamily="34" charset="0"/>
          </a:endParaRPr>
        </a:p>
      </dgm:t>
    </dgm:pt>
    <dgm:pt modelId="{D3646174-0861-4504-A15C-968EFA5C6A1C}" type="sibTrans" cxnId="{B3EE81D4-48B4-45AC-90D7-51FDE4CBAE92}">
      <dgm:prSet/>
      <dgm:spPr/>
      <dgm:t>
        <a:bodyPr/>
        <a:lstStyle/>
        <a:p>
          <a:endParaRPr lang="en-US">
            <a:latin typeface="Gill Sans Nova" panose="020B0602020104020203" pitchFamily="34" charset="0"/>
          </a:endParaRPr>
        </a:p>
      </dgm:t>
    </dgm:pt>
    <dgm:pt modelId="{220C7A38-56A2-495A-BB20-E21AE819A466}">
      <dgm:prSet/>
      <dgm:spPr/>
      <dgm:t>
        <a:bodyPr/>
        <a:lstStyle/>
        <a:p>
          <a:pPr rtl="1"/>
          <a:r>
            <a:rPr lang="ar-EG" dirty="0">
              <a:latin typeface="Gill Sans Nova" panose="020B0602020104020203" pitchFamily="34" charset="0"/>
            </a:rPr>
            <a:t>فرقة عمل حاويات البحر </a:t>
          </a:r>
          <a:r>
            <a:rPr lang="en-US" dirty="0">
              <a:latin typeface="Gill Sans Nova" panose="020B0602020104020203" pitchFamily="34" charset="0"/>
            </a:rPr>
            <a:t>SCTF</a:t>
          </a:r>
        </a:p>
      </dgm:t>
    </dgm:pt>
    <dgm:pt modelId="{A3CF3AE3-D188-45F8-AD24-D16926C1C468}" type="parTrans" cxnId="{66331B38-4F7D-4AF5-BFF6-C883DE0CAB33}">
      <dgm:prSet/>
      <dgm:spPr/>
      <dgm:t>
        <a:bodyPr/>
        <a:lstStyle/>
        <a:p>
          <a:endParaRPr lang="en-US">
            <a:latin typeface="Gill Sans Nova" panose="020B0602020104020203" pitchFamily="34" charset="0"/>
          </a:endParaRPr>
        </a:p>
      </dgm:t>
    </dgm:pt>
    <dgm:pt modelId="{E584227D-97ED-45F4-B25D-610A36B4A5E5}" type="sibTrans" cxnId="{66331B38-4F7D-4AF5-BFF6-C883DE0CAB33}">
      <dgm:prSet/>
      <dgm:spPr/>
      <dgm:t>
        <a:bodyPr/>
        <a:lstStyle/>
        <a:p>
          <a:endParaRPr lang="en-US">
            <a:latin typeface="Gill Sans Nova" panose="020B0602020104020203" pitchFamily="34" charset="0"/>
          </a:endParaRPr>
        </a:p>
      </dgm:t>
    </dgm:pt>
    <dgm:pt modelId="{9526E556-3A98-47D6-B93E-1D51663A789C}" type="pres">
      <dgm:prSet presAssocID="{FD479627-71E2-497D-B037-E99947F25B97}" presName="Name0" presStyleCnt="0">
        <dgm:presLayoutVars>
          <dgm:dir/>
          <dgm:animLvl val="lvl"/>
          <dgm:resizeHandles val="exact"/>
        </dgm:presLayoutVars>
      </dgm:prSet>
      <dgm:spPr/>
      <dgm:t>
        <a:bodyPr/>
        <a:lstStyle/>
        <a:p>
          <a:endParaRPr lang="en-US"/>
        </a:p>
      </dgm:t>
    </dgm:pt>
    <dgm:pt modelId="{C5C900F8-E37C-46BE-86B3-3767EF32EE32}" type="pres">
      <dgm:prSet presAssocID="{4630476B-8925-4711-949C-EEE72EA65D59}" presName="composite" presStyleCnt="0"/>
      <dgm:spPr/>
    </dgm:pt>
    <dgm:pt modelId="{A9E3F377-B15B-4A81-A637-8F69A136F7EE}" type="pres">
      <dgm:prSet presAssocID="{4630476B-8925-4711-949C-EEE72EA65D59}" presName="parTx" presStyleLbl="alignNode1" presStyleIdx="0" presStyleCnt="1">
        <dgm:presLayoutVars>
          <dgm:chMax val="0"/>
          <dgm:chPref val="0"/>
          <dgm:bulletEnabled val="1"/>
        </dgm:presLayoutVars>
      </dgm:prSet>
      <dgm:spPr/>
      <dgm:t>
        <a:bodyPr/>
        <a:lstStyle/>
        <a:p>
          <a:endParaRPr lang="en-US"/>
        </a:p>
      </dgm:t>
    </dgm:pt>
    <dgm:pt modelId="{C2055D90-04C2-4E1A-AD56-38593C21221B}" type="pres">
      <dgm:prSet presAssocID="{4630476B-8925-4711-949C-EEE72EA65D59}" presName="desTx" presStyleLbl="alignAccFollowNode1" presStyleIdx="0" presStyleCnt="1">
        <dgm:presLayoutVars>
          <dgm:bulletEnabled val="1"/>
        </dgm:presLayoutVars>
      </dgm:prSet>
      <dgm:spPr/>
      <dgm:t>
        <a:bodyPr/>
        <a:lstStyle/>
        <a:p>
          <a:endParaRPr lang="en-US"/>
        </a:p>
      </dgm:t>
    </dgm:pt>
  </dgm:ptLst>
  <dgm:cxnLst>
    <dgm:cxn modelId="{C7FA1A18-5911-4B5F-B4F3-5175B1B54F74}" srcId="{FD479627-71E2-497D-B037-E99947F25B97}" destId="{4630476B-8925-4711-949C-EEE72EA65D59}" srcOrd="0" destOrd="0" parTransId="{FE40A58C-6CB0-4B40-818A-63AB83840B43}" sibTransId="{5109B460-838E-4043-9646-BC7122F42CC2}"/>
    <dgm:cxn modelId="{07D17D69-B3F2-4F9F-8C5C-F74B9E20B983}" type="presOf" srcId="{92850278-D8E3-467A-AE59-FB6C3ACDED2B}" destId="{C2055D90-04C2-4E1A-AD56-38593C21221B}" srcOrd="0" destOrd="0" presId="urn:microsoft.com/office/officeart/2005/8/layout/hList1"/>
    <dgm:cxn modelId="{84B93D21-694A-4D1C-AC98-49FBD752CBF1}" type="presOf" srcId="{FD479627-71E2-497D-B037-E99947F25B97}" destId="{9526E556-3A98-47D6-B93E-1D51663A789C}" srcOrd="0" destOrd="0" presId="urn:microsoft.com/office/officeart/2005/8/layout/hList1"/>
    <dgm:cxn modelId="{762FAE9F-35C1-4994-88D0-BBFFB07DD015}" type="presOf" srcId="{4630476B-8925-4711-949C-EEE72EA65D59}" destId="{A9E3F377-B15B-4A81-A637-8F69A136F7EE}" srcOrd="0" destOrd="0" presId="urn:microsoft.com/office/officeart/2005/8/layout/hList1"/>
    <dgm:cxn modelId="{66331B38-4F7D-4AF5-BFF6-C883DE0CAB33}" srcId="{4630476B-8925-4711-949C-EEE72EA65D59}" destId="{220C7A38-56A2-495A-BB20-E21AE819A466}" srcOrd="1" destOrd="0" parTransId="{A3CF3AE3-D188-45F8-AD24-D16926C1C468}" sibTransId="{E584227D-97ED-45F4-B25D-610A36B4A5E5}"/>
    <dgm:cxn modelId="{B3EE81D4-48B4-45AC-90D7-51FDE4CBAE92}" srcId="{4630476B-8925-4711-949C-EEE72EA65D59}" destId="{92850278-D8E3-467A-AE59-FB6C3ACDED2B}" srcOrd="0" destOrd="0" parTransId="{1A3D6D17-3766-405B-BC4A-B78335E8FDCF}" sibTransId="{D3646174-0861-4504-A15C-968EFA5C6A1C}"/>
    <dgm:cxn modelId="{92085031-F36C-4A36-84FC-E629E501CE90}" type="presOf" srcId="{220C7A38-56A2-495A-BB20-E21AE819A466}" destId="{C2055D90-04C2-4E1A-AD56-38593C21221B}" srcOrd="0" destOrd="1" presId="urn:microsoft.com/office/officeart/2005/8/layout/hList1"/>
    <dgm:cxn modelId="{AAFE9F1C-DCA9-48D3-AA3F-28AE126CD371}" type="presParOf" srcId="{9526E556-3A98-47D6-B93E-1D51663A789C}" destId="{C5C900F8-E37C-46BE-86B3-3767EF32EE32}" srcOrd="0" destOrd="0" presId="urn:microsoft.com/office/officeart/2005/8/layout/hList1"/>
    <dgm:cxn modelId="{F4C39F06-4723-4501-9A3D-DF3E42E2BE72}" type="presParOf" srcId="{C5C900F8-E37C-46BE-86B3-3767EF32EE32}" destId="{A9E3F377-B15B-4A81-A637-8F69A136F7EE}" srcOrd="0" destOrd="0" presId="urn:microsoft.com/office/officeart/2005/8/layout/hList1"/>
    <dgm:cxn modelId="{E0CFCB06-81B3-4100-95B0-DA2F51652007}" type="presParOf" srcId="{C5C900F8-E37C-46BE-86B3-3767EF32EE32}" destId="{C2055D90-04C2-4E1A-AD56-38593C21221B}" srcOrd="1" destOrd="0" presId="urn:microsoft.com/office/officeart/2005/8/layout/h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C34EFBCA-D1C5-4CC4-82BF-614114A01482}" type="doc">
      <dgm:prSet loTypeId="urn:microsoft.com/office/officeart/2008/layout/VerticalCurvedList" loCatId="list" qsTypeId="urn:microsoft.com/office/officeart/2005/8/quickstyle/simple1" qsCatId="simple" csTypeId="urn:microsoft.com/office/officeart/2005/8/colors/colorful4" csCatId="colorful" phldr="1"/>
      <dgm:spPr/>
      <dgm:t>
        <a:bodyPr/>
        <a:lstStyle/>
        <a:p>
          <a:endParaRPr lang="en-US"/>
        </a:p>
      </dgm:t>
    </dgm:pt>
    <dgm:pt modelId="{3266BBBB-08CD-4F99-9251-0C07D01DEC3D}">
      <dgm:prSet/>
      <dgm:spPr/>
      <dgm:t>
        <a:bodyPr/>
        <a:lstStyle/>
        <a:p>
          <a:pPr algn="r" rtl="0"/>
          <a:r>
            <a:rPr lang="ar-EG" dirty="0">
              <a:effectLst>
                <a:outerShdw blurRad="38100" dist="38100" dir="2700000" algn="tl">
                  <a:srgbClr val="000000">
                    <a:alpha val="43137"/>
                  </a:srgbClr>
                </a:outerShdw>
              </a:effectLst>
              <a:latin typeface="Gill Sans Nova" panose="020B0602020104020203" pitchFamily="34" charset="0"/>
            </a:rPr>
            <a:t>مواصلة الإشراف على اللجان الفنية الأربعة الحالية للاتفاقية الدولية لوقاية النباتات (ضع في اعتبارك إدراجها في جزء الملاحظات)</a:t>
          </a:r>
          <a:endParaRPr lang="en-US" dirty="0">
            <a:effectLst>
              <a:outerShdw blurRad="38100" dist="38100" dir="2700000" algn="tl">
                <a:srgbClr val="000000">
                  <a:alpha val="43137"/>
                </a:srgbClr>
              </a:outerShdw>
            </a:effectLst>
            <a:latin typeface="Gill Sans Nova" panose="020B0602020104020203" pitchFamily="34" charset="0"/>
          </a:endParaRPr>
        </a:p>
      </dgm:t>
    </dgm:pt>
    <dgm:pt modelId="{B0F715BE-4CA3-43D8-A658-6B05AF4A70CC}" type="parTrans" cxnId="{0DA98ACD-6898-49C9-AC95-ED40F6D1F0A3}">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0B74DCDE-D1E9-44CA-A9F1-ECC34E41BE4E}" type="sibTrans" cxnId="{0DA98ACD-6898-49C9-AC95-ED40F6D1F0A3}">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A0CAAD99-0FE4-4731-B217-8244DADEBED6}">
      <dgm:prSet/>
      <dgm:spPr/>
      <dgm:t>
        <a:bodyPr/>
        <a:lstStyle/>
        <a:p>
          <a:pPr algn="r" rtl="1"/>
          <a:r>
            <a:rPr lang="ar-EG" dirty="0">
              <a:effectLst>
                <a:outerShdw blurRad="38100" dist="38100" dir="2700000" algn="tl">
                  <a:srgbClr val="000000">
                    <a:alpha val="43137"/>
                  </a:srgbClr>
                </a:outerShdw>
              </a:effectLst>
              <a:latin typeface="Gill Sans Nova" panose="020B0602020104020203" pitchFamily="34" charset="0"/>
            </a:rPr>
            <a:t>المناقشات ورصد الاتفاقية الدولية لوقاية النباتات </a:t>
          </a:r>
          <a:r>
            <a:rPr lang="en-US" dirty="0">
              <a:effectLst>
                <a:outerShdw blurRad="38100" dist="38100" dir="2700000" algn="tl">
                  <a:srgbClr val="000000">
                    <a:alpha val="43137"/>
                  </a:srgbClr>
                </a:outerShdw>
              </a:effectLst>
              <a:latin typeface="Gill Sans Nova" panose="020B0602020104020203" pitchFamily="34" charset="0"/>
            </a:rPr>
            <a:t>SF2020-2030</a:t>
          </a:r>
        </a:p>
      </dgm:t>
    </dgm:pt>
    <dgm:pt modelId="{31570FA2-D70F-48EB-9929-94B1B786585C}" type="parTrans" cxnId="{7B8FFE38-56CA-46CD-BB5E-578BA6D1E9DB}">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C633A95F-98C8-4429-B556-F293E44DA86B}" type="sibTrans" cxnId="{7B8FFE38-56CA-46CD-BB5E-578BA6D1E9DB}">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DABE0DBE-275C-484A-A7C7-51934ECC9E84}">
      <dgm:prSet/>
      <dgm:spPr/>
      <dgm:t>
        <a:bodyPr/>
        <a:lstStyle/>
        <a:p>
          <a:pPr algn="r" rtl="1"/>
          <a:r>
            <a:rPr lang="ar-EG" dirty="0">
              <a:effectLst>
                <a:outerShdw blurRad="38100" dist="38100" dir="2700000" algn="tl">
                  <a:srgbClr val="000000">
                    <a:alpha val="43137"/>
                  </a:srgbClr>
                </a:outerShdw>
              </a:effectLst>
              <a:latin typeface="Gill Sans Nova" panose="020B0602020104020203" pitchFamily="34" charset="0"/>
            </a:rPr>
            <a:t>التعاون مع لجنة التطبيقات وبناء القدرات ومجموعاتها الفرعية</a:t>
          </a:r>
          <a:endParaRPr lang="en-US" dirty="0">
            <a:effectLst>
              <a:outerShdw blurRad="38100" dist="38100" dir="2700000" algn="tl">
                <a:srgbClr val="000000">
                  <a:alpha val="43137"/>
                </a:srgbClr>
              </a:outerShdw>
            </a:effectLst>
            <a:latin typeface="Gill Sans Nova" panose="020B0602020104020203" pitchFamily="34" charset="0"/>
          </a:endParaRPr>
        </a:p>
      </dgm:t>
    </dgm:pt>
    <dgm:pt modelId="{63A538AD-DE1F-4B8A-844E-6D0ADE03045A}" type="parTrans" cxnId="{475978C1-AB63-46C5-A1B0-BE26ECAD4D18}">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E35281C2-E119-4FF2-BFD5-2FA1ED90F6E2}" type="sibTrans" cxnId="{475978C1-AB63-46C5-A1B0-BE26ECAD4D18}">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C5572174-1C28-47BD-B703-E5731DEBF8E7}">
      <dgm:prSet/>
      <dgm:spPr/>
      <dgm:t>
        <a:bodyPr/>
        <a:lstStyle/>
        <a:p>
          <a:pPr algn="r"/>
          <a:r>
            <a:rPr lang="ar-EG" dirty="0">
              <a:effectLst>
                <a:outerShdw blurRad="38100" dist="38100" dir="2700000" algn="tl">
                  <a:srgbClr val="000000">
                    <a:alpha val="43137"/>
                  </a:srgbClr>
                </a:outerShdw>
              </a:effectLst>
              <a:latin typeface="Gill Sans Nova" panose="020B0602020104020203" pitchFamily="34" charset="0"/>
            </a:rPr>
            <a:t>مراجعة مسودات المعايير الدولية والتوصيات لاعتمادها من قبل هيئة تدابير الصحة النباتية – الدورة 16، في اجتماع نوفمبر / تشرين الثاني</a:t>
          </a:r>
          <a:r>
            <a:rPr lang="en-US" dirty="0">
              <a:effectLst>
                <a:outerShdw blurRad="38100" dist="38100" dir="2700000" algn="tl">
                  <a:srgbClr val="000000">
                    <a:alpha val="43137"/>
                  </a:srgbClr>
                </a:outerShdw>
              </a:effectLst>
              <a:latin typeface="Gill Sans Nova" panose="020B0602020104020203" pitchFamily="34" charset="0"/>
            </a:rPr>
            <a:t> </a:t>
          </a:r>
        </a:p>
      </dgm:t>
    </dgm:pt>
    <dgm:pt modelId="{4BEE39F6-A08D-4B6D-B02F-88457169FAE6}" type="parTrans" cxnId="{464A89FC-C5AB-421B-9610-20E25ED7A71A}">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E1E4928A-3005-40CD-890A-1140025E2D8B}" type="sibTrans" cxnId="{464A89FC-C5AB-421B-9610-20E25ED7A71A}">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DD33B76E-2ADD-4390-BEEA-E353B008CD22}">
      <dgm:prSet/>
      <dgm:spPr/>
      <dgm:t>
        <a:bodyPr/>
        <a:lstStyle/>
        <a:p>
          <a:pPr algn="r" rtl="1"/>
          <a:r>
            <a:rPr lang="ar-EG" dirty="0">
              <a:effectLst>
                <a:outerShdw blurRad="38100" dist="38100" dir="2700000" algn="tl">
                  <a:srgbClr val="000000">
                    <a:alpha val="43137"/>
                  </a:srgbClr>
                </a:outerShdw>
              </a:effectLst>
              <a:latin typeface="Gill Sans Nova" panose="020B0602020104020203" pitchFamily="34" charset="0"/>
            </a:rPr>
            <a:t>الاستمرا في تنقيح مسودات المعايير الدولية عبر نظام التعليق الإلكتروني</a:t>
          </a:r>
          <a:r>
            <a:rPr lang="en-US" dirty="0">
              <a:effectLst>
                <a:outerShdw blurRad="38100" dist="38100" dir="2700000" algn="tl">
                  <a:srgbClr val="000000">
                    <a:alpha val="43137"/>
                  </a:srgbClr>
                </a:outerShdw>
              </a:effectLst>
              <a:latin typeface="Gill Sans Nova" panose="020B0602020104020203" pitchFamily="34" charset="0"/>
            </a:rPr>
            <a:t> </a:t>
          </a:r>
          <a:r>
            <a:rPr lang="ar-EG" dirty="0">
              <a:effectLst>
                <a:outerShdw blurRad="38100" dist="38100" dir="2700000" algn="tl">
                  <a:srgbClr val="000000">
                    <a:alpha val="43137"/>
                  </a:srgbClr>
                </a:outerShdw>
              </a:effectLst>
              <a:latin typeface="Gill Sans Nova" panose="020B0602020104020203" pitchFamily="34" charset="0"/>
            </a:rPr>
            <a:t>لضمان الجودة</a:t>
          </a:r>
          <a:endParaRPr lang="en-US" dirty="0">
            <a:effectLst>
              <a:outerShdw blurRad="38100" dist="38100" dir="2700000" algn="tl">
                <a:srgbClr val="000000">
                  <a:alpha val="43137"/>
                </a:srgbClr>
              </a:outerShdw>
            </a:effectLst>
            <a:latin typeface="Gill Sans Nova" panose="020B0602020104020203" pitchFamily="34" charset="0"/>
          </a:endParaRPr>
        </a:p>
      </dgm:t>
    </dgm:pt>
    <dgm:pt modelId="{BD8BD4F2-9C3D-435C-94D0-9F4C40DB77E5}" type="parTrans" cxnId="{9B8DD81B-1566-4946-A440-09FAE0E85C6D}">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D025ED29-85EC-449A-AB06-457BB84AE94C}" type="sibTrans" cxnId="{9B8DD81B-1566-4946-A440-09FAE0E85C6D}">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716C0399-404A-41A2-96B9-9C5C3E1C6107}">
      <dgm:prSet/>
      <dgm:spPr/>
      <dgm:t>
        <a:bodyPr/>
        <a:lstStyle/>
        <a:p>
          <a:pPr algn="r" rtl="1"/>
          <a:r>
            <a:rPr lang="ar-EG" dirty="0">
              <a:effectLst>
                <a:outerShdw blurRad="38100" dist="38100" dir="2700000" algn="tl">
                  <a:srgbClr val="000000">
                    <a:alpha val="43137"/>
                  </a:srgbClr>
                </a:outerShdw>
              </a:effectLst>
              <a:latin typeface="Gill Sans Nova" panose="020B0602020104020203" pitchFamily="34" charset="0"/>
            </a:rPr>
            <a:t>متابعة المناقشات والقرارات إلكترونياً</a:t>
          </a:r>
          <a:endParaRPr lang="en-US" dirty="0">
            <a:effectLst>
              <a:outerShdw blurRad="38100" dist="38100" dir="2700000" algn="tl">
                <a:srgbClr val="000000">
                  <a:alpha val="43137"/>
                </a:srgbClr>
              </a:outerShdw>
            </a:effectLst>
            <a:latin typeface="Gill Sans Nova" panose="020B0602020104020203" pitchFamily="34" charset="0"/>
          </a:endParaRPr>
        </a:p>
      </dgm:t>
    </dgm:pt>
    <dgm:pt modelId="{334235EA-DA03-497C-8316-DD3DCFAD3614}" type="parTrans" cxnId="{2E4B3174-E9DC-4445-8F9A-205060E44D25}">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1D02C678-1678-471C-84AA-E987B1A4B7DE}" type="sibTrans" cxnId="{2E4B3174-E9DC-4445-8F9A-205060E44D25}">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7D09B5E4-3E91-4064-AB13-4CB171801EE7}">
      <dgm:prSet/>
      <dgm:spPr/>
      <dgm:t>
        <a:bodyPr/>
        <a:lstStyle/>
        <a:p>
          <a:pPr algn="r" rtl="1"/>
          <a:r>
            <a:rPr lang="ar-EG" dirty="0">
              <a:effectLst>
                <a:outerShdw blurRad="38100" dist="38100" dir="2700000" algn="tl">
                  <a:srgbClr val="000000">
                    <a:alpha val="43137"/>
                  </a:srgbClr>
                </a:outerShdw>
              </a:effectLst>
              <a:latin typeface="Gill Sans Nova" panose="020B0602020104020203" pitchFamily="34" charset="0"/>
            </a:rPr>
            <a:t>مراجعة توصيات </a:t>
          </a:r>
          <a:r>
            <a:rPr lang="en-US" dirty="0">
              <a:effectLst>
                <a:outerShdw blurRad="38100" dist="38100" dir="2700000" algn="tl">
                  <a:srgbClr val="000000">
                    <a:alpha val="43137"/>
                  </a:srgbClr>
                </a:outerShdw>
              </a:effectLst>
              <a:latin typeface="Gill Sans Nova" panose="020B0602020104020203" pitchFamily="34" charset="0"/>
            </a:rPr>
            <a:t>TFT</a:t>
          </a:r>
          <a:r>
            <a:rPr lang="ar-EG" dirty="0">
              <a:effectLst>
                <a:outerShdw blurRad="38100" dist="38100" dir="2700000" algn="tl">
                  <a:srgbClr val="000000">
                    <a:alpha val="43137"/>
                  </a:srgbClr>
                </a:outerShdw>
              </a:effectLst>
              <a:latin typeface="Gill Sans Nova" panose="020B0602020104020203" pitchFamily="34" charset="0"/>
            </a:rPr>
            <a:t> من الدعوة للمواضيع بعام 2021</a:t>
          </a:r>
          <a:endParaRPr lang="en-US" dirty="0">
            <a:effectLst>
              <a:outerShdw blurRad="38100" dist="38100" dir="2700000" algn="tl">
                <a:srgbClr val="000000">
                  <a:alpha val="43137"/>
                </a:srgbClr>
              </a:outerShdw>
            </a:effectLst>
            <a:latin typeface="Gill Sans Nova" panose="020B0602020104020203" pitchFamily="34" charset="0"/>
          </a:endParaRPr>
        </a:p>
      </dgm:t>
    </dgm:pt>
    <dgm:pt modelId="{7E92D262-3D96-4281-B026-3B0EEE92A394}" type="parTrans" cxnId="{684FCFFC-B0A6-4D82-A119-569F7707B243}">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D14C889B-363A-4A13-8C44-0378DB1D2774}" type="sibTrans" cxnId="{684FCFFC-B0A6-4D82-A119-569F7707B243}">
      <dgm:prSet/>
      <dgm:spPr/>
      <dgm:t>
        <a:bodyPr/>
        <a:lstStyle/>
        <a:p>
          <a:endParaRPr lang="en-US">
            <a:effectLst>
              <a:outerShdw blurRad="38100" dist="38100" dir="2700000" algn="tl">
                <a:srgbClr val="000000">
                  <a:alpha val="43137"/>
                </a:srgbClr>
              </a:outerShdw>
            </a:effectLst>
            <a:latin typeface="Gill Sans Nova" panose="020B0602020104020203" pitchFamily="34" charset="0"/>
          </a:endParaRPr>
        </a:p>
      </dgm:t>
    </dgm:pt>
    <dgm:pt modelId="{C3082277-67D6-4BAF-A0D7-7ED0E605F8B1}" type="pres">
      <dgm:prSet presAssocID="{C34EFBCA-D1C5-4CC4-82BF-614114A01482}" presName="Name0" presStyleCnt="0">
        <dgm:presLayoutVars>
          <dgm:chMax val="7"/>
          <dgm:chPref val="7"/>
          <dgm:dir/>
        </dgm:presLayoutVars>
      </dgm:prSet>
      <dgm:spPr/>
      <dgm:t>
        <a:bodyPr/>
        <a:lstStyle/>
        <a:p>
          <a:endParaRPr lang="en-US"/>
        </a:p>
      </dgm:t>
    </dgm:pt>
    <dgm:pt modelId="{0A25E3B2-AC17-4E54-B167-476202D4AE66}" type="pres">
      <dgm:prSet presAssocID="{C34EFBCA-D1C5-4CC4-82BF-614114A01482}" presName="Name1" presStyleCnt="0"/>
      <dgm:spPr/>
    </dgm:pt>
    <dgm:pt modelId="{5B11F522-DA4E-4903-B3AD-05F961FBA8C2}" type="pres">
      <dgm:prSet presAssocID="{C34EFBCA-D1C5-4CC4-82BF-614114A01482}" presName="cycle" presStyleCnt="0"/>
      <dgm:spPr/>
    </dgm:pt>
    <dgm:pt modelId="{F0AA11C8-971C-48DF-B10B-7E9AE8325149}" type="pres">
      <dgm:prSet presAssocID="{C34EFBCA-D1C5-4CC4-82BF-614114A01482}" presName="srcNode" presStyleLbl="node1" presStyleIdx="0" presStyleCnt="7"/>
      <dgm:spPr/>
    </dgm:pt>
    <dgm:pt modelId="{AA1A6703-75E0-4FE4-8262-7452664FE7EE}" type="pres">
      <dgm:prSet presAssocID="{C34EFBCA-D1C5-4CC4-82BF-614114A01482}" presName="conn" presStyleLbl="parChTrans1D2" presStyleIdx="0" presStyleCnt="1"/>
      <dgm:spPr/>
      <dgm:t>
        <a:bodyPr/>
        <a:lstStyle/>
        <a:p>
          <a:endParaRPr lang="en-US"/>
        </a:p>
      </dgm:t>
    </dgm:pt>
    <dgm:pt modelId="{92CBFA40-5080-4B02-BB3B-88AD273F0015}" type="pres">
      <dgm:prSet presAssocID="{C34EFBCA-D1C5-4CC4-82BF-614114A01482}" presName="extraNode" presStyleLbl="node1" presStyleIdx="0" presStyleCnt="7"/>
      <dgm:spPr/>
    </dgm:pt>
    <dgm:pt modelId="{4E1E431A-DE5B-40CD-8CB6-82772FE45EFE}" type="pres">
      <dgm:prSet presAssocID="{C34EFBCA-D1C5-4CC4-82BF-614114A01482}" presName="dstNode" presStyleLbl="node1" presStyleIdx="0" presStyleCnt="7"/>
      <dgm:spPr/>
    </dgm:pt>
    <dgm:pt modelId="{BBBDF285-BAF9-420C-9718-91F39430FD62}" type="pres">
      <dgm:prSet presAssocID="{3266BBBB-08CD-4F99-9251-0C07D01DEC3D}" presName="text_1" presStyleLbl="node1" presStyleIdx="0" presStyleCnt="7">
        <dgm:presLayoutVars>
          <dgm:bulletEnabled val="1"/>
        </dgm:presLayoutVars>
      </dgm:prSet>
      <dgm:spPr/>
      <dgm:t>
        <a:bodyPr/>
        <a:lstStyle/>
        <a:p>
          <a:endParaRPr lang="en-US"/>
        </a:p>
      </dgm:t>
    </dgm:pt>
    <dgm:pt modelId="{1A9BF3A4-66E0-4817-8B62-DBEE4821BA09}" type="pres">
      <dgm:prSet presAssocID="{3266BBBB-08CD-4F99-9251-0C07D01DEC3D}" presName="accent_1" presStyleCnt="0"/>
      <dgm:spPr/>
    </dgm:pt>
    <dgm:pt modelId="{8549E18F-EED4-4939-95A4-2687263F2F86}" type="pres">
      <dgm:prSet presAssocID="{3266BBBB-08CD-4F99-9251-0C07D01DEC3D}" presName="accentRepeatNode" presStyleLbl="solidFgAcc1" presStyleIdx="0" presStyleCnt="7"/>
      <dgm:spPr/>
    </dgm:pt>
    <dgm:pt modelId="{41DD22E1-77C4-4396-92D6-5EE6ABC8D8E0}" type="pres">
      <dgm:prSet presAssocID="{A0CAAD99-0FE4-4731-B217-8244DADEBED6}" presName="text_2" presStyleLbl="node1" presStyleIdx="1" presStyleCnt="7">
        <dgm:presLayoutVars>
          <dgm:bulletEnabled val="1"/>
        </dgm:presLayoutVars>
      </dgm:prSet>
      <dgm:spPr/>
      <dgm:t>
        <a:bodyPr/>
        <a:lstStyle/>
        <a:p>
          <a:endParaRPr lang="en-US"/>
        </a:p>
      </dgm:t>
    </dgm:pt>
    <dgm:pt modelId="{04ADF71B-14D2-4760-92F2-14338C1AE7DD}" type="pres">
      <dgm:prSet presAssocID="{A0CAAD99-0FE4-4731-B217-8244DADEBED6}" presName="accent_2" presStyleCnt="0"/>
      <dgm:spPr/>
    </dgm:pt>
    <dgm:pt modelId="{24620079-E2D4-475F-91F3-650B4CBA6803}" type="pres">
      <dgm:prSet presAssocID="{A0CAAD99-0FE4-4731-B217-8244DADEBED6}" presName="accentRepeatNode" presStyleLbl="solidFgAcc1" presStyleIdx="1" presStyleCnt="7"/>
      <dgm:spPr/>
    </dgm:pt>
    <dgm:pt modelId="{6F3CF78D-43FA-4390-8DC0-ED0E344E347C}" type="pres">
      <dgm:prSet presAssocID="{DABE0DBE-275C-484A-A7C7-51934ECC9E84}" presName="text_3" presStyleLbl="node1" presStyleIdx="2" presStyleCnt="7">
        <dgm:presLayoutVars>
          <dgm:bulletEnabled val="1"/>
        </dgm:presLayoutVars>
      </dgm:prSet>
      <dgm:spPr/>
      <dgm:t>
        <a:bodyPr/>
        <a:lstStyle/>
        <a:p>
          <a:endParaRPr lang="en-US"/>
        </a:p>
      </dgm:t>
    </dgm:pt>
    <dgm:pt modelId="{31B4D2DD-2212-42EE-B19F-6ED25671F1DB}" type="pres">
      <dgm:prSet presAssocID="{DABE0DBE-275C-484A-A7C7-51934ECC9E84}" presName="accent_3" presStyleCnt="0"/>
      <dgm:spPr/>
    </dgm:pt>
    <dgm:pt modelId="{BB897980-61F9-4FD8-9FC3-F90D6B2D89D5}" type="pres">
      <dgm:prSet presAssocID="{DABE0DBE-275C-484A-A7C7-51934ECC9E84}" presName="accentRepeatNode" presStyleLbl="solidFgAcc1" presStyleIdx="2" presStyleCnt="7"/>
      <dgm:spPr/>
    </dgm:pt>
    <dgm:pt modelId="{666A4FF0-214B-4BAC-96BA-5DB3567AFB7E}" type="pres">
      <dgm:prSet presAssocID="{C5572174-1C28-47BD-B703-E5731DEBF8E7}" presName="text_4" presStyleLbl="node1" presStyleIdx="3" presStyleCnt="7">
        <dgm:presLayoutVars>
          <dgm:bulletEnabled val="1"/>
        </dgm:presLayoutVars>
      </dgm:prSet>
      <dgm:spPr/>
      <dgm:t>
        <a:bodyPr/>
        <a:lstStyle/>
        <a:p>
          <a:endParaRPr lang="en-US"/>
        </a:p>
      </dgm:t>
    </dgm:pt>
    <dgm:pt modelId="{742C5BB2-89FB-451C-AFA3-88EC623F1F3A}" type="pres">
      <dgm:prSet presAssocID="{C5572174-1C28-47BD-B703-E5731DEBF8E7}" presName="accent_4" presStyleCnt="0"/>
      <dgm:spPr/>
    </dgm:pt>
    <dgm:pt modelId="{A7741244-E9C2-4716-AAE5-96817677EB6C}" type="pres">
      <dgm:prSet presAssocID="{C5572174-1C28-47BD-B703-E5731DEBF8E7}" presName="accentRepeatNode" presStyleLbl="solidFgAcc1" presStyleIdx="3" presStyleCnt="7"/>
      <dgm:spPr/>
    </dgm:pt>
    <dgm:pt modelId="{C1B536DB-8F4C-4792-BCD2-BCF9D5A7604A}" type="pres">
      <dgm:prSet presAssocID="{DD33B76E-2ADD-4390-BEEA-E353B008CD22}" presName="text_5" presStyleLbl="node1" presStyleIdx="4" presStyleCnt="7">
        <dgm:presLayoutVars>
          <dgm:bulletEnabled val="1"/>
        </dgm:presLayoutVars>
      </dgm:prSet>
      <dgm:spPr/>
      <dgm:t>
        <a:bodyPr/>
        <a:lstStyle/>
        <a:p>
          <a:endParaRPr lang="en-US"/>
        </a:p>
      </dgm:t>
    </dgm:pt>
    <dgm:pt modelId="{141F62C4-4E60-42CB-818B-2229EFADC9F4}" type="pres">
      <dgm:prSet presAssocID="{DD33B76E-2ADD-4390-BEEA-E353B008CD22}" presName="accent_5" presStyleCnt="0"/>
      <dgm:spPr/>
    </dgm:pt>
    <dgm:pt modelId="{8ACF135A-33AD-47AA-A9A2-EA0C9472026C}" type="pres">
      <dgm:prSet presAssocID="{DD33B76E-2ADD-4390-BEEA-E353B008CD22}" presName="accentRepeatNode" presStyleLbl="solidFgAcc1" presStyleIdx="4" presStyleCnt="7"/>
      <dgm:spPr/>
    </dgm:pt>
    <dgm:pt modelId="{A9E6BFBA-867E-4A9A-97A6-11C453B377DF}" type="pres">
      <dgm:prSet presAssocID="{716C0399-404A-41A2-96B9-9C5C3E1C6107}" presName="text_6" presStyleLbl="node1" presStyleIdx="5" presStyleCnt="7">
        <dgm:presLayoutVars>
          <dgm:bulletEnabled val="1"/>
        </dgm:presLayoutVars>
      </dgm:prSet>
      <dgm:spPr/>
      <dgm:t>
        <a:bodyPr/>
        <a:lstStyle/>
        <a:p>
          <a:endParaRPr lang="en-US"/>
        </a:p>
      </dgm:t>
    </dgm:pt>
    <dgm:pt modelId="{5C9388A1-91CA-4D8B-B650-EAD81135BE58}" type="pres">
      <dgm:prSet presAssocID="{716C0399-404A-41A2-96B9-9C5C3E1C6107}" presName="accent_6" presStyleCnt="0"/>
      <dgm:spPr/>
    </dgm:pt>
    <dgm:pt modelId="{8A64D312-D408-4CAA-BBD1-F82F260AA708}" type="pres">
      <dgm:prSet presAssocID="{716C0399-404A-41A2-96B9-9C5C3E1C6107}" presName="accentRepeatNode" presStyleLbl="solidFgAcc1" presStyleIdx="5" presStyleCnt="7"/>
      <dgm:spPr/>
    </dgm:pt>
    <dgm:pt modelId="{8635829B-CFA5-481D-8DD0-2010AC545179}" type="pres">
      <dgm:prSet presAssocID="{7D09B5E4-3E91-4064-AB13-4CB171801EE7}" presName="text_7" presStyleLbl="node1" presStyleIdx="6" presStyleCnt="7">
        <dgm:presLayoutVars>
          <dgm:bulletEnabled val="1"/>
        </dgm:presLayoutVars>
      </dgm:prSet>
      <dgm:spPr/>
      <dgm:t>
        <a:bodyPr/>
        <a:lstStyle/>
        <a:p>
          <a:endParaRPr lang="en-US"/>
        </a:p>
      </dgm:t>
    </dgm:pt>
    <dgm:pt modelId="{31AF90C3-889C-4BFB-A911-36AA648A4A3E}" type="pres">
      <dgm:prSet presAssocID="{7D09B5E4-3E91-4064-AB13-4CB171801EE7}" presName="accent_7" presStyleCnt="0"/>
      <dgm:spPr/>
    </dgm:pt>
    <dgm:pt modelId="{C0D53493-C365-4FF1-AE37-DC2202B6A5E1}" type="pres">
      <dgm:prSet presAssocID="{7D09B5E4-3E91-4064-AB13-4CB171801EE7}" presName="accentRepeatNode" presStyleLbl="solidFgAcc1" presStyleIdx="6" presStyleCnt="7"/>
      <dgm:spPr/>
    </dgm:pt>
  </dgm:ptLst>
  <dgm:cxnLst>
    <dgm:cxn modelId="{4496C1A0-5FBB-4658-9A76-FD6201C658C1}" type="presOf" srcId="{DD33B76E-2ADD-4390-BEEA-E353B008CD22}" destId="{C1B536DB-8F4C-4792-BCD2-BCF9D5A7604A}" srcOrd="0" destOrd="0" presId="urn:microsoft.com/office/officeart/2008/layout/VerticalCurvedList"/>
    <dgm:cxn modelId="{2E4B3174-E9DC-4445-8F9A-205060E44D25}" srcId="{C34EFBCA-D1C5-4CC4-82BF-614114A01482}" destId="{716C0399-404A-41A2-96B9-9C5C3E1C6107}" srcOrd="5" destOrd="0" parTransId="{334235EA-DA03-497C-8316-DD3DCFAD3614}" sibTransId="{1D02C678-1678-471C-84AA-E987B1A4B7DE}"/>
    <dgm:cxn modelId="{A4B55BA7-6784-42B1-80D9-8E75345CD980}" type="presOf" srcId="{C5572174-1C28-47BD-B703-E5731DEBF8E7}" destId="{666A4FF0-214B-4BAC-96BA-5DB3567AFB7E}" srcOrd="0" destOrd="0" presId="urn:microsoft.com/office/officeart/2008/layout/VerticalCurvedList"/>
    <dgm:cxn modelId="{B5DE91D9-1627-49BE-9C94-C22466D04F04}" type="presOf" srcId="{C34EFBCA-D1C5-4CC4-82BF-614114A01482}" destId="{C3082277-67D6-4BAF-A0D7-7ED0E605F8B1}" srcOrd="0" destOrd="0" presId="urn:microsoft.com/office/officeart/2008/layout/VerticalCurvedList"/>
    <dgm:cxn modelId="{7B8FFE38-56CA-46CD-BB5E-578BA6D1E9DB}" srcId="{C34EFBCA-D1C5-4CC4-82BF-614114A01482}" destId="{A0CAAD99-0FE4-4731-B217-8244DADEBED6}" srcOrd="1" destOrd="0" parTransId="{31570FA2-D70F-48EB-9929-94B1B786585C}" sibTransId="{C633A95F-98C8-4429-B556-F293E44DA86B}"/>
    <dgm:cxn modelId="{475978C1-AB63-46C5-A1B0-BE26ECAD4D18}" srcId="{C34EFBCA-D1C5-4CC4-82BF-614114A01482}" destId="{DABE0DBE-275C-484A-A7C7-51934ECC9E84}" srcOrd="2" destOrd="0" parTransId="{63A538AD-DE1F-4B8A-844E-6D0ADE03045A}" sibTransId="{E35281C2-E119-4FF2-BFD5-2FA1ED90F6E2}"/>
    <dgm:cxn modelId="{684FCFFC-B0A6-4D82-A119-569F7707B243}" srcId="{C34EFBCA-D1C5-4CC4-82BF-614114A01482}" destId="{7D09B5E4-3E91-4064-AB13-4CB171801EE7}" srcOrd="6" destOrd="0" parTransId="{7E92D262-3D96-4281-B026-3B0EEE92A394}" sibTransId="{D14C889B-363A-4A13-8C44-0378DB1D2774}"/>
    <dgm:cxn modelId="{0DA98ACD-6898-49C9-AC95-ED40F6D1F0A3}" srcId="{C34EFBCA-D1C5-4CC4-82BF-614114A01482}" destId="{3266BBBB-08CD-4F99-9251-0C07D01DEC3D}" srcOrd="0" destOrd="0" parTransId="{B0F715BE-4CA3-43D8-A658-6B05AF4A70CC}" sibTransId="{0B74DCDE-D1E9-44CA-A9F1-ECC34E41BE4E}"/>
    <dgm:cxn modelId="{0E15323F-BFFE-4C21-B01E-F53CF3C926BE}" type="presOf" srcId="{716C0399-404A-41A2-96B9-9C5C3E1C6107}" destId="{A9E6BFBA-867E-4A9A-97A6-11C453B377DF}" srcOrd="0" destOrd="0" presId="urn:microsoft.com/office/officeart/2008/layout/VerticalCurvedList"/>
    <dgm:cxn modelId="{11C4D4DB-434D-4344-9895-A1D33BC8C09A}" type="presOf" srcId="{3266BBBB-08CD-4F99-9251-0C07D01DEC3D}" destId="{BBBDF285-BAF9-420C-9718-91F39430FD62}" srcOrd="0" destOrd="0" presId="urn:microsoft.com/office/officeart/2008/layout/VerticalCurvedList"/>
    <dgm:cxn modelId="{A5EEC524-2D6D-4FB9-B295-F42463596503}" type="presOf" srcId="{7D09B5E4-3E91-4064-AB13-4CB171801EE7}" destId="{8635829B-CFA5-481D-8DD0-2010AC545179}" srcOrd="0" destOrd="0" presId="urn:microsoft.com/office/officeart/2008/layout/VerticalCurvedList"/>
    <dgm:cxn modelId="{8A050DD2-7977-4782-8179-314A31E26826}" type="presOf" srcId="{0B74DCDE-D1E9-44CA-A9F1-ECC34E41BE4E}" destId="{AA1A6703-75E0-4FE4-8262-7452664FE7EE}" srcOrd="0" destOrd="0" presId="urn:microsoft.com/office/officeart/2008/layout/VerticalCurvedList"/>
    <dgm:cxn modelId="{9B8DD81B-1566-4946-A440-09FAE0E85C6D}" srcId="{C34EFBCA-D1C5-4CC4-82BF-614114A01482}" destId="{DD33B76E-2ADD-4390-BEEA-E353B008CD22}" srcOrd="4" destOrd="0" parTransId="{BD8BD4F2-9C3D-435C-94D0-9F4C40DB77E5}" sibTransId="{D025ED29-85EC-449A-AB06-457BB84AE94C}"/>
    <dgm:cxn modelId="{90F9DE9B-8616-45A8-9ACD-255B35478E0E}" type="presOf" srcId="{DABE0DBE-275C-484A-A7C7-51934ECC9E84}" destId="{6F3CF78D-43FA-4390-8DC0-ED0E344E347C}" srcOrd="0" destOrd="0" presId="urn:microsoft.com/office/officeart/2008/layout/VerticalCurvedList"/>
    <dgm:cxn modelId="{464A89FC-C5AB-421B-9610-20E25ED7A71A}" srcId="{C34EFBCA-D1C5-4CC4-82BF-614114A01482}" destId="{C5572174-1C28-47BD-B703-E5731DEBF8E7}" srcOrd="3" destOrd="0" parTransId="{4BEE39F6-A08D-4B6D-B02F-88457169FAE6}" sibTransId="{E1E4928A-3005-40CD-890A-1140025E2D8B}"/>
    <dgm:cxn modelId="{677BA077-7F85-49B1-8DB7-736AA19AD950}" type="presOf" srcId="{A0CAAD99-0FE4-4731-B217-8244DADEBED6}" destId="{41DD22E1-77C4-4396-92D6-5EE6ABC8D8E0}" srcOrd="0" destOrd="0" presId="urn:microsoft.com/office/officeart/2008/layout/VerticalCurvedList"/>
    <dgm:cxn modelId="{1566D643-F766-46DF-A426-A936D4D1C844}" type="presParOf" srcId="{C3082277-67D6-4BAF-A0D7-7ED0E605F8B1}" destId="{0A25E3B2-AC17-4E54-B167-476202D4AE66}" srcOrd="0" destOrd="0" presId="urn:microsoft.com/office/officeart/2008/layout/VerticalCurvedList"/>
    <dgm:cxn modelId="{B0586574-5233-4D24-978D-787334A92A9D}" type="presParOf" srcId="{0A25E3B2-AC17-4E54-B167-476202D4AE66}" destId="{5B11F522-DA4E-4903-B3AD-05F961FBA8C2}" srcOrd="0" destOrd="0" presId="urn:microsoft.com/office/officeart/2008/layout/VerticalCurvedList"/>
    <dgm:cxn modelId="{F3D992FD-5988-4DCA-B9FF-02C4B64C69E9}" type="presParOf" srcId="{5B11F522-DA4E-4903-B3AD-05F961FBA8C2}" destId="{F0AA11C8-971C-48DF-B10B-7E9AE8325149}" srcOrd="0" destOrd="0" presId="urn:microsoft.com/office/officeart/2008/layout/VerticalCurvedList"/>
    <dgm:cxn modelId="{208EA638-5009-461D-BF8D-09BDCFCC15EF}" type="presParOf" srcId="{5B11F522-DA4E-4903-B3AD-05F961FBA8C2}" destId="{AA1A6703-75E0-4FE4-8262-7452664FE7EE}" srcOrd="1" destOrd="0" presId="urn:microsoft.com/office/officeart/2008/layout/VerticalCurvedList"/>
    <dgm:cxn modelId="{BB1DE52F-1875-4ADA-B879-8557A0CDFF49}" type="presParOf" srcId="{5B11F522-DA4E-4903-B3AD-05F961FBA8C2}" destId="{92CBFA40-5080-4B02-BB3B-88AD273F0015}" srcOrd="2" destOrd="0" presId="urn:microsoft.com/office/officeart/2008/layout/VerticalCurvedList"/>
    <dgm:cxn modelId="{064B8521-547E-42DF-A428-C879C5B4AE3F}" type="presParOf" srcId="{5B11F522-DA4E-4903-B3AD-05F961FBA8C2}" destId="{4E1E431A-DE5B-40CD-8CB6-82772FE45EFE}" srcOrd="3" destOrd="0" presId="urn:microsoft.com/office/officeart/2008/layout/VerticalCurvedList"/>
    <dgm:cxn modelId="{81311D0D-A352-45F2-98FB-92C6C0FF887E}" type="presParOf" srcId="{0A25E3B2-AC17-4E54-B167-476202D4AE66}" destId="{BBBDF285-BAF9-420C-9718-91F39430FD62}" srcOrd="1" destOrd="0" presId="urn:microsoft.com/office/officeart/2008/layout/VerticalCurvedList"/>
    <dgm:cxn modelId="{675F3D65-76C4-4339-B66F-35AFC627A354}" type="presParOf" srcId="{0A25E3B2-AC17-4E54-B167-476202D4AE66}" destId="{1A9BF3A4-66E0-4817-8B62-DBEE4821BA09}" srcOrd="2" destOrd="0" presId="urn:microsoft.com/office/officeart/2008/layout/VerticalCurvedList"/>
    <dgm:cxn modelId="{C299C8AF-4119-4B3A-B9A1-E37F877DE34D}" type="presParOf" srcId="{1A9BF3A4-66E0-4817-8B62-DBEE4821BA09}" destId="{8549E18F-EED4-4939-95A4-2687263F2F86}" srcOrd="0" destOrd="0" presId="urn:microsoft.com/office/officeart/2008/layout/VerticalCurvedList"/>
    <dgm:cxn modelId="{F47A45BD-A5D2-40FF-826F-5EEE67F82982}" type="presParOf" srcId="{0A25E3B2-AC17-4E54-B167-476202D4AE66}" destId="{41DD22E1-77C4-4396-92D6-5EE6ABC8D8E0}" srcOrd="3" destOrd="0" presId="urn:microsoft.com/office/officeart/2008/layout/VerticalCurvedList"/>
    <dgm:cxn modelId="{3BB09996-44B2-4B0C-8E66-D921FF869DFB}" type="presParOf" srcId="{0A25E3B2-AC17-4E54-B167-476202D4AE66}" destId="{04ADF71B-14D2-4760-92F2-14338C1AE7DD}" srcOrd="4" destOrd="0" presId="urn:microsoft.com/office/officeart/2008/layout/VerticalCurvedList"/>
    <dgm:cxn modelId="{D7C3F2AB-CD83-482F-8C00-299F50A4D741}" type="presParOf" srcId="{04ADF71B-14D2-4760-92F2-14338C1AE7DD}" destId="{24620079-E2D4-475F-91F3-650B4CBA6803}" srcOrd="0" destOrd="0" presId="urn:microsoft.com/office/officeart/2008/layout/VerticalCurvedList"/>
    <dgm:cxn modelId="{69A9E78A-C8D7-44FA-8303-8FC623936D99}" type="presParOf" srcId="{0A25E3B2-AC17-4E54-B167-476202D4AE66}" destId="{6F3CF78D-43FA-4390-8DC0-ED0E344E347C}" srcOrd="5" destOrd="0" presId="urn:microsoft.com/office/officeart/2008/layout/VerticalCurvedList"/>
    <dgm:cxn modelId="{8090FA24-C23D-4164-8D0B-75D09BB75802}" type="presParOf" srcId="{0A25E3B2-AC17-4E54-B167-476202D4AE66}" destId="{31B4D2DD-2212-42EE-B19F-6ED25671F1DB}" srcOrd="6" destOrd="0" presId="urn:microsoft.com/office/officeart/2008/layout/VerticalCurvedList"/>
    <dgm:cxn modelId="{1D1F4660-900C-4E96-96FC-60068BACC693}" type="presParOf" srcId="{31B4D2DD-2212-42EE-B19F-6ED25671F1DB}" destId="{BB897980-61F9-4FD8-9FC3-F90D6B2D89D5}" srcOrd="0" destOrd="0" presId="urn:microsoft.com/office/officeart/2008/layout/VerticalCurvedList"/>
    <dgm:cxn modelId="{E488BF5D-0262-4570-8C79-5123A4DF300E}" type="presParOf" srcId="{0A25E3B2-AC17-4E54-B167-476202D4AE66}" destId="{666A4FF0-214B-4BAC-96BA-5DB3567AFB7E}" srcOrd="7" destOrd="0" presId="urn:microsoft.com/office/officeart/2008/layout/VerticalCurvedList"/>
    <dgm:cxn modelId="{22069C22-F247-4F8F-8595-B7D3F2CC55B2}" type="presParOf" srcId="{0A25E3B2-AC17-4E54-B167-476202D4AE66}" destId="{742C5BB2-89FB-451C-AFA3-88EC623F1F3A}" srcOrd="8" destOrd="0" presId="urn:microsoft.com/office/officeart/2008/layout/VerticalCurvedList"/>
    <dgm:cxn modelId="{E1529F5C-3DF5-431C-A560-78F48D0CCA48}" type="presParOf" srcId="{742C5BB2-89FB-451C-AFA3-88EC623F1F3A}" destId="{A7741244-E9C2-4716-AAE5-96817677EB6C}" srcOrd="0" destOrd="0" presId="urn:microsoft.com/office/officeart/2008/layout/VerticalCurvedList"/>
    <dgm:cxn modelId="{C48C6BA9-2687-471E-9626-F0F09D9E3D38}" type="presParOf" srcId="{0A25E3B2-AC17-4E54-B167-476202D4AE66}" destId="{C1B536DB-8F4C-4792-BCD2-BCF9D5A7604A}" srcOrd="9" destOrd="0" presId="urn:microsoft.com/office/officeart/2008/layout/VerticalCurvedList"/>
    <dgm:cxn modelId="{764092D4-909A-48D8-A61D-14D3386C8072}" type="presParOf" srcId="{0A25E3B2-AC17-4E54-B167-476202D4AE66}" destId="{141F62C4-4E60-42CB-818B-2229EFADC9F4}" srcOrd="10" destOrd="0" presId="urn:microsoft.com/office/officeart/2008/layout/VerticalCurvedList"/>
    <dgm:cxn modelId="{55491A97-3C0C-404C-B047-56602D3D80C3}" type="presParOf" srcId="{141F62C4-4E60-42CB-818B-2229EFADC9F4}" destId="{8ACF135A-33AD-47AA-A9A2-EA0C9472026C}" srcOrd="0" destOrd="0" presId="urn:microsoft.com/office/officeart/2008/layout/VerticalCurvedList"/>
    <dgm:cxn modelId="{9E42CA3E-01AD-428D-9040-1C74E82FA1A6}" type="presParOf" srcId="{0A25E3B2-AC17-4E54-B167-476202D4AE66}" destId="{A9E6BFBA-867E-4A9A-97A6-11C453B377DF}" srcOrd="11" destOrd="0" presId="urn:microsoft.com/office/officeart/2008/layout/VerticalCurvedList"/>
    <dgm:cxn modelId="{14297C61-BFF2-4402-BEA5-B69736720AA4}" type="presParOf" srcId="{0A25E3B2-AC17-4E54-B167-476202D4AE66}" destId="{5C9388A1-91CA-4D8B-B650-EAD81135BE58}" srcOrd="12" destOrd="0" presId="urn:microsoft.com/office/officeart/2008/layout/VerticalCurvedList"/>
    <dgm:cxn modelId="{C04656DE-A10C-4D64-9D30-59E258909EA1}" type="presParOf" srcId="{5C9388A1-91CA-4D8B-B650-EAD81135BE58}" destId="{8A64D312-D408-4CAA-BBD1-F82F260AA708}" srcOrd="0" destOrd="0" presId="urn:microsoft.com/office/officeart/2008/layout/VerticalCurvedList"/>
    <dgm:cxn modelId="{0E3ACCFD-7241-4B16-8E0B-7025F61327F4}" type="presParOf" srcId="{0A25E3B2-AC17-4E54-B167-476202D4AE66}" destId="{8635829B-CFA5-481D-8DD0-2010AC545179}" srcOrd="13" destOrd="0" presId="urn:microsoft.com/office/officeart/2008/layout/VerticalCurvedList"/>
    <dgm:cxn modelId="{1BA56023-1634-4ECF-AA83-DCF9642F6174}" type="presParOf" srcId="{0A25E3B2-AC17-4E54-B167-476202D4AE66}" destId="{31AF90C3-889C-4BFB-A911-36AA648A4A3E}" srcOrd="14" destOrd="0" presId="urn:microsoft.com/office/officeart/2008/layout/VerticalCurvedList"/>
    <dgm:cxn modelId="{9C48CC3B-A9E8-4A0B-B03B-972A4C7237B8}" type="presParOf" srcId="{31AF90C3-889C-4BFB-A911-36AA648A4A3E}" destId="{C0D53493-C365-4FF1-AE37-DC2202B6A5E1}"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D97BED47-D8A4-4A74-8851-39617884ED18}"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42030433-073D-4864-BB69-137240A46D97}">
      <dgm:prSet/>
      <dgm:spPr/>
      <dgm:t>
        <a:bodyPr/>
        <a:lstStyle/>
        <a:p>
          <a:pPr algn="ctr"/>
          <a:r>
            <a:rPr lang="ar-EG" dirty="0">
              <a:solidFill>
                <a:schemeClr val="bg1"/>
              </a:solidFill>
              <a:effectLst>
                <a:outerShdw blurRad="38100" dist="38100" dir="2700000" algn="tl">
                  <a:srgbClr val="000000">
                    <a:alpha val="43137"/>
                  </a:srgbClr>
                </a:outerShdw>
              </a:effectLst>
              <a:latin typeface="Gill Sans Nova" panose="020B0602020104020203" pitchFamily="34" charset="0"/>
              <a:hlinkClick xmlns:r="http://schemas.openxmlformats.org/officeDocument/2006/relationships" r:id="rId1">
                <a:extLst>
                  <a:ext uri="{A12FA001-AC4F-418D-AE19-62706E023703}">
                    <ahyp:hlinkClr xmlns:ahyp="http://schemas.microsoft.com/office/drawing/2018/hyperlinkcolor" xmlns="" val="tx"/>
                  </a:ext>
                </a:extLst>
              </a:hlinkClick>
            </a:rPr>
            <a:t>رابط صفحة لجنة الخبراء</a:t>
          </a:r>
          <a:endParaRPr lang="en-US" dirty="0">
            <a:solidFill>
              <a:schemeClr val="bg1"/>
            </a:solidFill>
            <a:effectLst>
              <a:outerShdw blurRad="38100" dist="38100" dir="2700000" algn="tl">
                <a:srgbClr val="000000">
                  <a:alpha val="43137"/>
                </a:srgbClr>
              </a:outerShdw>
            </a:effectLst>
            <a:latin typeface="Gill Sans Nova" panose="020B0602020104020203" pitchFamily="34" charset="0"/>
          </a:endParaRPr>
        </a:p>
      </dgm:t>
    </dgm:pt>
    <dgm:pt modelId="{2BEFB2D4-A18C-4109-94E2-1C9B074345FC}" type="parTrans" cxnId="{B4E00992-B2FC-4AE4-92CE-1C91DFFB8149}">
      <dgm:prSet/>
      <dgm:spPr/>
      <dgm:t>
        <a:bodyPr/>
        <a:lstStyle/>
        <a:p>
          <a:pPr algn="ctr"/>
          <a:endParaRPr lang="en-US">
            <a:solidFill>
              <a:schemeClr val="bg1"/>
            </a:solidFill>
            <a:effectLst>
              <a:outerShdw blurRad="38100" dist="38100" dir="2700000" algn="tl">
                <a:srgbClr val="000000">
                  <a:alpha val="43137"/>
                </a:srgbClr>
              </a:outerShdw>
            </a:effectLst>
            <a:latin typeface="Gill Sans Nova" panose="020B0602020104020203" pitchFamily="34" charset="0"/>
          </a:endParaRPr>
        </a:p>
      </dgm:t>
    </dgm:pt>
    <dgm:pt modelId="{11201A28-5F9C-4337-AEA3-3FDFF918956C}" type="sibTrans" cxnId="{B4E00992-B2FC-4AE4-92CE-1C91DFFB8149}">
      <dgm:prSet/>
      <dgm:spPr/>
      <dgm:t>
        <a:bodyPr/>
        <a:lstStyle/>
        <a:p>
          <a:pPr algn="ctr"/>
          <a:endParaRPr lang="en-US">
            <a:solidFill>
              <a:schemeClr val="bg1"/>
            </a:solidFill>
            <a:effectLst>
              <a:outerShdw blurRad="38100" dist="38100" dir="2700000" algn="tl">
                <a:srgbClr val="000000">
                  <a:alpha val="43137"/>
                </a:srgbClr>
              </a:outerShdw>
            </a:effectLst>
            <a:latin typeface="Gill Sans Nova" panose="020B0602020104020203" pitchFamily="34" charset="0"/>
          </a:endParaRPr>
        </a:p>
      </dgm:t>
    </dgm:pt>
    <dgm:pt modelId="{D4D93CC8-E744-403E-A298-2479C6CD4B12}" type="pres">
      <dgm:prSet presAssocID="{D97BED47-D8A4-4A74-8851-39617884ED18}" presName="linear" presStyleCnt="0">
        <dgm:presLayoutVars>
          <dgm:animLvl val="lvl"/>
          <dgm:resizeHandles val="exact"/>
        </dgm:presLayoutVars>
      </dgm:prSet>
      <dgm:spPr/>
      <dgm:t>
        <a:bodyPr/>
        <a:lstStyle/>
        <a:p>
          <a:endParaRPr lang="en-US"/>
        </a:p>
      </dgm:t>
    </dgm:pt>
    <dgm:pt modelId="{3C87C01F-B34E-4C64-9380-FD4C2F2D5F95}" type="pres">
      <dgm:prSet presAssocID="{42030433-073D-4864-BB69-137240A46D97}" presName="parentText" presStyleLbl="node1" presStyleIdx="0" presStyleCnt="1">
        <dgm:presLayoutVars>
          <dgm:chMax val="0"/>
          <dgm:bulletEnabled val="1"/>
        </dgm:presLayoutVars>
      </dgm:prSet>
      <dgm:spPr/>
      <dgm:t>
        <a:bodyPr/>
        <a:lstStyle/>
        <a:p>
          <a:endParaRPr lang="en-US"/>
        </a:p>
      </dgm:t>
    </dgm:pt>
  </dgm:ptLst>
  <dgm:cxnLst>
    <dgm:cxn modelId="{990E4D0F-116E-4D21-AC09-E9945819E461}" type="presOf" srcId="{D97BED47-D8A4-4A74-8851-39617884ED18}" destId="{D4D93CC8-E744-403E-A298-2479C6CD4B12}" srcOrd="0" destOrd="0" presId="urn:microsoft.com/office/officeart/2005/8/layout/vList2"/>
    <dgm:cxn modelId="{B4E00992-B2FC-4AE4-92CE-1C91DFFB8149}" srcId="{D97BED47-D8A4-4A74-8851-39617884ED18}" destId="{42030433-073D-4864-BB69-137240A46D97}" srcOrd="0" destOrd="0" parTransId="{2BEFB2D4-A18C-4109-94E2-1C9B074345FC}" sibTransId="{11201A28-5F9C-4337-AEA3-3FDFF918956C}"/>
    <dgm:cxn modelId="{6EB4C2ED-9D8A-46B7-A485-46BA59BDB51B}" type="presOf" srcId="{42030433-073D-4864-BB69-137240A46D97}" destId="{3C87C01F-B34E-4C64-9380-FD4C2F2D5F95}" srcOrd="0" destOrd="0" presId="urn:microsoft.com/office/officeart/2005/8/layout/vList2"/>
    <dgm:cxn modelId="{E98245D2-96D4-44AE-B1D3-61BCDF758B46}" type="presParOf" srcId="{D4D93CC8-E744-403E-A298-2479C6CD4B12}" destId="{3C87C01F-B34E-4C64-9380-FD4C2F2D5F95}"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910AF22-00BC-41F6-8E1D-03E48F93AD88}" type="doc">
      <dgm:prSet loTypeId="urn:microsoft.com/office/officeart/2005/8/layout/list1" loCatId="list" qsTypeId="urn:microsoft.com/office/officeart/2005/8/quickstyle/simple1" qsCatId="simple" csTypeId="urn:microsoft.com/office/officeart/2005/8/colors/colorful4" csCatId="colorful" phldr="1"/>
      <dgm:spPr/>
      <dgm:t>
        <a:bodyPr/>
        <a:lstStyle/>
        <a:p>
          <a:endParaRPr lang="en-US"/>
        </a:p>
      </dgm:t>
    </dgm:pt>
    <dgm:pt modelId="{DC303CED-8792-4028-A4A3-621AC0AA692A}">
      <dgm:prSet/>
      <dgm:spPr/>
      <dgm:t>
        <a:bodyPr/>
        <a:lstStyle/>
        <a:p>
          <a:pPr algn="ctr"/>
          <a:r>
            <a:rPr lang="ar-EG" b="1" dirty="0">
              <a:effectLst>
                <a:outerShdw blurRad="38100" dist="38100" dir="2700000" algn="tl">
                  <a:srgbClr val="000000">
                    <a:alpha val="43137"/>
                  </a:srgbClr>
                </a:outerShdw>
              </a:effectLst>
              <a:latin typeface="Gill Sans Nova" panose="020B0602020104020203" pitchFamily="34" charset="0"/>
            </a:rPr>
            <a:t>ملاحظين صامتين</a:t>
          </a:r>
          <a:endParaRPr lang="en-US" b="1" dirty="0">
            <a:effectLst>
              <a:outerShdw blurRad="38100" dist="38100" dir="2700000" algn="tl">
                <a:srgbClr val="000000">
                  <a:alpha val="43137"/>
                </a:srgbClr>
              </a:outerShdw>
            </a:effectLst>
            <a:latin typeface="Gill Sans Nova" panose="020B0602020104020203" pitchFamily="34" charset="0"/>
          </a:endParaRPr>
        </a:p>
      </dgm:t>
    </dgm:pt>
    <dgm:pt modelId="{6BD37994-16E4-4059-80BF-52C4728D74CE}" type="parTrans" cxnId="{EF2B8628-CCAF-4E02-89C1-1698B1C753FC}">
      <dgm:prSet/>
      <dgm:spPr/>
      <dgm:t>
        <a:bodyPr/>
        <a:lstStyle/>
        <a:p>
          <a:pPr algn="l"/>
          <a:endParaRPr lang="en-US">
            <a:latin typeface="Gill Sans Nova" panose="020B0602020104020203" pitchFamily="34" charset="0"/>
          </a:endParaRPr>
        </a:p>
      </dgm:t>
    </dgm:pt>
    <dgm:pt modelId="{6180FC19-E23D-4C24-BD84-EBB5D1C405C0}" type="sibTrans" cxnId="{EF2B8628-CCAF-4E02-89C1-1698B1C753FC}">
      <dgm:prSet/>
      <dgm:spPr/>
      <dgm:t>
        <a:bodyPr/>
        <a:lstStyle/>
        <a:p>
          <a:pPr algn="l"/>
          <a:endParaRPr lang="en-US">
            <a:latin typeface="Gill Sans Nova" panose="020B0602020104020203" pitchFamily="34" charset="0"/>
          </a:endParaRPr>
        </a:p>
      </dgm:t>
    </dgm:pt>
    <dgm:pt modelId="{8EBA05FD-D4DA-4282-9F4A-C481B1291647}">
      <dgm:prSet/>
      <dgm:spPr/>
      <dgm:t>
        <a:bodyPr/>
        <a:lstStyle/>
        <a:p>
          <a:pPr algn="just" rtl="1"/>
          <a:r>
            <a:rPr lang="ar-EG" dirty="0">
              <a:latin typeface="Gill Sans Nova" panose="020B0602020104020203" pitchFamily="34" charset="0"/>
            </a:rPr>
            <a:t>وافقت لجنة المعاييرعلى السماح لممثلين إضافيين من المنظمات الوطنية لوقاية النباتات بمراقبة الاجتماعات الافتراضية للجنة المعايير بصفتهم "مراقبين صامتين"</a:t>
          </a:r>
          <a:endParaRPr lang="en-US" dirty="0">
            <a:latin typeface="Gill Sans Nova" panose="020B0602020104020203" pitchFamily="34" charset="0"/>
          </a:endParaRPr>
        </a:p>
      </dgm:t>
    </dgm:pt>
    <dgm:pt modelId="{9BA9DCA1-307E-440C-AA48-8A1F64648E6B}" type="parTrans" cxnId="{993A941A-8D34-4E8E-9D39-D990FD87053D}">
      <dgm:prSet/>
      <dgm:spPr/>
      <dgm:t>
        <a:bodyPr/>
        <a:lstStyle/>
        <a:p>
          <a:pPr algn="l"/>
          <a:endParaRPr lang="en-US">
            <a:latin typeface="Gill Sans Nova" panose="020B0602020104020203" pitchFamily="34" charset="0"/>
          </a:endParaRPr>
        </a:p>
      </dgm:t>
    </dgm:pt>
    <dgm:pt modelId="{DFAC1D44-D104-4EE1-8F6E-3E6E7685156C}" type="sibTrans" cxnId="{993A941A-8D34-4E8E-9D39-D990FD87053D}">
      <dgm:prSet/>
      <dgm:spPr/>
      <dgm:t>
        <a:bodyPr/>
        <a:lstStyle/>
        <a:p>
          <a:pPr algn="l"/>
          <a:endParaRPr lang="en-US">
            <a:latin typeface="Gill Sans Nova" panose="020B0602020104020203" pitchFamily="34" charset="0"/>
          </a:endParaRPr>
        </a:p>
      </dgm:t>
    </dgm:pt>
    <dgm:pt modelId="{5E2C3658-B0D9-45EC-BAA6-F0E7744B4CC6}">
      <dgm:prSet/>
      <dgm:spPr/>
      <dgm:t>
        <a:bodyPr/>
        <a:lstStyle/>
        <a:p>
          <a:pPr algn="just" rtl="1"/>
          <a:r>
            <a:rPr lang="ar-EG" dirty="0">
              <a:latin typeface="Gill Sans Nova" panose="020B0602020104020203" pitchFamily="34" charset="0"/>
            </a:rPr>
            <a:t>تمت الملاحظة بذلك من قبل لجنة أعضاء المكتب "البيرو"</a:t>
          </a:r>
          <a:endParaRPr lang="en-US" dirty="0">
            <a:latin typeface="Gill Sans Nova" panose="020B0602020104020203" pitchFamily="34" charset="0"/>
          </a:endParaRPr>
        </a:p>
      </dgm:t>
    </dgm:pt>
    <dgm:pt modelId="{2F49A642-970C-4AA8-A20B-E84FE4132ED3}" type="parTrans" cxnId="{5D6E72B5-1DCA-46CA-967A-8392A2441720}">
      <dgm:prSet/>
      <dgm:spPr/>
      <dgm:t>
        <a:bodyPr/>
        <a:lstStyle/>
        <a:p>
          <a:endParaRPr lang="en-US"/>
        </a:p>
      </dgm:t>
    </dgm:pt>
    <dgm:pt modelId="{76BDE604-3EA4-4C0B-A2A2-BE78F5BF6C69}" type="sibTrans" cxnId="{5D6E72B5-1DCA-46CA-967A-8392A2441720}">
      <dgm:prSet/>
      <dgm:spPr/>
      <dgm:t>
        <a:bodyPr/>
        <a:lstStyle/>
        <a:p>
          <a:endParaRPr lang="en-US"/>
        </a:p>
      </dgm:t>
    </dgm:pt>
    <dgm:pt modelId="{B7E2B2A6-687A-403D-BB78-DE26515CE1B4}" type="pres">
      <dgm:prSet presAssocID="{3910AF22-00BC-41F6-8E1D-03E48F93AD88}" presName="linear" presStyleCnt="0">
        <dgm:presLayoutVars>
          <dgm:dir/>
          <dgm:animLvl val="lvl"/>
          <dgm:resizeHandles val="exact"/>
        </dgm:presLayoutVars>
      </dgm:prSet>
      <dgm:spPr/>
      <dgm:t>
        <a:bodyPr/>
        <a:lstStyle/>
        <a:p>
          <a:endParaRPr lang="en-US"/>
        </a:p>
      </dgm:t>
    </dgm:pt>
    <dgm:pt modelId="{07EF5333-7EE5-4F6A-93FB-836C89D449FF}" type="pres">
      <dgm:prSet presAssocID="{DC303CED-8792-4028-A4A3-621AC0AA692A}" presName="parentLin" presStyleCnt="0"/>
      <dgm:spPr/>
    </dgm:pt>
    <dgm:pt modelId="{74C44097-6D82-4C6F-B65B-AAF3F8442BEF}" type="pres">
      <dgm:prSet presAssocID="{DC303CED-8792-4028-A4A3-621AC0AA692A}" presName="parentLeftMargin" presStyleLbl="node1" presStyleIdx="0" presStyleCnt="1"/>
      <dgm:spPr/>
      <dgm:t>
        <a:bodyPr/>
        <a:lstStyle/>
        <a:p>
          <a:endParaRPr lang="en-US"/>
        </a:p>
      </dgm:t>
    </dgm:pt>
    <dgm:pt modelId="{2B0BAD23-C166-4612-A3C5-8E20B21A2D19}" type="pres">
      <dgm:prSet presAssocID="{DC303CED-8792-4028-A4A3-621AC0AA692A}" presName="parentText" presStyleLbl="node1" presStyleIdx="0" presStyleCnt="1">
        <dgm:presLayoutVars>
          <dgm:chMax val="0"/>
          <dgm:bulletEnabled val="1"/>
        </dgm:presLayoutVars>
      </dgm:prSet>
      <dgm:spPr/>
      <dgm:t>
        <a:bodyPr/>
        <a:lstStyle/>
        <a:p>
          <a:endParaRPr lang="en-US"/>
        </a:p>
      </dgm:t>
    </dgm:pt>
    <dgm:pt modelId="{4C1D899B-B062-4BB0-B819-8C28877263D1}" type="pres">
      <dgm:prSet presAssocID="{DC303CED-8792-4028-A4A3-621AC0AA692A}" presName="negativeSpace" presStyleCnt="0"/>
      <dgm:spPr/>
    </dgm:pt>
    <dgm:pt modelId="{22EA946C-3EBB-453A-BB80-98964C05BCF6}" type="pres">
      <dgm:prSet presAssocID="{DC303CED-8792-4028-A4A3-621AC0AA692A}" presName="childText" presStyleLbl="conFgAcc1" presStyleIdx="0" presStyleCnt="1">
        <dgm:presLayoutVars>
          <dgm:bulletEnabled val="1"/>
        </dgm:presLayoutVars>
      </dgm:prSet>
      <dgm:spPr/>
      <dgm:t>
        <a:bodyPr/>
        <a:lstStyle/>
        <a:p>
          <a:endParaRPr lang="en-US"/>
        </a:p>
      </dgm:t>
    </dgm:pt>
  </dgm:ptLst>
  <dgm:cxnLst>
    <dgm:cxn modelId="{5C511CD6-2FD7-485E-B92D-06BD8EC4ADDF}" type="presOf" srcId="{3910AF22-00BC-41F6-8E1D-03E48F93AD88}" destId="{B7E2B2A6-687A-403D-BB78-DE26515CE1B4}" srcOrd="0" destOrd="0" presId="urn:microsoft.com/office/officeart/2005/8/layout/list1"/>
    <dgm:cxn modelId="{91699AED-2A47-466C-A6FE-258F0168E3F7}" type="presOf" srcId="{5E2C3658-B0D9-45EC-BAA6-F0E7744B4CC6}" destId="{22EA946C-3EBB-453A-BB80-98964C05BCF6}" srcOrd="0" destOrd="1" presId="urn:microsoft.com/office/officeart/2005/8/layout/list1"/>
    <dgm:cxn modelId="{EF2B8628-CCAF-4E02-89C1-1698B1C753FC}" srcId="{3910AF22-00BC-41F6-8E1D-03E48F93AD88}" destId="{DC303CED-8792-4028-A4A3-621AC0AA692A}" srcOrd="0" destOrd="0" parTransId="{6BD37994-16E4-4059-80BF-52C4728D74CE}" sibTransId="{6180FC19-E23D-4C24-BD84-EBB5D1C405C0}"/>
    <dgm:cxn modelId="{82B2D802-B0D3-4D08-AFF3-A023DC6D9474}" type="presOf" srcId="{8EBA05FD-D4DA-4282-9F4A-C481B1291647}" destId="{22EA946C-3EBB-453A-BB80-98964C05BCF6}" srcOrd="0" destOrd="0" presId="urn:microsoft.com/office/officeart/2005/8/layout/list1"/>
    <dgm:cxn modelId="{80EDA224-FAEB-4036-93AB-4E272D1B44C5}" type="presOf" srcId="{DC303CED-8792-4028-A4A3-621AC0AA692A}" destId="{2B0BAD23-C166-4612-A3C5-8E20B21A2D19}" srcOrd="1" destOrd="0" presId="urn:microsoft.com/office/officeart/2005/8/layout/list1"/>
    <dgm:cxn modelId="{993A941A-8D34-4E8E-9D39-D990FD87053D}" srcId="{DC303CED-8792-4028-A4A3-621AC0AA692A}" destId="{8EBA05FD-D4DA-4282-9F4A-C481B1291647}" srcOrd="0" destOrd="0" parTransId="{9BA9DCA1-307E-440C-AA48-8A1F64648E6B}" sibTransId="{DFAC1D44-D104-4EE1-8F6E-3E6E7685156C}"/>
    <dgm:cxn modelId="{15B8E484-69D8-4675-AF52-98991CE2AAA7}" type="presOf" srcId="{DC303CED-8792-4028-A4A3-621AC0AA692A}" destId="{74C44097-6D82-4C6F-B65B-AAF3F8442BEF}" srcOrd="0" destOrd="0" presId="urn:microsoft.com/office/officeart/2005/8/layout/list1"/>
    <dgm:cxn modelId="{5D6E72B5-1DCA-46CA-967A-8392A2441720}" srcId="{DC303CED-8792-4028-A4A3-621AC0AA692A}" destId="{5E2C3658-B0D9-45EC-BAA6-F0E7744B4CC6}" srcOrd="1" destOrd="0" parTransId="{2F49A642-970C-4AA8-A20B-E84FE4132ED3}" sibTransId="{76BDE604-3EA4-4C0B-A2A2-BE78F5BF6C69}"/>
    <dgm:cxn modelId="{256769D0-7935-4BA3-97A5-E4CDCA4920E9}" type="presParOf" srcId="{B7E2B2A6-687A-403D-BB78-DE26515CE1B4}" destId="{07EF5333-7EE5-4F6A-93FB-836C89D449FF}" srcOrd="0" destOrd="0" presId="urn:microsoft.com/office/officeart/2005/8/layout/list1"/>
    <dgm:cxn modelId="{A180B9A4-2522-4DBB-ABCF-12E17FB99E55}" type="presParOf" srcId="{07EF5333-7EE5-4F6A-93FB-836C89D449FF}" destId="{74C44097-6D82-4C6F-B65B-AAF3F8442BEF}" srcOrd="0" destOrd="0" presId="urn:microsoft.com/office/officeart/2005/8/layout/list1"/>
    <dgm:cxn modelId="{3E18D644-F4C5-4FF2-B318-152D391CE376}" type="presParOf" srcId="{07EF5333-7EE5-4F6A-93FB-836C89D449FF}" destId="{2B0BAD23-C166-4612-A3C5-8E20B21A2D19}" srcOrd="1" destOrd="0" presId="urn:microsoft.com/office/officeart/2005/8/layout/list1"/>
    <dgm:cxn modelId="{A52D8ECC-0D10-4F0C-BA26-BF0675DCC74B}" type="presParOf" srcId="{B7E2B2A6-687A-403D-BB78-DE26515CE1B4}" destId="{4C1D899B-B062-4BB0-B819-8C28877263D1}" srcOrd="1" destOrd="0" presId="urn:microsoft.com/office/officeart/2005/8/layout/list1"/>
    <dgm:cxn modelId="{359BBC40-E227-404A-AD80-1D6B80EDCDF8}" type="presParOf" srcId="{B7E2B2A6-687A-403D-BB78-DE26515CE1B4}" destId="{22EA946C-3EBB-453A-BB80-98964C05BCF6}" srcOrd="2" destOrd="0" presId="urn:microsoft.com/office/officeart/2005/8/layout/list1"/>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1044594-A2FF-48A2-A629-9745939BE4A6}" type="doc">
      <dgm:prSet loTypeId="urn:microsoft.com/office/officeart/2005/8/layout/process4" loCatId="list" qsTypeId="urn:microsoft.com/office/officeart/2005/8/quickstyle/simple1" qsCatId="simple" csTypeId="urn:microsoft.com/office/officeart/2005/8/colors/colorful4" csCatId="colorful" phldr="1"/>
      <dgm:spPr/>
      <dgm:t>
        <a:bodyPr/>
        <a:lstStyle/>
        <a:p>
          <a:endParaRPr lang="ru-RU"/>
        </a:p>
      </dgm:t>
    </dgm:pt>
    <dgm:pt modelId="{469ABC01-52D1-4301-B565-30187E9AC76C}">
      <dgm:prSet custT="1"/>
      <dgm:spPr/>
      <dgm:t>
        <a:bodyPr/>
        <a:lstStyle/>
        <a:p>
          <a:pPr algn="ctr">
            <a:buFont typeface="+mj-lt"/>
            <a:buNone/>
          </a:pPr>
          <a:r>
            <a:rPr lang="ar-EG" sz="1600" b="1" i="0" u="none" dirty="0">
              <a:effectLst/>
              <a:latin typeface="Gill Sans Nova" panose="020B0602020104020203" pitchFamily="34" charset="0"/>
            </a:rPr>
            <a:t>أفريقيا</a:t>
          </a:r>
          <a:endParaRPr lang="en-US" sz="1000" b="1" u="none" noProof="0" dirty="0">
            <a:effectLst/>
            <a:latin typeface="Gill Sans Nova" panose="020B0602020104020203" pitchFamily="34" charset="0"/>
          </a:endParaRPr>
        </a:p>
      </dgm:t>
    </dgm:pt>
    <dgm:pt modelId="{EC2B16BB-50B7-4D39-B653-525750CFA6A4}" type="parTrans" cxnId="{5907CA4D-4C8A-4793-BC10-04187C0E5DB3}">
      <dgm:prSet/>
      <dgm:spPr/>
      <dgm:t>
        <a:bodyPr/>
        <a:lstStyle/>
        <a:p>
          <a:endParaRPr lang="en-US" noProof="0">
            <a:effectLst/>
            <a:latin typeface="Gill Sans Nova" panose="020B0602020104020203" pitchFamily="34" charset="0"/>
          </a:endParaRPr>
        </a:p>
      </dgm:t>
    </dgm:pt>
    <dgm:pt modelId="{9128ECC0-3531-4AFC-A23F-DB9A8ED5C1FD}" type="sibTrans" cxnId="{5907CA4D-4C8A-4793-BC10-04187C0E5DB3}">
      <dgm:prSet/>
      <dgm:spPr/>
      <dgm:t>
        <a:bodyPr/>
        <a:lstStyle/>
        <a:p>
          <a:endParaRPr lang="en-US" noProof="0">
            <a:effectLst/>
            <a:latin typeface="Gill Sans Nova" panose="020B0602020104020203" pitchFamily="34" charset="0"/>
          </a:endParaRPr>
        </a:p>
      </dgm:t>
    </dgm:pt>
    <dgm:pt modelId="{3A8B3203-7220-471A-8B7B-80E18DDF17FE}">
      <dgm:prSet/>
      <dgm:spPr/>
      <dgm:t>
        <a:bodyPr/>
        <a:lstStyle/>
        <a:p>
          <a:pPr algn="ctr">
            <a:buNone/>
          </a:pPr>
          <a:r>
            <a:rPr lang="ar-EG" b="1" u="none" noProof="0" dirty="0">
              <a:effectLst/>
              <a:latin typeface="Gill Sans Nova" panose="020B0602020104020203" pitchFamily="34" charset="0"/>
            </a:rPr>
            <a:t>أفريقيا</a:t>
          </a:r>
          <a:endParaRPr lang="en-US" b="1" u="none" noProof="0" dirty="0">
            <a:effectLst/>
            <a:latin typeface="Gill Sans Nova" panose="020B0602020104020203" pitchFamily="34" charset="0"/>
          </a:endParaRPr>
        </a:p>
        <a:p>
          <a:pPr algn="ctr">
            <a:buNone/>
          </a:pPr>
          <a:r>
            <a:rPr lang="en-US" b="0" u="none" noProof="0" dirty="0">
              <a:effectLst/>
              <a:latin typeface="Gill Sans Nova" panose="020B0602020104020203" pitchFamily="34" charset="0"/>
            </a:rPr>
            <a:t>Mr Moses Adegboyega ADEWUMI (Nigeria)</a:t>
          </a:r>
        </a:p>
        <a:p>
          <a:pPr algn="ctr"/>
          <a:r>
            <a:rPr lang="en-US" b="0" u="none" noProof="0" dirty="0">
              <a:effectLst/>
              <a:latin typeface="Gill Sans Nova" panose="020B0602020104020203" pitchFamily="34" charset="0"/>
            </a:rPr>
            <a:t>Mr Luis Antonio TAVARES (Guinea-Bissau)</a:t>
          </a:r>
        </a:p>
      </dgm:t>
    </dgm:pt>
    <dgm:pt modelId="{F699B6CA-79BD-4528-A5CF-5C2CCFB058CB}" type="parTrans" cxnId="{C9448975-0543-4118-849E-ACDCCFF8CF28}">
      <dgm:prSet/>
      <dgm:spPr/>
      <dgm:t>
        <a:bodyPr/>
        <a:lstStyle/>
        <a:p>
          <a:endParaRPr lang="en-US"/>
        </a:p>
      </dgm:t>
    </dgm:pt>
    <dgm:pt modelId="{ACBBE336-4869-4677-9E11-2885C8D0D5A2}" type="sibTrans" cxnId="{C9448975-0543-4118-849E-ACDCCFF8CF28}">
      <dgm:prSet/>
      <dgm:spPr/>
      <dgm:t>
        <a:bodyPr/>
        <a:lstStyle/>
        <a:p>
          <a:endParaRPr lang="en-US"/>
        </a:p>
      </dgm:t>
    </dgm:pt>
    <dgm:pt modelId="{B7886DFD-6940-48F3-BB26-19F705EA7083}">
      <dgm:prSet/>
      <dgm:spPr/>
      <dgm:t>
        <a:bodyPr/>
        <a:lstStyle/>
        <a:p>
          <a:pPr algn="ctr">
            <a:buFont typeface="Arial" panose="020B0604020202020204" pitchFamily="34" charset="0"/>
            <a:buNone/>
          </a:pPr>
          <a:r>
            <a:rPr lang="ar-EG" b="1" i="0" u="none" dirty="0">
              <a:effectLst/>
              <a:latin typeface="Gill Sans Nova" panose="020B0602020104020203" pitchFamily="34" charset="0"/>
            </a:rPr>
            <a:t>أوروبا</a:t>
          </a:r>
          <a:endParaRPr lang="en-US" b="1" i="0" u="none" dirty="0">
            <a:effectLst/>
            <a:latin typeface="Gill Sans Nova" panose="020B0602020104020203" pitchFamily="34" charset="0"/>
          </a:endParaRPr>
        </a:p>
        <a:p>
          <a:pPr algn="ctr">
            <a:buFont typeface="+mj-lt"/>
            <a:buNone/>
          </a:pPr>
          <a:r>
            <a:rPr lang="en-US" b="0" i="0" u="none" dirty="0">
              <a:effectLst/>
              <a:latin typeface="Gill Sans Nova" panose="020B0602020104020203" pitchFamily="34" charset="0"/>
            </a:rPr>
            <a:t>Ms Laurence BOUHOT-DELDUC (France)</a:t>
          </a:r>
          <a:endParaRPr lang="en-US" noProof="0" dirty="0">
            <a:effectLst/>
            <a:latin typeface="Gill Sans Nova" panose="020B0602020104020203" pitchFamily="34" charset="0"/>
          </a:endParaRPr>
        </a:p>
      </dgm:t>
    </dgm:pt>
    <dgm:pt modelId="{FB3AF859-9C53-4930-B43E-914C1AC20BA4}" type="parTrans" cxnId="{AE805647-9E03-4757-8E16-6A46EB62E235}">
      <dgm:prSet/>
      <dgm:spPr/>
      <dgm:t>
        <a:bodyPr/>
        <a:lstStyle/>
        <a:p>
          <a:endParaRPr lang="en-US"/>
        </a:p>
      </dgm:t>
    </dgm:pt>
    <dgm:pt modelId="{CB61D515-1F08-4F6E-B2A1-59A9F18B524A}" type="sibTrans" cxnId="{AE805647-9E03-4757-8E16-6A46EB62E235}">
      <dgm:prSet/>
      <dgm:spPr/>
      <dgm:t>
        <a:bodyPr/>
        <a:lstStyle/>
        <a:p>
          <a:endParaRPr lang="en-US"/>
        </a:p>
      </dgm:t>
    </dgm:pt>
    <dgm:pt modelId="{5078AC51-5EA9-4AAF-A9BB-C81471C2D385}">
      <dgm:prSet/>
      <dgm:spPr/>
      <dgm:t>
        <a:bodyPr/>
        <a:lstStyle/>
        <a:p>
          <a:pPr algn="ctr">
            <a:buFont typeface="Arial" panose="020B0604020202020204" pitchFamily="34" charset="0"/>
            <a:buNone/>
          </a:pPr>
          <a:r>
            <a:rPr lang="ar-EG" b="1" i="0" u="none" dirty="0">
              <a:effectLst/>
              <a:latin typeface="Gill Sans Nova" panose="020B0602020104020203" pitchFamily="34" charset="0"/>
            </a:rPr>
            <a:t>الشرق الأدني</a:t>
          </a:r>
          <a:endParaRPr lang="en-US" b="1" i="0" u="none" dirty="0">
            <a:effectLst/>
            <a:latin typeface="Gill Sans Nova" panose="020B0602020104020203" pitchFamily="34" charset="0"/>
          </a:endParaRPr>
        </a:p>
        <a:p>
          <a:pPr algn="ctr">
            <a:buFont typeface="+mj-lt"/>
            <a:buNone/>
          </a:pPr>
          <a:r>
            <a:rPr lang="en-US" b="0" i="0" u="none" dirty="0">
              <a:effectLst/>
              <a:latin typeface="Gill Sans Nova" panose="020B0602020104020203" pitchFamily="34" charset="0"/>
            </a:rPr>
            <a:t>Mr Abdelmoneem Ismaeel ADRA ABDETAM (Sudan)</a:t>
          </a:r>
          <a:endParaRPr lang="en-US" noProof="0" dirty="0">
            <a:effectLst/>
            <a:latin typeface="Gill Sans Nova" panose="020B0602020104020203" pitchFamily="34" charset="0"/>
          </a:endParaRPr>
        </a:p>
      </dgm:t>
    </dgm:pt>
    <dgm:pt modelId="{81858AD2-28FA-415F-8A6F-E23D8E9D4FC7}" type="parTrans" cxnId="{ED1EA672-E526-4512-86F9-FF955E2D34B4}">
      <dgm:prSet/>
      <dgm:spPr/>
      <dgm:t>
        <a:bodyPr/>
        <a:lstStyle/>
        <a:p>
          <a:endParaRPr lang="en-US"/>
        </a:p>
      </dgm:t>
    </dgm:pt>
    <dgm:pt modelId="{0495098D-4B4C-4806-A7CF-8EFE165D79EC}" type="sibTrans" cxnId="{ED1EA672-E526-4512-86F9-FF955E2D34B4}">
      <dgm:prSet/>
      <dgm:spPr/>
      <dgm:t>
        <a:bodyPr/>
        <a:lstStyle/>
        <a:p>
          <a:endParaRPr lang="en-US"/>
        </a:p>
      </dgm:t>
    </dgm:pt>
    <dgm:pt modelId="{2D6E8891-3F8B-4538-9410-9A5CC4C542AF}">
      <dgm:prSet/>
      <dgm:spPr/>
      <dgm:t>
        <a:bodyPr anchor="t"/>
        <a:lstStyle/>
        <a:p>
          <a:r>
            <a:rPr lang="ar-EG" noProof="0" dirty="0">
              <a:effectLst>
                <a:outerShdw blurRad="38100" dist="38100" dir="2700000" algn="tl">
                  <a:srgbClr val="000000">
                    <a:alpha val="43137"/>
                  </a:srgbClr>
                </a:outerShdw>
              </a:effectLst>
              <a:latin typeface="Gill Sans Nova" panose="020B0602020104020203" pitchFamily="34" charset="0"/>
            </a:rPr>
            <a:t>شكرا لأعضاء لجنة المعايير السابقين لعملهم!</a:t>
          </a:r>
          <a:endParaRPr lang="en-US" noProof="0" dirty="0">
            <a:effectLst>
              <a:outerShdw blurRad="38100" dist="38100" dir="2700000" algn="tl">
                <a:srgbClr val="000000">
                  <a:alpha val="43137"/>
                </a:srgbClr>
              </a:outerShdw>
            </a:effectLst>
            <a:latin typeface="Gill Sans Nova" panose="020B0602020104020203" pitchFamily="34" charset="0"/>
          </a:endParaRPr>
        </a:p>
      </dgm:t>
    </dgm:pt>
    <dgm:pt modelId="{CAE2D4EA-5F18-4CEB-AE24-33871A1A2067}" type="parTrans" cxnId="{7416391D-9FDF-4657-9416-D987725987CC}">
      <dgm:prSet/>
      <dgm:spPr/>
      <dgm:t>
        <a:bodyPr/>
        <a:lstStyle/>
        <a:p>
          <a:endParaRPr lang="en-US"/>
        </a:p>
      </dgm:t>
    </dgm:pt>
    <dgm:pt modelId="{785ED490-C4AB-4C3C-A435-60C09A2E6D60}" type="sibTrans" cxnId="{7416391D-9FDF-4657-9416-D987725987CC}">
      <dgm:prSet/>
      <dgm:spPr/>
      <dgm:t>
        <a:bodyPr/>
        <a:lstStyle/>
        <a:p>
          <a:endParaRPr lang="en-US"/>
        </a:p>
      </dgm:t>
    </dgm:pt>
    <dgm:pt modelId="{2B18B397-58ED-49E4-AC12-0D2D8438DCE2}">
      <dgm:prSet/>
      <dgm:spPr/>
      <dgm:t>
        <a:bodyPr/>
        <a:lstStyle/>
        <a:p>
          <a:r>
            <a:rPr lang="ar-EG" b="0" i="0" dirty="0">
              <a:effectLst>
                <a:outerShdw blurRad="38100" dist="38100" dir="2700000" algn="tl">
                  <a:srgbClr val="000000">
                    <a:alpha val="43137"/>
                  </a:srgbClr>
                </a:outerShdw>
              </a:effectLst>
              <a:latin typeface="Gill Sans Nova" panose="020B0602020104020203" pitchFamily="34" charset="0"/>
            </a:rPr>
            <a:t>مرحبا بالأعضاء الجدد</a:t>
          </a:r>
          <a:endParaRPr lang="en-US" b="0" i="0" dirty="0">
            <a:effectLst>
              <a:outerShdw blurRad="38100" dist="38100" dir="2700000" algn="tl">
                <a:srgbClr val="000000">
                  <a:alpha val="43137"/>
                </a:srgbClr>
              </a:outerShdw>
            </a:effectLst>
            <a:latin typeface="Gill Sans Nova" panose="020B0602020104020203" pitchFamily="34" charset="0"/>
          </a:endParaRPr>
        </a:p>
      </dgm:t>
    </dgm:pt>
    <dgm:pt modelId="{DB8F9AED-D093-44C3-8FB7-A04B0D9D332D}" type="parTrans" cxnId="{CD954ECD-7A47-477A-92D6-2A6C8482EA59}">
      <dgm:prSet/>
      <dgm:spPr/>
      <dgm:t>
        <a:bodyPr/>
        <a:lstStyle/>
        <a:p>
          <a:endParaRPr lang="en-US"/>
        </a:p>
      </dgm:t>
    </dgm:pt>
    <dgm:pt modelId="{E8734DD5-A9A3-448F-990F-714476379D24}" type="sibTrans" cxnId="{CD954ECD-7A47-477A-92D6-2A6C8482EA59}">
      <dgm:prSet/>
      <dgm:spPr/>
      <dgm:t>
        <a:bodyPr/>
        <a:lstStyle/>
        <a:p>
          <a:endParaRPr lang="en-US"/>
        </a:p>
      </dgm:t>
    </dgm:pt>
    <dgm:pt modelId="{C80F454D-FCD1-4A15-8CE3-43F3586FF9BA}">
      <dgm:prSet custT="1"/>
      <dgm:spPr/>
      <dgm:t>
        <a:bodyPr/>
        <a:lstStyle/>
        <a:p>
          <a:pPr algn="ctr">
            <a:buFont typeface="+mj-lt"/>
            <a:buNone/>
          </a:pPr>
          <a:r>
            <a:rPr lang="en-US" sz="1000" b="0" i="0" u="none" dirty="0">
              <a:effectLst/>
              <a:latin typeface="Gill Sans Nova" panose="020B0602020104020203" pitchFamily="34" charset="0"/>
            </a:rPr>
            <a:t>Mr Prudence ATTIPOE (Ghana)</a:t>
          </a:r>
        </a:p>
      </dgm:t>
    </dgm:pt>
    <dgm:pt modelId="{403868EB-7B5D-4FCE-B999-04C578520A80}" type="parTrans" cxnId="{C61A2F7D-AA32-4EC0-8AB7-8DDC44E802E3}">
      <dgm:prSet/>
      <dgm:spPr/>
      <dgm:t>
        <a:bodyPr/>
        <a:lstStyle/>
        <a:p>
          <a:endParaRPr lang="en-US"/>
        </a:p>
      </dgm:t>
    </dgm:pt>
    <dgm:pt modelId="{0EEF3282-48CC-41DD-8CD1-F207C95092E6}" type="sibTrans" cxnId="{C61A2F7D-AA32-4EC0-8AB7-8DDC44E802E3}">
      <dgm:prSet/>
      <dgm:spPr/>
      <dgm:t>
        <a:bodyPr/>
        <a:lstStyle/>
        <a:p>
          <a:endParaRPr lang="en-US"/>
        </a:p>
      </dgm:t>
    </dgm:pt>
    <dgm:pt modelId="{D292CC3A-AB70-4A9D-A1CC-1C0167E6DA2C}">
      <dgm:prSet custT="1"/>
      <dgm:spPr/>
      <dgm:t>
        <a:bodyPr/>
        <a:lstStyle/>
        <a:p>
          <a:pPr algn="ctr">
            <a:buFont typeface="+mj-lt"/>
            <a:buNone/>
          </a:pPr>
          <a:r>
            <a:rPr lang="ar-EG" sz="1600" b="1" i="0" u="none" kern="1200" dirty="0">
              <a:solidFill>
                <a:prstClr val="black">
                  <a:hueOff val="0"/>
                  <a:satOff val="0"/>
                  <a:lumOff val="0"/>
                  <a:alphaOff val="0"/>
                </a:prstClr>
              </a:solidFill>
              <a:effectLst/>
              <a:latin typeface="Gill Sans Nova" panose="020B0602020104020203" pitchFamily="34" charset="0"/>
              <a:ea typeface="+mn-ea"/>
              <a:cs typeface="Arial" panose="020B0604020202020204" pitchFamily="34" charset="0"/>
            </a:rPr>
            <a:t>أوروبا</a:t>
          </a:r>
          <a:endParaRPr lang="en-US" sz="1600" b="1" i="0" u="none" kern="1200" dirty="0">
            <a:solidFill>
              <a:prstClr val="black">
                <a:hueOff val="0"/>
                <a:satOff val="0"/>
                <a:lumOff val="0"/>
                <a:alphaOff val="0"/>
              </a:prstClr>
            </a:solidFill>
            <a:effectLst/>
            <a:latin typeface="Gill Sans Nova" panose="020B0602020104020203" pitchFamily="34" charset="0"/>
            <a:ea typeface="+mn-ea"/>
            <a:cs typeface="Arial" panose="020B0604020202020204" pitchFamily="34" charset="0"/>
          </a:endParaRPr>
        </a:p>
      </dgm:t>
    </dgm:pt>
    <dgm:pt modelId="{EFE43424-58F4-4217-A54B-DC58B61A25E4}" type="parTrans" cxnId="{9A5D420F-35B1-45BE-9019-320A3D0DD0F2}">
      <dgm:prSet/>
      <dgm:spPr/>
      <dgm:t>
        <a:bodyPr/>
        <a:lstStyle/>
        <a:p>
          <a:endParaRPr lang="en-US"/>
        </a:p>
      </dgm:t>
    </dgm:pt>
    <dgm:pt modelId="{C33E2A48-7DA8-47B2-9475-4F324A55062C}" type="sibTrans" cxnId="{9A5D420F-35B1-45BE-9019-320A3D0DD0F2}">
      <dgm:prSet/>
      <dgm:spPr/>
      <dgm:t>
        <a:bodyPr/>
        <a:lstStyle/>
        <a:p>
          <a:endParaRPr lang="en-US"/>
        </a:p>
      </dgm:t>
    </dgm:pt>
    <dgm:pt modelId="{5C62C26D-8130-4418-B7AA-9416917B253A}">
      <dgm:prSet custT="1"/>
      <dgm:spPr/>
      <dgm:t>
        <a:bodyPr/>
        <a:lstStyle/>
        <a:p>
          <a:pPr marL="0" lvl="0" indent="0" algn="ctr" defTabSz="711200">
            <a:lnSpc>
              <a:spcPct val="90000"/>
            </a:lnSpc>
            <a:spcBef>
              <a:spcPct val="0"/>
            </a:spcBef>
            <a:spcAft>
              <a:spcPct val="35000"/>
            </a:spcAft>
            <a:buFont typeface="+mj-lt"/>
            <a:buNone/>
          </a:pPr>
          <a:r>
            <a:rPr lang="ar-EG" sz="1600" b="1" i="0" u="none" kern="1200" dirty="0">
              <a:solidFill>
                <a:prstClr val="black">
                  <a:hueOff val="0"/>
                  <a:satOff val="0"/>
                  <a:lumOff val="0"/>
                  <a:alphaOff val="0"/>
                </a:prstClr>
              </a:solidFill>
              <a:effectLst/>
              <a:latin typeface="Gill Sans Nova" panose="020B0602020104020203" pitchFamily="34" charset="0"/>
              <a:ea typeface="+mn-ea"/>
              <a:cs typeface="Arial" panose="020B0604020202020204" pitchFamily="34" charset="0"/>
            </a:rPr>
            <a:t>الشرق الأدني</a:t>
          </a:r>
          <a:endParaRPr lang="en-US" sz="1600" b="1" i="0" u="none" kern="1200" dirty="0">
            <a:solidFill>
              <a:prstClr val="black">
                <a:hueOff val="0"/>
                <a:satOff val="0"/>
                <a:lumOff val="0"/>
                <a:alphaOff val="0"/>
              </a:prstClr>
            </a:solidFill>
            <a:effectLst/>
            <a:latin typeface="Gill Sans Nova" panose="020B0602020104020203" pitchFamily="34" charset="0"/>
            <a:ea typeface="+mn-ea"/>
            <a:cs typeface="Arial" panose="020B0604020202020204" pitchFamily="34" charset="0"/>
          </a:endParaRPr>
        </a:p>
      </dgm:t>
    </dgm:pt>
    <dgm:pt modelId="{2EB39970-1BE8-4BF0-B6AC-03752BB00317}" type="parTrans" cxnId="{2616AD87-D7B2-4A3D-8458-AC9608E88068}">
      <dgm:prSet/>
      <dgm:spPr/>
      <dgm:t>
        <a:bodyPr/>
        <a:lstStyle/>
        <a:p>
          <a:endParaRPr lang="en-US"/>
        </a:p>
      </dgm:t>
    </dgm:pt>
    <dgm:pt modelId="{EA414196-CB0D-4C5A-89C2-8B662EBE8FB8}" type="sibTrans" cxnId="{2616AD87-D7B2-4A3D-8458-AC9608E88068}">
      <dgm:prSet/>
      <dgm:spPr/>
      <dgm:t>
        <a:bodyPr/>
        <a:lstStyle/>
        <a:p>
          <a:endParaRPr lang="en-US"/>
        </a:p>
      </dgm:t>
    </dgm:pt>
    <dgm:pt modelId="{CFEE3B96-AA9B-4103-BB98-2BE0D6B300E7}">
      <dgm:prSet custT="1"/>
      <dgm:spPr/>
      <dgm:t>
        <a:bodyPr/>
        <a:lstStyle/>
        <a:p>
          <a:pPr marL="57150" lvl="1" indent="0" algn="ctr" defTabSz="444500">
            <a:lnSpc>
              <a:spcPct val="90000"/>
            </a:lnSpc>
            <a:spcBef>
              <a:spcPct val="0"/>
            </a:spcBef>
            <a:spcAft>
              <a:spcPct val="15000"/>
            </a:spcAft>
            <a:buFont typeface="+mj-lt"/>
            <a:buNone/>
          </a:pPr>
          <a:r>
            <a:rPr lang="en-US" sz="1000" b="0" i="0" u="none" kern="1200" dirty="0">
              <a:effectLst/>
              <a:latin typeface="Gill Sans Nova" panose="020B0602020104020203" pitchFamily="34" charset="0"/>
            </a:rPr>
            <a:t>Mr Imad ALAWAD (Jordan)</a:t>
          </a:r>
        </a:p>
      </dgm:t>
    </dgm:pt>
    <dgm:pt modelId="{68CA4420-C5E6-4846-9D72-38E294D9E55B}" type="parTrans" cxnId="{DD47E14E-4370-4EA4-9845-98496FC69F5F}">
      <dgm:prSet/>
      <dgm:spPr/>
      <dgm:t>
        <a:bodyPr/>
        <a:lstStyle/>
        <a:p>
          <a:endParaRPr lang="en-US"/>
        </a:p>
      </dgm:t>
    </dgm:pt>
    <dgm:pt modelId="{994296DA-DEC7-43E4-9067-2955AA1D3B01}" type="sibTrans" cxnId="{DD47E14E-4370-4EA4-9845-98496FC69F5F}">
      <dgm:prSet/>
      <dgm:spPr/>
      <dgm:t>
        <a:bodyPr/>
        <a:lstStyle/>
        <a:p>
          <a:endParaRPr lang="en-US"/>
        </a:p>
      </dgm:t>
    </dgm:pt>
    <dgm:pt modelId="{8B5EF545-9EE3-4821-9643-0FC3B91ECA0F}">
      <dgm:prSet custT="1"/>
      <dgm:spPr/>
      <dgm:t>
        <a:bodyPr/>
        <a:lstStyle/>
        <a:p>
          <a:pPr marL="57150" lvl="1" indent="0" algn="ctr" defTabSz="444500">
            <a:lnSpc>
              <a:spcPct val="90000"/>
            </a:lnSpc>
            <a:spcBef>
              <a:spcPct val="0"/>
            </a:spcBef>
            <a:spcAft>
              <a:spcPct val="15000"/>
            </a:spcAft>
            <a:buFont typeface="+mj-lt"/>
            <a:buNone/>
          </a:pPr>
          <a:r>
            <a:rPr lang="en-US" sz="1000" b="0" i="0" u="none" kern="1200" dirty="0">
              <a:effectLst/>
              <a:latin typeface="Gill Sans Nova" panose="020B0602020104020203" pitchFamily="34" charset="0"/>
            </a:rPr>
            <a:t>Mr Lahbib BEN JAMÂA (Tunisia)</a:t>
          </a:r>
        </a:p>
      </dgm:t>
    </dgm:pt>
    <dgm:pt modelId="{73DD987F-FA17-4C34-A91A-7CDD7FF08AD7}" type="parTrans" cxnId="{A092DAB6-54B1-40AA-AC87-485926B7F13A}">
      <dgm:prSet/>
      <dgm:spPr/>
      <dgm:t>
        <a:bodyPr/>
        <a:lstStyle/>
        <a:p>
          <a:endParaRPr lang="en-US"/>
        </a:p>
      </dgm:t>
    </dgm:pt>
    <dgm:pt modelId="{E07E2D8D-D0AA-4FEF-9BC3-962ADEC6DA9E}" type="sibTrans" cxnId="{A092DAB6-54B1-40AA-AC87-485926B7F13A}">
      <dgm:prSet/>
      <dgm:spPr/>
      <dgm:t>
        <a:bodyPr/>
        <a:lstStyle/>
        <a:p>
          <a:endParaRPr lang="en-US"/>
        </a:p>
      </dgm:t>
    </dgm:pt>
    <dgm:pt modelId="{59E32739-1019-4CBA-8437-79B728F7DC62}">
      <dgm:prSet custT="1"/>
      <dgm:spPr/>
      <dgm:t>
        <a:bodyPr/>
        <a:lstStyle/>
        <a:p>
          <a:pPr marL="0" lvl="0" indent="0" algn="ctr" defTabSz="711200">
            <a:lnSpc>
              <a:spcPct val="90000"/>
            </a:lnSpc>
            <a:spcBef>
              <a:spcPct val="0"/>
            </a:spcBef>
            <a:spcAft>
              <a:spcPct val="35000"/>
            </a:spcAft>
            <a:buFont typeface="+mj-lt"/>
            <a:buNone/>
          </a:pPr>
          <a:r>
            <a:rPr lang="ar-EG" sz="1600" b="1" i="0" u="none" kern="1200" dirty="0">
              <a:solidFill>
                <a:prstClr val="black">
                  <a:hueOff val="0"/>
                  <a:satOff val="0"/>
                  <a:lumOff val="0"/>
                  <a:alphaOff val="0"/>
                </a:prstClr>
              </a:solidFill>
              <a:effectLst/>
              <a:latin typeface="Gill Sans Nova" panose="020B0602020104020203" pitchFamily="34" charset="0"/>
              <a:ea typeface="+mn-ea"/>
              <a:cs typeface="Arial" panose="020B0604020202020204" pitchFamily="34" charset="0"/>
            </a:rPr>
            <a:t>جنوب غرب الباسيفيك</a:t>
          </a:r>
          <a:endParaRPr lang="en-US" sz="1600" b="1" i="0" u="none" kern="1200" dirty="0">
            <a:solidFill>
              <a:prstClr val="black">
                <a:hueOff val="0"/>
                <a:satOff val="0"/>
                <a:lumOff val="0"/>
                <a:alphaOff val="0"/>
              </a:prstClr>
            </a:solidFill>
            <a:effectLst/>
            <a:latin typeface="Gill Sans Nova" panose="020B0602020104020203" pitchFamily="34" charset="0"/>
            <a:ea typeface="+mn-ea"/>
            <a:cs typeface="Arial" panose="020B0604020202020204" pitchFamily="34" charset="0"/>
          </a:endParaRPr>
        </a:p>
      </dgm:t>
    </dgm:pt>
    <dgm:pt modelId="{24111A96-A6D4-4B02-9F04-06A91F5A7E3B}" type="parTrans" cxnId="{D7660971-39B8-4EDE-8CB0-81F7308FB6E1}">
      <dgm:prSet/>
      <dgm:spPr/>
      <dgm:t>
        <a:bodyPr/>
        <a:lstStyle/>
        <a:p>
          <a:endParaRPr lang="en-US"/>
        </a:p>
      </dgm:t>
    </dgm:pt>
    <dgm:pt modelId="{B8BC2186-8371-41C2-A6CB-A851ECA4B4C6}" type="sibTrans" cxnId="{D7660971-39B8-4EDE-8CB0-81F7308FB6E1}">
      <dgm:prSet/>
      <dgm:spPr/>
      <dgm:t>
        <a:bodyPr/>
        <a:lstStyle/>
        <a:p>
          <a:endParaRPr lang="en-US"/>
        </a:p>
      </dgm:t>
    </dgm:pt>
    <dgm:pt modelId="{767DE1A7-6228-410A-BB8D-6586736734F6}">
      <dgm:prSet custT="1"/>
      <dgm:spPr/>
      <dgm:t>
        <a:bodyPr/>
        <a:lstStyle/>
        <a:p>
          <a:pPr algn="ctr">
            <a:buFont typeface="+mj-lt"/>
            <a:buNone/>
          </a:pPr>
          <a:r>
            <a:rPr lang="en-US" sz="1000" b="0" i="0" u="none" dirty="0">
              <a:effectLst/>
              <a:latin typeface="Gill Sans Nova" panose="020B0602020104020203" pitchFamily="34" charset="0"/>
            </a:rPr>
            <a:t>Mr Theophilus Mwendwa MUTUI (Kenya)</a:t>
          </a:r>
          <a:endParaRPr lang="en-US" sz="1000" b="0" u="none" noProof="0" dirty="0">
            <a:effectLst/>
            <a:latin typeface="Gill Sans Nova" panose="020B0602020104020203" pitchFamily="34" charset="0"/>
          </a:endParaRPr>
        </a:p>
      </dgm:t>
    </dgm:pt>
    <dgm:pt modelId="{765AE01C-0A28-44C9-A157-07C017E509FC}" type="parTrans" cxnId="{16D32881-A335-4AB1-B0CE-2C408848B4ED}">
      <dgm:prSet/>
      <dgm:spPr/>
      <dgm:t>
        <a:bodyPr/>
        <a:lstStyle/>
        <a:p>
          <a:endParaRPr lang="en-US"/>
        </a:p>
      </dgm:t>
    </dgm:pt>
    <dgm:pt modelId="{EE5F25CC-0391-4C29-BAEC-8B57A189A5D3}" type="sibTrans" cxnId="{16D32881-A335-4AB1-B0CE-2C408848B4ED}">
      <dgm:prSet/>
      <dgm:spPr/>
      <dgm:t>
        <a:bodyPr/>
        <a:lstStyle/>
        <a:p>
          <a:endParaRPr lang="en-US"/>
        </a:p>
      </dgm:t>
    </dgm:pt>
    <dgm:pt modelId="{6AF2A08C-5777-4C73-B066-B1D3D4039704}">
      <dgm:prSet custT="1"/>
      <dgm:spPr/>
      <dgm:t>
        <a:bodyPr/>
        <a:lstStyle/>
        <a:p>
          <a:pPr algn="ctr">
            <a:buFont typeface="+mj-lt"/>
            <a:buNone/>
          </a:pPr>
          <a:r>
            <a:rPr lang="en-US" sz="1000" b="0" i="0" u="none" kern="1200" dirty="0">
              <a:effectLst/>
              <a:latin typeface="Gill Sans Nova" panose="020B0602020104020203" pitchFamily="34" charset="0"/>
            </a:rPr>
            <a:t>Ms Olga LAVRENTJEVA (Estonia)</a:t>
          </a:r>
        </a:p>
      </dgm:t>
    </dgm:pt>
    <dgm:pt modelId="{302AE8E3-5F4B-4686-AF78-FBF8A15F1E90}" type="parTrans" cxnId="{74E20933-6D12-4F9B-9253-5D358F213C81}">
      <dgm:prSet/>
      <dgm:spPr/>
      <dgm:t>
        <a:bodyPr/>
        <a:lstStyle/>
        <a:p>
          <a:endParaRPr lang="en-US"/>
        </a:p>
      </dgm:t>
    </dgm:pt>
    <dgm:pt modelId="{9171D101-DA75-4CD9-A4AA-83AA33CD005B}" type="sibTrans" cxnId="{74E20933-6D12-4F9B-9253-5D358F213C81}">
      <dgm:prSet/>
      <dgm:spPr/>
      <dgm:t>
        <a:bodyPr/>
        <a:lstStyle/>
        <a:p>
          <a:endParaRPr lang="en-US"/>
        </a:p>
      </dgm:t>
    </dgm:pt>
    <dgm:pt modelId="{D2895C77-985C-4DB3-820C-71B884AB2063}">
      <dgm:prSet custT="1"/>
      <dgm:spPr/>
      <dgm:t>
        <a:bodyPr/>
        <a:lstStyle/>
        <a:p>
          <a:pPr marL="57150" lvl="1" indent="0" algn="ctr" defTabSz="444500">
            <a:lnSpc>
              <a:spcPct val="90000"/>
            </a:lnSpc>
            <a:spcBef>
              <a:spcPct val="0"/>
            </a:spcBef>
            <a:spcAft>
              <a:spcPct val="15000"/>
            </a:spcAft>
            <a:buFont typeface="+mj-lt"/>
            <a:buNone/>
          </a:pPr>
          <a:r>
            <a:rPr lang="en-US" sz="1000" b="0" i="0" u="none" kern="1200" dirty="0">
              <a:effectLst/>
              <a:latin typeface="Gill Sans Nova" panose="020B0602020104020203" pitchFamily="34" charset="0"/>
            </a:rPr>
            <a:t>Ms Maryam JALILI MOGHADEM (Iran)</a:t>
          </a:r>
        </a:p>
      </dgm:t>
    </dgm:pt>
    <dgm:pt modelId="{2CC5CAF4-5F86-4B30-A3D4-C7383843C3A5}" type="parTrans" cxnId="{291F7441-4026-4FFF-BE06-7F6F24A3CA53}">
      <dgm:prSet/>
      <dgm:spPr/>
      <dgm:t>
        <a:bodyPr/>
        <a:lstStyle/>
        <a:p>
          <a:endParaRPr lang="en-US"/>
        </a:p>
      </dgm:t>
    </dgm:pt>
    <dgm:pt modelId="{3FE5D0A4-5818-4632-909E-D66E5FF30592}" type="sibTrans" cxnId="{291F7441-4026-4FFF-BE06-7F6F24A3CA53}">
      <dgm:prSet/>
      <dgm:spPr/>
      <dgm:t>
        <a:bodyPr/>
        <a:lstStyle/>
        <a:p>
          <a:endParaRPr lang="en-US"/>
        </a:p>
      </dgm:t>
    </dgm:pt>
    <dgm:pt modelId="{A7F3A53F-FCBB-4786-B182-58DB838C26A2}">
      <dgm:prSet custT="1"/>
      <dgm:spPr/>
      <dgm:t>
        <a:bodyPr/>
        <a:lstStyle/>
        <a:p>
          <a:pPr marL="57150" lvl="1" indent="0" algn="ctr" defTabSz="444500">
            <a:lnSpc>
              <a:spcPct val="90000"/>
            </a:lnSpc>
            <a:spcBef>
              <a:spcPct val="0"/>
            </a:spcBef>
            <a:spcAft>
              <a:spcPct val="15000"/>
            </a:spcAft>
            <a:buFont typeface="+mj-lt"/>
            <a:buNone/>
          </a:pPr>
          <a:r>
            <a:rPr lang="en-US" sz="1000" b="0" i="0" u="none" kern="1200" dirty="0">
              <a:effectLst/>
              <a:latin typeface="Gill Sans Nova" panose="020B0602020104020203" pitchFamily="34" charset="0"/>
            </a:rPr>
            <a:t>Mr David TENAKANAI </a:t>
          </a:r>
          <a:br>
            <a:rPr lang="en-US" sz="1000" b="0" i="0" u="none" kern="1200" dirty="0">
              <a:effectLst/>
              <a:latin typeface="Gill Sans Nova" panose="020B0602020104020203" pitchFamily="34" charset="0"/>
            </a:rPr>
          </a:br>
          <a:r>
            <a:rPr lang="en-US" sz="1000" b="0" i="0" u="none" kern="1200" dirty="0">
              <a:effectLst/>
              <a:latin typeface="Gill Sans Nova" panose="020B0602020104020203" pitchFamily="34" charset="0"/>
            </a:rPr>
            <a:t>(Papua New Guinea) </a:t>
          </a:r>
        </a:p>
      </dgm:t>
    </dgm:pt>
    <dgm:pt modelId="{AEFD116C-A01F-4B54-AFCE-8BA3B582A72B}" type="parTrans" cxnId="{2B3BA480-96D8-4116-A3EB-E8D271096F49}">
      <dgm:prSet/>
      <dgm:spPr/>
      <dgm:t>
        <a:bodyPr/>
        <a:lstStyle/>
        <a:p>
          <a:endParaRPr lang="en-US"/>
        </a:p>
      </dgm:t>
    </dgm:pt>
    <dgm:pt modelId="{7C07B2DA-2DCF-4683-A4A2-D29FD2914333}" type="sibTrans" cxnId="{2B3BA480-96D8-4116-A3EB-E8D271096F49}">
      <dgm:prSet/>
      <dgm:spPr/>
      <dgm:t>
        <a:bodyPr/>
        <a:lstStyle/>
        <a:p>
          <a:endParaRPr lang="en-US"/>
        </a:p>
      </dgm:t>
    </dgm:pt>
    <dgm:pt modelId="{105F8730-BC14-4666-93A8-C593D07E9398}" type="pres">
      <dgm:prSet presAssocID="{B1044594-A2FF-48A2-A629-9745939BE4A6}" presName="Name0" presStyleCnt="0">
        <dgm:presLayoutVars>
          <dgm:dir/>
          <dgm:animLvl val="lvl"/>
          <dgm:resizeHandles val="exact"/>
        </dgm:presLayoutVars>
      </dgm:prSet>
      <dgm:spPr/>
      <dgm:t>
        <a:bodyPr/>
        <a:lstStyle/>
        <a:p>
          <a:endParaRPr lang="en-US"/>
        </a:p>
      </dgm:t>
    </dgm:pt>
    <dgm:pt modelId="{E550E0BC-AC07-4572-96DC-1196C4C2E9B9}" type="pres">
      <dgm:prSet presAssocID="{2B18B397-58ED-49E4-AC12-0D2D8438DCE2}" presName="boxAndChildren" presStyleCnt="0"/>
      <dgm:spPr/>
    </dgm:pt>
    <dgm:pt modelId="{215F59C1-587C-4749-80FB-EA62FD253721}" type="pres">
      <dgm:prSet presAssocID="{2B18B397-58ED-49E4-AC12-0D2D8438DCE2}" presName="parentTextBox" presStyleLbl="node1" presStyleIdx="0" presStyleCnt="2"/>
      <dgm:spPr/>
      <dgm:t>
        <a:bodyPr/>
        <a:lstStyle/>
        <a:p>
          <a:endParaRPr lang="en-US"/>
        </a:p>
      </dgm:t>
    </dgm:pt>
    <dgm:pt modelId="{88389E36-DC11-4C43-9F0A-E18838EA355B}" type="pres">
      <dgm:prSet presAssocID="{2B18B397-58ED-49E4-AC12-0D2D8438DCE2}" presName="entireBox" presStyleLbl="node1" presStyleIdx="0" presStyleCnt="2" custScaleY="53692"/>
      <dgm:spPr/>
      <dgm:t>
        <a:bodyPr/>
        <a:lstStyle/>
        <a:p>
          <a:endParaRPr lang="en-US"/>
        </a:p>
      </dgm:t>
    </dgm:pt>
    <dgm:pt modelId="{0EB34466-E5C8-436A-A455-02093FE9FC84}" type="pres">
      <dgm:prSet presAssocID="{2B18B397-58ED-49E4-AC12-0D2D8438DCE2}" presName="descendantBox" presStyleCnt="0"/>
      <dgm:spPr/>
    </dgm:pt>
    <dgm:pt modelId="{767D1A8B-6B8D-48A9-BECD-5457D5E0ED23}" type="pres">
      <dgm:prSet presAssocID="{469ABC01-52D1-4301-B565-30187E9AC76C}" presName="childTextBox" presStyleLbl="fgAccFollowNode1" presStyleIdx="0" presStyleCnt="7">
        <dgm:presLayoutVars>
          <dgm:bulletEnabled val="1"/>
        </dgm:presLayoutVars>
      </dgm:prSet>
      <dgm:spPr/>
      <dgm:t>
        <a:bodyPr/>
        <a:lstStyle/>
        <a:p>
          <a:endParaRPr lang="en-US"/>
        </a:p>
      </dgm:t>
    </dgm:pt>
    <dgm:pt modelId="{E0B5C8CD-F749-492B-A968-6F9EB142DAE7}" type="pres">
      <dgm:prSet presAssocID="{D292CC3A-AB70-4A9D-A1CC-1C0167E6DA2C}" presName="childTextBox" presStyleLbl="fgAccFollowNode1" presStyleIdx="1" presStyleCnt="7">
        <dgm:presLayoutVars>
          <dgm:bulletEnabled val="1"/>
        </dgm:presLayoutVars>
      </dgm:prSet>
      <dgm:spPr/>
      <dgm:t>
        <a:bodyPr/>
        <a:lstStyle/>
        <a:p>
          <a:endParaRPr lang="en-US"/>
        </a:p>
      </dgm:t>
    </dgm:pt>
    <dgm:pt modelId="{85936F50-8263-4F31-8AC6-9A4EB4C5753F}" type="pres">
      <dgm:prSet presAssocID="{5C62C26D-8130-4418-B7AA-9416917B253A}" presName="childTextBox" presStyleLbl="fgAccFollowNode1" presStyleIdx="2" presStyleCnt="7">
        <dgm:presLayoutVars>
          <dgm:bulletEnabled val="1"/>
        </dgm:presLayoutVars>
      </dgm:prSet>
      <dgm:spPr/>
      <dgm:t>
        <a:bodyPr/>
        <a:lstStyle/>
        <a:p>
          <a:endParaRPr lang="en-US"/>
        </a:p>
      </dgm:t>
    </dgm:pt>
    <dgm:pt modelId="{0AC19C87-FDBE-4695-BA17-BCDBF25B66D2}" type="pres">
      <dgm:prSet presAssocID="{59E32739-1019-4CBA-8437-79B728F7DC62}" presName="childTextBox" presStyleLbl="fgAccFollowNode1" presStyleIdx="3" presStyleCnt="7">
        <dgm:presLayoutVars>
          <dgm:bulletEnabled val="1"/>
        </dgm:presLayoutVars>
      </dgm:prSet>
      <dgm:spPr/>
      <dgm:t>
        <a:bodyPr/>
        <a:lstStyle/>
        <a:p>
          <a:endParaRPr lang="en-US"/>
        </a:p>
      </dgm:t>
    </dgm:pt>
    <dgm:pt modelId="{02091899-0DA3-4F47-B655-4C935B0B9649}" type="pres">
      <dgm:prSet presAssocID="{785ED490-C4AB-4C3C-A435-60C09A2E6D60}" presName="sp" presStyleCnt="0"/>
      <dgm:spPr/>
    </dgm:pt>
    <dgm:pt modelId="{42F52F91-B72C-4A7B-802E-0358E46C33EC}" type="pres">
      <dgm:prSet presAssocID="{2D6E8891-3F8B-4538-9410-9A5CC4C542AF}" presName="arrowAndChildren" presStyleCnt="0"/>
      <dgm:spPr/>
    </dgm:pt>
    <dgm:pt modelId="{F5D56511-BD6D-4867-A069-2FC8BC47E145}" type="pres">
      <dgm:prSet presAssocID="{2D6E8891-3F8B-4538-9410-9A5CC4C542AF}" presName="parentTextArrow" presStyleLbl="node1" presStyleIdx="0" presStyleCnt="2"/>
      <dgm:spPr/>
      <dgm:t>
        <a:bodyPr/>
        <a:lstStyle/>
        <a:p>
          <a:endParaRPr lang="en-US"/>
        </a:p>
      </dgm:t>
    </dgm:pt>
    <dgm:pt modelId="{5DB29493-957F-4DFA-A6B8-7D8A43603207}" type="pres">
      <dgm:prSet presAssocID="{2D6E8891-3F8B-4538-9410-9A5CC4C542AF}" presName="arrow" presStyleLbl="node1" presStyleIdx="1" presStyleCnt="2" custScaleY="60161"/>
      <dgm:spPr/>
      <dgm:t>
        <a:bodyPr/>
        <a:lstStyle/>
        <a:p>
          <a:endParaRPr lang="en-US"/>
        </a:p>
      </dgm:t>
    </dgm:pt>
    <dgm:pt modelId="{B00CC8F4-326A-4603-8459-3706178203BC}" type="pres">
      <dgm:prSet presAssocID="{2D6E8891-3F8B-4538-9410-9A5CC4C542AF}" presName="descendantArrow" presStyleCnt="0"/>
      <dgm:spPr/>
    </dgm:pt>
    <dgm:pt modelId="{CF9D92FC-86EA-4D05-B875-322C622CA1A9}" type="pres">
      <dgm:prSet presAssocID="{3A8B3203-7220-471A-8B7B-80E18DDF17FE}" presName="childTextArrow" presStyleLbl="fgAccFollowNode1" presStyleIdx="4" presStyleCnt="7" custScaleY="68490" custLinFactNeighborY="-6494">
        <dgm:presLayoutVars>
          <dgm:bulletEnabled val="1"/>
        </dgm:presLayoutVars>
      </dgm:prSet>
      <dgm:spPr/>
      <dgm:t>
        <a:bodyPr/>
        <a:lstStyle/>
        <a:p>
          <a:endParaRPr lang="en-US"/>
        </a:p>
      </dgm:t>
    </dgm:pt>
    <dgm:pt modelId="{1D24FFA1-4A04-4C04-B9B9-C6430B3411F7}" type="pres">
      <dgm:prSet presAssocID="{B7886DFD-6940-48F3-BB26-19F705EA7083}" presName="childTextArrow" presStyleLbl="fgAccFollowNode1" presStyleIdx="5" presStyleCnt="7" custScaleY="68490" custLinFactNeighborY="-6494">
        <dgm:presLayoutVars>
          <dgm:bulletEnabled val="1"/>
        </dgm:presLayoutVars>
      </dgm:prSet>
      <dgm:spPr/>
      <dgm:t>
        <a:bodyPr/>
        <a:lstStyle/>
        <a:p>
          <a:endParaRPr lang="en-US"/>
        </a:p>
      </dgm:t>
    </dgm:pt>
    <dgm:pt modelId="{EFD19D19-DE88-47BD-8958-805791920C70}" type="pres">
      <dgm:prSet presAssocID="{5078AC51-5EA9-4AAF-A9BB-C81471C2D385}" presName="childTextArrow" presStyleLbl="fgAccFollowNode1" presStyleIdx="6" presStyleCnt="7" custScaleY="68490" custLinFactNeighborY="-6494">
        <dgm:presLayoutVars>
          <dgm:bulletEnabled val="1"/>
        </dgm:presLayoutVars>
      </dgm:prSet>
      <dgm:spPr/>
      <dgm:t>
        <a:bodyPr/>
        <a:lstStyle/>
        <a:p>
          <a:endParaRPr lang="en-US"/>
        </a:p>
      </dgm:t>
    </dgm:pt>
  </dgm:ptLst>
  <dgm:cxnLst>
    <dgm:cxn modelId="{ED1EA672-E526-4512-86F9-FF955E2D34B4}" srcId="{2D6E8891-3F8B-4538-9410-9A5CC4C542AF}" destId="{5078AC51-5EA9-4AAF-A9BB-C81471C2D385}" srcOrd="2" destOrd="0" parTransId="{81858AD2-28FA-415F-8A6F-E23D8E9D4FC7}" sibTransId="{0495098D-4B4C-4806-A7CF-8EFE165D79EC}"/>
    <dgm:cxn modelId="{9DE92E4D-61D7-45D3-870F-9E5297761C9A}" type="presOf" srcId="{59E32739-1019-4CBA-8437-79B728F7DC62}" destId="{0AC19C87-FDBE-4695-BA17-BCDBF25B66D2}" srcOrd="0" destOrd="0" presId="urn:microsoft.com/office/officeart/2005/8/layout/process4"/>
    <dgm:cxn modelId="{9C115755-A6C9-45E3-9042-A8FA37250D42}" type="presOf" srcId="{2B18B397-58ED-49E4-AC12-0D2D8438DCE2}" destId="{215F59C1-587C-4749-80FB-EA62FD253721}" srcOrd="0" destOrd="0" presId="urn:microsoft.com/office/officeart/2005/8/layout/process4"/>
    <dgm:cxn modelId="{E56A7CAA-16AF-4418-B249-2D71DD2FDBC3}" type="presOf" srcId="{D2895C77-985C-4DB3-820C-71B884AB2063}" destId="{85936F50-8263-4F31-8AC6-9A4EB4C5753F}" srcOrd="0" destOrd="1" presId="urn:microsoft.com/office/officeart/2005/8/layout/process4"/>
    <dgm:cxn modelId="{C61A2F7D-AA32-4EC0-8AB7-8DDC44E802E3}" srcId="{469ABC01-52D1-4301-B565-30187E9AC76C}" destId="{C80F454D-FCD1-4A15-8CE3-43F3586FF9BA}" srcOrd="1" destOrd="0" parTransId="{403868EB-7B5D-4FCE-B999-04C578520A80}" sibTransId="{0EEF3282-48CC-41DD-8CD1-F207C95092E6}"/>
    <dgm:cxn modelId="{A8DD188D-D8AC-454C-B6D4-7DFB72E14B7F}" type="presOf" srcId="{6AF2A08C-5777-4C73-B066-B1D3D4039704}" destId="{E0B5C8CD-F749-492B-A968-6F9EB142DAE7}" srcOrd="0" destOrd="1" presId="urn:microsoft.com/office/officeart/2005/8/layout/process4"/>
    <dgm:cxn modelId="{0E5920B8-A896-472E-B014-5F2232B5A7D7}" type="presOf" srcId="{2D6E8891-3F8B-4538-9410-9A5CC4C542AF}" destId="{F5D56511-BD6D-4867-A069-2FC8BC47E145}" srcOrd="0" destOrd="0" presId="urn:microsoft.com/office/officeart/2005/8/layout/process4"/>
    <dgm:cxn modelId="{DDA341B0-2B7A-448A-BD0A-8A37184FC563}" type="presOf" srcId="{469ABC01-52D1-4301-B565-30187E9AC76C}" destId="{767D1A8B-6B8D-48A9-BECD-5457D5E0ED23}" srcOrd="0" destOrd="0" presId="urn:microsoft.com/office/officeart/2005/8/layout/process4"/>
    <dgm:cxn modelId="{4BA5AB6A-0357-4A8B-BDC6-56BDAC7D5136}" type="presOf" srcId="{D292CC3A-AB70-4A9D-A1CC-1C0167E6DA2C}" destId="{E0B5C8CD-F749-492B-A968-6F9EB142DAE7}" srcOrd="0" destOrd="0" presId="urn:microsoft.com/office/officeart/2005/8/layout/process4"/>
    <dgm:cxn modelId="{71CDBD89-5517-478B-9CD8-2AE96E484BAF}" type="presOf" srcId="{A7F3A53F-FCBB-4786-B182-58DB838C26A2}" destId="{0AC19C87-FDBE-4695-BA17-BCDBF25B66D2}" srcOrd="0" destOrd="1" presId="urn:microsoft.com/office/officeart/2005/8/layout/process4"/>
    <dgm:cxn modelId="{54D2C264-3322-4B94-96B0-DD82599F8F88}" type="presOf" srcId="{8B5EF545-9EE3-4821-9643-0FC3B91ECA0F}" destId="{85936F50-8263-4F31-8AC6-9A4EB4C5753F}" srcOrd="0" destOrd="3" presId="urn:microsoft.com/office/officeart/2005/8/layout/process4"/>
    <dgm:cxn modelId="{5907CA4D-4C8A-4793-BC10-04187C0E5DB3}" srcId="{2B18B397-58ED-49E4-AC12-0D2D8438DCE2}" destId="{469ABC01-52D1-4301-B565-30187E9AC76C}" srcOrd="0" destOrd="0" parTransId="{EC2B16BB-50B7-4D39-B653-525750CFA6A4}" sibTransId="{9128ECC0-3531-4AFC-A23F-DB9A8ED5C1FD}"/>
    <dgm:cxn modelId="{FD4497F4-B34A-4D96-9D54-7B677B724573}" type="presOf" srcId="{3A8B3203-7220-471A-8B7B-80E18DDF17FE}" destId="{CF9D92FC-86EA-4D05-B875-322C622CA1A9}" srcOrd="0" destOrd="0" presId="urn:microsoft.com/office/officeart/2005/8/layout/process4"/>
    <dgm:cxn modelId="{7353A286-94EF-46CB-BE99-284BC7A04D47}" type="presOf" srcId="{CFEE3B96-AA9B-4103-BB98-2BE0D6B300E7}" destId="{85936F50-8263-4F31-8AC6-9A4EB4C5753F}" srcOrd="0" destOrd="2" presId="urn:microsoft.com/office/officeart/2005/8/layout/process4"/>
    <dgm:cxn modelId="{A092DAB6-54B1-40AA-AC87-485926B7F13A}" srcId="{5C62C26D-8130-4418-B7AA-9416917B253A}" destId="{8B5EF545-9EE3-4821-9643-0FC3B91ECA0F}" srcOrd="2" destOrd="0" parTransId="{73DD987F-FA17-4C34-A91A-7CDD7FF08AD7}" sibTransId="{E07E2D8D-D0AA-4FEF-9BC3-962ADEC6DA9E}"/>
    <dgm:cxn modelId="{74E20933-6D12-4F9B-9253-5D358F213C81}" srcId="{D292CC3A-AB70-4A9D-A1CC-1C0167E6DA2C}" destId="{6AF2A08C-5777-4C73-B066-B1D3D4039704}" srcOrd="0" destOrd="0" parTransId="{302AE8E3-5F4B-4686-AF78-FBF8A15F1E90}" sibTransId="{9171D101-DA75-4CD9-A4AA-83AA33CD005B}"/>
    <dgm:cxn modelId="{EB653EC0-93C2-49FF-BBC2-6A5A1CAF0D63}" type="presOf" srcId="{2B18B397-58ED-49E4-AC12-0D2D8438DCE2}" destId="{88389E36-DC11-4C43-9F0A-E18838EA355B}" srcOrd="1" destOrd="0" presId="urn:microsoft.com/office/officeart/2005/8/layout/process4"/>
    <dgm:cxn modelId="{6EED8F02-9456-4C53-AEAB-24B535A62BA6}" type="presOf" srcId="{C80F454D-FCD1-4A15-8CE3-43F3586FF9BA}" destId="{767D1A8B-6B8D-48A9-BECD-5457D5E0ED23}" srcOrd="0" destOrd="2" presId="urn:microsoft.com/office/officeart/2005/8/layout/process4"/>
    <dgm:cxn modelId="{7416391D-9FDF-4657-9416-D987725987CC}" srcId="{B1044594-A2FF-48A2-A629-9745939BE4A6}" destId="{2D6E8891-3F8B-4538-9410-9A5CC4C542AF}" srcOrd="0" destOrd="0" parTransId="{CAE2D4EA-5F18-4CEB-AE24-33871A1A2067}" sibTransId="{785ED490-C4AB-4C3C-A435-60C09A2E6D60}"/>
    <dgm:cxn modelId="{AE805647-9E03-4757-8E16-6A46EB62E235}" srcId="{2D6E8891-3F8B-4538-9410-9A5CC4C542AF}" destId="{B7886DFD-6940-48F3-BB26-19F705EA7083}" srcOrd="1" destOrd="0" parTransId="{FB3AF859-9C53-4930-B43E-914C1AC20BA4}" sibTransId="{CB61D515-1F08-4F6E-B2A1-59A9F18B524A}"/>
    <dgm:cxn modelId="{2616AD87-D7B2-4A3D-8458-AC9608E88068}" srcId="{2B18B397-58ED-49E4-AC12-0D2D8438DCE2}" destId="{5C62C26D-8130-4418-B7AA-9416917B253A}" srcOrd="2" destOrd="0" parTransId="{2EB39970-1BE8-4BF0-B6AC-03752BB00317}" sibTransId="{EA414196-CB0D-4C5A-89C2-8B662EBE8FB8}"/>
    <dgm:cxn modelId="{702058FB-44BB-4BA1-82EE-F61C620DB96A}" type="presOf" srcId="{B1044594-A2FF-48A2-A629-9745939BE4A6}" destId="{105F8730-BC14-4666-93A8-C593D07E9398}" srcOrd="0" destOrd="0" presId="urn:microsoft.com/office/officeart/2005/8/layout/process4"/>
    <dgm:cxn modelId="{C9448975-0543-4118-849E-ACDCCFF8CF28}" srcId="{2D6E8891-3F8B-4538-9410-9A5CC4C542AF}" destId="{3A8B3203-7220-471A-8B7B-80E18DDF17FE}" srcOrd="0" destOrd="0" parTransId="{F699B6CA-79BD-4528-A5CF-5C2CCFB058CB}" sibTransId="{ACBBE336-4869-4677-9E11-2885C8D0D5A2}"/>
    <dgm:cxn modelId="{2B3BA480-96D8-4116-A3EB-E8D271096F49}" srcId="{59E32739-1019-4CBA-8437-79B728F7DC62}" destId="{A7F3A53F-FCBB-4786-B182-58DB838C26A2}" srcOrd="0" destOrd="0" parTransId="{AEFD116C-A01F-4B54-AFCE-8BA3B582A72B}" sibTransId="{7C07B2DA-2DCF-4683-A4A2-D29FD2914333}"/>
    <dgm:cxn modelId="{433C16E1-0E85-427F-86BB-84D236C7659A}" type="presOf" srcId="{5078AC51-5EA9-4AAF-A9BB-C81471C2D385}" destId="{EFD19D19-DE88-47BD-8958-805791920C70}" srcOrd="0" destOrd="0" presId="urn:microsoft.com/office/officeart/2005/8/layout/process4"/>
    <dgm:cxn modelId="{E90226AA-8905-4032-9D4F-83661404AAD4}" type="presOf" srcId="{2D6E8891-3F8B-4538-9410-9A5CC4C542AF}" destId="{5DB29493-957F-4DFA-A6B8-7D8A43603207}" srcOrd="1" destOrd="0" presId="urn:microsoft.com/office/officeart/2005/8/layout/process4"/>
    <dgm:cxn modelId="{F93213CA-8FEC-48D0-83EE-3DEB1C860661}" type="presOf" srcId="{B7886DFD-6940-48F3-BB26-19F705EA7083}" destId="{1D24FFA1-4A04-4C04-B9B9-C6430B3411F7}" srcOrd="0" destOrd="0" presId="urn:microsoft.com/office/officeart/2005/8/layout/process4"/>
    <dgm:cxn modelId="{CD954ECD-7A47-477A-92D6-2A6C8482EA59}" srcId="{B1044594-A2FF-48A2-A629-9745939BE4A6}" destId="{2B18B397-58ED-49E4-AC12-0D2D8438DCE2}" srcOrd="1" destOrd="0" parTransId="{DB8F9AED-D093-44C3-8FB7-A04B0D9D332D}" sibTransId="{E8734DD5-A9A3-448F-990F-714476379D24}"/>
    <dgm:cxn modelId="{DD47E14E-4370-4EA4-9845-98496FC69F5F}" srcId="{5C62C26D-8130-4418-B7AA-9416917B253A}" destId="{CFEE3B96-AA9B-4103-BB98-2BE0D6B300E7}" srcOrd="1" destOrd="0" parTransId="{68CA4420-C5E6-4846-9D72-38E294D9E55B}" sibTransId="{994296DA-DEC7-43E4-9067-2955AA1D3B01}"/>
    <dgm:cxn modelId="{9D5C6F27-40CE-4CDB-9097-CF2E797D1174}" type="presOf" srcId="{5C62C26D-8130-4418-B7AA-9416917B253A}" destId="{85936F50-8263-4F31-8AC6-9A4EB4C5753F}" srcOrd="0" destOrd="0" presId="urn:microsoft.com/office/officeart/2005/8/layout/process4"/>
    <dgm:cxn modelId="{9A5D420F-35B1-45BE-9019-320A3D0DD0F2}" srcId="{2B18B397-58ED-49E4-AC12-0D2D8438DCE2}" destId="{D292CC3A-AB70-4A9D-A1CC-1C0167E6DA2C}" srcOrd="1" destOrd="0" parTransId="{EFE43424-58F4-4217-A54B-DC58B61A25E4}" sibTransId="{C33E2A48-7DA8-47B2-9475-4F324A55062C}"/>
    <dgm:cxn modelId="{16D32881-A335-4AB1-B0CE-2C408848B4ED}" srcId="{469ABC01-52D1-4301-B565-30187E9AC76C}" destId="{767DE1A7-6228-410A-BB8D-6586736734F6}" srcOrd="0" destOrd="0" parTransId="{765AE01C-0A28-44C9-A157-07C017E509FC}" sibTransId="{EE5F25CC-0391-4C29-BAEC-8B57A189A5D3}"/>
    <dgm:cxn modelId="{291F7441-4026-4FFF-BE06-7F6F24A3CA53}" srcId="{5C62C26D-8130-4418-B7AA-9416917B253A}" destId="{D2895C77-985C-4DB3-820C-71B884AB2063}" srcOrd="0" destOrd="0" parTransId="{2CC5CAF4-5F86-4B30-A3D4-C7383843C3A5}" sibTransId="{3FE5D0A4-5818-4632-909E-D66E5FF30592}"/>
    <dgm:cxn modelId="{205341D3-46D3-4E87-9F6D-3EF04244E39C}" type="presOf" srcId="{767DE1A7-6228-410A-BB8D-6586736734F6}" destId="{767D1A8B-6B8D-48A9-BECD-5457D5E0ED23}" srcOrd="0" destOrd="1" presId="urn:microsoft.com/office/officeart/2005/8/layout/process4"/>
    <dgm:cxn modelId="{D7660971-39B8-4EDE-8CB0-81F7308FB6E1}" srcId="{2B18B397-58ED-49E4-AC12-0D2D8438DCE2}" destId="{59E32739-1019-4CBA-8437-79B728F7DC62}" srcOrd="3" destOrd="0" parTransId="{24111A96-A6D4-4B02-9F04-06A91F5A7E3B}" sibTransId="{B8BC2186-8371-41C2-A6CB-A851ECA4B4C6}"/>
    <dgm:cxn modelId="{AC74AF88-E31D-4BD2-BA10-DBE521012C05}" type="presParOf" srcId="{105F8730-BC14-4666-93A8-C593D07E9398}" destId="{E550E0BC-AC07-4572-96DC-1196C4C2E9B9}" srcOrd="0" destOrd="0" presId="urn:microsoft.com/office/officeart/2005/8/layout/process4"/>
    <dgm:cxn modelId="{1B14F3D2-22B3-4F8F-9C63-938781B8D634}" type="presParOf" srcId="{E550E0BC-AC07-4572-96DC-1196C4C2E9B9}" destId="{215F59C1-587C-4749-80FB-EA62FD253721}" srcOrd="0" destOrd="0" presId="urn:microsoft.com/office/officeart/2005/8/layout/process4"/>
    <dgm:cxn modelId="{80423EF3-78C5-4C93-8B45-8126ABD7165C}" type="presParOf" srcId="{E550E0BC-AC07-4572-96DC-1196C4C2E9B9}" destId="{88389E36-DC11-4C43-9F0A-E18838EA355B}" srcOrd="1" destOrd="0" presId="urn:microsoft.com/office/officeart/2005/8/layout/process4"/>
    <dgm:cxn modelId="{73538059-B936-4159-B236-8CE25673C4D9}" type="presParOf" srcId="{E550E0BC-AC07-4572-96DC-1196C4C2E9B9}" destId="{0EB34466-E5C8-436A-A455-02093FE9FC84}" srcOrd="2" destOrd="0" presId="urn:microsoft.com/office/officeart/2005/8/layout/process4"/>
    <dgm:cxn modelId="{B0EA4ABB-4339-4B76-9652-85FBC7D3B1F3}" type="presParOf" srcId="{0EB34466-E5C8-436A-A455-02093FE9FC84}" destId="{767D1A8B-6B8D-48A9-BECD-5457D5E0ED23}" srcOrd="0" destOrd="0" presId="urn:microsoft.com/office/officeart/2005/8/layout/process4"/>
    <dgm:cxn modelId="{479D16C9-5935-48F6-A536-5048EAFE72C6}" type="presParOf" srcId="{0EB34466-E5C8-436A-A455-02093FE9FC84}" destId="{E0B5C8CD-F749-492B-A968-6F9EB142DAE7}" srcOrd="1" destOrd="0" presId="urn:microsoft.com/office/officeart/2005/8/layout/process4"/>
    <dgm:cxn modelId="{6EB1ABC5-6731-4622-8176-09A97E9DB49A}" type="presParOf" srcId="{0EB34466-E5C8-436A-A455-02093FE9FC84}" destId="{85936F50-8263-4F31-8AC6-9A4EB4C5753F}" srcOrd="2" destOrd="0" presId="urn:microsoft.com/office/officeart/2005/8/layout/process4"/>
    <dgm:cxn modelId="{AADDAAFB-CFA9-4DBD-99F5-F2D7BDE63F47}" type="presParOf" srcId="{0EB34466-E5C8-436A-A455-02093FE9FC84}" destId="{0AC19C87-FDBE-4695-BA17-BCDBF25B66D2}" srcOrd="3" destOrd="0" presId="urn:microsoft.com/office/officeart/2005/8/layout/process4"/>
    <dgm:cxn modelId="{CB91A416-C6C9-4F11-B133-12E953A91F49}" type="presParOf" srcId="{105F8730-BC14-4666-93A8-C593D07E9398}" destId="{02091899-0DA3-4F47-B655-4C935B0B9649}" srcOrd="1" destOrd="0" presId="urn:microsoft.com/office/officeart/2005/8/layout/process4"/>
    <dgm:cxn modelId="{8BD1C706-54FA-4E9D-9D71-75FD17C3D0F4}" type="presParOf" srcId="{105F8730-BC14-4666-93A8-C593D07E9398}" destId="{42F52F91-B72C-4A7B-802E-0358E46C33EC}" srcOrd="2" destOrd="0" presId="urn:microsoft.com/office/officeart/2005/8/layout/process4"/>
    <dgm:cxn modelId="{54EFF325-263A-47F1-BFD9-0B70772EC6A2}" type="presParOf" srcId="{42F52F91-B72C-4A7B-802E-0358E46C33EC}" destId="{F5D56511-BD6D-4867-A069-2FC8BC47E145}" srcOrd="0" destOrd="0" presId="urn:microsoft.com/office/officeart/2005/8/layout/process4"/>
    <dgm:cxn modelId="{343F743F-9D1D-484F-8C35-42418A03B4EB}" type="presParOf" srcId="{42F52F91-B72C-4A7B-802E-0358E46C33EC}" destId="{5DB29493-957F-4DFA-A6B8-7D8A43603207}" srcOrd="1" destOrd="0" presId="urn:microsoft.com/office/officeart/2005/8/layout/process4"/>
    <dgm:cxn modelId="{136339F2-16F7-46BC-AAEB-01151C0DA32C}" type="presParOf" srcId="{42F52F91-B72C-4A7B-802E-0358E46C33EC}" destId="{B00CC8F4-326A-4603-8459-3706178203BC}" srcOrd="2" destOrd="0" presId="urn:microsoft.com/office/officeart/2005/8/layout/process4"/>
    <dgm:cxn modelId="{296E8A25-5766-43E5-85E9-E032783B7FD9}" type="presParOf" srcId="{B00CC8F4-326A-4603-8459-3706178203BC}" destId="{CF9D92FC-86EA-4D05-B875-322C622CA1A9}" srcOrd="0" destOrd="0" presId="urn:microsoft.com/office/officeart/2005/8/layout/process4"/>
    <dgm:cxn modelId="{EB5413DE-F6B6-4034-9F4E-BC63819CD067}" type="presParOf" srcId="{B00CC8F4-326A-4603-8459-3706178203BC}" destId="{1D24FFA1-4A04-4C04-B9B9-C6430B3411F7}" srcOrd="1" destOrd="0" presId="urn:microsoft.com/office/officeart/2005/8/layout/process4"/>
    <dgm:cxn modelId="{58FC1929-4061-4470-9BCC-D1E63C4E5F2D}" type="presParOf" srcId="{B00CC8F4-326A-4603-8459-3706178203BC}" destId="{EFD19D19-DE88-47BD-8958-805791920C70}" srcOrd="2"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91DB8AA-A841-4C72-A560-F4FC16692B78}" type="doc">
      <dgm:prSet loTypeId="urn:microsoft.com/office/officeart/2005/8/layout/hierarchy3" loCatId="list" qsTypeId="urn:microsoft.com/office/officeart/2005/8/quickstyle/simple1" qsCatId="simple" csTypeId="urn:microsoft.com/office/officeart/2005/8/colors/colorful4" csCatId="colorful" phldr="1"/>
      <dgm:spPr/>
      <dgm:t>
        <a:bodyPr/>
        <a:lstStyle/>
        <a:p>
          <a:endParaRPr lang="en-US"/>
        </a:p>
      </dgm:t>
    </dgm:pt>
    <dgm:pt modelId="{0A9F5900-5F72-484E-92D2-AA52C92E8157}">
      <dgm:prSet/>
      <dgm:spPr/>
      <dgm:t>
        <a:bodyPr/>
        <a:lstStyle/>
        <a:p>
          <a:r>
            <a:rPr lang="ar-EG" dirty="0">
              <a:effectLst>
                <a:outerShdw blurRad="38100" dist="38100" dir="2700000" algn="tl">
                  <a:srgbClr val="000000">
                    <a:alpha val="43137"/>
                  </a:srgbClr>
                </a:outerShdw>
              </a:effectLst>
              <a:latin typeface="Gill Sans Nova" panose="020B0602020104020203" pitchFamily="34" charset="0"/>
            </a:rPr>
            <a:t>أفريقيا</a:t>
          </a:r>
          <a:endParaRPr lang="en-US" dirty="0">
            <a:effectLst>
              <a:outerShdw blurRad="38100" dist="38100" dir="2700000" algn="tl">
                <a:srgbClr val="000000">
                  <a:alpha val="43137"/>
                </a:srgbClr>
              </a:outerShdw>
            </a:effectLst>
            <a:latin typeface="Gill Sans Nova" panose="020B0602020104020203" pitchFamily="34" charset="0"/>
          </a:endParaRPr>
        </a:p>
      </dgm:t>
    </dgm:pt>
    <dgm:pt modelId="{4EEA08DC-88D8-4B5C-8191-88C7DD05903B}" type="parTrans" cxnId="{CE803464-6323-4AF2-A7F5-9926D91F93C7}">
      <dgm:prSet/>
      <dgm:spPr/>
      <dgm:t>
        <a:bodyPr/>
        <a:lstStyle/>
        <a:p>
          <a:endParaRPr lang="en-US">
            <a:latin typeface="Gill Sans Nova" panose="020B0602020104020203" pitchFamily="34" charset="0"/>
          </a:endParaRPr>
        </a:p>
      </dgm:t>
    </dgm:pt>
    <dgm:pt modelId="{D79316E5-029F-499C-B95B-213F481A4BB2}" type="sibTrans" cxnId="{CE803464-6323-4AF2-A7F5-9926D91F93C7}">
      <dgm:prSet/>
      <dgm:spPr/>
      <dgm:t>
        <a:bodyPr/>
        <a:lstStyle/>
        <a:p>
          <a:endParaRPr lang="en-US">
            <a:latin typeface="Gill Sans Nova" panose="020B0602020104020203" pitchFamily="34" charset="0"/>
          </a:endParaRPr>
        </a:p>
      </dgm:t>
    </dgm:pt>
    <dgm:pt modelId="{E5D1EF19-CBE7-43C0-8DAB-4D6EEA197975}">
      <dgm:prSet/>
      <dgm:spPr/>
      <dgm:t>
        <a:bodyPr/>
        <a:lstStyle/>
        <a:p>
          <a:r>
            <a:rPr lang="en-US" dirty="0">
              <a:latin typeface="Gill Sans Nova" panose="020B0602020104020203" pitchFamily="34" charset="0"/>
            </a:rPr>
            <a:t>Ms Alphonsine LOUHOUARI TOKOZABA</a:t>
          </a:r>
        </a:p>
      </dgm:t>
    </dgm:pt>
    <dgm:pt modelId="{238ED95A-ECAA-489A-95BA-81ECEF1DDFD9}" type="parTrans" cxnId="{05E47CF7-C959-4FBF-B465-E49A84BAD099}">
      <dgm:prSet/>
      <dgm:spPr/>
      <dgm:t>
        <a:bodyPr/>
        <a:lstStyle/>
        <a:p>
          <a:endParaRPr lang="en-US">
            <a:latin typeface="Gill Sans Nova" panose="020B0602020104020203" pitchFamily="34" charset="0"/>
          </a:endParaRPr>
        </a:p>
      </dgm:t>
    </dgm:pt>
    <dgm:pt modelId="{AE80BB29-03AF-4095-ABD5-6CE4BB4862C3}" type="sibTrans" cxnId="{05E47CF7-C959-4FBF-B465-E49A84BAD099}">
      <dgm:prSet/>
      <dgm:spPr/>
      <dgm:t>
        <a:bodyPr/>
        <a:lstStyle/>
        <a:p>
          <a:endParaRPr lang="en-US">
            <a:latin typeface="Gill Sans Nova" panose="020B0602020104020203" pitchFamily="34" charset="0"/>
          </a:endParaRPr>
        </a:p>
      </dgm:t>
    </dgm:pt>
    <dgm:pt modelId="{B55E4B07-16EE-40AD-BB7A-1286F88506C1}">
      <dgm:prSet/>
      <dgm:spPr/>
      <dgm:t>
        <a:bodyPr/>
        <a:lstStyle/>
        <a:p>
          <a:r>
            <a:rPr lang="en-US" dirty="0">
              <a:latin typeface="Gill Sans Nova" panose="020B0602020104020203" pitchFamily="34" charset="0"/>
            </a:rPr>
            <a:t>Mr David KAMANGIRA</a:t>
          </a:r>
        </a:p>
      </dgm:t>
    </dgm:pt>
    <dgm:pt modelId="{093B5FAE-258B-4B29-BBEE-643AA14A63AF}" type="parTrans" cxnId="{8A066B3B-4579-4308-BD3C-14FC0C0195A3}">
      <dgm:prSet/>
      <dgm:spPr/>
      <dgm:t>
        <a:bodyPr/>
        <a:lstStyle/>
        <a:p>
          <a:endParaRPr lang="en-US">
            <a:latin typeface="Gill Sans Nova" panose="020B0602020104020203" pitchFamily="34" charset="0"/>
          </a:endParaRPr>
        </a:p>
      </dgm:t>
    </dgm:pt>
    <dgm:pt modelId="{E17C1494-E259-4ED6-B51D-4EA9D7EC3A71}" type="sibTrans" cxnId="{8A066B3B-4579-4308-BD3C-14FC0C0195A3}">
      <dgm:prSet/>
      <dgm:spPr/>
      <dgm:t>
        <a:bodyPr/>
        <a:lstStyle/>
        <a:p>
          <a:endParaRPr lang="en-US">
            <a:latin typeface="Gill Sans Nova" panose="020B0602020104020203" pitchFamily="34" charset="0"/>
          </a:endParaRPr>
        </a:p>
      </dgm:t>
    </dgm:pt>
    <dgm:pt modelId="{616D511C-4F62-4D2C-89DB-16A592062909}">
      <dgm:prSet/>
      <dgm:spPr/>
      <dgm:t>
        <a:bodyPr/>
        <a:lstStyle/>
        <a:p>
          <a:r>
            <a:rPr lang="en-US" dirty="0">
              <a:latin typeface="Gill Sans Nova" panose="020B0602020104020203" pitchFamily="34" charset="0"/>
            </a:rPr>
            <a:t>Mr Theophilus Mwendwa MUTUI</a:t>
          </a:r>
        </a:p>
      </dgm:t>
    </dgm:pt>
    <dgm:pt modelId="{9371B6BD-2116-417E-81A9-4DD024ECE9E5}" type="parTrans" cxnId="{C4B6C82E-7010-4896-A6DE-A17BFA875086}">
      <dgm:prSet/>
      <dgm:spPr/>
      <dgm:t>
        <a:bodyPr/>
        <a:lstStyle/>
        <a:p>
          <a:endParaRPr lang="en-US">
            <a:latin typeface="Gill Sans Nova" panose="020B0602020104020203" pitchFamily="34" charset="0"/>
          </a:endParaRPr>
        </a:p>
      </dgm:t>
    </dgm:pt>
    <dgm:pt modelId="{FD1FEED6-C523-43A2-BF7A-5EBEC776B16E}" type="sibTrans" cxnId="{C4B6C82E-7010-4896-A6DE-A17BFA875086}">
      <dgm:prSet/>
      <dgm:spPr/>
      <dgm:t>
        <a:bodyPr/>
        <a:lstStyle/>
        <a:p>
          <a:endParaRPr lang="en-US">
            <a:latin typeface="Gill Sans Nova" panose="020B0602020104020203" pitchFamily="34" charset="0"/>
          </a:endParaRPr>
        </a:p>
      </dgm:t>
    </dgm:pt>
    <dgm:pt modelId="{D3036E2B-F223-4660-9A0B-6EEE611FC917}">
      <dgm:prSet/>
      <dgm:spPr/>
      <dgm:t>
        <a:bodyPr/>
        <a:lstStyle/>
        <a:p>
          <a:r>
            <a:rPr lang="en-US" dirty="0">
              <a:latin typeface="Gill Sans Nova" panose="020B0602020104020203" pitchFamily="34" charset="0"/>
            </a:rPr>
            <a:t>Mr Prudence Tonator ATTIPOE</a:t>
          </a:r>
        </a:p>
      </dgm:t>
    </dgm:pt>
    <dgm:pt modelId="{284991D3-0BBC-4637-BBB1-644E82B62C34}" type="parTrans" cxnId="{2589A5DA-601B-4670-B877-9649C56E1DD4}">
      <dgm:prSet/>
      <dgm:spPr/>
      <dgm:t>
        <a:bodyPr/>
        <a:lstStyle/>
        <a:p>
          <a:endParaRPr lang="en-US">
            <a:latin typeface="Gill Sans Nova" panose="020B0602020104020203" pitchFamily="34" charset="0"/>
          </a:endParaRPr>
        </a:p>
      </dgm:t>
    </dgm:pt>
    <dgm:pt modelId="{4CAAF0F0-D2D2-43DE-9849-0E7C1DDA0723}" type="sibTrans" cxnId="{2589A5DA-601B-4670-B877-9649C56E1DD4}">
      <dgm:prSet/>
      <dgm:spPr/>
      <dgm:t>
        <a:bodyPr/>
        <a:lstStyle/>
        <a:p>
          <a:endParaRPr lang="en-US">
            <a:latin typeface="Gill Sans Nova" panose="020B0602020104020203" pitchFamily="34" charset="0"/>
          </a:endParaRPr>
        </a:p>
      </dgm:t>
    </dgm:pt>
    <dgm:pt modelId="{71C50263-2C70-42C0-AA33-3CF2E2668641}">
      <dgm:prSet/>
      <dgm:spPr/>
      <dgm:t>
        <a:bodyPr/>
        <a:lstStyle/>
        <a:p>
          <a:r>
            <a:rPr lang="ar-EG" dirty="0">
              <a:effectLst>
                <a:outerShdw blurRad="38100" dist="38100" dir="2700000" algn="tl">
                  <a:srgbClr val="000000">
                    <a:alpha val="43137"/>
                  </a:srgbClr>
                </a:outerShdw>
              </a:effectLst>
              <a:latin typeface="Gill Sans Nova" panose="020B0602020104020203" pitchFamily="34" charset="0"/>
            </a:rPr>
            <a:t>أسيا</a:t>
          </a:r>
          <a:endParaRPr lang="en-US" dirty="0">
            <a:effectLst>
              <a:outerShdw blurRad="38100" dist="38100" dir="2700000" algn="tl">
                <a:srgbClr val="000000">
                  <a:alpha val="43137"/>
                </a:srgbClr>
              </a:outerShdw>
            </a:effectLst>
            <a:latin typeface="Gill Sans Nova" panose="020B0602020104020203" pitchFamily="34" charset="0"/>
          </a:endParaRPr>
        </a:p>
      </dgm:t>
    </dgm:pt>
    <dgm:pt modelId="{95B71A99-1A74-4F64-A4F5-A86D44142BE9}" type="parTrans" cxnId="{F6C17A67-48F9-4A44-BBC1-BBDC8ECC10A1}">
      <dgm:prSet/>
      <dgm:spPr/>
      <dgm:t>
        <a:bodyPr/>
        <a:lstStyle/>
        <a:p>
          <a:endParaRPr lang="en-US">
            <a:latin typeface="Gill Sans Nova" panose="020B0602020104020203" pitchFamily="34" charset="0"/>
          </a:endParaRPr>
        </a:p>
      </dgm:t>
    </dgm:pt>
    <dgm:pt modelId="{F8FECF3F-2EA0-4E47-A445-7B101F1A9C0D}" type="sibTrans" cxnId="{F6C17A67-48F9-4A44-BBC1-BBDC8ECC10A1}">
      <dgm:prSet/>
      <dgm:spPr/>
      <dgm:t>
        <a:bodyPr/>
        <a:lstStyle/>
        <a:p>
          <a:endParaRPr lang="en-US">
            <a:latin typeface="Gill Sans Nova" panose="020B0602020104020203" pitchFamily="34" charset="0"/>
          </a:endParaRPr>
        </a:p>
      </dgm:t>
    </dgm:pt>
    <dgm:pt modelId="{2568B5DA-F75B-4D31-BBFA-530593785A8D}">
      <dgm:prSet/>
      <dgm:spPr/>
      <dgm:t>
        <a:bodyPr/>
        <a:lstStyle/>
        <a:p>
          <a:r>
            <a:rPr lang="en-US" dirty="0">
              <a:latin typeface="Gill Sans Nova" panose="020B0602020104020203" pitchFamily="34" charset="0"/>
            </a:rPr>
            <a:t>Ms Chonticha RAKKRAI</a:t>
          </a:r>
        </a:p>
      </dgm:t>
    </dgm:pt>
    <dgm:pt modelId="{BDFD48D4-3AC7-4CAE-906F-12094B6DCAA5}" type="parTrans" cxnId="{4762AF46-206B-4E17-84B0-015D635A3B62}">
      <dgm:prSet/>
      <dgm:spPr/>
      <dgm:t>
        <a:bodyPr/>
        <a:lstStyle/>
        <a:p>
          <a:endParaRPr lang="en-US">
            <a:latin typeface="Gill Sans Nova" panose="020B0602020104020203" pitchFamily="34" charset="0"/>
          </a:endParaRPr>
        </a:p>
      </dgm:t>
    </dgm:pt>
    <dgm:pt modelId="{F3415872-DA8D-41AB-A3B5-D0385D3E0B11}" type="sibTrans" cxnId="{4762AF46-206B-4E17-84B0-015D635A3B62}">
      <dgm:prSet/>
      <dgm:spPr/>
      <dgm:t>
        <a:bodyPr/>
        <a:lstStyle/>
        <a:p>
          <a:endParaRPr lang="en-US">
            <a:latin typeface="Gill Sans Nova" panose="020B0602020104020203" pitchFamily="34" charset="0"/>
          </a:endParaRPr>
        </a:p>
      </dgm:t>
    </dgm:pt>
    <dgm:pt modelId="{6047E834-5F4D-4DCB-8754-002A94580526}">
      <dgm:prSet/>
      <dgm:spPr/>
      <dgm:t>
        <a:bodyPr/>
        <a:lstStyle/>
        <a:p>
          <a:r>
            <a:rPr lang="en-US" dirty="0">
              <a:latin typeface="Gill Sans Nova" panose="020B0602020104020203" pitchFamily="34" charset="0"/>
            </a:rPr>
            <a:t>Mr Gerald Glenn F. PANGANIBAN</a:t>
          </a:r>
        </a:p>
      </dgm:t>
    </dgm:pt>
    <dgm:pt modelId="{8F2F2BC5-2C21-42A9-B2F5-5F41AEFA0CA8}" type="parTrans" cxnId="{F9FE8A51-82FC-4C6A-AF68-0E9711C41DC0}">
      <dgm:prSet/>
      <dgm:spPr/>
      <dgm:t>
        <a:bodyPr/>
        <a:lstStyle/>
        <a:p>
          <a:endParaRPr lang="en-US">
            <a:latin typeface="Gill Sans Nova" panose="020B0602020104020203" pitchFamily="34" charset="0"/>
          </a:endParaRPr>
        </a:p>
      </dgm:t>
    </dgm:pt>
    <dgm:pt modelId="{5EE353D4-4C2D-4F44-9B02-2594FAA2C492}" type="sibTrans" cxnId="{F9FE8A51-82FC-4C6A-AF68-0E9711C41DC0}">
      <dgm:prSet/>
      <dgm:spPr/>
      <dgm:t>
        <a:bodyPr/>
        <a:lstStyle/>
        <a:p>
          <a:endParaRPr lang="en-US">
            <a:latin typeface="Gill Sans Nova" panose="020B0602020104020203" pitchFamily="34" charset="0"/>
          </a:endParaRPr>
        </a:p>
      </dgm:t>
    </dgm:pt>
    <dgm:pt modelId="{4994E0DF-849C-42A7-8C5B-261608275968}">
      <dgm:prSet/>
      <dgm:spPr/>
      <dgm:t>
        <a:bodyPr/>
        <a:lstStyle/>
        <a:p>
          <a:r>
            <a:rPr lang="en-US" dirty="0">
              <a:latin typeface="Gill Sans Nova" panose="020B0602020104020203" pitchFamily="34" charset="0"/>
            </a:rPr>
            <a:t>Mr Masahiro SAI</a:t>
          </a:r>
        </a:p>
      </dgm:t>
    </dgm:pt>
    <dgm:pt modelId="{76B14091-9A00-4084-8A34-A5A62ABA7C15}" type="parTrans" cxnId="{D0DEC6F4-AD48-442F-9FEA-968B49AF46E0}">
      <dgm:prSet/>
      <dgm:spPr/>
      <dgm:t>
        <a:bodyPr/>
        <a:lstStyle/>
        <a:p>
          <a:endParaRPr lang="en-US">
            <a:latin typeface="Gill Sans Nova" panose="020B0602020104020203" pitchFamily="34" charset="0"/>
          </a:endParaRPr>
        </a:p>
      </dgm:t>
    </dgm:pt>
    <dgm:pt modelId="{D0C4E78E-0194-4B71-A0D9-556E81F16A8F}" type="sibTrans" cxnId="{D0DEC6F4-AD48-442F-9FEA-968B49AF46E0}">
      <dgm:prSet/>
      <dgm:spPr/>
      <dgm:t>
        <a:bodyPr/>
        <a:lstStyle/>
        <a:p>
          <a:endParaRPr lang="en-US">
            <a:latin typeface="Gill Sans Nova" panose="020B0602020104020203" pitchFamily="34" charset="0"/>
          </a:endParaRPr>
        </a:p>
      </dgm:t>
    </dgm:pt>
    <dgm:pt modelId="{5669F0AD-F44E-46C1-BB5A-5ACF7DE3596E}">
      <dgm:prSet/>
      <dgm:spPr/>
      <dgm:t>
        <a:bodyPr/>
        <a:lstStyle/>
        <a:p>
          <a:r>
            <a:rPr lang="en-US" dirty="0">
              <a:latin typeface="Gill Sans Nova" panose="020B0602020104020203" pitchFamily="34" charset="0"/>
            </a:rPr>
            <a:t>Mr Xiaodong FENG</a:t>
          </a:r>
        </a:p>
      </dgm:t>
    </dgm:pt>
    <dgm:pt modelId="{DE223897-51B2-4F76-BFC2-527C2500B8B0}" type="parTrans" cxnId="{D261FE25-F5DE-4E45-9384-261727B2AA79}">
      <dgm:prSet/>
      <dgm:spPr/>
      <dgm:t>
        <a:bodyPr/>
        <a:lstStyle/>
        <a:p>
          <a:endParaRPr lang="en-US">
            <a:latin typeface="Gill Sans Nova" panose="020B0602020104020203" pitchFamily="34" charset="0"/>
          </a:endParaRPr>
        </a:p>
      </dgm:t>
    </dgm:pt>
    <dgm:pt modelId="{B730183F-E465-4F1B-9689-D688455C08CE}" type="sibTrans" cxnId="{D261FE25-F5DE-4E45-9384-261727B2AA79}">
      <dgm:prSet/>
      <dgm:spPr/>
      <dgm:t>
        <a:bodyPr/>
        <a:lstStyle/>
        <a:p>
          <a:endParaRPr lang="en-US">
            <a:latin typeface="Gill Sans Nova" panose="020B0602020104020203" pitchFamily="34" charset="0"/>
          </a:endParaRPr>
        </a:p>
      </dgm:t>
    </dgm:pt>
    <dgm:pt modelId="{3CD99CB5-09CC-4696-ABAB-C55329C16319}">
      <dgm:prSet/>
      <dgm:spPr/>
      <dgm:t>
        <a:bodyPr/>
        <a:lstStyle/>
        <a:p>
          <a:r>
            <a:rPr lang="ar-EG" dirty="0">
              <a:effectLst>
                <a:outerShdw blurRad="38100" dist="38100" dir="2700000" algn="tl">
                  <a:srgbClr val="000000">
                    <a:alpha val="43137"/>
                  </a:srgbClr>
                </a:outerShdw>
              </a:effectLst>
              <a:latin typeface="Gill Sans Nova" panose="020B0602020104020203" pitchFamily="34" charset="0"/>
            </a:rPr>
            <a:t>أوروبا</a:t>
          </a:r>
          <a:endParaRPr lang="en-US" dirty="0">
            <a:effectLst>
              <a:outerShdw blurRad="38100" dist="38100" dir="2700000" algn="tl">
                <a:srgbClr val="000000">
                  <a:alpha val="43137"/>
                </a:srgbClr>
              </a:outerShdw>
            </a:effectLst>
            <a:latin typeface="Gill Sans Nova" panose="020B0602020104020203" pitchFamily="34" charset="0"/>
          </a:endParaRPr>
        </a:p>
      </dgm:t>
    </dgm:pt>
    <dgm:pt modelId="{9B2EC94B-03BE-448B-80A7-FECEDC9AE452}" type="parTrans" cxnId="{AC310B91-834C-4C82-9A8A-76FFDB81768D}">
      <dgm:prSet/>
      <dgm:spPr/>
      <dgm:t>
        <a:bodyPr/>
        <a:lstStyle/>
        <a:p>
          <a:endParaRPr lang="en-US">
            <a:latin typeface="Gill Sans Nova" panose="020B0602020104020203" pitchFamily="34" charset="0"/>
          </a:endParaRPr>
        </a:p>
      </dgm:t>
    </dgm:pt>
    <dgm:pt modelId="{9D8B02CD-C437-4402-88FD-AD698142E945}" type="sibTrans" cxnId="{AC310B91-834C-4C82-9A8A-76FFDB81768D}">
      <dgm:prSet/>
      <dgm:spPr/>
      <dgm:t>
        <a:bodyPr/>
        <a:lstStyle/>
        <a:p>
          <a:endParaRPr lang="en-US">
            <a:latin typeface="Gill Sans Nova" panose="020B0602020104020203" pitchFamily="34" charset="0"/>
          </a:endParaRPr>
        </a:p>
      </dgm:t>
    </dgm:pt>
    <dgm:pt modelId="{697293F4-D5A1-4549-82C1-C323E80FF059}">
      <dgm:prSet/>
      <dgm:spPr/>
      <dgm:t>
        <a:bodyPr/>
        <a:lstStyle/>
        <a:p>
          <a:r>
            <a:rPr lang="en-US" dirty="0">
              <a:latin typeface="Gill Sans Nova" panose="020B0602020104020203" pitchFamily="34" charset="0"/>
            </a:rPr>
            <a:t>Ms Olga LAVRENTJEVA</a:t>
          </a:r>
        </a:p>
      </dgm:t>
    </dgm:pt>
    <dgm:pt modelId="{AFB077D9-12E6-4B4C-B297-EB9DA410967C}" type="parTrans" cxnId="{571269DE-0D31-4A1C-8197-1CC108919711}">
      <dgm:prSet/>
      <dgm:spPr/>
      <dgm:t>
        <a:bodyPr/>
        <a:lstStyle/>
        <a:p>
          <a:endParaRPr lang="en-US">
            <a:latin typeface="Gill Sans Nova" panose="020B0602020104020203" pitchFamily="34" charset="0"/>
          </a:endParaRPr>
        </a:p>
      </dgm:t>
    </dgm:pt>
    <dgm:pt modelId="{1005291F-1E93-44A7-9038-7020EB5F4071}" type="sibTrans" cxnId="{571269DE-0D31-4A1C-8197-1CC108919711}">
      <dgm:prSet/>
      <dgm:spPr/>
      <dgm:t>
        <a:bodyPr/>
        <a:lstStyle/>
        <a:p>
          <a:endParaRPr lang="en-US">
            <a:latin typeface="Gill Sans Nova" panose="020B0602020104020203" pitchFamily="34" charset="0"/>
          </a:endParaRPr>
        </a:p>
      </dgm:t>
    </dgm:pt>
    <dgm:pt modelId="{970CAA89-537A-4E57-A232-2ADA56B2A0AF}">
      <dgm:prSet/>
      <dgm:spPr/>
      <dgm:t>
        <a:bodyPr/>
        <a:lstStyle/>
        <a:p>
          <a:r>
            <a:rPr lang="en-US" dirty="0">
              <a:latin typeface="Gill Sans Nova" panose="020B0602020104020203" pitchFamily="34" charset="0"/>
            </a:rPr>
            <a:t>Ms Mariangela CIAMPITTI</a:t>
          </a:r>
        </a:p>
      </dgm:t>
    </dgm:pt>
    <dgm:pt modelId="{93CA530E-4906-4A58-AC06-BCF92F985A6D}" type="parTrans" cxnId="{1E53E315-1980-4CE3-BF8A-152E6694E2B0}">
      <dgm:prSet/>
      <dgm:spPr/>
      <dgm:t>
        <a:bodyPr/>
        <a:lstStyle/>
        <a:p>
          <a:endParaRPr lang="en-US">
            <a:latin typeface="Gill Sans Nova" panose="020B0602020104020203" pitchFamily="34" charset="0"/>
          </a:endParaRPr>
        </a:p>
      </dgm:t>
    </dgm:pt>
    <dgm:pt modelId="{326B5E37-B739-40FD-9FC5-0EEBBC1A2BF4}" type="sibTrans" cxnId="{1E53E315-1980-4CE3-BF8A-152E6694E2B0}">
      <dgm:prSet/>
      <dgm:spPr/>
      <dgm:t>
        <a:bodyPr/>
        <a:lstStyle/>
        <a:p>
          <a:endParaRPr lang="en-US">
            <a:latin typeface="Gill Sans Nova" panose="020B0602020104020203" pitchFamily="34" charset="0"/>
          </a:endParaRPr>
        </a:p>
      </dgm:t>
    </dgm:pt>
    <dgm:pt modelId="{AA8BD9EA-E477-4DAE-8D86-FA38E2B44E2F}">
      <dgm:prSet/>
      <dgm:spPr/>
      <dgm:t>
        <a:bodyPr/>
        <a:lstStyle/>
        <a:p>
          <a:r>
            <a:rPr lang="en-US" dirty="0">
              <a:latin typeface="Gill Sans Nova" panose="020B0602020104020203" pitchFamily="34" charset="0"/>
            </a:rPr>
            <a:t>Mr Samuel BISHOP </a:t>
          </a:r>
        </a:p>
      </dgm:t>
    </dgm:pt>
    <dgm:pt modelId="{1EE5AF17-FAD9-47C2-A9A5-465C1B80FA67}" type="parTrans" cxnId="{9A9B50AF-E815-4F03-AB22-A95DB1C4A1A1}">
      <dgm:prSet/>
      <dgm:spPr/>
      <dgm:t>
        <a:bodyPr/>
        <a:lstStyle/>
        <a:p>
          <a:endParaRPr lang="en-US">
            <a:latin typeface="Gill Sans Nova" panose="020B0602020104020203" pitchFamily="34" charset="0"/>
          </a:endParaRPr>
        </a:p>
      </dgm:t>
    </dgm:pt>
    <dgm:pt modelId="{931DB4A7-0F3C-4236-B6A3-277FDD6B1DA3}" type="sibTrans" cxnId="{9A9B50AF-E815-4F03-AB22-A95DB1C4A1A1}">
      <dgm:prSet/>
      <dgm:spPr/>
      <dgm:t>
        <a:bodyPr/>
        <a:lstStyle/>
        <a:p>
          <a:endParaRPr lang="en-US">
            <a:latin typeface="Gill Sans Nova" panose="020B0602020104020203" pitchFamily="34" charset="0"/>
          </a:endParaRPr>
        </a:p>
      </dgm:t>
    </dgm:pt>
    <dgm:pt modelId="{18DAB783-56A3-4ACB-AF0B-83626DB8C338}">
      <dgm:prSet/>
      <dgm:spPr/>
      <dgm:t>
        <a:bodyPr/>
        <a:lstStyle/>
        <a:p>
          <a:r>
            <a:rPr lang="en-US" dirty="0">
              <a:latin typeface="Gill Sans Nova" panose="020B0602020104020203" pitchFamily="34" charset="0"/>
            </a:rPr>
            <a:t>Mr David OPATOWSKI</a:t>
          </a:r>
        </a:p>
      </dgm:t>
    </dgm:pt>
    <dgm:pt modelId="{EAECB5BD-AA08-4913-AECC-F2316B337A56}" type="parTrans" cxnId="{8D96FEBB-B16D-4A27-91BF-6A02EB87DF43}">
      <dgm:prSet/>
      <dgm:spPr/>
      <dgm:t>
        <a:bodyPr/>
        <a:lstStyle/>
        <a:p>
          <a:endParaRPr lang="en-US">
            <a:latin typeface="Gill Sans Nova" panose="020B0602020104020203" pitchFamily="34" charset="0"/>
          </a:endParaRPr>
        </a:p>
      </dgm:t>
    </dgm:pt>
    <dgm:pt modelId="{AF13944E-608E-4C2D-AE03-694F6F6F5766}" type="sibTrans" cxnId="{8D96FEBB-B16D-4A27-91BF-6A02EB87DF43}">
      <dgm:prSet/>
      <dgm:spPr/>
      <dgm:t>
        <a:bodyPr/>
        <a:lstStyle/>
        <a:p>
          <a:endParaRPr lang="en-US">
            <a:latin typeface="Gill Sans Nova" panose="020B0602020104020203" pitchFamily="34" charset="0"/>
          </a:endParaRPr>
        </a:p>
      </dgm:t>
    </dgm:pt>
    <dgm:pt modelId="{A13451FA-AAD3-4C95-9EA4-C846E398614A}">
      <dgm:prSet/>
      <dgm:spPr/>
      <dgm:t>
        <a:bodyPr/>
        <a:lstStyle/>
        <a:p>
          <a:r>
            <a:rPr lang="ar-EG" dirty="0">
              <a:effectLst>
                <a:outerShdw blurRad="38100" dist="38100" dir="2700000" algn="tl">
                  <a:srgbClr val="000000">
                    <a:alpha val="43137"/>
                  </a:srgbClr>
                </a:outerShdw>
              </a:effectLst>
              <a:latin typeface="Gill Sans Nova" panose="020B0602020104020203" pitchFamily="34" charset="0"/>
            </a:rPr>
            <a:t>أمريكا الاتينية والكاريبي</a:t>
          </a:r>
          <a:endParaRPr lang="en-US" dirty="0">
            <a:effectLst>
              <a:outerShdw blurRad="38100" dist="38100" dir="2700000" algn="tl">
                <a:srgbClr val="000000">
                  <a:alpha val="43137"/>
                </a:srgbClr>
              </a:outerShdw>
            </a:effectLst>
            <a:latin typeface="Gill Sans Nova" panose="020B0602020104020203" pitchFamily="34" charset="0"/>
          </a:endParaRPr>
        </a:p>
      </dgm:t>
    </dgm:pt>
    <dgm:pt modelId="{8C938C97-A61F-4F1B-BB4F-497CC26A05A0}" type="parTrans" cxnId="{A644B973-D403-42FE-88CE-A5D88F58F222}">
      <dgm:prSet/>
      <dgm:spPr/>
      <dgm:t>
        <a:bodyPr/>
        <a:lstStyle/>
        <a:p>
          <a:endParaRPr lang="en-US">
            <a:latin typeface="Gill Sans Nova" panose="020B0602020104020203" pitchFamily="34" charset="0"/>
          </a:endParaRPr>
        </a:p>
      </dgm:t>
    </dgm:pt>
    <dgm:pt modelId="{66280116-B9FE-4446-9373-74848A295916}" type="sibTrans" cxnId="{A644B973-D403-42FE-88CE-A5D88F58F222}">
      <dgm:prSet/>
      <dgm:spPr/>
      <dgm:t>
        <a:bodyPr/>
        <a:lstStyle/>
        <a:p>
          <a:endParaRPr lang="en-US">
            <a:latin typeface="Gill Sans Nova" panose="020B0602020104020203" pitchFamily="34" charset="0"/>
          </a:endParaRPr>
        </a:p>
      </dgm:t>
    </dgm:pt>
    <dgm:pt modelId="{CB83EBFF-8205-4AEF-B2A3-FA022EE155B6}">
      <dgm:prSet/>
      <dgm:spPr/>
      <dgm:t>
        <a:bodyPr/>
        <a:lstStyle/>
        <a:p>
          <a:r>
            <a:rPr lang="pt-BR" dirty="0">
              <a:latin typeface="Gill Sans Nova" panose="020B0602020104020203" pitchFamily="34" charset="0"/>
            </a:rPr>
            <a:t>Mr André Felipe C. P. da SILVA</a:t>
          </a:r>
          <a:endParaRPr lang="en-US" dirty="0">
            <a:latin typeface="Gill Sans Nova" panose="020B0602020104020203" pitchFamily="34" charset="0"/>
          </a:endParaRPr>
        </a:p>
      </dgm:t>
    </dgm:pt>
    <dgm:pt modelId="{FABF4B2F-DC49-4709-93B0-55CEC4678EB2}" type="parTrans" cxnId="{A099775D-92AD-422A-9CFF-A158C1CF1D47}">
      <dgm:prSet/>
      <dgm:spPr/>
      <dgm:t>
        <a:bodyPr/>
        <a:lstStyle/>
        <a:p>
          <a:endParaRPr lang="en-US">
            <a:latin typeface="Gill Sans Nova" panose="020B0602020104020203" pitchFamily="34" charset="0"/>
          </a:endParaRPr>
        </a:p>
      </dgm:t>
    </dgm:pt>
    <dgm:pt modelId="{B6C3B1A4-6CA0-4BDD-9A62-61FD3B46B0DA}" type="sibTrans" cxnId="{A099775D-92AD-422A-9CFF-A158C1CF1D47}">
      <dgm:prSet/>
      <dgm:spPr/>
      <dgm:t>
        <a:bodyPr/>
        <a:lstStyle/>
        <a:p>
          <a:endParaRPr lang="en-US">
            <a:latin typeface="Gill Sans Nova" panose="020B0602020104020203" pitchFamily="34" charset="0"/>
          </a:endParaRPr>
        </a:p>
      </dgm:t>
    </dgm:pt>
    <dgm:pt modelId="{8639C9FD-15FA-4148-8E90-68B548C2B987}">
      <dgm:prSet/>
      <dgm:spPr/>
      <dgm:t>
        <a:bodyPr/>
        <a:lstStyle/>
        <a:p>
          <a:r>
            <a:rPr lang="en-US" dirty="0">
              <a:latin typeface="Gill Sans Nova" panose="020B0602020104020203" pitchFamily="34" charset="0"/>
            </a:rPr>
            <a:t>Mr Hernando Morera GONZÁLEZ</a:t>
          </a:r>
        </a:p>
      </dgm:t>
    </dgm:pt>
    <dgm:pt modelId="{92557366-E995-47ED-9D1D-2ECE228161E9}" type="parTrans" cxnId="{2D192333-E998-4921-9A36-0042676F3F19}">
      <dgm:prSet/>
      <dgm:spPr/>
      <dgm:t>
        <a:bodyPr/>
        <a:lstStyle/>
        <a:p>
          <a:endParaRPr lang="en-US">
            <a:latin typeface="Gill Sans Nova" panose="020B0602020104020203" pitchFamily="34" charset="0"/>
          </a:endParaRPr>
        </a:p>
      </dgm:t>
    </dgm:pt>
    <dgm:pt modelId="{078097C7-FB3E-4E4F-801B-91DFFD30476F}" type="sibTrans" cxnId="{2D192333-E998-4921-9A36-0042676F3F19}">
      <dgm:prSet/>
      <dgm:spPr/>
      <dgm:t>
        <a:bodyPr/>
        <a:lstStyle/>
        <a:p>
          <a:endParaRPr lang="en-US">
            <a:latin typeface="Gill Sans Nova" panose="020B0602020104020203" pitchFamily="34" charset="0"/>
          </a:endParaRPr>
        </a:p>
      </dgm:t>
    </dgm:pt>
    <dgm:pt modelId="{438CE50D-6C60-4CAE-966E-DB86163C92B8}">
      <dgm:prSet/>
      <dgm:spPr/>
      <dgm:t>
        <a:bodyPr/>
        <a:lstStyle/>
        <a:p>
          <a:r>
            <a:rPr lang="en-US" dirty="0">
              <a:latin typeface="Gill Sans Nova" panose="020B0602020104020203" pitchFamily="34" charset="0"/>
            </a:rPr>
            <a:t>Mr Ezequiel FERRO </a:t>
          </a:r>
        </a:p>
      </dgm:t>
    </dgm:pt>
    <dgm:pt modelId="{C950A06E-EE52-4BFE-B9FF-6656E16DDAFB}" type="parTrans" cxnId="{25E2BB89-2471-40D6-8072-712FCC927DCC}">
      <dgm:prSet/>
      <dgm:spPr/>
      <dgm:t>
        <a:bodyPr/>
        <a:lstStyle/>
        <a:p>
          <a:endParaRPr lang="en-US">
            <a:latin typeface="Gill Sans Nova" panose="020B0602020104020203" pitchFamily="34" charset="0"/>
          </a:endParaRPr>
        </a:p>
      </dgm:t>
    </dgm:pt>
    <dgm:pt modelId="{8EF75574-4B51-4FC3-8C03-939225A7644E}" type="sibTrans" cxnId="{25E2BB89-2471-40D6-8072-712FCC927DCC}">
      <dgm:prSet/>
      <dgm:spPr/>
      <dgm:t>
        <a:bodyPr/>
        <a:lstStyle/>
        <a:p>
          <a:endParaRPr lang="en-US">
            <a:latin typeface="Gill Sans Nova" panose="020B0602020104020203" pitchFamily="34" charset="0"/>
          </a:endParaRPr>
        </a:p>
      </dgm:t>
    </dgm:pt>
    <dgm:pt modelId="{74060D9D-9869-48D0-845E-06B975ADD448}">
      <dgm:prSet/>
      <dgm:spPr/>
      <dgm:t>
        <a:bodyPr/>
        <a:lstStyle/>
        <a:p>
          <a:r>
            <a:rPr lang="en-US" dirty="0">
              <a:latin typeface="Gill Sans Nova" panose="020B0602020104020203" pitchFamily="34" charset="0"/>
            </a:rPr>
            <a:t>Mr Álvaro SEPÚLVEDA LUQUE</a:t>
          </a:r>
        </a:p>
      </dgm:t>
    </dgm:pt>
    <dgm:pt modelId="{11FF4389-C043-4043-B680-F77361412062}" type="parTrans" cxnId="{A33F448F-72B8-4C23-91A2-6F49B0A02547}">
      <dgm:prSet/>
      <dgm:spPr/>
      <dgm:t>
        <a:bodyPr/>
        <a:lstStyle/>
        <a:p>
          <a:endParaRPr lang="en-US">
            <a:latin typeface="Gill Sans Nova" panose="020B0602020104020203" pitchFamily="34" charset="0"/>
          </a:endParaRPr>
        </a:p>
      </dgm:t>
    </dgm:pt>
    <dgm:pt modelId="{9E5D7A84-63F6-45AA-8B42-534F93B56991}" type="sibTrans" cxnId="{A33F448F-72B8-4C23-91A2-6F49B0A02547}">
      <dgm:prSet/>
      <dgm:spPr/>
      <dgm:t>
        <a:bodyPr/>
        <a:lstStyle/>
        <a:p>
          <a:endParaRPr lang="en-US">
            <a:latin typeface="Gill Sans Nova" panose="020B0602020104020203" pitchFamily="34" charset="0"/>
          </a:endParaRPr>
        </a:p>
      </dgm:t>
    </dgm:pt>
    <dgm:pt modelId="{C2679A56-9729-428D-85AF-6039B0197488}">
      <dgm:prSet/>
      <dgm:spPr/>
      <dgm:t>
        <a:bodyPr/>
        <a:lstStyle/>
        <a:p>
          <a:r>
            <a:rPr lang="ar-EG" dirty="0">
              <a:effectLst>
                <a:outerShdw blurRad="38100" dist="38100" dir="2700000" algn="tl">
                  <a:srgbClr val="000000">
                    <a:alpha val="43137"/>
                  </a:srgbClr>
                </a:outerShdw>
              </a:effectLst>
              <a:latin typeface="Gill Sans Nova" panose="020B0602020104020203" pitchFamily="34" charset="0"/>
            </a:rPr>
            <a:t>الشرق الأدني</a:t>
          </a:r>
          <a:endParaRPr lang="en-US" dirty="0">
            <a:effectLst>
              <a:outerShdw blurRad="38100" dist="38100" dir="2700000" algn="tl">
                <a:srgbClr val="000000">
                  <a:alpha val="43137"/>
                </a:srgbClr>
              </a:outerShdw>
            </a:effectLst>
            <a:latin typeface="Gill Sans Nova" panose="020B0602020104020203" pitchFamily="34" charset="0"/>
          </a:endParaRPr>
        </a:p>
      </dgm:t>
    </dgm:pt>
    <dgm:pt modelId="{EAFA3865-314E-459C-8C0E-CF972A59CAFB}" type="parTrans" cxnId="{9CA1D94A-50F8-4C4B-9CF2-5E1533984F67}">
      <dgm:prSet/>
      <dgm:spPr/>
      <dgm:t>
        <a:bodyPr/>
        <a:lstStyle/>
        <a:p>
          <a:endParaRPr lang="en-US">
            <a:latin typeface="Gill Sans Nova" panose="020B0602020104020203" pitchFamily="34" charset="0"/>
          </a:endParaRPr>
        </a:p>
      </dgm:t>
    </dgm:pt>
    <dgm:pt modelId="{B1BE2AA8-A422-4BBF-BF8A-85DB08EF4DE4}" type="sibTrans" cxnId="{9CA1D94A-50F8-4C4B-9CF2-5E1533984F67}">
      <dgm:prSet/>
      <dgm:spPr/>
      <dgm:t>
        <a:bodyPr/>
        <a:lstStyle/>
        <a:p>
          <a:endParaRPr lang="en-US">
            <a:latin typeface="Gill Sans Nova" panose="020B0602020104020203" pitchFamily="34" charset="0"/>
          </a:endParaRPr>
        </a:p>
      </dgm:t>
    </dgm:pt>
    <dgm:pt modelId="{FCEEFA4A-1704-4529-A155-6E441808EF86}">
      <dgm:prSet/>
      <dgm:spPr/>
      <dgm:t>
        <a:bodyPr/>
        <a:lstStyle/>
        <a:p>
          <a:r>
            <a:rPr lang="en-US" dirty="0">
              <a:latin typeface="Gill Sans Nova" panose="020B0602020104020203" pitchFamily="34" charset="0"/>
            </a:rPr>
            <a:t>Mr Nader ELBADRY</a:t>
          </a:r>
        </a:p>
      </dgm:t>
    </dgm:pt>
    <dgm:pt modelId="{64302C53-CF7E-4706-8DEE-8F68819A3969}" type="parTrans" cxnId="{002C6FE2-EF28-4946-92B5-DA02640B0D67}">
      <dgm:prSet/>
      <dgm:spPr/>
      <dgm:t>
        <a:bodyPr/>
        <a:lstStyle/>
        <a:p>
          <a:endParaRPr lang="en-US">
            <a:latin typeface="Gill Sans Nova" panose="020B0602020104020203" pitchFamily="34" charset="0"/>
          </a:endParaRPr>
        </a:p>
      </dgm:t>
    </dgm:pt>
    <dgm:pt modelId="{64AAF2AC-D893-4754-9EEC-D60ACC50D2D7}" type="sibTrans" cxnId="{002C6FE2-EF28-4946-92B5-DA02640B0D67}">
      <dgm:prSet/>
      <dgm:spPr/>
      <dgm:t>
        <a:bodyPr/>
        <a:lstStyle/>
        <a:p>
          <a:endParaRPr lang="en-US">
            <a:latin typeface="Gill Sans Nova" panose="020B0602020104020203" pitchFamily="34" charset="0"/>
          </a:endParaRPr>
        </a:p>
      </dgm:t>
    </dgm:pt>
    <dgm:pt modelId="{96B37511-8238-4227-8149-65BA7BFE29C3}">
      <dgm:prSet/>
      <dgm:spPr/>
      <dgm:t>
        <a:bodyPr/>
        <a:lstStyle/>
        <a:p>
          <a:r>
            <a:rPr lang="en-US" dirty="0">
              <a:latin typeface="Gill Sans Nova" panose="020B0602020104020203" pitchFamily="34" charset="0"/>
            </a:rPr>
            <a:t>Mr Imad (M.E) Jrouh Al–Awad</a:t>
          </a:r>
        </a:p>
      </dgm:t>
    </dgm:pt>
    <dgm:pt modelId="{54B7EC01-1F0B-41DA-BBDE-13A7B7B63136}" type="parTrans" cxnId="{F0D23722-33CB-428C-82AA-1D0B2FE52CBA}">
      <dgm:prSet/>
      <dgm:spPr/>
      <dgm:t>
        <a:bodyPr/>
        <a:lstStyle/>
        <a:p>
          <a:endParaRPr lang="en-US">
            <a:latin typeface="Gill Sans Nova" panose="020B0602020104020203" pitchFamily="34" charset="0"/>
          </a:endParaRPr>
        </a:p>
      </dgm:t>
    </dgm:pt>
    <dgm:pt modelId="{29977D05-4CC5-46FA-AD2D-6AAC525FB79C}" type="sibTrans" cxnId="{F0D23722-33CB-428C-82AA-1D0B2FE52CBA}">
      <dgm:prSet/>
      <dgm:spPr/>
      <dgm:t>
        <a:bodyPr/>
        <a:lstStyle/>
        <a:p>
          <a:endParaRPr lang="en-US">
            <a:latin typeface="Gill Sans Nova" panose="020B0602020104020203" pitchFamily="34" charset="0"/>
          </a:endParaRPr>
        </a:p>
      </dgm:t>
    </dgm:pt>
    <dgm:pt modelId="{C2329B7B-9DA4-4598-9969-0AB8685F2513}">
      <dgm:prSet/>
      <dgm:spPr/>
      <dgm:t>
        <a:bodyPr/>
        <a:lstStyle/>
        <a:p>
          <a:r>
            <a:rPr lang="en-US" dirty="0">
              <a:latin typeface="Gill Sans Nova" panose="020B0602020104020203" pitchFamily="34" charset="0"/>
            </a:rPr>
            <a:t>Mr Mohamed Lahbib BEN JAMÂA</a:t>
          </a:r>
        </a:p>
      </dgm:t>
    </dgm:pt>
    <dgm:pt modelId="{1EC54742-24FC-4D7D-A846-14CDF928E1EC}" type="parTrans" cxnId="{61B2547B-DF01-4CED-BDA4-85BCA56F35ED}">
      <dgm:prSet/>
      <dgm:spPr/>
      <dgm:t>
        <a:bodyPr/>
        <a:lstStyle/>
        <a:p>
          <a:endParaRPr lang="en-US">
            <a:latin typeface="Gill Sans Nova" panose="020B0602020104020203" pitchFamily="34" charset="0"/>
          </a:endParaRPr>
        </a:p>
      </dgm:t>
    </dgm:pt>
    <dgm:pt modelId="{C4C67A67-1022-4159-9762-F5BECD11191B}" type="sibTrans" cxnId="{61B2547B-DF01-4CED-BDA4-85BCA56F35ED}">
      <dgm:prSet/>
      <dgm:spPr/>
      <dgm:t>
        <a:bodyPr/>
        <a:lstStyle/>
        <a:p>
          <a:endParaRPr lang="en-US">
            <a:latin typeface="Gill Sans Nova" panose="020B0602020104020203" pitchFamily="34" charset="0"/>
          </a:endParaRPr>
        </a:p>
      </dgm:t>
    </dgm:pt>
    <dgm:pt modelId="{1114E8B4-D6CD-450A-BBE4-404DE310789C}">
      <dgm:prSet custT="1"/>
      <dgm:spPr/>
      <dgm:t>
        <a:bodyPr/>
        <a:lstStyle/>
        <a:p>
          <a:r>
            <a:rPr lang="en-US" sz="1100" kern="1200" dirty="0" err="1">
              <a:latin typeface="Gill Sans Nova" panose="020B0602020104020203" pitchFamily="34" charset="0"/>
            </a:rPr>
            <a:t>Ms</a:t>
          </a:r>
          <a:r>
            <a:rPr lang="en-US" sz="1100" kern="1200" dirty="0">
              <a:latin typeface="Gill Sans Nova" panose="020B0602020104020203" pitchFamily="34" charset="0"/>
            </a:rPr>
            <a:t> Maryam </a:t>
          </a:r>
          <a:r>
            <a:rPr lang="en-US" sz="1100" kern="1200" dirty="0">
              <a:solidFill>
                <a:prstClr val="black">
                  <a:hueOff val="0"/>
                  <a:satOff val="0"/>
                  <a:lumOff val="0"/>
                  <a:alphaOff val="0"/>
                </a:prstClr>
              </a:solidFill>
              <a:latin typeface="Gill Sans Nova" panose="020B0602020104020203" pitchFamily="34" charset="0"/>
              <a:ea typeface="+mn-ea"/>
              <a:cs typeface="+mn-cs"/>
            </a:rPr>
            <a:t>Jalili MOGHADAM</a:t>
          </a:r>
        </a:p>
      </dgm:t>
    </dgm:pt>
    <dgm:pt modelId="{7AFF55C8-4704-4B40-B65B-3D268ECAEBC9}" type="parTrans" cxnId="{F478B6B3-E084-4DAA-8F14-3DE2003C6942}">
      <dgm:prSet/>
      <dgm:spPr/>
      <dgm:t>
        <a:bodyPr/>
        <a:lstStyle/>
        <a:p>
          <a:endParaRPr lang="en-US">
            <a:latin typeface="Gill Sans Nova" panose="020B0602020104020203" pitchFamily="34" charset="0"/>
          </a:endParaRPr>
        </a:p>
      </dgm:t>
    </dgm:pt>
    <dgm:pt modelId="{65DC38C8-6DDC-45B7-917F-B6E262BA2C58}" type="sibTrans" cxnId="{F478B6B3-E084-4DAA-8F14-3DE2003C6942}">
      <dgm:prSet/>
      <dgm:spPr/>
      <dgm:t>
        <a:bodyPr/>
        <a:lstStyle/>
        <a:p>
          <a:endParaRPr lang="en-US">
            <a:latin typeface="Gill Sans Nova" panose="020B0602020104020203" pitchFamily="34" charset="0"/>
          </a:endParaRPr>
        </a:p>
      </dgm:t>
    </dgm:pt>
    <dgm:pt modelId="{0D6FE510-4B13-4D8A-AD5E-06DDDA3AA2B6}">
      <dgm:prSet/>
      <dgm:spPr/>
      <dgm:t>
        <a:bodyPr/>
        <a:lstStyle/>
        <a:p>
          <a:r>
            <a:rPr lang="ar-EG" dirty="0">
              <a:effectLst>
                <a:outerShdw blurRad="38100" dist="38100" dir="2700000" algn="tl">
                  <a:srgbClr val="000000">
                    <a:alpha val="43137"/>
                  </a:srgbClr>
                </a:outerShdw>
              </a:effectLst>
              <a:latin typeface="Gill Sans Nova" panose="020B0602020104020203" pitchFamily="34" charset="0"/>
            </a:rPr>
            <a:t>أمريكا الشمالية</a:t>
          </a:r>
          <a:endParaRPr lang="en-US" dirty="0">
            <a:effectLst>
              <a:outerShdw blurRad="38100" dist="38100" dir="2700000" algn="tl">
                <a:srgbClr val="000000">
                  <a:alpha val="43137"/>
                </a:srgbClr>
              </a:outerShdw>
            </a:effectLst>
            <a:latin typeface="Gill Sans Nova" panose="020B0602020104020203" pitchFamily="34" charset="0"/>
          </a:endParaRPr>
        </a:p>
      </dgm:t>
    </dgm:pt>
    <dgm:pt modelId="{9B1E1FF8-8697-43DF-84C3-71B2DC9D3A3B}" type="parTrans" cxnId="{B0E2DEC6-4FCA-42D0-BB4B-FAB7381D2D23}">
      <dgm:prSet/>
      <dgm:spPr/>
      <dgm:t>
        <a:bodyPr/>
        <a:lstStyle/>
        <a:p>
          <a:endParaRPr lang="en-US">
            <a:latin typeface="Gill Sans Nova" panose="020B0602020104020203" pitchFamily="34" charset="0"/>
          </a:endParaRPr>
        </a:p>
      </dgm:t>
    </dgm:pt>
    <dgm:pt modelId="{7607092C-542D-43BD-BA13-6EE82C141DC8}" type="sibTrans" cxnId="{B0E2DEC6-4FCA-42D0-BB4B-FAB7381D2D23}">
      <dgm:prSet/>
      <dgm:spPr/>
      <dgm:t>
        <a:bodyPr/>
        <a:lstStyle/>
        <a:p>
          <a:endParaRPr lang="en-US">
            <a:latin typeface="Gill Sans Nova" panose="020B0602020104020203" pitchFamily="34" charset="0"/>
          </a:endParaRPr>
        </a:p>
      </dgm:t>
    </dgm:pt>
    <dgm:pt modelId="{A64A7385-90DA-4045-8A54-E43B7E6AF1F9}">
      <dgm:prSet/>
      <dgm:spPr/>
      <dgm:t>
        <a:bodyPr/>
        <a:lstStyle/>
        <a:p>
          <a:r>
            <a:rPr lang="en-US" dirty="0">
              <a:latin typeface="Gill Sans Nova" panose="020B0602020104020203" pitchFamily="34" charset="0"/>
            </a:rPr>
            <a:t>Ms Marina ZLOTINA </a:t>
          </a:r>
        </a:p>
      </dgm:t>
    </dgm:pt>
    <dgm:pt modelId="{4D20AD0F-42B9-46FB-8B4D-0144946D55A7}" type="parTrans" cxnId="{A25F18FD-E03C-4B50-82D4-FD3742593517}">
      <dgm:prSet/>
      <dgm:spPr/>
      <dgm:t>
        <a:bodyPr/>
        <a:lstStyle/>
        <a:p>
          <a:endParaRPr lang="en-US">
            <a:latin typeface="Gill Sans Nova" panose="020B0602020104020203" pitchFamily="34" charset="0"/>
          </a:endParaRPr>
        </a:p>
      </dgm:t>
    </dgm:pt>
    <dgm:pt modelId="{93915B4B-11A7-4895-A5A0-0F0F0919A61C}" type="sibTrans" cxnId="{A25F18FD-E03C-4B50-82D4-FD3742593517}">
      <dgm:prSet/>
      <dgm:spPr/>
      <dgm:t>
        <a:bodyPr/>
        <a:lstStyle/>
        <a:p>
          <a:endParaRPr lang="en-US">
            <a:latin typeface="Gill Sans Nova" panose="020B0602020104020203" pitchFamily="34" charset="0"/>
          </a:endParaRPr>
        </a:p>
      </dgm:t>
    </dgm:pt>
    <dgm:pt modelId="{9EAC6FBF-9A57-4E61-881B-2C2B8B7F2F96}">
      <dgm:prSet/>
      <dgm:spPr/>
      <dgm:t>
        <a:bodyPr/>
        <a:lstStyle/>
        <a:p>
          <a:r>
            <a:rPr lang="en-US" dirty="0">
              <a:latin typeface="Gill Sans Nova" panose="020B0602020104020203" pitchFamily="34" charset="0"/>
            </a:rPr>
            <a:t>Mr Steve CÔTÉ</a:t>
          </a:r>
        </a:p>
      </dgm:t>
    </dgm:pt>
    <dgm:pt modelId="{1D5B6430-2ADA-4D5E-9333-6F94E4A9B237}" type="parTrans" cxnId="{A32FA298-6B46-445C-95B4-3DFD35075C87}">
      <dgm:prSet/>
      <dgm:spPr/>
      <dgm:t>
        <a:bodyPr/>
        <a:lstStyle/>
        <a:p>
          <a:endParaRPr lang="en-US">
            <a:latin typeface="Gill Sans Nova" panose="020B0602020104020203" pitchFamily="34" charset="0"/>
          </a:endParaRPr>
        </a:p>
      </dgm:t>
    </dgm:pt>
    <dgm:pt modelId="{DE799FEF-A2A4-4D66-A89D-5BFC522E88B4}" type="sibTrans" cxnId="{A32FA298-6B46-445C-95B4-3DFD35075C87}">
      <dgm:prSet/>
      <dgm:spPr/>
      <dgm:t>
        <a:bodyPr/>
        <a:lstStyle/>
        <a:p>
          <a:endParaRPr lang="en-US">
            <a:latin typeface="Gill Sans Nova" panose="020B0602020104020203" pitchFamily="34" charset="0"/>
          </a:endParaRPr>
        </a:p>
      </dgm:t>
    </dgm:pt>
    <dgm:pt modelId="{22087251-3678-41A0-B067-D3FD15483500}">
      <dgm:prSet/>
      <dgm:spPr/>
      <dgm:t>
        <a:bodyPr/>
        <a:lstStyle/>
        <a:p>
          <a:r>
            <a:rPr lang="ar-EG" dirty="0">
              <a:effectLst>
                <a:outerShdw blurRad="38100" dist="38100" dir="2700000" algn="tl">
                  <a:srgbClr val="000000">
                    <a:alpha val="43137"/>
                  </a:srgbClr>
                </a:outerShdw>
              </a:effectLst>
              <a:latin typeface="Gill Sans Nova" panose="020B0602020104020203" pitchFamily="34" charset="0"/>
            </a:rPr>
            <a:t>جنوب غرب الباسيفيك</a:t>
          </a:r>
          <a:endParaRPr lang="en-US" dirty="0">
            <a:effectLst>
              <a:outerShdw blurRad="38100" dist="38100" dir="2700000" algn="tl">
                <a:srgbClr val="000000">
                  <a:alpha val="43137"/>
                </a:srgbClr>
              </a:outerShdw>
            </a:effectLst>
            <a:latin typeface="Gill Sans Nova" panose="020B0602020104020203" pitchFamily="34" charset="0"/>
          </a:endParaRPr>
        </a:p>
      </dgm:t>
    </dgm:pt>
    <dgm:pt modelId="{C41795C3-767D-46BB-91C1-286108DAFE3E}" type="parTrans" cxnId="{53F2259B-2BFD-49BC-A23F-378B030B4DFC}">
      <dgm:prSet/>
      <dgm:spPr/>
      <dgm:t>
        <a:bodyPr/>
        <a:lstStyle/>
        <a:p>
          <a:endParaRPr lang="en-US">
            <a:latin typeface="Gill Sans Nova" panose="020B0602020104020203" pitchFamily="34" charset="0"/>
          </a:endParaRPr>
        </a:p>
      </dgm:t>
    </dgm:pt>
    <dgm:pt modelId="{B4C6A728-D834-461B-8E9F-03B9D395C847}" type="sibTrans" cxnId="{53F2259B-2BFD-49BC-A23F-378B030B4DFC}">
      <dgm:prSet/>
      <dgm:spPr/>
      <dgm:t>
        <a:bodyPr/>
        <a:lstStyle/>
        <a:p>
          <a:endParaRPr lang="en-US">
            <a:latin typeface="Gill Sans Nova" panose="020B0602020104020203" pitchFamily="34" charset="0"/>
          </a:endParaRPr>
        </a:p>
      </dgm:t>
    </dgm:pt>
    <dgm:pt modelId="{DA87AB39-37F6-4EBA-B842-1311DBD60712}">
      <dgm:prSet/>
      <dgm:spPr/>
      <dgm:t>
        <a:bodyPr/>
        <a:lstStyle/>
        <a:p>
          <a:r>
            <a:rPr lang="en-US" dirty="0">
              <a:latin typeface="Gill Sans Nova" panose="020B0602020104020203" pitchFamily="34" charset="0"/>
            </a:rPr>
            <a:t>Ms Joanne WILSON</a:t>
          </a:r>
        </a:p>
      </dgm:t>
    </dgm:pt>
    <dgm:pt modelId="{3237F2CD-33F9-4624-BC1B-1EA90D6D95F8}" type="parTrans" cxnId="{EB065881-2D21-44DE-88FD-3646329883F1}">
      <dgm:prSet/>
      <dgm:spPr/>
      <dgm:t>
        <a:bodyPr/>
        <a:lstStyle/>
        <a:p>
          <a:endParaRPr lang="en-US">
            <a:latin typeface="Gill Sans Nova" panose="020B0602020104020203" pitchFamily="34" charset="0"/>
          </a:endParaRPr>
        </a:p>
      </dgm:t>
    </dgm:pt>
    <dgm:pt modelId="{BD1586E5-9626-4F55-A30E-AC0EED9BFB28}" type="sibTrans" cxnId="{EB065881-2D21-44DE-88FD-3646329883F1}">
      <dgm:prSet/>
      <dgm:spPr/>
      <dgm:t>
        <a:bodyPr/>
        <a:lstStyle/>
        <a:p>
          <a:endParaRPr lang="en-US">
            <a:latin typeface="Gill Sans Nova" panose="020B0602020104020203" pitchFamily="34" charset="0"/>
          </a:endParaRPr>
        </a:p>
      </dgm:t>
    </dgm:pt>
    <dgm:pt modelId="{3B6983DA-9865-45B5-B286-254607C2E758}">
      <dgm:prSet/>
      <dgm:spPr/>
      <dgm:t>
        <a:bodyPr/>
        <a:lstStyle/>
        <a:p>
          <a:r>
            <a:rPr lang="en-US" dirty="0">
              <a:latin typeface="Gill Sans Nova" panose="020B0602020104020203" pitchFamily="34" charset="0"/>
            </a:rPr>
            <a:t>Ms Sophie Alexia PETERSON</a:t>
          </a:r>
        </a:p>
      </dgm:t>
    </dgm:pt>
    <dgm:pt modelId="{B06AE166-709B-4F05-9417-6C6355F3D8C7}" type="parTrans" cxnId="{75662643-F01D-4897-AE8A-654EE8285D4F}">
      <dgm:prSet/>
      <dgm:spPr/>
      <dgm:t>
        <a:bodyPr/>
        <a:lstStyle/>
        <a:p>
          <a:endParaRPr lang="en-US">
            <a:latin typeface="Gill Sans Nova" panose="020B0602020104020203" pitchFamily="34" charset="0"/>
          </a:endParaRPr>
        </a:p>
      </dgm:t>
    </dgm:pt>
    <dgm:pt modelId="{7AE1ADC8-4953-41A4-A224-79F766C2190A}" type="sibTrans" cxnId="{75662643-F01D-4897-AE8A-654EE8285D4F}">
      <dgm:prSet/>
      <dgm:spPr/>
      <dgm:t>
        <a:bodyPr/>
        <a:lstStyle/>
        <a:p>
          <a:endParaRPr lang="en-US">
            <a:latin typeface="Gill Sans Nova" panose="020B0602020104020203" pitchFamily="34" charset="0"/>
          </a:endParaRPr>
        </a:p>
      </dgm:t>
    </dgm:pt>
    <dgm:pt modelId="{E0B7C431-8FF1-4835-A93D-1144C443699C}">
      <dgm:prSet/>
      <dgm:spPr/>
      <dgm:t>
        <a:bodyPr/>
        <a:lstStyle/>
        <a:p>
          <a:r>
            <a:rPr lang="en-US" dirty="0">
              <a:latin typeface="Gill Sans Nova" panose="020B0602020104020203" pitchFamily="34" charset="0"/>
            </a:rPr>
            <a:t>Mr David Boas TENAKANAI</a:t>
          </a:r>
        </a:p>
      </dgm:t>
    </dgm:pt>
    <dgm:pt modelId="{2E80787E-6A36-441C-9040-5EA6F727FDF8}" type="parTrans" cxnId="{E3DAF9E3-7ADD-4749-9095-CA3EEBD6A285}">
      <dgm:prSet/>
      <dgm:spPr/>
      <dgm:t>
        <a:bodyPr/>
        <a:lstStyle/>
        <a:p>
          <a:endParaRPr lang="en-US">
            <a:latin typeface="Gill Sans Nova" panose="020B0602020104020203" pitchFamily="34" charset="0"/>
          </a:endParaRPr>
        </a:p>
      </dgm:t>
    </dgm:pt>
    <dgm:pt modelId="{173AF7F5-63D5-4C78-96ED-5DBE8DE915C9}" type="sibTrans" cxnId="{E3DAF9E3-7ADD-4749-9095-CA3EEBD6A285}">
      <dgm:prSet/>
      <dgm:spPr/>
      <dgm:t>
        <a:bodyPr/>
        <a:lstStyle/>
        <a:p>
          <a:endParaRPr lang="en-US">
            <a:latin typeface="Gill Sans Nova" panose="020B0602020104020203" pitchFamily="34" charset="0"/>
          </a:endParaRPr>
        </a:p>
      </dgm:t>
    </dgm:pt>
    <dgm:pt modelId="{70426FD3-B993-42A7-A2F8-34701295B398}" type="pres">
      <dgm:prSet presAssocID="{491DB8AA-A841-4C72-A560-F4FC16692B78}" presName="diagram" presStyleCnt="0">
        <dgm:presLayoutVars>
          <dgm:chPref val="1"/>
          <dgm:dir/>
          <dgm:animOne val="branch"/>
          <dgm:animLvl val="lvl"/>
          <dgm:resizeHandles/>
        </dgm:presLayoutVars>
      </dgm:prSet>
      <dgm:spPr/>
      <dgm:t>
        <a:bodyPr/>
        <a:lstStyle/>
        <a:p>
          <a:endParaRPr lang="en-US"/>
        </a:p>
      </dgm:t>
    </dgm:pt>
    <dgm:pt modelId="{FE8E1815-FD36-4116-9115-D92DD184F53C}" type="pres">
      <dgm:prSet presAssocID="{0A9F5900-5F72-484E-92D2-AA52C92E8157}" presName="root" presStyleCnt="0"/>
      <dgm:spPr/>
    </dgm:pt>
    <dgm:pt modelId="{6E881F8B-090D-40E0-B200-951A7169528E}" type="pres">
      <dgm:prSet presAssocID="{0A9F5900-5F72-484E-92D2-AA52C92E8157}" presName="rootComposite" presStyleCnt="0"/>
      <dgm:spPr/>
    </dgm:pt>
    <dgm:pt modelId="{55118AE4-A771-431C-A637-1EE81420A1C2}" type="pres">
      <dgm:prSet presAssocID="{0A9F5900-5F72-484E-92D2-AA52C92E8157}" presName="rootText" presStyleLbl="node1" presStyleIdx="0" presStyleCnt="7"/>
      <dgm:spPr/>
      <dgm:t>
        <a:bodyPr/>
        <a:lstStyle/>
        <a:p>
          <a:endParaRPr lang="en-US"/>
        </a:p>
      </dgm:t>
    </dgm:pt>
    <dgm:pt modelId="{1E17625A-30E0-4F97-A65D-036CDABC7B3E}" type="pres">
      <dgm:prSet presAssocID="{0A9F5900-5F72-484E-92D2-AA52C92E8157}" presName="rootConnector" presStyleLbl="node1" presStyleIdx="0" presStyleCnt="7"/>
      <dgm:spPr/>
      <dgm:t>
        <a:bodyPr/>
        <a:lstStyle/>
        <a:p>
          <a:endParaRPr lang="en-US"/>
        </a:p>
      </dgm:t>
    </dgm:pt>
    <dgm:pt modelId="{5F758622-2747-4CE3-9178-B1CDB806F777}" type="pres">
      <dgm:prSet presAssocID="{0A9F5900-5F72-484E-92D2-AA52C92E8157}" presName="childShape" presStyleCnt="0"/>
      <dgm:spPr/>
    </dgm:pt>
    <dgm:pt modelId="{D7875A27-F732-4FD6-84E8-AF521ADD704E}" type="pres">
      <dgm:prSet presAssocID="{238ED95A-ECAA-489A-95BA-81ECEF1DDFD9}" presName="Name13" presStyleLbl="parChTrans1D2" presStyleIdx="0" presStyleCnt="25"/>
      <dgm:spPr/>
      <dgm:t>
        <a:bodyPr/>
        <a:lstStyle/>
        <a:p>
          <a:endParaRPr lang="en-US"/>
        </a:p>
      </dgm:t>
    </dgm:pt>
    <dgm:pt modelId="{EF352EAE-0B58-401E-BAB0-ABB0E639E8C9}" type="pres">
      <dgm:prSet presAssocID="{E5D1EF19-CBE7-43C0-8DAB-4D6EEA197975}" presName="childText" presStyleLbl="bgAcc1" presStyleIdx="0" presStyleCnt="25">
        <dgm:presLayoutVars>
          <dgm:bulletEnabled val="1"/>
        </dgm:presLayoutVars>
      </dgm:prSet>
      <dgm:spPr/>
      <dgm:t>
        <a:bodyPr/>
        <a:lstStyle/>
        <a:p>
          <a:endParaRPr lang="en-US"/>
        </a:p>
      </dgm:t>
    </dgm:pt>
    <dgm:pt modelId="{BF6AC7C2-DF01-46E5-9F1C-1D1DA1B34213}" type="pres">
      <dgm:prSet presAssocID="{093B5FAE-258B-4B29-BBEE-643AA14A63AF}" presName="Name13" presStyleLbl="parChTrans1D2" presStyleIdx="1" presStyleCnt="25"/>
      <dgm:spPr/>
      <dgm:t>
        <a:bodyPr/>
        <a:lstStyle/>
        <a:p>
          <a:endParaRPr lang="en-US"/>
        </a:p>
      </dgm:t>
    </dgm:pt>
    <dgm:pt modelId="{056C9235-BE00-46B8-8A28-05EBE1E980EF}" type="pres">
      <dgm:prSet presAssocID="{B55E4B07-16EE-40AD-BB7A-1286F88506C1}" presName="childText" presStyleLbl="bgAcc1" presStyleIdx="1" presStyleCnt="25">
        <dgm:presLayoutVars>
          <dgm:bulletEnabled val="1"/>
        </dgm:presLayoutVars>
      </dgm:prSet>
      <dgm:spPr/>
      <dgm:t>
        <a:bodyPr/>
        <a:lstStyle/>
        <a:p>
          <a:endParaRPr lang="en-US"/>
        </a:p>
      </dgm:t>
    </dgm:pt>
    <dgm:pt modelId="{A223ABFF-610F-4557-BDD5-1E8C82D90366}" type="pres">
      <dgm:prSet presAssocID="{9371B6BD-2116-417E-81A9-4DD024ECE9E5}" presName="Name13" presStyleLbl="parChTrans1D2" presStyleIdx="2" presStyleCnt="25"/>
      <dgm:spPr/>
      <dgm:t>
        <a:bodyPr/>
        <a:lstStyle/>
        <a:p>
          <a:endParaRPr lang="en-US"/>
        </a:p>
      </dgm:t>
    </dgm:pt>
    <dgm:pt modelId="{5EDFC5E3-D110-4B6B-83B6-AB41D83C0A45}" type="pres">
      <dgm:prSet presAssocID="{616D511C-4F62-4D2C-89DB-16A592062909}" presName="childText" presStyleLbl="bgAcc1" presStyleIdx="2" presStyleCnt="25">
        <dgm:presLayoutVars>
          <dgm:bulletEnabled val="1"/>
        </dgm:presLayoutVars>
      </dgm:prSet>
      <dgm:spPr/>
      <dgm:t>
        <a:bodyPr/>
        <a:lstStyle/>
        <a:p>
          <a:endParaRPr lang="en-US"/>
        </a:p>
      </dgm:t>
    </dgm:pt>
    <dgm:pt modelId="{08928C8E-C134-48C3-919B-17FCD520FB40}" type="pres">
      <dgm:prSet presAssocID="{284991D3-0BBC-4637-BBB1-644E82B62C34}" presName="Name13" presStyleLbl="parChTrans1D2" presStyleIdx="3" presStyleCnt="25"/>
      <dgm:spPr/>
      <dgm:t>
        <a:bodyPr/>
        <a:lstStyle/>
        <a:p>
          <a:endParaRPr lang="en-US"/>
        </a:p>
      </dgm:t>
    </dgm:pt>
    <dgm:pt modelId="{31E7CA70-4B27-43DD-87D0-85259A5CBC52}" type="pres">
      <dgm:prSet presAssocID="{D3036E2B-F223-4660-9A0B-6EEE611FC917}" presName="childText" presStyleLbl="bgAcc1" presStyleIdx="3" presStyleCnt="25">
        <dgm:presLayoutVars>
          <dgm:bulletEnabled val="1"/>
        </dgm:presLayoutVars>
      </dgm:prSet>
      <dgm:spPr/>
      <dgm:t>
        <a:bodyPr/>
        <a:lstStyle/>
        <a:p>
          <a:endParaRPr lang="en-US"/>
        </a:p>
      </dgm:t>
    </dgm:pt>
    <dgm:pt modelId="{45F9A565-1170-4225-944E-0D11D53C6771}" type="pres">
      <dgm:prSet presAssocID="{71C50263-2C70-42C0-AA33-3CF2E2668641}" presName="root" presStyleCnt="0"/>
      <dgm:spPr/>
    </dgm:pt>
    <dgm:pt modelId="{02F8ACA4-E20C-4596-9C0D-D23007AE1146}" type="pres">
      <dgm:prSet presAssocID="{71C50263-2C70-42C0-AA33-3CF2E2668641}" presName="rootComposite" presStyleCnt="0"/>
      <dgm:spPr/>
    </dgm:pt>
    <dgm:pt modelId="{0454CF3A-E076-4B67-BDD0-1233DE09727E}" type="pres">
      <dgm:prSet presAssocID="{71C50263-2C70-42C0-AA33-3CF2E2668641}" presName="rootText" presStyleLbl="node1" presStyleIdx="1" presStyleCnt="7"/>
      <dgm:spPr/>
      <dgm:t>
        <a:bodyPr/>
        <a:lstStyle/>
        <a:p>
          <a:endParaRPr lang="en-US"/>
        </a:p>
      </dgm:t>
    </dgm:pt>
    <dgm:pt modelId="{617785E4-4F6A-4EE2-8090-37FD1FEEE145}" type="pres">
      <dgm:prSet presAssocID="{71C50263-2C70-42C0-AA33-3CF2E2668641}" presName="rootConnector" presStyleLbl="node1" presStyleIdx="1" presStyleCnt="7"/>
      <dgm:spPr/>
      <dgm:t>
        <a:bodyPr/>
        <a:lstStyle/>
        <a:p>
          <a:endParaRPr lang="en-US"/>
        </a:p>
      </dgm:t>
    </dgm:pt>
    <dgm:pt modelId="{075C7E42-C1AD-4BF0-BC6A-349A26631A34}" type="pres">
      <dgm:prSet presAssocID="{71C50263-2C70-42C0-AA33-3CF2E2668641}" presName="childShape" presStyleCnt="0"/>
      <dgm:spPr/>
    </dgm:pt>
    <dgm:pt modelId="{895863CA-D6AC-47BF-A150-D032ECE9C64F}" type="pres">
      <dgm:prSet presAssocID="{BDFD48D4-3AC7-4CAE-906F-12094B6DCAA5}" presName="Name13" presStyleLbl="parChTrans1D2" presStyleIdx="4" presStyleCnt="25"/>
      <dgm:spPr/>
      <dgm:t>
        <a:bodyPr/>
        <a:lstStyle/>
        <a:p>
          <a:endParaRPr lang="en-US"/>
        </a:p>
      </dgm:t>
    </dgm:pt>
    <dgm:pt modelId="{30560122-5908-4BCF-A5F4-560F01FF5B00}" type="pres">
      <dgm:prSet presAssocID="{2568B5DA-F75B-4D31-BBFA-530593785A8D}" presName="childText" presStyleLbl="bgAcc1" presStyleIdx="4" presStyleCnt="25">
        <dgm:presLayoutVars>
          <dgm:bulletEnabled val="1"/>
        </dgm:presLayoutVars>
      </dgm:prSet>
      <dgm:spPr/>
      <dgm:t>
        <a:bodyPr/>
        <a:lstStyle/>
        <a:p>
          <a:endParaRPr lang="en-US"/>
        </a:p>
      </dgm:t>
    </dgm:pt>
    <dgm:pt modelId="{E6EE7B04-6518-4AF2-A958-FD5A3B967E6B}" type="pres">
      <dgm:prSet presAssocID="{8F2F2BC5-2C21-42A9-B2F5-5F41AEFA0CA8}" presName="Name13" presStyleLbl="parChTrans1D2" presStyleIdx="5" presStyleCnt="25"/>
      <dgm:spPr/>
      <dgm:t>
        <a:bodyPr/>
        <a:lstStyle/>
        <a:p>
          <a:endParaRPr lang="en-US"/>
        </a:p>
      </dgm:t>
    </dgm:pt>
    <dgm:pt modelId="{F562805F-8306-4119-B1BE-1E3618E09B58}" type="pres">
      <dgm:prSet presAssocID="{6047E834-5F4D-4DCB-8754-002A94580526}" presName="childText" presStyleLbl="bgAcc1" presStyleIdx="5" presStyleCnt="25">
        <dgm:presLayoutVars>
          <dgm:bulletEnabled val="1"/>
        </dgm:presLayoutVars>
      </dgm:prSet>
      <dgm:spPr/>
      <dgm:t>
        <a:bodyPr/>
        <a:lstStyle/>
        <a:p>
          <a:endParaRPr lang="en-US"/>
        </a:p>
      </dgm:t>
    </dgm:pt>
    <dgm:pt modelId="{A7660E06-4974-45A7-9C3D-B1B17223F461}" type="pres">
      <dgm:prSet presAssocID="{76B14091-9A00-4084-8A34-A5A62ABA7C15}" presName="Name13" presStyleLbl="parChTrans1D2" presStyleIdx="6" presStyleCnt="25"/>
      <dgm:spPr/>
      <dgm:t>
        <a:bodyPr/>
        <a:lstStyle/>
        <a:p>
          <a:endParaRPr lang="en-US"/>
        </a:p>
      </dgm:t>
    </dgm:pt>
    <dgm:pt modelId="{1ED22BD9-9E76-4F62-8CA6-E92A0B36AAD4}" type="pres">
      <dgm:prSet presAssocID="{4994E0DF-849C-42A7-8C5B-261608275968}" presName="childText" presStyleLbl="bgAcc1" presStyleIdx="6" presStyleCnt="25">
        <dgm:presLayoutVars>
          <dgm:bulletEnabled val="1"/>
        </dgm:presLayoutVars>
      </dgm:prSet>
      <dgm:spPr/>
      <dgm:t>
        <a:bodyPr/>
        <a:lstStyle/>
        <a:p>
          <a:endParaRPr lang="en-US"/>
        </a:p>
      </dgm:t>
    </dgm:pt>
    <dgm:pt modelId="{2E61784B-3031-4F72-9F5E-F3A95F9B09EE}" type="pres">
      <dgm:prSet presAssocID="{DE223897-51B2-4F76-BFC2-527C2500B8B0}" presName="Name13" presStyleLbl="parChTrans1D2" presStyleIdx="7" presStyleCnt="25"/>
      <dgm:spPr/>
      <dgm:t>
        <a:bodyPr/>
        <a:lstStyle/>
        <a:p>
          <a:endParaRPr lang="en-US"/>
        </a:p>
      </dgm:t>
    </dgm:pt>
    <dgm:pt modelId="{18030780-94B5-4C2C-A74B-9CB6D45CAF5B}" type="pres">
      <dgm:prSet presAssocID="{5669F0AD-F44E-46C1-BB5A-5ACF7DE3596E}" presName="childText" presStyleLbl="bgAcc1" presStyleIdx="7" presStyleCnt="25">
        <dgm:presLayoutVars>
          <dgm:bulletEnabled val="1"/>
        </dgm:presLayoutVars>
      </dgm:prSet>
      <dgm:spPr/>
      <dgm:t>
        <a:bodyPr/>
        <a:lstStyle/>
        <a:p>
          <a:endParaRPr lang="en-US"/>
        </a:p>
      </dgm:t>
    </dgm:pt>
    <dgm:pt modelId="{5CFAA873-14A3-4FEB-9A24-09D273F426F0}" type="pres">
      <dgm:prSet presAssocID="{3CD99CB5-09CC-4696-ABAB-C55329C16319}" presName="root" presStyleCnt="0"/>
      <dgm:spPr/>
    </dgm:pt>
    <dgm:pt modelId="{01C6D714-E672-49FD-9E77-4CE58992D2F6}" type="pres">
      <dgm:prSet presAssocID="{3CD99CB5-09CC-4696-ABAB-C55329C16319}" presName="rootComposite" presStyleCnt="0"/>
      <dgm:spPr/>
    </dgm:pt>
    <dgm:pt modelId="{A6DF3DD5-7573-473B-9567-F85214885A57}" type="pres">
      <dgm:prSet presAssocID="{3CD99CB5-09CC-4696-ABAB-C55329C16319}" presName="rootText" presStyleLbl="node1" presStyleIdx="2" presStyleCnt="7"/>
      <dgm:spPr/>
      <dgm:t>
        <a:bodyPr/>
        <a:lstStyle/>
        <a:p>
          <a:endParaRPr lang="en-US"/>
        </a:p>
      </dgm:t>
    </dgm:pt>
    <dgm:pt modelId="{87B46E5D-BDC6-4F44-9B2E-E9E8306DAC59}" type="pres">
      <dgm:prSet presAssocID="{3CD99CB5-09CC-4696-ABAB-C55329C16319}" presName="rootConnector" presStyleLbl="node1" presStyleIdx="2" presStyleCnt="7"/>
      <dgm:spPr/>
      <dgm:t>
        <a:bodyPr/>
        <a:lstStyle/>
        <a:p>
          <a:endParaRPr lang="en-US"/>
        </a:p>
      </dgm:t>
    </dgm:pt>
    <dgm:pt modelId="{985E6DD1-E655-4141-BBF1-82C408AB902E}" type="pres">
      <dgm:prSet presAssocID="{3CD99CB5-09CC-4696-ABAB-C55329C16319}" presName="childShape" presStyleCnt="0"/>
      <dgm:spPr/>
    </dgm:pt>
    <dgm:pt modelId="{30D30C64-52CF-4934-921D-22E687ECEC65}" type="pres">
      <dgm:prSet presAssocID="{AFB077D9-12E6-4B4C-B297-EB9DA410967C}" presName="Name13" presStyleLbl="parChTrans1D2" presStyleIdx="8" presStyleCnt="25"/>
      <dgm:spPr/>
      <dgm:t>
        <a:bodyPr/>
        <a:lstStyle/>
        <a:p>
          <a:endParaRPr lang="en-US"/>
        </a:p>
      </dgm:t>
    </dgm:pt>
    <dgm:pt modelId="{7B6B0480-3124-4CBA-97AA-269F13600234}" type="pres">
      <dgm:prSet presAssocID="{697293F4-D5A1-4549-82C1-C323E80FF059}" presName="childText" presStyleLbl="bgAcc1" presStyleIdx="8" presStyleCnt="25">
        <dgm:presLayoutVars>
          <dgm:bulletEnabled val="1"/>
        </dgm:presLayoutVars>
      </dgm:prSet>
      <dgm:spPr/>
      <dgm:t>
        <a:bodyPr/>
        <a:lstStyle/>
        <a:p>
          <a:endParaRPr lang="en-US"/>
        </a:p>
      </dgm:t>
    </dgm:pt>
    <dgm:pt modelId="{CC023DEF-390F-47AE-88BA-C0E7DD0059D4}" type="pres">
      <dgm:prSet presAssocID="{93CA530E-4906-4A58-AC06-BCF92F985A6D}" presName="Name13" presStyleLbl="parChTrans1D2" presStyleIdx="9" presStyleCnt="25"/>
      <dgm:spPr/>
      <dgm:t>
        <a:bodyPr/>
        <a:lstStyle/>
        <a:p>
          <a:endParaRPr lang="en-US"/>
        </a:p>
      </dgm:t>
    </dgm:pt>
    <dgm:pt modelId="{C98E5D4E-AD37-4D31-8977-035D0713C478}" type="pres">
      <dgm:prSet presAssocID="{970CAA89-537A-4E57-A232-2ADA56B2A0AF}" presName="childText" presStyleLbl="bgAcc1" presStyleIdx="9" presStyleCnt="25">
        <dgm:presLayoutVars>
          <dgm:bulletEnabled val="1"/>
        </dgm:presLayoutVars>
      </dgm:prSet>
      <dgm:spPr/>
      <dgm:t>
        <a:bodyPr/>
        <a:lstStyle/>
        <a:p>
          <a:endParaRPr lang="en-US"/>
        </a:p>
      </dgm:t>
    </dgm:pt>
    <dgm:pt modelId="{03AC2B05-679F-46EC-B013-272138377BC5}" type="pres">
      <dgm:prSet presAssocID="{1EE5AF17-FAD9-47C2-A9A5-465C1B80FA67}" presName="Name13" presStyleLbl="parChTrans1D2" presStyleIdx="10" presStyleCnt="25"/>
      <dgm:spPr/>
      <dgm:t>
        <a:bodyPr/>
        <a:lstStyle/>
        <a:p>
          <a:endParaRPr lang="en-US"/>
        </a:p>
      </dgm:t>
    </dgm:pt>
    <dgm:pt modelId="{8E13773C-43CB-409D-8F68-79A93F73C175}" type="pres">
      <dgm:prSet presAssocID="{AA8BD9EA-E477-4DAE-8D86-FA38E2B44E2F}" presName="childText" presStyleLbl="bgAcc1" presStyleIdx="10" presStyleCnt="25">
        <dgm:presLayoutVars>
          <dgm:bulletEnabled val="1"/>
        </dgm:presLayoutVars>
      </dgm:prSet>
      <dgm:spPr/>
      <dgm:t>
        <a:bodyPr/>
        <a:lstStyle/>
        <a:p>
          <a:endParaRPr lang="en-US"/>
        </a:p>
      </dgm:t>
    </dgm:pt>
    <dgm:pt modelId="{1B92D06F-2D82-4352-9987-929919E836CA}" type="pres">
      <dgm:prSet presAssocID="{EAECB5BD-AA08-4913-AECC-F2316B337A56}" presName="Name13" presStyleLbl="parChTrans1D2" presStyleIdx="11" presStyleCnt="25"/>
      <dgm:spPr/>
      <dgm:t>
        <a:bodyPr/>
        <a:lstStyle/>
        <a:p>
          <a:endParaRPr lang="en-US"/>
        </a:p>
      </dgm:t>
    </dgm:pt>
    <dgm:pt modelId="{8A3E3C1B-DA37-4362-9AD4-3AE1276C467D}" type="pres">
      <dgm:prSet presAssocID="{18DAB783-56A3-4ACB-AF0B-83626DB8C338}" presName="childText" presStyleLbl="bgAcc1" presStyleIdx="11" presStyleCnt="25">
        <dgm:presLayoutVars>
          <dgm:bulletEnabled val="1"/>
        </dgm:presLayoutVars>
      </dgm:prSet>
      <dgm:spPr/>
      <dgm:t>
        <a:bodyPr/>
        <a:lstStyle/>
        <a:p>
          <a:endParaRPr lang="en-US"/>
        </a:p>
      </dgm:t>
    </dgm:pt>
    <dgm:pt modelId="{7B2CDC1F-7F25-4CCC-A5E1-60C7D2F37D30}" type="pres">
      <dgm:prSet presAssocID="{A13451FA-AAD3-4C95-9EA4-C846E398614A}" presName="root" presStyleCnt="0"/>
      <dgm:spPr/>
    </dgm:pt>
    <dgm:pt modelId="{CEDFF2F5-E572-4F16-A7BA-8145FDB5C210}" type="pres">
      <dgm:prSet presAssocID="{A13451FA-AAD3-4C95-9EA4-C846E398614A}" presName="rootComposite" presStyleCnt="0"/>
      <dgm:spPr/>
    </dgm:pt>
    <dgm:pt modelId="{15961FC5-26B7-42CB-BDAB-C467520F06BC}" type="pres">
      <dgm:prSet presAssocID="{A13451FA-AAD3-4C95-9EA4-C846E398614A}" presName="rootText" presStyleLbl="node1" presStyleIdx="3" presStyleCnt="7"/>
      <dgm:spPr/>
      <dgm:t>
        <a:bodyPr/>
        <a:lstStyle/>
        <a:p>
          <a:endParaRPr lang="en-US"/>
        </a:p>
      </dgm:t>
    </dgm:pt>
    <dgm:pt modelId="{B64A169E-7612-44A1-AB35-38D2812BB714}" type="pres">
      <dgm:prSet presAssocID="{A13451FA-AAD3-4C95-9EA4-C846E398614A}" presName="rootConnector" presStyleLbl="node1" presStyleIdx="3" presStyleCnt="7"/>
      <dgm:spPr/>
      <dgm:t>
        <a:bodyPr/>
        <a:lstStyle/>
        <a:p>
          <a:endParaRPr lang="en-US"/>
        </a:p>
      </dgm:t>
    </dgm:pt>
    <dgm:pt modelId="{57F0DFF2-615A-4B0C-91CF-81D21A624C8E}" type="pres">
      <dgm:prSet presAssocID="{A13451FA-AAD3-4C95-9EA4-C846E398614A}" presName="childShape" presStyleCnt="0"/>
      <dgm:spPr/>
    </dgm:pt>
    <dgm:pt modelId="{6BBE894C-3D02-4CD8-9E6D-96CD078E44BB}" type="pres">
      <dgm:prSet presAssocID="{FABF4B2F-DC49-4709-93B0-55CEC4678EB2}" presName="Name13" presStyleLbl="parChTrans1D2" presStyleIdx="12" presStyleCnt="25"/>
      <dgm:spPr/>
      <dgm:t>
        <a:bodyPr/>
        <a:lstStyle/>
        <a:p>
          <a:endParaRPr lang="en-US"/>
        </a:p>
      </dgm:t>
    </dgm:pt>
    <dgm:pt modelId="{22134BA9-89F5-4840-A447-F7FE9084B410}" type="pres">
      <dgm:prSet presAssocID="{CB83EBFF-8205-4AEF-B2A3-FA022EE155B6}" presName="childText" presStyleLbl="bgAcc1" presStyleIdx="12" presStyleCnt="25">
        <dgm:presLayoutVars>
          <dgm:bulletEnabled val="1"/>
        </dgm:presLayoutVars>
      </dgm:prSet>
      <dgm:spPr/>
      <dgm:t>
        <a:bodyPr/>
        <a:lstStyle/>
        <a:p>
          <a:endParaRPr lang="en-US"/>
        </a:p>
      </dgm:t>
    </dgm:pt>
    <dgm:pt modelId="{7BD9C3ED-6C94-4E07-9585-8CB97D17C675}" type="pres">
      <dgm:prSet presAssocID="{92557366-E995-47ED-9D1D-2ECE228161E9}" presName="Name13" presStyleLbl="parChTrans1D2" presStyleIdx="13" presStyleCnt="25"/>
      <dgm:spPr/>
      <dgm:t>
        <a:bodyPr/>
        <a:lstStyle/>
        <a:p>
          <a:endParaRPr lang="en-US"/>
        </a:p>
      </dgm:t>
    </dgm:pt>
    <dgm:pt modelId="{71EFBAD1-7782-4BA3-96A6-3E46ABC05C8A}" type="pres">
      <dgm:prSet presAssocID="{8639C9FD-15FA-4148-8E90-68B548C2B987}" presName="childText" presStyleLbl="bgAcc1" presStyleIdx="13" presStyleCnt="25">
        <dgm:presLayoutVars>
          <dgm:bulletEnabled val="1"/>
        </dgm:presLayoutVars>
      </dgm:prSet>
      <dgm:spPr/>
      <dgm:t>
        <a:bodyPr/>
        <a:lstStyle/>
        <a:p>
          <a:endParaRPr lang="en-US"/>
        </a:p>
      </dgm:t>
    </dgm:pt>
    <dgm:pt modelId="{65FE13FC-4EB9-4C88-8C6C-A1E6E7B9A495}" type="pres">
      <dgm:prSet presAssocID="{C950A06E-EE52-4BFE-B9FF-6656E16DDAFB}" presName="Name13" presStyleLbl="parChTrans1D2" presStyleIdx="14" presStyleCnt="25"/>
      <dgm:spPr/>
      <dgm:t>
        <a:bodyPr/>
        <a:lstStyle/>
        <a:p>
          <a:endParaRPr lang="en-US"/>
        </a:p>
      </dgm:t>
    </dgm:pt>
    <dgm:pt modelId="{D648CDE2-8F4A-4977-850E-247B807D0A55}" type="pres">
      <dgm:prSet presAssocID="{438CE50D-6C60-4CAE-966E-DB86163C92B8}" presName="childText" presStyleLbl="bgAcc1" presStyleIdx="14" presStyleCnt="25">
        <dgm:presLayoutVars>
          <dgm:bulletEnabled val="1"/>
        </dgm:presLayoutVars>
      </dgm:prSet>
      <dgm:spPr/>
      <dgm:t>
        <a:bodyPr/>
        <a:lstStyle/>
        <a:p>
          <a:endParaRPr lang="en-US"/>
        </a:p>
      </dgm:t>
    </dgm:pt>
    <dgm:pt modelId="{4D900127-6A89-4355-84FF-F0D2EA28E28E}" type="pres">
      <dgm:prSet presAssocID="{11FF4389-C043-4043-B680-F77361412062}" presName="Name13" presStyleLbl="parChTrans1D2" presStyleIdx="15" presStyleCnt="25"/>
      <dgm:spPr/>
      <dgm:t>
        <a:bodyPr/>
        <a:lstStyle/>
        <a:p>
          <a:endParaRPr lang="en-US"/>
        </a:p>
      </dgm:t>
    </dgm:pt>
    <dgm:pt modelId="{E9AB1A8C-6772-4882-9B65-578D08035E83}" type="pres">
      <dgm:prSet presAssocID="{74060D9D-9869-48D0-845E-06B975ADD448}" presName="childText" presStyleLbl="bgAcc1" presStyleIdx="15" presStyleCnt="25">
        <dgm:presLayoutVars>
          <dgm:bulletEnabled val="1"/>
        </dgm:presLayoutVars>
      </dgm:prSet>
      <dgm:spPr/>
      <dgm:t>
        <a:bodyPr/>
        <a:lstStyle/>
        <a:p>
          <a:endParaRPr lang="en-US"/>
        </a:p>
      </dgm:t>
    </dgm:pt>
    <dgm:pt modelId="{0202929E-B939-4741-A2D5-9E837414CFC1}" type="pres">
      <dgm:prSet presAssocID="{C2679A56-9729-428D-85AF-6039B0197488}" presName="root" presStyleCnt="0"/>
      <dgm:spPr/>
    </dgm:pt>
    <dgm:pt modelId="{642150B4-5BB0-47C6-9576-2B90367CA6E6}" type="pres">
      <dgm:prSet presAssocID="{C2679A56-9729-428D-85AF-6039B0197488}" presName="rootComposite" presStyleCnt="0"/>
      <dgm:spPr/>
    </dgm:pt>
    <dgm:pt modelId="{7B65F010-0254-42DB-871D-E9DE0C3E85F6}" type="pres">
      <dgm:prSet presAssocID="{C2679A56-9729-428D-85AF-6039B0197488}" presName="rootText" presStyleLbl="node1" presStyleIdx="4" presStyleCnt="7"/>
      <dgm:spPr/>
      <dgm:t>
        <a:bodyPr/>
        <a:lstStyle/>
        <a:p>
          <a:endParaRPr lang="en-US"/>
        </a:p>
      </dgm:t>
    </dgm:pt>
    <dgm:pt modelId="{5C83CB21-0C04-484F-8161-EB1BC412736C}" type="pres">
      <dgm:prSet presAssocID="{C2679A56-9729-428D-85AF-6039B0197488}" presName="rootConnector" presStyleLbl="node1" presStyleIdx="4" presStyleCnt="7"/>
      <dgm:spPr/>
      <dgm:t>
        <a:bodyPr/>
        <a:lstStyle/>
        <a:p>
          <a:endParaRPr lang="en-US"/>
        </a:p>
      </dgm:t>
    </dgm:pt>
    <dgm:pt modelId="{064FE9A4-A694-4F30-86B5-E9856B76F9D8}" type="pres">
      <dgm:prSet presAssocID="{C2679A56-9729-428D-85AF-6039B0197488}" presName="childShape" presStyleCnt="0"/>
      <dgm:spPr/>
    </dgm:pt>
    <dgm:pt modelId="{6882BB64-D980-4AB4-98E0-EB74C6C58004}" type="pres">
      <dgm:prSet presAssocID="{64302C53-CF7E-4706-8DEE-8F68819A3969}" presName="Name13" presStyleLbl="parChTrans1D2" presStyleIdx="16" presStyleCnt="25"/>
      <dgm:spPr/>
      <dgm:t>
        <a:bodyPr/>
        <a:lstStyle/>
        <a:p>
          <a:endParaRPr lang="en-US"/>
        </a:p>
      </dgm:t>
    </dgm:pt>
    <dgm:pt modelId="{8CD4DA2A-EE90-442D-A862-7766DC3ACE6B}" type="pres">
      <dgm:prSet presAssocID="{FCEEFA4A-1704-4529-A155-6E441808EF86}" presName="childText" presStyleLbl="bgAcc1" presStyleIdx="16" presStyleCnt="25">
        <dgm:presLayoutVars>
          <dgm:bulletEnabled val="1"/>
        </dgm:presLayoutVars>
      </dgm:prSet>
      <dgm:spPr/>
      <dgm:t>
        <a:bodyPr/>
        <a:lstStyle/>
        <a:p>
          <a:endParaRPr lang="en-US"/>
        </a:p>
      </dgm:t>
    </dgm:pt>
    <dgm:pt modelId="{9B9312D6-1621-4C9E-828B-46B6D42FB677}" type="pres">
      <dgm:prSet presAssocID="{54B7EC01-1F0B-41DA-BBDE-13A7B7B63136}" presName="Name13" presStyleLbl="parChTrans1D2" presStyleIdx="17" presStyleCnt="25"/>
      <dgm:spPr/>
      <dgm:t>
        <a:bodyPr/>
        <a:lstStyle/>
        <a:p>
          <a:endParaRPr lang="en-US"/>
        </a:p>
      </dgm:t>
    </dgm:pt>
    <dgm:pt modelId="{495E6810-8756-4DC5-AC2B-69779D7004A2}" type="pres">
      <dgm:prSet presAssocID="{96B37511-8238-4227-8149-65BA7BFE29C3}" presName="childText" presStyleLbl="bgAcc1" presStyleIdx="17" presStyleCnt="25">
        <dgm:presLayoutVars>
          <dgm:bulletEnabled val="1"/>
        </dgm:presLayoutVars>
      </dgm:prSet>
      <dgm:spPr/>
      <dgm:t>
        <a:bodyPr/>
        <a:lstStyle/>
        <a:p>
          <a:endParaRPr lang="en-US"/>
        </a:p>
      </dgm:t>
    </dgm:pt>
    <dgm:pt modelId="{9712F10B-AA65-4EB8-B5A0-F666CAFEA6DE}" type="pres">
      <dgm:prSet presAssocID="{1EC54742-24FC-4D7D-A846-14CDF928E1EC}" presName="Name13" presStyleLbl="parChTrans1D2" presStyleIdx="18" presStyleCnt="25"/>
      <dgm:spPr/>
      <dgm:t>
        <a:bodyPr/>
        <a:lstStyle/>
        <a:p>
          <a:endParaRPr lang="en-US"/>
        </a:p>
      </dgm:t>
    </dgm:pt>
    <dgm:pt modelId="{EAF0B9A1-39C4-4952-BE94-86EF0FB15321}" type="pres">
      <dgm:prSet presAssocID="{C2329B7B-9DA4-4598-9969-0AB8685F2513}" presName="childText" presStyleLbl="bgAcc1" presStyleIdx="18" presStyleCnt="25">
        <dgm:presLayoutVars>
          <dgm:bulletEnabled val="1"/>
        </dgm:presLayoutVars>
      </dgm:prSet>
      <dgm:spPr/>
      <dgm:t>
        <a:bodyPr/>
        <a:lstStyle/>
        <a:p>
          <a:endParaRPr lang="en-US"/>
        </a:p>
      </dgm:t>
    </dgm:pt>
    <dgm:pt modelId="{4457E665-72B2-4AFE-A899-BED906FB9BA9}" type="pres">
      <dgm:prSet presAssocID="{7AFF55C8-4704-4B40-B65B-3D268ECAEBC9}" presName="Name13" presStyleLbl="parChTrans1D2" presStyleIdx="19" presStyleCnt="25"/>
      <dgm:spPr/>
      <dgm:t>
        <a:bodyPr/>
        <a:lstStyle/>
        <a:p>
          <a:endParaRPr lang="en-US"/>
        </a:p>
      </dgm:t>
    </dgm:pt>
    <dgm:pt modelId="{04F4DC16-5050-4619-93CE-71E98C40547C}" type="pres">
      <dgm:prSet presAssocID="{1114E8B4-D6CD-450A-BBE4-404DE310789C}" presName="childText" presStyleLbl="bgAcc1" presStyleIdx="19" presStyleCnt="25">
        <dgm:presLayoutVars>
          <dgm:bulletEnabled val="1"/>
        </dgm:presLayoutVars>
      </dgm:prSet>
      <dgm:spPr/>
      <dgm:t>
        <a:bodyPr/>
        <a:lstStyle/>
        <a:p>
          <a:endParaRPr lang="en-US"/>
        </a:p>
      </dgm:t>
    </dgm:pt>
    <dgm:pt modelId="{2923B3F9-A307-4CF8-B235-091E308D1D05}" type="pres">
      <dgm:prSet presAssocID="{0D6FE510-4B13-4D8A-AD5E-06DDDA3AA2B6}" presName="root" presStyleCnt="0"/>
      <dgm:spPr/>
    </dgm:pt>
    <dgm:pt modelId="{AA3CD005-9E87-4027-8574-894E869C2D7A}" type="pres">
      <dgm:prSet presAssocID="{0D6FE510-4B13-4D8A-AD5E-06DDDA3AA2B6}" presName="rootComposite" presStyleCnt="0"/>
      <dgm:spPr/>
    </dgm:pt>
    <dgm:pt modelId="{708D6ED4-6F75-4C2E-AD0A-1CFD6A53BF72}" type="pres">
      <dgm:prSet presAssocID="{0D6FE510-4B13-4D8A-AD5E-06DDDA3AA2B6}" presName="rootText" presStyleLbl="node1" presStyleIdx="5" presStyleCnt="7"/>
      <dgm:spPr/>
      <dgm:t>
        <a:bodyPr/>
        <a:lstStyle/>
        <a:p>
          <a:endParaRPr lang="en-US"/>
        </a:p>
      </dgm:t>
    </dgm:pt>
    <dgm:pt modelId="{392DFBD1-08BD-478D-A16E-025168EFF404}" type="pres">
      <dgm:prSet presAssocID="{0D6FE510-4B13-4D8A-AD5E-06DDDA3AA2B6}" presName="rootConnector" presStyleLbl="node1" presStyleIdx="5" presStyleCnt="7"/>
      <dgm:spPr/>
      <dgm:t>
        <a:bodyPr/>
        <a:lstStyle/>
        <a:p>
          <a:endParaRPr lang="en-US"/>
        </a:p>
      </dgm:t>
    </dgm:pt>
    <dgm:pt modelId="{84FF6165-18CD-4DFD-AA54-F2B1B76FB83F}" type="pres">
      <dgm:prSet presAssocID="{0D6FE510-4B13-4D8A-AD5E-06DDDA3AA2B6}" presName="childShape" presStyleCnt="0"/>
      <dgm:spPr/>
    </dgm:pt>
    <dgm:pt modelId="{A0771D30-5784-495C-BDD7-29C75ECDC290}" type="pres">
      <dgm:prSet presAssocID="{4D20AD0F-42B9-46FB-8B4D-0144946D55A7}" presName="Name13" presStyleLbl="parChTrans1D2" presStyleIdx="20" presStyleCnt="25"/>
      <dgm:spPr/>
      <dgm:t>
        <a:bodyPr/>
        <a:lstStyle/>
        <a:p>
          <a:endParaRPr lang="en-US"/>
        </a:p>
      </dgm:t>
    </dgm:pt>
    <dgm:pt modelId="{0E9BD6C4-1CBE-4F7D-ADEA-DE34E5451124}" type="pres">
      <dgm:prSet presAssocID="{A64A7385-90DA-4045-8A54-E43B7E6AF1F9}" presName="childText" presStyleLbl="bgAcc1" presStyleIdx="20" presStyleCnt="25">
        <dgm:presLayoutVars>
          <dgm:bulletEnabled val="1"/>
        </dgm:presLayoutVars>
      </dgm:prSet>
      <dgm:spPr/>
      <dgm:t>
        <a:bodyPr/>
        <a:lstStyle/>
        <a:p>
          <a:endParaRPr lang="en-US"/>
        </a:p>
      </dgm:t>
    </dgm:pt>
    <dgm:pt modelId="{6EB29CE7-8AF7-4BB7-B145-D5FDF450A94F}" type="pres">
      <dgm:prSet presAssocID="{1D5B6430-2ADA-4D5E-9333-6F94E4A9B237}" presName="Name13" presStyleLbl="parChTrans1D2" presStyleIdx="21" presStyleCnt="25"/>
      <dgm:spPr/>
      <dgm:t>
        <a:bodyPr/>
        <a:lstStyle/>
        <a:p>
          <a:endParaRPr lang="en-US"/>
        </a:p>
      </dgm:t>
    </dgm:pt>
    <dgm:pt modelId="{A35D88A7-A489-4FC0-8E2A-FBCF9FA50F11}" type="pres">
      <dgm:prSet presAssocID="{9EAC6FBF-9A57-4E61-881B-2C2B8B7F2F96}" presName="childText" presStyleLbl="bgAcc1" presStyleIdx="21" presStyleCnt="25">
        <dgm:presLayoutVars>
          <dgm:bulletEnabled val="1"/>
        </dgm:presLayoutVars>
      </dgm:prSet>
      <dgm:spPr/>
      <dgm:t>
        <a:bodyPr/>
        <a:lstStyle/>
        <a:p>
          <a:endParaRPr lang="en-US"/>
        </a:p>
      </dgm:t>
    </dgm:pt>
    <dgm:pt modelId="{103D76E9-6CFA-4A21-97B2-55432A7847B9}" type="pres">
      <dgm:prSet presAssocID="{22087251-3678-41A0-B067-D3FD15483500}" presName="root" presStyleCnt="0"/>
      <dgm:spPr/>
    </dgm:pt>
    <dgm:pt modelId="{56368934-38FB-48E2-AD66-C9B7AFB0C39C}" type="pres">
      <dgm:prSet presAssocID="{22087251-3678-41A0-B067-D3FD15483500}" presName="rootComposite" presStyleCnt="0"/>
      <dgm:spPr/>
    </dgm:pt>
    <dgm:pt modelId="{2A99BCA5-7F7F-41B0-9195-0D3ED82F46AB}" type="pres">
      <dgm:prSet presAssocID="{22087251-3678-41A0-B067-D3FD15483500}" presName="rootText" presStyleLbl="node1" presStyleIdx="6" presStyleCnt="7"/>
      <dgm:spPr/>
      <dgm:t>
        <a:bodyPr/>
        <a:lstStyle/>
        <a:p>
          <a:endParaRPr lang="en-US"/>
        </a:p>
      </dgm:t>
    </dgm:pt>
    <dgm:pt modelId="{286F2423-EBA5-4121-AE4C-48A74897630E}" type="pres">
      <dgm:prSet presAssocID="{22087251-3678-41A0-B067-D3FD15483500}" presName="rootConnector" presStyleLbl="node1" presStyleIdx="6" presStyleCnt="7"/>
      <dgm:spPr/>
      <dgm:t>
        <a:bodyPr/>
        <a:lstStyle/>
        <a:p>
          <a:endParaRPr lang="en-US"/>
        </a:p>
      </dgm:t>
    </dgm:pt>
    <dgm:pt modelId="{6C05F80B-A866-4E83-9D39-67F7CD45B99E}" type="pres">
      <dgm:prSet presAssocID="{22087251-3678-41A0-B067-D3FD15483500}" presName="childShape" presStyleCnt="0"/>
      <dgm:spPr/>
    </dgm:pt>
    <dgm:pt modelId="{07EA3A24-E8D1-4799-A0AE-37E4099A536D}" type="pres">
      <dgm:prSet presAssocID="{3237F2CD-33F9-4624-BC1B-1EA90D6D95F8}" presName="Name13" presStyleLbl="parChTrans1D2" presStyleIdx="22" presStyleCnt="25"/>
      <dgm:spPr/>
      <dgm:t>
        <a:bodyPr/>
        <a:lstStyle/>
        <a:p>
          <a:endParaRPr lang="en-US"/>
        </a:p>
      </dgm:t>
    </dgm:pt>
    <dgm:pt modelId="{B5491196-C879-4469-904B-648DF81DD39B}" type="pres">
      <dgm:prSet presAssocID="{DA87AB39-37F6-4EBA-B842-1311DBD60712}" presName="childText" presStyleLbl="bgAcc1" presStyleIdx="22" presStyleCnt="25">
        <dgm:presLayoutVars>
          <dgm:bulletEnabled val="1"/>
        </dgm:presLayoutVars>
      </dgm:prSet>
      <dgm:spPr/>
      <dgm:t>
        <a:bodyPr/>
        <a:lstStyle/>
        <a:p>
          <a:endParaRPr lang="en-US"/>
        </a:p>
      </dgm:t>
    </dgm:pt>
    <dgm:pt modelId="{565C991D-B31A-4C2B-8B3B-5F60170A9887}" type="pres">
      <dgm:prSet presAssocID="{B06AE166-709B-4F05-9417-6C6355F3D8C7}" presName="Name13" presStyleLbl="parChTrans1D2" presStyleIdx="23" presStyleCnt="25"/>
      <dgm:spPr/>
      <dgm:t>
        <a:bodyPr/>
        <a:lstStyle/>
        <a:p>
          <a:endParaRPr lang="en-US"/>
        </a:p>
      </dgm:t>
    </dgm:pt>
    <dgm:pt modelId="{25FB1416-7A65-4A9F-BBCB-2BFF7396D135}" type="pres">
      <dgm:prSet presAssocID="{3B6983DA-9865-45B5-B286-254607C2E758}" presName="childText" presStyleLbl="bgAcc1" presStyleIdx="23" presStyleCnt="25">
        <dgm:presLayoutVars>
          <dgm:bulletEnabled val="1"/>
        </dgm:presLayoutVars>
      </dgm:prSet>
      <dgm:spPr/>
      <dgm:t>
        <a:bodyPr/>
        <a:lstStyle/>
        <a:p>
          <a:endParaRPr lang="en-US"/>
        </a:p>
      </dgm:t>
    </dgm:pt>
    <dgm:pt modelId="{36056E75-18A5-4B83-BCC6-5DC7593B9B5D}" type="pres">
      <dgm:prSet presAssocID="{2E80787E-6A36-441C-9040-5EA6F727FDF8}" presName="Name13" presStyleLbl="parChTrans1D2" presStyleIdx="24" presStyleCnt="25"/>
      <dgm:spPr/>
      <dgm:t>
        <a:bodyPr/>
        <a:lstStyle/>
        <a:p>
          <a:endParaRPr lang="en-US"/>
        </a:p>
      </dgm:t>
    </dgm:pt>
    <dgm:pt modelId="{9197230E-6933-45F0-80AF-C98A7D9BEF01}" type="pres">
      <dgm:prSet presAssocID="{E0B7C431-8FF1-4835-A93D-1144C443699C}" presName="childText" presStyleLbl="bgAcc1" presStyleIdx="24" presStyleCnt="25">
        <dgm:presLayoutVars>
          <dgm:bulletEnabled val="1"/>
        </dgm:presLayoutVars>
      </dgm:prSet>
      <dgm:spPr/>
      <dgm:t>
        <a:bodyPr/>
        <a:lstStyle/>
        <a:p>
          <a:endParaRPr lang="en-US"/>
        </a:p>
      </dgm:t>
    </dgm:pt>
  </dgm:ptLst>
  <dgm:cxnLst>
    <dgm:cxn modelId="{6D3A4F68-7586-4271-BE84-3A96D9360CF4}" type="presOf" srcId="{4994E0DF-849C-42A7-8C5B-261608275968}" destId="{1ED22BD9-9E76-4F62-8CA6-E92A0B36AAD4}" srcOrd="0" destOrd="0" presId="urn:microsoft.com/office/officeart/2005/8/layout/hierarchy3"/>
    <dgm:cxn modelId="{61B2547B-DF01-4CED-BDA4-85BCA56F35ED}" srcId="{C2679A56-9729-428D-85AF-6039B0197488}" destId="{C2329B7B-9DA4-4598-9969-0AB8685F2513}" srcOrd="2" destOrd="0" parTransId="{1EC54742-24FC-4D7D-A846-14CDF928E1EC}" sibTransId="{C4C67A67-1022-4159-9762-F5BECD11191B}"/>
    <dgm:cxn modelId="{A32FA298-6B46-445C-95B4-3DFD35075C87}" srcId="{0D6FE510-4B13-4D8A-AD5E-06DDDA3AA2B6}" destId="{9EAC6FBF-9A57-4E61-881B-2C2B8B7F2F96}" srcOrd="1" destOrd="0" parTransId="{1D5B6430-2ADA-4D5E-9333-6F94E4A9B237}" sibTransId="{DE799FEF-A2A4-4D66-A89D-5BFC522E88B4}"/>
    <dgm:cxn modelId="{9A9B50AF-E815-4F03-AB22-A95DB1C4A1A1}" srcId="{3CD99CB5-09CC-4696-ABAB-C55329C16319}" destId="{AA8BD9EA-E477-4DAE-8D86-FA38E2B44E2F}" srcOrd="2" destOrd="0" parTransId="{1EE5AF17-FAD9-47C2-A9A5-465C1B80FA67}" sibTransId="{931DB4A7-0F3C-4236-B6A3-277FDD6B1DA3}"/>
    <dgm:cxn modelId="{95E2D97F-604F-4F93-858F-57EB5261FFA4}" type="presOf" srcId="{C950A06E-EE52-4BFE-B9FF-6656E16DDAFB}" destId="{65FE13FC-4EB9-4C88-8C6C-A1E6E7B9A495}" srcOrd="0" destOrd="0" presId="urn:microsoft.com/office/officeart/2005/8/layout/hierarchy3"/>
    <dgm:cxn modelId="{E3DAF9E3-7ADD-4749-9095-CA3EEBD6A285}" srcId="{22087251-3678-41A0-B067-D3FD15483500}" destId="{E0B7C431-8FF1-4835-A93D-1144C443699C}" srcOrd="2" destOrd="0" parTransId="{2E80787E-6A36-441C-9040-5EA6F727FDF8}" sibTransId="{173AF7F5-63D5-4C78-96ED-5DBE8DE915C9}"/>
    <dgm:cxn modelId="{2589A5DA-601B-4670-B877-9649C56E1DD4}" srcId="{0A9F5900-5F72-484E-92D2-AA52C92E8157}" destId="{D3036E2B-F223-4660-9A0B-6EEE611FC917}" srcOrd="3" destOrd="0" parTransId="{284991D3-0BBC-4637-BBB1-644E82B62C34}" sibTransId="{4CAAF0F0-D2D2-43DE-9849-0E7C1DDA0723}"/>
    <dgm:cxn modelId="{EC3F68EF-7FCC-4761-B47C-D9CDBBFE4247}" type="presOf" srcId="{8639C9FD-15FA-4148-8E90-68B548C2B987}" destId="{71EFBAD1-7782-4BA3-96A6-3E46ABC05C8A}" srcOrd="0" destOrd="0" presId="urn:microsoft.com/office/officeart/2005/8/layout/hierarchy3"/>
    <dgm:cxn modelId="{DA255906-9226-4C96-9EE6-DCCB83B18960}" type="presOf" srcId="{0D6FE510-4B13-4D8A-AD5E-06DDDA3AA2B6}" destId="{708D6ED4-6F75-4C2E-AD0A-1CFD6A53BF72}" srcOrd="0" destOrd="0" presId="urn:microsoft.com/office/officeart/2005/8/layout/hierarchy3"/>
    <dgm:cxn modelId="{F9FE8A51-82FC-4C6A-AF68-0E9711C41DC0}" srcId="{71C50263-2C70-42C0-AA33-3CF2E2668641}" destId="{6047E834-5F4D-4DCB-8754-002A94580526}" srcOrd="1" destOrd="0" parTransId="{8F2F2BC5-2C21-42A9-B2F5-5F41AEFA0CA8}" sibTransId="{5EE353D4-4C2D-4F44-9B02-2594FAA2C492}"/>
    <dgm:cxn modelId="{1137EEA5-2C47-44D3-BAEC-D6E3DE10A21E}" type="presOf" srcId="{491DB8AA-A841-4C72-A560-F4FC16692B78}" destId="{70426FD3-B993-42A7-A2F8-34701295B398}" srcOrd="0" destOrd="0" presId="urn:microsoft.com/office/officeart/2005/8/layout/hierarchy3"/>
    <dgm:cxn modelId="{6093EF3E-9B01-4D9D-A27E-B711E5F02F29}" type="presOf" srcId="{22087251-3678-41A0-B067-D3FD15483500}" destId="{286F2423-EBA5-4121-AE4C-48A74897630E}" srcOrd="1" destOrd="0" presId="urn:microsoft.com/office/officeart/2005/8/layout/hierarchy3"/>
    <dgm:cxn modelId="{8A267614-9070-42C1-B49B-BD5D4D273A81}" type="presOf" srcId="{5669F0AD-F44E-46C1-BB5A-5ACF7DE3596E}" destId="{18030780-94B5-4C2C-A74B-9CB6D45CAF5B}" srcOrd="0" destOrd="0" presId="urn:microsoft.com/office/officeart/2005/8/layout/hierarchy3"/>
    <dgm:cxn modelId="{2A0F8BD3-80E7-4746-A21A-A82ABD8B0F21}" type="presOf" srcId="{93CA530E-4906-4A58-AC06-BCF92F985A6D}" destId="{CC023DEF-390F-47AE-88BA-C0E7DD0059D4}" srcOrd="0" destOrd="0" presId="urn:microsoft.com/office/officeart/2005/8/layout/hierarchy3"/>
    <dgm:cxn modelId="{2DE406E1-AFBF-4661-BC42-446A3EC4A227}" type="presOf" srcId="{C2329B7B-9DA4-4598-9969-0AB8685F2513}" destId="{EAF0B9A1-39C4-4952-BE94-86EF0FB15321}" srcOrd="0" destOrd="0" presId="urn:microsoft.com/office/officeart/2005/8/layout/hierarchy3"/>
    <dgm:cxn modelId="{29098464-7267-4F68-BD4B-AA44C7A2D6AD}" type="presOf" srcId="{96B37511-8238-4227-8149-65BA7BFE29C3}" destId="{495E6810-8756-4DC5-AC2B-69779D7004A2}" srcOrd="0" destOrd="0" presId="urn:microsoft.com/office/officeart/2005/8/layout/hierarchy3"/>
    <dgm:cxn modelId="{A33F448F-72B8-4C23-91A2-6F49B0A02547}" srcId="{A13451FA-AAD3-4C95-9EA4-C846E398614A}" destId="{74060D9D-9869-48D0-845E-06B975ADD448}" srcOrd="3" destOrd="0" parTransId="{11FF4389-C043-4043-B680-F77361412062}" sibTransId="{9E5D7A84-63F6-45AA-8B42-534F93B56991}"/>
    <dgm:cxn modelId="{4A4326FB-D6BD-47B8-B1E4-D23B7FD9B65F}" type="presOf" srcId="{11FF4389-C043-4043-B680-F77361412062}" destId="{4D900127-6A89-4355-84FF-F0D2EA28E28E}" srcOrd="0" destOrd="0" presId="urn:microsoft.com/office/officeart/2005/8/layout/hierarchy3"/>
    <dgm:cxn modelId="{B0E2DEC6-4FCA-42D0-BB4B-FAB7381D2D23}" srcId="{491DB8AA-A841-4C72-A560-F4FC16692B78}" destId="{0D6FE510-4B13-4D8A-AD5E-06DDDA3AA2B6}" srcOrd="5" destOrd="0" parTransId="{9B1E1FF8-8697-43DF-84C3-71B2DC9D3A3B}" sibTransId="{7607092C-542D-43BD-BA13-6EE82C141DC8}"/>
    <dgm:cxn modelId="{D0DEC6F4-AD48-442F-9FEA-968B49AF46E0}" srcId="{71C50263-2C70-42C0-AA33-3CF2E2668641}" destId="{4994E0DF-849C-42A7-8C5B-261608275968}" srcOrd="2" destOrd="0" parTransId="{76B14091-9A00-4084-8A34-A5A62ABA7C15}" sibTransId="{D0C4E78E-0194-4B71-A0D9-556E81F16A8F}"/>
    <dgm:cxn modelId="{37DC17F8-CF26-4933-8B04-776C9C72931C}" type="presOf" srcId="{9371B6BD-2116-417E-81A9-4DD024ECE9E5}" destId="{A223ABFF-610F-4557-BDD5-1E8C82D90366}" srcOrd="0" destOrd="0" presId="urn:microsoft.com/office/officeart/2005/8/layout/hierarchy3"/>
    <dgm:cxn modelId="{A644B973-D403-42FE-88CE-A5D88F58F222}" srcId="{491DB8AA-A841-4C72-A560-F4FC16692B78}" destId="{A13451FA-AAD3-4C95-9EA4-C846E398614A}" srcOrd="3" destOrd="0" parTransId="{8C938C97-A61F-4F1B-BB4F-497CC26A05A0}" sibTransId="{66280116-B9FE-4446-9373-74848A295916}"/>
    <dgm:cxn modelId="{B171E047-30F6-48B5-B9E2-C54CFA1428C7}" type="presOf" srcId="{093B5FAE-258B-4B29-BBEE-643AA14A63AF}" destId="{BF6AC7C2-DF01-46E5-9F1C-1D1DA1B34213}" srcOrd="0" destOrd="0" presId="urn:microsoft.com/office/officeart/2005/8/layout/hierarchy3"/>
    <dgm:cxn modelId="{B66FD259-4B14-449C-996C-DA544BD6EE47}" type="presOf" srcId="{92557366-E995-47ED-9D1D-2ECE228161E9}" destId="{7BD9C3ED-6C94-4E07-9585-8CB97D17C675}" srcOrd="0" destOrd="0" presId="urn:microsoft.com/office/officeart/2005/8/layout/hierarchy3"/>
    <dgm:cxn modelId="{A0B947D6-2133-4DD9-8C43-26402C57F19D}" type="presOf" srcId="{0A9F5900-5F72-484E-92D2-AA52C92E8157}" destId="{1E17625A-30E0-4F97-A65D-036CDABC7B3E}" srcOrd="1" destOrd="0" presId="urn:microsoft.com/office/officeart/2005/8/layout/hierarchy3"/>
    <dgm:cxn modelId="{7F98F2BF-169D-4F25-9B32-A71B08AE7A42}" type="presOf" srcId="{438CE50D-6C60-4CAE-966E-DB86163C92B8}" destId="{D648CDE2-8F4A-4977-850E-247B807D0A55}" srcOrd="0" destOrd="0" presId="urn:microsoft.com/office/officeart/2005/8/layout/hierarchy3"/>
    <dgm:cxn modelId="{A25F18FD-E03C-4B50-82D4-FD3742593517}" srcId="{0D6FE510-4B13-4D8A-AD5E-06DDDA3AA2B6}" destId="{A64A7385-90DA-4045-8A54-E43B7E6AF1F9}" srcOrd="0" destOrd="0" parTransId="{4D20AD0F-42B9-46FB-8B4D-0144946D55A7}" sibTransId="{93915B4B-11A7-4895-A5A0-0F0F0919A61C}"/>
    <dgm:cxn modelId="{7C55CF98-1D5B-4F9A-AE10-3799D715ABB1}" type="presOf" srcId="{54B7EC01-1F0B-41DA-BBDE-13A7B7B63136}" destId="{9B9312D6-1621-4C9E-828B-46B6D42FB677}" srcOrd="0" destOrd="0" presId="urn:microsoft.com/office/officeart/2005/8/layout/hierarchy3"/>
    <dgm:cxn modelId="{002C6FE2-EF28-4946-92B5-DA02640B0D67}" srcId="{C2679A56-9729-428D-85AF-6039B0197488}" destId="{FCEEFA4A-1704-4529-A155-6E441808EF86}" srcOrd="0" destOrd="0" parTransId="{64302C53-CF7E-4706-8DEE-8F68819A3969}" sibTransId="{64AAF2AC-D893-4754-9EEC-D60ACC50D2D7}"/>
    <dgm:cxn modelId="{2871082E-62FA-4649-A96B-ED2372372D3B}" type="presOf" srcId="{6047E834-5F4D-4DCB-8754-002A94580526}" destId="{F562805F-8306-4119-B1BE-1E3618E09B58}" srcOrd="0" destOrd="0" presId="urn:microsoft.com/office/officeart/2005/8/layout/hierarchy3"/>
    <dgm:cxn modelId="{CF6F393C-6681-48BE-BE2A-80F68538D366}" type="presOf" srcId="{76B14091-9A00-4084-8A34-A5A62ABA7C15}" destId="{A7660E06-4974-45A7-9C3D-B1B17223F461}" srcOrd="0" destOrd="0" presId="urn:microsoft.com/office/officeart/2005/8/layout/hierarchy3"/>
    <dgm:cxn modelId="{53EFDBFB-BCE6-4921-B54F-C40032C8DF09}" type="presOf" srcId="{AFB077D9-12E6-4B4C-B297-EB9DA410967C}" destId="{30D30C64-52CF-4934-921D-22E687ECEC65}" srcOrd="0" destOrd="0" presId="urn:microsoft.com/office/officeart/2005/8/layout/hierarchy3"/>
    <dgm:cxn modelId="{3263363E-AA23-4E35-8864-D7F119212C83}" type="presOf" srcId="{8F2F2BC5-2C21-42A9-B2F5-5F41AEFA0CA8}" destId="{E6EE7B04-6518-4AF2-A958-FD5A3B967E6B}" srcOrd="0" destOrd="0" presId="urn:microsoft.com/office/officeart/2005/8/layout/hierarchy3"/>
    <dgm:cxn modelId="{39E14D70-04A3-4339-9D31-65B63E70C597}" type="presOf" srcId="{74060D9D-9869-48D0-845E-06B975ADD448}" destId="{E9AB1A8C-6772-4882-9B65-578D08035E83}" srcOrd="0" destOrd="0" presId="urn:microsoft.com/office/officeart/2005/8/layout/hierarchy3"/>
    <dgm:cxn modelId="{2D192333-E998-4921-9A36-0042676F3F19}" srcId="{A13451FA-AAD3-4C95-9EA4-C846E398614A}" destId="{8639C9FD-15FA-4148-8E90-68B548C2B987}" srcOrd="1" destOrd="0" parTransId="{92557366-E995-47ED-9D1D-2ECE228161E9}" sibTransId="{078097C7-FB3E-4E4F-801B-91DFFD30476F}"/>
    <dgm:cxn modelId="{FE1FCA50-3548-4F74-988F-6A0543E1C9F5}" type="presOf" srcId="{DE223897-51B2-4F76-BFC2-527C2500B8B0}" destId="{2E61784B-3031-4F72-9F5E-F3A95F9B09EE}" srcOrd="0" destOrd="0" presId="urn:microsoft.com/office/officeart/2005/8/layout/hierarchy3"/>
    <dgm:cxn modelId="{5AF51F91-C4C3-483C-AE4D-DD78CCC2A334}" type="presOf" srcId="{64302C53-CF7E-4706-8DEE-8F68819A3969}" destId="{6882BB64-D980-4AB4-98E0-EB74C6C58004}" srcOrd="0" destOrd="0" presId="urn:microsoft.com/office/officeart/2005/8/layout/hierarchy3"/>
    <dgm:cxn modelId="{F0D23722-33CB-428C-82AA-1D0B2FE52CBA}" srcId="{C2679A56-9729-428D-85AF-6039B0197488}" destId="{96B37511-8238-4227-8149-65BA7BFE29C3}" srcOrd="1" destOrd="0" parTransId="{54B7EC01-1F0B-41DA-BBDE-13A7B7B63136}" sibTransId="{29977D05-4CC5-46FA-AD2D-6AAC525FB79C}"/>
    <dgm:cxn modelId="{C2B7F945-478C-43F6-8989-584F1374FF25}" type="presOf" srcId="{0D6FE510-4B13-4D8A-AD5E-06DDDA3AA2B6}" destId="{392DFBD1-08BD-478D-A16E-025168EFF404}" srcOrd="1" destOrd="0" presId="urn:microsoft.com/office/officeart/2005/8/layout/hierarchy3"/>
    <dgm:cxn modelId="{C77B24F4-B90B-41E9-A9C3-2763BF503F34}" type="presOf" srcId="{FCEEFA4A-1704-4529-A155-6E441808EF86}" destId="{8CD4DA2A-EE90-442D-A862-7766DC3ACE6B}" srcOrd="0" destOrd="0" presId="urn:microsoft.com/office/officeart/2005/8/layout/hierarchy3"/>
    <dgm:cxn modelId="{2CCCCFC3-B314-4150-A6C1-B0E560A63099}" type="presOf" srcId="{B06AE166-709B-4F05-9417-6C6355F3D8C7}" destId="{565C991D-B31A-4C2B-8B3B-5F60170A9887}" srcOrd="0" destOrd="0" presId="urn:microsoft.com/office/officeart/2005/8/layout/hierarchy3"/>
    <dgm:cxn modelId="{C69B9997-30B8-4365-908D-3CF033A59F14}" type="presOf" srcId="{AA8BD9EA-E477-4DAE-8D86-FA38E2B44E2F}" destId="{8E13773C-43CB-409D-8F68-79A93F73C175}" srcOrd="0" destOrd="0" presId="urn:microsoft.com/office/officeart/2005/8/layout/hierarchy3"/>
    <dgm:cxn modelId="{8D96FEBB-B16D-4A27-91BF-6A02EB87DF43}" srcId="{3CD99CB5-09CC-4696-ABAB-C55329C16319}" destId="{18DAB783-56A3-4ACB-AF0B-83626DB8C338}" srcOrd="3" destOrd="0" parTransId="{EAECB5BD-AA08-4913-AECC-F2316B337A56}" sibTransId="{AF13944E-608E-4C2D-AE03-694F6F6F5766}"/>
    <dgm:cxn modelId="{8A066B3B-4579-4308-BD3C-14FC0C0195A3}" srcId="{0A9F5900-5F72-484E-92D2-AA52C92E8157}" destId="{B55E4B07-16EE-40AD-BB7A-1286F88506C1}" srcOrd="1" destOrd="0" parTransId="{093B5FAE-258B-4B29-BBEE-643AA14A63AF}" sibTransId="{E17C1494-E259-4ED6-B51D-4EA9D7EC3A71}"/>
    <dgm:cxn modelId="{9CA1D94A-50F8-4C4B-9CF2-5E1533984F67}" srcId="{491DB8AA-A841-4C72-A560-F4FC16692B78}" destId="{C2679A56-9729-428D-85AF-6039B0197488}" srcOrd="4" destOrd="0" parTransId="{EAFA3865-314E-459C-8C0E-CF972A59CAFB}" sibTransId="{B1BE2AA8-A422-4BBF-BF8A-85DB08EF4DE4}"/>
    <dgm:cxn modelId="{D261FE25-F5DE-4E45-9384-261727B2AA79}" srcId="{71C50263-2C70-42C0-AA33-3CF2E2668641}" destId="{5669F0AD-F44E-46C1-BB5A-5ACF7DE3596E}" srcOrd="3" destOrd="0" parTransId="{DE223897-51B2-4F76-BFC2-527C2500B8B0}" sibTransId="{B730183F-E465-4F1B-9689-D688455C08CE}"/>
    <dgm:cxn modelId="{49BFDEA7-88DD-4B22-8CCE-D8F6BF1E2032}" type="presOf" srcId="{B55E4B07-16EE-40AD-BB7A-1286F88506C1}" destId="{056C9235-BE00-46B8-8A28-05EBE1E980EF}" srcOrd="0" destOrd="0" presId="urn:microsoft.com/office/officeart/2005/8/layout/hierarchy3"/>
    <dgm:cxn modelId="{C4B6C82E-7010-4896-A6DE-A17BFA875086}" srcId="{0A9F5900-5F72-484E-92D2-AA52C92E8157}" destId="{616D511C-4F62-4D2C-89DB-16A592062909}" srcOrd="2" destOrd="0" parTransId="{9371B6BD-2116-417E-81A9-4DD024ECE9E5}" sibTransId="{FD1FEED6-C523-43A2-BF7A-5EBEC776B16E}"/>
    <dgm:cxn modelId="{F1D102B1-D9A5-4BC7-B646-827963BAF0CB}" type="presOf" srcId="{C2679A56-9729-428D-85AF-6039B0197488}" destId="{5C83CB21-0C04-484F-8161-EB1BC412736C}" srcOrd="1" destOrd="0" presId="urn:microsoft.com/office/officeart/2005/8/layout/hierarchy3"/>
    <dgm:cxn modelId="{1B9B4535-66A5-485A-8A2C-ED98600EA726}" type="presOf" srcId="{EAECB5BD-AA08-4913-AECC-F2316B337A56}" destId="{1B92D06F-2D82-4352-9987-929919E836CA}" srcOrd="0" destOrd="0" presId="urn:microsoft.com/office/officeart/2005/8/layout/hierarchy3"/>
    <dgm:cxn modelId="{7872CD25-D9DE-4560-88EA-6694768369A2}" type="presOf" srcId="{1EC54742-24FC-4D7D-A846-14CDF928E1EC}" destId="{9712F10B-AA65-4EB8-B5A0-F666CAFEA6DE}" srcOrd="0" destOrd="0" presId="urn:microsoft.com/office/officeart/2005/8/layout/hierarchy3"/>
    <dgm:cxn modelId="{8FE0F73D-0238-4491-95A6-5B9A59159C77}" type="presOf" srcId="{3B6983DA-9865-45B5-B286-254607C2E758}" destId="{25FB1416-7A65-4A9F-BBCB-2BFF7396D135}" srcOrd="0" destOrd="0" presId="urn:microsoft.com/office/officeart/2005/8/layout/hierarchy3"/>
    <dgm:cxn modelId="{F6C17A67-48F9-4A44-BBC1-BBDC8ECC10A1}" srcId="{491DB8AA-A841-4C72-A560-F4FC16692B78}" destId="{71C50263-2C70-42C0-AA33-3CF2E2668641}" srcOrd="1" destOrd="0" parTransId="{95B71A99-1A74-4F64-A4F5-A86D44142BE9}" sibTransId="{F8FECF3F-2EA0-4E47-A445-7B101F1A9C0D}"/>
    <dgm:cxn modelId="{F560FEAE-EF3B-4739-807C-85C00AD4F1C3}" type="presOf" srcId="{970CAA89-537A-4E57-A232-2ADA56B2A0AF}" destId="{C98E5D4E-AD37-4D31-8977-035D0713C478}" srcOrd="0" destOrd="0" presId="urn:microsoft.com/office/officeart/2005/8/layout/hierarchy3"/>
    <dgm:cxn modelId="{255F5E0D-3950-476A-BB8D-E69BDBBC6D78}" type="presOf" srcId="{3237F2CD-33F9-4624-BC1B-1EA90D6D95F8}" destId="{07EA3A24-E8D1-4799-A0AE-37E4099A536D}" srcOrd="0" destOrd="0" presId="urn:microsoft.com/office/officeart/2005/8/layout/hierarchy3"/>
    <dgm:cxn modelId="{A6510F66-D91B-4306-ADF7-5B2CE6BF5285}" type="presOf" srcId="{A64A7385-90DA-4045-8A54-E43B7E6AF1F9}" destId="{0E9BD6C4-1CBE-4F7D-ADEA-DE34E5451124}" srcOrd="0" destOrd="0" presId="urn:microsoft.com/office/officeart/2005/8/layout/hierarchy3"/>
    <dgm:cxn modelId="{73823706-285D-446F-9282-BAB8C5DA9874}" type="presOf" srcId="{22087251-3678-41A0-B067-D3FD15483500}" destId="{2A99BCA5-7F7F-41B0-9195-0D3ED82F46AB}" srcOrd="0" destOrd="0" presId="urn:microsoft.com/office/officeart/2005/8/layout/hierarchy3"/>
    <dgm:cxn modelId="{A8ECC620-8056-432A-A1B2-96096E17E004}" type="presOf" srcId="{E5D1EF19-CBE7-43C0-8DAB-4D6EEA197975}" destId="{EF352EAE-0B58-401E-BAB0-ABB0E639E8C9}" srcOrd="0" destOrd="0" presId="urn:microsoft.com/office/officeart/2005/8/layout/hierarchy3"/>
    <dgm:cxn modelId="{2436EE1F-8462-4680-967B-09C17672D92A}" type="presOf" srcId="{697293F4-D5A1-4549-82C1-C323E80FF059}" destId="{7B6B0480-3124-4CBA-97AA-269F13600234}" srcOrd="0" destOrd="0" presId="urn:microsoft.com/office/officeart/2005/8/layout/hierarchy3"/>
    <dgm:cxn modelId="{7C40784F-E59F-40B5-ADFC-81CB0E0BD900}" type="presOf" srcId="{238ED95A-ECAA-489A-95BA-81ECEF1DDFD9}" destId="{D7875A27-F732-4FD6-84E8-AF521ADD704E}" srcOrd="0" destOrd="0" presId="urn:microsoft.com/office/officeart/2005/8/layout/hierarchy3"/>
    <dgm:cxn modelId="{84A6EA26-9B36-43B0-9F59-915868735FA6}" type="presOf" srcId="{71C50263-2C70-42C0-AA33-3CF2E2668641}" destId="{617785E4-4F6A-4EE2-8090-37FD1FEEE145}" srcOrd="1" destOrd="0" presId="urn:microsoft.com/office/officeart/2005/8/layout/hierarchy3"/>
    <dgm:cxn modelId="{25E2BB89-2471-40D6-8072-712FCC927DCC}" srcId="{A13451FA-AAD3-4C95-9EA4-C846E398614A}" destId="{438CE50D-6C60-4CAE-966E-DB86163C92B8}" srcOrd="2" destOrd="0" parTransId="{C950A06E-EE52-4BFE-B9FF-6656E16DDAFB}" sibTransId="{8EF75574-4B51-4FC3-8C03-939225A7644E}"/>
    <dgm:cxn modelId="{04F05553-F33E-41E4-B5D7-924CD2A0A502}" type="presOf" srcId="{A13451FA-AAD3-4C95-9EA4-C846E398614A}" destId="{B64A169E-7612-44A1-AB35-38D2812BB714}" srcOrd="1" destOrd="0" presId="urn:microsoft.com/office/officeart/2005/8/layout/hierarchy3"/>
    <dgm:cxn modelId="{1E53E315-1980-4CE3-BF8A-152E6694E2B0}" srcId="{3CD99CB5-09CC-4696-ABAB-C55329C16319}" destId="{970CAA89-537A-4E57-A232-2ADA56B2A0AF}" srcOrd="1" destOrd="0" parTransId="{93CA530E-4906-4A58-AC06-BCF92F985A6D}" sibTransId="{326B5E37-B739-40FD-9FC5-0EEBBC1A2BF4}"/>
    <dgm:cxn modelId="{A099775D-92AD-422A-9CFF-A158C1CF1D47}" srcId="{A13451FA-AAD3-4C95-9EA4-C846E398614A}" destId="{CB83EBFF-8205-4AEF-B2A3-FA022EE155B6}" srcOrd="0" destOrd="0" parTransId="{FABF4B2F-DC49-4709-93B0-55CEC4678EB2}" sibTransId="{B6C3B1A4-6CA0-4BDD-9A62-61FD3B46B0DA}"/>
    <dgm:cxn modelId="{EF7449C4-57C7-4F45-900B-05972558E736}" type="presOf" srcId="{9EAC6FBF-9A57-4E61-881B-2C2B8B7F2F96}" destId="{A35D88A7-A489-4FC0-8E2A-FBCF9FA50F11}" srcOrd="0" destOrd="0" presId="urn:microsoft.com/office/officeart/2005/8/layout/hierarchy3"/>
    <dgm:cxn modelId="{4762AF46-206B-4E17-84B0-015D635A3B62}" srcId="{71C50263-2C70-42C0-AA33-3CF2E2668641}" destId="{2568B5DA-F75B-4D31-BBFA-530593785A8D}" srcOrd="0" destOrd="0" parTransId="{BDFD48D4-3AC7-4CAE-906F-12094B6DCAA5}" sibTransId="{F3415872-DA8D-41AB-A3B5-D0385D3E0B11}"/>
    <dgm:cxn modelId="{53F2259B-2BFD-49BC-A23F-378B030B4DFC}" srcId="{491DB8AA-A841-4C72-A560-F4FC16692B78}" destId="{22087251-3678-41A0-B067-D3FD15483500}" srcOrd="6" destOrd="0" parTransId="{C41795C3-767D-46BB-91C1-286108DAFE3E}" sibTransId="{B4C6A728-D834-461B-8E9F-03B9D395C847}"/>
    <dgm:cxn modelId="{CE803464-6323-4AF2-A7F5-9926D91F93C7}" srcId="{491DB8AA-A841-4C72-A560-F4FC16692B78}" destId="{0A9F5900-5F72-484E-92D2-AA52C92E8157}" srcOrd="0" destOrd="0" parTransId="{4EEA08DC-88D8-4B5C-8191-88C7DD05903B}" sibTransId="{D79316E5-029F-499C-B95B-213F481A4BB2}"/>
    <dgm:cxn modelId="{1DD8F282-6356-44DA-A40D-4E44B66460E5}" type="presOf" srcId="{4D20AD0F-42B9-46FB-8B4D-0144946D55A7}" destId="{A0771D30-5784-495C-BDD7-29C75ECDC290}" srcOrd="0" destOrd="0" presId="urn:microsoft.com/office/officeart/2005/8/layout/hierarchy3"/>
    <dgm:cxn modelId="{05E47CF7-C959-4FBF-B465-E49A84BAD099}" srcId="{0A9F5900-5F72-484E-92D2-AA52C92E8157}" destId="{E5D1EF19-CBE7-43C0-8DAB-4D6EEA197975}" srcOrd="0" destOrd="0" parTransId="{238ED95A-ECAA-489A-95BA-81ECEF1DDFD9}" sibTransId="{AE80BB29-03AF-4095-ABD5-6CE4BB4862C3}"/>
    <dgm:cxn modelId="{2987557B-4E86-4F35-A729-102C74831230}" type="presOf" srcId="{0A9F5900-5F72-484E-92D2-AA52C92E8157}" destId="{55118AE4-A771-431C-A637-1EE81420A1C2}" srcOrd="0" destOrd="0" presId="urn:microsoft.com/office/officeart/2005/8/layout/hierarchy3"/>
    <dgm:cxn modelId="{0F0F1264-47E7-4E90-AE92-0FD758BEE70D}" type="presOf" srcId="{BDFD48D4-3AC7-4CAE-906F-12094B6DCAA5}" destId="{895863CA-D6AC-47BF-A150-D032ECE9C64F}" srcOrd="0" destOrd="0" presId="urn:microsoft.com/office/officeart/2005/8/layout/hierarchy3"/>
    <dgm:cxn modelId="{742B5A94-F957-4BC2-8B75-21C9CD029D4F}" type="presOf" srcId="{71C50263-2C70-42C0-AA33-3CF2E2668641}" destId="{0454CF3A-E076-4B67-BDD0-1233DE09727E}" srcOrd="0" destOrd="0" presId="urn:microsoft.com/office/officeart/2005/8/layout/hierarchy3"/>
    <dgm:cxn modelId="{EFC0B854-1313-47EB-BE2F-1DFEC778B3C8}" type="presOf" srcId="{CB83EBFF-8205-4AEF-B2A3-FA022EE155B6}" destId="{22134BA9-89F5-4840-A447-F7FE9084B410}" srcOrd="0" destOrd="0" presId="urn:microsoft.com/office/officeart/2005/8/layout/hierarchy3"/>
    <dgm:cxn modelId="{7BC21023-F5F2-42D2-81E6-C062F128D2AD}" type="presOf" srcId="{3CD99CB5-09CC-4696-ABAB-C55329C16319}" destId="{A6DF3DD5-7573-473B-9567-F85214885A57}" srcOrd="0" destOrd="0" presId="urn:microsoft.com/office/officeart/2005/8/layout/hierarchy3"/>
    <dgm:cxn modelId="{9FD4BD29-009F-4ED9-8AC6-BD79A337C2EA}" type="presOf" srcId="{2E80787E-6A36-441C-9040-5EA6F727FDF8}" destId="{36056E75-18A5-4B83-BCC6-5DC7593B9B5D}" srcOrd="0" destOrd="0" presId="urn:microsoft.com/office/officeart/2005/8/layout/hierarchy3"/>
    <dgm:cxn modelId="{571269DE-0D31-4A1C-8197-1CC108919711}" srcId="{3CD99CB5-09CC-4696-ABAB-C55329C16319}" destId="{697293F4-D5A1-4549-82C1-C323E80FF059}" srcOrd="0" destOrd="0" parTransId="{AFB077D9-12E6-4B4C-B297-EB9DA410967C}" sibTransId="{1005291F-1E93-44A7-9038-7020EB5F4071}"/>
    <dgm:cxn modelId="{EB065881-2D21-44DE-88FD-3646329883F1}" srcId="{22087251-3678-41A0-B067-D3FD15483500}" destId="{DA87AB39-37F6-4EBA-B842-1311DBD60712}" srcOrd="0" destOrd="0" parTransId="{3237F2CD-33F9-4624-BC1B-1EA90D6D95F8}" sibTransId="{BD1586E5-9626-4F55-A30E-AC0EED9BFB28}"/>
    <dgm:cxn modelId="{B980BC95-6119-49B4-A421-C2257630B893}" type="presOf" srcId="{1114E8B4-D6CD-450A-BBE4-404DE310789C}" destId="{04F4DC16-5050-4619-93CE-71E98C40547C}" srcOrd="0" destOrd="0" presId="urn:microsoft.com/office/officeart/2005/8/layout/hierarchy3"/>
    <dgm:cxn modelId="{9F146E83-BBAA-4FF1-82E7-E69AA19A19A2}" type="presOf" srcId="{FABF4B2F-DC49-4709-93B0-55CEC4678EB2}" destId="{6BBE894C-3D02-4CD8-9E6D-96CD078E44BB}" srcOrd="0" destOrd="0" presId="urn:microsoft.com/office/officeart/2005/8/layout/hierarchy3"/>
    <dgm:cxn modelId="{AC310B91-834C-4C82-9A8A-76FFDB81768D}" srcId="{491DB8AA-A841-4C72-A560-F4FC16692B78}" destId="{3CD99CB5-09CC-4696-ABAB-C55329C16319}" srcOrd="2" destOrd="0" parTransId="{9B2EC94B-03BE-448B-80A7-FECEDC9AE452}" sibTransId="{9D8B02CD-C437-4402-88FD-AD698142E945}"/>
    <dgm:cxn modelId="{A781E64E-760C-4958-9858-8D00B5EBFFC4}" type="presOf" srcId="{18DAB783-56A3-4ACB-AF0B-83626DB8C338}" destId="{8A3E3C1B-DA37-4362-9AD4-3AE1276C467D}" srcOrd="0" destOrd="0" presId="urn:microsoft.com/office/officeart/2005/8/layout/hierarchy3"/>
    <dgm:cxn modelId="{3C123252-1551-402E-A2EB-E30A2B911C69}" type="presOf" srcId="{284991D3-0BBC-4637-BBB1-644E82B62C34}" destId="{08928C8E-C134-48C3-919B-17FCD520FB40}" srcOrd="0" destOrd="0" presId="urn:microsoft.com/office/officeart/2005/8/layout/hierarchy3"/>
    <dgm:cxn modelId="{3ACEEB31-5D6D-4F02-A28B-D79FCFB4068A}" type="presOf" srcId="{C2679A56-9729-428D-85AF-6039B0197488}" destId="{7B65F010-0254-42DB-871D-E9DE0C3E85F6}" srcOrd="0" destOrd="0" presId="urn:microsoft.com/office/officeart/2005/8/layout/hierarchy3"/>
    <dgm:cxn modelId="{737FC876-029B-4FBC-8E7B-3A615F5250E4}" type="presOf" srcId="{D3036E2B-F223-4660-9A0B-6EEE611FC917}" destId="{31E7CA70-4B27-43DD-87D0-85259A5CBC52}" srcOrd="0" destOrd="0" presId="urn:microsoft.com/office/officeart/2005/8/layout/hierarchy3"/>
    <dgm:cxn modelId="{786A1932-62C6-406F-9A39-E98B02AB1AE3}" type="presOf" srcId="{1EE5AF17-FAD9-47C2-A9A5-465C1B80FA67}" destId="{03AC2B05-679F-46EC-B013-272138377BC5}" srcOrd="0" destOrd="0" presId="urn:microsoft.com/office/officeart/2005/8/layout/hierarchy3"/>
    <dgm:cxn modelId="{4F36BA84-0F65-4473-8526-629FC442DBC4}" type="presOf" srcId="{A13451FA-AAD3-4C95-9EA4-C846E398614A}" destId="{15961FC5-26B7-42CB-BDAB-C467520F06BC}" srcOrd="0" destOrd="0" presId="urn:microsoft.com/office/officeart/2005/8/layout/hierarchy3"/>
    <dgm:cxn modelId="{75662643-F01D-4897-AE8A-654EE8285D4F}" srcId="{22087251-3678-41A0-B067-D3FD15483500}" destId="{3B6983DA-9865-45B5-B286-254607C2E758}" srcOrd="1" destOrd="0" parTransId="{B06AE166-709B-4F05-9417-6C6355F3D8C7}" sibTransId="{7AE1ADC8-4953-41A4-A224-79F766C2190A}"/>
    <dgm:cxn modelId="{06DECC92-0148-4CEB-A922-28403C1FB9A5}" type="presOf" srcId="{2568B5DA-F75B-4D31-BBFA-530593785A8D}" destId="{30560122-5908-4BCF-A5F4-560F01FF5B00}" srcOrd="0" destOrd="0" presId="urn:microsoft.com/office/officeart/2005/8/layout/hierarchy3"/>
    <dgm:cxn modelId="{BA86D906-FA26-47D7-9A7D-F4D8B4931761}" type="presOf" srcId="{E0B7C431-8FF1-4835-A93D-1144C443699C}" destId="{9197230E-6933-45F0-80AF-C98A7D9BEF01}" srcOrd="0" destOrd="0" presId="urn:microsoft.com/office/officeart/2005/8/layout/hierarchy3"/>
    <dgm:cxn modelId="{289C6C01-5D50-4AD8-A82D-CE48237E1200}" type="presOf" srcId="{DA87AB39-37F6-4EBA-B842-1311DBD60712}" destId="{B5491196-C879-4469-904B-648DF81DD39B}" srcOrd="0" destOrd="0" presId="urn:microsoft.com/office/officeart/2005/8/layout/hierarchy3"/>
    <dgm:cxn modelId="{E348E3FA-D4DD-4B06-8AA2-72800D9899D7}" type="presOf" srcId="{616D511C-4F62-4D2C-89DB-16A592062909}" destId="{5EDFC5E3-D110-4B6B-83B6-AB41D83C0A45}" srcOrd="0" destOrd="0" presId="urn:microsoft.com/office/officeart/2005/8/layout/hierarchy3"/>
    <dgm:cxn modelId="{E85F8419-986A-4074-A3A1-DEAC7C597EA0}" type="presOf" srcId="{7AFF55C8-4704-4B40-B65B-3D268ECAEBC9}" destId="{4457E665-72B2-4AFE-A899-BED906FB9BA9}" srcOrd="0" destOrd="0" presId="urn:microsoft.com/office/officeart/2005/8/layout/hierarchy3"/>
    <dgm:cxn modelId="{F478B6B3-E084-4DAA-8F14-3DE2003C6942}" srcId="{C2679A56-9729-428D-85AF-6039B0197488}" destId="{1114E8B4-D6CD-450A-BBE4-404DE310789C}" srcOrd="3" destOrd="0" parTransId="{7AFF55C8-4704-4B40-B65B-3D268ECAEBC9}" sibTransId="{65DC38C8-6DDC-45B7-917F-B6E262BA2C58}"/>
    <dgm:cxn modelId="{2944E22E-2EC9-468E-B9B9-CD93E588CE68}" type="presOf" srcId="{1D5B6430-2ADA-4D5E-9333-6F94E4A9B237}" destId="{6EB29CE7-8AF7-4BB7-B145-D5FDF450A94F}" srcOrd="0" destOrd="0" presId="urn:microsoft.com/office/officeart/2005/8/layout/hierarchy3"/>
    <dgm:cxn modelId="{035EF7D1-A04D-4089-AEE9-8A6662F71E17}" type="presOf" srcId="{3CD99CB5-09CC-4696-ABAB-C55329C16319}" destId="{87B46E5D-BDC6-4F44-9B2E-E9E8306DAC59}" srcOrd="1" destOrd="0" presId="urn:microsoft.com/office/officeart/2005/8/layout/hierarchy3"/>
    <dgm:cxn modelId="{6EE6B184-6BA7-409B-A0DF-CE7AEE729088}" type="presParOf" srcId="{70426FD3-B993-42A7-A2F8-34701295B398}" destId="{FE8E1815-FD36-4116-9115-D92DD184F53C}" srcOrd="0" destOrd="0" presId="urn:microsoft.com/office/officeart/2005/8/layout/hierarchy3"/>
    <dgm:cxn modelId="{3E351225-AA8E-4FB5-9684-31105D584E95}" type="presParOf" srcId="{FE8E1815-FD36-4116-9115-D92DD184F53C}" destId="{6E881F8B-090D-40E0-B200-951A7169528E}" srcOrd="0" destOrd="0" presId="urn:microsoft.com/office/officeart/2005/8/layout/hierarchy3"/>
    <dgm:cxn modelId="{57455FDB-7D13-4E31-AC5F-DB1596DBAE3F}" type="presParOf" srcId="{6E881F8B-090D-40E0-B200-951A7169528E}" destId="{55118AE4-A771-431C-A637-1EE81420A1C2}" srcOrd="0" destOrd="0" presId="urn:microsoft.com/office/officeart/2005/8/layout/hierarchy3"/>
    <dgm:cxn modelId="{A7FC2C80-1956-4A72-A23F-D40BDB15260E}" type="presParOf" srcId="{6E881F8B-090D-40E0-B200-951A7169528E}" destId="{1E17625A-30E0-4F97-A65D-036CDABC7B3E}" srcOrd="1" destOrd="0" presId="urn:microsoft.com/office/officeart/2005/8/layout/hierarchy3"/>
    <dgm:cxn modelId="{E54319FF-3678-414F-A100-28B645F2C94C}" type="presParOf" srcId="{FE8E1815-FD36-4116-9115-D92DD184F53C}" destId="{5F758622-2747-4CE3-9178-B1CDB806F777}" srcOrd="1" destOrd="0" presId="urn:microsoft.com/office/officeart/2005/8/layout/hierarchy3"/>
    <dgm:cxn modelId="{3A4C7F4E-B122-45AE-B4A5-C05C92B316FC}" type="presParOf" srcId="{5F758622-2747-4CE3-9178-B1CDB806F777}" destId="{D7875A27-F732-4FD6-84E8-AF521ADD704E}" srcOrd="0" destOrd="0" presId="urn:microsoft.com/office/officeart/2005/8/layout/hierarchy3"/>
    <dgm:cxn modelId="{0BA57CCE-87A2-4FE9-9C23-D0C3F6297F76}" type="presParOf" srcId="{5F758622-2747-4CE3-9178-B1CDB806F777}" destId="{EF352EAE-0B58-401E-BAB0-ABB0E639E8C9}" srcOrd="1" destOrd="0" presId="urn:microsoft.com/office/officeart/2005/8/layout/hierarchy3"/>
    <dgm:cxn modelId="{52E7BBFC-1B03-4142-9E44-A5B0683E9C9B}" type="presParOf" srcId="{5F758622-2747-4CE3-9178-B1CDB806F777}" destId="{BF6AC7C2-DF01-46E5-9F1C-1D1DA1B34213}" srcOrd="2" destOrd="0" presId="urn:microsoft.com/office/officeart/2005/8/layout/hierarchy3"/>
    <dgm:cxn modelId="{C69D2F75-AB55-42F2-8FB9-CD077F058E60}" type="presParOf" srcId="{5F758622-2747-4CE3-9178-B1CDB806F777}" destId="{056C9235-BE00-46B8-8A28-05EBE1E980EF}" srcOrd="3" destOrd="0" presId="urn:microsoft.com/office/officeart/2005/8/layout/hierarchy3"/>
    <dgm:cxn modelId="{D4F99B7C-82C9-45D3-823F-318D0876CD53}" type="presParOf" srcId="{5F758622-2747-4CE3-9178-B1CDB806F777}" destId="{A223ABFF-610F-4557-BDD5-1E8C82D90366}" srcOrd="4" destOrd="0" presId="urn:microsoft.com/office/officeart/2005/8/layout/hierarchy3"/>
    <dgm:cxn modelId="{F918010C-95B6-4B26-822C-E1451EB4834B}" type="presParOf" srcId="{5F758622-2747-4CE3-9178-B1CDB806F777}" destId="{5EDFC5E3-D110-4B6B-83B6-AB41D83C0A45}" srcOrd="5" destOrd="0" presId="urn:microsoft.com/office/officeart/2005/8/layout/hierarchy3"/>
    <dgm:cxn modelId="{5220534E-E67F-4FA1-B843-7D782AA080B0}" type="presParOf" srcId="{5F758622-2747-4CE3-9178-B1CDB806F777}" destId="{08928C8E-C134-48C3-919B-17FCD520FB40}" srcOrd="6" destOrd="0" presId="urn:microsoft.com/office/officeart/2005/8/layout/hierarchy3"/>
    <dgm:cxn modelId="{2BEA8A46-1211-4E03-B62F-ED9C2DC7D6A9}" type="presParOf" srcId="{5F758622-2747-4CE3-9178-B1CDB806F777}" destId="{31E7CA70-4B27-43DD-87D0-85259A5CBC52}" srcOrd="7" destOrd="0" presId="urn:microsoft.com/office/officeart/2005/8/layout/hierarchy3"/>
    <dgm:cxn modelId="{CEB9292C-BBF3-4937-BA3B-4F3D5F06C015}" type="presParOf" srcId="{70426FD3-B993-42A7-A2F8-34701295B398}" destId="{45F9A565-1170-4225-944E-0D11D53C6771}" srcOrd="1" destOrd="0" presId="urn:microsoft.com/office/officeart/2005/8/layout/hierarchy3"/>
    <dgm:cxn modelId="{D9B07CF0-DDB8-489C-A188-5002DC86E161}" type="presParOf" srcId="{45F9A565-1170-4225-944E-0D11D53C6771}" destId="{02F8ACA4-E20C-4596-9C0D-D23007AE1146}" srcOrd="0" destOrd="0" presId="urn:microsoft.com/office/officeart/2005/8/layout/hierarchy3"/>
    <dgm:cxn modelId="{4CEC9790-8FF2-4698-858D-0D5B9D65C189}" type="presParOf" srcId="{02F8ACA4-E20C-4596-9C0D-D23007AE1146}" destId="{0454CF3A-E076-4B67-BDD0-1233DE09727E}" srcOrd="0" destOrd="0" presId="urn:microsoft.com/office/officeart/2005/8/layout/hierarchy3"/>
    <dgm:cxn modelId="{FC1608BA-CF8D-4517-9BA6-7182B3D0CF78}" type="presParOf" srcId="{02F8ACA4-E20C-4596-9C0D-D23007AE1146}" destId="{617785E4-4F6A-4EE2-8090-37FD1FEEE145}" srcOrd="1" destOrd="0" presId="urn:microsoft.com/office/officeart/2005/8/layout/hierarchy3"/>
    <dgm:cxn modelId="{063CF1DA-52CE-40E6-8CBA-F232A955068F}" type="presParOf" srcId="{45F9A565-1170-4225-944E-0D11D53C6771}" destId="{075C7E42-C1AD-4BF0-BC6A-349A26631A34}" srcOrd="1" destOrd="0" presId="urn:microsoft.com/office/officeart/2005/8/layout/hierarchy3"/>
    <dgm:cxn modelId="{45D1F238-02F3-4911-8525-7BBEF43AA368}" type="presParOf" srcId="{075C7E42-C1AD-4BF0-BC6A-349A26631A34}" destId="{895863CA-D6AC-47BF-A150-D032ECE9C64F}" srcOrd="0" destOrd="0" presId="urn:microsoft.com/office/officeart/2005/8/layout/hierarchy3"/>
    <dgm:cxn modelId="{FF98A224-E438-4CE0-A7FE-5489E1C95136}" type="presParOf" srcId="{075C7E42-C1AD-4BF0-BC6A-349A26631A34}" destId="{30560122-5908-4BCF-A5F4-560F01FF5B00}" srcOrd="1" destOrd="0" presId="urn:microsoft.com/office/officeart/2005/8/layout/hierarchy3"/>
    <dgm:cxn modelId="{3D93EF7A-A887-4FF2-8B8F-151FAAA0BDA3}" type="presParOf" srcId="{075C7E42-C1AD-4BF0-BC6A-349A26631A34}" destId="{E6EE7B04-6518-4AF2-A958-FD5A3B967E6B}" srcOrd="2" destOrd="0" presId="urn:microsoft.com/office/officeart/2005/8/layout/hierarchy3"/>
    <dgm:cxn modelId="{BAD77207-001A-4532-BFBD-039062F895F3}" type="presParOf" srcId="{075C7E42-C1AD-4BF0-BC6A-349A26631A34}" destId="{F562805F-8306-4119-B1BE-1E3618E09B58}" srcOrd="3" destOrd="0" presId="urn:microsoft.com/office/officeart/2005/8/layout/hierarchy3"/>
    <dgm:cxn modelId="{15190FA9-93D8-46C1-ACA2-E29157AF139E}" type="presParOf" srcId="{075C7E42-C1AD-4BF0-BC6A-349A26631A34}" destId="{A7660E06-4974-45A7-9C3D-B1B17223F461}" srcOrd="4" destOrd="0" presId="urn:microsoft.com/office/officeart/2005/8/layout/hierarchy3"/>
    <dgm:cxn modelId="{89B9659E-4720-4DEA-BE3C-1E0F47F5BC83}" type="presParOf" srcId="{075C7E42-C1AD-4BF0-BC6A-349A26631A34}" destId="{1ED22BD9-9E76-4F62-8CA6-E92A0B36AAD4}" srcOrd="5" destOrd="0" presId="urn:microsoft.com/office/officeart/2005/8/layout/hierarchy3"/>
    <dgm:cxn modelId="{F1D4080E-4312-45A4-8B1F-B04DBE89BF1F}" type="presParOf" srcId="{075C7E42-C1AD-4BF0-BC6A-349A26631A34}" destId="{2E61784B-3031-4F72-9F5E-F3A95F9B09EE}" srcOrd="6" destOrd="0" presId="urn:microsoft.com/office/officeart/2005/8/layout/hierarchy3"/>
    <dgm:cxn modelId="{70C631C6-67C6-48F2-9DCD-0365D8DE4FF4}" type="presParOf" srcId="{075C7E42-C1AD-4BF0-BC6A-349A26631A34}" destId="{18030780-94B5-4C2C-A74B-9CB6D45CAF5B}" srcOrd="7" destOrd="0" presId="urn:microsoft.com/office/officeart/2005/8/layout/hierarchy3"/>
    <dgm:cxn modelId="{556858C1-88DF-485A-8123-14E0B67B081E}" type="presParOf" srcId="{70426FD3-B993-42A7-A2F8-34701295B398}" destId="{5CFAA873-14A3-4FEB-9A24-09D273F426F0}" srcOrd="2" destOrd="0" presId="urn:microsoft.com/office/officeart/2005/8/layout/hierarchy3"/>
    <dgm:cxn modelId="{E3C13F89-865A-4C31-B820-0C4EBD0BBFCA}" type="presParOf" srcId="{5CFAA873-14A3-4FEB-9A24-09D273F426F0}" destId="{01C6D714-E672-49FD-9E77-4CE58992D2F6}" srcOrd="0" destOrd="0" presId="urn:microsoft.com/office/officeart/2005/8/layout/hierarchy3"/>
    <dgm:cxn modelId="{6AA4CE01-E8B0-49A6-BF6A-DD9C3A97B5D9}" type="presParOf" srcId="{01C6D714-E672-49FD-9E77-4CE58992D2F6}" destId="{A6DF3DD5-7573-473B-9567-F85214885A57}" srcOrd="0" destOrd="0" presId="urn:microsoft.com/office/officeart/2005/8/layout/hierarchy3"/>
    <dgm:cxn modelId="{BE937AF8-199F-41B1-AE60-B917D3FE4C35}" type="presParOf" srcId="{01C6D714-E672-49FD-9E77-4CE58992D2F6}" destId="{87B46E5D-BDC6-4F44-9B2E-E9E8306DAC59}" srcOrd="1" destOrd="0" presId="urn:microsoft.com/office/officeart/2005/8/layout/hierarchy3"/>
    <dgm:cxn modelId="{99AF4EAB-61FB-4EF6-8C86-FB76B9C57A7C}" type="presParOf" srcId="{5CFAA873-14A3-4FEB-9A24-09D273F426F0}" destId="{985E6DD1-E655-4141-BBF1-82C408AB902E}" srcOrd="1" destOrd="0" presId="urn:microsoft.com/office/officeart/2005/8/layout/hierarchy3"/>
    <dgm:cxn modelId="{204B3568-6225-4628-9CA5-01701CBB51BA}" type="presParOf" srcId="{985E6DD1-E655-4141-BBF1-82C408AB902E}" destId="{30D30C64-52CF-4934-921D-22E687ECEC65}" srcOrd="0" destOrd="0" presId="urn:microsoft.com/office/officeart/2005/8/layout/hierarchy3"/>
    <dgm:cxn modelId="{57399AF6-DA67-48D6-BB39-BF64AE191866}" type="presParOf" srcId="{985E6DD1-E655-4141-BBF1-82C408AB902E}" destId="{7B6B0480-3124-4CBA-97AA-269F13600234}" srcOrd="1" destOrd="0" presId="urn:microsoft.com/office/officeart/2005/8/layout/hierarchy3"/>
    <dgm:cxn modelId="{60F5AC5E-513A-4057-A5C8-9EEFB4B8081F}" type="presParOf" srcId="{985E6DD1-E655-4141-BBF1-82C408AB902E}" destId="{CC023DEF-390F-47AE-88BA-C0E7DD0059D4}" srcOrd="2" destOrd="0" presId="urn:microsoft.com/office/officeart/2005/8/layout/hierarchy3"/>
    <dgm:cxn modelId="{21D11D99-1AB4-4AF0-A76E-9E2DB7F0DF8A}" type="presParOf" srcId="{985E6DD1-E655-4141-BBF1-82C408AB902E}" destId="{C98E5D4E-AD37-4D31-8977-035D0713C478}" srcOrd="3" destOrd="0" presId="urn:microsoft.com/office/officeart/2005/8/layout/hierarchy3"/>
    <dgm:cxn modelId="{54868907-DEFC-4FE1-82BC-B2891EA65F6B}" type="presParOf" srcId="{985E6DD1-E655-4141-BBF1-82C408AB902E}" destId="{03AC2B05-679F-46EC-B013-272138377BC5}" srcOrd="4" destOrd="0" presId="urn:microsoft.com/office/officeart/2005/8/layout/hierarchy3"/>
    <dgm:cxn modelId="{61CD80F3-122C-4D1E-B719-673D39DFA1A4}" type="presParOf" srcId="{985E6DD1-E655-4141-BBF1-82C408AB902E}" destId="{8E13773C-43CB-409D-8F68-79A93F73C175}" srcOrd="5" destOrd="0" presId="urn:microsoft.com/office/officeart/2005/8/layout/hierarchy3"/>
    <dgm:cxn modelId="{BDD8CA7B-16A6-4CFE-9F08-5C6251FCCB95}" type="presParOf" srcId="{985E6DD1-E655-4141-BBF1-82C408AB902E}" destId="{1B92D06F-2D82-4352-9987-929919E836CA}" srcOrd="6" destOrd="0" presId="urn:microsoft.com/office/officeart/2005/8/layout/hierarchy3"/>
    <dgm:cxn modelId="{4D19EC69-5A0D-4D0C-B8A4-028290EDC6C3}" type="presParOf" srcId="{985E6DD1-E655-4141-BBF1-82C408AB902E}" destId="{8A3E3C1B-DA37-4362-9AD4-3AE1276C467D}" srcOrd="7" destOrd="0" presId="urn:microsoft.com/office/officeart/2005/8/layout/hierarchy3"/>
    <dgm:cxn modelId="{D1BD4C76-1873-4F5A-B5E8-B5BDD104A67B}" type="presParOf" srcId="{70426FD3-B993-42A7-A2F8-34701295B398}" destId="{7B2CDC1F-7F25-4CCC-A5E1-60C7D2F37D30}" srcOrd="3" destOrd="0" presId="urn:microsoft.com/office/officeart/2005/8/layout/hierarchy3"/>
    <dgm:cxn modelId="{37A37215-950C-4513-8B15-67EE915E5D00}" type="presParOf" srcId="{7B2CDC1F-7F25-4CCC-A5E1-60C7D2F37D30}" destId="{CEDFF2F5-E572-4F16-A7BA-8145FDB5C210}" srcOrd="0" destOrd="0" presId="urn:microsoft.com/office/officeart/2005/8/layout/hierarchy3"/>
    <dgm:cxn modelId="{90B7B1C0-3405-4A25-A3E5-0E7C5614F099}" type="presParOf" srcId="{CEDFF2F5-E572-4F16-A7BA-8145FDB5C210}" destId="{15961FC5-26B7-42CB-BDAB-C467520F06BC}" srcOrd="0" destOrd="0" presId="urn:microsoft.com/office/officeart/2005/8/layout/hierarchy3"/>
    <dgm:cxn modelId="{0BD44767-678B-4C19-B8CB-D54E51F70BB9}" type="presParOf" srcId="{CEDFF2F5-E572-4F16-A7BA-8145FDB5C210}" destId="{B64A169E-7612-44A1-AB35-38D2812BB714}" srcOrd="1" destOrd="0" presId="urn:microsoft.com/office/officeart/2005/8/layout/hierarchy3"/>
    <dgm:cxn modelId="{621ADB03-26B1-4EF3-9D2F-A7A6E9AC718E}" type="presParOf" srcId="{7B2CDC1F-7F25-4CCC-A5E1-60C7D2F37D30}" destId="{57F0DFF2-615A-4B0C-91CF-81D21A624C8E}" srcOrd="1" destOrd="0" presId="urn:microsoft.com/office/officeart/2005/8/layout/hierarchy3"/>
    <dgm:cxn modelId="{9D526C12-7AE1-4559-A1F7-786E1B03B5B7}" type="presParOf" srcId="{57F0DFF2-615A-4B0C-91CF-81D21A624C8E}" destId="{6BBE894C-3D02-4CD8-9E6D-96CD078E44BB}" srcOrd="0" destOrd="0" presId="urn:microsoft.com/office/officeart/2005/8/layout/hierarchy3"/>
    <dgm:cxn modelId="{EA0588EE-590F-4653-ABF8-C099DECEEFAD}" type="presParOf" srcId="{57F0DFF2-615A-4B0C-91CF-81D21A624C8E}" destId="{22134BA9-89F5-4840-A447-F7FE9084B410}" srcOrd="1" destOrd="0" presId="urn:microsoft.com/office/officeart/2005/8/layout/hierarchy3"/>
    <dgm:cxn modelId="{B60F4F65-E7BC-4980-8722-4B93121DD110}" type="presParOf" srcId="{57F0DFF2-615A-4B0C-91CF-81D21A624C8E}" destId="{7BD9C3ED-6C94-4E07-9585-8CB97D17C675}" srcOrd="2" destOrd="0" presId="urn:microsoft.com/office/officeart/2005/8/layout/hierarchy3"/>
    <dgm:cxn modelId="{4E8DBB85-BE55-4624-8027-0628DD8D614E}" type="presParOf" srcId="{57F0DFF2-615A-4B0C-91CF-81D21A624C8E}" destId="{71EFBAD1-7782-4BA3-96A6-3E46ABC05C8A}" srcOrd="3" destOrd="0" presId="urn:microsoft.com/office/officeart/2005/8/layout/hierarchy3"/>
    <dgm:cxn modelId="{5F8C223D-C135-4B6D-86A1-224F776C9471}" type="presParOf" srcId="{57F0DFF2-615A-4B0C-91CF-81D21A624C8E}" destId="{65FE13FC-4EB9-4C88-8C6C-A1E6E7B9A495}" srcOrd="4" destOrd="0" presId="urn:microsoft.com/office/officeart/2005/8/layout/hierarchy3"/>
    <dgm:cxn modelId="{24F52C73-86E5-4330-AC68-83D3A407C066}" type="presParOf" srcId="{57F0DFF2-615A-4B0C-91CF-81D21A624C8E}" destId="{D648CDE2-8F4A-4977-850E-247B807D0A55}" srcOrd="5" destOrd="0" presId="urn:microsoft.com/office/officeart/2005/8/layout/hierarchy3"/>
    <dgm:cxn modelId="{61C28006-AB4B-4877-BC12-465BCF430460}" type="presParOf" srcId="{57F0DFF2-615A-4B0C-91CF-81D21A624C8E}" destId="{4D900127-6A89-4355-84FF-F0D2EA28E28E}" srcOrd="6" destOrd="0" presId="urn:microsoft.com/office/officeart/2005/8/layout/hierarchy3"/>
    <dgm:cxn modelId="{9D54B55F-1AF8-40D7-A3BB-AC230FD8871A}" type="presParOf" srcId="{57F0DFF2-615A-4B0C-91CF-81D21A624C8E}" destId="{E9AB1A8C-6772-4882-9B65-578D08035E83}" srcOrd="7" destOrd="0" presId="urn:microsoft.com/office/officeart/2005/8/layout/hierarchy3"/>
    <dgm:cxn modelId="{3D73A3FD-2A06-43D9-BF0E-EDADD9837FD9}" type="presParOf" srcId="{70426FD3-B993-42A7-A2F8-34701295B398}" destId="{0202929E-B939-4741-A2D5-9E837414CFC1}" srcOrd="4" destOrd="0" presId="urn:microsoft.com/office/officeart/2005/8/layout/hierarchy3"/>
    <dgm:cxn modelId="{D4D02D58-FF47-4BBD-B92B-937A0B84A3DD}" type="presParOf" srcId="{0202929E-B939-4741-A2D5-9E837414CFC1}" destId="{642150B4-5BB0-47C6-9576-2B90367CA6E6}" srcOrd="0" destOrd="0" presId="urn:microsoft.com/office/officeart/2005/8/layout/hierarchy3"/>
    <dgm:cxn modelId="{B1E101AC-BAB8-442C-9EBB-8C74FCFF85DF}" type="presParOf" srcId="{642150B4-5BB0-47C6-9576-2B90367CA6E6}" destId="{7B65F010-0254-42DB-871D-E9DE0C3E85F6}" srcOrd="0" destOrd="0" presId="urn:microsoft.com/office/officeart/2005/8/layout/hierarchy3"/>
    <dgm:cxn modelId="{6EDA40D8-18A2-466B-B565-2DF2F43E13D5}" type="presParOf" srcId="{642150B4-5BB0-47C6-9576-2B90367CA6E6}" destId="{5C83CB21-0C04-484F-8161-EB1BC412736C}" srcOrd="1" destOrd="0" presId="urn:microsoft.com/office/officeart/2005/8/layout/hierarchy3"/>
    <dgm:cxn modelId="{3B2A0003-B9ED-48B2-B728-A4BA76D63B15}" type="presParOf" srcId="{0202929E-B939-4741-A2D5-9E837414CFC1}" destId="{064FE9A4-A694-4F30-86B5-E9856B76F9D8}" srcOrd="1" destOrd="0" presId="urn:microsoft.com/office/officeart/2005/8/layout/hierarchy3"/>
    <dgm:cxn modelId="{53F3CC28-A467-4EAF-9EF8-A6FAA30F4E5F}" type="presParOf" srcId="{064FE9A4-A694-4F30-86B5-E9856B76F9D8}" destId="{6882BB64-D980-4AB4-98E0-EB74C6C58004}" srcOrd="0" destOrd="0" presId="urn:microsoft.com/office/officeart/2005/8/layout/hierarchy3"/>
    <dgm:cxn modelId="{557B921B-3591-4F0A-AE64-586EAB03331C}" type="presParOf" srcId="{064FE9A4-A694-4F30-86B5-E9856B76F9D8}" destId="{8CD4DA2A-EE90-442D-A862-7766DC3ACE6B}" srcOrd="1" destOrd="0" presId="urn:microsoft.com/office/officeart/2005/8/layout/hierarchy3"/>
    <dgm:cxn modelId="{E2ED9D85-86F7-4522-ABDB-A5D4D82EA2B0}" type="presParOf" srcId="{064FE9A4-A694-4F30-86B5-E9856B76F9D8}" destId="{9B9312D6-1621-4C9E-828B-46B6D42FB677}" srcOrd="2" destOrd="0" presId="urn:microsoft.com/office/officeart/2005/8/layout/hierarchy3"/>
    <dgm:cxn modelId="{64B96353-2A38-434F-A74C-065FE35F9EB7}" type="presParOf" srcId="{064FE9A4-A694-4F30-86B5-E9856B76F9D8}" destId="{495E6810-8756-4DC5-AC2B-69779D7004A2}" srcOrd="3" destOrd="0" presId="urn:microsoft.com/office/officeart/2005/8/layout/hierarchy3"/>
    <dgm:cxn modelId="{3C93BB84-D600-46A3-B196-D6CF8A1A87D6}" type="presParOf" srcId="{064FE9A4-A694-4F30-86B5-E9856B76F9D8}" destId="{9712F10B-AA65-4EB8-B5A0-F666CAFEA6DE}" srcOrd="4" destOrd="0" presId="urn:microsoft.com/office/officeart/2005/8/layout/hierarchy3"/>
    <dgm:cxn modelId="{FBC6A034-93B4-4CEE-A00D-28745D47480E}" type="presParOf" srcId="{064FE9A4-A694-4F30-86B5-E9856B76F9D8}" destId="{EAF0B9A1-39C4-4952-BE94-86EF0FB15321}" srcOrd="5" destOrd="0" presId="urn:microsoft.com/office/officeart/2005/8/layout/hierarchy3"/>
    <dgm:cxn modelId="{CA6FE004-EA25-467A-A1DD-1FE16435995D}" type="presParOf" srcId="{064FE9A4-A694-4F30-86B5-E9856B76F9D8}" destId="{4457E665-72B2-4AFE-A899-BED906FB9BA9}" srcOrd="6" destOrd="0" presId="urn:microsoft.com/office/officeart/2005/8/layout/hierarchy3"/>
    <dgm:cxn modelId="{03AAC1B0-ADE7-4696-8E6F-D872D548F535}" type="presParOf" srcId="{064FE9A4-A694-4F30-86B5-E9856B76F9D8}" destId="{04F4DC16-5050-4619-93CE-71E98C40547C}" srcOrd="7" destOrd="0" presId="urn:microsoft.com/office/officeart/2005/8/layout/hierarchy3"/>
    <dgm:cxn modelId="{6F0EFA65-F147-43F0-AECE-E2B90C6AC5F6}" type="presParOf" srcId="{70426FD3-B993-42A7-A2F8-34701295B398}" destId="{2923B3F9-A307-4CF8-B235-091E308D1D05}" srcOrd="5" destOrd="0" presId="urn:microsoft.com/office/officeart/2005/8/layout/hierarchy3"/>
    <dgm:cxn modelId="{42DB28BA-8FA8-4F70-8079-3449F59CD8FF}" type="presParOf" srcId="{2923B3F9-A307-4CF8-B235-091E308D1D05}" destId="{AA3CD005-9E87-4027-8574-894E869C2D7A}" srcOrd="0" destOrd="0" presId="urn:microsoft.com/office/officeart/2005/8/layout/hierarchy3"/>
    <dgm:cxn modelId="{66285E43-308A-4A88-8FC1-107F347BF740}" type="presParOf" srcId="{AA3CD005-9E87-4027-8574-894E869C2D7A}" destId="{708D6ED4-6F75-4C2E-AD0A-1CFD6A53BF72}" srcOrd="0" destOrd="0" presId="urn:microsoft.com/office/officeart/2005/8/layout/hierarchy3"/>
    <dgm:cxn modelId="{6AD88F1D-3DDF-4DC6-A151-5D9437C0E344}" type="presParOf" srcId="{AA3CD005-9E87-4027-8574-894E869C2D7A}" destId="{392DFBD1-08BD-478D-A16E-025168EFF404}" srcOrd="1" destOrd="0" presId="urn:microsoft.com/office/officeart/2005/8/layout/hierarchy3"/>
    <dgm:cxn modelId="{BF72ACFF-18C2-4764-B048-3807202883F1}" type="presParOf" srcId="{2923B3F9-A307-4CF8-B235-091E308D1D05}" destId="{84FF6165-18CD-4DFD-AA54-F2B1B76FB83F}" srcOrd="1" destOrd="0" presId="urn:microsoft.com/office/officeart/2005/8/layout/hierarchy3"/>
    <dgm:cxn modelId="{F3D4C44B-F7C0-4701-BE5E-7965F7AC8EDE}" type="presParOf" srcId="{84FF6165-18CD-4DFD-AA54-F2B1B76FB83F}" destId="{A0771D30-5784-495C-BDD7-29C75ECDC290}" srcOrd="0" destOrd="0" presId="urn:microsoft.com/office/officeart/2005/8/layout/hierarchy3"/>
    <dgm:cxn modelId="{44FC62A8-C343-4935-918B-795A385DBA4D}" type="presParOf" srcId="{84FF6165-18CD-4DFD-AA54-F2B1B76FB83F}" destId="{0E9BD6C4-1CBE-4F7D-ADEA-DE34E5451124}" srcOrd="1" destOrd="0" presId="urn:microsoft.com/office/officeart/2005/8/layout/hierarchy3"/>
    <dgm:cxn modelId="{DE875540-6FDF-43C1-985C-632C870BD292}" type="presParOf" srcId="{84FF6165-18CD-4DFD-AA54-F2B1B76FB83F}" destId="{6EB29CE7-8AF7-4BB7-B145-D5FDF450A94F}" srcOrd="2" destOrd="0" presId="urn:microsoft.com/office/officeart/2005/8/layout/hierarchy3"/>
    <dgm:cxn modelId="{8EA4A438-A599-4F33-8E71-846A446C3D78}" type="presParOf" srcId="{84FF6165-18CD-4DFD-AA54-F2B1B76FB83F}" destId="{A35D88A7-A489-4FC0-8E2A-FBCF9FA50F11}" srcOrd="3" destOrd="0" presId="urn:microsoft.com/office/officeart/2005/8/layout/hierarchy3"/>
    <dgm:cxn modelId="{EC021755-B2A7-401A-8AB4-B67D5994A817}" type="presParOf" srcId="{70426FD3-B993-42A7-A2F8-34701295B398}" destId="{103D76E9-6CFA-4A21-97B2-55432A7847B9}" srcOrd="6" destOrd="0" presId="urn:microsoft.com/office/officeart/2005/8/layout/hierarchy3"/>
    <dgm:cxn modelId="{81B8CFAE-5FC1-40C8-A570-F5F13B9DC30F}" type="presParOf" srcId="{103D76E9-6CFA-4A21-97B2-55432A7847B9}" destId="{56368934-38FB-48E2-AD66-C9B7AFB0C39C}" srcOrd="0" destOrd="0" presId="urn:microsoft.com/office/officeart/2005/8/layout/hierarchy3"/>
    <dgm:cxn modelId="{CE711A4C-C418-4D09-9D22-EDF27317100C}" type="presParOf" srcId="{56368934-38FB-48E2-AD66-C9B7AFB0C39C}" destId="{2A99BCA5-7F7F-41B0-9195-0D3ED82F46AB}" srcOrd="0" destOrd="0" presId="urn:microsoft.com/office/officeart/2005/8/layout/hierarchy3"/>
    <dgm:cxn modelId="{A77CB2F8-3F48-4842-A1C5-189AE7A53AB9}" type="presParOf" srcId="{56368934-38FB-48E2-AD66-C9B7AFB0C39C}" destId="{286F2423-EBA5-4121-AE4C-48A74897630E}" srcOrd="1" destOrd="0" presId="urn:microsoft.com/office/officeart/2005/8/layout/hierarchy3"/>
    <dgm:cxn modelId="{F78E3007-3B5A-4364-8328-C39586E37C0F}" type="presParOf" srcId="{103D76E9-6CFA-4A21-97B2-55432A7847B9}" destId="{6C05F80B-A866-4E83-9D39-67F7CD45B99E}" srcOrd="1" destOrd="0" presId="urn:microsoft.com/office/officeart/2005/8/layout/hierarchy3"/>
    <dgm:cxn modelId="{A8C17379-E161-4EC5-9D1A-B2C8A6A9D4CA}" type="presParOf" srcId="{6C05F80B-A866-4E83-9D39-67F7CD45B99E}" destId="{07EA3A24-E8D1-4799-A0AE-37E4099A536D}" srcOrd="0" destOrd="0" presId="urn:microsoft.com/office/officeart/2005/8/layout/hierarchy3"/>
    <dgm:cxn modelId="{88849387-2F9C-48E2-9001-025552EB8FCF}" type="presParOf" srcId="{6C05F80B-A866-4E83-9D39-67F7CD45B99E}" destId="{B5491196-C879-4469-904B-648DF81DD39B}" srcOrd="1" destOrd="0" presId="urn:microsoft.com/office/officeart/2005/8/layout/hierarchy3"/>
    <dgm:cxn modelId="{6FD49E0C-DD6B-4F56-A2BB-AC4F9D116226}" type="presParOf" srcId="{6C05F80B-A866-4E83-9D39-67F7CD45B99E}" destId="{565C991D-B31A-4C2B-8B3B-5F60170A9887}" srcOrd="2" destOrd="0" presId="urn:microsoft.com/office/officeart/2005/8/layout/hierarchy3"/>
    <dgm:cxn modelId="{32779AC7-4D66-442A-B3A6-7FCA72DD101E}" type="presParOf" srcId="{6C05F80B-A866-4E83-9D39-67F7CD45B99E}" destId="{25FB1416-7A65-4A9F-BBCB-2BFF7396D135}" srcOrd="3" destOrd="0" presId="urn:microsoft.com/office/officeart/2005/8/layout/hierarchy3"/>
    <dgm:cxn modelId="{13B95384-9C8B-46E7-AD7B-88B823CBAEC6}" type="presParOf" srcId="{6C05F80B-A866-4E83-9D39-67F7CD45B99E}" destId="{36056E75-18A5-4B83-BCC6-5DC7593B9B5D}" srcOrd="4" destOrd="0" presId="urn:microsoft.com/office/officeart/2005/8/layout/hierarchy3"/>
    <dgm:cxn modelId="{A6A7A711-210A-4DC5-BFDA-028B9B80EA60}" type="presParOf" srcId="{6C05F80B-A866-4E83-9D39-67F7CD45B99E}" destId="{9197230E-6933-45F0-80AF-C98A7D9BEF01}" srcOrd="5"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A9D1E1F-F978-498F-9DB8-F20CC5ECDB49}" type="doc">
      <dgm:prSet loTypeId="urn:microsoft.com/office/officeart/2008/layout/TitlePictureLineup" loCatId="picture" qsTypeId="urn:microsoft.com/office/officeart/2005/8/quickstyle/simple1" qsCatId="simple" csTypeId="urn:microsoft.com/office/officeart/2005/8/colors/colorful4" csCatId="colorful" phldr="1"/>
      <dgm:spPr/>
      <dgm:t>
        <a:bodyPr/>
        <a:lstStyle/>
        <a:p>
          <a:endParaRPr lang="en-US"/>
        </a:p>
      </dgm:t>
    </dgm:pt>
    <dgm:pt modelId="{48CC991E-5530-4AD1-A310-6303F9CE47CA}">
      <dgm:prSet phldrT="[Text]"/>
      <dgm:spPr/>
      <dgm:t>
        <a:bodyPr/>
        <a:lstStyle/>
        <a:p>
          <a:r>
            <a:rPr lang="ar-EG" dirty="0">
              <a:effectLst>
                <a:outerShdw blurRad="38100" dist="38100" dir="2700000" algn="tl">
                  <a:srgbClr val="000000">
                    <a:alpha val="43137"/>
                  </a:srgbClr>
                </a:outerShdw>
              </a:effectLst>
              <a:latin typeface="Gill Sans Nova" panose="020B0602020104020203" pitchFamily="34" charset="0"/>
            </a:rPr>
            <a:t>أضافت لجنة المعايير</a:t>
          </a:r>
          <a:endParaRPr lang="en-US" dirty="0">
            <a:effectLst>
              <a:outerShdw blurRad="38100" dist="38100" dir="2700000" algn="tl">
                <a:srgbClr val="000000">
                  <a:alpha val="43137"/>
                </a:srgbClr>
              </a:outerShdw>
            </a:effectLst>
            <a:latin typeface="Gill Sans Nova" panose="020B0602020104020203" pitchFamily="34" charset="0"/>
          </a:endParaRPr>
        </a:p>
      </dgm:t>
    </dgm:pt>
    <dgm:pt modelId="{C0566F2E-3E20-4EC8-848B-7A9291173414}" type="parTrans" cxnId="{7282295A-3002-45A4-B9B5-82F5F19EA75D}">
      <dgm:prSet/>
      <dgm:spPr/>
      <dgm:t>
        <a:bodyPr/>
        <a:lstStyle/>
        <a:p>
          <a:endParaRPr lang="en-US">
            <a:latin typeface="Gill Sans Nova" panose="020B0602020104020203" pitchFamily="34" charset="0"/>
          </a:endParaRPr>
        </a:p>
      </dgm:t>
    </dgm:pt>
    <dgm:pt modelId="{FDA5CDAA-D14C-4063-A2C1-8315B1FB7D24}" type="sibTrans" cxnId="{7282295A-3002-45A4-B9B5-82F5F19EA75D}">
      <dgm:prSet/>
      <dgm:spPr/>
      <dgm:t>
        <a:bodyPr/>
        <a:lstStyle/>
        <a:p>
          <a:endParaRPr lang="en-US">
            <a:latin typeface="Gill Sans Nova" panose="020B0602020104020203" pitchFamily="34" charset="0"/>
          </a:endParaRPr>
        </a:p>
      </dgm:t>
    </dgm:pt>
    <dgm:pt modelId="{5B84C723-399C-4238-8A25-3F3EF37471AB}">
      <dgm:prSet phldrT="[Text]"/>
      <dgm:spPr/>
      <dgm:t>
        <a:bodyPr/>
        <a:lstStyle/>
        <a:p>
          <a:pPr rtl="1"/>
          <a:r>
            <a:rPr lang="ar-EG" dirty="0">
              <a:latin typeface="Gill Sans Nova" panose="020B0602020104020203" pitchFamily="34" charset="0"/>
            </a:rPr>
            <a:t>يخضع لبرنامج عمل المجموعة الفنية </a:t>
          </a:r>
          <a:r>
            <a:rPr lang="en-US" dirty="0">
              <a:latin typeface="Gill Sans Nova" panose="020B0602020104020203" pitchFamily="34" charset="0"/>
            </a:rPr>
            <a:t>TPG</a:t>
          </a:r>
          <a:r>
            <a:rPr lang="ar-EG" dirty="0">
              <a:latin typeface="Gill Sans Nova" panose="020B0602020104020203" pitchFamily="34" charset="0"/>
            </a:rPr>
            <a:t>.</a:t>
          </a:r>
          <a:endParaRPr lang="en-US" dirty="0">
            <a:latin typeface="Gill Sans Nova" panose="020B0602020104020203" pitchFamily="34" charset="0"/>
          </a:endParaRPr>
        </a:p>
      </dgm:t>
    </dgm:pt>
    <dgm:pt modelId="{3DA7BADA-3BEE-4F36-8676-9FC66C5ED862}" type="parTrans" cxnId="{547A5F55-C697-422C-AAB2-504492303C79}">
      <dgm:prSet/>
      <dgm:spPr/>
      <dgm:t>
        <a:bodyPr/>
        <a:lstStyle/>
        <a:p>
          <a:endParaRPr lang="en-US">
            <a:latin typeface="Gill Sans Nova" panose="020B0602020104020203" pitchFamily="34" charset="0"/>
          </a:endParaRPr>
        </a:p>
      </dgm:t>
    </dgm:pt>
    <dgm:pt modelId="{56C45C31-CDDF-4CD7-B95D-3A531C2EA750}" type="sibTrans" cxnId="{547A5F55-C697-422C-AAB2-504492303C79}">
      <dgm:prSet/>
      <dgm:spPr/>
      <dgm:t>
        <a:bodyPr/>
        <a:lstStyle/>
        <a:p>
          <a:endParaRPr lang="en-US">
            <a:latin typeface="Gill Sans Nova" panose="020B0602020104020203" pitchFamily="34" charset="0"/>
          </a:endParaRPr>
        </a:p>
      </dgm:t>
    </dgm:pt>
    <dgm:pt modelId="{77E342DA-B1CD-44A9-91E3-23EAD5B7E427}">
      <dgm:prSet phldrT="[Text]"/>
      <dgm:spPr/>
      <dgm:t>
        <a:bodyPr/>
        <a:lstStyle/>
        <a:p>
          <a:r>
            <a:rPr lang="ar-EG" dirty="0">
              <a:latin typeface="Gill Sans Nova" panose="020B0602020104020203" pitchFamily="34" charset="0"/>
            </a:rPr>
            <a:t>سحبت </a:t>
          </a:r>
          <a:r>
            <a:rPr lang="ar-EG" dirty="0">
              <a:effectLst>
                <a:outerShdw blurRad="38100" dist="38100" dir="2700000" algn="tl">
                  <a:srgbClr val="000000">
                    <a:alpha val="43137"/>
                  </a:srgbClr>
                </a:outerShdw>
              </a:effectLst>
              <a:latin typeface="Gill Sans Nova" panose="020B0602020104020203" pitchFamily="34" charset="0"/>
            </a:rPr>
            <a:t>لجنة المعايير</a:t>
          </a:r>
          <a:endParaRPr lang="en-US" dirty="0">
            <a:latin typeface="Gill Sans Nova" panose="020B0602020104020203" pitchFamily="34" charset="0"/>
          </a:endParaRPr>
        </a:p>
      </dgm:t>
    </dgm:pt>
    <dgm:pt modelId="{8254C739-7EB3-421F-B367-F6A09956FA4A}" type="parTrans" cxnId="{C7E9215E-9DA3-45EA-A3FF-7079755E7507}">
      <dgm:prSet/>
      <dgm:spPr/>
      <dgm:t>
        <a:bodyPr/>
        <a:lstStyle/>
        <a:p>
          <a:endParaRPr lang="en-US"/>
        </a:p>
      </dgm:t>
    </dgm:pt>
    <dgm:pt modelId="{4D2C48F9-445F-4D12-81A1-9682014AA0A3}" type="sibTrans" cxnId="{C7E9215E-9DA3-45EA-A3FF-7079755E7507}">
      <dgm:prSet/>
      <dgm:spPr/>
      <dgm:t>
        <a:bodyPr/>
        <a:lstStyle/>
        <a:p>
          <a:endParaRPr lang="en-US"/>
        </a:p>
      </dgm:t>
    </dgm:pt>
    <dgm:pt modelId="{976D9A2F-B86F-4505-B3D1-C2EBD538A987}">
      <dgm:prSet phldrT="[Text]"/>
      <dgm:spPr/>
      <dgm:t>
        <a:bodyPr/>
        <a:lstStyle/>
        <a:p>
          <a:pPr algn="r"/>
          <a:r>
            <a:rPr lang="ar-EG" dirty="0">
              <a:latin typeface="Gill Sans Nova" panose="020B0602020104020203" pitchFamily="34" charset="0"/>
            </a:rPr>
            <a:t>مسودة بروتوكولات الفحص لبرنامج </a:t>
          </a:r>
          <a:r>
            <a:rPr lang="en-US" dirty="0">
              <a:latin typeface="Gill Sans Nova" panose="020B0602020104020203" pitchFamily="34" charset="0"/>
            </a:rPr>
            <a:t> </a:t>
          </a:r>
          <a:r>
            <a:rPr lang="ar-EG" dirty="0">
              <a:latin typeface="Gill Sans Nova" panose="020B0602020104020203" pitchFamily="34" charset="0"/>
            </a:rPr>
            <a:t>عمل اللجنة الفنية لبروتوكولات الفحص.</a:t>
          </a:r>
          <a:endParaRPr lang="en-US" dirty="0">
            <a:latin typeface="Gill Sans Nova" panose="020B0602020104020203" pitchFamily="34" charset="0"/>
          </a:endParaRPr>
        </a:p>
      </dgm:t>
    </dgm:pt>
    <dgm:pt modelId="{D925ADCB-3C24-4270-88BA-289D70136DA7}" type="parTrans" cxnId="{ED92CDFB-AD8B-49F1-AC58-F6D56F383E04}">
      <dgm:prSet/>
      <dgm:spPr/>
      <dgm:t>
        <a:bodyPr/>
        <a:lstStyle/>
        <a:p>
          <a:endParaRPr lang="en-US"/>
        </a:p>
      </dgm:t>
    </dgm:pt>
    <dgm:pt modelId="{7916EA3A-B170-4471-88C2-CE35CC455C55}" type="sibTrans" cxnId="{ED92CDFB-AD8B-49F1-AC58-F6D56F383E04}">
      <dgm:prSet/>
      <dgm:spPr/>
      <dgm:t>
        <a:bodyPr/>
        <a:lstStyle/>
        <a:p>
          <a:endParaRPr lang="en-US"/>
        </a:p>
      </dgm:t>
    </dgm:pt>
    <dgm:pt modelId="{1A957A8D-5ED8-4951-A7B2-E45D54A8C243}">
      <dgm:prSet phldrT="[Text]"/>
      <dgm:spPr/>
      <dgm:t>
        <a:bodyPr/>
        <a:lstStyle/>
        <a:p>
          <a:pPr rtl="1"/>
          <a:r>
            <a:rPr lang="ar-EG" dirty="0">
              <a:latin typeface="Gill Sans Nova" panose="020B0602020104020203" pitchFamily="34" charset="0"/>
            </a:rPr>
            <a:t>تنقيحات بروتوكولات الفحص</a:t>
          </a:r>
          <a:r>
            <a:rPr lang="en-US" dirty="0">
              <a:latin typeface="Gill Sans Nova" panose="020B0602020104020203" pitchFamily="34" charset="0"/>
            </a:rPr>
            <a:t> </a:t>
          </a:r>
          <a:r>
            <a:rPr lang="ar-EG" dirty="0">
              <a:latin typeface="Gill Sans Nova" panose="020B0602020104020203" pitchFamily="34" charset="0"/>
            </a:rPr>
            <a:t>لبرنامج عمل عمل اللجنة الفنية لبروتوكولات الفحص </a:t>
          </a:r>
          <a:r>
            <a:rPr lang="en-US" dirty="0">
              <a:latin typeface="Gill Sans Nova" panose="020B0602020104020203" pitchFamily="34" charset="0"/>
            </a:rPr>
            <a:t>.TPDP</a:t>
          </a:r>
        </a:p>
      </dgm:t>
    </dgm:pt>
    <dgm:pt modelId="{9F00503A-0B7E-4856-B257-81EB007F3EB5}" type="sibTrans" cxnId="{B45E934E-9633-4E55-A50A-4635A0EBBA85}">
      <dgm:prSet/>
      <dgm:spPr/>
      <dgm:t>
        <a:bodyPr/>
        <a:lstStyle/>
        <a:p>
          <a:endParaRPr lang="en-US">
            <a:latin typeface="Gill Sans Nova" panose="020B0602020104020203" pitchFamily="34" charset="0"/>
          </a:endParaRPr>
        </a:p>
      </dgm:t>
    </dgm:pt>
    <dgm:pt modelId="{6E9EE686-C189-483B-A48C-22120F0F1E23}" type="parTrans" cxnId="{B45E934E-9633-4E55-A50A-4635A0EBBA85}">
      <dgm:prSet/>
      <dgm:spPr/>
      <dgm:t>
        <a:bodyPr/>
        <a:lstStyle/>
        <a:p>
          <a:endParaRPr lang="en-US">
            <a:latin typeface="Gill Sans Nova" panose="020B0602020104020203" pitchFamily="34" charset="0"/>
          </a:endParaRPr>
        </a:p>
      </dgm:t>
    </dgm:pt>
    <dgm:pt modelId="{A78ECECC-A971-445E-A553-7D34469C4D24}" type="pres">
      <dgm:prSet presAssocID="{9A9D1E1F-F978-498F-9DB8-F20CC5ECDB49}" presName="Name0" presStyleCnt="0">
        <dgm:presLayoutVars>
          <dgm:dir/>
        </dgm:presLayoutVars>
      </dgm:prSet>
      <dgm:spPr/>
      <dgm:t>
        <a:bodyPr/>
        <a:lstStyle/>
        <a:p>
          <a:endParaRPr lang="en-US"/>
        </a:p>
      </dgm:t>
    </dgm:pt>
    <dgm:pt modelId="{CB76A1FB-8E1E-4A85-8BCD-66309EACC7ED}" type="pres">
      <dgm:prSet presAssocID="{48CC991E-5530-4AD1-A310-6303F9CE47CA}" presName="composite" presStyleCnt="0"/>
      <dgm:spPr/>
    </dgm:pt>
    <dgm:pt modelId="{6FFB991D-CC98-411A-A003-FA4B0DCDAB43}" type="pres">
      <dgm:prSet presAssocID="{48CC991E-5530-4AD1-A310-6303F9CE47CA}" presName="Accent" presStyleLbl="alignAcc1" presStyleIdx="0" presStyleCnt="2"/>
      <dgm:spPr/>
    </dgm:pt>
    <dgm:pt modelId="{E03F9970-A450-4FB7-AD43-296313C588C2}" type="pres">
      <dgm:prSet presAssocID="{48CC991E-5530-4AD1-A310-6303F9CE47CA}" presName="Image" presStyleLbl="node1" presStyleIdx="0" presStyleCnt="2"/>
      <dgm:spPr>
        <a:blipFill rotWithShape="1">
          <a:blip xmlns:r="http://schemas.openxmlformats.org/officeDocument/2006/relationships" r:embed="rId1"/>
          <a:stretch>
            <a:fillRect/>
          </a:stretch>
        </a:blipFill>
      </dgm:spPr>
      <dgm:t>
        <a:bodyPr/>
        <a:lstStyle/>
        <a:p>
          <a:endParaRPr lang="en-US"/>
        </a:p>
      </dgm:t>
      <dgm:extLst>
        <a:ext uri="{E40237B7-FDA0-4F09-8148-C483321AD2D9}">
          <dgm14:cNvPr xmlns:dgm14="http://schemas.microsoft.com/office/drawing/2010/diagram" id="0" name="" descr="Badge 4 with solid fill"/>
        </a:ext>
      </dgm:extLst>
    </dgm:pt>
    <dgm:pt modelId="{3F5D761E-C59A-4C51-A977-BE4AED28DA05}" type="pres">
      <dgm:prSet presAssocID="{48CC991E-5530-4AD1-A310-6303F9CE47CA}" presName="Child" presStyleLbl="revTx" presStyleIdx="0" presStyleCnt="2">
        <dgm:presLayoutVars>
          <dgm:bulletEnabled val="1"/>
        </dgm:presLayoutVars>
      </dgm:prSet>
      <dgm:spPr/>
      <dgm:t>
        <a:bodyPr/>
        <a:lstStyle/>
        <a:p>
          <a:endParaRPr lang="en-US"/>
        </a:p>
      </dgm:t>
    </dgm:pt>
    <dgm:pt modelId="{271AD4BB-500F-4808-A0E9-EB9C4A2B6FA2}" type="pres">
      <dgm:prSet presAssocID="{48CC991E-5530-4AD1-A310-6303F9CE47CA}" presName="Parent" presStyleLbl="alignNode1" presStyleIdx="0" presStyleCnt="2">
        <dgm:presLayoutVars>
          <dgm:bulletEnabled val="1"/>
        </dgm:presLayoutVars>
      </dgm:prSet>
      <dgm:spPr/>
      <dgm:t>
        <a:bodyPr/>
        <a:lstStyle/>
        <a:p>
          <a:endParaRPr lang="en-US"/>
        </a:p>
      </dgm:t>
    </dgm:pt>
    <dgm:pt modelId="{8F66FDAB-668D-4723-B296-90D18AB25BDB}" type="pres">
      <dgm:prSet presAssocID="{FDA5CDAA-D14C-4063-A2C1-8315B1FB7D24}" presName="sibTrans" presStyleCnt="0"/>
      <dgm:spPr/>
    </dgm:pt>
    <dgm:pt modelId="{1993F5B7-34A5-407F-A59E-F4BA38E9F417}" type="pres">
      <dgm:prSet presAssocID="{77E342DA-B1CD-44A9-91E3-23EAD5B7E427}" presName="composite" presStyleCnt="0"/>
      <dgm:spPr/>
    </dgm:pt>
    <dgm:pt modelId="{27BAF4F5-3DE8-4C0D-A1D7-9DD66A17E797}" type="pres">
      <dgm:prSet presAssocID="{77E342DA-B1CD-44A9-91E3-23EAD5B7E427}" presName="Accent" presStyleLbl="alignAcc1" presStyleIdx="1" presStyleCnt="2"/>
      <dgm:spPr/>
    </dgm:pt>
    <dgm:pt modelId="{E4591B4A-BCDE-418E-AA42-AE9B28F51EC5}" type="pres">
      <dgm:prSet presAssocID="{77E342DA-B1CD-44A9-91E3-23EAD5B7E427}" presName="Image" presStyleLbl="node1" presStyleIdx="1" presStyleCnt="2"/>
      <dgm:spPr>
        <a:blipFill rotWithShape="1">
          <a:blip xmlns:r="http://schemas.openxmlformats.org/officeDocument/2006/relationships" r:embed="rId2"/>
          <a:stretch>
            <a:fillRect/>
          </a:stretch>
        </a:blipFill>
      </dgm:spPr>
      <dgm:t>
        <a:bodyPr/>
        <a:lstStyle/>
        <a:p>
          <a:endParaRPr lang="en-US"/>
        </a:p>
      </dgm:t>
      <dgm:extLst>
        <a:ext uri="{E40237B7-FDA0-4F09-8148-C483321AD2D9}">
          <dgm14:cNvPr xmlns:dgm14="http://schemas.microsoft.com/office/drawing/2010/diagram" id="0" name="" descr="Badge 3 with solid fill"/>
        </a:ext>
      </dgm:extLst>
    </dgm:pt>
    <dgm:pt modelId="{24291F9D-DBAC-44FA-916E-0216AAA25105}" type="pres">
      <dgm:prSet presAssocID="{77E342DA-B1CD-44A9-91E3-23EAD5B7E427}" presName="Child" presStyleLbl="revTx" presStyleIdx="1" presStyleCnt="2">
        <dgm:presLayoutVars>
          <dgm:bulletEnabled val="1"/>
        </dgm:presLayoutVars>
      </dgm:prSet>
      <dgm:spPr/>
      <dgm:t>
        <a:bodyPr/>
        <a:lstStyle/>
        <a:p>
          <a:endParaRPr lang="en-US"/>
        </a:p>
      </dgm:t>
    </dgm:pt>
    <dgm:pt modelId="{19201768-705F-4720-9621-90C19378A41F}" type="pres">
      <dgm:prSet presAssocID="{77E342DA-B1CD-44A9-91E3-23EAD5B7E427}" presName="Parent" presStyleLbl="alignNode1" presStyleIdx="1" presStyleCnt="2">
        <dgm:presLayoutVars>
          <dgm:bulletEnabled val="1"/>
        </dgm:presLayoutVars>
      </dgm:prSet>
      <dgm:spPr/>
      <dgm:t>
        <a:bodyPr/>
        <a:lstStyle/>
        <a:p>
          <a:endParaRPr lang="en-US"/>
        </a:p>
      </dgm:t>
    </dgm:pt>
  </dgm:ptLst>
  <dgm:cxnLst>
    <dgm:cxn modelId="{7282295A-3002-45A4-B9B5-82F5F19EA75D}" srcId="{9A9D1E1F-F978-498F-9DB8-F20CC5ECDB49}" destId="{48CC991E-5530-4AD1-A310-6303F9CE47CA}" srcOrd="0" destOrd="0" parTransId="{C0566F2E-3E20-4EC8-848B-7A9291173414}" sibTransId="{FDA5CDAA-D14C-4063-A2C1-8315B1FB7D24}"/>
    <dgm:cxn modelId="{28A0B68B-6515-42D6-9FD2-07A42012398D}" type="presOf" srcId="{5B84C723-399C-4238-8A25-3F3EF37471AB}" destId="{3F5D761E-C59A-4C51-A977-BE4AED28DA05}" srcOrd="0" destOrd="0" presId="urn:microsoft.com/office/officeart/2008/layout/TitlePictureLineup"/>
    <dgm:cxn modelId="{B45E934E-9633-4E55-A50A-4635A0EBBA85}" srcId="{48CC991E-5530-4AD1-A310-6303F9CE47CA}" destId="{1A957A8D-5ED8-4951-A7B2-E45D54A8C243}" srcOrd="1" destOrd="0" parTransId="{6E9EE686-C189-483B-A48C-22120F0F1E23}" sibTransId="{9F00503A-0B7E-4856-B257-81EB007F3EB5}"/>
    <dgm:cxn modelId="{547A5F55-C697-422C-AAB2-504492303C79}" srcId="{48CC991E-5530-4AD1-A310-6303F9CE47CA}" destId="{5B84C723-399C-4238-8A25-3F3EF37471AB}" srcOrd="0" destOrd="0" parTransId="{3DA7BADA-3BEE-4F36-8676-9FC66C5ED862}" sibTransId="{56C45C31-CDDF-4CD7-B95D-3A531C2EA750}"/>
    <dgm:cxn modelId="{6BC5730A-4E2E-460B-A595-1F5178831BDB}" type="presOf" srcId="{976D9A2F-B86F-4505-B3D1-C2EBD538A987}" destId="{24291F9D-DBAC-44FA-916E-0216AAA25105}" srcOrd="0" destOrd="0" presId="urn:microsoft.com/office/officeart/2008/layout/TitlePictureLineup"/>
    <dgm:cxn modelId="{7421DAAA-207E-4E35-B1BE-9F21F4E4C7ED}" type="presOf" srcId="{9A9D1E1F-F978-498F-9DB8-F20CC5ECDB49}" destId="{A78ECECC-A971-445E-A553-7D34469C4D24}" srcOrd="0" destOrd="0" presId="urn:microsoft.com/office/officeart/2008/layout/TitlePictureLineup"/>
    <dgm:cxn modelId="{C7E9215E-9DA3-45EA-A3FF-7079755E7507}" srcId="{9A9D1E1F-F978-498F-9DB8-F20CC5ECDB49}" destId="{77E342DA-B1CD-44A9-91E3-23EAD5B7E427}" srcOrd="1" destOrd="0" parTransId="{8254C739-7EB3-421F-B367-F6A09956FA4A}" sibTransId="{4D2C48F9-445F-4D12-81A1-9682014AA0A3}"/>
    <dgm:cxn modelId="{6310BCB5-D4E5-4C6A-9D7B-CD02CE003458}" type="presOf" srcId="{77E342DA-B1CD-44A9-91E3-23EAD5B7E427}" destId="{19201768-705F-4720-9621-90C19378A41F}" srcOrd="0" destOrd="0" presId="urn:microsoft.com/office/officeart/2008/layout/TitlePictureLineup"/>
    <dgm:cxn modelId="{A0EAA30F-FC41-423A-95B4-56C20E3A9280}" type="presOf" srcId="{48CC991E-5530-4AD1-A310-6303F9CE47CA}" destId="{271AD4BB-500F-4808-A0E9-EB9C4A2B6FA2}" srcOrd="0" destOrd="0" presId="urn:microsoft.com/office/officeart/2008/layout/TitlePictureLineup"/>
    <dgm:cxn modelId="{ED92CDFB-AD8B-49F1-AC58-F6D56F383E04}" srcId="{77E342DA-B1CD-44A9-91E3-23EAD5B7E427}" destId="{976D9A2F-B86F-4505-B3D1-C2EBD538A987}" srcOrd="0" destOrd="0" parTransId="{D925ADCB-3C24-4270-88BA-289D70136DA7}" sibTransId="{7916EA3A-B170-4471-88C2-CE35CC455C55}"/>
    <dgm:cxn modelId="{A57E6BFC-081C-4E0C-940A-B34013B6E120}" type="presOf" srcId="{1A957A8D-5ED8-4951-A7B2-E45D54A8C243}" destId="{3F5D761E-C59A-4C51-A977-BE4AED28DA05}" srcOrd="0" destOrd="1" presId="urn:microsoft.com/office/officeart/2008/layout/TitlePictureLineup"/>
    <dgm:cxn modelId="{7ACBF49C-F5DC-47A7-9D84-CF93250F981F}" type="presParOf" srcId="{A78ECECC-A971-445E-A553-7D34469C4D24}" destId="{CB76A1FB-8E1E-4A85-8BCD-66309EACC7ED}" srcOrd="0" destOrd="0" presId="urn:microsoft.com/office/officeart/2008/layout/TitlePictureLineup"/>
    <dgm:cxn modelId="{1014FE5B-7AA7-46F3-BF4A-354EDCCE82C7}" type="presParOf" srcId="{CB76A1FB-8E1E-4A85-8BCD-66309EACC7ED}" destId="{6FFB991D-CC98-411A-A003-FA4B0DCDAB43}" srcOrd="0" destOrd="0" presId="urn:microsoft.com/office/officeart/2008/layout/TitlePictureLineup"/>
    <dgm:cxn modelId="{9C4EB278-E1CE-48F3-B6D1-B16C0200543D}" type="presParOf" srcId="{CB76A1FB-8E1E-4A85-8BCD-66309EACC7ED}" destId="{E03F9970-A450-4FB7-AD43-296313C588C2}" srcOrd="1" destOrd="0" presId="urn:microsoft.com/office/officeart/2008/layout/TitlePictureLineup"/>
    <dgm:cxn modelId="{82918A72-6D2A-492B-B8B9-59B24EDDE2B3}" type="presParOf" srcId="{CB76A1FB-8E1E-4A85-8BCD-66309EACC7ED}" destId="{3F5D761E-C59A-4C51-A977-BE4AED28DA05}" srcOrd="2" destOrd="0" presId="urn:microsoft.com/office/officeart/2008/layout/TitlePictureLineup"/>
    <dgm:cxn modelId="{DD3D7855-D6BA-44D5-A2AB-1AA275541445}" type="presParOf" srcId="{CB76A1FB-8E1E-4A85-8BCD-66309EACC7ED}" destId="{271AD4BB-500F-4808-A0E9-EB9C4A2B6FA2}" srcOrd="3" destOrd="0" presId="urn:microsoft.com/office/officeart/2008/layout/TitlePictureLineup"/>
    <dgm:cxn modelId="{83A941ED-DFB0-4BAB-B3C7-A26826C18324}" type="presParOf" srcId="{A78ECECC-A971-445E-A553-7D34469C4D24}" destId="{8F66FDAB-668D-4723-B296-90D18AB25BDB}" srcOrd="1" destOrd="0" presId="urn:microsoft.com/office/officeart/2008/layout/TitlePictureLineup"/>
    <dgm:cxn modelId="{B56A28FB-6B11-405C-9609-2795747D8F3D}" type="presParOf" srcId="{A78ECECC-A971-445E-A553-7D34469C4D24}" destId="{1993F5B7-34A5-407F-A59E-F4BA38E9F417}" srcOrd="2" destOrd="0" presId="urn:microsoft.com/office/officeart/2008/layout/TitlePictureLineup"/>
    <dgm:cxn modelId="{D9C45A46-4F92-43F8-9209-1FAB0865C916}" type="presParOf" srcId="{1993F5B7-34A5-407F-A59E-F4BA38E9F417}" destId="{27BAF4F5-3DE8-4C0D-A1D7-9DD66A17E797}" srcOrd="0" destOrd="0" presId="urn:microsoft.com/office/officeart/2008/layout/TitlePictureLineup"/>
    <dgm:cxn modelId="{D95658E4-33D8-43CF-A551-C70A0E2FCA40}" type="presParOf" srcId="{1993F5B7-34A5-407F-A59E-F4BA38E9F417}" destId="{E4591B4A-BCDE-418E-AA42-AE9B28F51EC5}" srcOrd="1" destOrd="0" presId="urn:microsoft.com/office/officeart/2008/layout/TitlePictureLineup"/>
    <dgm:cxn modelId="{4C9B36B0-F7C0-4AB2-BBE5-2EF016B6061B}" type="presParOf" srcId="{1993F5B7-34A5-407F-A59E-F4BA38E9F417}" destId="{24291F9D-DBAC-44FA-916E-0216AAA25105}" srcOrd="2" destOrd="0" presId="urn:microsoft.com/office/officeart/2008/layout/TitlePictureLineup"/>
    <dgm:cxn modelId="{4C0E93C3-66D7-45DD-AB3E-7E62AE88AA25}" type="presParOf" srcId="{1993F5B7-34A5-407F-A59E-F4BA38E9F417}" destId="{19201768-705F-4720-9621-90C19378A41F}" srcOrd="3" destOrd="0" presId="urn:microsoft.com/office/officeart/2008/layout/TitlePictureLineup"/>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55DE112-4789-42CC-8508-4A4C3DD8D433}" type="doc">
      <dgm:prSet loTypeId="urn:microsoft.com/office/officeart/2011/layout/TabList" loCatId="list" qsTypeId="urn:microsoft.com/office/officeart/2005/8/quickstyle/simple1" qsCatId="simple" csTypeId="urn:microsoft.com/office/officeart/2005/8/colors/colorful4" csCatId="colorful" phldr="1"/>
      <dgm:spPr/>
      <dgm:t>
        <a:bodyPr/>
        <a:lstStyle/>
        <a:p>
          <a:endParaRPr lang="en-US"/>
        </a:p>
      </dgm:t>
    </dgm:pt>
    <dgm:pt modelId="{4AF56862-3762-4524-8AF9-736FA57927EE}">
      <dgm:prSet phldrT="[Text]"/>
      <dgm:spPr>
        <a:effectLst>
          <a:innerShdw blurRad="114300">
            <a:prstClr val="black"/>
          </a:innerShdw>
        </a:effectLst>
      </dgm:spPr>
      <dgm:t>
        <a:bodyPr anchor="b"/>
        <a:lstStyle/>
        <a:p>
          <a:pPr algn="ctr"/>
          <a:r>
            <a:rPr lang="en-US" dirty="0">
              <a:effectLst>
                <a:outerShdw blurRad="38100" dist="38100" dir="2700000" algn="tl">
                  <a:srgbClr val="000000">
                    <a:alpha val="43137"/>
                  </a:srgbClr>
                </a:outerShdw>
              </a:effectLst>
              <a:latin typeface="Gill Sans Nova" panose="020B0602020104020203" pitchFamily="34" charset="0"/>
            </a:rPr>
            <a:t>7</a:t>
          </a:r>
        </a:p>
      </dgm:t>
    </dgm:pt>
    <dgm:pt modelId="{7E0FA62C-3ADB-4C7B-8FE7-D53CA28E709A}" type="parTrans" cxnId="{DCE4763A-C9A9-41BC-B4EC-06AACD7E4D2B}">
      <dgm:prSet/>
      <dgm:spPr/>
      <dgm:t>
        <a:bodyPr/>
        <a:lstStyle/>
        <a:p>
          <a:endParaRPr lang="en-US">
            <a:latin typeface="Gill Sans Nova" panose="020B0602020104020203" pitchFamily="34" charset="0"/>
          </a:endParaRPr>
        </a:p>
      </dgm:t>
    </dgm:pt>
    <dgm:pt modelId="{A41B953A-E1F9-4969-A537-46F5CC4A4821}" type="sibTrans" cxnId="{DCE4763A-C9A9-41BC-B4EC-06AACD7E4D2B}">
      <dgm:prSet/>
      <dgm:spPr/>
      <dgm:t>
        <a:bodyPr/>
        <a:lstStyle/>
        <a:p>
          <a:endParaRPr lang="en-US">
            <a:latin typeface="Gill Sans Nova" panose="020B0602020104020203" pitchFamily="34" charset="0"/>
          </a:endParaRPr>
        </a:p>
      </dgm:t>
    </dgm:pt>
    <dgm:pt modelId="{1FE25FB9-9DDF-4615-83B5-C54CDFD7AB29}">
      <dgm:prSet phldrT="[Text]"/>
      <dgm:spPr/>
      <dgm:t>
        <a:bodyPr/>
        <a:lstStyle/>
        <a:p>
          <a:pPr algn="r"/>
          <a:r>
            <a:rPr lang="ar-EG" dirty="0">
              <a:latin typeface="Gill Sans Nova" panose="020B0602020104020203" pitchFamily="34" charset="0"/>
            </a:rPr>
            <a:t>ارسال مسودة المعايير الدولية للصحة النباتية للمداولة الأولي</a:t>
          </a:r>
          <a:endParaRPr lang="en-US" dirty="0">
            <a:latin typeface="Gill Sans Nova" panose="020B0602020104020203" pitchFamily="34" charset="0"/>
          </a:endParaRPr>
        </a:p>
      </dgm:t>
    </dgm:pt>
    <dgm:pt modelId="{56792D29-E23C-4922-86ED-0C0D837C92FB}" type="parTrans" cxnId="{697EF600-822C-4446-9777-6B6508D45866}">
      <dgm:prSet/>
      <dgm:spPr/>
      <dgm:t>
        <a:bodyPr/>
        <a:lstStyle/>
        <a:p>
          <a:endParaRPr lang="en-US">
            <a:latin typeface="Gill Sans Nova" panose="020B0602020104020203" pitchFamily="34" charset="0"/>
          </a:endParaRPr>
        </a:p>
      </dgm:t>
    </dgm:pt>
    <dgm:pt modelId="{6D597E0E-0215-4BCD-B7D3-1D42EE7E442E}" type="sibTrans" cxnId="{697EF600-822C-4446-9777-6B6508D45866}">
      <dgm:prSet/>
      <dgm:spPr/>
      <dgm:t>
        <a:bodyPr/>
        <a:lstStyle/>
        <a:p>
          <a:endParaRPr lang="en-US">
            <a:latin typeface="Gill Sans Nova" panose="020B0602020104020203" pitchFamily="34" charset="0"/>
          </a:endParaRPr>
        </a:p>
      </dgm:t>
    </dgm:pt>
    <dgm:pt modelId="{10BD2BA9-4AB2-41DD-88E9-615D9BE04575}">
      <dgm:prSet phldrT="[Text]"/>
      <dgm:spPr>
        <a:effectLst>
          <a:innerShdw blurRad="114300">
            <a:prstClr val="black"/>
          </a:innerShdw>
        </a:effectLst>
      </dgm:spPr>
      <dgm:t>
        <a:bodyPr/>
        <a:lstStyle/>
        <a:p>
          <a:r>
            <a:rPr lang="en-US" dirty="0">
              <a:effectLst>
                <a:outerShdw blurRad="38100" dist="38100" dir="2700000" algn="tl">
                  <a:srgbClr val="000000">
                    <a:alpha val="43137"/>
                  </a:srgbClr>
                </a:outerShdw>
              </a:effectLst>
              <a:latin typeface="Gill Sans Nova" panose="020B0602020104020203" pitchFamily="34" charset="0"/>
            </a:rPr>
            <a:t>9</a:t>
          </a:r>
        </a:p>
      </dgm:t>
    </dgm:pt>
    <dgm:pt modelId="{AAAEF8A0-ED4B-4DD0-ADA7-C4501F9D76A1}" type="parTrans" cxnId="{1A07282E-682E-4BB9-BAAD-F2331E5B1430}">
      <dgm:prSet/>
      <dgm:spPr/>
      <dgm:t>
        <a:bodyPr/>
        <a:lstStyle/>
        <a:p>
          <a:endParaRPr lang="en-US"/>
        </a:p>
      </dgm:t>
    </dgm:pt>
    <dgm:pt modelId="{B43E9D20-80F3-43FA-8601-E01DEC658D10}" type="sibTrans" cxnId="{1A07282E-682E-4BB9-BAAD-F2331E5B1430}">
      <dgm:prSet/>
      <dgm:spPr/>
      <dgm:t>
        <a:bodyPr/>
        <a:lstStyle/>
        <a:p>
          <a:endParaRPr lang="en-US"/>
        </a:p>
      </dgm:t>
    </dgm:pt>
    <dgm:pt modelId="{CF5A32B1-B414-4598-B997-F7DB5165643C}">
      <dgm:prSet phldrT="[Text]"/>
      <dgm:spPr/>
      <dgm:t>
        <a:bodyPr/>
        <a:lstStyle/>
        <a:p>
          <a:r>
            <a:rPr lang="ar-EG" dirty="0">
              <a:latin typeface="Gill Sans Nova" panose="020B0602020104020203" pitchFamily="34" charset="0"/>
            </a:rPr>
            <a:t>ارسال مسودة المعايير الدولية للصحة النباتية للمداولة الثانية</a:t>
          </a:r>
          <a:endParaRPr lang="en-US" dirty="0">
            <a:latin typeface="Gill Sans Nova" panose="020B0602020104020203" pitchFamily="34" charset="0"/>
          </a:endParaRPr>
        </a:p>
      </dgm:t>
    </dgm:pt>
    <dgm:pt modelId="{76AE407F-1CD1-4391-A0D3-D8FB52091634}" type="parTrans" cxnId="{64D53D6A-E74C-4FF2-905B-379A2F6370AF}">
      <dgm:prSet/>
      <dgm:spPr/>
      <dgm:t>
        <a:bodyPr/>
        <a:lstStyle/>
        <a:p>
          <a:endParaRPr lang="en-US"/>
        </a:p>
      </dgm:t>
    </dgm:pt>
    <dgm:pt modelId="{133F6C93-CFE6-46B8-959A-0133FD34DBA5}" type="sibTrans" cxnId="{64D53D6A-E74C-4FF2-905B-379A2F6370AF}">
      <dgm:prSet/>
      <dgm:spPr/>
      <dgm:t>
        <a:bodyPr/>
        <a:lstStyle/>
        <a:p>
          <a:endParaRPr lang="en-US"/>
        </a:p>
      </dgm:t>
    </dgm:pt>
    <dgm:pt modelId="{957E0E22-41F0-4387-83FB-15AA0CF18365}" type="pres">
      <dgm:prSet presAssocID="{055DE112-4789-42CC-8508-4A4C3DD8D433}" presName="Name0" presStyleCnt="0">
        <dgm:presLayoutVars>
          <dgm:chMax/>
          <dgm:chPref val="3"/>
          <dgm:dir/>
          <dgm:animOne val="branch"/>
          <dgm:animLvl val="lvl"/>
        </dgm:presLayoutVars>
      </dgm:prSet>
      <dgm:spPr/>
      <dgm:t>
        <a:bodyPr/>
        <a:lstStyle/>
        <a:p>
          <a:endParaRPr lang="en-US"/>
        </a:p>
      </dgm:t>
    </dgm:pt>
    <dgm:pt modelId="{C7DF42FD-B0D1-46B9-93C8-54C33F700E52}" type="pres">
      <dgm:prSet presAssocID="{4AF56862-3762-4524-8AF9-736FA57927EE}" presName="composite" presStyleCnt="0"/>
      <dgm:spPr/>
    </dgm:pt>
    <dgm:pt modelId="{84164E08-CDE7-4E81-B178-D35F5A9B5CC2}" type="pres">
      <dgm:prSet presAssocID="{4AF56862-3762-4524-8AF9-736FA57927EE}" presName="FirstChild" presStyleLbl="revTx" presStyleIdx="0" presStyleCnt="2">
        <dgm:presLayoutVars>
          <dgm:chMax val="0"/>
          <dgm:chPref val="0"/>
          <dgm:bulletEnabled val="1"/>
        </dgm:presLayoutVars>
      </dgm:prSet>
      <dgm:spPr/>
      <dgm:t>
        <a:bodyPr/>
        <a:lstStyle/>
        <a:p>
          <a:endParaRPr lang="en-US"/>
        </a:p>
      </dgm:t>
    </dgm:pt>
    <dgm:pt modelId="{EA7FEF12-E7A6-4DF0-A62A-710620C0B6CD}" type="pres">
      <dgm:prSet presAssocID="{4AF56862-3762-4524-8AF9-736FA57927EE}" presName="Parent" presStyleLbl="alignNode1" presStyleIdx="0" presStyleCnt="2">
        <dgm:presLayoutVars>
          <dgm:chMax val="3"/>
          <dgm:chPref val="3"/>
          <dgm:bulletEnabled val="1"/>
        </dgm:presLayoutVars>
      </dgm:prSet>
      <dgm:spPr/>
      <dgm:t>
        <a:bodyPr/>
        <a:lstStyle/>
        <a:p>
          <a:endParaRPr lang="en-US"/>
        </a:p>
      </dgm:t>
    </dgm:pt>
    <dgm:pt modelId="{A6961C84-40B0-4688-822C-63B37F90693E}" type="pres">
      <dgm:prSet presAssocID="{4AF56862-3762-4524-8AF9-736FA57927EE}" presName="Accent" presStyleLbl="parChTrans1D1" presStyleIdx="0" presStyleCnt="2"/>
      <dgm:spPr/>
    </dgm:pt>
    <dgm:pt modelId="{31361DD7-F3D6-4A6A-A93E-2AA9DCA6995F}" type="pres">
      <dgm:prSet presAssocID="{A41B953A-E1F9-4969-A537-46F5CC4A4821}" presName="sibTrans" presStyleCnt="0"/>
      <dgm:spPr/>
    </dgm:pt>
    <dgm:pt modelId="{7D344E7D-715E-42F5-BC04-A4A8E202A85B}" type="pres">
      <dgm:prSet presAssocID="{10BD2BA9-4AB2-41DD-88E9-615D9BE04575}" presName="composite" presStyleCnt="0"/>
      <dgm:spPr/>
    </dgm:pt>
    <dgm:pt modelId="{E7881889-2D90-48D4-80DC-70B1D37A12C1}" type="pres">
      <dgm:prSet presAssocID="{10BD2BA9-4AB2-41DD-88E9-615D9BE04575}" presName="FirstChild" presStyleLbl="revTx" presStyleIdx="1" presStyleCnt="2">
        <dgm:presLayoutVars>
          <dgm:chMax val="0"/>
          <dgm:chPref val="0"/>
          <dgm:bulletEnabled val="1"/>
        </dgm:presLayoutVars>
      </dgm:prSet>
      <dgm:spPr/>
      <dgm:t>
        <a:bodyPr/>
        <a:lstStyle/>
        <a:p>
          <a:endParaRPr lang="en-US"/>
        </a:p>
      </dgm:t>
    </dgm:pt>
    <dgm:pt modelId="{E1842640-67F1-4799-8D58-F65614DF567D}" type="pres">
      <dgm:prSet presAssocID="{10BD2BA9-4AB2-41DD-88E9-615D9BE04575}" presName="Parent" presStyleLbl="alignNode1" presStyleIdx="1" presStyleCnt="2">
        <dgm:presLayoutVars>
          <dgm:chMax val="3"/>
          <dgm:chPref val="3"/>
          <dgm:bulletEnabled val="1"/>
        </dgm:presLayoutVars>
      </dgm:prSet>
      <dgm:spPr/>
      <dgm:t>
        <a:bodyPr/>
        <a:lstStyle/>
        <a:p>
          <a:endParaRPr lang="en-US"/>
        </a:p>
      </dgm:t>
    </dgm:pt>
    <dgm:pt modelId="{F671B5D1-FC48-4BA5-80B6-91B929B1B7B6}" type="pres">
      <dgm:prSet presAssocID="{10BD2BA9-4AB2-41DD-88E9-615D9BE04575}" presName="Accent" presStyleLbl="parChTrans1D1" presStyleIdx="1" presStyleCnt="2"/>
      <dgm:spPr/>
    </dgm:pt>
  </dgm:ptLst>
  <dgm:cxnLst>
    <dgm:cxn modelId="{9B438650-A3B9-4252-8693-C7E05B92F4F7}" type="presOf" srcId="{CF5A32B1-B414-4598-B997-F7DB5165643C}" destId="{E7881889-2D90-48D4-80DC-70B1D37A12C1}" srcOrd="0" destOrd="0" presId="urn:microsoft.com/office/officeart/2011/layout/TabList"/>
    <dgm:cxn modelId="{1A07282E-682E-4BB9-BAAD-F2331E5B1430}" srcId="{055DE112-4789-42CC-8508-4A4C3DD8D433}" destId="{10BD2BA9-4AB2-41DD-88E9-615D9BE04575}" srcOrd="1" destOrd="0" parTransId="{AAAEF8A0-ED4B-4DD0-ADA7-C4501F9D76A1}" sibTransId="{B43E9D20-80F3-43FA-8601-E01DEC658D10}"/>
    <dgm:cxn modelId="{DCE4763A-C9A9-41BC-B4EC-06AACD7E4D2B}" srcId="{055DE112-4789-42CC-8508-4A4C3DD8D433}" destId="{4AF56862-3762-4524-8AF9-736FA57927EE}" srcOrd="0" destOrd="0" parTransId="{7E0FA62C-3ADB-4C7B-8FE7-D53CA28E709A}" sibTransId="{A41B953A-E1F9-4969-A537-46F5CC4A4821}"/>
    <dgm:cxn modelId="{61F2E96F-142B-4386-ACAF-0905FADA4B6B}" type="presOf" srcId="{10BD2BA9-4AB2-41DD-88E9-615D9BE04575}" destId="{E1842640-67F1-4799-8D58-F65614DF567D}" srcOrd="0" destOrd="0" presId="urn:microsoft.com/office/officeart/2011/layout/TabList"/>
    <dgm:cxn modelId="{BD094E40-2150-430D-A69B-3E0F1A11DD60}" type="presOf" srcId="{4AF56862-3762-4524-8AF9-736FA57927EE}" destId="{EA7FEF12-E7A6-4DF0-A62A-710620C0B6CD}" srcOrd="0" destOrd="0" presId="urn:microsoft.com/office/officeart/2011/layout/TabList"/>
    <dgm:cxn modelId="{A3C74EAC-E1C7-442C-9E8E-6A1DE283D9F4}" type="presOf" srcId="{1FE25FB9-9DDF-4615-83B5-C54CDFD7AB29}" destId="{84164E08-CDE7-4E81-B178-D35F5A9B5CC2}" srcOrd="0" destOrd="0" presId="urn:microsoft.com/office/officeart/2011/layout/TabList"/>
    <dgm:cxn modelId="{E5752582-F883-437B-9630-278B9FE67FA4}" type="presOf" srcId="{055DE112-4789-42CC-8508-4A4C3DD8D433}" destId="{957E0E22-41F0-4387-83FB-15AA0CF18365}" srcOrd="0" destOrd="0" presId="urn:microsoft.com/office/officeart/2011/layout/TabList"/>
    <dgm:cxn modelId="{697EF600-822C-4446-9777-6B6508D45866}" srcId="{4AF56862-3762-4524-8AF9-736FA57927EE}" destId="{1FE25FB9-9DDF-4615-83B5-C54CDFD7AB29}" srcOrd="0" destOrd="0" parTransId="{56792D29-E23C-4922-86ED-0C0D837C92FB}" sibTransId="{6D597E0E-0215-4BCD-B7D3-1D42EE7E442E}"/>
    <dgm:cxn modelId="{64D53D6A-E74C-4FF2-905B-379A2F6370AF}" srcId="{10BD2BA9-4AB2-41DD-88E9-615D9BE04575}" destId="{CF5A32B1-B414-4598-B997-F7DB5165643C}" srcOrd="0" destOrd="0" parTransId="{76AE407F-1CD1-4391-A0D3-D8FB52091634}" sibTransId="{133F6C93-CFE6-46B8-959A-0133FD34DBA5}"/>
    <dgm:cxn modelId="{DF79CEA0-2124-4F4F-9CF5-FBB7A3F4A0E4}" type="presParOf" srcId="{957E0E22-41F0-4387-83FB-15AA0CF18365}" destId="{C7DF42FD-B0D1-46B9-93C8-54C33F700E52}" srcOrd="0" destOrd="0" presId="urn:microsoft.com/office/officeart/2011/layout/TabList"/>
    <dgm:cxn modelId="{0D65A315-932E-4EEE-9CF0-919E1D366E66}" type="presParOf" srcId="{C7DF42FD-B0D1-46B9-93C8-54C33F700E52}" destId="{84164E08-CDE7-4E81-B178-D35F5A9B5CC2}" srcOrd="0" destOrd="0" presId="urn:microsoft.com/office/officeart/2011/layout/TabList"/>
    <dgm:cxn modelId="{70042F46-2716-4B06-A2A9-DEF19E2A7594}" type="presParOf" srcId="{C7DF42FD-B0D1-46B9-93C8-54C33F700E52}" destId="{EA7FEF12-E7A6-4DF0-A62A-710620C0B6CD}" srcOrd="1" destOrd="0" presId="urn:microsoft.com/office/officeart/2011/layout/TabList"/>
    <dgm:cxn modelId="{A9360093-5EF8-4439-9B46-B141E72F1D7C}" type="presParOf" srcId="{C7DF42FD-B0D1-46B9-93C8-54C33F700E52}" destId="{A6961C84-40B0-4688-822C-63B37F90693E}" srcOrd="2" destOrd="0" presId="urn:microsoft.com/office/officeart/2011/layout/TabList"/>
    <dgm:cxn modelId="{EB52E73E-74A0-47E7-A66B-6FE909BB9B0A}" type="presParOf" srcId="{957E0E22-41F0-4387-83FB-15AA0CF18365}" destId="{31361DD7-F3D6-4A6A-A93E-2AA9DCA6995F}" srcOrd="1" destOrd="0" presId="urn:microsoft.com/office/officeart/2011/layout/TabList"/>
    <dgm:cxn modelId="{D0F15B4E-EB9F-4A2D-A5D2-7E6E910F4BD5}" type="presParOf" srcId="{957E0E22-41F0-4387-83FB-15AA0CF18365}" destId="{7D344E7D-715E-42F5-BC04-A4A8E202A85B}" srcOrd="2" destOrd="0" presId="urn:microsoft.com/office/officeart/2011/layout/TabList"/>
    <dgm:cxn modelId="{66BD90B4-96EB-4E90-9C20-7C785AD4E825}" type="presParOf" srcId="{7D344E7D-715E-42F5-BC04-A4A8E202A85B}" destId="{E7881889-2D90-48D4-80DC-70B1D37A12C1}" srcOrd="0" destOrd="0" presId="urn:microsoft.com/office/officeart/2011/layout/TabList"/>
    <dgm:cxn modelId="{B2ADB309-BAF4-4374-BC4D-BEDD40DFF01B}" type="presParOf" srcId="{7D344E7D-715E-42F5-BC04-A4A8E202A85B}" destId="{E1842640-67F1-4799-8D58-F65614DF567D}" srcOrd="1" destOrd="0" presId="urn:microsoft.com/office/officeart/2011/layout/TabList"/>
    <dgm:cxn modelId="{156D224B-A93A-4D8D-B5AD-AE4441701F49}" type="presParOf" srcId="{7D344E7D-715E-42F5-BC04-A4A8E202A85B}" destId="{F671B5D1-FC48-4BA5-80B6-91B929B1B7B6}" srcOrd="2" destOrd="0" presId="urn:microsoft.com/office/officeart/2011/layout/TabLis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A9D1E1F-F978-498F-9DB8-F20CC5ECDB49}" type="doc">
      <dgm:prSet loTypeId="urn:microsoft.com/office/officeart/2008/layout/TitlePictureLineup" loCatId="picture" qsTypeId="urn:microsoft.com/office/officeart/2005/8/quickstyle/simple1" qsCatId="simple" csTypeId="urn:microsoft.com/office/officeart/2005/8/colors/colorful4" csCatId="colorful" phldr="1"/>
      <dgm:spPr/>
      <dgm:t>
        <a:bodyPr/>
        <a:lstStyle/>
        <a:p>
          <a:endParaRPr lang="en-US"/>
        </a:p>
      </dgm:t>
    </dgm:pt>
    <dgm:pt modelId="{48CC991E-5530-4AD1-A310-6303F9CE47CA}">
      <dgm:prSet phldrT="[Text]" custT="1"/>
      <dgm:spPr/>
      <dgm:t>
        <a:bodyPr/>
        <a:lstStyle/>
        <a:p>
          <a:r>
            <a:rPr lang="ar-EG" sz="1400" b="1" u="sng" dirty="0">
              <a:effectLst>
                <a:outerShdw blurRad="38100" dist="38100" dir="2700000" algn="tl">
                  <a:srgbClr val="000000">
                    <a:alpha val="43137"/>
                  </a:srgbClr>
                </a:outerShdw>
              </a:effectLst>
              <a:latin typeface="Gill Sans Nova" panose="020B0602020104020203" pitchFamily="34" charset="0"/>
            </a:rPr>
            <a:t>اشتغل أعضاء لجنة المعايير علي العمل من خلال نظام التعليق الإلكتروني</a:t>
          </a:r>
        </a:p>
        <a:p>
          <a:r>
            <a:rPr lang="ar-EG" sz="1200" b="1" u="none" dirty="0">
              <a:effectLst>
                <a:outerShdw blurRad="38100" dist="38100" dir="2700000" algn="tl">
                  <a:srgbClr val="000000">
                    <a:alpha val="43137"/>
                  </a:srgbClr>
                </a:outerShdw>
              </a:effectLst>
              <a:latin typeface="Gill Sans Nova" panose="020B0602020104020203" pitchFamily="34" charset="0"/>
            </a:rPr>
            <a:t> للمراجعة والتنقيح والإعتماد</a:t>
          </a:r>
          <a:endParaRPr lang="en-US" sz="1200" u="none" dirty="0">
            <a:effectLst>
              <a:outerShdw blurRad="38100" dist="38100" dir="2700000" algn="tl">
                <a:srgbClr val="000000">
                  <a:alpha val="43137"/>
                </a:srgbClr>
              </a:outerShdw>
            </a:effectLst>
            <a:latin typeface="Gill Sans Nova" panose="020B0602020104020203" pitchFamily="34" charset="0"/>
          </a:endParaRPr>
        </a:p>
      </dgm:t>
    </dgm:pt>
    <dgm:pt modelId="{C0566F2E-3E20-4EC8-848B-7A9291173414}" type="parTrans" cxnId="{7282295A-3002-45A4-B9B5-82F5F19EA75D}">
      <dgm:prSet/>
      <dgm:spPr/>
      <dgm:t>
        <a:bodyPr/>
        <a:lstStyle/>
        <a:p>
          <a:endParaRPr lang="en-US">
            <a:latin typeface="Gill Sans Nova" panose="020B0602020104020203" pitchFamily="34" charset="0"/>
          </a:endParaRPr>
        </a:p>
      </dgm:t>
    </dgm:pt>
    <dgm:pt modelId="{FDA5CDAA-D14C-4063-A2C1-8315B1FB7D24}" type="sibTrans" cxnId="{7282295A-3002-45A4-B9B5-82F5F19EA75D}">
      <dgm:prSet/>
      <dgm:spPr/>
      <dgm:t>
        <a:bodyPr/>
        <a:lstStyle/>
        <a:p>
          <a:endParaRPr lang="en-US">
            <a:latin typeface="Gill Sans Nova" panose="020B0602020104020203" pitchFamily="34" charset="0"/>
          </a:endParaRPr>
        </a:p>
      </dgm:t>
    </dgm:pt>
    <dgm:pt modelId="{16E0F8C9-59E7-47A2-9F92-BD05DBB8D093}">
      <dgm:prSet/>
      <dgm:spPr/>
      <dgm:t>
        <a:bodyPr/>
        <a:lstStyle/>
        <a:p>
          <a:pPr algn="just"/>
          <a:r>
            <a:rPr lang="en-US" dirty="0">
              <a:latin typeface="Gill Sans Nova" panose="020B0602020104020203" pitchFamily="34" charset="0"/>
            </a:rPr>
            <a:t>(</a:t>
          </a:r>
          <a:r>
            <a:rPr lang="ar-EG" dirty="0">
              <a:latin typeface="Gill Sans Nova" panose="020B0602020104020203" pitchFamily="34" charset="0"/>
            </a:rPr>
            <a:t>واحدة للتداول الأول</a:t>
          </a:r>
          <a:r>
            <a:rPr lang="en-US" dirty="0">
              <a:latin typeface="Gill Sans Nova" panose="020B0602020104020203" pitchFamily="34" charset="0"/>
            </a:rPr>
            <a:t>)</a:t>
          </a:r>
        </a:p>
      </dgm:t>
    </dgm:pt>
    <dgm:pt modelId="{CFE62C80-AE23-4744-91D7-E18F0637F24E}" type="parTrans" cxnId="{4596D13F-2EDE-4167-842D-392DF185E079}">
      <dgm:prSet/>
      <dgm:spPr/>
      <dgm:t>
        <a:bodyPr/>
        <a:lstStyle/>
        <a:p>
          <a:endParaRPr lang="en-US"/>
        </a:p>
      </dgm:t>
    </dgm:pt>
    <dgm:pt modelId="{710B085C-50DE-4565-8052-EFE2D4C2B4E7}" type="sibTrans" cxnId="{4596D13F-2EDE-4167-842D-392DF185E079}">
      <dgm:prSet/>
      <dgm:spPr/>
      <dgm:t>
        <a:bodyPr/>
        <a:lstStyle/>
        <a:p>
          <a:endParaRPr lang="en-US"/>
        </a:p>
      </dgm:t>
    </dgm:pt>
    <dgm:pt modelId="{6A3AC627-4E51-49E8-843B-A57FBC7D1EE4}">
      <dgm:prSet/>
      <dgm:spPr/>
      <dgm:t>
        <a:bodyPr/>
        <a:lstStyle/>
        <a:p>
          <a:pPr algn="just"/>
          <a:r>
            <a:rPr lang="ar-EG" b="1" dirty="0">
              <a:latin typeface="Gill Sans Nova" panose="020B0602020104020203" pitchFamily="34" charset="0"/>
            </a:rPr>
            <a:t>مسودة المعايير</a:t>
          </a:r>
          <a:endParaRPr lang="en-US" b="1" dirty="0">
            <a:latin typeface="Gill Sans Nova" panose="020B0602020104020203" pitchFamily="34" charset="0"/>
          </a:endParaRPr>
        </a:p>
      </dgm:t>
    </dgm:pt>
    <dgm:pt modelId="{675E2EED-34AE-4127-8EF7-76EABB7D962A}" type="parTrans" cxnId="{91F656CC-BE8C-4601-8DDD-D5B9FA2290A9}">
      <dgm:prSet/>
      <dgm:spPr/>
      <dgm:t>
        <a:bodyPr/>
        <a:lstStyle/>
        <a:p>
          <a:endParaRPr lang="en-US"/>
        </a:p>
      </dgm:t>
    </dgm:pt>
    <dgm:pt modelId="{FE088B61-2E86-43EC-AF8D-00DCC27C384D}" type="sibTrans" cxnId="{91F656CC-BE8C-4601-8DDD-D5B9FA2290A9}">
      <dgm:prSet/>
      <dgm:spPr/>
      <dgm:t>
        <a:bodyPr/>
        <a:lstStyle/>
        <a:p>
          <a:endParaRPr lang="en-US"/>
        </a:p>
      </dgm:t>
    </dgm:pt>
    <dgm:pt modelId="{6AB63173-EE95-48AE-8940-99E205D56E36}">
      <dgm:prSet/>
      <dgm:spPr/>
      <dgm:t>
        <a:bodyPr/>
        <a:lstStyle/>
        <a:p>
          <a:pPr algn="just"/>
          <a:r>
            <a:rPr lang="en-US" dirty="0">
              <a:latin typeface="Gill Sans Nova" panose="020B0602020104020203" pitchFamily="34" charset="0"/>
            </a:rPr>
            <a:t>(</a:t>
          </a:r>
          <a:r>
            <a:rPr lang="ar-EG" dirty="0">
              <a:latin typeface="Gill Sans Nova" panose="020B0602020104020203" pitchFamily="34" charset="0"/>
            </a:rPr>
            <a:t>المداولة الأولي</a:t>
          </a:r>
          <a:r>
            <a:rPr lang="en-US" dirty="0">
              <a:latin typeface="Gill Sans Nova" panose="020B0602020104020203" pitchFamily="34" charset="0"/>
            </a:rPr>
            <a:t>)</a:t>
          </a:r>
        </a:p>
      </dgm:t>
    </dgm:pt>
    <dgm:pt modelId="{D3BFA32E-1ADB-4466-B211-20B8D0629025}" type="parTrans" cxnId="{DF95735F-E984-4F64-893E-ACAC62E9E678}">
      <dgm:prSet/>
      <dgm:spPr/>
      <dgm:t>
        <a:bodyPr/>
        <a:lstStyle/>
        <a:p>
          <a:endParaRPr lang="en-US"/>
        </a:p>
      </dgm:t>
    </dgm:pt>
    <dgm:pt modelId="{A4CC2F3B-B9F2-4861-A9A5-68C36C8ED529}" type="sibTrans" cxnId="{DF95735F-E984-4F64-893E-ACAC62E9E678}">
      <dgm:prSet/>
      <dgm:spPr/>
      <dgm:t>
        <a:bodyPr/>
        <a:lstStyle/>
        <a:p>
          <a:endParaRPr lang="en-US"/>
        </a:p>
      </dgm:t>
    </dgm:pt>
    <dgm:pt modelId="{4422AF63-6DA6-425D-83FA-1D0A5E5F3A16}">
      <dgm:prSet/>
      <dgm:spPr/>
      <dgm:t>
        <a:bodyPr/>
        <a:lstStyle/>
        <a:p>
          <a:pPr algn="just"/>
          <a:r>
            <a:rPr lang="ar-EG" b="1" dirty="0">
              <a:latin typeface="Gill Sans Nova" panose="020B0602020104020203" pitchFamily="34" charset="0"/>
            </a:rPr>
            <a:t>مسودة المعايير</a:t>
          </a:r>
          <a:endParaRPr lang="en-US" b="1" dirty="0">
            <a:latin typeface="Gill Sans Nova" panose="020B0602020104020203" pitchFamily="34" charset="0"/>
          </a:endParaRPr>
        </a:p>
      </dgm:t>
    </dgm:pt>
    <dgm:pt modelId="{34B34279-13AD-48C2-B661-370BBC831566}" type="parTrans" cxnId="{465193EE-712D-424D-9047-9328741479ED}">
      <dgm:prSet/>
      <dgm:spPr/>
      <dgm:t>
        <a:bodyPr/>
        <a:lstStyle/>
        <a:p>
          <a:endParaRPr lang="en-US"/>
        </a:p>
      </dgm:t>
    </dgm:pt>
    <dgm:pt modelId="{C9ADE170-2D6D-4FF7-B7FD-783A3A047501}" type="sibTrans" cxnId="{465193EE-712D-424D-9047-9328741479ED}">
      <dgm:prSet/>
      <dgm:spPr/>
      <dgm:t>
        <a:bodyPr/>
        <a:lstStyle/>
        <a:p>
          <a:endParaRPr lang="en-US"/>
        </a:p>
      </dgm:t>
    </dgm:pt>
    <dgm:pt modelId="{1D577502-5B7E-4221-BB73-542795B0E2F0}">
      <dgm:prSet/>
      <dgm:spPr/>
      <dgm:t>
        <a:bodyPr/>
        <a:lstStyle/>
        <a:p>
          <a:pPr algn="just"/>
          <a:r>
            <a:rPr lang="en-US" dirty="0">
              <a:latin typeface="Gill Sans Nova" panose="020B0602020104020203" pitchFamily="34" charset="0"/>
            </a:rPr>
            <a:t>(</a:t>
          </a:r>
          <a:r>
            <a:rPr lang="ar-EG" dirty="0">
              <a:latin typeface="Gill Sans Nova" panose="020B0602020104020203" pitchFamily="34" charset="0"/>
            </a:rPr>
            <a:t>المداولة الثانية</a:t>
          </a:r>
          <a:r>
            <a:rPr lang="en-US" dirty="0">
              <a:latin typeface="Gill Sans Nova" panose="020B0602020104020203" pitchFamily="34" charset="0"/>
            </a:rPr>
            <a:t>)</a:t>
          </a:r>
        </a:p>
      </dgm:t>
    </dgm:pt>
    <dgm:pt modelId="{87965752-5DD7-46EB-BDE0-45FE95156501}" type="parTrans" cxnId="{8BFED6A7-CFBD-49DA-9184-E890B995295B}">
      <dgm:prSet/>
      <dgm:spPr/>
      <dgm:t>
        <a:bodyPr/>
        <a:lstStyle/>
        <a:p>
          <a:endParaRPr lang="en-US"/>
        </a:p>
      </dgm:t>
    </dgm:pt>
    <dgm:pt modelId="{E06A7902-AD32-4698-9AF4-04E1FCE26306}" type="sibTrans" cxnId="{8BFED6A7-CFBD-49DA-9184-E890B995295B}">
      <dgm:prSet/>
      <dgm:spPr/>
      <dgm:t>
        <a:bodyPr/>
        <a:lstStyle/>
        <a:p>
          <a:endParaRPr lang="en-US"/>
        </a:p>
      </dgm:t>
    </dgm:pt>
    <dgm:pt modelId="{5B84C723-399C-4238-8A25-3F3EF37471AB}">
      <dgm:prSet phldrT="[Text]"/>
      <dgm:spPr/>
      <dgm:t>
        <a:bodyPr/>
        <a:lstStyle/>
        <a:p>
          <a:pPr algn="just"/>
          <a:r>
            <a:rPr lang="ar-EG" b="1" dirty="0">
              <a:latin typeface="Gill Sans Nova" panose="020B0602020104020203" pitchFamily="34" charset="0"/>
            </a:rPr>
            <a:t>مسودة المواصفات</a:t>
          </a:r>
          <a:endParaRPr lang="en-US" dirty="0">
            <a:latin typeface="Gill Sans Nova" panose="020B0602020104020203" pitchFamily="34" charset="0"/>
          </a:endParaRPr>
        </a:p>
      </dgm:t>
    </dgm:pt>
    <dgm:pt modelId="{56C45C31-CDDF-4CD7-B95D-3A531C2EA750}" type="sibTrans" cxnId="{547A5F55-C697-422C-AAB2-504492303C79}">
      <dgm:prSet/>
      <dgm:spPr/>
      <dgm:t>
        <a:bodyPr/>
        <a:lstStyle/>
        <a:p>
          <a:endParaRPr lang="en-US">
            <a:latin typeface="Gill Sans Nova" panose="020B0602020104020203" pitchFamily="34" charset="0"/>
          </a:endParaRPr>
        </a:p>
      </dgm:t>
    </dgm:pt>
    <dgm:pt modelId="{3DA7BADA-3BEE-4F36-8676-9FC66C5ED862}" type="parTrans" cxnId="{547A5F55-C697-422C-AAB2-504492303C79}">
      <dgm:prSet/>
      <dgm:spPr/>
      <dgm:t>
        <a:bodyPr/>
        <a:lstStyle/>
        <a:p>
          <a:endParaRPr lang="en-US">
            <a:latin typeface="Gill Sans Nova" panose="020B0602020104020203" pitchFamily="34" charset="0"/>
          </a:endParaRPr>
        </a:p>
      </dgm:t>
    </dgm:pt>
    <dgm:pt modelId="{A78ECECC-A971-445E-A553-7D34469C4D24}" type="pres">
      <dgm:prSet presAssocID="{9A9D1E1F-F978-498F-9DB8-F20CC5ECDB49}" presName="Name0" presStyleCnt="0">
        <dgm:presLayoutVars>
          <dgm:dir val="rev"/>
        </dgm:presLayoutVars>
      </dgm:prSet>
      <dgm:spPr/>
      <dgm:t>
        <a:bodyPr/>
        <a:lstStyle/>
        <a:p>
          <a:endParaRPr lang="en-US"/>
        </a:p>
      </dgm:t>
    </dgm:pt>
    <dgm:pt modelId="{CB76A1FB-8E1E-4A85-8BCD-66309EACC7ED}" type="pres">
      <dgm:prSet presAssocID="{48CC991E-5530-4AD1-A310-6303F9CE47CA}" presName="composite" presStyleCnt="0"/>
      <dgm:spPr/>
    </dgm:pt>
    <dgm:pt modelId="{6FFB991D-CC98-411A-A003-FA4B0DCDAB43}" type="pres">
      <dgm:prSet presAssocID="{48CC991E-5530-4AD1-A310-6303F9CE47CA}" presName="Accent" presStyleLbl="alignAcc1" presStyleIdx="0" presStyleCnt="1"/>
      <dgm:spPr/>
    </dgm:pt>
    <dgm:pt modelId="{E03F9970-A450-4FB7-AD43-296313C588C2}" type="pres">
      <dgm:prSet presAssocID="{48CC991E-5530-4AD1-A310-6303F9CE47CA}" presName="Image" presStyleLbl="node1" presStyleIdx="0" presStyleCnt="1" custScaleX="94343" custScaleY="84454" custLinFactNeighborX="1344"/>
      <dgm:spPr>
        <a:blipFill rotWithShape="1">
          <a:blip xmlns:r="http://schemas.openxmlformats.org/officeDocument/2006/relationships" r:embed="rId1"/>
          <a:stretch>
            <a:fillRect/>
          </a:stretch>
        </a:blipFill>
      </dgm:spPr>
      <dgm:t>
        <a:bodyPr/>
        <a:lstStyle/>
        <a:p>
          <a:endParaRPr lang="en-US"/>
        </a:p>
      </dgm:t>
      <dgm:extLst>
        <a:ext uri="{E40237B7-FDA0-4F09-8148-C483321AD2D9}">
          <dgm14:cNvPr xmlns:dgm14="http://schemas.microsoft.com/office/drawing/2010/diagram" id="0" name="" descr="Badge 4 with solid fill"/>
        </a:ext>
      </dgm:extLst>
    </dgm:pt>
    <dgm:pt modelId="{3F5D761E-C59A-4C51-A977-BE4AED28DA05}" type="pres">
      <dgm:prSet presAssocID="{48CC991E-5530-4AD1-A310-6303F9CE47CA}" presName="Child" presStyleLbl="revTx" presStyleIdx="0" presStyleCnt="1">
        <dgm:presLayoutVars>
          <dgm:bulletEnabled val="1"/>
        </dgm:presLayoutVars>
      </dgm:prSet>
      <dgm:spPr/>
      <dgm:t>
        <a:bodyPr/>
        <a:lstStyle/>
        <a:p>
          <a:endParaRPr lang="en-US"/>
        </a:p>
      </dgm:t>
    </dgm:pt>
    <dgm:pt modelId="{271AD4BB-500F-4808-A0E9-EB9C4A2B6FA2}" type="pres">
      <dgm:prSet presAssocID="{48CC991E-5530-4AD1-A310-6303F9CE47CA}" presName="Parent" presStyleLbl="alignNode1" presStyleIdx="0" presStyleCnt="1" custScaleX="102045" custScaleY="123993" custLinFactNeighborY="46858">
        <dgm:presLayoutVars>
          <dgm:bulletEnabled val="1"/>
        </dgm:presLayoutVars>
      </dgm:prSet>
      <dgm:spPr/>
      <dgm:t>
        <a:bodyPr/>
        <a:lstStyle/>
        <a:p>
          <a:endParaRPr lang="en-US"/>
        </a:p>
      </dgm:t>
    </dgm:pt>
  </dgm:ptLst>
  <dgm:cxnLst>
    <dgm:cxn modelId="{4596D13F-2EDE-4167-842D-392DF185E079}" srcId="{48CC991E-5530-4AD1-A310-6303F9CE47CA}" destId="{16E0F8C9-59E7-47A2-9F92-BD05DBB8D093}" srcOrd="1" destOrd="0" parTransId="{CFE62C80-AE23-4744-91D7-E18F0637F24E}" sibTransId="{710B085C-50DE-4565-8052-EFE2D4C2B4E7}"/>
    <dgm:cxn modelId="{6929FD01-FBA9-4A0D-B894-105EC1F1CB0F}" type="presOf" srcId="{16E0F8C9-59E7-47A2-9F92-BD05DBB8D093}" destId="{3F5D761E-C59A-4C51-A977-BE4AED28DA05}" srcOrd="0" destOrd="1" presId="urn:microsoft.com/office/officeart/2008/layout/TitlePictureLineup"/>
    <dgm:cxn modelId="{91F656CC-BE8C-4601-8DDD-D5B9FA2290A9}" srcId="{48CC991E-5530-4AD1-A310-6303F9CE47CA}" destId="{6A3AC627-4E51-49E8-843B-A57FBC7D1EE4}" srcOrd="2" destOrd="0" parTransId="{675E2EED-34AE-4127-8EF7-76EABB7D962A}" sibTransId="{FE088B61-2E86-43EC-AF8D-00DCC27C384D}"/>
    <dgm:cxn modelId="{A0EAA30F-FC41-423A-95B4-56C20E3A9280}" type="presOf" srcId="{48CC991E-5530-4AD1-A310-6303F9CE47CA}" destId="{271AD4BB-500F-4808-A0E9-EB9C4A2B6FA2}" srcOrd="0" destOrd="0" presId="urn:microsoft.com/office/officeart/2008/layout/TitlePictureLineup"/>
    <dgm:cxn modelId="{A24AD5C4-03C0-4B93-B958-510F004EB6BC}" type="presOf" srcId="{4422AF63-6DA6-425D-83FA-1D0A5E5F3A16}" destId="{3F5D761E-C59A-4C51-A977-BE4AED28DA05}" srcOrd="0" destOrd="4" presId="urn:microsoft.com/office/officeart/2008/layout/TitlePictureLineup"/>
    <dgm:cxn modelId="{547A5F55-C697-422C-AAB2-504492303C79}" srcId="{48CC991E-5530-4AD1-A310-6303F9CE47CA}" destId="{5B84C723-399C-4238-8A25-3F3EF37471AB}" srcOrd="0" destOrd="0" parTransId="{3DA7BADA-3BEE-4F36-8676-9FC66C5ED862}" sibTransId="{56C45C31-CDDF-4CD7-B95D-3A531C2EA750}"/>
    <dgm:cxn modelId="{180F9FF9-3A99-4F41-8889-751F6AC61D19}" type="presOf" srcId="{1D577502-5B7E-4221-BB73-542795B0E2F0}" destId="{3F5D761E-C59A-4C51-A977-BE4AED28DA05}" srcOrd="0" destOrd="5" presId="urn:microsoft.com/office/officeart/2008/layout/TitlePictureLineup"/>
    <dgm:cxn modelId="{902283C0-339C-4BC8-A5D6-95E6354DFD22}" type="presOf" srcId="{6AB63173-EE95-48AE-8940-99E205D56E36}" destId="{3F5D761E-C59A-4C51-A977-BE4AED28DA05}" srcOrd="0" destOrd="3" presId="urn:microsoft.com/office/officeart/2008/layout/TitlePictureLineup"/>
    <dgm:cxn modelId="{8BFED6A7-CFBD-49DA-9184-E890B995295B}" srcId="{48CC991E-5530-4AD1-A310-6303F9CE47CA}" destId="{1D577502-5B7E-4221-BB73-542795B0E2F0}" srcOrd="5" destOrd="0" parTransId="{87965752-5DD7-46EB-BDE0-45FE95156501}" sibTransId="{E06A7902-AD32-4698-9AF4-04E1FCE26306}"/>
    <dgm:cxn modelId="{DF95735F-E984-4F64-893E-ACAC62E9E678}" srcId="{48CC991E-5530-4AD1-A310-6303F9CE47CA}" destId="{6AB63173-EE95-48AE-8940-99E205D56E36}" srcOrd="3" destOrd="0" parTransId="{D3BFA32E-1ADB-4466-B211-20B8D0629025}" sibTransId="{A4CC2F3B-B9F2-4861-A9A5-68C36C8ED529}"/>
    <dgm:cxn modelId="{7282295A-3002-45A4-B9B5-82F5F19EA75D}" srcId="{9A9D1E1F-F978-498F-9DB8-F20CC5ECDB49}" destId="{48CC991E-5530-4AD1-A310-6303F9CE47CA}" srcOrd="0" destOrd="0" parTransId="{C0566F2E-3E20-4EC8-848B-7A9291173414}" sibTransId="{FDA5CDAA-D14C-4063-A2C1-8315B1FB7D24}"/>
    <dgm:cxn modelId="{7421DAAA-207E-4E35-B1BE-9F21F4E4C7ED}" type="presOf" srcId="{9A9D1E1F-F978-498F-9DB8-F20CC5ECDB49}" destId="{A78ECECC-A971-445E-A553-7D34469C4D24}" srcOrd="0" destOrd="0" presId="urn:microsoft.com/office/officeart/2008/layout/TitlePictureLineup"/>
    <dgm:cxn modelId="{6311AC10-B0F2-4F1B-BCD0-43B40BA1170C}" type="presOf" srcId="{6A3AC627-4E51-49E8-843B-A57FBC7D1EE4}" destId="{3F5D761E-C59A-4C51-A977-BE4AED28DA05}" srcOrd="0" destOrd="2" presId="urn:microsoft.com/office/officeart/2008/layout/TitlePictureLineup"/>
    <dgm:cxn modelId="{28A0B68B-6515-42D6-9FD2-07A42012398D}" type="presOf" srcId="{5B84C723-399C-4238-8A25-3F3EF37471AB}" destId="{3F5D761E-C59A-4C51-A977-BE4AED28DA05}" srcOrd="0" destOrd="0" presId="urn:microsoft.com/office/officeart/2008/layout/TitlePictureLineup"/>
    <dgm:cxn modelId="{465193EE-712D-424D-9047-9328741479ED}" srcId="{48CC991E-5530-4AD1-A310-6303F9CE47CA}" destId="{4422AF63-6DA6-425D-83FA-1D0A5E5F3A16}" srcOrd="4" destOrd="0" parTransId="{34B34279-13AD-48C2-B661-370BBC831566}" sibTransId="{C9ADE170-2D6D-4FF7-B7FD-783A3A047501}"/>
    <dgm:cxn modelId="{7ACBF49C-F5DC-47A7-9D84-CF93250F981F}" type="presParOf" srcId="{A78ECECC-A971-445E-A553-7D34469C4D24}" destId="{CB76A1FB-8E1E-4A85-8BCD-66309EACC7ED}" srcOrd="0" destOrd="0" presId="urn:microsoft.com/office/officeart/2008/layout/TitlePictureLineup"/>
    <dgm:cxn modelId="{1014FE5B-7AA7-46F3-BF4A-354EDCCE82C7}" type="presParOf" srcId="{CB76A1FB-8E1E-4A85-8BCD-66309EACC7ED}" destId="{6FFB991D-CC98-411A-A003-FA4B0DCDAB43}" srcOrd="0" destOrd="0" presId="urn:microsoft.com/office/officeart/2008/layout/TitlePictureLineup"/>
    <dgm:cxn modelId="{9C4EB278-E1CE-48F3-B6D1-B16C0200543D}" type="presParOf" srcId="{CB76A1FB-8E1E-4A85-8BCD-66309EACC7ED}" destId="{E03F9970-A450-4FB7-AD43-296313C588C2}" srcOrd="1" destOrd="0" presId="urn:microsoft.com/office/officeart/2008/layout/TitlePictureLineup"/>
    <dgm:cxn modelId="{82918A72-6D2A-492B-B8B9-59B24EDDE2B3}" type="presParOf" srcId="{CB76A1FB-8E1E-4A85-8BCD-66309EACC7ED}" destId="{3F5D761E-C59A-4C51-A977-BE4AED28DA05}" srcOrd="2" destOrd="0" presId="urn:microsoft.com/office/officeart/2008/layout/TitlePictureLineup"/>
    <dgm:cxn modelId="{DD3D7855-D6BA-44D5-A2AB-1AA275541445}" type="presParOf" srcId="{CB76A1FB-8E1E-4A85-8BCD-66309EACC7ED}" destId="{271AD4BB-500F-4808-A0E9-EB9C4A2B6FA2}" srcOrd="3" destOrd="0" presId="urn:microsoft.com/office/officeart/2008/layout/TitlePictureLineup"/>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55DE112-4789-42CC-8508-4A4C3DD8D433}" type="doc">
      <dgm:prSet loTypeId="urn:microsoft.com/office/officeart/2005/8/layout/hList9" loCatId="list" qsTypeId="urn:microsoft.com/office/officeart/2005/8/quickstyle/simple1" qsCatId="simple" csTypeId="urn:microsoft.com/office/officeart/2005/8/colors/colorful1" csCatId="colorful" phldr="1"/>
      <dgm:spPr/>
      <dgm:t>
        <a:bodyPr/>
        <a:lstStyle/>
        <a:p>
          <a:endParaRPr lang="en-US"/>
        </a:p>
      </dgm:t>
    </dgm:pt>
    <dgm:pt modelId="{4AF56862-3762-4524-8AF9-736FA57927EE}">
      <dgm:prSet phldrT="[Text]"/>
      <dgm:spPr/>
      <dgm:t>
        <a:bodyPr/>
        <a:lstStyle/>
        <a:p>
          <a:r>
            <a:rPr lang="en-US" dirty="0">
              <a:effectLst>
                <a:outerShdw blurRad="38100" dist="38100" dir="2700000" algn="tl">
                  <a:srgbClr val="000000">
                    <a:alpha val="43137"/>
                  </a:srgbClr>
                </a:outerShdw>
              </a:effectLst>
              <a:latin typeface="Gill Sans Nova" panose="020B0602020104020203" pitchFamily="34" charset="0"/>
            </a:rPr>
            <a:t>31</a:t>
          </a:r>
        </a:p>
      </dgm:t>
    </dgm:pt>
    <dgm:pt modelId="{7E0FA62C-3ADB-4C7B-8FE7-D53CA28E709A}" type="parTrans" cxnId="{DCE4763A-C9A9-41BC-B4EC-06AACD7E4D2B}">
      <dgm:prSet/>
      <dgm:spPr/>
      <dgm:t>
        <a:bodyPr/>
        <a:lstStyle/>
        <a:p>
          <a:endParaRPr lang="en-US">
            <a:latin typeface="Gill Sans Nova" panose="020B0602020104020203" pitchFamily="34" charset="0"/>
          </a:endParaRPr>
        </a:p>
      </dgm:t>
    </dgm:pt>
    <dgm:pt modelId="{A41B953A-E1F9-4969-A537-46F5CC4A4821}" type="sibTrans" cxnId="{DCE4763A-C9A9-41BC-B4EC-06AACD7E4D2B}">
      <dgm:prSet/>
      <dgm:spPr/>
      <dgm:t>
        <a:bodyPr/>
        <a:lstStyle/>
        <a:p>
          <a:endParaRPr lang="en-US">
            <a:latin typeface="Gill Sans Nova" panose="020B0602020104020203" pitchFamily="34" charset="0"/>
          </a:endParaRPr>
        </a:p>
      </dgm:t>
    </dgm:pt>
    <dgm:pt modelId="{1FE25FB9-9DDF-4615-83B5-C54CDFD7AB29}">
      <dgm:prSet phldrT="[Text]"/>
      <dgm:spPr/>
      <dgm:t>
        <a:bodyPr/>
        <a:lstStyle/>
        <a:p>
          <a:pPr algn="ctr"/>
          <a:r>
            <a:rPr lang="ar-EG" dirty="0">
              <a:latin typeface="Gill Sans Nova" panose="020B0602020104020203" pitchFamily="34" charset="0"/>
            </a:rPr>
            <a:t>اتخاذ القرار إلكترونيا</a:t>
          </a:r>
          <a:endParaRPr lang="en-US" dirty="0">
            <a:latin typeface="Gill Sans Nova" panose="020B0602020104020203" pitchFamily="34" charset="0"/>
          </a:endParaRPr>
        </a:p>
      </dgm:t>
    </dgm:pt>
    <dgm:pt modelId="{56792D29-E23C-4922-86ED-0C0D837C92FB}" type="parTrans" cxnId="{697EF600-822C-4446-9777-6B6508D45866}">
      <dgm:prSet/>
      <dgm:spPr/>
      <dgm:t>
        <a:bodyPr/>
        <a:lstStyle/>
        <a:p>
          <a:endParaRPr lang="en-US">
            <a:latin typeface="Gill Sans Nova" panose="020B0602020104020203" pitchFamily="34" charset="0"/>
          </a:endParaRPr>
        </a:p>
      </dgm:t>
    </dgm:pt>
    <dgm:pt modelId="{6D597E0E-0215-4BCD-B7D3-1D42EE7E442E}" type="sibTrans" cxnId="{697EF600-822C-4446-9777-6B6508D45866}">
      <dgm:prSet/>
      <dgm:spPr/>
      <dgm:t>
        <a:bodyPr/>
        <a:lstStyle/>
        <a:p>
          <a:endParaRPr lang="en-US">
            <a:latin typeface="Gill Sans Nova" panose="020B0602020104020203" pitchFamily="34" charset="0"/>
          </a:endParaRPr>
        </a:p>
      </dgm:t>
    </dgm:pt>
    <dgm:pt modelId="{A45C1090-A1BC-46A7-8317-E64D32AC9F30}" type="pres">
      <dgm:prSet presAssocID="{055DE112-4789-42CC-8508-4A4C3DD8D433}" presName="list" presStyleCnt="0">
        <dgm:presLayoutVars>
          <dgm:dir/>
          <dgm:animLvl val="lvl"/>
        </dgm:presLayoutVars>
      </dgm:prSet>
      <dgm:spPr/>
      <dgm:t>
        <a:bodyPr/>
        <a:lstStyle/>
        <a:p>
          <a:endParaRPr lang="en-US"/>
        </a:p>
      </dgm:t>
    </dgm:pt>
    <dgm:pt modelId="{3822C14E-970B-4F58-97AA-B25B171309C2}" type="pres">
      <dgm:prSet presAssocID="{4AF56862-3762-4524-8AF9-736FA57927EE}" presName="posSpace" presStyleCnt="0"/>
      <dgm:spPr/>
    </dgm:pt>
    <dgm:pt modelId="{0F6202CF-AAFA-4FD5-93EF-1EA5D1C0DD4B}" type="pres">
      <dgm:prSet presAssocID="{4AF56862-3762-4524-8AF9-736FA57927EE}" presName="vertFlow" presStyleCnt="0"/>
      <dgm:spPr/>
    </dgm:pt>
    <dgm:pt modelId="{9A9B7135-0E8F-4E0A-B294-49F89F5B792E}" type="pres">
      <dgm:prSet presAssocID="{4AF56862-3762-4524-8AF9-736FA57927EE}" presName="topSpace" presStyleCnt="0"/>
      <dgm:spPr/>
    </dgm:pt>
    <dgm:pt modelId="{58F123EF-5F69-4D07-A094-BBA1F3BA0FC6}" type="pres">
      <dgm:prSet presAssocID="{4AF56862-3762-4524-8AF9-736FA57927EE}" presName="firstComp" presStyleCnt="0"/>
      <dgm:spPr/>
    </dgm:pt>
    <dgm:pt modelId="{6DA36087-22D1-402E-A2CC-CD0CC9C4300C}" type="pres">
      <dgm:prSet presAssocID="{4AF56862-3762-4524-8AF9-736FA57927EE}" presName="firstChild" presStyleLbl="bgAccFollowNode1" presStyleIdx="0" presStyleCnt="1"/>
      <dgm:spPr/>
      <dgm:t>
        <a:bodyPr/>
        <a:lstStyle/>
        <a:p>
          <a:endParaRPr lang="en-US"/>
        </a:p>
      </dgm:t>
    </dgm:pt>
    <dgm:pt modelId="{1AE9F41F-6B32-4E9F-9F92-9C263E7A5C67}" type="pres">
      <dgm:prSet presAssocID="{4AF56862-3762-4524-8AF9-736FA57927EE}" presName="firstChildTx" presStyleLbl="bgAccFollowNode1" presStyleIdx="0" presStyleCnt="1">
        <dgm:presLayoutVars>
          <dgm:bulletEnabled val="1"/>
        </dgm:presLayoutVars>
      </dgm:prSet>
      <dgm:spPr/>
      <dgm:t>
        <a:bodyPr/>
        <a:lstStyle/>
        <a:p>
          <a:endParaRPr lang="en-US"/>
        </a:p>
      </dgm:t>
    </dgm:pt>
    <dgm:pt modelId="{4158C41D-29A4-4942-B6F1-10D90A80380A}" type="pres">
      <dgm:prSet presAssocID="{4AF56862-3762-4524-8AF9-736FA57927EE}" presName="negSpace" presStyleCnt="0"/>
      <dgm:spPr/>
    </dgm:pt>
    <dgm:pt modelId="{FF2C5A21-9F9D-4FE0-B6DF-1FD4A09624E0}" type="pres">
      <dgm:prSet presAssocID="{4AF56862-3762-4524-8AF9-736FA57927EE}" presName="circle" presStyleLbl="node1" presStyleIdx="0" presStyleCnt="1" custLinFactNeighborX="52" custLinFactNeighborY="-61"/>
      <dgm:spPr/>
      <dgm:t>
        <a:bodyPr/>
        <a:lstStyle/>
        <a:p>
          <a:endParaRPr lang="en-US"/>
        </a:p>
      </dgm:t>
    </dgm:pt>
  </dgm:ptLst>
  <dgm:cxnLst>
    <dgm:cxn modelId="{D0C90A7B-B209-44AB-8F34-192343B765E1}" type="presOf" srcId="{055DE112-4789-42CC-8508-4A4C3DD8D433}" destId="{A45C1090-A1BC-46A7-8317-E64D32AC9F30}" srcOrd="0" destOrd="0" presId="urn:microsoft.com/office/officeart/2005/8/layout/hList9"/>
    <dgm:cxn modelId="{10CCA430-1F6F-4F59-8EF2-B11251F790C9}" type="presOf" srcId="{4AF56862-3762-4524-8AF9-736FA57927EE}" destId="{FF2C5A21-9F9D-4FE0-B6DF-1FD4A09624E0}" srcOrd="0" destOrd="0" presId="urn:microsoft.com/office/officeart/2005/8/layout/hList9"/>
    <dgm:cxn modelId="{74952085-5562-4AB7-9E71-AFBCD568C418}" type="presOf" srcId="{1FE25FB9-9DDF-4615-83B5-C54CDFD7AB29}" destId="{6DA36087-22D1-402E-A2CC-CD0CC9C4300C}" srcOrd="0" destOrd="0" presId="urn:microsoft.com/office/officeart/2005/8/layout/hList9"/>
    <dgm:cxn modelId="{697EF600-822C-4446-9777-6B6508D45866}" srcId="{4AF56862-3762-4524-8AF9-736FA57927EE}" destId="{1FE25FB9-9DDF-4615-83B5-C54CDFD7AB29}" srcOrd="0" destOrd="0" parTransId="{56792D29-E23C-4922-86ED-0C0D837C92FB}" sibTransId="{6D597E0E-0215-4BCD-B7D3-1D42EE7E442E}"/>
    <dgm:cxn modelId="{5B7579CD-059B-42A6-BEB2-FCDD4CC37118}" type="presOf" srcId="{1FE25FB9-9DDF-4615-83B5-C54CDFD7AB29}" destId="{1AE9F41F-6B32-4E9F-9F92-9C263E7A5C67}" srcOrd="1" destOrd="0" presId="urn:microsoft.com/office/officeart/2005/8/layout/hList9"/>
    <dgm:cxn modelId="{DCE4763A-C9A9-41BC-B4EC-06AACD7E4D2B}" srcId="{055DE112-4789-42CC-8508-4A4C3DD8D433}" destId="{4AF56862-3762-4524-8AF9-736FA57927EE}" srcOrd="0" destOrd="0" parTransId="{7E0FA62C-3ADB-4C7B-8FE7-D53CA28E709A}" sibTransId="{A41B953A-E1F9-4969-A537-46F5CC4A4821}"/>
    <dgm:cxn modelId="{43E97A58-1DC5-407C-A2F1-CB8E9969E97B}" type="presParOf" srcId="{A45C1090-A1BC-46A7-8317-E64D32AC9F30}" destId="{3822C14E-970B-4F58-97AA-B25B171309C2}" srcOrd="0" destOrd="0" presId="urn:microsoft.com/office/officeart/2005/8/layout/hList9"/>
    <dgm:cxn modelId="{1B6B0469-3964-4740-B511-23B3A7DD7313}" type="presParOf" srcId="{A45C1090-A1BC-46A7-8317-E64D32AC9F30}" destId="{0F6202CF-AAFA-4FD5-93EF-1EA5D1C0DD4B}" srcOrd="1" destOrd="0" presId="urn:microsoft.com/office/officeart/2005/8/layout/hList9"/>
    <dgm:cxn modelId="{48474DBB-2D77-4918-B193-2A6E4F052D4B}" type="presParOf" srcId="{0F6202CF-AAFA-4FD5-93EF-1EA5D1C0DD4B}" destId="{9A9B7135-0E8F-4E0A-B294-49F89F5B792E}" srcOrd="0" destOrd="0" presId="urn:microsoft.com/office/officeart/2005/8/layout/hList9"/>
    <dgm:cxn modelId="{766A1BB5-2829-4CFE-9768-5A96BC874093}" type="presParOf" srcId="{0F6202CF-AAFA-4FD5-93EF-1EA5D1C0DD4B}" destId="{58F123EF-5F69-4D07-A094-BBA1F3BA0FC6}" srcOrd="1" destOrd="0" presId="urn:microsoft.com/office/officeart/2005/8/layout/hList9"/>
    <dgm:cxn modelId="{6E519376-3B40-4F74-A6B5-715E41C0F235}" type="presParOf" srcId="{58F123EF-5F69-4D07-A094-BBA1F3BA0FC6}" destId="{6DA36087-22D1-402E-A2CC-CD0CC9C4300C}" srcOrd="0" destOrd="0" presId="urn:microsoft.com/office/officeart/2005/8/layout/hList9"/>
    <dgm:cxn modelId="{5BE1A767-E4F5-4AA3-904B-82131E8A0BCF}" type="presParOf" srcId="{58F123EF-5F69-4D07-A094-BBA1F3BA0FC6}" destId="{1AE9F41F-6B32-4E9F-9F92-9C263E7A5C67}" srcOrd="1" destOrd="0" presId="urn:microsoft.com/office/officeart/2005/8/layout/hList9"/>
    <dgm:cxn modelId="{AA4CCA1D-C7FA-4F90-B1A9-E26810F0D2BD}" type="presParOf" srcId="{A45C1090-A1BC-46A7-8317-E64D32AC9F30}" destId="{4158C41D-29A4-4942-B6F1-10D90A80380A}" srcOrd="2" destOrd="0" presId="urn:microsoft.com/office/officeart/2005/8/layout/hList9"/>
    <dgm:cxn modelId="{249A16C9-24E5-4C6E-BDC2-F156598D94AD}" type="presParOf" srcId="{A45C1090-A1BC-46A7-8317-E64D32AC9F30}" destId="{FF2C5A21-9F9D-4FE0-B6DF-1FD4A09624E0}" srcOrd="3" destOrd="0" presId="urn:microsoft.com/office/officeart/2005/8/layout/hList9"/>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55DE112-4789-42CC-8508-4A4C3DD8D433}" type="doc">
      <dgm:prSet loTypeId="urn:microsoft.com/office/officeart/2008/layout/AscendingPictureAccentProcess" loCatId="picture" qsTypeId="urn:microsoft.com/office/officeart/2005/8/quickstyle/simple1" qsCatId="simple" csTypeId="urn:microsoft.com/office/officeart/2005/8/colors/colorful3" csCatId="colorful" phldr="1"/>
      <dgm:spPr/>
      <dgm:t>
        <a:bodyPr/>
        <a:lstStyle/>
        <a:p>
          <a:endParaRPr lang="en-US"/>
        </a:p>
      </dgm:t>
    </dgm:pt>
    <dgm:pt modelId="{1FE25FB9-9DDF-4615-83B5-C54CDFD7AB29}">
      <dgm:prSet phldrT="[Text]" custT="1"/>
      <dgm:spPr/>
      <dgm:t>
        <a:bodyPr/>
        <a:lstStyle/>
        <a:p>
          <a:pPr algn="ctr"/>
          <a:r>
            <a:rPr lang="ar-EG" sz="1700" dirty="0">
              <a:effectLst>
                <a:outerShdw blurRad="38100" dist="38100" dir="2700000" algn="tl">
                  <a:srgbClr val="000000">
                    <a:alpha val="43137"/>
                  </a:srgbClr>
                </a:outerShdw>
              </a:effectLst>
              <a:latin typeface="Gill Sans Nova" panose="020B0602020104020203" pitchFamily="34" charset="0"/>
            </a:rPr>
            <a:t>تم تعيين أعضاء لجنة المعايير كمشرفين (مساعدين) لعمل مسودات المعايير الدولية</a:t>
          </a:r>
          <a:endParaRPr lang="en-US" sz="1700" dirty="0">
            <a:effectLst>
              <a:outerShdw blurRad="38100" dist="38100" dir="2700000" algn="tl">
                <a:srgbClr val="000000">
                  <a:alpha val="43137"/>
                </a:srgbClr>
              </a:outerShdw>
            </a:effectLst>
            <a:latin typeface="Gill Sans Nova" panose="020B0602020104020203" pitchFamily="34" charset="0"/>
          </a:endParaRPr>
        </a:p>
      </dgm:t>
    </dgm:pt>
    <dgm:pt modelId="{56792D29-E23C-4922-86ED-0C0D837C92FB}" type="parTrans" cxnId="{697EF600-822C-4446-9777-6B6508D45866}">
      <dgm:prSet/>
      <dgm:spPr/>
      <dgm:t>
        <a:bodyPr/>
        <a:lstStyle/>
        <a:p>
          <a:endParaRPr lang="en-US">
            <a:latin typeface="Gill Sans Nova" panose="020B0602020104020203" pitchFamily="34" charset="0"/>
          </a:endParaRPr>
        </a:p>
      </dgm:t>
    </dgm:pt>
    <dgm:pt modelId="{6D597E0E-0215-4BCD-B7D3-1D42EE7E442E}" type="sibTrans" cxnId="{697EF600-822C-4446-9777-6B6508D45866}">
      <dgm:prSet/>
      <dgm:spPr>
        <a:blipFill rotWithShape="1">
          <a:blip xmlns:r="http://schemas.openxmlformats.org/officeDocument/2006/relationships" r:embed="rId1"/>
          <a:stretch>
            <a:fillRect/>
          </a:stretch>
        </a:blipFill>
      </dgm:spPr>
      <dgm:t>
        <a:bodyPr/>
        <a:lstStyle/>
        <a:p>
          <a:endParaRPr lang="en-US">
            <a:latin typeface="Gill Sans Nova" panose="020B0602020104020203" pitchFamily="34" charset="0"/>
          </a:endParaRPr>
        </a:p>
      </dgm:t>
      <dgm:extLst>
        <a:ext uri="{E40237B7-FDA0-4F09-8148-C483321AD2D9}">
          <dgm14:cNvPr xmlns:dgm14="http://schemas.microsoft.com/office/drawing/2010/diagram" id="0" name="" descr="Badge 3 with solid fill"/>
        </a:ext>
      </dgm:extLst>
    </dgm:pt>
    <dgm:pt modelId="{4FEA187C-A16D-493C-A38A-EC19340E29F1}" type="pres">
      <dgm:prSet presAssocID="{055DE112-4789-42CC-8508-4A4C3DD8D433}" presName="Name0" presStyleCnt="0">
        <dgm:presLayoutVars>
          <dgm:chMax val="7"/>
          <dgm:chPref val="7"/>
          <dgm:dir val="rev"/>
        </dgm:presLayoutVars>
      </dgm:prSet>
      <dgm:spPr/>
      <dgm:t>
        <a:bodyPr/>
        <a:lstStyle/>
        <a:p>
          <a:endParaRPr lang="en-US"/>
        </a:p>
      </dgm:t>
    </dgm:pt>
    <dgm:pt modelId="{7C478BFD-0E5A-45FD-B6AF-9E3D9B62F040}" type="pres">
      <dgm:prSet presAssocID="{1FE25FB9-9DDF-4615-83B5-C54CDFD7AB29}" presName="parTx1" presStyleLbl="node1" presStyleIdx="0" presStyleCnt="1"/>
      <dgm:spPr/>
      <dgm:t>
        <a:bodyPr/>
        <a:lstStyle/>
        <a:p>
          <a:endParaRPr lang="en-US"/>
        </a:p>
      </dgm:t>
    </dgm:pt>
    <dgm:pt modelId="{1D7BCB02-545B-4A23-99C6-A35F883D4311}" type="pres">
      <dgm:prSet presAssocID="{6D597E0E-0215-4BCD-B7D3-1D42EE7E442E}" presName="picture1" presStyleCnt="0"/>
      <dgm:spPr/>
    </dgm:pt>
    <dgm:pt modelId="{B44D7D68-9D27-4BB5-B028-62BD9D308F96}" type="pres">
      <dgm:prSet presAssocID="{6D597E0E-0215-4BCD-B7D3-1D42EE7E442E}" presName="imageRepeatNode" presStyleLbl="fgImgPlace1" presStyleIdx="0" presStyleCnt="1"/>
      <dgm:spPr>
        <a:blipFill>
          <a:blip xmlns:r="http://schemas.openxmlformats.org/officeDocument/2006/relationships"/>
          <a:srcRect/>
          <a:stretch>
            <a:fillRect/>
          </a:stretch>
        </a:blipFill>
      </dgm:spPr>
      <dgm:t>
        <a:bodyPr/>
        <a:lstStyle/>
        <a:p>
          <a:endParaRPr lang="en-US"/>
        </a:p>
      </dgm:t>
    </dgm:pt>
  </dgm:ptLst>
  <dgm:cxnLst>
    <dgm:cxn modelId="{43655A6B-30CA-4930-8C2D-CA4C94527106}" type="presOf" srcId="{055DE112-4789-42CC-8508-4A4C3DD8D433}" destId="{4FEA187C-A16D-493C-A38A-EC19340E29F1}" srcOrd="0" destOrd="0" presId="urn:microsoft.com/office/officeart/2008/layout/AscendingPictureAccentProcess"/>
    <dgm:cxn modelId="{697EF600-822C-4446-9777-6B6508D45866}" srcId="{055DE112-4789-42CC-8508-4A4C3DD8D433}" destId="{1FE25FB9-9DDF-4615-83B5-C54CDFD7AB29}" srcOrd="0" destOrd="0" parTransId="{56792D29-E23C-4922-86ED-0C0D837C92FB}" sibTransId="{6D597E0E-0215-4BCD-B7D3-1D42EE7E442E}"/>
    <dgm:cxn modelId="{0B722533-A6C4-410D-8B8F-6463BA4D1A48}" type="presOf" srcId="{6D597E0E-0215-4BCD-B7D3-1D42EE7E442E}" destId="{B44D7D68-9D27-4BB5-B028-62BD9D308F96}" srcOrd="0" destOrd="0" presId="urn:microsoft.com/office/officeart/2008/layout/AscendingPictureAccentProcess"/>
    <dgm:cxn modelId="{EBA37655-650E-4AA1-910B-2F80EBD58183}" type="presOf" srcId="{1FE25FB9-9DDF-4615-83B5-C54CDFD7AB29}" destId="{7C478BFD-0E5A-45FD-B6AF-9E3D9B62F040}" srcOrd="0" destOrd="0" presId="urn:microsoft.com/office/officeart/2008/layout/AscendingPictureAccentProcess"/>
    <dgm:cxn modelId="{DB826EC8-42F7-47CB-9E51-B04E077B6C42}" type="presParOf" srcId="{4FEA187C-A16D-493C-A38A-EC19340E29F1}" destId="{7C478BFD-0E5A-45FD-B6AF-9E3D9B62F040}" srcOrd="0" destOrd="0" presId="urn:microsoft.com/office/officeart/2008/layout/AscendingPictureAccentProcess"/>
    <dgm:cxn modelId="{90C871FE-E30E-45D2-8921-4200B264FF1D}" type="presParOf" srcId="{4FEA187C-A16D-493C-A38A-EC19340E29F1}" destId="{1D7BCB02-545B-4A23-99C6-A35F883D4311}" srcOrd="1" destOrd="0" presId="urn:microsoft.com/office/officeart/2008/layout/AscendingPictureAccentProcess"/>
    <dgm:cxn modelId="{6AF68D25-69D4-472B-A4BB-03BCABB300C6}" type="presParOf" srcId="{1D7BCB02-545B-4A23-99C6-A35F883D4311}" destId="{B44D7D68-9D27-4BB5-B028-62BD9D308F96}" srcOrd="0" destOrd="0" presId="urn:microsoft.com/office/officeart/2008/layout/AscendingPictureAccentProcess"/>
  </dgm:cxnLst>
  <dgm:bg/>
  <dgm:whole/>
  <dgm:extLst>
    <a:ext uri="http://schemas.microsoft.com/office/drawing/2008/diagram">
      <dsp:dataModelExt xmlns:dsp="http://schemas.microsoft.com/office/drawing/2008/diagram" relId="rId2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463431-C014-4823-9F5D-B2C163148AA9}">
      <dsp:nvSpPr>
        <dsp:cNvPr id="0" name=""/>
        <dsp:cNvSpPr/>
      </dsp:nvSpPr>
      <dsp:spPr>
        <a:xfrm>
          <a:off x="0" y="597218"/>
          <a:ext cx="2483390" cy="1181250"/>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739" tIns="312420" rIns="192739" bIns="106680" numCol="1" spcCol="1270" anchor="t" anchorCtr="0">
          <a:noAutofit/>
        </a:bodyPr>
        <a:lstStyle/>
        <a:p>
          <a:pPr marL="114300" lvl="1" indent="-114300" algn="r" defTabSz="666750" rtl="1">
            <a:lnSpc>
              <a:spcPct val="90000"/>
            </a:lnSpc>
            <a:spcBef>
              <a:spcPct val="0"/>
            </a:spcBef>
            <a:spcAft>
              <a:spcPct val="15000"/>
            </a:spcAft>
            <a:buChar char="••"/>
          </a:pPr>
          <a:r>
            <a:rPr lang="ar-EG" sz="1500" kern="1200" dirty="0">
              <a:latin typeface="Gill Sans Nova" panose="020B0602020104020203" pitchFamily="34" charset="0"/>
            </a:rPr>
            <a:t>لجنة المعايير يوليو (غير رسمية)</a:t>
          </a:r>
          <a:endParaRPr lang="en-US" sz="1500" kern="1200" dirty="0">
            <a:latin typeface="Gill Sans Nova" panose="020B0602020104020203" pitchFamily="34" charset="0"/>
          </a:endParaRPr>
        </a:p>
        <a:p>
          <a:pPr marL="114300" lvl="1" indent="-114300" algn="r" defTabSz="666750" rtl="1">
            <a:lnSpc>
              <a:spcPct val="90000"/>
            </a:lnSpc>
            <a:spcBef>
              <a:spcPct val="0"/>
            </a:spcBef>
            <a:spcAft>
              <a:spcPct val="15000"/>
            </a:spcAft>
            <a:buChar char="••"/>
          </a:pPr>
          <a:r>
            <a:rPr lang="ar-EG" sz="1500" kern="1200" dirty="0">
              <a:latin typeface="Gill Sans Nova" panose="020B0602020104020203" pitchFamily="34" charset="0"/>
            </a:rPr>
            <a:t>لجنة المعايير سبتمبر </a:t>
          </a:r>
          <a:endParaRPr lang="en-US" sz="1500" kern="1200" dirty="0">
            <a:latin typeface="Gill Sans Nova" panose="020B0602020104020203" pitchFamily="34" charset="0"/>
          </a:endParaRPr>
        </a:p>
        <a:p>
          <a:pPr marL="114300" lvl="1" indent="-114300" algn="r" defTabSz="666750" rtl="1">
            <a:lnSpc>
              <a:spcPct val="90000"/>
            </a:lnSpc>
            <a:spcBef>
              <a:spcPct val="0"/>
            </a:spcBef>
            <a:spcAft>
              <a:spcPct val="15000"/>
            </a:spcAft>
            <a:buChar char="••"/>
          </a:pPr>
          <a:r>
            <a:rPr lang="ar-EG" sz="1500" kern="1200" dirty="0">
              <a:latin typeface="Gill Sans Nova" panose="020B0602020104020203" pitchFamily="34" charset="0"/>
            </a:rPr>
            <a:t>لجنة المعايير نوفمبر </a:t>
          </a:r>
          <a:endParaRPr lang="en-US" sz="1500" kern="1200" dirty="0">
            <a:latin typeface="Gill Sans Nova" panose="020B0602020104020203" pitchFamily="34" charset="0"/>
          </a:endParaRPr>
        </a:p>
      </dsp:txBody>
      <dsp:txXfrm>
        <a:off x="0" y="597218"/>
        <a:ext cx="2483390" cy="1181250"/>
      </dsp:txXfrm>
    </dsp:sp>
    <dsp:sp modelId="{B0B56551-D116-404E-B546-26AE2AE539D4}">
      <dsp:nvSpPr>
        <dsp:cNvPr id="0" name=""/>
        <dsp:cNvSpPr/>
      </dsp:nvSpPr>
      <dsp:spPr>
        <a:xfrm>
          <a:off x="620847" y="375818"/>
          <a:ext cx="1738373" cy="44280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5706" tIns="0" rIns="65706" bIns="0" numCol="1" spcCol="1270" anchor="ctr" anchorCtr="0">
          <a:noAutofit/>
        </a:bodyPr>
        <a:lstStyle/>
        <a:p>
          <a:pPr lvl="0" algn="ctr" defTabSz="666750">
            <a:lnSpc>
              <a:spcPct val="90000"/>
            </a:lnSpc>
            <a:spcBef>
              <a:spcPct val="0"/>
            </a:spcBef>
            <a:spcAft>
              <a:spcPct val="35000"/>
            </a:spcAft>
          </a:pPr>
          <a:r>
            <a:rPr lang="ar-EG" sz="1500" b="1" kern="1200" dirty="0">
              <a:effectLst>
                <a:outerShdw blurRad="38100" dist="38100" dir="2700000" algn="tl">
                  <a:srgbClr val="000000">
                    <a:alpha val="43137"/>
                  </a:srgbClr>
                </a:outerShdw>
              </a:effectLst>
              <a:latin typeface="Gill Sans Nova" panose="020B0602020104020203" pitchFamily="34" charset="0"/>
            </a:rPr>
            <a:t>إجتماعات 2020</a:t>
          </a:r>
          <a:endParaRPr lang="en-US" sz="1500" b="1" kern="1200" dirty="0">
            <a:effectLst>
              <a:outerShdw blurRad="38100" dist="38100" dir="2700000" algn="tl">
                <a:srgbClr val="000000">
                  <a:alpha val="43137"/>
                </a:srgbClr>
              </a:outerShdw>
            </a:effectLst>
            <a:latin typeface="Gill Sans Nova" panose="020B0602020104020203" pitchFamily="34" charset="0"/>
          </a:endParaRPr>
        </a:p>
      </dsp:txBody>
      <dsp:txXfrm>
        <a:off x="642463" y="397434"/>
        <a:ext cx="1695141" cy="399568"/>
      </dsp:txXfrm>
    </dsp:sp>
    <dsp:sp modelId="{6C29B58B-A0E8-46BA-89B7-C01634DCF8BB}">
      <dsp:nvSpPr>
        <dsp:cNvPr id="0" name=""/>
        <dsp:cNvSpPr/>
      </dsp:nvSpPr>
      <dsp:spPr>
        <a:xfrm>
          <a:off x="0" y="2080869"/>
          <a:ext cx="2483390" cy="2504250"/>
        </a:xfrm>
        <a:prstGeom prst="rect">
          <a:avLst/>
        </a:prstGeom>
        <a:solidFill>
          <a:schemeClr val="lt1">
            <a:alpha val="90000"/>
            <a:hueOff val="0"/>
            <a:satOff val="0"/>
            <a:lumOff val="0"/>
            <a:alphaOff val="0"/>
          </a:schemeClr>
        </a:solidFill>
        <a:ln w="12700" cap="flat" cmpd="sng" algn="ctr">
          <a:solidFill>
            <a:schemeClr val="accent4">
              <a:hueOff val="1806477"/>
              <a:satOff val="-11807"/>
              <a:lumOff val="705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739" tIns="312420" rIns="192739" bIns="106680" numCol="1" spcCol="1270" anchor="t" anchorCtr="0">
          <a:noAutofit/>
        </a:bodyPr>
        <a:lstStyle/>
        <a:p>
          <a:pPr marL="114300" lvl="1" indent="-114300" algn="r" defTabSz="666750" rtl="1">
            <a:lnSpc>
              <a:spcPct val="90000"/>
            </a:lnSpc>
            <a:spcBef>
              <a:spcPct val="0"/>
            </a:spcBef>
            <a:spcAft>
              <a:spcPct val="15000"/>
            </a:spcAft>
            <a:buChar char="••"/>
          </a:pPr>
          <a:r>
            <a:rPr lang="ar-EG" sz="1500" kern="1200" dirty="0">
              <a:latin typeface="Gill Sans Nova" panose="020B0602020104020203" pitchFamily="34" charset="0"/>
            </a:rPr>
            <a:t>لجنة المعايير إبريل (تركيزية)</a:t>
          </a:r>
          <a:endParaRPr lang="en-US" sz="1500" kern="1200" dirty="0">
            <a:latin typeface="Gill Sans Nova" panose="020B0602020104020203" pitchFamily="34" charset="0"/>
          </a:endParaRPr>
        </a:p>
        <a:p>
          <a:pPr marL="114300" lvl="1" indent="-114300" algn="r" defTabSz="666750" rtl="1">
            <a:lnSpc>
              <a:spcPct val="90000"/>
            </a:lnSpc>
            <a:spcBef>
              <a:spcPct val="0"/>
            </a:spcBef>
            <a:spcAft>
              <a:spcPct val="15000"/>
            </a:spcAft>
            <a:buChar char="••"/>
          </a:pPr>
          <a:r>
            <a:rPr lang="ar-EG" sz="1500" kern="1200" dirty="0">
              <a:latin typeface="Gill Sans Nova" panose="020B0602020104020203" pitchFamily="34" charset="0"/>
            </a:rPr>
            <a:t>لجنة المعايير مايو </a:t>
          </a:r>
          <a:endParaRPr lang="en-US" sz="1500" kern="1200" dirty="0">
            <a:latin typeface="Gill Sans Nova" panose="020B0602020104020203" pitchFamily="34" charset="0"/>
          </a:endParaRPr>
        </a:p>
        <a:p>
          <a:pPr marL="114300" lvl="1" indent="-114300" algn="r" defTabSz="666750" rtl="1">
            <a:lnSpc>
              <a:spcPct val="90000"/>
            </a:lnSpc>
            <a:spcBef>
              <a:spcPct val="0"/>
            </a:spcBef>
            <a:spcAft>
              <a:spcPct val="15000"/>
            </a:spcAft>
            <a:buChar char="••"/>
          </a:pPr>
          <a:r>
            <a:rPr lang="ar-EG" sz="1500" kern="1200" dirty="0">
              <a:latin typeface="Gill Sans Nova" panose="020B0602020104020203" pitchFamily="34" charset="0"/>
            </a:rPr>
            <a:t>لجنة المعايير للأعضاء السبع</a:t>
          </a:r>
          <a:endParaRPr lang="en-US" sz="1500" kern="1200" dirty="0">
            <a:latin typeface="Gill Sans Nova" panose="020B0602020104020203" pitchFamily="34" charset="0"/>
          </a:endParaRPr>
        </a:p>
        <a:p>
          <a:pPr marL="114300" lvl="1" indent="-114300" algn="r" defTabSz="666750" rtl="1">
            <a:lnSpc>
              <a:spcPct val="90000"/>
            </a:lnSpc>
            <a:spcBef>
              <a:spcPct val="0"/>
            </a:spcBef>
            <a:spcAft>
              <a:spcPct val="15000"/>
            </a:spcAft>
            <a:buChar char="••"/>
          </a:pPr>
          <a:r>
            <a:rPr lang="ar-EG" sz="1500" kern="1200" dirty="0">
              <a:latin typeface="Gill Sans Nova" panose="020B0602020104020203" pitchFamily="34" charset="0"/>
            </a:rPr>
            <a:t>لجنة المعايير يونيو (تركيزية)</a:t>
          </a:r>
          <a:endParaRPr lang="en-US" sz="1500" i="0" kern="1200" dirty="0">
            <a:latin typeface="Gill Sans Nova" panose="020B0602020104020203" pitchFamily="34" charset="0"/>
          </a:endParaRPr>
        </a:p>
        <a:p>
          <a:pPr marL="114300" lvl="1" indent="-114300" algn="r" defTabSz="666750" rtl="1">
            <a:lnSpc>
              <a:spcPct val="90000"/>
            </a:lnSpc>
            <a:spcBef>
              <a:spcPct val="0"/>
            </a:spcBef>
            <a:spcAft>
              <a:spcPct val="15000"/>
            </a:spcAft>
            <a:buChar char="••"/>
          </a:pPr>
          <a:r>
            <a:rPr lang="ar-EG" sz="1500" kern="1200" dirty="0">
              <a:latin typeface="Gill Sans Nova" panose="020B0602020104020203" pitchFamily="34" charset="0"/>
            </a:rPr>
            <a:t>لجنة المعايير يوليو (تركيزية)</a:t>
          </a:r>
          <a:endParaRPr lang="en-US" sz="1500" i="1" kern="1200" dirty="0">
            <a:latin typeface="Gill Sans Nova" panose="020B0602020104020203" pitchFamily="34" charset="0"/>
          </a:endParaRPr>
        </a:p>
        <a:p>
          <a:pPr marL="114300" lvl="1" indent="-114300" algn="r" defTabSz="666750" rtl="1">
            <a:lnSpc>
              <a:spcPct val="90000"/>
            </a:lnSpc>
            <a:spcBef>
              <a:spcPct val="0"/>
            </a:spcBef>
            <a:spcAft>
              <a:spcPct val="15000"/>
            </a:spcAft>
            <a:buChar char="••"/>
          </a:pPr>
          <a:r>
            <a:rPr lang="ar-EG" sz="1500" kern="1200" dirty="0">
              <a:latin typeface="Gill Sans Nova" panose="020B0602020104020203" pitchFamily="34" charset="0"/>
            </a:rPr>
            <a:t>لجنة المعايير سبتمبر (تركيزية)</a:t>
          </a:r>
          <a:endParaRPr lang="en-US" sz="1500" i="1" kern="1200" dirty="0">
            <a:latin typeface="Gill Sans Nova" panose="020B0602020104020203" pitchFamily="34" charset="0"/>
          </a:endParaRPr>
        </a:p>
        <a:p>
          <a:pPr marL="114300" lvl="1" indent="-114300" algn="r" defTabSz="666750" rtl="1">
            <a:lnSpc>
              <a:spcPct val="90000"/>
            </a:lnSpc>
            <a:spcBef>
              <a:spcPct val="0"/>
            </a:spcBef>
            <a:spcAft>
              <a:spcPct val="15000"/>
            </a:spcAft>
            <a:buChar char="••"/>
          </a:pPr>
          <a:r>
            <a:rPr lang="ar-EG" sz="1500" kern="1200" dirty="0">
              <a:latin typeface="Gill Sans Nova" panose="020B0602020104020203" pitchFamily="34" charset="0"/>
            </a:rPr>
            <a:t>لجنة المعايير نوفمبر (تركيزية)</a:t>
          </a:r>
          <a:endParaRPr lang="en-US" sz="1500" i="1" kern="1200" dirty="0">
            <a:latin typeface="Gill Sans Nova" panose="020B0602020104020203" pitchFamily="34" charset="0"/>
          </a:endParaRPr>
        </a:p>
        <a:p>
          <a:pPr marL="114300" lvl="1" indent="-114300" algn="r" defTabSz="666750" rtl="1">
            <a:lnSpc>
              <a:spcPct val="90000"/>
            </a:lnSpc>
            <a:spcBef>
              <a:spcPct val="0"/>
            </a:spcBef>
            <a:spcAft>
              <a:spcPct val="15000"/>
            </a:spcAft>
            <a:buChar char="••"/>
          </a:pPr>
          <a:r>
            <a:rPr lang="ar-EG" sz="1500" kern="1200" dirty="0">
              <a:latin typeface="Gill Sans Nova" panose="020B0602020104020203" pitchFamily="34" charset="0"/>
            </a:rPr>
            <a:t>لجنة المعايير نوفمبر</a:t>
          </a:r>
          <a:endParaRPr lang="en-US" sz="1500" i="1" kern="1200" dirty="0">
            <a:latin typeface="Gill Sans Nova" panose="020B0602020104020203" pitchFamily="34" charset="0"/>
          </a:endParaRPr>
        </a:p>
      </dsp:txBody>
      <dsp:txXfrm>
        <a:off x="0" y="2080869"/>
        <a:ext cx="2483390" cy="2504250"/>
      </dsp:txXfrm>
    </dsp:sp>
    <dsp:sp modelId="{3CC94BEE-6EE2-4F35-AD95-C3B69AF56510}">
      <dsp:nvSpPr>
        <dsp:cNvPr id="0" name=""/>
        <dsp:cNvSpPr/>
      </dsp:nvSpPr>
      <dsp:spPr>
        <a:xfrm>
          <a:off x="620847" y="1859469"/>
          <a:ext cx="1738373" cy="442800"/>
        </a:xfrm>
        <a:prstGeom prst="roundRect">
          <a:avLst/>
        </a:prstGeom>
        <a:solidFill>
          <a:schemeClr val="accent4">
            <a:hueOff val="1806477"/>
            <a:satOff val="-11807"/>
            <a:lumOff val="705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5706" tIns="0" rIns="65706" bIns="0" numCol="1" spcCol="1270" anchor="ctr" anchorCtr="0">
          <a:noAutofit/>
        </a:bodyPr>
        <a:lstStyle/>
        <a:p>
          <a:pPr lvl="0" algn="ctr" defTabSz="666750">
            <a:lnSpc>
              <a:spcPct val="90000"/>
            </a:lnSpc>
            <a:spcBef>
              <a:spcPct val="0"/>
            </a:spcBef>
            <a:spcAft>
              <a:spcPct val="35000"/>
            </a:spcAft>
          </a:pPr>
          <a:r>
            <a:rPr lang="en-US" sz="1500" b="1" kern="1200" dirty="0">
              <a:effectLst>
                <a:outerShdw blurRad="38100" dist="38100" dir="2700000" algn="tl">
                  <a:srgbClr val="000000">
                    <a:alpha val="43137"/>
                  </a:srgbClr>
                </a:outerShdw>
              </a:effectLst>
              <a:latin typeface="Gill Sans Nova" panose="020B0602020104020203" pitchFamily="34" charset="0"/>
            </a:rPr>
            <a:t>2021 </a:t>
          </a:r>
          <a:r>
            <a:rPr lang="ar-EG" sz="1500" b="1" kern="1200" dirty="0">
              <a:effectLst>
                <a:outerShdw blurRad="38100" dist="38100" dir="2700000" algn="tl">
                  <a:srgbClr val="000000">
                    <a:alpha val="43137"/>
                  </a:srgbClr>
                </a:outerShdw>
              </a:effectLst>
              <a:latin typeface="Gill Sans Nova" panose="020B0602020104020203" pitchFamily="34" charset="0"/>
            </a:rPr>
            <a:t>إجتماعات</a:t>
          </a:r>
          <a:endParaRPr lang="en-US" sz="1500" b="1" kern="1200" dirty="0">
            <a:effectLst>
              <a:outerShdw blurRad="38100" dist="38100" dir="2700000" algn="tl">
                <a:srgbClr val="000000">
                  <a:alpha val="43137"/>
                </a:srgbClr>
              </a:outerShdw>
            </a:effectLst>
            <a:latin typeface="Gill Sans Nova" panose="020B0602020104020203" pitchFamily="34" charset="0"/>
          </a:endParaRPr>
        </a:p>
      </dsp:txBody>
      <dsp:txXfrm>
        <a:off x="642463" y="1881085"/>
        <a:ext cx="1695141" cy="399568"/>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940A2D-84A0-4865-905D-C225FDDD0E2E}">
      <dsp:nvSpPr>
        <dsp:cNvPr id="0" name=""/>
        <dsp:cNvSpPr/>
      </dsp:nvSpPr>
      <dsp:spPr>
        <a:xfrm>
          <a:off x="0" y="27486"/>
          <a:ext cx="5287495" cy="8424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dirty="0">
              <a:effectLst>
                <a:outerShdw blurRad="38100" dist="38100" dir="2700000" algn="tl">
                  <a:srgbClr val="000000">
                    <a:alpha val="43137"/>
                  </a:srgbClr>
                </a:outerShdw>
              </a:effectLst>
              <a:latin typeface="Gill Sans Nova" panose="020B0602020104020203" pitchFamily="34" charset="0"/>
            </a:rPr>
            <a:t>&gt; 80</a:t>
          </a:r>
        </a:p>
      </dsp:txBody>
      <dsp:txXfrm>
        <a:off x="41123" y="68609"/>
        <a:ext cx="5205249" cy="760154"/>
      </dsp:txXfrm>
    </dsp:sp>
    <dsp:sp modelId="{D2E9804D-B4D0-476C-9DC0-6CD03FDA1CCF}">
      <dsp:nvSpPr>
        <dsp:cNvPr id="0" name=""/>
        <dsp:cNvSpPr/>
      </dsp:nvSpPr>
      <dsp:spPr>
        <a:xfrm>
          <a:off x="0" y="869886"/>
          <a:ext cx="5287495" cy="13041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878" tIns="38100" rIns="213360" bIns="38100" numCol="1" spcCol="1270" anchor="t" anchorCtr="0">
          <a:noAutofit/>
        </a:bodyPr>
        <a:lstStyle/>
        <a:p>
          <a:pPr marL="228600" lvl="1" indent="-228600" algn="ctr" defTabSz="1022350">
            <a:lnSpc>
              <a:spcPct val="90000"/>
            </a:lnSpc>
            <a:spcBef>
              <a:spcPct val="0"/>
            </a:spcBef>
            <a:spcAft>
              <a:spcPct val="20000"/>
            </a:spcAft>
            <a:buChar char="••"/>
          </a:pPr>
          <a:r>
            <a:rPr lang="ar-EG" sz="2300" b="1" kern="1200" dirty="0">
              <a:latin typeface="Gill Sans Nova" panose="020B0602020104020203" pitchFamily="34" charset="0"/>
            </a:rPr>
            <a:t>موضوعات في برنامج عمل لجنة المعايير</a:t>
          </a:r>
          <a:endParaRPr lang="en-US" sz="2300" b="1" kern="1200" dirty="0">
            <a:latin typeface="Gill Sans Nova" panose="020B0602020104020203" pitchFamily="34" charset="0"/>
          </a:endParaRPr>
        </a:p>
        <a:p>
          <a:pPr marL="228600" lvl="1" indent="-228600" algn="ctr" defTabSz="1022350">
            <a:lnSpc>
              <a:spcPct val="90000"/>
            </a:lnSpc>
            <a:spcBef>
              <a:spcPct val="0"/>
            </a:spcBef>
            <a:spcAft>
              <a:spcPct val="20000"/>
            </a:spcAft>
            <a:buChar char="••"/>
          </a:pPr>
          <a:r>
            <a:rPr lang="ar-EG" sz="2300" kern="1200" dirty="0">
              <a:latin typeface="Gill Sans Nova" panose="020B0602020104020203" pitchFamily="34" charset="0"/>
            </a:rPr>
            <a:t>تم التقدم بعشرات الموضوعات فى الفترة من يونيو 2020 إلى يونيو2021</a:t>
          </a:r>
          <a:endParaRPr lang="en-US" sz="2300" kern="1200" dirty="0">
            <a:latin typeface="Gill Sans Nova" panose="020B0602020104020203" pitchFamily="34" charset="0"/>
          </a:endParaRPr>
        </a:p>
      </dsp:txBody>
      <dsp:txXfrm>
        <a:off x="0" y="869886"/>
        <a:ext cx="5287495" cy="130410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078ACA-8D54-421A-BC9B-FA942DBC2BD1}">
      <dsp:nvSpPr>
        <dsp:cNvPr id="0" name=""/>
        <dsp:cNvSpPr/>
      </dsp:nvSpPr>
      <dsp:spPr>
        <a:xfrm>
          <a:off x="0" y="290507"/>
          <a:ext cx="10514042" cy="4668300"/>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006" tIns="395732" rIns="816006" bIns="135128" numCol="1" spcCol="1270" anchor="t" anchorCtr="0">
          <a:noAutofit/>
        </a:bodyPr>
        <a:lstStyle/>
        <a:p>
          <a:pPr marL="171450" lvl="1" indent="-171450" algn="just" defTabSz="844550" rtl="1">
            <a:lnSpc>
              <a:spcPct val="90000"/>
            </a:lnSpc>
            <a:spcBef>
              <a:spcPct val="0"/>
            </a:spcBef>
            <a:spcAft>
              <a:spcPct val="15000"/>
            </a:spcAft>
            <a:buChar char="••"/>
          </a:pPr>
          <a:r>
            <a:rPr lang="ar-EG" sz="1900" b="1" kern="1200" dirty="0">
              <a:effectLst/>
              <a:latin typeface="Gill Sans Nova" panose="020B0602020104020203" pitchFamily="34" charset="0"/>
            </a:rPr>
            <a:t>مسودة المواصفات * (جدول زمني منفصل - 2021-07-01 إلى 2021-08-31)</a:t>
          </a:r>
          <a:endParaRPr lang="en-US" sz="1900" b="1" kern="1200" dirty="0">
            <a:effectLst/>
            <a:latin typeface="Gill Sans Nova" panose="020B0602020104020203" pitchFamily="34" charset="0"/>
          </a:endParaRPr>
        </a:p>
        <a:p>
          <a:pPr marL="342900" lvl="2" indent="-171450" algn="just" defTabSz="844550" rtl="1">
            <a:lnSpc>
              <a:spcPct val="90000"/>
            </a:lnSpc>
            <a:spcBef>
              <a:spcPct val="0"/>
            </a:spcBef>
            <a:spcAft>
              <a:spcPct val="15000"/>
            </a:spcAft>
            <a:buChar char="••"/>
          </a:pPr>
          <a:r>
            <a:rPr lang="ar-EG" sz="1900" i="1" kern="1200" dirty="0">
              <a:latin typeface="Gill Sans Nova" panose="020B0602020104020203" pitchFamily="34" charset="0"/>
            </a:rPr>
            <a:t>إعادة ترتيب معايير تحليل مخاطر الآفات (2020-001)</a:t>
          </a:r>
          <a:endParaRPr lang="en-US" sz="1900" u="sng" kern="1200" dirty="0">
            <a:latin typeface="Gill Sans Nova" panose="020B0602020104020203" pitchFamily="34" charset="0"/>
          </a:endParaRPr>
        </a:p>
        <a:p>
          <a:pPr marL="171450" lvl="1" indent="-171450" algn="just" defTabSz="844550" rtl="1">
            <a:lnSpc>
              <a:spcPct val="90000"/>
            </a:lnSpc>
            <a:spcBef>
              <a:spcPct val="0"/>
            </a:spcBef>
            <a:spcAft>
              <a:spcPct val="15000"/>
            </a:spcAft>
            <a:buChar char="••"/>
          </a:pPr>
          <a:r>
            <a:rPr lang="ar-EG" sz="1900" b="1" kern="1200" dirty="0">
              <a:effectLst/>
              <a:latin typeface="Gill Sans Nova" panose="020B0602020104020203" pitchFamily="34" charset="0"/>
            </a:rPr>
            <a:t>مسودات المعايير</a:t>
          </a:r>
          <a:endParaRPr lang="en-US" sz="1900" b="1" kern="1200" dirty="0">
            <a:effectLst/>
            <a:latin typeface="Gill Sans Nova" panose="020B0602020104020203" pitchFamily="34" charset="0"/>
          </a:endParaRPr>
        </a:p>
        <a:p>
          <a:pPr marL="342900" lvl="2" indent="-171450" algn="just" defTabSz="844550" rtl="1">
            <a:lnSpc>
              <a:spcPct val="90000"/>
            </a:lnSpc>
            <a:spcBef>
              <a:spcPct val="0"/>
            </a:spcBef>
            <a:spcAft>
              <a:spcPct val="15000"/>
            </a:spcAft>
            <a:buChar char="••"/>
          </a:pPr>
          <a:r>
            <a:rPr lang="ar-EG" sz="1900" kern="1200" dirty="0">
              <a:latin typeface="Gill Sans Nova" panose="020B0602020104020203" pitchFamily="34" charset="0"/>
            </a:rPr>
            <a:t>مراجعة المعيار الدولي لتدابير الصحة النباتية رقم 18 (</a:t>
          </a:r>
          <a:r>
            <a:rPr lang="ar-EG" sz="1900" i="1" kern="1200" dirty="0">
              <a:latin typeface="Gill Sans Nova" panose="020B0602020104020203" pitchFamily="34" charset="0"/>
            </a:rPr>
            <a:t>متطلبات استخدام التشعيع كتدبير من تدابير الصحة النباتية</a:t>
          </a:r>
          <a:r>
            <a:rPr lang="ar-EG" sz="1900" kern="1200" dirty="0">
              <a:latin typeface="Gill Sans Nova" panose="020B0602020104020203" pitchFamily="34" charset="0"/>
            </a:rPr>
            <a:t>) (2014-007) ، الأولوية 1</a:t>
          </a:r>
          <a:endParaRPr lang="en-US" sz="1900" kern="1200" dirty="0">
            <a:latin typeface="Gill Sans Nova" panose="020B0602020104020203" pitchFamily="34" charset="0"/>
          </a:endParaRPr>
        </a:p>
        <a:p>
          <a:pPr marL="342900" lvl="2" indent="-171450" algn="just" defTabSz="844550" rtl="1">
            <a:lnSpc>
              <a:spcPct val="90000"/>
            </a:lnSpc>
            <a:spcBef>
              <a:spcPct val="0"/>
            </a:spcBef>
            <a:spcAft>
              <a:spcPct val="15000"/>
            </a:spcAft>
            <a:buChar char="••"/>
          </a:pPr>
          <a:r>
            <a:rPr lang="ar-EG" sz="1900" kern="1200" dirty="0">
              <a:latin typeface="Gill Sans Nova" panose="020B0602020104020203" pitchFamily="34" charset="0"/>
            </a:rPr>
            <a:t>تعديلات 2021 على المعيار الدولي 5 (</a:t>
          </a:r>
          <a:r>
            <a:rPr lang="ar-EG" sz="1900" i="1" kern="1200" dirty="0">
              <a:latin typeface="Gill Sans Nova" panose="020B0602020104020203" pitchFamily="34" charset="0"/>
            </a:rPr>
            <a:t>مسرد مصطلحات الصحة النباتية</a:t>
          </a:r>
          <a:r>
            <a:rPr lang="ar-EG" sz="1900" kern="1200" dirty="0">
              <a:latin typeface="Gill Sans Nova" panose="020B0602020104020203" pitchFamily="34" charset="0"/>
            </a:rPr>
            <a:t>) (1994-001) ، الأولوية 1</a:t>
          </a:r>
          <a:endParaRPr lang="en-US" sz="1900" kern="1200" dirty="0">
            <a:latin typeface="Gill Sans Nova" panose="020B0602020104020203" pitchFamily="34" charset="0"/>
          </a:endParaRPr>
        </a:p>
        <a:p>
          <a:pPr marL="342900" lvl="2" indent="-171450" algn="just" defTabSz="844550" rtl="1">
            <a:lnSpc>
              <a:spcPct val="90000"/>
            </a:lnSpc>
            <a:spcBef>
              <a:spcPct val="0"/>
            </a:spcBef>
            <a:spcAft>
              <a:spcPct val="15000"/>
            </a:spcAft>
            <a:buChar char="••"/>
          </a:pPr>
          <a:r>
            <a:rPr lang="ar-EG" sz="1900" kern="1200" dirty="0">
              <a:latin typeface="Gill Sans Nova" panose="020B0602020104020203" pitchFamily="34" charset="0"/>
            </a:rPr>
            <a:t>مراجعة المعيار الدولي رقم 4 (</a:t>
          </a:r>
          <a:r>
            <a:rPr lang="ar-EG" sz="1900" i="1" kern="1200" dirty="0">
              <a:latin typeface="Gill Sans Nova" panose="020B0602020104020203" pitchFamily="34" charset="0"/>
            </a:rPr>
            <a:t>متطلبات إنشاء مناطق خالية من الآفات</a:t>
          </a:r>
          <a:r>
            <a:rPr lang="ar-EG" sz="1900" kern="1200" dirty="0">
              <a:latin typeface="Gill Sans Nova" panose="020B0602020104020203" pitchFamily="34" charset="0"/>
            </a:rPr>
            <a:t>) (2009-002) ، الأولوية 4</a:t>
          </a:r>
          <a:endParaRPr lang="en-US" sz="1900" kern="1200" dirty="0">
            <a:latin typeface="Gill Sans Nova" panose="020B0602020104020203" pitchFamily="34" charset="0"/>
          </a:endParaRPr>
        </a:p>
        <a:p>
          <a:pPr marL="342900" lvl="2" indent="-171450" algn="just" defTabSz="844550" rtl="1">
            <a:lnSpc>
              <a:spcPct val="90000"/>
            </a:lnSpc>
            <a:spcBef>
              <a:spcPct val="0"/>
            </a:spcBef>
            <a:spcAft>
              <a:spcPct val="15000"/>
            </a:spcAft>
            <a:buChar char="••"/>
          </a:pPr>
          <a:r>
            <a:rPr lang="ar-EG" sz="1900" kern="1200" dirty="0">
              <a:latin typeface="Gill Sans Nova" panose="020B0602020104020203" pitchFamily="34" charset="0"/>
            </a:rPr>
            <a:t>ملحق استخدام </a:t>
          </a:r>
          <a:r>
            <a:rPr lang="ar-EG" sz="1900" i="1" kern="1200" dirty="0">
              <a:latin typeface="Gill Sans Nova" panose="020B0602020104020203" pitchFamily="34" charset="0"/>
            </a:rPr>
            <a:t>إذن استيراد محدد </a:t>
          </a:r>
          <a:r>
            <a:rPr lang="ar-EG" sz="1900" kern="1200" dirty="0">
              <a:latin typeface="Gill Sans Nova" panose="020B0602020104020203" pitchFamily="34" charset="0"/>
            </a:rPr>
            <a:t>(2008-006) للمعيار الدولي رقم 20 (</a:t>
          </a:r>
          <a:r>
            <a:rPr lang="ar-EG" sz="1900" i="1" kern="1200" dirty="0">
              <a:latin typeface="Gill Sans Nova" panose="020B0602020104020203" pitchFamily="34" charset="0"/>
            </a:rPr>
            <a:t>مبادئ توجيهية لنظام لوائح الصحة النباتية على الواردات</a:t>
          </a:r>
          <a:r>
            <a:rPr lang="ar-EG" sz="1900" kern="1200" dirty="0">
              <a:latin typeface="Gill Sans Nova" panose="020B0602020104020203" pitchFamily="34" charset="0"/>
            </a:rPr>
            <a:t>)، الأولوية 4</a:t>
          </a:r>
          <a:endParaRPr lang="en-US" sz="1900" kern="1200" dirty="0">
            <a:latin typeface="Gill Sans Nova" panose="020B0602020104020203" pitchFamily="34" charset="0"/>
          </a:endParaRPr>
        </a:p>
        <a:p>
          <a:pPr marL="171450" lvl="1" indent="-171450" algn="just" defTabSz="844550" rtl="1">
            <a:lnSpc>
              <a:spcPct val="90000"/>
            </a:lnSpc>
            <a:spcBef>
              <a:spcPct val="0"/>
            </a:spcBef>
            <a:spcAft>
              <a:spcPct val="15000"/>
            </a:spcAft>
            <a:buChar char="••"/>
          </a:pPr>
          <a:r>
            <a:rPr lang="ar-EG" sz="1900" b="1" kern="1200" dirty="0">
              <a:latin typeface="Gill Sans Nova" panose="020B0602020104020203" pitchFamily="34" charset="0"/>
            </a:rPr>
            <a:t>مسودة معيار بروتوكول تشخيص</a:t>
          </a:r>
          <a:endParaRPr lang="en-US" sz="1900" b="1" kern="1200" dirty="0">
            <a:latin typeface="Gill Sans Nova" panose="020B0602020104020203" pitchFamily="34" charset="0"/>
          </a:endParaRPr>
        </a:p>
        <a:p>
          <a:pPr marL="342900" lvl="2" indent="-171450" algn="just" defTabSz="844550" rtl="1">
            <a:lnSpc>
              <a:spcPct val="90000"/>
            </a:lnSpc>
            <a:spcBef>
              <a:spcPct val="0"/>
            </a:spcBef>
            <a:spcAft>
              <a:spcPct val="15000"/>
            </a:spcAft>
            <a:buChar char="••"/>
          </a:pPr>
          <a:r>
            <a:rPr lang="en-GB" sz="1900" kern="1200" dirty="0">
              <a:latin typeface="Gill Sans Nova" panose="020B0602020104020203" pitchFamily="34" charset="0"/>
            </a:rPr>
            <a:t> </a:t>
          </a:r>
          <a:r>
            <a:rPr lang="en-GB" sz="1900" i="1" kern="1200" dirty="0">
              <a:latin typeface="Gill Sans Nova" panose="020B0602020104020203" pitchFamily="34" charset="0"/>
            </a:rPr>
            <a:t>Candidatus Liberibacter </a:t>
          </a:r>
          <a:r>
            <a:rPr lang="en-GB" sz="1900" kern="1200" dirty="0">
              <a:latin typeface="Gill Sans Nova" panose="020B0602020104020203" pitchFamily="34" charset="0"/>
            </a:rPr>
            <a:t>spp. on</a:t>
          </a:r>
          <a:r>
            <a:rPr lang="en-GB" sz="1900" i="1" kern="1200" dirty="0">
              <a:latin typeface="Gill Sans Nova" panose="020B0602020104020203" pitchFamily="34" charset="0"/>
            </a:rPr>
            <a:t> </a:t>
          </a:r>
          <a:r>
            <a:rPr lang="ar-EG" sz="1900" i="0" kern="1200" dirty="0">
              <a:latin typeface="Gill Sans Nova" panose="020B0602020104020203" pitchFamily="34" charset="0"/>
            </a:rPr>
            <a:t>على أصناف الموالح </a:t>
          </a:r>
          <a:r>
            <a:rPr lang="en-GB" sz="1900" kern="1200" dirty="0">
              <a:latin typeface="Gill Sans Nova" panose="020B0602020104020203" pitchFamily="34" charset="0"/>
            </a:rPr>
            <a:t>(2004-010)</a:t>
          </a:r>
          <a:r>
            <a:rPr lang="ar-EG" sz="1900" kern="1200" dirty="0">
              <a:latin typeface="Gill Sans Nova" panose="020B0602020104020203" pitchFamily="34" charset="0"/>
            </a:rPr>
            <a:t>، أولوية 2</a:t>
          </a:r>
          <a:endParaRPr lang="en-US" sz="1900" kern="1200" dirty="0">
            <a:latin typeface="Gill Sans Nova" panose="020B0602020104020203" pitchFamily="34" charset="0"/>
          </a:endParaRPr>
        </a:p>
        <a:p>
          <a:pPr marL="171450" lvl="1" indent="-171450" algn="just" defTabSz="844550" rtl="1">
            <a:lnSpc>
              <a:spcPct val="90000"/>
            </a:lnSpc>
            <a:spcBef>
              <a:spcPct val="0"/>
            </a:spcBef>
            <a:spcAft>
              <a:spcPct val="15000"/>
            </a:spcAft>
            <a:buChar char="••"/>
          </a:pPr>
          <a:r>
            <a:rPr lang="ar-EG" sz="1900" b="1" kern="1200" dirty="0">
              <a:latin typeface="Gill Sans Nova" panose="020B0602020104020203" pitchFamily="34" charset="0"/>
            </a:rPr>
            <a:t>مسودة معيار بروتوكول المعاملات</a:t>
          </a:r>
          <a:endParaRPr lang="en-US" sz="1900" b="1" kern="1200" dirty="0">
            <a:latin typeface="Gill Sans Nova" panose="020B0602020104020203" pitchFamily="34" charset="0"/>
          </a:endParaRPr>
        </a:p>
        <a:p>
          <a:pPr marL="171450" lvl="1" indent="-171450" algn="just" defTabSz="844550" rtl="1">
            <a:lnSpc>
              <a:spcPct val="90000"/>
            </a:lnSpc>
            <a:spcBef>
              <a:spcPct val="0"/>
            </a:spcBef>
            <a:spcAft>
              <a:spcPct val="15000"/>
            </a:spcAft>
            <a:buChar char="••"/>
          </a:pPr>
          <a:r>
            <a:rPr lang="ar-EG" sz="1900" b="0" kern="1200" dirty="0">
              <a:latin typeface="Gill Sans Nova" panose="020B0602020104020203" pitchFamily="34" charset="0"/>
            </a:rPr>
            <a:t>المعاملة بالتشعيع لأفة </a:t>
          </a:r>
          <a:r>
            <a:rPr lang="en-US" sz="1900" b="0" i="1" kern="1200" dirty="0" err="1">
              <a:latin typeface="Gill Sans Nova" panose="020B0602020104020203" pitchFamily="34" charset="0"/>
            </a:rPr>
            <a:t>Pseudococcus</a:t>
          </a:r>
          <a:r>
            <a:rPr lang="en-US" sz="1900" b="0" i="1" kern="1200" dirty="0">
              <a:latin typeface="Gill Sans Nova" panose="020B0602020104020203" pitchFamily="34" charset="0"/>
            </a:rPr>
            <a:t> </a:t>
          </a:r>
          <a:r>
            <a:rPr lang="en-US" sz="1900" b="0" i="1" kern="1200" dirty="0" err="1">
              <a:latin typeface="Gill Sans Nova" panose="020B0602020104020203" pitchFamily="34" charset="0"/>
            </a:rPr>
            <a:t>jackbeardsleyi</a:t>
          </a:r>
          <a:r>
            <a:rPr lang="en-US" sz="1900" b="0" kern="1200" dirty="0">
              <a:latin typeface="Gill Sans Nova" panose="020B0602020104020203" pitchFamily="34" charset="0"/>
            </a:rPr>
            <a:t>، (2017-027)</a:t>
          </a:r>
          <a:r>
            <a:rPr lang="ar-EG" sz="1900" b="0" kern="1200" dirty="0">
              <a:latin typeface="Gill Sans Nova" panose="020B0602020104020203" pitchFamily="34" charset="0"/>
            </a:rPr>
            <a:t> الأولوية 3</a:t>
          </a:r>
          <a:endParaRPr lang="en-US" sz="1900" b="0" kern="1200" dirty="0">
            <a:latin typeface="Gill Sans Nova" panose="020B0602020104020203" pitchFamily="34" charset="0"/>
          </a:endParaRPr>
        </a:p>
      </dsp:txBody>
      <dsp:txXfrm>
        <a:off x="0" y="290507"/>
        <a:ext cx="10514042" cy="4668300"/>
      </dsp:txXfrm>
    </dsp:sp>
    <dsp:sp modelId="{222ADF78-C510-41EB-8A99-28C52684C8FD}">
      <dsp:nvSpPr>
        <dsp:cNvPr id="0" name=""/>
        <dsp:cNvSpPr/>
      </dsp:nvSpPr>
      <dsp:spPr>
        <a:xfrm>
          <a:off x="525702" y="10067"/>
          <a:ext cx="7359829" cy="56088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184" tIns="0" rIns="278184" bIns="0" numCol="1" spcCol="1270" anchor="ctr" anchorCtr="0">
          <a:noAutofit/>
        </a:bodyPr>
        <a:lstStyle/>
        <a:p>
          <a:pPr lvl="0" algn="just" defTabSz="844550" rtl="1">
            <a:lnSpc>
              <a:spcPct val="90000"/>
            </a:lnSpc>
            <a:spcBef>
              <a:spcPct val="0"/>
            </a:spcBef>
            <a:spcAft>
              <a:spcPct val="35000"/>
            </a:spcAft>
          </a:pPr>
          <a:r>
            <a:rPr lang="ar-EG" sz="1900" b="1" kern="1200" dirty="0">
              <a:effectLst>
                <a:outerShdw blurRad="38100" dist="38100" dir="2700000" algn="tl">
                  <a:srgbClr val="000000">
                    <a:alpha val="43137"/>
                  </a:srgbClr>
                </a:outerShdw>
              </a:effectLst>
              <a:latin typeface="Gill Sans Nova" panose="020B0602020104020203" pitchFamily="34" charset="0"/>
            </a:rPr>
            <a:t>7 مسودات للمعايير</a:t>
          </a:r>
          <a:endParaRPr lang="en-US" sz="1900" b="1" kern="1200" dirty="0">
            <a:effectLst>
              <a:outerShdw blurRad="38100" dist="38100" dir="2700000" algn="tl">
                <a:srgbClr val="000000">
                  <a:alpha val="43137"/>
                </a:srgbClr>
              </a:outerShdw>
            </a:effectLst>
            <a:latin typeface="Gill Sans Nova" panose="020B0602020104020203" pitchFamily="34" charset="0"/>
          </a:endParaRPr>
        </a:p>
      </dsp:txBody>
      <dsp:txXfrm>
        <a:off x="553082" y="37447"/>
        <a:ext cx="7305069" cy="50612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EA946C-3EBB-453A-BB80-98964C05BCF6}">
      <dsp:nvSpPr>
        <dsp:cNvPr id="0" name=""/>
        <dsp:cNvSpPr/>
      </dsp:nvSpPr>
      <dsp:spPr>
        <a:xfrm>
          <a:off x="0" y="269806"/>
          <a:ext cx="10514042" cy="42840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006" tIns="354076" rIns="816006" bIns="142240" numCol="1" spcCol="1270" anchor="t" anchorCtr="0">
          <a:noAutofit/>
        </a:bodyPr>
        <a:lstStyle/>
        <a:p>
          <a:pPr marL="228600" lvl="1" indent="-228600" algn="just" defTabSz="889000" rtl="1">
            <a:lnSpc>
              <a:spcPct val="90000"/>
            </a:lnSpc>
            <a:spcBef>
              <a:spcPct val="0"/>
            </a:spcBef>
            <a:spcAft>
              <a:spcPct val="15000"/>
            </a:spcAft>
            <a:buFont typeface="Arial" panose="020B0604020202020204" pitchFamily="34" charset="0"/>
            <a:buChar char="••"/>
          </a:pPr>
          <a:r>
            <a:rPr lang="ar-EG" sz="2000" b="1" kern="1200" dirty="0">
              <a:latin typeface="Gill Sans Nova" panose="020B0602020104020203" pitchFamily="34" charset="0"/>
            </a:rPr>
            <a:t>مسودة معايير</a:t>
          </a:r>
          <a:endParaRPr lang="en-US" sz="2000" b="1" kern="1200" dirty="0">
            <a:latin typeface="Gill Sans Nova" panose="020B0602020104020203" pitchFamily="34" charset="0"/>
          </a:endParaRPr>
        </a:p>
        <a:p>
          <a:pPr marL="171450" lvl="1" indent="-171450" algn="just" defTabSz="800100" rtl="1">
            <a:lnSpc>
              <a:spcPct val="90000"/>
            </a:lnSpc>
            <a:spcBef>
              <a:spcPct val="0"/>
            </a:spcBef>
            <a:spcAft>
              <a:spcPct val="15000"/>
            </a:spcAft>
            <a:buFont typeface="Arial" panose="020B0604020202020204" pitchFamily="34" charset="0"/>
            <a:buChar char="••"/>
          </a:pPr>
          <a:r>
            <a:rPr lang="ar-EG" sz="1800" kern="1200" dirty="0">
              <a:latin typeface="Gill Sans Nova" panose="020B0602020104020203" pitchFamily="34" charset="0"/>
            </a:rPr>
            <a:t>المعايير القائمة على السلع لتدابير الصحة النباتية (2019-008)، الأولوية 1</a:t>
          </a:r>
          <a:endParaRPr lang="en-US" sz="1800" kern="1200" dirty="0">
            <a:latin typeface="Gill Sans Nova" panose="020B0602020104020203" pitchFamily="34" charset="0"/>
          </a:endParaRPr>
        </a:p>
        <a:p>
          <a:pPr marL="171450" lvl="1" indent="-171450" algn="just" defTabSz="800100" rtl="1">
            <a:lnSpc>
              <a:spcPct val="90000"/>
            </a:lnSpc>
            <a:spcBef>
              <a:spcPct val="0"/>
            </a:spcBef>
            <a:spcAft>
              <a:spcPct val="15000"/>
            </a:spcAft>
            <a:buFont typeface="Arial" panose="020B0604020202020204" pitchFamily="34" charset="0"/>
            <a:buChar char="••"/>
          </a:pPr>
          <a:r>
            <a:rPr lang="ar-EG" sz="1800" kern="1200" dirty="0">
              <a:latin typeface="Gill Sans Nova" panose="020B0602020104020203" pitchFamily="34" charset="0"/>
            </a:rPr>
            <a:t>تعديلات 2019 و 2020 للمعيار الدولي رقم 5 (1994-001)، الأولوية 1</a:t>
          </a:r>
          <a:endParaRPr lang="en-US" sz="1800" kern="1200" dirty="0">
            <a:latin typeface="Gill Sans Nova" panose="020B0602020104020203" pitchFamily="34" charset="0"/>
          </a:endParaRPr>
        </a:p>
        <a:p>
          <a:pPr marL="171450" lvl="1" indent="-171450" algn="just" defTabSz="800100" rtl="1">
            <a:lnSpc>
              <a:spcPct val="90000"/>
            </a:lnSpc>
            <a:spcBef>
              <a:spcPct val="0"/>
            </a:spcBef>
            <a:spcAft>
              <a:spcPct val="15000"/>
            </a:spcAft>
            <a:buFont typeface="Arial" panose="020B0604020202020204" pitchFamily="34" charset="0"/>
            <a:buChar char="••"/>
          </a:pPr>
          <a:r>
            <a:rPr lang="ar-EG" sz="1800" kern="1200" dirty="0">
              <a:latin typeface="Gill Sans Nova" panose="020B0602020104020203" pitchFamily="34" charset="0"/>
            </a:rPr>
            <a:t>مراجعة مركزة للمعيار الدولي لتدابير الصحة النباتية 12 ("إعادة التصدير") (2015/11)، الأولوية 2</a:t>
          </a:r>
          <a:endParaRPr lang="en-US" sz="1800" kern="1200" dirty="0">
            <a:latin typeface="Gill Sans Nova" panose="020B0602020104020203" pitchFamily="34" charset="0"/>
          </a:endParaRPr>
        </a:p>
        <a:p>
          <a:pPr marL="171450" lvl="1" indent="-171450" algn="just" defTabSz="800100" rtl="1">
            <a:lnSpc>
              <a:spcPct val="90000"/>
            </a:lnSpc>
            <a:spcBef>
              <a:spcPct val="0"/>
            </a:spcBef>
            <a:spcAft>
              <a:spcPct val="15000"/>
            </a:spcAft>
            <a:buFont typeface="Arial" panose="020B0604020202020204" pitchFamily="34" charset="0"/>
            <a:buChar char="••"/>
          </a:pPr>
          <a:r>
            <a:rPr lang="ar-EG" sz="1800" kern="1200" dirty="0">
              <a:latin typeface="Gill Sans Nova" panose="020B0602020104020203" pitchFamily="34" charset="0"/>
            </a:rPr>
            <a:t>التدقيق في سياق الصحة النباتية (2015/12)، الأولوية 2</a:t>
          </a:r>
          <a:endParaRPr lang="en-US" sz="1800" kern="1200" dirty="0">
            <a:latin typeface="Gill Sans Nova" panose="020B0602020104020203" pitchFamily="34" charset="0"/>
          </a:endParaRPr>
        </a:p>
        <a:p>
          <a:pPr marL="228600" lvl="1" indent="-228600" algn="just" defTabSz="889000" rtl="1">
            <a:lnSpc>
              <a:spcPct val="90000"/>
            </a:lnSpc>
            <a:spcBef>
              <a:spcPct val="0"/>
            </a:spcBef>
            <a:spcAft>
              <a:spcPct val="15000"/>
            </a:spcAft>
            <a:buChar char="••"/>
          </a:pPr>
          <a:r>
            <a:rPr lang="ar-EG" sz="2000" b="1" kern="1200" dirty="0">
              <a:latin typeface="Gill Sans Nova" panose="020B0602020104020203" pitchFamily="34" charset="0"/>
            </a:rPr>
            <a:t>مسودة بروتوكولات التشخيص</a:t>
          </a:r>
          <a:endParaRPr lang="en-US" sz="2000" b="1" kern="1200" dirty="0">
            <a:latin typeface="Gill Sans Nova" panose="020B0602020104020203" pitchFamily="34" charset="0"/>
          </a:endParaRPr>
        </a:p>
        <a:p>
          <a:pPr marL="171450" lvl="1" indent="-171450" algn="just" defTabSz="800100" rtl="1">
            <a:lnSpc>
              <a:spcPct val="90000"/>
            </a:lnSpc>
            <a:spcBef>
              <a:spcPct val="0"/>
            </a:spcBef>
            <a:spcAft>
              <a:spcPct val="15000"/>
            </a:spcAft>
            <a:buFont typeface="Arial" panose="020B0604020202020204" pitchFamily="34" charset="0"/>
            <a:buChar char="••"/>
          </a:pPr>
          <a:r>
            <a:rPr lang="ar-EG" sz="1800" kern="1200" dirty="0">
              <a:latin typeface="Gill Sans Nova" panose="020B0602020104020203" pitchFamily="34" charset="0"/>
            </a:rPr>
            <a:t>العلاج الإشعاعي لمرض </a:t>
          </a:r>
          <a:r>
            <a:rPr lang="en-US" sz="1800" i="1" kern="1200" dirty="0" err="1">
              <a:latin typeface="Gill Sans Nova" panose="020B0602020104020203" pitchFamily="34" charset="0"/>
            </a:rPr>
            <a:t>Tortricidae</a:t>
          </a:r>
          <a:r>
            <a:rPr lang="ar-EG" sz="1800" kern="1200" dirty="0">
              <a:latin typeface="Gill Sans Nova" panose="020B0602020104020203" pitchFamily="34" charset="0"/>
            </a:rPr>
            <a:t> على الفاكهة (2017-011) ، الأولوية 1</a:t>
          </a:r>
          <a:endParaRPr lang="en-US" sz="1800" kern="1200" dirty="0">
            <a:latin typeface="Gill Sans Nova" panose="020B0602020104020203" pitchFamily="34" charset="0"/>
          </a:endParaRPr>
        </a:p>
        <a:p>
          <a:pPr marL="171450" lvl="1" indent="-171450" algn="just" defTabSz="800100" rtl="1">
            <a:lnSpc>
              <a:spcPct val="90000"/>
            </a:lnSpc>
            <a:spcBef>
              <a:spcPct val="0"/>
            </a:spcBef>
            <a:spcAft>
              <a:spcPct val="15000"/>
            </a:spcAft>
            <a:buFont typeface="Arial" panose="020B0604020202020204" pitchFamily="34" charset="0"/>
            <a:buChar char="••"/>
          </a:pPr>
          <a:r>
            <a:rPr lang="ar-EG" sz="1800" kern="1200" dirty="0">
              <a:latin typeface="Gill Sans Nova" panose="020B0602020104020203" pitchFamily="34" charset="0"/>
            </a:rPr>
            <a:t>المعالجة الباردة لذبابة الخوخ</a:t>
          </a:r>
          <a:r>
            <a:rPr lang="en-US" sz="1800" i="1" kern="1200" dirty="0" err="1">
              <a:latin typeface="Gill Sans Nova" panose="020B0602020104020203" pitchFamily="34" charset="0"/>
            </a:rPr>
            <a:t>Bactrocera</a:t>
          </a:r>
          <a:r>
            <a:rPr lang="en-US" sz="1800" i="1" kern="1200" dirty="0">
              <a:latin typeface="Gill Sans Nova" panose="020B0602020104020203" pitchFamily="34" charset="0"/>
            </a:rPr>
            <a:t> </a:t>
          </a:r>
          <a:r>
            <a:rPr lang="en-US" sz="1800" i="1" kern="1200" dirty="0" err="1">
              <a:latin typeface="Gill Sans Nova" panose="020B0602020104020203" pitchFamily="34" charset="0"/>
            </a:rPr>
            <a:t>zonata</a:t>
          </a:r>
          <a:r>
            <a:rPr lang="en-US" sz="1800" i="1" kern="1200" dirty="0">
              <a:latin typeface="Gill Sans Nova" panose="020B0602020104020203" pitchFamily="34" charset="0"/>
            </a:rPr>
            <a:t> </a:t>
          </a:r>
          <a:r>
            <a:rPr lang="ar-EG" sz="1800" i="1" kern="1200" dirty="0">
              <a:latin typeface="Gill Sans Nova" panose="020B0602020104020203" pitchFamily="34" charset="0"/>
            </a:rPr>
            <a:t> </a:t>
          </a:r>
          <a:r>
            <a:rPr lang="ar-EG" sz="1800" kern="1200" dirty="0">
              <a:latin typeface="Gill Sans Nova" panose="020B0602020104020203" pitchFamily="34" charset="0"/>
            </a:rPr>
            <a:t>على البرتقال أبو سرة</a:t>
          </a:r>
          <a:r>
            <a:rPr lang="en-US" sz="1800" kern="1200" dirty="0">
              <a:latin typeface="Gill Sans Nova" panose="020B0602020104020203" pitchFamily="34" charset="0"/>
            </a:rPr>
            <a:t> (2017-013) </a:t>
          </a:r>
          <a:r>
            <a:rPr lang="en-US" sz="1800" i="1" kern="1200" dirty="0">
              <a:latin typeface="Gill Sans Nova" panose="020B0602020104020203" pitchFamily="34" charset="0"/>
            </a:rPr>
            <a:t>Citrus sinensis</a:t>
          </a:r>
          <a:r>
            <a:rPr lang="en-US" sz="1800" kern="1200" dirty="0">
              <a:latin typeface="Gill Sans Nova" panose="020B0602020104020203" pitchFamily="34" charset="0"/>
            </a:rPr>
            <a:t> ، </a:t>
          </a:r>
          <a:r>
            <a:rPr lang="ar-EG" sz="1800" kern="1200" dirty="0">
              <a:latin typeface="Gill Sans Nova" panose="020B0602020104020203" pitchFamily="34" charset="0"/>
            </a:rPr>
            <a:t>الأولوية 2</a:t>
          </a:r>
          <a:endParaRPr lang="en-US" sz="1800" kern="1200" dirty="0">
            <a:latin typeface="Gill Sans Nova" panose="020B0602020104020203" pitchFamily="34" charset="0"/>
          </a:endParaRPr>
        </a:p>
        <a:p>
          <a:pPr marL="171450" lvl="1" indent="-171450" algn="just" defTabSz="800100" rtl="1">
            <a:lnSpc>
              <a:spcPct val="90000"/>
            </a:lnSpc>
            <a:spcBef>
              <a:spcPct val="0"/>
            </a:spcBef>
            <a:spcAft>
              <a:spcPct val="15000"/>
            </a:spcAft>
            <a:buFont typeface="Arial" panose="020B0604020202020204" pitchFamily="34" charset="0"/>
            <a:buChar char="••"/>
          </a:pPr>
          <a:r>
            <a:rPr lang="ar-EG" sz="1800" kern="1200" dirty="0">
              <a:latin typeface="Gill Sans Nova" panose="020B0602020104020203" pitchFamily="34" charset="0"/>
            </a:rPr>
            <a:t>المعاملة بالتشعيع لـ </a:t>
          </a:r>
          <a:r>
            <a:rPr lang="en-US" sz="1800" i="1" kern="1200" dirty="0" err="1">
              <a:latin typeface="Gill Sans Nova" panose="020B0602020104020203" pitchFamily="34" charset="0"/>
            </a:rPr>
            <a:t>Sternochetus</a:t>
          </a:r>
          <a:r>
            <a:rPr lang="en-US" sz="1800" i="1" kern="1200" dirty="0">
              <a:latin typeface="Gill Sans Nova" panose="020B0602020104020203" pitchFamily="34" charset="0"/>
            </a:rPr>
            <a:t> </a:t>
          </a:r>
          <a:r>
            <a:rPr lang="en-US" sz="1800" i="1" kern="1200" dirty="0" err="1">
              <a:latin typeface="Gill Sans Nova" panose="020B0602020104020203" pitchFamily="34" charset="0"/>
            </a:rPr>
            <a:t>frigidus</a:t>
          </a:r>
          <a:r>
            <a:rPr lang="ar-EG" sz="1800" i="1" kern="1200" dirty="0">
              <a:latin typeface="Gill Sans Nova" panose="020B0602020104020203" pitchFamily="34" charset="0"/>
            </a:rPr>
            <a:t> </a:t>
          </a:r>
          <a:r>
            <a:rPr lang="en-US" sz="1800" kern="1200" dirty="0">
              <a:latin typeface="Gill Sans Nova" panose="020B0602020104020203" pitchFamily="34" charset="0"/>
            </a:rPr>
            <a:t>(2017-036)، </a:t>
          </a:r>
          <a:r>
            <a:rPr lang="ar-EG" sz="1800" kern="1200" dirty="0">
              <a:latin typeface="Gill Sans Nova" panose="020B0602020104020203" pitchFamily="34" charset="0"/>
            </a:rPr>
            <a:t>الأولوية 2</a:t>
          </a:r>
          <a:endParaRPr lang="en-US" sz="1800" kern="1200" dirty="0">
            <a:latin typeface="Gill Sans Nova" panose="020B0602020104020203" pitchFamily="34" charset="0"/>
          </a:endParaRPr>
        </a:p>
        <a:p>
          <a:pPr marL="171450" lvl="1" indent="-171450" algn="just" defTabSz="800100" rtl="1">
            <a:lnSpc>
              <a:spcPct val="90000"/>
            </a:lnSpc>
            <a:spcBef>
              <a:spcPct val="0"/>
            </a:spcBef>
            <a:spcAft>
              <a:spcPct val="15000"/>
            </a:spcAft>
            <a:buFont typeface="Arial" panose="020B0604020202020204" pitchFamily="34" charset="0"/>
            <a:buChar char="••"/>
          </a:pPr>
          <a:r>
            <a:rPr lang="ar-EG" sz="1800" kern="1200" dirty="0">
              <a:latin typeface="Gill Sans Nova" panose="020B0602020104020203" pitchFamily="34" charset="0"/>
            </a:rPr>
            <a:t>المعاملة بالتشعيع لـ </a:t>
          </a:r>
          <a:r>
            <a:rPr lang="en-US" sz="1800" i="1" kern="1200" dirty="0" err="1">
              <a:latin typeface="Gill Sans Nova" panose="020B0602020104020203" pitchFamily="34" charset="0"/>
            </a:rPr>
            <a:t>Zeugodacus</a:t>
          </a:r>
          <a:r>
            <a:rPr lang="en-US" sz="1800" i="1" kern="1200" dirty="0">
              <a:latin typeface="Gill Sans Nova" panose="020B0602020104020203" pitchFamily="34" charset="0"/>
            </a:rPr>
            <a:t> tau</a:t>
          </a:r>
          <a:r>
            <a:rPr lang="ar-EG" sz="1800" kern="1200" dirty="0">
              <a:latin typeface="Gill Sans Nova" panose="020B0602020104020203" pitchFamily="34" charset="0"/>
            </a:rPr>
            <a:t> </a:t>
          </a:r>
          <a:r>
            <a:rPr lang="en-US" sz="1800" kern="1200" dirty="0">
              <a:latin typeface="Gill Sans Nova" panose="020B0602020104020203" pitchFamily="34" charset="0"/>
            </a:rPr>
            <a:t>(2017-025)</a:t>
          </a:r>
          <a:r>
            <a:rPr lang="ar-EG" sz="1800" kern="1200" dirty="0">
              <a:latin typeface="Gill Sans Nova" panose="020B0602020104020203" pitchFamily="34" charset="0"/>
            </a:rPr>
            <a:t> </a:t>
          </a:r>
          <a:r>
            <a:rPr lang="en-US" sz="1800" kern="1200" dirty="0">
              <a:latin typeface="Gill Sans Nova" panose="020B0602020104020203" pitchFamily="34" charset="0"/>
            </a:rPr>
            <a:t> </a:t>
          </a:r>
          <a:r>
            <a:rPr lang="ar-EG" sz="1800" kern="1200" dirty="0">
              <a:latin typeface="Gill Sans Nova" panose="020B0602020104020203" pitchFamily="34" charset="0"/>
            </a:rPr>
            <a:t>الأولوية 2</a:t>
          </a:r>
          <a:endParaRPr lang="en-US" sz="1800" kern="1200" dirty="0">
            <a:latin typeface="Gill Sans Nova" panose="020B0602020104020203" pitchFamily="34" charset="0"/>
          </a:endParaRPr>
        </a:p>
        <a:p>
          <a:pPr marL="171450" lvl="1" indent="-171450" algn="just" defTabSz="800100" rtl="1">
            <a:lnSpc>
              <a:spcPct val="90000"/>
            </a:lnSpc>
            <a:spcBef>
              <a:spcPct val="0"/>
            </a:spcBef>
            <a:spcAft>
              <a:spcPct val="15000"/>
            </a:spcAft>
            <a:buFont typeface="Arial" panose="020B0604020202020204" pitchFamily="34" charset="0"/>
            <a:buChar char="••"/>
          </a:pPr>
          <a:r>
            <a:rPr lang="ar-EG" sz="1800" kern="1200" dirty="0">
              <a:latin typeface="Gill Sans Nova" panose="020B0602020104020203" pitchFamily="34" charset="0"/>
            </a:rPr>
            <a:t>الحرارة بالبخار - معالجة الغلاف الجوي المعدلة لـ </a:t>
          </a:r>
          <a:r>
            <a:rPr lang="en-US" sz="1800" i="1" kern="1200" dirty="0" err="1">
              <a:latin typeface="Gill Sans Nova" panose="020B0602020104020203" pitchFamily="34" charset="0"/>
            </a:rPr>
            <a:t>Cydia</a:t>
          </a:r>
          <a:r>
            <a:rPr lang="en-US" sz="1800" i="1" kern="1200" dirty="0">
              <a:latin typeface="Gill Sans Nova" panose="020B0602020104020203" pitchFamily="34" charset="0"/>
            </a:rPr>
            <a:t> </a:t>
          </a:r>
          <a:r>
            <a:rPr lang="en-US" sz="1800" i="1" kern="1200" dirty="0" err="1">
              <a:latin typeface="Gill Sans Nova" panose="020B0602020104020203" pitchFamily="34" charset="0"/>
            </a:rPr>
            <a:t>pomonella</a:t>
          </a:r>
          <a:r>
            <a:rPr lang="en-US" sz="1800" i="1" kern="1200" dirty="0">
              <a:latin typeface="Gill Sans Nova" panose="020B0602020104020203" pitchFamily="34" charset="0"/>
            </a:rPr>
            <a:t> </a:t>
          </a:r>
          <a:r>
            <a:rPr lang="ar-EG" sz="1800" i="1" kern="1200" dirty="0">
              <a:latin typeface="Gill Sans Nova" panose="020B0602020104020203" pitchFamily="34" charset="0"/>
            </a:rPr>
            <a:t> </a:t>
          </a:r>
          <a:r>
            <a:rPr lang="ar-EG" sz="1800" kern="1200" dirty="0">
              <a:latin typeface="Gill Sans Nova" panose="020B0602020104020203" pitchFamily="34" charset="0"/>
            </a:rPr>
            <a:t>و </a:t>
          </a:r>
          <a:r>
            <a:rPr lang="en-US" sz="1800" i="1" kern="1200" dirty="0" err="1">
              <a:latin typeface="Gill Sans Nova" panose="020B0602020104020203" pitchFamily="34" charset="0"/>
            </a:rPr>
            <a:t>Grapholita</a:t>
          </a:r>
          <a:r>
            <a:rPr lang="en-US" sz="1800" i="1" kern="1200" dirty="0">
              <a:latin typeface="Gill Sans Nova" panose="020B0602020104020203" pitchFamily="34" charset="0"/>
            </a:rPr>
            <a:t> </a:t>
          </a:r>
          <a:r>
            <a:rPr lang="en-US" sz="1800" i="1" kern="1200" dirty="0" err="1">
              <a:latin typeface="Gill Sans Nova" panose="020B0602020104020203" pitchFamily="34" charset="0"/>
            </a:rPr>
            <a:t>molesta</a:t>
          </a:r>
          <a:r>
            <a:rPr lang="ar-EG" sz="1800" i="1" kern="1200" dirty="0">
              <a:latin typeface="Gill Sans Nova" panose="020B0602020104020203" pitchFamily="34" charset="0"/>
            </a:rPr>
            <a:t> </a:t>
          </a:r>
          <a:r>
            <a:rPr lang="ar-EG" sz="1800" kern="1200" dirty="0">
              <a:latin typeface="Gill Sans Nova" panose="020B0602020104020203" pitchFamily="34" charset="0"/>
            </a:rPr>
            <a:t>في ثمار التفاح </a:t>
          </a:r>
          <a:r>
            <a:rPr lang="en-US" sz="1800" i="1" kern="1200" dirty="0">
              <a:latin typeface="Gill Sans Nova" panose="020B0602020104020203" pitchFamily="34" charset="0"/>
            </a:rPr>
            <a:t>Malus</a:t>
          </a:r>
          <a:r>
            <a:rPr lang="en-US" sz="1800" kern="1200" dirty="0">
              <a:latin typeface="Gill Sans Nova" panose="020B0602020104020203" pitchFamily="34" charset="0"/>
            </a:rPr>
            <a:t> </a:t>
          </a:r>
          <a:r>
            <a:rPr lang="en-US" sz="1800" i="1" kern="1200" dirty="0">
              <a:latin typeface="Gill Sans Nova" panose="020B0602020104020203" pitchFamily="34" charset="0"/>
            </a:rPr>
            <a:t>pumila</a:t>
          </a:r>
          <a:r>
            <a:rPr lang="ar-EG" sz="1800" i="1" kern="1200" dirty="0">
              <a:latin typeface="Gill Sans Nova" panose="020B0602020104020203" pitchFamily="34" charset="0"/>
            </a:rPr>
            <a:t> </a:t>
          </a:r>
          <a:r>
            <a:rPr lang="ar-EG" sz="1800" kern="1200" dirty="0">
              <a:latin typeface="Gill Sans Nova" panose="020B0602020104020203" pitchFamily="34" charset="0"/>
            </a:rPr>
            <a:t>و</a:t>
          </a:r>
          <a:r>
            <a:rPr lang="en-US" sz="1800" i="1" kern="1200" dirty="0">
              <a:latin typeface="Gill Sans Nova" panose="020B0602020104020203" pitchFamily="34" charset="0"/>
            </a:rPr>
            <a:t>Prunus persica </a:t>
          </a:r>
          <a:r>
            <a:rPr lang="en-US" sz="1800" kern="1200" dirty="0">
              <a:latin typeface="Gill Sans Nova" panose="020B0602020104020203" pitchFamily="34" charset="0"/>
            </a:rPr>
            <a:t>(2017-037 / 038) </a:t>
          </a:r>
          <a:r>
            <a:rPr lang="ar-EG" sz="1800" kern="1200" dirty="0">
              <a:latin typeface="Gill Sans Nova" panose="020B0602020104020203" pitchFamily="34" charset="0"/>
            </a:rPr>
            <a:t> الأولوية 3</a:t>
          </a:r>
          <a:endParaRPr lang="en-US" sz="1800" kern="1200" dirty="0">
            <a:latin typeface="Gill Sans Nova" panose="020B0602020104020203" pitchFamily="34" charset="0"/>
          </a:endParaRPr>
        </a:p>
      </dsp:txBody>
      <dsp:txXfrm>
        <a:off x="0" y="269806"/>
        <a:ext cx="10514042" cy="4284000"/>
      </dsp:txXfrm>
    </dsp:sp>
    <dsp:sp modelId="{2B0BAD23-C166-4612-A3C5-8E20B21A2D19}">
      <dsp:nvSpPr>
        <dsp:cNvPr id="0" name=""/>
        <dsp:cNvSpPr/>
      </dsp:nvSpPr>
      <dsp:spPr>
        <a:xfrm>
          <a:off x="525702" y="18886"/>
          <a:ext cx="7359829" cy="50184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184" tIns="0" rIns="278184" bIns="0" numCol="1" spcCol="1270" anchor="ctr" anchorCtr="0">
          <a:noAutofit/>
        </a:bodyPr>
        <a:lstStyle/>
        <a:p>
          <a:pPr lvl="0" algn="ctr" defTabSz="889000">
            <a:lnSpc>
              <a:spcPct val="90000"/>
            </a:lnSpc>
            <a:spcBef>
              <a:spcPct val="0"/>
            </a:spcBef>
            <a:spcAft>
              <a:spcPct val="35000"/>
            </a:spcAft>
          </a:pPr>
          <a:r>
            <a:rPr lang="ar-EG" sz="2000" b="1" kern="1200" dirty="0">
              <a:effectLst>
                <a:outerShdw blurRad="38100" dist="38100" dir="2700000" algn="tl">
                  <a:srgbClr val="000000">
                    <a:alpha val="43137"/>
                  </a:srgbClr>
                </a:outerShdw>
              </a:effectLst>
              <a:latin typeface="Gill Sans Nova" panose="020B0602020104020203" pitchFamily="34" charset="0"/>
            </a:rPr>
            <a:t>9 مسودات للمعايير</a:t>
          </a:r>
          <a:endParaRPr lang="en-US" sz="2000" b="1" kern="1200" dirty="0">
            <a:effectLst>
              <a:outerShdw blurRad="38100" dist="38100" dir="2700000" algn="tl">
                <a:srgbClr val="000000">
                  <a:alpha val="43137"/>
                </a:srgbClr>
              </a:outerShdw>
            </a:effectLst>
            <a:latin typeface="Gill Sans Nova" panose="020B0602020104020203" pitchFamily="34" charset="0"/>
          </a:endParaRPr>
        </a:p>
      </dsp:txBody>
      <dsp:txXfrm>
        <a:off x="550200" y="43384"/>
        <a:ext cx="7310833" cy="452844"/>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9EB1ED-7848-4DC9-BDC8-D10D30CA5031}">
      <dsp:nvSpPr>
        <dsp:cNvPr id="0" name=""/>
        <dsp:cNvSpPr/>
      </dsp:nvSpPr>
      <dsp:spPr>
        <a:xfrm>
          <a:off x="3517" y="34916"/>
          <a:ext cx="3429380" cy="720000"/>
        </a:xfrm>
        <a:prstGeom prst="rect">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01600" rIns="177800" bIns="101600" numCol="1" spcCol="1270" anchor="ctr" anchorCtr="0">
          <a:noAutofit/>
        </a:bodyPr>
        <a:lstStyle/>
        <a:p>
          <a:pPr lvl="0" algn="ctr" defTabSz="1111250">
            <a:lnSpc>
              <a:spcPct val="90000"/>
            </a:lnSpc>
            <a:spcBef>
              <a:spcPct val="0"/>
            </a:spcBef>
            <a:spcAft>
              <a:spcPct val="35000"/>
            </a:spcAft>
          </a:pPr>
          <a:r>
            <a:rPr lang="ar-EG" sz="2500" b="1" kern="1200" dirty="0">
              <a:effectLst>
                <a:outerShdw blurRad="38100" dist="38100" dir="2700000" algn="tl">
                  <a:srgbClr val="000000">
                    <a:alpha val="43137"/>
                  </a:srgbClr>
                </a:outerShdw>
              </a:effectLst>
              <a:latin typeface="Gill Sans Nova" panose="020B0602020104020203" pitchFamily="34" charset="0"/>
            </a:rPr>
            <a:t>المواصفة الفنية رقم 6</a:t>
          </a:r>
          <a:endParaRPr lang="en-US" sz="2500" b="1" kern="1200" dirty="0">
            <a:effectLst>
              <a:outerShdw blurRad="38100" dist="38100" dir="2700000" algn="tl">
                <a:srgbClr val="000000">
                  <a:alpha val="43137"/>
                </a:srgbClr>
              </a:outerShdw>
            </a:effectLst>
            <a:latin typeface="Gill Sans Nova" panose="020B0602020104020203" pitchFamily="34" charset="0"/>
          </a:endParaRPr>
        </a:p>
      </dsp:txBody>
      <dsp:txXfrm>
        <a:off x="3517" y="34916"/>
        <a:ext cx="3429380" cy="720000"/>
      </dsp:txXfrm>
    </dsp:sp>
    <dsp:sp modelId="{B8FAFCC5-684C-40DA-9424-121E3F8FBFB8}">
      <dsp:nvSpPr>
        <dsp:cNvPr id="0" name=""/>
        <dsp:cNvSpPr/>
      </dsp:nvSpPr>
      <dsp:spPr>
        <a:xfrm>
          <a:off x="3517" y="754916"/>
          <a:ext cx="3429380" cy="2745000"/>
        </a:xfrm>
        <a:prstGeom prst="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0" tIns="133350" rIns="177800" bIns="200025" numCol="1" spcCol="1270" anchor="t" anchorCtr="0">
          <a:noAutofit/>
        </a:bodyPr>
        <a:lstStyle/>
        <a:p>
          <a:pPr marL="228600" lvl="1" indent="-228600" algn="r" defTabSz="1111250" rtl="1">
            <a:lnSpc>
              <a:spcPct val="90000"/>
            </a:lnSpc>
            <a:spcBef>
              <a:spcPct val="0"/>
            </a:spcBef>
            <a:spcAft>
              <a:spcPct val="15000"/>
            </a:spcAft>
            <a:buChar char="••"/>
          </a:pPr>
          <a:r>
            <a:rPr lang="ar-EG" sz="2500" i="1" kern="1200" dirty="0">
              <a:latin typeface="Gill Sans Nova" panose="020B0602020104020203" pitchFamily="34" charset="0"/>
            </a:rPr>
            <a:t>الفريق الفني المعني بمعايير السلع </a:t>
          </a:r>
          <a:r>
            <a:rPr lang="en-US" sz="2500" i="1" kern="1200" dirty="0">
              <a:latin typeface="Gill Sans Nova" panose="020B0602020104020203" pitchFamily="34" charset="0"/>
            </a:rPr>
            <a:t>TPCS </a:t>
          </a:r>
          <a:r>
            <a:rPr lang="en-US" sz="2500" i="0" kern="1200" dirty="0">
              <a:latin typeface="Gill Sans Nova" panose="020B0602020104020203" pitchFamily="34" charset="0"/>
            </a:rPr>
            <a:t>(2019-009)</a:t>
          </a:r>
        </a:p>
      </dsp:txBody>
      <dsp:txXfrm>
        <a:off x="3517" y="754916"/>
        <a:ext cx="3429380" cy="2745000"/>
      </dsp:txXfrm>
    </dsp:sp>
    <dsp:sp modelId="{A935C77E-471A-470D-8B50-E80535899CF0}">
      <dsp:nvSpPr>
        <dsp:cNvPr id="0" name=""/>
        <dsp:cNvSpPr/>
      </dsp:nvSpPr>
      <dsp:spPr>
        <a:xfrm>
          <a:off x="3913011" y="34916"/>
          <a:ext cx="3429380" cy="720000"/>
        </a:xfrm>
        <a:prstGeom prst="rect">
          <a:avLst/>
        </a:prstGeom>
        <a:solidFill>
          <a:schemeClr val="accent4">
            <a:hueOff val="903239"/>
            <a:satOff val="-5904"/>
            <a:lumOff val="3529"/>
            <a:alphaOff val="0"/>
          </a:schemeClr>
        </a:solidFill>
        <a:ln w="12700" cap="flat" cmpd="sng" algn="ctr">
          <a:solidFill>
            <a:schemeClr val="accent4">
              <a:hueOff val="903239"/>
              <a:satOff val="-5904"/>
              <a:lumOff val="3529"/>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01600" rIns="177800" bIns="101600" numCol="1" spcCol="1270" anchor="ctr" anchorCtr="0">
          <a:noAutofit/>
        </a:bodyPr>
        <a:lstStyle/>
        <a:p>
          <a:pPr lvl="0" algn="ctr" defTabSz="1111250">
            <a:lnSpc>
              <a:spcPct val="90000"/>
            </a:lnSpc>
            <a:spcBef>
              <a:spcPct val="0"/>
            </a:spcBef>
            <a:spcAft>
              <a:spcPct val="35000"/>
            </a:spcAft>
          </a:pPr>
          <a:r>
            <a:rPr lang="ar-EG" sz="2500" b="1" kern="1200" dirty="0">
              <a:effectLst>
                <a:outerShdw blurRad="38100" dist="38100" dir="2700000" algn="tl">
                  <a:srgbClr val="000000">
                    <a:alpha val="43137"/>
                  </a:srgbClr>
                </a:outerShdw>
              </a:effectLst>
              <a:latin typeface="Gill Sans Nova" panose="020B0602020104020203" pitchFamily="34" charset="0"/>
            </a:rPr>
            <a:t>المواصفة 70</a:t>
          </a:r>
          <a:endParaRPr lang="en-US" sz="2500" b="1" kern="1200" dirty="0">
            <a:effectLst>
              <a:outerShdw blurRad="38100" dist="38100" dir="2700000" algn="tl">
                <a:srgbClr val="000000">
                  <a:alpha val="43137"/>
                </a:srgbClr>
              </a:outerShdw>
            </a:effectLst>
            <a:latin typeface="Gill Sans Nova" panose="020B0602020104020203" pitchFamily="34" charset="0"/>
          </a:endParaRPr>
        </a:p>
      </dsp:txBody>
      <dsp:txXfrm>
        <a:off x="3913011" y="34916"/>
        <a:ext cx="3429380" cy="720000"/>
      </dsp:txXfrm>
    </dsp:sp>
    <dsp:sp modelId="{EB3DDAFF-67F9-4FCE-997A-B6EAF10F6EC5}">
      <dsp:nvSpPr>
        <dsp:cNvPr id="0" name=""/>
        <dsp:cNvSpPr/>
      </dsp:nvSpPr>
      <dsp:spPr>
        <a:xfrm>
          <a:off x="3913011" y="754916"/>
          <a:ext cx="3429380" cy="2745000"/>
        </a:xfrm>
        <a:prstGeom prst="rect">
          <a:avLst/>
        </a:prstGeom>
        <a:solidFill>
          <a:schemeClr val="accent4">
            <a:tint val="40000"/>
            <a:alpha val="90000"/>
            <a:hueOff val="590647"/>
            <a:satOff val="-5229"/>
            <a:lumOff val="365"/>
            <a:alphaOff val="0"/>
          </a:schemeClr>
        </a:solidFill>
        <a:ln w="12700" cap="flat" cmpd="sng" algn="ctr">
          <a:solidFill>
            <a:schemeClr val="accent4">
              <a:tint val="40000"/>
              <a:alpha val="90000"/>
              <a:hueOff val="590647"/>
              <a:satOff val="-5229"/>
              <a:lumOff val="36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0" tIns="133350" rIns="177800" bIns="200025" numCol="1" spcCol="1270" anchor="t" anchorCtr="0">
          <a:noAutofit/>
        </a:bodyPr>
        <a:lstStyle/>
        <a:p>
          <a:pPr marL="228600" lvl="1" indent="-228600" algn="just" defTabSz="1111250" rtl="1">
            <a:lnSpc>
              <a:spcPct val="90000"/>
            </a:lnSpc>
            <a:spcBef>
              <a:spcPct val="0"/>
            </a:spcBef>
            <a:spcAft>
              <a:spcPct val="15000"/>
            </a:spcAft>
            <a:buChar char="••"/>
          </a:pPr>
          <a:r>
            <a:rPr lang="ar-EG" sz="2500" i="0" kern="1200" dirty="0">
              <a:latin typeface="Gill Sans Nova" panose="020B0602020104020203" pitchFamily="34" charset="0"/>
            </a:rPr>
            <a:t>ملحق</a:t>
          </a:r>
          <a:r>
            <a:rPr lang="ar-EG" sz="2500" i="1" kern="1200" dirty="0">
              <a:latin typeface="Gill Sans Nova" panose="020B0602020104020203" pitchFamily="34" charset="0"/>
            </a:rPr>
            <a:t> تصميم واستخدام نُهج النظم لإصدار شهادات الصحة النباتية للبذور </a:t>
          </a:r>
          <a:r>
            <a:rPr lang="ar-EG" sz="2500" i="0" kern="1200" dirty="0">
              <a:latin typeface="Gill Sans Nova" panose="020B0602020104020203" pitchFamily="34" charset="0"/>
            </a:rPr>
            <a:t>(2018-009) </a:t>
          </a:r>
          <a:r>
            <a:rPr lang="ar-EG" sz="2500" i="1" kern="1200" dirty="0">
              <a:latin typeface="Gill Sans Nova" panose="020B0602020104020203" pitchFamily="34" charset="0"/>
            </a:rPr>
            <a:t>للمعيار الدولي لتدابير الصحة النباتية رقم 38 (الحركة الدولية للبذور)</a:t>
          </a:r>
          <a:endParaRPr lang="en-US" sz="2500" i="1" kern="1200" dirty="0">
            <a:latin typeface="Gill Sans Nova" panose="020B0602020104020203" pitchFamily="34" charset="0"/>
          </a:endParaRPr>
        </a:p>
      </dsp:txBody>
      <dsp:txXfrm>
        <a:off x="3913011" y="754916"/>
        <a:ext cx="3429380" cy="2745000"/>
      </dsp:txXfrm>
    </dsp:sp>
    <dsp:sp modelId="{AF649185-16D3-4D18-83B8-CB625F38B515}">
      <dsp:nvSpPr>
        <dsp:cNvPr id="0" name=""/>
        <dsp:cNvSpPr/>
      </dsp:nvSpPr>
      <dsp:spPr>
        <a:xfrm>
          <a:off x="7822505" y="34916"/>
          <a:ext cx="3429380" cy="720000"/>
        </a:xfrm>
        <a:prstGeom prst="rect">
          <a:avLst/>
        </a:prstGeom>
        <a:solidFill>
          <a:schemeClr val="accent4">
            <a:hueOff val="1806477"/>
            <a:satOff val="-11807"/>
            <a:lumOff val="7058"/>
            <a:alphaOff val="0"/>
          </a:schemeClr>
        </a:solidFill>
        <a:ln w="12700" cap="flat" cmpd="sng" algn="ctr">
          <a:solidFill>
            <a:schemeClr val="accent4">
              <a:hueOff val="1806477"/>
              <a:satOff val="-11807"/>
              <a:lumOff val="705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01600" rIns="177800" bIns="101600" numCol="1" spcCol="1270" anchor="ctr" anchorCtr="0">
          <a:noAutofit/>
        </a:bodyPr>
        <a:lstStyle/>
        <a:p>
          <a:pPr lvl="0" algn="ctr" defTabSz="1111250">
            <a:lnSpc>
              <a:spcPct val="90000"/>
            </a:lnSpc>
            <a:spcBef>
              <a:spcPct val="0"/>
            </a:spcBef>
            <a:spcAft>
              <a:spcPct val="35000"/>
            </a:spcAft>
          </a:pPr>
          <a:r>
            <a:rPr lang="ar-EG" sz="2500" b="1" kern="1200" dirty="0">
              <a:effectLst>
                <a:outerShdw blurRad="38100" dist="38100" dir="2700000" algn="tl">
                  <a:srgbClr val="000000">
                    <a:alpha val="43137"/>
                  </a:srgbClr>
                </a:outerShdw>
              </a:effectLst>
              <a:latin typeface="Gill Sans Nova" panose="020B0602020104020203" pitchFamily="34" charset="0"/>
            </a:rPr>
            <a:t>المواصفة 71</a:t>
          </a:r>
          <a:endParaRPr lang="en-US" sz="2500" b="1" kern="1200" dirty="0">
            <a:effectLst>
              <a:outerShdw blurRad="38100" dist="38100" dir="2700000" algn="tl">
                <a:srgbClr val="000000">
                  <a:alpha val="43137"/>
                </a:srgbClr>
              </a:outerShdw>
            </a:effectLst>
            <a:latin typeface="Gill Sans Nova" panose="020B0602020104020203" pitchFamily="34" charset="0"/>
          </a:endParaRPr>
        </a:p>
      </dsp:txBody>
      <dsp:txXfrm>
        <a:off x="7822505" y="34916"/>
        <a:ext cx="3429380" cy="720000"/>
      </dsp:txXfrm>
    </dsp:sp>
    <dsp:sp modelId="{0B5A46DC-4582-4669-B57B-F51FA829D330}">
      <dsp:nvSpPr>
        <dsp:cNvPr id="0" name=""/>
        <dsp:cNvSpPr/>
      </dsp:nvSpPr>
      <dsp:spPr>
        <a:xfrm>
          <a:off x="7822505" y="754916"/>
          <a:ext cx="3429380" cy="2745000"/>
        </a:xfrm>
        <a:prstGeom prst="rect">
          <a:avLst/>
        </a:prstGeom>
        <a:solidFill>
          <a:schemeClr val="accent4">
            <a:tint val="40000"/>
            <a:alpha val="90000"/>
            <a:hueOff val="1181295"/>
            <a:satOff val="-10459"/>
            <a:lumOff val="730"/>
            <a:alphaOff val="0"/>
          </a:schemeClr>
        </a:solidFill>
        <a:ln w="12700" cap="flat" cmpd="sng" algn="ctr">
          <a:solidFill>
            <a:schemeClr val="accent4">
              <a:tint val="40000"/>
              <a:alpha val="90000"/>
              <a:hueOff val="1181295"/>
              <a:satOff val="-10459"/>
              <a:lumOff val="73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0" tIns="133350" rIns="177800" bIns="200025" numCol="1" spcCol="1270" anchor="t" anchorCtr="0">
          <a:noAutofit/>
        </a:bodyPr>
        <a:lstStyle/>
        <a:p>
          <a:pPr marL="228600" lvl="1" indent="-228600" algn="just" defTabSz="1111250" rtl="1">
            <a:lnSpc>
              <a:spcPct val="90000"/>
            </a:lnSpc>
            <a:spcBef>
              <a:spcPct val="0"/>
            </a:spcBef>
            <a:spcAft>
              <a:spcPct val="15000"/>
            </a:spcAft>
            <a:buChar char="••"/>
          </a:pPr>
          <a:r>
            <a:rPr lang="ar-EG" sz="2500" kern="1200" dirty="0">
              <a:latin typeface="Gill Sans Nova" panose="020B0602020104020203" pitchFamily="34" charset="0"/>
            </a:rPr>
            <a:t>ملحق</a:t>
          </a:r>
          <a:r>
            <a:rPr lang="ar-EG" sz="2500" i="1" kern="1200" dirty="0">
              <a:latin typeface="Gill Sans Nova" panose="020B0602020104020203" pitchFamily="34" charset="0"/>
            </a:rPr>
            <a:t> معايير تحديد حالة عائل الفاكهة لذباب الفاكهة بناءً على المعلومات المتاحة</a:t>
          </a:r>
          <a:r>
            <a:rPr lang="ar-EG" sz="2500" kern="1200" dirty="0">
              <a:latin typeface="Gill Sans Nova" panose="020B0602020104020203" pitchFamily="34" charset="0"/>
            </a:rPr>
            <a:t> (2018-011) </a:t>
          </a:r>
          <a:r>
            <a:rPr lang="ar-EG" sz="2500" i="1" kern="1200" dirty="0">
              <a:latin typeface="Gill Sans Nova" panose="020B0602020104020203" pitchFamily="34" charset="0"/>
            </a:rPr>
            <a:t>بالمعيار الدولي رقم 37 (تحديد حالة مضيف الفاكهة لذباب الفاكهة (</a:t>
          </a:r>
          <a:r>
            <a:rPr lang="en-US" sz="2500" i="1" kern="1200" dirty="0" err="1">
              <a:latin typeface="Gill Sans Nova" panose="020B0602020104020203" pitchFamily="34" charset="0"/>
            </a:rPr>
            <a:t>Tephritidae</a:t>
          </a:r>
          <a:r>
            <a:rPr lang="en-US" sz="2500" i="1" kern="1200" dirty="0">
              <a:latin typeface="Gill Sans Nova" panose="020B0602020104020203" pitchFamily="34" charset="0"/>
            </a:rPr>
            <a:t>))</a:t>
          </a:r>
        </a:p>
      </dsp:txBody>
      <dsp:txXfrm>
        <a:off x="7822505" y="754916"/>
        <a:ext cx="3429380" cy="2745000"/>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1F80FD-0CBC-4A8A-8C58-097F3C97860A}">
      <dsp:nvSpPr>
        <dsp:cNvPr id="0" name=""/>
        <dsp:cNvSpPr/>
      </dsp:nvSpPr>
      <dsp:spPr>
        <a:xfrm>
          <a:off x="0" y="0"/>
          <a:ext cx="11352768"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E74E51D-2473-48AA-BC9D-79255B1485B7}">
      <dsp:nvSpPr>
        <dsp:cNvPr id="0" name=""/>
        <dsp:cNvSpPr/>
      </dsp:nvSpPr>
      <dsp:spPr>
        <a:xfrm>
          <a:off x="0" y="0"/>
          <a:ext cx="11352768" cy="1143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110" tIns="118110" rIns="118110" bIns="118110" numCol="1" spcCol="1270" anchor="t" anchorCtr="0">
          <a:noAutofit/>
        </a:bodyPr>
        <a:lstStyle/>
        <a:p>
          <a:pPr lvl="0" algn="ctr" defTabSz="1377950">
            <a:lnSpc>
              <a:spcPct val="90000"/>
            </a:lnSpc>
            <a:spcBef>
              <a:spcPct val="0"/>
            </a:spcBef>
            <a:spcAft>
              <a:spcPct val="35000"/>
            </a:spcAft>
          </a:pPr>
          <a:r>
            <a:rPr lang="ar-EG" sz="3100" kern="1200" dirty="0">
              <a:effectLst/>
              <a:latin typeface="Gill Sans Nova" panose="020B0602020104020203" pitchFamily="34" charset="0"/>
            </a:rPr>
            <a:t>تضع هذه المواصفات الأساس لتطوير المعايير الدولية لتدابير الصحة النباتية وطريقة العمل الخبراء الفنيين</a:t>
          </a:r>
          <a:endParaRPr lang="en-US" sz="3100" kern="1200" dirty="0">
            <a:effectLst/>
            <a:latin typeface="Gill Sans Nova" panose="020B0602020104020203" pitchFamily="34" charset="0"/>
          </a:endParaRPr>
        </a:p>
      </dsp:txBody>
      <dsp:txXfrm>
        <a:off x="0" y="0"/>
        <a:ext cx="11352768" cy="114300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CF4D55-65FE-4FE7-A3F7-CB6E9FDF2F41}">
      <dsp:nvSpPr>
        <dsp:cNvPr id="0" name=""/>
        <dsp:cNvSpPr/>
      </dsp:nvSpPr>
      <dsp:spPr>
        <a:xfrm>
          <a:off x="0" y="0"/>
          <a:ext cx="11388927" cy="5472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r" defTabSz="800100">
            <a:lnSpc>
              <a:spcPct val="90000"/>
            </a:lnSpc>
            <a:spcBef>
              <a:spcPct val="0"/>
            </a:spcBef>
            <a:spcAft>
              <a:spcPct val="35000"/>
            </a:spcAft>
          </a:pPr>
          <a:r>
            <a:rPr lang="ar-EG" sz="1800" b="1" kern="1200" dirty="0">
              <a:effectLst>
                <a:outerShdw blurRad="38100" dist="38100" dir="2700000" algn="tl">
                  <a:srgbClr val="000000">
                    <a:alpha val="43137"/>
                  </a:srgbClr>
                </a:outerShdw>
              </a:effectLst>
              <a:latin typeface="Gill Sans Nova" panose="020B0602020104020203" pitchFamily="34" charset="0"/>
            </a:rPr>
            <a:t>وافقة لجنة المعايير على:</a:t>
          </a:r>
          <a:endParaRPr lang="en-US" sz="1800" b="1" kern="1200" dirty="0">
            <a:effectLst>
              <a:outerShdw blurRad="38100" dist="38100" dir="2700000" algn="tl">
                <a:srgbClr val="000000">
                  <a:alpha val="43137"/>
                </a:srgbClr>
              </a:outerShdw>
            </a:effectLst>
            <a:latin typeface="Gill Sans Nova" panose="020B0602020104020203" pitchFamily="34" charset="0"/>
          </a:endParaRPr>
        </a:p>
      </dsp:txBody>
      <dsp:txXfrm>
        <a:off x="0" y="0"/>
        <a:ext cx="11388927" cy="547200"/>
      </dsp:txXfrm>
    </dsp:sp>
    <dsp:sp modelId="{AB8671B0-240E-4F1E-BAEE-A7AE583CECFB}">
      <dsp:nvSpPr>
        <dsp:cNvPr id="0" name=""/>
        <dsp:cNvSpPr/>
      </dsp:nvSpPr>
      <dsp:spPr>
        <a:xfrm>
          <a:off x="0" y="557931"/>
          <a:ext cx="11388927" cy="1303875"/>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r" defTabSz="800100" rtl="1">
            <a:lnSpc>
              <a:spcPct val="90000"/>
            </a:lnSpc>
            <a:spcBef>
              <a:spcPct val="0"/>
            </a:spcBef>
            <a:spcAft>
              <a:spcPct val="15000"/>
            </a:spcAft>
            <a:buChar char="••"/>
          </a:pPr>
          <a:r>
            <a:rPr lang="ar-EG" sz="1800" kern="1200" dirty="0">
              <a:latin typeface="Gill Sans Nova" panose="020B0602020104020203" pitchFamily="34" charset="0"/>
            </a:rPr>
            <a:t>مشاركة أعضاء لجنة التطبيقات وبناء القدرات في اجتماعات لجان الخبراء (مثال على ذلك مراجعة لمسودة المعيار الدولي 4 لتدابير الصحة النباتية في 2020)
أن يكون دور أعضاء لجنة التطبيقات وبناء القدرات في مجموعات العمل الإلكترونية بمثابة خبراء مدعوين أو ممثلين للجنة الدولية
لتضمين ذلك في المواصفات المستقبلية لتطوير المعايير الدولية لتدابير الصحة النباتية</a:t>
          </a:r>
          <a:endParaRPr lang="en-US" sz="1800" kern="1200" dirty="0">
            <a:latin typeface="Gill Sans Nova" panose="020B0602020104020203" pitchFamily="34" charset="0"/>
          </a:endParaRPr>
        </a:p>
      </dsp:txBody>
      <dsp:txXfrm>
        <a:off x="0" y="557931"/>
        <a:ext cx="11388927" cy="1303875"/>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60A35B-3746-4C4D-9D5D-3D78047C5C9E}">
      <dsp:nvSpPr>
        <dsp:cNvPr id="0" name=""/>
        <dsp:cNvSpPr/>
      </dsp:nvSpPr>
      <dsp:spPr>
        <a:xfrm>
          <a:off x="2552958" y="1148046"/>
          <a:ext cx="1538043" cy="1538043"/>
        </a:xfrm>
        <a:prstGeom prst="ellipse">
          <a:avLst/>
        </a:prstGeom>
        <a:solidFill>
          <a:schemeClr val="accent2">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91AB8E31-4F11-4DB9-96F1-57A0DFB8D979}">
      <dsp:nvSpPr>
        <dsp:cNvPr id="0" name=""/>
        <dsp:cNvSpPr/>
      </dsp:nvSpPr>
      <dsp:spPr>
        <a:xfrm>
          <a:off x="2360702" y="0"/>
          <a:ext cx="1922554" cy="1047305"/>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r>
            <a:rPr lang="ar-EG" sz="1200" b="1" u="none" kern="1200" dirty="0">
              <a:effectLst/>
              <a:latin typeface="Gill Sans Nova" panose="020B0602020104020203" pitchFamily="34" charset="0"/>
            </a:rPr>
            <a:t>تفاعلات نشطة بين لجنة المعايير ولجنة التطبيقات بناء القدرات - السكرتارية (الأمانه العامه)</a:t>
          </a:r>
          <a:endParaRPr lang="en-US" sz="1200" b="1" u="none" kern="1200" dirty="0">
            <a:effectLst/>
            <a:latin typeface="Gill Sans Nova" panose="020B0602020104020203" pitchFamily="34" charset="0"/>
          </a:endParaRPr>
        </a:p>
      </dsp:txBody>
      <dsp:txXfrm>
        <a:off x="2360702" y="0"/>
        <a:ext cx="1922554" cy="1047305"/>
      </dsp:txXfrm>
    </dsp:sp>
    <dsp:sp modelId="{59D7E3D6-4874-4AAA-87E6-B5D7A97FC14A}">
      <dsp:nvSpPr>
        <dsp:cNvPr id="0" name=""/>
        <dsp:cNvSpPr/>
      </dsp:nvSpPr>
      <dsp:spPr>
        <a:xfrm>
          <a:off x="3052181" y="1436304"/>
          <a:ext cx="1538043" cy="1538043"/>
        </a:xfrm>
        <a:prstGeom prst="ellipse">
          <a:avLst/>
        </a:prstGeom>
        <a:solidFill>
          <a:schemeClr val="accent3">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DBD8F965-8986-414E-A123-15AB5BA9F784}">
      <dsp:nvSpPr>
        <dsp:cNvPr id="0" name=""/>
        <dsp:cNvSpPr/>
      </dsp:nvSpPr>
      <dsp:spPr>
        <a:xfrm>
          <a:off x="4742629" y="997434"/>
          <a:ext cx="1821940" cy="1147049"/>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r>
            <a:rPr lang="ar-EG" sz="1200" b="1" u="none" kern="1200" dirty="0">
              <a:effectLst/>
              <a:latin typeface="Gill Sans Nova" panose="020B0602020104020203" pitchFamily="34" charset="0"/>
            </a:rPr>
            <a:t>عام 2021 الدعوة للمواضيع</a:t>
          </a:r>
        </a:p>
        <a:p>
          <a:pPr lvl="0" algn="ctr" defTabSz="533400">
            <a:lnSpc>
              <a:spcPct val="90000"/>
            </a:lnSpc>
            <a:spcBef>
              <a:spcPct val="0"/>
            </a:spcBef>
            <a:spcAft>
              <a:spcPct val="35000"/>
            </a:spcAft>
          </a:pPr>
          <a:r>
            <a:rPr lang="en-US" sz="1200" b="1" u="none" kern="1200" dirty="0">
              <a:effectLst/>
              <a:latin typeface="Gill Sans Nova" panose="020B0602020104020203" pitchFamily="34" charset="0"/>
            </a:rPr>
            <a:t>(Call for Topics)</a:t>
          </a:r>
        </a:p>
      </dsp:txBody>
      <dsp:txXfrm>
        <a:off x="4742629" y="997434"/>
        <a:ext cx="1821940" cy="1147049"/>
      </dsp:txXfrm>
    </dsp:sp>
    <dsp:sp modelId="{2FADE33B-680E-4FCB-BD47-6233E9DE7DDA}">
      <dsp:nvSpPr>
        <dsp:cNvPr id="0" name=""/>
        <dsp:cNvSpPr/>
      </dsp:nvSpPr>
      <dsp:spPr>
        <a:xfrm>
          <a:off x="3052181" y="2012821"/>
          <a:ext cx="1538043" cy="1538043"/>
        </a:xfrm>
        <a:prstGeom prst="ellipse">
          <a:avLst/>
        </a:prstGeom>
        <a:solidFill>
          <a:schemeClr val="accent4">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EDB92B5C-029F-497E-9086-1F73B0F086C7}">
      <dsp:nvSpPr>
        <dsp:cNvPr id="0" name=""/>
        <dsp:cNvSpPr/>
      </dsp:nvSpPr>
      <dsp:spPr>
        <a:xfrm>
          <a:off x="4743449" y="2708033"/>
          <a:ext cx="1743633" cy="1281702"/>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r>
            <a:rPr lang="ar-EG" sz="1200" b="1" u="none" kern="1200" dirty="0">
              <a:effectLst/>
              <a:latin typeface="Gill Sans Nova" panose="020B0602020104020203" pitchFamily="34" charset="0"/>
            </a:rPr>
            <a:t>إطار المعايير والتنفيذ</a:t>
          </a:r>
          <a:endParaRPr lang="en-US" sz="1200" b="1" u="none" kern="1200" dirty="0">
            <a:effectLst/>
            <a:latin typeface="Gill Sans Nova" panose="020B0602020104020203" pitchFamily="34" charset="0"/>
          </a:endParaRPr>
        </a:p>
      </dsp:txBody>
      <dsp:txXfrm>
        <a:off x="4743449" y="2708033"/>
        <a:ext cx="1743633" cy="1281702"/>
      </dsp:txXfrm>
    </dsp:sp>
    <dsp:sp modelId="{A0B7E6EC-AFDD-4253-BBE2-AA5E96B5F958}">
      <dsp:nvSpPr>
        <dsp:cNvPr id="0" name=""/>
        <dsp:cNvSpPr/>
      </dsp:nvSpPr>
      <dsp:spPr>
        <a:xfrm>
          <a:off x="2552958" y="2301578"/>
          <a:ext cx="1538043" cy="1538043"/>
        </a:xfrm>
        <a:prstGeom prst="ellipse">
          <a:avLst/>
        </a:prstGeom>
        <a:solidFill>
          <a:schemeClr val="accent5">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710295BD-7BDA-400D-A4D9-70F98F6ACFB3}">
      <dsp:nvSpPr>
        <dsp:cNvPr id="0" name=""/>
        <dsp:cNvSpPr/>
      </dsp:nvSpPr>
      <dsp:spPr>
        <a:xfrm>
          <a:off x="2360702" y="3939864"/>
          <a:ext cx="1922554" cy="1047305"/>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r>
            <a:rPr lang="ar-EG" sz="1200" b="1" u="none" kern="1200" dirty="0">
              <a:effectLst/>
              <a:latin typeface="Gill Sans Nova" panose="020B0602020104020203" pitchFamily="34" charset="0"/>
            </a:rPr>
            <a:t>ورش العمل الإقليمية</a:t>
          </a:r>
          <a:endParaRPr lang="en-US" sz="1200" b="1" u="none" kern="1200" dirty="0">
            <a:effectLst/>
            <a:latin typeface="Gill Sans Nova" panose="020B0602020104020203" pitchFamily="34" charset="0"/>
          </a:endParaRPr>
        </a:p>
      </dsp:txBody>
      <dsp:txXfrm>
        <a:off x="2360702" y="3939864"/>
        <a:ext cx="1922554" cy="1047305"/>
      </dsp:txXfrm>
    </dsp:sp>
    <dsp:sp modelId="{1530E884-74B0-47C1-B506-4D29C5831A30}">
      <dsp:nvSpPr>
        <dsp:cNvPr id="0" name=""/>
        <dsp:cNvSpPr/>
      </dsp:nvSpPr>
      <dsp:spPr>
        <a:xfrm>
          <a:off x="2053735" y="2012821"/>
          <a:ext cx="1538043" cy="1538043"/>
        </a:xfrm>
        <a:prstGeom prst="ellipse">
          <a:avLst/>
        </a:prstGeom>
        <a:solidFill>
          <a:schemeClr val="accent6">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0B53A5E3-936B-4268-AF3A-C70D670F34B6}">
      <dsp:nvSpPr>
        <dsp:cNvPr id="0" name=""/>
        <dsp:cNvSpPr/>
      </dsp:nvSpPr>
      <dsp:spPr>
        <a:xfrm>
          <a:off x="117723" y="2708033"/>
          <a:ext cx="1821940" cy="1281702"/>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r>
            <a:rPr lang="ar-EG" sz="1200" b="1" u="none" kern="1200" dirty="0">
              <a:effectLst/>
              <a:latin typeface="Gill Sans Nova" panose="020B0602020104020203" pitchFamily="34" charset="0"/>
            </a:rPr>
            <a:t>التطورات الخاصة بلجان التطبيقات وبناء القدرات والمعايير، وحدات السكرتارية، أعضاء مكتبة البيرو.. إلخ.</a:t>
          </a:r>
          <a:endParaRPr lang="en-US" sz="1200" b="1" u="none" kern="1200" dirty="0">
            <a:effectLst/>
            <a:latin typeface="Gill Sans Nova" panose="020B0602020104020203" pitchFamily="34" charset="0"/>
          </a:endParaRPr>
        </a:p>
      </dsp:txBody>
      <dsp:txXfrm>
        <a:off x="117723" y="2708033"/>
        <a:ext cx="1821940" cy="1281702"/>
      </dsp:txXfrm>
    </dsp:sp>
    <dsp:sp modelId="{94B935F5-2060-4900-8CCE-F36DB0C8D456}">
      <dsp:nvSpPr>
        <dsp:cNvPr id="0" name=""/>
        <dsp:cNvSpPr/>
      </dsp:nvSpPr>
      <dsp:spPr>
        <a:xfrm>
          <a:off x="2053735" y="1436304"/>
          <a:ext cx="1538043" cy="1538043"/>
        </a:xfrm>
        <a:prstGeom prst="ellipse">
          <a:avLst/>
        </a:prstGeom>
        <a:solidFill>
          <a:schemeClr val="accent2">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96097C79-D22B-4B07-90AB-4F23B1FDE684}">
      <dsp:nvSpPr>
        <dsp:cNvPr id="0" name=""/>
        <dsp:cNvSpPr/>
      </dsp:nvSpPr>
      <dsp:spPr>
        <a:xfrm>
          <a:off x="117723" y="997434"/>
          <a:ext cx="1821940" cy="1281702"/>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r>
            <a:rPr lang="ar-EG" sz="1200" b="1" u="none" kern="1200" dirty="0">
              <a:effectLst/>
              <a:latin typeface="Gill Sans Nova" panose="020B0602020104020203" pitchFamily="34" charset="0"/>
            </a:rPr>
            <a:t>ترويج السنه الدولية لحماية النباتات</a:t>
          </a:r>
          <a:endParaRPr lang="en-US" sz="1200" b="1" u="none" kern="1200" dirty="0">
            <a:effectLst/>
            <a:latin typeface="Gill Sans Nova" panose="020B0602020104020203" pitchFamily="34" charset="0"/>
          </a:endParaRPr>
        </a:p>
      </dsp:txBody>
      <dsp:txXfrm>
        <a:off x="117723" y="997434"/>
        <a:ext cx="1821940" cy="1281702"/>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E3F377-B15B-4A81-A637-8F69A136F7EE}">
      <dsp:nvSpPr>
        <dsp:cNvPr id="0" name=""/>
        <dsp:cNvSpPr/>
      </dsp:nvSpPr>
      <dsp:spPr>
        <a:xfrm>
          <a:off x="0" y="276821"/>
          <a:ext cx="3897243" cy="1283448"/>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8920" tIns="142240" rIns="248920" bIns="142240" numCol="1" spcCol="1270" anchor="ctr" anchorCtr="0">
          <a:noAutofit/>
        </a:bodyPr>
        <a:lstStyle/>
        <a:p>
          <a:pPr lvl="0" algn="ctr" defTabSz="1555750">
            <a:lnSpc>
              <a:spcPct val="90000"/>
            </a:lnSpc>
            <a:spcBef>
              <a:spcPct val="0"/>
            </a:spcBef>
            <a:spcAft>
              <a:spcPct val="35000"/>
            </a:spcAft>
          </a:pPr>
          <a:r>
            <a:rPr lang="ar-EG" sz="3500" kern="1200" dirty="0">
              <a:effectLst>
                <a:outerShdw blurRad="38100" dist="38100" dir="2700000" algn="tl">
                  <a:srgbClr val="000000">
                    <a:alpha val="43137"/>
                  </a:srgbClr>
                </a:outerShdw>
              </a:effectLst>
              <a:latin typeface="Gill Sans Nova" panose="020B0602020104020203" pitchFamily="34" charset="0"/>
            </a:rPr>
            <a:t>المجموعة الفرعية للجنة التطبيقات وبناء القدرات</a:t>
          </a:r>
          <a:endParaRPr lang="en-US" sz="3500" kern="1200" dirty="0">
            <a:effectLst>
              <a:outerShdw blurRad="38100" dist="38100" dir="2700000" algn="tl">
                <a:srgbClr val="000000">
                  <a:alpha val="43137"/>
                </a:srgbClr>
              </a:outerShdw>
            </a:effectLst>
            <a:latin typeface="Gill Sans Nova" panose="020B0602020104020203" pitchFamily="34" charset="0"/>
          </a:endParaRPr>
        </a:p>
      </dsp:txBody>
      <dsp:txXfrm>
        <a:off x="0" y="276821"/>
        <a:ext cx="3897243" cy="1283448"/>
      </dsp:txXfrm>
    </dsp:sp>
    <dsp:sp modelId="{C2055D90-04C2-4E1A-AD56-38593C21221B}">
      <dsp:nvSpPr>
        <dsp:cNvPr id="0" name=""/>
        <dsp:cNvSpPr/>
      </dsp:nvSpPr>
      <dsp:spPr>
        <a:xfrm>
          <a:off x="0" y="1560270"/>
          <a:ext cx="3897243" cy="2978325"/>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86690" tIns="186690" rIns="248920" bIns="280035" numCol="1" spcCol="1270" anchor="t" anchorCtr="0">
          <a:noAutofit/>
        </a:bodyPr>
        <a:lstStyle/>
        <a:p>
          <a:pPr marL="285750" lvl="1" indent="-285750" algn="r" defTabSz="1555750" rtl="1">
            <a:lnSpc>
              <a:spcPct val="90000"/>
            </a:lnSpc>
            <a:spcBef>
              <a:spcPct val="0"/>
            </a:spcBef>
            <a:spcAft>
              <a:spcPct val="15000"/>
            </a:spcAft>
            <a:buChar char="••"/>
          </a:pPr>
          <a:r>
            <a:rPr lang="ar-EG" sz="3500" kern="1200" dirty="0">
              <a:latin typeface="Gill Sans Nova" panose="020B0602020104020203" pitchFamily="34" charset="0"/>
            </a:rPr>
            <a:t>المجموعة الفرعية لنظام مراجعة ودعم تنفيذ </a:t>
          </a:r>
          <a:r>
            <a:rPr lang="en-US" sz="3500" kern="1200" dirty="0">
              <a:latin typeface="Gill Sans Nova" panose="020B0602020104020203" pitchFamily="34" charset="0"/>
            </a:rPr>
            <a:t>IC (IRSS)</a:t>
          </a:r>
        </a:p>
        <a:p>
          <a:pPr marL="285750" lvl="1" indent="-285750" algn="r" defTabSz="1555750" rtl="1">
            <a:lnSpc>
              <a:spcPct val="90000"/>
            </a:lnSpc>
            <a:spcBef>
              <a:spcPct val="0"/>
            </a:spcBef>
            <a:spcAft>
              <a:spcPct val="15000"/>
            </a:spcAft>
            <a:buChar char="••"/>
          </a:pPr>
          <a:r>
            <a:rPr lang="ar-EG" sz="3500" kern="1200" dirty="0">
              <a:latin typeface="Gill Sans Nova" panose="020B0602020104020203" pitchFamily="34" charset="0"/>
            </a:rPr>
            <a:t>فرقة عمل حاويات البحر </a:t>
          </a:r>
          <a:r>
            <a:rPr lang="en-US" sz="3500" kern="1200" dirty="0">
              <a:latin typeface="Gill Sans Nova" panose="020B0602020104020203" pitchFamily="34" charset="0"/>
            </a:rPr>
            <a:t>SCTF</a:t>
          </a:r>
        </a:p>
      </dsp:txBody>
      <dsp:txXfrm>
        <a:off x="0" y="1560270"/>
        <a:ext cx="3897243" cy="2978325"/>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1A6703-75E0-4FE4-8262-7452664FE7EE}">
      <dsp:nvSpPr>
        <dsp:cNvPr id="0" name=""/>
        <dsp:cNvSpPr/>
      </dsp:nvSpPr>
      <dsp:spPr>
        <a:xfrm>
          <a:off x="-5071319" y="-777221"/>
          <a:ext cx="6041774" cy="6041774"/>
        </a:xfrm>
        <a:prstGeom prst="blockArc">
          <a:avLst>
            <a:gd name="adj1" fmla="val 18900000"/>
            <a:gd name="adj2" fmla="val 2700000"/>
            <a:gd name="adj3" fmla="val 358"/>
          </a:avLst>
        </a:pr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BBDF285-BAF9-420C-9718-91F39430FD62}">
      <dsp:nvSpPr>
        <dsp:cNvPr id="0" name=""/>
        <dsp:cNvSpPr/>
      </dsp:nvSpPr>
      <dsp:spPr>
        <a:xfrm>
          <a:off x="314786" y="203994"/>
          <a:ext cx="11584474" cy="407808"/>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3698" tIns="48260" rIns="48260" bIns="48260" numCol="1" spcCol="1270" anchor="ctr" anchorCtr="0">
          <a:noAutofit/>
        </a:bodyPr>
        <a:lstStyle/>
        <a:p>
          <a:pPr lvl="0" algn="r" defTabSz="844550" rtl="0">
            <a:lnSpc>
              <a:spcPct val="90000"/>
            </a:lnSpc>
            <a:spcBef>
              <a:spcPct val="0"/>
            </a:spcBef>
            <a:spcAft>
              <a:spcPct val="35000"/>
            </a:spcAft>
          </a:pPr>
          <a:r>
            <a:rPr lang="ar-EG" sz="1900" kern="1200" dirty="0">
              <a:effectLst>
                <a:outerShdw blurRad="38100" dist="38100" dir="2700000" algn="tl">
                  <a:srgbClr val="000000">
                    <a:alpha val="43137"/>
                  </a:srgbClr>
                </a:outerShdw>
              </a:effectLst>
              <a:latin typeface="Gill Sans Nova" panose="020B0602020104020203" pitchFamily="34" charset="0"/>
            </a:rPr>
            <a:t>مواصلة الإشراف على اللجان الفنية الأربعة الحالية للاتفاقية الدولية لوقاية النباتات (ضع في اعتبارك إدراجها في جزء الملاحظات)</a:t>
          </a:r>
          <a:endParaRPr lang="en-US" sz="1900" kern="1200" dirty="0">
            <a:effectLst>
              <a:outerShdw blurRad="38100" dist="38100" dir="2700000" algn="tl">
                <a:srgbClr val="000000">
                  <a:alpha val="43137"/>
                </a:srgbClr>
              </a:outerShdw>
            </a:effectLst>
            <a:latin typeface="Gill Sans Nova" panose="020B0602020104020203" pitchFamily="34" charset="0"/>
          </a:endParaRPr>
        </a:p>
      </dsp:txBody>
      <dsp:txXfrm>
        <a:off x="314786" y="203994"/>
        <a:ext cx="11584474" cy="407808"/>
      </dsp:txXfrm>
    </dsp:sp>
    <dsp:sp modelId="{8549E18F-EED4-4939-95A4-2687263F2F86}">
      <dsp:nvSpPr>
        <dsp:cNvPr id="0" name=""/>
        <dsp:cNvSpPr/>
      </dsp:nvSpPr>
      <dsp:spPr>
        <a:xfrm>
          <a:off x="59905" y="153018"/>
          <a:ext cx="509760" cy="509760"/>
        </a:xfrm>
        <a:prstGeom prst="ellipse">
          <a:avLst/>
        </a:prstGeom>
        <a:solidFill>
          <a:schemeClr val="lt1">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1DD22E1-77C4-4396-92D6-5EE6ABC8D8E0}">
      <dsp:nvSpPr>
        <dsp:cNvPr id="0" name=""/>
        <dsp:cNvSpPr/>
      </dsp:nvSpPr>
      <dsp:spPr>
        <a:xfrm>
          <a:off x="684093" y="816066"/>
          <a:ext cx="11215167" cy="407808"/>
        </a:xfrm>
        <a:prstGeom prst="rect">
          <a:avLst/>
        </a:prstGeom>
        <a:solidFill>
          <a:schemeClr val="accent4">
            <a:hueOff val="301080"/>
            <a:satOff val="-1968"/>
            <a:lumOff val="117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3698" tIns="48260" rIns="48260" bIns="48260" numCol="1" spcCol="1270" anchor="ctr" anchorCtr="0">
          <a:noAutofit/>
        </a:bodyPr>
        <a:lstStyle/>
        <a:p>
          <a:pPr lvl="0" algn="r" defTabSz="844550" rtl="1">
            <a:lnSpc>
              <a:spcPct val="90000"/>
            </a:lnSpc>
            <a:spcBef>
              <a:spcPct val="0"/>
            </a:spcBef>
            <a:spcAft>
              <a:spcPct val="35000"/>
            </a:spcAft>
          </a:pPr>
          <a:r>
            <a:rPr lang="ar-EG" sz="1900" kern="1200" dirty="0">
              <a:effectLst>
                <a:outerShdw blurRad="38100" dist="38100" dir="2700000" algn="tl">
                  <a:srgbClr val="000000">
                    <a:alpha val="43137"/>
                  </a:srgbClr>
                </a:outerShdw>
              </a:effectLst>
              <a:latin typeface="Gill Sans Nova" panose="020B0602020104020203" pitchFamily="34" charset="0"/>
            </a:rPr>
            <a:t>المناقشات ورصد الاتفاقية الدولية لوقاية النباتات </a:t>
          </a:r>
          <a:r>
            <a:rPr lang="en-US" sz="1900" kern="1200" dirty="0">
              <a:effectLst>
                <a:outerShdw blurRad="38100" dist="38100" dir="2700000" algn="tl">
                  <a:srgbClr val="000000">
                    <a:alpha val="43137"/>
                  </a:srgbClr>
                </a:outerShdw>
              </a:effectLst>
              <a:latin typeface="Gill Sans Nova" panose="020B0602020104020203" pitchFamily="34" charset="0"/>
            </a:rPr>
            <a:t>SF2020-2030</a:t>
          </a:r>
        </a:p>
      </dsp:txBody>
      <dsp:txXfrm>
        <a:off x="684093" y="816066"/>
        <a:ext cx="11215167" cy="407808"/>
      </dsp:txXfrm>
    </dsp:sp>
    <dsp:sp modelId="{24620079-E2D4-475F-91F3-650B4CBA6803}">
      <dsp:nvSpPr>
        <dsp:cNvPr id="0" name=""/>
        <dsp:cNvSpPr/>
      </dsp:nvSpPr>
      <dsp:spPr>
        <a:xfrm>
          <a:off x="429213" y="765090"/>
          <a:ext cx="509760" cy="509760"/>
        </a:xfrm>
        <a:prstGeom prst="ellipse">
          <a:avLst/>
        </a:prstGeom>
        <a:solidFill>
          <a:schemeClr val="lt1">
            <a:hueOff val="0"/>
            <a:satOff val="0"/>
            <a:lumOff val="0"/>
            <a:alphaOff val="0"/>
          </a:schemeClr>
        </a:solidFill>
        <a:ln w="12700" cap="flat" cmpd="sng" algn="ctr">
          <a:solidFill>
            <a:schemeClr val="accent4">
              <a:hueOff val="301080"/>
              <a:satOff val="-1968"/>
              <a:lumOff val="1176"/>
              <a:alphaOff val="0"/>
            </a:schemeClr>
          </a:solidFill>
          <a:prstDash val="solid"/>
          <a:miter lim="800000"/>
        </a:ln>
        <a:effectLst/>
      </dsp:spPr>
      <dsp:style>
        <a:lnRef idx="2">
          <a:scrgbClr r="0" g="0" b="0"/>
        </a:lnRef>
        <a:fillRef idx="1">
          <a:scrgbClr r="0" g="0" b="0"/>
        </a:fillRef>
        <a:effectRef idx="0">
          <a:scrgbClr r="0" g="0" b="0"/>
        </a:effectRef>
        <a:fontRef idx="minor"/>
      </dsp:style>
    </dsp:sp>
    <dsp:sp modelId="{6F3CF78D-43FA-4390-8DC0-ED0E344E347C}">
      <dsp:nvSpPr>
        <dsp:cNvPr id="0" name=""/>
        <dsp:cNvSpPr/>
      </dsp:nvSpPr>
      <dsp:spPr>
        <a:xfrm>
          <a:off x="886472" y="1427689"/>
          <a:ext cx="11012788" cy="407808"/>
        </a:xfrm>
        <a:prstGeom prst="rect">
          <a:avLst/>
        </a:prstGeom>
        <a:solidFill>
          <a:schemeClr val="accent4">
            <a:hueOff val="602159"/>
            <a:satOff val="-3936"/>
            <a:lumOff val="2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3698" tIns="48260" rIns="48260" bIns="48260" numCol="1" spcCol="1270" anchor="ctr" anchorCtr="0">
          <a:noAutofit/>
        </a:bodyPr>
        <a:lstStyle/>
        <a:p>
          <a:pPr lvl="0" algn="r" defTabSz="844550" rtl="1">
            <a:lnSpc>
              <a:spcPct val="90000"/>
            </a:lnSpc>
            <a:spcBef>
              <a:spcPct val="0"/>
            </a:spcBef>
            <a:spcAft>
              <a:spcPct val="35000"/>
            </a:spcAft>
          </a:pPr>
          <a:r>
            <a:rPr lang="ar-EG" sz="1900" kern="1200" dirty="0">
              <a:effectLst>
                <a:outerShdw blurRad="38100" dist="38100" dir="2700000" algn="tl">
                  <a:srgbClr val="000000">
                    <a:alpha val="43137"/>
                  </a:srgbClr>
                </a:outerShdw>
              </a:effectLst>
              <a:latin typeface="Gill Sans Nova" panose="020B0602020104020203" pitchFamily="34" charset="0"/>
            </a:rPr>
            <a:t>التعاون مع لجنة التطبيقات وبناء القدرات ومجموعاتها الفرعية</a:t>
          </a:r>
          <a:endParaRPr lang="en-US" sz="1900" kern="1200" dirty="0">
            <a:effectLst>
              <a:outerShdw blurRad="38100" dist="38100" dir="2700000" algn="tl">
                <a:srgbClr val="000000">
                  <a:alpha val="43137"/>
                </a:srgbClr>
              </a:outerShdw>
            </a:effectLst>
            <a:latin typeface="Gill Sans Nova" panose="020B0602020104020203" pitchFamily="34" charset="0"/>
          </a:endParaRPr>
        </a:p>
      </dsp:txBody>
      <dsp:txXfrm>
        <a:off x="886472" y="1427689"/>
        <a:ext cx="11012788" cy="407808"/>
      </dsp:txXfrm>
    </dsp:sp>
    <dsp:sp modelId="{BB897980-61F9-4FD8-9FC3-F90D6B2D89D5}">
      <dsp:nvSpPr>
        <dsp:cNvPr id="0" name=""/>
        <dsp:cNvSpPr/>
      </dsp:nvSpPr>
      <dsp:spPr>
        <a:xfrm>
          <a:off x="631591" y="1376713"/>
          <a:ext cx="509760" cy="509760"/>
        </a:xfrm>
        <a:prstGeom prst="ellipse">
          <a:avLst/>
        </a:prstGeom>
        <a:solidFill>
          <a:schemeClr val="lt1">
            <a:hueOff val="0"/>
            <a:satOff val="0"/>
            <a:lumOff val="0"/>
            <a:alphaOff val="0"/>
          </a:schemeClr>
        </a:solidFill>
        <a:ln w="12700" cap="flat" cmpd="sng" algn="ctr">
          <a:solidFill>
            <a:schemeClr val="accent4">
              <a:hueOff val="602159"/>
              <a:satOff val="-3936"/>
              <a:lumOff val="2353"/>
              <a:alphaOff val="0"/>
            </a:schemeClr>
          </a:solidFill>
          <a:prstDash val="solid"/>
          <a:miter lim="800000"/>
        </a:ln>
        <a:effectLst/>
      </dsp:spPr>
      <dsp:style>
        <a:lnRef idx="2">
          <a:scrgbClr r="0" g="0" b="0"/>
        </a:lnRef>
        <a:fillRef idx="1">
          <a:scrgbClr r="0" g="0" b="0"/>
        </a:fillRef>
        <a:effectRef idx="0">
          <a:scrgbClr r="0" g="0" b="0"/>
        </a:effectRef>
        <a:fontRef idx="minor"/>
      </dsp:style>
    </dsp:sp>
    <dsp:sp modelId="{666A4FF0-214B-4BAC-96BA-5DB3567AFB7E}">
      <dsp:nvSpPr>
        <dsp:cNvPr id="0" name=""/>
        <dsp:cNvSpPr/>
      </dsp:nvSpPr>
      <dsp:spPr>
        <a:xfrm>
          <a:off x="951090" y="2039761"/>
          <a:ext cx="10948171" cy="407808"/>
        </a:xfrm>
        <a:prstGeom prst="rect">
          <a:avLst/>
        </a:prstGeom>
        <a:solidFill>
          <a:schemeClr val="accent4">
            <a:hueOff val="903239"/>
            <a:satOff val="-5904"/>
            <a:lumOff val="352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3698" tIns="48260" rIns="48260" bIns="48260" numCol="1" spcCol="1270" anchor="ctr" anchorCtr="0">
          <a:noAutofit/>
        </a:bodyPr>
        <a:lstStyle/>
        <a:p>
          <a:pPr lvl="0" algn="r" defTabSz="844550">
            <a:lnSpc>
              <a:spcPct val="90000"/>
            </a:lnSpc>
            <a:spcBef>
              <a:spcPct val="0"/>
            </a:spcBef>
            <a:spcAft>
              <a:spcPct val="35000"/>
            </a:spcAft>
          </a:pPr>
          <a:r>
            <a:rPr lang="ar-EG" sz="1900" kern="1200" dirty="0">
              <a:effectLst>
                <a:outerShdw blurRad="38100" dist="38100" dir="2700000" algn="tl">
                  <a:srgbClr val="000000">
                    <a:alpha val="43137"/>
                  </a:srgbClr>
                </a:outerShdw>
              </a:effectLst>
              <a:latin typeface="Gill Sans Nova" panose="020B0602020104020203" pitchFamily="34" charset="0"/>
            </a:rPr>
            <a:t>مراجعة مسودات المعايير الدولية والتوصيات لاعتمادها من قبل هيئة تدابير الصحة النباتية – الدورة 16، في اجتماع نوفمبر / تشرين الثاني</a:t>
          </a:r>
          <a:r>
            <a:rPr lang="en-US" sz="1900" kern="1200" dirty="0">
              <a:effectLst>
                <a:outerShdw blurRad="38100" dist="38100" dir="2700000" algn="tl">
                  <a:srgbClr val="000000">
                    <a:alpha val="43137"/>
                  </a:srgbClr>
                </a:outerShdw>
              </a:effectLst>
              <a:latin typeface="Gill Sans Nova" panose="020B0602020104020203" pitchFamily="34" charset="0"/>
            </a:rPr>
            <a:t> </a:t>
          </a:r>
        </a:p>
      </dsp:txBody>
      <dsp:txXfrm>
        <a:off x="951090" y="2039761"/>
        <a:ext cx="10948171" cy="407808"/>
      </dsp:txXfrm>
    </dsp:sp>
    <dsp:sp modelId="{A7741244-E9C2-4716-AAE5-96817677EB6C}">
      <dsp:nvSpPr>
        <dsp:cNvPr id="0" name=""/>
        <dsp:cNvSpPr/>
      </dsp:nvSpPr>
      <dsp:spPr>
        <a:xfrm>
          <a:off x="696209" y="1988785"/>
          <a:ext cx="509760" cy="509760"/>
        </a:xfrm>
        <a:prstGeom prst="ellipse">
          <a:avLst/>
        </a:prstGeom>
        <a:solidFill>
          <a:schemeClr val="lt1">
            <a:hueOff val="0"/>
            <a:satOff val="0"/>
            <a:lumOff val="0"/>
            <a:alphaOff val="0"/>
          </a:schemeClr>
        </a:solidFill>
        <a:ln w="12700" cap="flat" cmpd="sng" algn="ctr">
          <a:solidFill>
            <a:schemeClr val="accent4">
              <a:hueOff val="903239"/>
              <a:satOff val="-5904"/>
              <a:lumOff val="3529"/>
              <a:alphaOff val="0"/>
            </a:schemeClr>
          </a:solidFill>
          <a:prstDash val="solid"/>
          <a:miter lim="800000"/>
        </a:ln>
        <a:effectLst/>
      </dsp:spPr>
      <dsp:style>
        <a:lnRef idx="2">
          <a:scrgbClr r="0" g="0" b="0"/>
        </a:lnRef>
        <a:fillRef idx="1">
          <a:scrgbClr r="0" g="0" b="0"/>
        </a:fillRef>
        <a:effectRef idx="0">
          <a:scrgbClr r="0" g="0" b="0"/>
        </a:effectRef>
        <a:fontRef idx="minor"/>
      </dsp:style>
    </dsp:sp>
    <dsp:sp modelId="{C1B536DB-8F4C-4792-BCD2-BCF9D5A7604A}">
      <dsp:nvSpPr>
        <dsp:cNvPr id="0" name=""/>
        <dsp:cNvSpPr/>
      </dsp:nvSpPr>
      <dsp:spPr>
        <a:xfrm>
          <a:off x="886472" y="2651833"/>
          <a:ext cx="11012788" cy="407808"/>
        </a:xfrm>
        <a:prstGeom prst="rect">
          <a:avLst/>
        </a:prstGeom>
        <a:solidFill>
          <a:schemeClr val="accent4">
            <a:hueOff val="1204318"/>
            <a:satOff val="-7871"/>
            <a:lumOff val="470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3698" tIns="48260" rIns="48260" bIns="48260" numCol="1" spcCol="1270" anchor="ctr" anchorCtr="0">
          <a:noAutofit/>
        </a:bodyPr>
        <a:lstStyle/>
        <a:p>
          <a:pPr lvl="0" algn="r" defTabSz="844550" rtl="1">
            <a:lnSpc>
              <a:spcPct val="90000"/>
            </a:lnSpc>
            <a:spcBef>
              <a:spcPct val="0"/>
            </a:spcBef>
            <a:spcAft>
              <a:spcPct val="35000"/>
            </a:spcAft>
          </a:pPr>
          <a:r>
            <a:rPr lang="ar-EG" sz="1900" kern="1200" dirty="0">
              <a:effectLst>
                <a:outerShdw blurRad="38100" dist="38100" dir="2700000" algn="tl">
                  <a:srgbClr val="000000">
                    <a:alpha val="43137"/>
                  </a:srgbClr>
                </a:outerShdw>
              </a:effectLst>
              <a:latin typeface="Gill Sans Nova" panose="020B0602020104020203" pitchFamily="34" charset="0"/>
            </a:rPr>
            <a:t>الاستمرا في تنقيح مسودات المعايير الدولية عبر نظام التعليق الإلكتروني</a:t>
          </a:r>
          <a:r>
            <a:rPr lang="en-US" sz="1900" kern="1200" dirty="0">
              <a:effectLst>
                <a:outerShdw blurRad="38100" dist="38100" dir="2700000" algn="tl">
                  <a:srgbClr val="000000">
                    <a:alpha val="43137"/>
                  </a:srgbClr>
                </a:outerShdw>
              </a:effectLst>
              <a:latin typeface="Gill Sans Nova" panose="020B0602020104020203" pitchFamily="34" charset="0"/>
            </a:rPr>
            <a:t> </a:t>
          </a:r>
          <a:r>
            <a:rPr lang="ar-EG" sz="1900" kern="1200" dirty="0">
              <a:effectLst>
                <a:outerShdw blurRad="38100" dist="38100" dir="2700000" algn="tl">
                  <a:srgbClr val="000000">
                    <a:alpha val="43137"/>
                  </a:srgbClr>
                </a:outerShdw>
              </a:effectLst>
              <a:latin typeface="Gill Sans Nova" panose="020B0602020104020203" pitchFamily="34" charset="0"/>
            </a:rPr>
            <a:t>لضمان الجودة</a:t>
          </a:r>
          <a:endParaRPr lang="en-US" sz="1900" kern="1200" dirty="0">
            <a:effectLst>
              <a:outerShdw blurRad="38100" dist="38100" dir="2700000" algn="tl">
                <a:srgbClr val="000000">
                  <a:alpha val="43137"/>
                </a:srgbClr>
              </a:outerShdw>
            </a:effectLst>
            <a:latin typeface="Gill Sans Nova" panose="020B0602020104020203" pitchFamily="34" charset="0"/>
          </a:endParaRPr>
        </a:p>
      </dsp:txBody>
      <dsp:txXfrm>
        <a:off x="886472" y="2651833"/>
        <a:ext cx="11012788" cy="407808"/>
      </dsp:txXfrm>
    </dsp:sp>
    <dsp:sp modelId="{8ACF135A-33AD-47AA-A9A2-EA0C9472026C}">
      <dsp:nvSpPr>
        <dsp:cNvPr id="0" name=""/>
        <dsp:cNvSpPr/>
      </dsp:nvSpPr>
      <dsp:spPr>
        <a:xfrm>
          <a:off x="631591" y="2600857"/>
          <a:ext cx="509760" cy="509760"/>
        </a:xfrm>
        <a:prstGeom prst="ellipse">
          <a:avLst/>
        </a:prstGeom>
        <a:solidFill>
          <a:schemeClr val="lt1">
            <a:hueOff val="0"/>
            <a:satOff val="0"/>
            <a:lumOff val="0"/>
            <a:alphaOff val="0"/>
          </a:schemeClr>
        </a:solidFill>
        <a:ln w="12700" cap="flat" cmpd="sng" algn="ctr">
          <a:solidFill>
            <a:schemeClr val="accent4">
              <a:hueOff val="1204318"/>
              <a:satOff val="-7871"/>
              <a:lumOff val="4705"/>
              <a:alphaOff val="0"/>
            </a:schemeClr>
          </a:solidFill>
          <a:prstDash val="solid"/>
          <a:miter lim="800000"/>
        </a:ln>
        <a:effectLst/>
      </dsp:spPr>
      <dsp:style>
        <a:lnRef idx="2">
          <a:scrgbClr r="0" g="0" b="0"/>
        </a:lnRef>
        <a:fillRef idx="1">
          <a:scrgbClr r="0" g="0" b="0"/>
        </a:fillRef>
        <a:effectRef idx="0">
          <a:scrgbClr r="0" g="0" b="0"/>
        </a:effectRef>
        <a:fontRef idx="minor"/>
      </dsp:style>
    </dsp:sp>
    <dsp:sp modelId="{A9E6BFBA-867E-4A9A-97A6-11C453B377DF}">
      <dsp:nvSpPr>
        <dsp:cNvPr id="0" name=""/>
        <dsp:cNvSpPr/>
      </dsp:nvSpPr>
      <dsp:spPr>
        <a:xfrm>
          <a:off x="684093" y="3263457"/>
          <a:ext cx="11215167" cy="407808"/>
        </a:xfrm>
        <a:prstGeom prst="rect">
          <a:avLst/>
        </a:prstGeom>
        <a:solidFill>
          <a:schemeClr val="accent4">
            <a:hueOff val="1505398"/>
            <a:satOff val="-9839"/>
            <a:lumOff val="588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3698" tIns="48260" rIns="48260" bIns="48260" numCol="1" spcCol="1270" anchor="ctr" anchorCtr="0">
          <a:noAutofit/>
        </a:bodyPr>
        <a:lstStyle/>
        <a:p>
          <a:pPr lvl="0" algn="r" defTabSz="844550" rtl="1">
            <a:lnSpc>
              <a:spcPct val="90000"/>
            </a:lnSpc>
            <a:spcBef>
              <a:spcPct val="0"/>
            </a:spcBef>
            <a:spcAft>
              <a:spcPct val="35000"/>
            </a:spcAft>
          </a:pPr>
          <a:r>
            <a:rPr lang="ar-EG" sz="1900" kern="1200" dirty="0">
              <a:effectLst>
                <a:outerShdw blurRad="38100" dist="38100" dir="2700000" algn="tl">
                  <a:srgbClr val="000000">
                    <a:alpha val="43137"/>
                  </a:srgbClr>
                </a:outerShdw>
              </a:effectLst>
              <a:latin typeface="Gill Sans Nova" panose="020B0602020104020203" pitchFamily="34" charset="0"/>
            </a:rPr>
            <a:t>متابعة المناقشات والقرارات إلكترونياً</a:t>
          </a:r>
          <a:endParaRPr lang="en-US" sz="1900" kern="1200" dirty="0">
            <a:effectLst>
              <a:outerShdw blurRad="38100" dist="38100" dir="2700000" algn="tl">
                <a:srgbClr val="000000">
                  <a:alpha val="43137"/>
                </a:srgbClr>
              </a:outerShdw>
            </a:effectLst>
            <a:latin typeface="Gill Sans Nova" panose="020B0602020104020203" pitchFamily="34" charset="0"/>
          </a:endParaRPr>
        </a:p>
      </dsp:txBody>
      <dsp:txXfrm>
        <a:off x="684093" y="3263457"/>
        <a:ext cx="11215167" cy="407808"/>
      </dsp:txXfrm>
    </dsp:sp>
    <dsp:sp modelId="{8A64D312-D408-4CAA-BBD1-F82F260AA708}">
      <dsp:nvSpPr>
        <dsp:cNvPr id="0" name=""/>
        <dsp:cNvSpPr/>
      </dsp:nvSpPr>
      <dsp:spPr>
        <a:xfrm>
          <a:off x="429213" y="3212480"/>
          <a:ext cx="509760" cy="509760"/>
        </a:xfrm>
        <a:prstGeom prst="ellipse">
          <a:avLst/>
        </a:prstGeom>
        <a:solidFill>
          <a:schemeClr val="lt1">
            <a:hueOff val="0"/>
            <a:satOff val="0"/>
            <a:lumOff val="0"/>
            <a:alphaOff val="0"/>
          </a:schemeClr>
        </a:solidFill>
        <a:ln w="12700" cap="flat" cmpd="sng" algn="ctr">
          <a:solidFill>
            <a:schemeClr val="accent4">
              <a:hueOff val="1505398"/>
              <a:satOff val="-9839"/>
              <a:lumOff val="5882"/>
              <a:alphaOff val="0"/>
            </a:schemeClr>
          </a:solidFill>
          <a:prstDash val="solid"/>
          <a:miter lim="800000"/>
        </a:ln>
        <a:effectLst/>
      </dsp:spPr>
      <dsp:style>
        <a:lnRef idx="2">
          <a:scrgbClr r="0" g="0" b="0"/>
        </a:lnRef>
        <a:fillRef idx="1">
          <a:scrgbClr r="0" g="0" b="0"/>
        </a:fillRef>
        <a:effectRef idx="0">
          <a:scrgbClr r="0" g="0" b="0"/>
        </a:effectRef>
        <a:fontRef idx="minor"/>
      </dsp:style>
    </dsp:sp>
    <dsp:sp modelId="{8635829B-CFA5-481D-8DD0-2010AC545179}">
      <dsp:nvSpPr>
        <dsp:cNvPr id="0" name=""/>
        <dsp:cNvSpPr/>
      </dsp:nvSpPr>
      <dsp:spPr>
        <a:xfrm>
          <a:off x="314786" y="3875529"/>
          <a:ext cx="11584474" cy="407808"/>
        </a:xfrm>
        <a:prstGeom prst="rect">
          <a:avLst/>
        </a:prstGeom>
        <a:solidFill>
          <a:schemeClr val="accent4">
            <a:hueOff val="1806477"/>
            <a:satOff val="-11807"/>
            <a:lumOff val="705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3698" tIns="48260" rIns="48260" bIns="48260" numCol="1" spcCol="1270" anchor="ctr" anchorCtr="0">
          <a:noAutofit/>
        </a:bodyPr>
        <a:lstStyle/>
        <a:p>
          <a:pPr lvl="0" algn="r" defTabSz="844550" rtl="1">
            <a:lnSpc>
              <a:spcPct val="90000"/>
            </a:lnSpc>
            <a:spcBef>
              <a:spcPct val="0"/>
            </a:spcBef>
            <a:spcAft>
              <a:spcPct val="35000"/>
            </a:spcAft>
          </a:pPr>
          <a:r>
            <a:rPr lang="ar-EG" sz="1900" kern="1200" dirty="0">
              <a:effectLst>
                <a:outerShdw blurRad="38100" dist="38100" dir="2700000" algn="tl">
                  <a:srgbClr val="000000">
                    <a:alpha val="43137"/>
                  </a:srgbClr>
                </a:outerShdw>
              </a:effectLst>
              <a:latin typeface="Gill Sans Nova" panose="020B0602020104020203" pitchFamily="34" charset="0"/>
            </a:rPr>
            <a:t>مراجعة توصيات </a:t>
          </a:r>
          <a:r>
            <a:rPr lang="en-US" sz="1900" kern="1200" dirty="0">
              <a:effectLst>
                <a:outerShdw blurRad="38100" dist="38100" dir="2700000" algn="tl">
                  <a:srgbClr val="000000">
                    <a:alpha val="43137"/>
                  </a:srgbClr>
                </a:outerShdw>
              </a:effectLst>
              <a:latin typeface="Gill Sans Nova" panose="020B0602020104020203" pitchFamily="34" charset="0"/>
            </a:rPr>
            <a:t>TFT</a:t>
          </a:r>
          <a:r>
            <a:rPr lang="ar-EG" sz="1900" kern="1200" dirty="0">
              <a:effectLst>
                <a:outerShdw blurRad="38100" dist="38100" dir="2700000" algn="tl">
                  <a:srgbClr val="000000">
                    <a:alpha val="43137"/>
                  </a:srgbClr>
                </a:outerShdw>
              </a:effectLst>
              <a:latin typeface="Gill Sans Nova" panose="020B0602020104020203" pitchFamily="34" charset="0"/>
            </a:rPr>
            <a:t> من الدعوة للمواضيع بعام 2021</a:t>
          </a:r>
          <a:endParaRPr lang="en-US" sz="1900" kern="1200" dirty="0">
            <a:effectLst>
              <a:outerShdw blurRad="38100" dist="38100" dir="2700000" algn="tl">
                <a:srgbClr val="000000">
                  <a:alpha val="43137"/>
                </a:srgbClr>
              </a:outerShdw>
            </a:effectLst>
            <a:latin typeface="Gill Sans Nova" panose="020B0602020104020203" pitchFamily="34" charset="0"/>
          </a:endParaRPr>
        </a:p>
      </dsp:txBody>
      <dsp:txXfrm>
        <a:off x="314786" y="3875529"/>
        <a:ext cx="11584474" cy="407808"/>
      </dsp:txXfrm>
    </dsp:sp>
    <dsp:sp modelId="{C0D53493-C365-4FF1-AE37-DC2202B6A5E1}">
      <dsp:nvSpPr>
        <dsp:cNvPr id="0" name=""/>
        <dsp:cNvSpPr/>
      </dsp:nvSpPr>
      <dsp:spPr>
        <a:xfrm>
          <a:off x="59905" y="3824553"/>
          <a:ext cx="509760" cy="509760"/>
        </a:xfrm>
        <a:prstGeom prst="ellipse">
          <a:avLst/>
        </a:prstGeom>
        <a:solidFill>
          <a:schemeClr val="lt1">
            <a:hueOff val="0"/>
            <a:satOff val="0"/>
            <a:lumOff val="0"/>
            <a:alphaOff val="0"/>
          </a:schemeClr>
        </a:solidFill>
        <a:ln w="12700" cap="flat" cmpd="sng" algn="ctr">
          <a:solidFill>
            <a:schemeClr val="accent4">
              <a:hueOff val="1806477"/>
              <a:satOff val="-11807"/>
              <a:lumOff val="7058"/>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87C01F-B34E-4C64-9380-FD4C2F2D5F95}">
      <dsp:nvSpPr>
        <dsp:cNvPr id="0" name=""/>
        <dsp:cNvSpPr/>
      </dsp:nvSpPr>
      <dsp:spPr>
        <a:xfrm>
          <a:off x="0" y="3761"/>
          <a:ext cx="6096000" cy="50544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ar-EG" sz="1800" kern="1200" dirty="0">
              <a:solidFill>
                <a:schemeClr val="bg1"/>
              </a:solidFill>
              <a:effectLst>
                <a:outerShdw blurRad="38100" dist="38100" dir="2700000" algn="tl">
                  <a:srgbClr val="000000">
                    <a:alpha val="43137"/>
                  </a:srgbClr>
                </a:outerShdw>
              </a:effectLst>
              <a:latin typeface="Gill Sans Nova" panose="020B0602020104020203" pitchFamily="34" charset="0"/>
              <a:hlinkClick xmlns:r="http://schemas.openxmlformats.org/officeDocument/2006/relationships" r:id="rId1">
                <a:extLst>
                  <a:ext uri="{A12FA001-AC4F-418D-AE19-62706E023703}">
                    <ahyp:hlinkClr xmlns:ahyp="http://schemas.microsoft.com/office/drawing/2018/hyperlinkcolor" xmlns="" val="tx"/>
                  </a:ext>
                </a:extLst>
              </a:hlinkClick>
            </a:rPr>
            <a:t>رابط صفحة لجنة الخبراء</a:t>
          </a:r>
          <a:endParaRPr lang="en-US" sz="1800" kern="1200" dirty="0">
            <a:solidFill>
              <a:schemeClr val="bg1"/>
            </a:solidFill>
            <a:effectLst>
              <a:outerShdw blurRad="38100" dist="38100" dir="2700000" algn="tl">
                <a:srgbClr val="000000">
                  <a:alpha val="43137"/>
                </a:srgbClr>
              </a:outerShdw>
            </a:effectLst>
            <a:latin typeface="Gill Sans Nova" panose="020B0602020104020203" pitchFamily="34" charset="0"/>
          </a:endParaRPr>
        </a:p>
      </dsp:txBody>
      <dsp:txXfrm>
        <a:off x="24674" y="28435"/>
        <a:ext cx="6046652" cy="45609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EA946C-3EBB-453A-BB80-98964C05BCF6}">
      <dsp:nvSpPr>
        <dsp:cNvPr id="0" name=""/>
        <dsp:cNvSpPr/>
      </dsp:nvSpPr>
      <dsp:spPr>
        <a:xfrm>
          <a:off x="0" y="507860"/>
          <a:ext cx="2990810" cy="4006800"/>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32120" tIns="499872" rIns="232120" bIns="170688" numCol="1" spcCol="1270" anchor="t" anchorCtr="0">
          <a:noAutofit/>
        </a:bodyPr>
        <a:lstStyle/>
        <a:p>
          <a:pPr marL="228600" lvl="1" indent="-228600" algn="just" defTabSz="1066800" rtl="1">
            <a:lnSpc>
              <a:spcPct val="90000"/>
            </a:lnSpc>
            <a:spcBef>
              <a:spcPct val="0"/>
            </a:spcBef>
            <a:spcAft>
              <a:spcPct val="15000"/>
            </a:spcAft>
            <a:buChar char="••"/>
          </a:pPr>
          <a:r>
            <a:rPr lang="ar-EG" sz="2400" kern="1200" dirty="0">
              <a:latin typeface="Gill Sans Nova" panose="020B0602020104020203" pitchFamily="34" charset="0"/>
            </a:rPr>
            <a:t>وافقت لجنة المعاييرعلى السماح لممثلين إضافيين من المنظمات الوطنية لوقاية النباتات بمراقبة الاجتماعات الافتراضية للجنة المعايير بصفتهم "مراقبين صامتين"</a:t>
          </a:r>
          <a:endParaRPr lang="en-US" sz="2400" kern="1200" dirty="0">
            <a:latin typeface="Gill Sans Nova" panose="020B0602020104020203" pitchFamily="34" charset="0"/>
          </a:endParaRPr>
        </a:p>
        <a:p>
          <a:pPr marL="228600" lvl="1" indent="-228600" algn="just" defTabSz="1066800" rtl="1">
            <a:lnSpc>
              <a:spcPct val="90000"/>
            </a:lnSpc>
            <a:spcBef>
              <a:spcPct val="0"/>
            </a:spcBef>
            <a:spcAft>
              <a:spcPct val="15000"/>
            </a:spcAft>
            <a:buChar char="••"/>
          </a:pPr>
          <a:r>
            <a:rPr lang="ar-EG" sz="2400" kern="1200" dirty="0">
              <a:latin typeface="Gill Sans Nova" panose="020B0602020104020203" pitchFamily="34" charset="0"/>
            </a:rPr>
            <a:t>تمت الملاحظة بذلك من قبل لجنة أعضاء المكتب "البيرو"</a:t>
          </a:r>
          <a:endParaRPr lang="en-US" sz="2400" kern="1200" dirty="0">
            <a:latin typeface="Gill Sans Nova" panose="020B0602020104020203" pitchFamily="34" charset="0"/>
          </a:endParaRPr>
        </a:p>
      </dsp:txBody>
      <dsp:txXfrm>
        <a:off x="0" y="507860"/>
        <a:ext cx="2990810" cy="4006800"/>
      </dsp:txXfrm>
    </dsp:sp>
    <dsp:sp modelId="{2B0BAD23-C166-4612-A3C5-8E20B21A2D19}">
      <dsp:nvSpPr>
        <dsp:cNvPr id="0" name=""/>
        <dsp:cNvSpPr/>
      </dsp:nvSpPr>
      <dsp:spPr>
        <a:xfrm>
          <a:off x="149540" y="153620"/>
          <a:ext cx="2093567" cy="70848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9132" tIns="0" rIns="79132" bIns="0" numCol="1" spcCol="1270" anchor="ctr" anchorCtr="0">
          <a:noAutofit/>
        </a:bodyPr>
        <a:lstStyle/>
        <a:p>
          <a:pPr lvl="0" algn="ctr" defTabSz="1066800">
            <a:lnSpc>
              <a:spcPct val="90000"/>
            </a:lnSpc>
            <a:spcBef>
              <a:spcPct val="0"/>
            </a:spcBef>
            <a:spcAft>
              <a:spcPct val="35000"/>
            </a:spcAft>
          </a:pPr>
          <a:r>
            <a:rPr lang="ar-EG" sz="2400" b="1" kern="1200" dirty="0">
              <a:effectLst>
                <a:outerShdw blurRad="38100" dist="38100" dir="2700000" algn="tl">
                  <a:srgbClr val="000000">
                    <a:alpha val="43137"/>
                  </a:srgbClr>
                </a:outerShdw>
              </a:effectLst>
              <a:latin typeface="Gill Sans Nova" panose="020B0602020104020203" pitchFamily="34" charset="0"/>
            </a:rPr>
            <a:t>ملاحظين صامتين</a:t>
          </a:r>
          <a:endParaRPr lang="en-US" sz="2400" b="1" kern="1200" dirty="0">
            <a:effectLst>
              <a:outerShdw blurRad="38100" dist="38100" dir="2700000" algn="tl">
                <a:srgbClr val="000000">
                  <a:alpha val="43137"/>
                </a:srgbClr>
              </a:outerShdw>
            </a:effectLst>
            <a:latin typeface="Gill Sans Nova" panose="020B0602020104020203" pitchFamily="34" charset="0"/>
          </a:endParaRPr>
        </a:p>
      </dsp:txBody>
      <dsp:txXfrm>
        <a:off x="184125" y="188205"/>
        <a:ext cx="2024397" cy="63931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389E36-DC11-4C43-9F0A-E18838EA355B}">
      <dsp:nvSpPr>
        <dsp:cNvPr id="0" name=""/>
        <dsp:cNvSpPr/>
      </dsp:nvSpPr>
      <dsp:spPr>
        <a:xfrm>
          <a:off x="0" y="2709249"/>
          <a:ext cx="11198485" cy="1597235"/>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912" tIns="184912" rIns="184912" bIns="184912" numCol="1" spcCol="1270" anchor="ctr" anchorCtr="0">
          <a:noAutofit/>
        </a:bodyPr>
        <a:lstStyle/>
        <a:p>
          <a:pPr lvl="0" algn="ctr" defTabSz="1155700">
            <a:lnSpc>
              <a:spcPct val="90000"/>
            </a:lnSpc>
            <a:spcBef>
              <a:spcPct val="0"/>
            </a:spcBef>
            <a:spcAft>
              <a:spcPct val="35000"/>
            </a:spcAft>
          </a:pPr>
          <a:r>
            <a:rPr lang="ar-EG" sz="2600" b="0" i="0" kern="1200" dirty="0">
              <a:effectLst>
                <a:outerShdw blurRad="38100" dist="38100" dir="2700000" algn="tl">
                  <a:srgbClr val="000000">
                    <a:alpha val="43137"/>
                  </a:srgbClr>
                </a:outerShdw>
              </a:effectLst>
              <a:latin typeface="Gill Sans Nova" panose="020B0602020104020203" pitchFamily="34" charset="0"/>
            </a:rPr>
            <a:t>مرحبا بالأعضاء الجدد</a:t>
          </a:r>
          <a:endParaRPr lang="en-US" sz="2600" b="0" i="0" kern="1200" dirty="0">
            <a:effectLst>
              <a:outerShdw blurRad="38100" dist="38100" dir="2700000" algn="tl">
                <a:srgbClr val="000000">
                  <a:alpha val="43137"/>
                </a:srgbClr>
              </a:outerShdw>
            </a:effectLst>
            <a:latin typeface="Gill Sans Nova" panose="020B0602020104020203" pitchFamily="34" charset="0"/>
          </a:endParaRPr>
        </a:p>
      </dsp:txBody>
      <dsp:txXfrm>
        <a:off x="0" y="2709249"/>
        <a:ext cx="11198485" cy="862507"/>
      </dsp:txXfrm>
    </dsp:sp>
    <dsp:sp modelId="{767D1A8B-6B8D-48A9-BECD-5457D5E0ED23}">
      <dsp:nvSpPr>
        <dsp:cNvPr id="0" name=""/>
        <dsp:cNvSpPr/>
      </dsp:nvSpPr>
      <dsp:spPr>
        <a:xfrm>
          <a:off x="0" y="3567364"/>
          <a:ext cx="2799621" cy="1368413"/>
        </a:xfrm>
        <a:prstGeom prst="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20320" rIns="113792" bIns="20320" numCol="1" spcCol="1270" anchor="t" anchorCtr="0">
          <a:noAutofit/>
        </a:bodyPr>
        <a:lstStyle/>
        <a:p>
          <a:pPr lvl="0" algn="ctr" defTabSz="711200">
            <a:lnSpc>
              <a:spcPct val="90000"/>
            </a:lnSpc>
            <a:spcBef>
              <a:spcPct val="0"/>
            </a:spcBef>
            <a:spcAft>
              <a:spcPct val="35000"/>
            </a:spcAft>
            <a:buFont typeface="+mj-lt"/>
            <a:buNone/>
          </a:pPr>
          <a:r>
            <a:rPr lang="ar-EG" sz="1600" b="1" i="0" u="none" kern="1200" dirty="0">
              <a:effectLst/>
              <a:latin typeface="Gill Sans Nova" panose="020B0602020104020203" pitchFamily="34" charset="0"/>
            </a:rPr>
            <a:t>أفريقيا</a:t>
          </a:r>
          <a:endParaRPr lang="en-US" sz="1000" b="1" u="none" kern="1200" noProof="0" dirty="0">
            <a:effectLst/>
            <a:latin typeface="Gill Sans Nova" panose="020B0602020104020203" pitchFamily="34" charset="0"/>
          </a:endParaRPr>
        </a:p>
        <a:p>
          <a:pPr marL="57150" lvl="1" indent="-57150" algn="ctr" defTabSz="444500">
            <a:lnSpc>
              <a:spcPct val="90000"/>
            </a:lnSpc>
            <a:spcBef>
              <a:spcPct val="0"/>
            </a:spcBef>
            <a:spcAft>
              <a:spcPct val="15000"/>
            </a:spcAft>
            <a:buFont typeface="+mj-lt"/>
            <a:buChar char="••"/>
          </a:pPr>
          <a:r>
            <a:rPr lang="en-US" sz="1000" b="0" i="0" u="none" kern="1200" dirty="0">
              <a:effectLst/>
              <a:latin typeface="Gill Sans Nova" panose="020B0602020104020203" pitchFamily="34" charset="0"/>
            </a:rPr>
            <a:t>Mr Theophilus Mwendwa MUTUI (Kenya)</a:t>
          </a:r>
          <a:endParaRPr lang="en-US" sz="1000" b="0" u="none" kern="1200" noProof="0" dirty="0">
            <a:effectLst/>
            <a:latin typeface="Gill Sans Nova" panose="020B0602020104020203" pitchFamily="34" charset="0"/>
          </a:endParaRPr>
        </a:p>
        <a:p>
          <a:pPr marL="57150" lvl="1" indent="-57150" algn="ctr" defTabSz="444500">
            <a:lnSpc>
              <a:spcPct val="90000"/>
            </a:lnSpc>
            <a:spcBef>
              <a:spcPct val="0"/>
            </a:spcBef>
            <a:spcAft>
              <a:spcPct val="15000"/>
            </a:spcAft>
            <a:buFont typeface="+mj-lt"/>
            <a:buChar char="••"/>
          </a:pPr>
          <a:r>
            <a:rPr lang="en-US" sz="1000" b="0" i="0" u="none" kern="1200" dirty="0">
              <a:effectLst/>
              <a:latin typeface="Gill Sans Nova" panose="020B0602020104020203" pitchFamily="34" charset="0"/>
            </a:rPr>
            <a:t>Mr Prudence ATTIPOE (Ghana)</a:t>
          </a:r>
        </a:p>
      </dsp:txBody>
      <dsp:txXfrm>
        <a:off x="0" y="3567364"/>
        <a:ext cx="2799621" cy="1368413"/>
      </dsp:txXfrm>
    </dsp:sp>
    <dsp:sp modelId="{E0B5C8CD-F749-492B-A968-6F9EB142DAE7}">
      <dsp:nvSpPr>
        <dsp:cNvPr id="0" name=""/>
        <dsp:cNvSpPr/>
      </dsp:nvSpPr>
      <dsp:spPr>
        <a:xfrm>
          <a:off x="2799621" y="3567364"/>
          <a:ext cx="2799621" cy="1368413"/>
        </a:xfrm>
        <a:prstGeom prst="rect">
          <a:avLst/>
        </a:prstGeom>
        <a:solidFill>
          <a:schemeClr val="accent4">
            <a:tint val="40000"/>
            <a:alpha val="90000"/>
            <a:hueOff val="196882"/>
            <a:satOff val="-1743"/>
            <a:lumOff val="122"/>
            <a:alphaOff val="0"/>
          </a:schemeClr>
        </a:solidFill>
        <a:ln w="12700" cap="flat" cmpd="sng" algn="ctr">
          <a:solidFill>
            <a:schemeClr val="accent4">
              <a:tint val="40000"/>
              <a:alpha val="90000"/>
              <a:hueOff val="196882"/>
              <a:satOff val="-1743"/>
              <a:lumOff val="122"/>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20320" rIns="113792" bIns="20320" numCol="1" spcCol="1270" anchor="t" anchorCtr="0">
          <a:noAutofit/>
        </a:bodyPr>
        <a:lstStyle/>
        <a:p>
          <a:pPr lvl="0" algn="ctr" defTabSz="711200">
            <a:lnSpc>
              <a:spcPct val="90000"/>
            </a:lnSpc>
            <a:spcBef>
              <a:spcPct val="0"/>
            </a:spcBef>
            <a:spcAft>
              <a:spcPct val="35000"/>
            </a:spcAft>
            <a:buFont typeface="+mj-lt"/>
            <a:buNone/>
          </a:pPr>
          <a:r>
            <a:rPr lang="ar-EG" sz="1600" b="1" i="0" u="none" kern="1200" dirty="0">
              <a:solidFill>
                <a:prstClr val="black">
                  <a:hueOff val="0"/>
                  <a:satOff val="0"/>
                  <a:lumOff val="0"/>
                  <a:alphaOff val="0"/>
                </a:prstClr>
              </a:solidFill>
              <a:effectLst/>
              <a:latin typeface="Gill Sans Nova" panose="020B0602020104020203" pitchFamily="34" charset="0"/>
              <a:ea typeface="+mn-ea"/>
              <a:cs typeface="Arial" panose="020B0604020202020204" pitchFamily="34" charset="0"/>
            </a:rPr>
            <a:t>أوروبا</a:t>
          </a:r>
          <a:endParaRPr lang="en-US" sz="1600" b="1" i="0" u="none" kern="1200" dirty="0">
            <a:solidFill>
              <a:prstClr val="black">
                <a:hueOff val="0"/>
                <a:satOff val="0"/>
                <a:lumOff val="0"/>
                <a:alphaOff val="0"/>
              </a:prstClr>
            </a:solidFill>
            <a:effectLst/>
            <a:latin typeface="Gill Sans Nova" panose="020B0602020104020203" pitchFamily="34" charset="0"/>
            <a:ea typeface="+mn-ea"/>
            <a:cs typeface="Arial" panose="020B0604020202020204" pitchFamily="34" charset="0"/>
          </a:endParaRPr>
        </a:p>
        <a:p>
          <a:pPr marL="57150" lvl="1" indent="-57150" algn="ctr" defTabSz="444500">
            <a:lnSpc>
              <a:spcPct val="90000"/>
            </a:lnSpc>
            <a:spcBef>
              <a:spcPct val="0"/>
            </a:spcBef>
            <a:spcAft>
              <a:spcPct val="15000"/>
            </a:spcAft>
            <a:buFont typeface="+mj-lt"/>
            <a:buChar char="••"/>
          </a:pPr>
          <a:r>
            <a:rPr lang="en-US" sz="1000" b="0" i="0" u="none" kern="1200" dirty="0">
              <a:effectLst/>
              <a:latin typeface="Gill Sans Nova" panose="020B0602020104020203" pitchFamily="34" charset="0"/>
            </a:rPr>
            <a:t>Ms Olga LAVRENTJEVA (Estonia)</a:t>
          </a:r>
        </a:p>
      </dsp:txBody>
      <dsp:txXfrm>
        <a:off x="2799621" y="3567364"/>
        <a:ext cx="2799621" cy="1368413"/>
      </dsp:txXfrm>
    </dsp:sp>
    <dsp:sp modelId="{85936F50-8263-4F31-8AC6-9A4EB4C5753F}">
      <dsp:nvSpPr>
        <dsp:cNvPr id="0" name=""/>
        <dsp:cNvSpPr/>
      </dsp:nvSpPr>
      <dsp:spPr>
        <a:xfrm>
          <a:off x="5599242" y="3567364"/>
          <a:ext cx="2799621" cy="1368413"/>
        </a:xfrm>
        <a:prstGeom prst="rect">
          <a:avLst/>
        </a:prstGeom>
        <a:solidFill>
          <a:schemeClr val="accent4">
            <a:tint val="40000"/>
            <a:alpha val="90000"/>
            <a:hueOff val="393765"/>
            <a:satOff val="-3486"/>
            <a:lumOff val="243"/>
            <a:alphaOff val="0"/>
          </a:schemeClr>
        </a:solidFill>
        <a:ln w="12700" cap="flat" cmpd="sng" algn="ctr">
          <a:solidFill>
            <a:schemeClr val="accent4">
              <a:tint val="40000"/>
              <a:alpha val="90000"/>
              <a:hueOff val="393765"/>
              <a:satOff val="-3486"/>
              <a:lumOff val="24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20320" rIns="113792" bIns="20320" numCol="1" spcCol="1270" anchor="t" anchorCtr="0">
          <a:noAutofit/>
        </a:bodyPr>
        <a:lstStyle/>
        <a:p>
          <a:pPr marL="0" lvl="0" indent="0" algn="ctr" defTabSz="711200">
            <a:lnSpc>
              <a:spcPct val="90000"/>
            </a:lnSpc>
            <a:spcBef>
              <a:spcPct val="0"/>
            </a:spcBef>
            <a:spcAft>
              <a:spcPct val="35000"/>
            </a:spcAft>
            <a:buFont typeface="+mj-lt"/>
            <a:buNone/>
          </a:pPr>
          <a:r>
            <a:rPr lang="ar-EG" sz="1600" b="1" i="0" u="none" kern="1200" dirty="0">
              <a:solidFill>
                <a:prstClr val="black">
                  <a:hueOff val="0"/>
                  <a:satOff val="0"/>
                  <a:lumOff val="0"/>
                  <a:alphaOff val="0"/>
                </a:prstClr>
              </a:solidFill>
              <a:effectLst/>
              <a:latin typeface="Gill Sans Nova" panose="020B0602020104020203" pitchFamily="34" charset="0"/>
              <a:ea typeface="+mn-ea"/>
              <a:cs typeface="Arial" panose="020B0604020202020204" pitchFamily="34" charset="0"/>
            </a:rPr>
            <a:t>الشرق الأدني</a:t>
          </a:r>
          <a:endParaRPr lang="en-US" sz="1600" b="1" i="0" u="none" kern="1200" dirty="0">
            <a:solidFill>
              <a:prstClr val="black">
                <a:hueOff val="0"/>
                <a:satOff val="0"/>
                <a:lumOff val="0"/>
                <a:alphaOff val="0"/>
              </a:prstClr>
            </a:solidFill>
            <a:effectLst/>
            <a:latin typeface="Gill Sans Nova" panose="020B0602020104020203" pitchFamily="34" charset="0"/>
            <a:ea typeface="+mn-ea"/>
            <a:cs typeface="Arial" panose="020B0604020202020204" pitchFamily="34" charset="0"/>
          </a:endParaRPr>
        </a:p>
        <a:p>
          <a:pPr marL="57150" lvl="1" indent="0" algn="ctr" defTabSz="444500">
            <a:lnSpc>
              <a:spcPct val="90000"/>
            </a:lnSpc>
            <a:spcBef>
              <a:spcPct val="0"/>
            </a:spcBef>
            <a:spcAft>
              <a:spcPct val="15000"/>
            </a:spcAft>
            <a:buFont typeface="+mj-lt"/>
            <a:buChar char="••"/>
          </a:pPr>
          <a:r>
            <a:rPr lang="en-US" sz="1000" b="0" i="0" u="none" kern="1200" dirty="0">
              <a:effectLst/>
              <a:latin typeface="Gill Sans Nova" panose="020B0602020104020203" pitchFamily="34" charset="0"/>
            </a:rPr>
            <a:t>Ms Maryam JALILI MOGHADEM (Iran)</a:t>
          </a:r>
        </a:p>
        <a:p>
          <a:pPr marL="57150" lvl="1" indent="0" algn="ctr" defTabSz="444500">
            <a:lnSpc>
              <a:spcPct val="90000"/>
            </a:lnSpc>
            <a:spcBef>
              <a:spcPct val="0"/>
            </a:spcBef>
            <a:spcAft>
              <a:spcPct val="15000"/>
            </a:spcAft>
            <a:buFont typeface="+mj-lt"/>
            <a:buChar char="••"/>
          </a:pPr>
          <a:r>
            <a:rPr lang="en-US" sz="1000" b="0" i="0" u="none" kern="1200" dirty="0">
              <a:effectLst/>
              <a:latin typeface="Gill Sans Nova" panose="020B0602020104020203" pitchFamily="34" charset="0"/>
            </a:rPr>
            <a:t>Mr Imad ALAWAD (Jordan)</a:t>
          </a:r>
        </a:p>
        <a:p>
          <a:pPr marL="57150" lvl="1" indent="0" algn="ctr" defTabSz="444500">
            <a:lnSpc>
              <a:spcPct val="90000"/>
            </a:lnSpc>
            <a:spcBef>
              <a:spcPct val="0"/>
            </a:spcBef>
            <a:spcAft>
              <a:spcPct val="15000"/>
            </a:spcAft>
            <a:buFont typeface="+mj-lt"/>
            <a:buChar char="••"/>
          </a:pPr>
          <a:r>
            <a:rPr lang="en-US" sz="1000" b="0" i="0" u="none" kern="1200" dirty="0">
              <a:effectLst/>
              <a:latin typeface="Gill Sans Nova" panose="020B0602020104020203" pitchFamily="34" charset="0"/>
            </a:rPr>
            <a:t>Mr Lahbib BEN JAMÂA (Tunisia)</a:t>
          </a:r>
        </a:p>
      </dsp:txBody>
      <dsp:txXfrm>
        <a:off x="5599242" y="3567364"/>
        <a:ext cx="2799621" cy="1368413"/>
      </dsp:txXfrm>
    </dsp:sp>
    <dsp:sp modelId="{0AC19C87-FDBE-4695-BA17-BCDBF25B66D2}">
      <dsp:nvSpPr>
        <dsp:cNvPr id="0" name=""/>
        <dsp:cNvSpPr/>
      </dsp:nvSpPr>
      <dsp:spPr>
        <a:xfrm>
          <a:off x="8398863" y="3567364"/>
          <a:ext cx="2799621" cy="1368413"/>
        </a:xfrm>
        <a:prstGeom prst="rect">
          <a:avLst/>
        </a:prstGeom>
        <a:solidFill>
          <a:schemeClr val="accent4">
            <a:tint val="40000"/>
            <a:alpha val="90000"/>
            <a:hueOff val="590647"/>
            <a:satOff val="-5229"/>
            <a:lumOff val="365"/>
            <a:alphaOff val="0"/>
          </a:schemeClr>
        </a:solidFill>
        <a:ln w="12700" cap="flat" cmpd="sng" algn="ctr">
          <a:solidFill>
            <a:schemeClr val="accent4">
              <a:tint val="40000"/>
              <a:alpha val="90000"/>
              <a:hueOff val="590647"/>
              <a:satOff val="-5229"/>
              <a:lumOff val="36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20320" rIns="113792" bIns="20320" numCol="1" spcCol="1270" anchor="t" anchorCtr="0">
          <a:noAutofit/>
        </a:bodyPr>
        <a:lstStyle/>
        <a:p>
          <a:pPr marL="0" lvl="0" indent="0" algn="ctr" defTabSz="711200">
            <a:lnSpc>
              <a:spcPct val="90000"/>
            </a:lnSpc>
            <a:spcBef>
              <a:spcPct val="0"/>
            </a:spcBef>
            <a:spcAft>
              <a:spcPct val="35000"/>
            </a:spcAft>
            <a:buFont typeface="+mj-lt"/>
            <a:buNone/>
          </a:pPr>
          <a:r>
            <a:rPr lang="ar-EG" sz="1600" b="1" i="0" u="none" kern="1200" dirty="0">
              <a:solidFill>
                <a:prstClr val="black">
                  <a:hueOff val="0"/>
                  <a:satOff val="0"/>
                  <a:lumOff val="0"/>
                  <a:alphaOff val="0"/>
                </a:prstClr>
              </a:solidFill>
              <a:effectLst/>
              <a:latin typeface="Gill Sans Nova" panose="020B0602020104020203" pitchFamily="34" charset="0"/>
              <a:ea typeface="+mn-ea"/>
              <a:cs typeface="Arial" panose="020B0604020202020204" pitchFamily="34" charset="0"/>
            </a:rPr>
            <a:t>جنوب غرب الباسيفيك</a:t>
          </a:r>
          <a:endParaRPr lang="en-US" sz="1600" b="1" i="0" u="none" kern="1200" dirty="0">
            <a:solidFill>
              <a:prstClr val="black">
                <a:hueOff val="0"/>
                <a:satOff val="0"/>
                <a:lumOff val="0"/>
                <a:alphaOff val="0"/>
              </a:prstClr>
            </a:solidFill>
            <a:effectLst/>
            <a:latin typeface="Gill Sans Nova" panose="020B0602020104020203" pitchFamily="34" charset="0"/>
            <a:ea typeface="+mn-ea"/>
            <a:cs typeface="Arial" panose="020B0604020202020204" pitchFamily="34" charset="0"/>
          </a:endParaRPr>
        </a:p>
        <a:p>
          <a:pPr marL="57150" lvl="1" indent="0" algn="ctr" defTabSz="444500">
            <a:lnSpc>
              <a:spcPct val="90000"/>
            </a:lnSpc>
            <a:spcBef>
              <a:spcPct val="0"/>
            </a:spcBef>
            <a:spcAft>
              <a:spcPct val="15000"/>
            </a:spcAft>
            <a:buFont typeface="+mj-lt"/>
            <a:buChar char="••"/>
          </a:pPr>
          <a:r>
            <a:rPr lang="en-US" sz="1000" b="0" i="0" u="none" kern="1200" dirty="0">
              <a:effectLst/>
              <a:latin typeface="Gill Sans Nova" panose="020B0602020104020203" pitchFamily="34" charset="0"/>
            </a:rPr>
            <a:t>Mr David TENAKANAI </a:t>
          </a:r>
          <a:br>
            <a:rPr lang="en-US" sz="1000" b="0" i="0" u="none" kern="1200" dirty="0">
              <a:effectLst/>
              <a:latin typeface="Gill Sans Nova" panose="020B0602020104020203" pitchFamily="34" charset="0"/>
            </a:rPr>
          </a:br>
          <a:r>
            <a:rPr lang="en-US" sz="1000" b="0" i="0" u="none" kern="1200" dirty="0">
              <a:effectLst/>
              <a:latin typeface="Gill Sans Nova" panose="020B0602020104020203" pitchFamily="34" charset="0"/>
            </a:rPr>
            <a:t>(Papua New Guinea) </a:t>
          </a:r>
        </a:p>
      </dsp:txBody>
      <dsp:txXfrm>
        <a:off x="8398863" y="3567364"/>
        <a:ext cx="2799621" cy="1368413"/>
      </dsp:txXfrm>
    </dsp:sp>
    <dsp:sp modelId="{5DB29493-957F-4DFA-A6B8-7D8A43603207}">
      <dsp:nvSpPr>
        <dsp:cNvPr id="0" name=""/>
        <dsp:cNvSpPr/>
      </dsp:nvSpPr>
      <dsp:spPr>
        <a:xfrm rot="10800000">
          <a:off x="0" y="1349"/>
          <a:ext cx="11198485" cy="2752522"/>
        </a:xfrm>
        <a:prstGeom prst="upArrowCallout">
          <a:avLst/>
        </a:prstGeom>
        <a:solidFill>
          <a:schemeClr val="accent4">
            <a:hueOff val="1806477"/>
            <a:satOff val="-11807"/>
            <a:lumOff val="705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4912" tIns="184912" rIns="184912" bIns="184912" numCol="1" spcCol="1270" anchor="t" anchorCtr="0">
          <a:noAutofit/>
        </a:bodyPr>
        <a:lstStyle/>
        <a:p>
          <a:pPr lvl="0" algn="ctr" defTabSz="1155700">
            <a:lnSpc>
              <a:spcPct val="90000"/>
            </a:lnSpc>
            <a:spcBef>
              <a:spcPct val="0"/>
            </a:spcBef>
            <a:spcAft>
              <a:spcPct val="35000"/>
            </a:spcAft>
          </a:pPr>
          <a:r>
            <a:rPr lang="ar-EG" sz="2600" kern="1200" noProof="0" dirty="0">
              <a:effectLst>
                <a:outerShdw blurRad="38100" dist="38100" dir="2700000" algn="tl">
                  <a:srgbClr val="000000">
                    <a:alpha val="43137"/>
                  </a:srgbClr>
                </a:outerShdw>
              </a:effectLst>
              <a:latin typeface="Gill Sans Nova" panose="020B0602020104020203" pitchFamily="34" charset="0"/>
            </a:rPr>
            <a:t>شكرا لأعضاء لجنة المعايير السابقين لعملهم!</a:t>
          </a:r>
          <a:endParaRPr lang="en-US" sz="2600" kern="1200" noProof="0" dirty="0">
            <a:effectLst>
              <a:outerShdw blurRad="38100" dist="38100" dir="2700000" algn="tl">
                <a:srgbClr val="000000">
                  <a:alpha val="43137"/>
                </a:srgbClr>
              </a:outerShdw>
            </a:effectLst>
            <a:latin typeface="Gill Sans Nova" panose="020B0602020104020203" pitchFamily="34" charset="0"/>
          </a:endParaRPr>
        </a:p>
      </dsp:txBody>
      <dsp:txXfrm rot="-10800000">
        <a:off x="0" y="1349"/>
        <a:ext cx="11198485" cy="966135"/>
      </dsp:txXfrm>
    </dsp:sp>
    <dsp:sp modelId="{CF9D92FC-86EA-4D05-B875-322C622CA1A9}">
      <dsp:nvSpPr>
        <dsp:cNvPr id="0" name=""/>
        <dsp:cNvSpPr/>
      </dsp:nvSpPr>
      <dsp:spPr>
        <a:xfrm>
          <a:off x="5468" y="822587"/>
          <a:ext cx="3729182" cy="936945"/>
        </a:xfrm>
        <a:prstGeom prst="rect">
          <a:avLst/>
        </a:prstGeom>
        <a:solidFill>
          <a:schemeClr val="accent4">
            <a:tint val="40000"/>
            <a:alpha val="90000"/>
            <a:hueOff val="787530"/>
            <a:satOff val="-6973"/>
            <a:lumOff val="487"/>
            <a:alphaOff val="0"/>
          </a:schemeClr>
        </a:solidFill>
        <a:ln w="12700" cap="flat" cmpd="sng" algn="ctr">
          <a:solidFill>
            <a:schemeClr val="accent4">
              <a:tint val="40000"/>
              <a:alpha val="90000"/>
              <a:hueOff val="787530"/>
              <a:satOff val="-6973"/>
              <a:lumOff val="487"/>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16510" rIns="92456" bIns="16510" numCol="1" spcCol="1270" anchor="ctr" anchorCtr="0">
          <a:noAutofit/>
        </a:bodyPr>
        <a:lstStyle/>
        <a:p>
          <a:pPr lvl="0" algn="ctr" defTabSz="577850">
            <a:lnSpc>
              <a:spcPct val="90000"/>
            </a:lnSpc>
            <a:spcBef>
              <a:spcPct val="0"/>
            </a:spcBef>
            <a:spcAft>
              <a:spcPct val="35000"/>
            </a:spcAft>
            <a:buNone/>
          </a:pPr>
          <a:r>
            <a:rPr lang="ar-EG" sz="1300" b="1" u="none" kern="1200" noProof="0" dirty="0">
              <a:effectLst/>
              <a:latin typeface="Gill Sans Nova" panose="020B0602020104020203" pitchFamily="34" charset="0"/>
            </a:rPr>
            <a:t>أفريقيا</a:t>
          </a:r>
          <a:endParaRPr lang="en-US" sz="1300" b="1" u="none" kern="1200" noProof="0" dirty="0">
            <a:effectLst/>
            <a:latin typeface="Gill Sans Nova" panose="020B0602020104020203" pitchFamily="34" charset="0"/>
          </a:endParaRPr>
        </a:p>
        <a:p>
          <a:pPr lvl="0" algn="ctr" defTabSz="577850">
            <a:lnSpc>
              <a:spcPct val="90000"/>
            </a:lnSpc>
            <a:spcBef>
              <a:spcPct val="0"/>
            </a:spcBef>
            <a:spcAft>
              <a:spcPct val="35000"/>
            </a:spcAft>
            <a:buNone/>
          </a:pPr>
          <a:r>
            <a:rPr lang="en-US" sz="1300" b="0" u="none" kern="1200" noProof="0" dirty="0">
              <a:effectLst/>
              <a:latin typeface="Gill Sans Nova" panose="020B0602020104020203" pitchFamily="34" charset="0"/>
            </a:rPr>
            <a:t>Mr Moses Adegboyega ADEWUMI (Nigeria)</a:t>
          </a:r>
        </a:p>
        <a:p>
          <a:pPr lvl="0" algn="ctr" defTabSz="577850">
            <a:lnSpc>
              <a:spcPct val="90000"/>
            </a:lnSpc>
            <a:spcBef>
              <a:spcPct val="0"/>
            </a:spcBef>
            <a:spcAft>
              <a:spcPct val="35000"/>
            </a:spcAft>
          </a:pPr>
          <a:r>
            <a:rPr lang="en-US" sz="1300" b="0" u="none" kern="1200" noProof="0" dirty="0">
              <a:effectLst/>
              <a:latin typeface="Gill Sans Nova" panose="020B0602020104020203" pitchFamily="34" charset="0"/>
            </a:rPr>
            <a:t>Mr Luis Antonio TAVARES (Guinea-Bissau)</a:t>
          </a:r>
        </a:p>
      </dsp:txBody>
      <dsp:txXfrm>
        <a:off x="5468" y="822587"/>
        <a:ext cx="3729182" cy="936945"/>
      </dsp:txXfrm>
    </dsp:sp>
    <dsp:sp modelId="{1D24FFA1-4A04-4C04-B9B9-C6430B3411F7}">
      <dsp:nvSpPr>
        <dsp:cNvPr id="0" name=""/>
        <dsp:cNvSpPr/>
      </dsp:nvSpPr>
      <dsp:spPr>
        <a:xfrm>
          <a:off x="3734651" y="822587"/>
          <a:ext cx="3729182" cy="936945"/>
        </a:xfrm>
        <a:prstGeom prst="rect">
          <a:avLst/>
        </a:prstGeom>
        <a:solidFill>
          <a:schemeClr val="accent4">
            <a:tint val="40000"/>
            <a:alpha val="90000"/>
            <a:hueOff val="984412"/>
            <a:satOff val="-8716"/>
            <a:lumOff val="608"/>
            <a:alphaOff val="0"/>
          </a:schemeClr>
        </a:solidFill>
        <a:ln w="12700" cap="flat" cmpd="sng" algn="ctr">
          <a:solidFill>
            <a:schemeClr val="accent4">
              <a:tint val="40000"/>
              <a:alpha val="90000"/>
              <a:hueOff val="984412"/>
              <a:satOff val="-8716"/>
              <a:lumOff val="60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16510" rIns="92456" bIns="16510" numCol="1" spcCol="1270" anchor="ctr" anchorCtr="0">
          <a:noAutofit/>
        </a:bodyPr>
        <a:lstStyle/>
        <a:p>
          <a:pPr lvl="0" algn="ctr" defTabSz="577850">
            <a:lnSpc>
              <a:spcPct val="90000"/>
            </a:lnSpc>
            <a:spcBef>
              <a:spcPct val="0"/>
            </a:spcBef>
            <a:spcAft>
              <a:spcPct val="35000"/>
            </a:spcAft>
            <a:buFont typeface="Arial" panose="020B0604020202020204" pitchFamily="34" charset="0"/>
            <a:buNone/>
          </a:pPr>
          <a:r>
            <a:rPr lang="ar-EG" sz="1300" b="1" i="0" u="none" kern="1200" dirty="0">
              <a:effectLst/>
              <a:latin typeface="Gill Sans Nova" panose="020B0602020104020203" pitchFamily="34" charset="0"/>
            </a:rPr>
            <a:t>أوروبا</a:t>
          </a:r>
          <a:endParaRPr lang="en-US" sz="1300" b="1" i="0" u="none" kern="1200" dirty="0">
            <a:effectLst/>
            <a:latin typeface="Gill Sans Nova" panose="020B0602020104020203" pitchFamily="34" charset="0"/>
          </a:endParaRPr>
        </a:p>
        <a:p>
          <a:pPr lvl="0" algn="ctr" defTabSz="577850">
            <a:lnSpc>
              <a:spcPct val="90000"/>
            </a:lnSpc>
            <a:spcBef>
              <a:spcPct val="0"/>
            </a:spcBef>
            <a:spcAft>
              <a:spcPct val="35000"/>
            </a:spcAft>
            <a:buFont typeface="+mj-lt"/>
            <a:buNone/>
          </a:pPr>
          <a:r>
            <a:rPr lang="en-US" sz="1300" b="0" i="0" u="none" kern="1200" dirty="0">
              <a:effectLst/>
              <a:latin typeface="Gill Sans Nova" panose="020B0602020104020203" pitchFamily="34" charset="0"/>
            </a:rPr>
            <a:t>Ms Laurence BOUHOT-DELDUC (France)</a:t>
          </a:r>
          <a:endParaRPr lang="en-US" sz="1300" kern="1200" noProof="0" dirty="0">
            <a:effectLst/>
            <a:latin typeface="Gill Sans Nova" panose="020B0602020104020203" pitchFamily="34" charset="0"/>
          </a:endParaRPr>
        </a:p>
      </dsp:txBody>
      <dsp:txXfrm>
        <a:off x="3734651" y="822587"/>
        <a:ext cx="3729182" cy="936945"/>
      </dsp:txXfrm>
    </dsp:sp>
    <dsp:sp modelId="{EFD19D19-DE88-47BD-8958-805791920C70}">
      <dsp:nvSpPr>
        <dsp:cNvPr id="0" name=""/>
        <dsp:cNvSpPr/>
      </dsp:nvSpPr>
      <dsp:spPr>
        <a:xfrm>
          <a:off x="7463833" y="822587"/>
          <a:ext cx="3729182" cy="936945"/>
        </a:xfrm>
        <a:prstGeom prst="rect">
          <a:avLst/>
        </a:prstGeom>
        <a:solidFill>
          <a:schemeClr val="accent4">
            <a:tint val="40000"/>
            <a:alpha val="90000"/>
            <a:hueOff val="1181295"/>
            <a:satOff val="-10459"/>
            <a:lumOff val="730"/>
            <a:alphaOff val="0"/>
          </a:schemeClr>
        </a:solidFill>
        <a:ln w="12700" cap="flat" cmpd="sng" algn="ctr">
          <a:solidFill>
            <a:schemeClr val="accent4">
              <a:tint val="40000"/>
              <a:alpha val="90000"/>
              <a:hueOff val="1181295"/>
              <a:satOff val="-10459"/>
              <a:lumOff val="73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16510" rIns="92456" bIns="16510" numCol="1" spcCol="1270" anchor="ctr" anchorCtr="0">
          <a:noAutofit/>
        </a:bodyPr>
        <a:lstStyle/>
        <a:p>
          <a:pPr lvl="0" algn="ctr" defTabSz="577850">
            <a:lnSpc>
              <a:spcPct val="90000"/>
            </a:lnSpc>
            <a:spcBef>
              <a:spcPct val="0"/>
            </a:spcBef>
            <a:spcAft>
              <a:spcPct val="35000"/>
            </a:spcAft>
            <a:buFont typeface="Arial" panose="020B0604020202020204" pitchFamily="34" charset="0"/>
            <a:buNone/>
          </a:pPr>
          <a:r>
            <a:rPr lang="ar-EG" sz="1300" b="1" i="0" u="none" kern="1200" dirty="0">
              <a:effectLst/>
              <a:latin typeface="Gill Sans Nova" panose="020B0602020104020203" pitchFamily="34" charset="0"/>
            </a:rPr>
            <a:t>الشرق الأدني</a:t>
          </a:r>
          <a:endParaRPr lang="en-US" sz="1300" b="1" i="0" u="none" kern="1200" dirty="0">
            <a:effectLst/>
            <a:latin typeface="Gill Sans Nova" panose="020B0602020104020203" pitchFamily="34" charset="0"/>
          </a:endParaRPr>
        </a:p>
        <a:p>
          <a:pPr lvl="0" algn="ctr" defTabSz="577850">
            <a:lnSpc>
              <a:spcPct val="90000"/>
            </a:lnSpc>
            <a:spcBef>
              <a:spcPct val="0"/>
            </a:spcBef>
            <a:spcAft>
              <a:spcPct val="35000"/>
            </a:spcAft>
            <a:buFont typeface="+mj-lt"/>
            <a:buNone/>
          </a:pPr>
          <a:r>
            <a:rPr lang="en-US" sz="1300" b="0" i="0" u="none" kern="1200" dirty="0">
              <a:effectLst/>
              <a:latin typeface="Gill Sans Nova" panose="020B0602020104020203" pitchFamily="34" charset="0"/>
            </a:rPr>
            <a:t>Mr Abdelmoneem Ismaeel ADRA ABDETAM (Sudan)</a:t>
          </a:r>
          <a:endParaRPr lang="en-US" sz="1300" kern="1200" noProof="0" dirty="0">
            <a:effectLst/>
            <a:latin typeface="Gill Sans Nova" panose="020B0602020104020203" pitchFamily="34" charset="0"/>
          </a:endParaRPr>
        </a:p>
      </dsp:txBody>
      <dsp:txXfrm>
        <a:off x="7463833" y="822587"/>
        <a:ext cx="3729182" cy="93694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118AE4-A771-431C-A637-1EE81420A1C2}">
      <dsp:nvSpPr>
        <dsp:cNvPr id="0" name=""/>
        <dsp:cNvSpPr/>
      </dsp:nvSpPr>
      <dsp:spPr>
        <a:xfrm>
          <a:off x="4419" y="605471"/>
          <a:ext cx="1309495" cy="654747"/>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ar-EG" sz="1800" kern="1200" dirty="0">
              <a:effectLst>
                <a:outerShdw blurRad="38100" dist="38100" dir="2700000" algn="tl">
                  <a:srgbClr val="000000">
                    <a:alpha val="43137"/>
                  </a:srgbClr>
                </a:outerShdw>
              </a:effectLst>
              <a:latin typeface="Gill Sans Nova" panose="020B0602020104020203" pitchFamily="34" charset="0"/>
            </a:rPr>
            <a:t>أفريقيا</a:t>
          </a:r>
          <a:endParaRPr lang="en-US" sz="1800" kern="1200" dirty="0">
            <a:effectLst>
              <a:outerShdw blurRad="38100" dist="38100" dir="2700000" algn="tl">
                <a:srgbClr val="000000">
                  <a:alpha val="43137"/>
                </a:srgbClr>
              </a:outerShdw>
            </a:effectLst>
            <a:latin typeface="Gill Sans Nova" panose="020B0602020104020203" pitchFamily="34" charset="0"/>
          </a:endParaRPr>
        </a:p>
      </dsp:txBody>
      <dsp:txXfrm>
        <a:off x="23596" y="624648"/>
        <a:ext cx="1271141" cy="616393"/>
      </dsp:txXfrm>
    </dsp:sp>
    <dsp:sp modelId="{D7875A27-F732-4FD6-84E8-AF521ADD704E}">
      <dsp:nvSpPr>
        <dsp:cNvPr id="0" name=""/>
        <dsp:cNvSpPr/>
      </dsp:nvSpPr>
      <dsp:spPr>
        <a:xfrm>
          <a:off x="135368" y="1260219"/>
          <a:ext cx="130949" cy="491060"/>
        </a:xfrm>
        <a:custGeom>
          <a:avLst/>
          <a:gdLst/>
          <a:ahLst/>
          <a:cxnLst/>
          <a:rect l="0" t="0" r="0" b="0"/>
          <a:pathLst>
            <a:path>
              <a:moveTo>
                <a:pt x="0" y="0"/>
              </a:moveTo>
              <a:lnTo>
                <a:pt x="0" y="491060"/>
              </a:lnTo>
              <a:lnTo>
                <a:pt x="130949" y="49106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F352EAE-0B58-401E-BAB0-ABB0E639E8C9}">
      <dsp:nvSpPr>
        <dsp:cNvPr id="0" name=""/>
        <dsp:cNvSpPr/>
      </dsp:nvSpPr>
      <dsp:spPr>
        <a:xfrm>
          <a:off x="266318" y="1423906"/>
          <a:ext cx="1047596" cy="654747"/>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latin typeface="Gill Sans Nova" panose="020B0602020104020203" pitchFamily="34" charset="0"/>
            </a:rPr>
            <a:t>Ms Alphonsine LOUHOUARI TOKOZABA</a:t>
          </a:r>
        </a:p>
      </dsp:txBody>
      <dsp:txXfrm>
        <a:off x="285495" y="1443083"/>
        <a:ext cx="1009242" cy="616393"/>
      </dsp:txXfrm>
    </dsp:sp>
    <dsp:sp modelId="{BF6AC7C2-DF01-46E5-9F1C-1D1DA1B34213}">
      <dsp:nvSpPr>
        <dsp:cNvPr id="0" name=""/>
        <dsp:cNvSpPr/>
      </dsp:nvSpPr>
      <dsp:spPr>
        <a:xfrm>
          <a:off x="135368" y="1260219"/>
          <a:ext cx="130949" cy="1309495"/>
        </a:xfrm>
        <a:custGeom>
          <a:avLst/>
          <a:gdLst/>
          <a:ahLst/>
          <a:cxnLst/>
          <a:rect l="0" t="0" r="0" b="0"/>
          <a:pathLst>
            <a:path>
              <a:moveTo>
                <a:pt x="0" y="0"/>
              </a:moveTo>
              <a:lnTo>
                <a:pt x="0" y="1309495"/>
              </a:lnTo>
              <a:lnTo>
                <a:pt x="130949" y="130949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56C9235-BE00-46B8-8A28-05EBE1E980EF}">
      <dsp:nvSpPr>
        <dsp:cNvPr id="0" name=""/>
        <dsp:cNvSpPr/>
      </dsp:nvSpPr>
      <dsp:spPr>
        <a:xfrm>
          <a:off x="266318" y="2242341"/>
          <a:ext cx="1047596" cy="654747"/>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75270"/>
              <a:satOff val="-492"/>
              <a:lumOff val="294"/>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latin typeface="Gill Sans Nova" panose="020B0602020104020203" pitchFamily="34" charset="0"/>
            </a:rPr>
            <a:t>Mr David KAMANGIRA</a:t>
          </a:r>
        </a:p>
      </dsp:txBody>
      <dsp:txXfrm>
        <a:off x="285495" y="2261518"/>
        <a:ext cx="1009242" cy="616393"/>
      </dsp:txXfrm>
    </dsp:sp>
    <dsp:sp modelId="{A223ABFF-610F-4557-BDD5-1E8C82D90366}">
      <dsp:nvSpPr>
        <dsp:cNvPr id="0" name=""/>
        <dsp:cNvSpPr/>
      </dsp:nvSpPr>
      <dsp:spPr>
        <a:xfrm>
          <a:off x="135368" y="1260219"/>
          <a:ext cx="130949" cy="2127930"/>
        </a:xfrm>
        <a:custGeom>
          <a:avLst/>
          <a:gdLst/>
          <a:ahLst/>
          <a:cxnLst/>
          <a:rect l="0" t="0" r="0" b="0"/>
          <a:pathLst>
            <a:path>
              <a:moveTo>
                <a:pt x="0" y="0"/>
              </a:moveTo>
              <a:lnTo>
                <a:pt x="0" y="2127930"/>
              </a:lnTo>
              <a:lnTo>
                <a:pt x="130949" y="212793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EDFC5E3-D110-4B6B-83B6-AB41D83C0A45}">
      <dsp:nvSpPr>
        <dsp:cNvPr id="0" name=""/>
        <dsp:cNvSpPr/>
      </dsp:nvSpPr>
      <dsp:spPr>
        <a:xfrm>
          <a:off x="266318" y="3060775"/>
          <a:ext cx="1047596" cy="654747"/>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150540"/>
              <a:satOff val="-984"/>
              <a:lumOff val="58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latin typeface="Gill Sans Nova" panose="020B0602020104020203" pitchFamily="34" charset="0"/>
            </a:rPr>
            <a:t>Mr Theophilus Mwendwa MUTUI</a:t>
          </a:r>
        </a:p>
      </dsp:txBody>
      <dsp:txXfrm>
        <a:off x="285495" y="3079952"/>
        <a:ext cx="1009242" cy="616393"/>
      </dsp:txXfrm>
    </dsp:sp>
    <dsp:sp modelId="{08928C8E-C134-48C3-919B-17FCD520FB40}">
      <dsp:nvSpPr>
        <dsp:cNvPr id="0" name=""/>
        <dsp:cNvSpPr/>
      </dsp:nvSpPr>
      <dsp:spPr>
        <a:xfrm>
          <a:off x="135368" y="1260219"/>
          <a:ext cx="130949" cy="2946365"/>
        </a:xfrm>
        <a:custGeom>
          <a:avLst/>
          <a:gdLst/>
          <a:ahLst/>
          <a:cxnLst/>
          <a:rect l="0" t="0" r="0" b="0"/>
          <a:pathLst>
            <a:path>
              <a:moveTo>
                <a:pt x="0" y="0"/>
              </a:moveTo>
              <a:lnTo>
                <a:pt x="0" y="2946365"/>
              </a:lnTo>
              <a:lnTo>
                <a:pt x="130949" y="294636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1E7CA70-4B27-43DD-87D0-85259A5CBC52}">
      <dsp:nvSpPr>
        <dsp:cNvPr id="0" name=""/>
        <dsp:cNvSpPr/>
      </dsp:nvSpPr>
      <dsp:spPr>
        <a:xfrm>
          <a:off x="266318" y="3879210"/>
          <a:ext cx="1047596" cy="654747"/>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225810"/>
              <a:satOff val="-1476"/>
              <a:lumOff val="882"/>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latin typeface="Gill Sans Nova" panose="020B0602020104020203" pitchFamily="34" charset="0"/>
            </a:rPr>
            <a:t>Mr Prudence Tonator ATTIPOE</a:t>
          </a:r>
        </a:p>
      </dsp:txBody>
      <dsp:txXfrm>
        <a:off x="285495" y="3898387"/>
        <a:ext cx="1009242" cy="616393"/>
      </dsp:txXfrm>
    </dsp:sp>
    <dsp:sp modelId="{0454CF3A-E076-4B67-BDD0-1233DE09727E}">
      <dsp:nvSpPr>
        <dsp:cNvPr id="0" name=""/>
        <dsp:cNvSpPr/>
      </dsp:nvSpPr>
      <dsp:spPr>
        <a:xfrm>
          <a:off x="1641288" y="605471"/>
          <a:ext cx="1309495" cy="654747"/>
        </a:xfrm>
        <a:prstGeom prst="roundRect">
          <a:avLst>
            <a:gd name="adj" fmla="val 10000"/>
          </a:avLst>
        </a:prstGeom>
        <a:solidFill>
          <a:schemeClr val="accent4">
            <a:hueOff val="301080"/>
            <a:satOff val="-1968"/>
            <a:lumOff val="117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ar-EG" sz="1800" kern="1200" dirty="0">
              <a:effectLst>
                <a:outerShdw blurRad="38100" dist="38100" dir="2700000" algn="tl">
                  <a:srgbClr val="000000">
                    <a:alpha val="43137"/>
                  </a:srgbClr>
                </a:outerShdw>
              </a:effectLst>
              <a:latin typeface="Gill Sans Nova" panose="020B0602020104020203" pitchFamily="34" charset="0"/>
            </a:rPr>
            <a:t>أسيا</a:t>
          </a:r>
          <a:endParaRPr lang="en-US" sz="1800" kern="1200" dirty="0">
            <a:effectLst>
              <a:outerShdw blurRad="38100" dist="38100" dir="2700000" algn="tl">
                <a:srgbClr val="000000">
                  <a:alpha val="43137"/>
                </a:srgbClr>
              </a:outerShdw>
            </a:effectLst>
            <a:latin typeface="Gill Sans Nova" panose="020B0602020104020203" pitchFamily="34" charset="0"/>
          </a:endParaRPr>
        </a:p>
      </dsp:txBody>
      <dsp:txXfrm>
        <a:off x="1660465" y="624648"/>
        <a:ext cx="1271141" cy="616393"/>
      </dsp:txXfrm>
    </dsp:sp>
    <dsp:sp modelId="{895863CA-D6AC-47BF-A150-D032ECE9C64F}">
      <dsp:nvSpPr>
        <dsp:cNvPr id="0" name=""/>
        <dsp:cNvSpPr/>
      </dsp:nvSpPr>
      <dsp:spPr>
        <a:xfrm>
          <a:off x="1772238" y="1260219"/>
          <a:ext cx="130949" cy="491060"/>
        </a:xfrm>
        <a:custGeom>
          <a:avLst/>
          <a:gdLst/>
          <a:ahLst/>
          <a:cxnLst/>
          <a:rect l="0" t="0" r="0" b="0"/>
          <a:pathLst>
            <a:path>
              <a:moveTo>
                <a:pt x="0" y="0"/>
              </a:moveTo>
              <a:lnTo>
                <a:pt x="0" y="491060"/>
              </a:lnTo>
              <a:lnTo>
                <a:pt x="130949" y="49106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0560122-5908-4BCF-A5F4-560F01FF5B00}">
      <dsp:nvSpPr>
        <dsp:cNvPr id="0" name=""/>
        <dsp:cNvSpPr/>
      </dsp:nvSpPr>
      <dsp:spPr>
        <a:xfrm>
          <a:off x="1903188" y="1423906"/>
          <a:ext cx="1047596" cy="654747"/>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301080"/>
              <a:satOff val="-1968"/>
              <a:lumOff val="1176"/>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latin typeface="Gill Sans Nova" panose="020B0602020104020203" pitchFamily="34" charset="0"/>
            </a:rPr>
            <a:t>Ms Chonticha RAKKRAI</a:t>
          </a:r>
        </a:p>
      </dsp:txBody>
      <dsp:txXfrm>
        <a:off x="1922365" y="1443083"/>
        <a:ext cx="1009242" cy="616393"/>
      </dsp:txXfrm>
    </dsp:sp>
    <dsp:sp modelId="{E6EE7B04-6518-4AF2-A958-FD5A3B967E6B}">
      <dsp:nvSpPr>
        <dsp:cNvPr id="0" name=""/>
        <dsp:cNvSpPr/>
      </dsp:nvSpPr>
      <dsp:spPr>
        <a:xfrm>
          <a:off x="1772238" y="1260219"/>
          <a:ext cx="130949" cy="1309495"/>
        </a:xfrm>
        <a:custGeom>
          <a:avLst/>
          <a:gdLst/>
          <a:ahLst/>
          <a:cxnLst/>
          <a:rect l="0" t="0" r="0" b="0"/>
          <a:pathLst>
            <a:path>
              <a:moveTo>
                <a:pt x="0" y="0"/>
              </a:moveTo>
              <a:lnTo>
                <a:pt x="0" y="1309495"/>
              </a:lnTo>
              <a:lnTo>
                <a:pt x="130949" y="130949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562805F-8306-4119-B1BE-1E3618E09B58}">
      <dsp:nvSpPr>
        <dsp:cNvPr id="0" name=""/>
        <dsp:cNvSpPr/>
      </dsp:nvSpPr>
      <dsp:spPr>
        <a:xfrm>
          <a:off x="1903188" y="2242341"/>
          <a:ext cx="1047596" cy="654747"/>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376349"/>
              <a:satOff val="-2460"/>
              <a:lumOff val="147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latin typeface="Gill Sans Nova" panose="020B0602020104020203" pitchFamily="34" charset="0"/>
            </a:rPr>
            <a:t>Mr Gerald Glenn F. PANGANIBAN</a:t>
          </a:r>
        </a:p>
      </dsp:txBody>
      <dsp:txXfrm>
        <a:off x="1922365" y="2261518"/>
        <a:ext cx="1009242" cy="616393"/>
      </dsp:txXfrm>
    </dsp:sp>
    <dsp:sp modelId="{A7660E06-4974-45A7-9C3D-B1B17223F461}">
      <dsp:nvSpPr>
        <dsp:cNvPr id="0" name=""/>
        <dsp:cNvSpPr/>
      </dsp:nvSpPr>
      <dsp:spPr>
        <a:xfrm>
          <a:off x="1772238" y="1260219"/>
          <a:ext cx="130949" cy="2127930"/>
        </a:xfrm>
        <a:custGeom>
          <a:avLst/>
          <a:gdLst/>
          <a:ahLst/>
          <a:cxnLst/>
          <a:rect l="0" t="0" r="0" b="0"/>
          <a:pathLst>
            <a:path>
              <a:moveTo>
                <a:pt x="0" y="0"/>
              </a:moveTo>
              <a:lnTo>
                <a:pt x="0" y="2127930"/>
              </a:lnTo>
              <a:lnTo>
                <a:pt x="130949" y="212793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ED22BD9-9E76-4F62-8CA6-E92A0B36AAD4}">
      <dsp:nvSpPr>
        <dsp:cNvPr id="0" name=""/>
        <dsp:cNvSpPr/>
      </dsp:nvSpPr>
      <dsp:spPr>
        <a:xfrm>
          <a:off x="1903188" y="3060775"/>
          <a:ext cx="1047596" cy="654747"/>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451619"/>
              <a:satOff val="-2952"/>
              <a:lumOff val="176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latin typeface="Gill Sans Nova" panose="020B0602020104020203" pitchFamily="34" charset="0"/>
            </a:rPr>
            <a:t>Mr Masahiro SAI</a:t>
          </a:r>
        </a:p>
      </dsp:txBody>
      <dsp:txXfrm>
        <a:off x="1922365" y="3079952"/>
        <a:ext cx="1009242" cy="616393"/>
      </dsp:txXfrm>
    </dsp:sp>
    <dsp:sp modelId="{2E61784B-3031-4F72-9F5E-F3A95F9B09EE}">
      <dsp:nvSpPr>
        <dsp:cNvPr id="0" name=""/>
        <dsp:cNvSpPr/>
      </dsp:nvSpPr>
      <dsp:spPr>
        <a:xfrm>
          <a:off x="1772238" y="1260219"/>
          <a:ext cx="130949" cy="2946365"/>
        </a:xfrm>
        <a:custGeom>
          <a:avLst/>
          <a:gdLst/>
          <a:ahLst/>
          <a:cxnLst/>
          <a:rect l="0" t="0" r="0" b="0"/>
          <a:pathLst>
            <a:path>
              <a:moveTo>
                <a:pt x="0" y="0"/>
              </a:moveTo>
              <a:lnTo>
                <a:pt x="0" y="2946365"/>
              </a:lnTo>
              <a:lnTo>
                <a:pt x="130949" y="294636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8030780-94B5-4C2C-A74B-9CB6D45CAF5B}">
      <dsp:nvSpPr>
        <dsp:cNvPr id="0" name=""/>
        <dsp:cNvSpPr/>
      </dsp:nvSpPr>
      <dsp:spPr>
        <a:xfrm>
          <a:off x="1903188" y="3879210"/>
          <a:ext cx="1047596" cy="654747"/>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526889"/>
              <a:satOff val="-3444"/>
              <a:lumOff val="205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latin typeface="Gill Sans Nova" panose="020B0602020104020203" pitchFamily="34" charset="0"/>
            </a:rPr>
            <a:t>Mr Xiaodong FENG</a:t>
          </a:r>
        </a:p>
      </dsp:txBody>
      <dsp:txXfrm>
        <a:off x="1922365" y="3898387"/>
        <a:ext cx="1009242" cy="616393"/>
      </dsp:txXfrm>
    </dsp:sp>
    <dsp:sp modelId="{A6DF3DD5-7573-473B-9567-F85214885A57}">
      <dsp:nvSpPr>
        <dsp:cNvPr id="0" name=""/>
        <dsp:cNvSpPr/>
      </dsp:nvSpPr>
      <dsp:spPr>
        <a:xfrm>
          <a:off x="3278158" y="605471"/>
          <a:ext cx="1309495" cy="654747"/>
        </a:xfrm>
        <a:prstGeom prst="roundRect">
          <a:avLst>
            <a:gd name="adj" fmla="val 10000"/>
          </a:avLst>
        </a:prstGeom>
        <a:solidFill>
          <a:schemeClr val="accent4">
            <a:hueOff val="602159"/>
            <a:satOff val="-3936"/>
            <a:lumOff val="2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ar-EG" sz="1800" kern="1200" dirty="0">
              <a:effectLst>
                <a:outerShdw blurRad="38100" dist="38100" dir="2700000" algn="tl">
                  <a:srgbClr val="000000">
                    <a:alpha val="43137"/>
                  </a:srgbClr>
                </a:outerShdw>
              </a:effectLst>
              <a:latin typeface="Gill Sans Nova" panose="020B0602020104020203" pitchFamily="34" charset="0"/>
            </a:rPr>
            <a:t>أوروبا</a:t>
          </a:r>
          <a:endParaRPr lang="en-US" sz="1800" kern="1200" dirty="0">
            <a:effectLst>
              <a:outerShdw blurRad="38100" dist="38100" dir="2700000" algn="tl">
                <a:srgbClr val="000000">
                  <a:alpha val="43137"/>
                </a:srgbClr>
              </a:outerShdw>
            </a:effectLst>
            <a:latin typeface="Gill Sans Nova" panose="020B0602020104020203" pitchFamily="34" charset="0"/>
          </a:endParaRPr>
        </a:p>
      </dsp:txBody>
      <dsp:txXfrm>
        <a:off x="3297335" y="624648"/>
        <a:ext cx="1271141" cy="616393"/>
      </dsp:txXfrm>
    </dsp:sp>
    <dsp:sp modelId="{30D30C64-52CF-4934-921D-22E687ECEC65}">
      <dsp:nvSpPr>
        <dsp:cNvPr id="0" name=""/>
        <dsp:cNvSpPr/>
      </dsp:nvSpPr>
      <dsp:spPr>
        <a:xfrm>
          <a:off x="3409108" y="1260219"/>
          <a:ext cx="130949" cy="491060"/>
        </a:xfrm>
        <a:custGeom>
          <a:avLst/>
          <a:gdLst/>
          <a:ahLst/>
          <a:cxnLst/>
          <a:rect l="0" t="0" r="0" b="0"/>
          <a:pathLst>
            <a:path>
              <a:moveTo>
                <a:pt x="0" y="0"/>
              </a:moveTo>
              <a:lnTo>
                <a:pt x="0" y="491060"/>
              </a:lnTo>
              <a:lnTo>
                <a:pt x="130949" y="49106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B6B0480-3124-4CBA-97AA-269F13600234}">
      <dsp:nvSpPr>
        <dsp:cNvPr id="0" name=""/>
        <dsp:cNvSpPr/>
      </dsp:nvSpPr>
      <dsp:spPr>
        <a:xfrm>
          <a:off x="3540057" y="1423906"/>
          <a:ext cx="1047596" cy="654747"/>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602159"/>
              <a:satOff val="-3936"/>
              <a:lumOff val="235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latin typeface="Gill Sans Nova" panose="020B0602020104020203" pitchFamily="34" charset="0"/>
            </a:rPr>
            <a:t>Ms Olga LAVRENTJEVA</a:t>
          </a:r>
        </a:p>
      </dsp:txBody>
      <dsp:txXfrm>
        <a:off x="3559234" y="1443083"/>
        <a:ext cx="1009242" cy="616393"/>
      </dsp:txXfrm>
    </dsp:sp>
    <dsp:sp modelId="{CC023DEF-390F-47AE-88BA-C0E7DD0059D4}">
      <dsp:nvSpPr>
        <dsp:cNvPr id="0" name=""/>
        <dsp:cNvSpPr/>
      </dsp:nvSpPr>
      <dsp:spPr>
        <a:xfrm>
          <a:off x="3409108" y="1260219"/>
          <a:ext cx="130949" cy="1309495"/>
        </a:xfrm>
        <a:custGeom>
          <a:avLst/>
          <a:gdLst/>
          <a:ahLst/>
          <a:cxnLst/>
          <a:rect l="0" t="0" r="0" b="0"/>
          <a:pathLst>
            <a:path>
              <a:moveTo>
                <a:pt x="0" y="0"/>
              </a:moveTo>
              <a:lnTo>
                <a:pt x="0" y="1309495"/>
              </a:lnTo>
              <a:lnTo>
                <a:pt x="130949" y="130949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98E5D4E-AD37-4D31-8977-035D0713C478}">
      <dsp:nvSpPr>
        <dsp:cNvPr id="0" name=""/>
        <dsp:cNvSpPr/>
      </dsp:nvSpPr>
      <dsp:spPr>
        <a:xfrm>
          <a:off x="3540057" y="2242341"/>
          <a:ext cx="1047596" cy="654747"/>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677429"/>
              <a:satOff val="-4428"/>
              <a:lumOff val="2647"/>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latin typeface="Gill Sans Nova" panose="020B0602020104020203" pitchFamily="34" charset="0"/>
            </a:rPr>
            <a:t>Ms Mariangela CIAMPITTI</a:t>
          </a:r>
        </a:p>
      </dsp:txBody>
      <dsp:txXfrm>
        <a:off x="3559234" y="2261518"/>
        <a:ext cx="1009242" cy="616393"/>
      </dsp:txXfrm>
    </dsp:sp>
    <dsp:sp modelId="{03AC2B05-679F-46EC-B013-272138377BC5}">
      <dsp:nvSpPr>
        <dsp:cNvPr id="0" name=""/>
        <dsp:cNvSpPr/>
      </dsp:nvSpPr>
      <dsp:spPr>
        <a:xfrm>
          <a:off x="3409108" y="1260219"/>
          <a:ext cx="130949" cy="2127930"/>
        </a:xfrm>
        <a:custGeom>
          <a:avLst/>
          <a:gdLst/>
          <a:ahLst/>
          <a:cxnLst/>
          <a:rect l="0" t="0" r="0" b="0"/>
          <a:pathLst>
            <a:path>
              <a:moveTo>
                <a:pt x="0" y="0"/>
              </a:moveTo>
              <a:lnTo>
                <a:pt x="0" y="2127930"/>
              </a:lnTo>
              <a:lnTo>
                <a:pt x="130949" y="212793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E13773C-43CB-409D-8F68-79A93F73C175}">
      <dsp:nvSpPr>
        <dsp:cNvPr id="0" name=""/>
        <dsp:cNvSpPr/>
      </dsp:nvSpPr>
      <dsp:spPr>
        <a:xfrm>
          <a:off x="3540057" y="3060775"/>
          <a:ext cx="1047596" cy="654747"/>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752699"/>
              <a:satOff val="-4920"/>
              <a:lumOff val="2941"/>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latin typeface="Gill Sans Nova" panose="020B0602020104020203" pitchFamily="34" charset="0"/>
            </a:rPr>
            <a:t>Mr Samuel BISHOP </a:t>
          </a:r>
        </a:p>
      </dsp:txBody>
      <dsp:txXfrm>
        <a:off x="3559234" y="3079952"/>
        <a:ext cx="1009242" cy="616393"/>
      </dsp:txXfrm>
    </dsp:sp>
    <dsp:sp modelId="{1B92D06F-2D82-4352-9987-929919E836CA}">
      <dsp:nvSpPr>
        <dsp:cNvPr id="0" name=""/>
        <dsp:cNvSpPr/>
      </dsp:nvSpPr>
      <dsp:spPr>
        <a:xfrm>
          <a:off x="3409108" y="1260219"/>
          <a:ext cx="130949" cy="2946365"/>
        </a:xfrm>
        <a:custGeom>
          <a:avLst/>
          <a:gdLst/>
          <a:ahLst/>
          <a:cxnLst/>
          <a:rect l="0" t="0" r="0" b="0"/>
          <a:pathLst>
            <a:path>
              <a:moveTo>
                <a:pt x="0" y="0"/>
              </a:moveTo>
              <a:lnTo>
                <a:pt x="0" y="2946365"/>
              </a:lnTo>
              <a:lnTo>
                <a:pt x="130949" y="294636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3E3C1B-DA37-4362-9AD4-3AE1276C467D}">
      <dsp:nvSpPr>
        <dsp:cNvPr id="0" name=""/>
        <dsp:cNvSpPr/>
      </dsp:nvSpPr>
      <dsp:spPr>
        <a:xfrm>
          <a:off x="3540057" y="3879210"/>
          <a:ext cx="1047596" cy="654747"/>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827969"/>
              <a:satOff val="-5412"/>
              <a:lumOff val="323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latin typeface="Gill Sans Nova" panose="020B0602020104020203" pitchFamily="34" charset="0"/>
            </a:rPr>
            <a:t>Mr David OPATOWSKI</a:t>
          </a:r>
        </a:p>
      </dsp:txBody>
      <dsp:txXfrm>
        <a:off x="3559234" y="3898387"/>
        <a:ext cx="1009242" cy="616393"/>
      </dsp:txXfrm>
    </dsp:sp>
    <dsp:sp modelId="{15961FC5-26B7-42CB-BDAB-C467520F06BC}">
      <dsp:nvSpPr>
        <dsp:cNvPr id="0" name=""/>
        <dsp:cNvSpPr/>
      </dsp:nvSpPr>
      <dsp:spPr>
        <a:xfrm>
          <a:off x="4915028" y="605471"/>
          <a:ext cx="1309495" cy="654747"/>
        </a:xfrm>
        <a:prstGeom prst="roundRect">
          <a:avLst>
            <a:gd name="adj" fmla="val 10000"/>
          </a:avLst>
        </a:prstGeom>
        <a:solidFill>
          <a:schemeClr val="accent4">
            <a:hueOff val="903239"/>
            <a:satOff val="-5904"/>
            <a:lumOff val="352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ar-EG" sz="1800" kern="1200" dirty="0">
              <a:effectLst>
                <a:outerShdw blurRad="38100" dist="38100" dir="2700000" algn="tl">
                  <a:srgbClr val="000000">
                    <a:alpha val="43137"/>
                  </a:srgbClr>
                </a:outerShdw>
              </a:effectLst>
              <a:latin typeface="Gill Sans Nova" panose="020B0602020104020203" pitchFamily="34" charset="0"/>
            </a:rPr>
            <a:t>أمريكا الاتينية والكاريبي</a:t>
          </a:r>
          <a:endParaRPr lang="en-US" sz="1800" kern="1200" dirty="0">
            <a:effectLst>
              <a:outerShdw blurRad="38100" dist="38100" dir="2700000" algn="tl">
                <a:srgbClr val="000000">
                  <a:alpha val="43137"/>
                </a:srgbClr>
              </a:outerShdw>
            </a:effectLst>
            <a:latin typeface="Gill Sans Nova" panose="020B0602020104020203" pitchFamily="34" charset="0"/>
          </a:endParaRPr>
        </a:p>
      </dsp:txBody>
      <dsp:txXfrm>
        <a:off x="4934205" y="624648"/>
        <a:ext cx="1271141" cy="616393"/>
      </dsp:txXfrm>
    </dsp:sp>
    <dsp:sp modelId="{6BBE894C-3D02-4CD8-9E6D-96CD078E44BB}">
      <dsp:nvSpPr>
        <dsp:cNvPr id="0" name=""/>
        <dsp:cNvSpPr/>
      </dsp:nvSpPr>
      <dsp:spPr>
        <a:xfrm>
          <a:off x="5045977" y="1260219"/>
          <a:ext cx="130949" cy="491060"/>
        </a:xfrm>
        <a:custGeom>
          <a:avLst/>
          <a:gdLst/>
          <a:ahLst/>
          <a:cxnLst/>
          <a:rect l="0" t="0" r="0" b="0"/>
          <a:pathLst>
            <a:path>
              <a:moveTo>
                <a:pt x="0" y="0"/>
              </a:moveTo>
              <a:lnTo>
                <a:pt x="0" y="491060"/>
              </a:lnTo>
              <a:lnTo>
                <a:pt x="130949" y="49106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2134BA9-89F5-4840-A447-F7FE9084B410}">
      <dsp:nvSpPr>
        <dsp:cNvPr id="0" name=""/>
        <dsp:cNvSpPr/>
      </dsp:nvSpPr>
      <dsp:spPr>
        <a:xfrm>
          <a:off x="5176927" y="1423906"/>
          <a:ext cx="1047596" cy="654747"/>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903239"/>
              <a:satOff val="-5904"/>
              <a:lumOff val="352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pt-BR" sz="1000" kern="1200" dirty="0">
              <a:latin typeface="Gill Sans Nova" panose="020B0602020104020203" pitchFamily="34" charset="0"/>
            </a:rPr>
            <a:t>Mr André Felipe C. P. da SILVA</a:t>
          </a:r>
          <a:endParaRPr lang="en-US" sz="1000" kern="1200" dirty="0">
            <a:latin typeface="Gill Sans Nova" panose="020B0602020104020203" pitchFamily="34" charset="0"/>
          </a:endParaRPr>
        </a:p>
      </dsp:txBody>
      <dsp:txXfrm>
        <a:off x="5196104" y="1443083"/>
        <a:ext cx="1009242" cy="616393"/>
      </dsp:txXfrm>
    </dsp:sp>
    <dsp:sp modelId="{7BD9C3ED-6C94-4E07-9585-8CB97D17C675}">
      <dsp:nvSpPr>
        <dsp:cNvPr id="0" name=""/>
        <dsp:cNvSpPr/>
      </dsp:nvSpPr>
      <dsp:spPr>
        <a:xfrm>
          <a:off x="5045977" y="1260219"/>
          <a:ext cx="130949" cy="1309495"/>
        </a:xfrm>
        <a:custGeom>
          <a:avLst/>
          <a:gdLst/>
          <a:ahLst/>
          <a:cxnLst/>
          <a:rect l="0" t="0" r="0" b="0"/>
          <a:pathLst>
            <a:path>
              <a:moveTo>
                <a:pt x="0" y="0"/>
              </a:moveTo>
              <a:lnTo>
                <a:pt x="0" y="1309495"/>
              </a:lnTo>
              <a:lnTo>
                <a:pt x="130949" y="130949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1EFBAD1-7782-4BA3-96A6-3E46ABC05C8A}">
      <dsp:nvSpPr>
        <dsp:cNvPr id="0" name=""/>
        <dsp:cNvSpPr/>
      </dsp:nvSpPr>
      <dsp:spPr>
        <a:xfrm>
          <a:off x="5176927" y="2242341"/>
          <a:ext cx="1047596" cy="654747"/>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978509"/>
              <a:satOff val="-6395"/>
              <a:lumOff val="382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latin typeface="Gill Sans Nova" panose="020B0602020104020203" pitchFamily="34" charset="0"/>
            </a:rPr>
            <a:t>Mr Hernando Morera GONZÁLEZ</a:t>
          </a:r>
        </a:p>
      </dsp:txBody>
      <dsp:txXfrm>
        <a:off x="5196104" y="2261518"/>
        <a:ext cx="1009242" cy="616393"/>
      </dsp:txXfrm>
    </dsp:sp>
    <dsp:sp modelId="{65FE13FC-4EB9-4C88-8C6C-A1E6E7B9A495}">
      <dsp:nvSpPr>
        <dsp:cNvPr id="0" name=""/>
        <dsp:cNvSpPr/>
      </dsp:nvSpPr>
      <dsp:spPr>
        <a:xfrm>
          <a:off x="5045977" y="1260219"/>
          <a:ext cx="130949" cy="2127930"/>
        </a:xfrm>
        <a:custGeom>
          <a:avLst/>
          <a:gdLst/>
          <a:ahLst/>
          <a:cxnLst/>
          <a:rect l="0" t="0" r="0" b="0"/>
          <a:pathLst>
            <a:path>
              <a:moveTo>
                <a:pt x="0" y="0"/>
              </a:moveTo>
              <a:lnTo>
                <a:pt x="0" y="2127930"/>
              </a:lnTo>
              <a:lnTo>
                <a:pt x="130949" y="212793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648CDE2-8F4A-4977-850E-247B807D0A55}">
      <dsp:nvSpPr>
        <dsp:cNvPr id="0" name=""/>
        <dsp:cNvSpPr/>
      </dsp:nvSpPr>
      <dsp:spPr>
        <a:xfrm>
          <a:off x="5176927" y="3060775"/>
          <a:ext cx="1047596" cy="654747"/>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1053778"/>
              <a:satOff val="-6887"/>
              <a:lumOff val="4117"/>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latin typeface="Gill Sans Nova" panose="020B0602020104020203" pitchFamily="34" charset="0"/>
            </a:rPr>
            <a:t>Mr Ezequiel FERRO </a:t>
          </a:r>
        </a:p>
      </dsp:txBody>
      <dsp:txXfrm>
        <a:off x="5196104" y="3079952"/>
        <a:ext cx="1009242" cy="616393"/>
      </dsp:txXfrm>
    </dsp:sp>
    <dsp:sp modelId="{4D900127-6A89-4355-84FF-F0D2EA28E28E}">
      <dsp:nvSpPr>
        <dsp:cNvPr id="0" name=""/>
        <dsp:cNvSpPr/>
      </dsp:nvSpPr>
      <dsp:spPr>
        <a:xfrm>
          <a:off x="5045977" y="1260219"/>
          <a:ext cx="130949" cy="2946365"/>
        </a:xfrm>
        <a:custGeom>
          <a:avLst/>
          <a:gdLst/>
          <a:ahLst/>
          <a:cxnLst/>
          <a:rect l="0" t="0" r="0" b="0"/>
          <a:pathLst>
            <a:path>
              <a:moveTo>
                <a:pt x="0" y="0"/>
              </a:moveTo>
              <a:lnTo>
                <a:pt x="0" y="2946365"/>
              </a:lnTo>
              <a:lnTo>
                <a:pt x="130949" y="294636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9AB1A8C-6772-4882-9B65-578D08035E83}">
      <dsp:nvSpPr>
        <dsp:cNvPr id="0" name=""/>
        <dsp:cNvSpPr/>
      </dsp:nvSpPr>
      <dsp:spPr>
        <a:xfrm>
          <a:off x="5176927" y="3879210"/>
          <a:ext cx="1047596" cy="654747"/>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1129048"/>
              <a:satOff val="-7379"/>
              <a:lumOff val="4411"/>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latin typeface="Gill Sans Nova" panose="020B0602020104020203" pitchFamily="34" charset="0"/>
            </a:rPr>
            <a:t>Mr Álvaro SEPÚLVEDA LUQUE</a:t>
          </a:r>
        </a:p>
      </dsp:txBody>
      <dsp:txXfrm>
        <a:off x="5196104" y="3898387"/>
        <a:ext cx="1009242" cy="616393"/>
      </dsp:txXfrm>
    </dsp:sp>
    <dsp:sp modelId="{7B65F010-0254-42DB-871D-E9DE0C3E85F6}">
      <dsp:nvSpPr>
        <dsp:cNvPr id="0" name=""/>
        <dsp:cNvSpPr/>
      </dsp:nvSpPr>
      <dsp:spPr>
        <a:xfrm>
          <a:off x="6551897" y="605471"/>
          <a:ext cx="1309495" cy="654747"/>
        </a:xfrm>
        <a:prstGeom prst="roundRect">
          <a:avLst>
            <a:gd name="adj" fmla="val 10000"/>
          </a:avLst>
        </a:prstGeom>
        <a:solidFill>
          <a:schemeClr val="accent4">
            <a:hueOff val="1204318"/>
            <a:satOff val="-7871"/>
            <a:lumOff val="470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ar-EG" sz="1800" kern="1200" dirty="0">
              <a:effectLst>
                <a:outerShdw blurRad="38100" dist="38100" dir="2700000" algn="tl">
                  <a:srgbClr val="000000">
                    <a:alpha val="43137"/>
                  </a:srgbClr>
                </a:outerShdw>
              </a:effectLst>
              <a:latin typeface="Gill Sans Nova" panose="020B0602020104020203" pitchFamily="34" charset="0"/>
            </a:rPr>
            <a:t>الشرق الأدني</a:t>
          </a:r>
          <a:endParaRPr lang="en-US" sz="1800" kern="1200" dirty="0">
            <a:effectLst>
              <a:outerShdw blurRad="38100" dist="38100" dir="2700000" algn="tl">
                <a:srgbClr val="000000">
                  <a:alpha val="43137"/>
                </a:srgbClr>
              </a:outerShdw>
            </a:effectLst>
            <a:latin typeface="Gill Sans Nova" panose="020B0602020104020203" pitchFamily="34" charset="0"/>
          </a:endParaRPr>
        </a:p>
      </dsp:txBody>
      <dsp:txXfrm>
        <a:off x="6571074" y="624648"/>
        <a:ext cx="1271141" cy="616393"/>
      </dsp:txXfrm>
    </dsp:sp>
    <dsp:sp modelId="{6882BB64-D980-4AB4-98E0-EB74C6C58004}">
      <dsp:nvSpPr>
        <dsp:cNvPr id="0" name=""/>
        <dsp:cNvSpPr/>
      </dsp:nvSpPr>
      <dsp:spPr>
        <a:xfrm>
          <a:off x="6682847" y="1260219"/>
          <a:ext cx="130949" cy="491060"/>
        </a:xfrm>
        <a:custGeom>
          <a:avLst/>
          <a:gdLst/>
          <a:ahLst/>
          <a:cxnLst/>
          <a:rect l="0" t="0" r="0" b="0"/>
          <a:pathLst>
            <a:path>
              <a:moveTo>
                <a:pt x="0" y="0"/>
              </a:moveTo>
              <a:lnTo>
                <a:pt x="0" y="491060"/>
              </a:lnTo>
              <a:lnTo>
                <a:pt x="130949" y="49106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CD4DA2A-EE90-442D-A862-7766DC3ACE6B}">
      <dsp:nvSpPr>
        <dsp:cNvPr id="0" name=""/>
        <dsp:cNvSpPr/>
      </dsp:nvSpPr>
      <dsp:spPr>
        <a:xfrm>
          <a:off x="6813796" y="1423906"/>
          <a:ext cx="1047596" cy="654747"/>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1204318"/>
              <a:satOff val="-7871"/>
              <a:lumOff val="470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latin typeface="Gill Sans Nova" panose="020B0602020104020203" pitchFamily="34" charset="0"/>
            </a:rPr>
            <a:t>Mr Nader ELBADRY</a:t>
          </a:r>
        </a:p>
      </dsp:txBody>
      <dsp:txXfrm>
        <a:off x="6832973" y="1443083"/>
        <a:ext cx="1009242" cy="616393"/>
      </dsp:txXfrm>
    </dsp:sp>
    <dsp:sp modelId="{9B9312D6-1621-4C9E-828B-46B6D42FB677}">
      <dsp:nvSpPr>
        <dsp:cNvPr id="0" name=""/>
        <dsp:cNvSpPr/>
      </dsp:nvSpPr>
      <dsp:spPr>
        <a:xfrm>
          <a:off x="6682847" y="1260219"/>
          <a:ext cx="130949" cy="1309495"/>
        </a:xfrm>
        <a:custGeom>
          <a:avLst/>
          <a:gdLst/>
          <a:ahLst/>
          <a:cxnLst/>
          <a:rect l="0" t="0" r="0" b="0"/>
          <a:pathLst>
            <a:path>
              <a:moveTo>
                <a:pt x="0" y="0"/>
              </a:moveTo>
              <a:lnTo>
                <a:pt x="0" y="1309495"/>
              </a:lnTo>
              <a:lnTo>
                <a:pt x="130949" y="130949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95E6810-8756-4DC5-AC2B-69779D7004A2}">
      <dsp:nvSpPr>
        <dsp:cNvPr id="0" name=""/>
        <dsp:cNvSpPr/>
      </dsp:nvSpPr>
      <dsp:spPr>
        <a:xfrm>
          <a:off x="6813796" y="2242341"/>
          <a:ext cx="1047596" cy="654747"/>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1279588"/>
              <a:satOff val="-8363"/>
              <a:lumOff val="499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latin typeface="Gill Sans Nova" panose="020B0602020104020203" pitchFamily="34" charset="0"/>
            </a:rPr>
            <a:t>Mr Imad (M.E) Jrouh Al–Awad</a:t>
          </a:r>
        </a:p>
      </dsp:txBody>
      <dsp:txXfrm>
        <a:off x="6832973" y="2261518"/>
        <a:ext cx="1009242" cy="616393"/>
      </dsp:txXfrm>
    </dsp:sp>
    <dsp:sp modelId="{9712F10B-AA65-4EB8-B5A0-F666CAFEA6DE}">
      <dsp:nvSpPr>
        <dsp:cNvPr id="0" name=""/>
        <dsp:cNvSpPr/>
      </dsp:nvSpPr>
      <dsp:spPr>
        <a:xfrm>
          <a:off x="6682847" y="1260219"/>
          <a:ext cx="130949" cy="2127930"/>
        </a:xfrm>
        <a:custGeom>
          <a:avLst/>
          <a:gdLst/>
          <a:ahLst/>
          <a:cxnLst/>
          <a:rect l="0" t="0" r="0" b="0"/>
          <a:pathLst>
            <a:path>
              <a:moveTo>
                <a:pt x="0" y="0"/>
              </a:moveTo>
              <a:lnTo>
                <a:pt x="0" y="2127930"/>
              </a:lnTo>
              <a:lnTo>
                <a:pt x="130949" y="212793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AF0B9A1-39C4-4952-BE94-86EF0FB15321}">
      <dsp:nvSpPr>
        <dsp:cNvPr id="0" name=""/>
        <dsp:cNvSpPr/>
      </dsp:nvSpPr>
      <dsp:spPr>
        <a:xfrm>
          <a:off x="6813796" y="3060775"/>
          <a:ext cx="1047596" cy="654747"/>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1354858"/>
              <a:satOff val="-8855"/>
              <a:lumOff val="5294"/>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latin typeface="Gill Sans Nova" panose="020B0602020104020203" pitchFamily="34" charset="0"/>
            </a:rPr>
            <a:t>Mr Mohamed Lahbib BEN JAMÂA</a:t>
          </a:r>
        </a:p>
      </dsp:txBody>
      <dsp:txXfrm>
        <a:off x="6832973" y="3079952"/>
        <a:ext cx="1009242" cy="616393"/>
      </dsp:txXfrm>
    </dsp:sp>
    <dsp:sp modelId="{4457E665-72B2-4AFE-A899-BED906FB9BA9}">
      <dsp:nvSpPr>
        <dsp:cNvPr id="0" name=""/>
        <dsp:cNvSpPr/>
      </dsp:nvSpPr>
      <dsp:spPr>
        <a:xfrm>
          <a:off x="6682847" y="1260219"/>
          <a:ext cx="130949" cy="2946365"/>
        </a:xfrm>
        <a:custGeom>
          <a:avLst/>
          <a:gdLst/>
          <a:ahLst/>
          <a:cxnLst/>
          <a:rect l="0" t="0" r="0" b="0"/>
          <a:pathLst>
            <a:path>
              <a:moveTo>
                <a:pt x="0" y="0"/>
              </a:moveTo>
              <a:lnTo>
                <a:pt x="0" y="2946365"/>
              </a:lnTo>
              <a:lnTo>
                <a:pt x="130949" y="294636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4F4DC16-5050-4619-93CE-71E98C40547C}">
      <dsp:nvSpPr>
        <dsp:cNvPr id="0" name=""/>
        <dsp:cNvSpPr/>
      </dsp:nvSpPr>
      <dsp:spPr>
        <a:xfrm>
          <a:off x="6813796" y="3879210"/>
          <a:ext cx="1047596" cy="654747"/>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1430128"/>
              <a:satOff val="-9347"/>
              <a:lumOff val="558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en-US" sz="1100" kern="1200" dirty="0" err="1">
              <a:latin typeface="Gill Sans Nova" panose="020B0602020104020203" pitchFamily="34" charset="0"/>
            </a:rPr>
            <a:t>Ms</a:t>
          </a:r>
          <a:r>
            <a:rPr lang="en-US" sz="1100" kern="1200" dirty="0">
              <a:latin typeface="Gill Sans Nova" panose="020B0602020104020203" pitchFamily="34" charset="0"/>
            </a:rPr>
            <a:t> Maryam </a:t>
          </a:r>
          <a:r>
            <a:rPr lang="en-US" sz="1100" kern="1200" dirty="0">
              <a:solidFill>
                <a:prstClr val="black">
                  <a:hueOff val="0"/>
                  <a:satOff val="0"/>
                  <a:lumOff val="0"/>
                  <a:alphaOff val="0"/>
                </a:prstClr>
              </a:solidFill>
              <a:latin typeface="Gill Sans Nova" panose="020B0602020104020203" pitchFamily="34" charset="0"/>
              <a:ea typeface="+mn-ea"/>
              <a:cs typeface="+mn-cs"/>
            </a:rPr>
            <a:t>Jalili MOGHADAM</a:t>
          </a:r>
        </a:p>
      </dsp:txBody>
      <dsp:txXfrm>
        <a:off x="6832973" y="3898387"/>
        <a:ext cx="1009242" cy="616393"/>
      </dsp:txXfrm>
    </dsp:sp>
    <dsp:sp modelId="{708D6ED4-6F75-4C2E-AD0A-1CFD6A53BF72}">
      <dsp:nvSpPr>
        <dsp:cNvPr id="0" name=""/>
        <dsp:cNvSpPr/>
      </dsp:nvSpPr>
      <dsp:spPr>
        <a:xfrm>
          <a:off x="8188767" y="605471"/>
          <a:ext cx="1309495" cy="654747"/>
        </a:xfrm>
        <a:prstGeom prst="roundRect">
          <a:avLst>
            <a:gd name="adj" fmla="val 10000"/>
          </a:avLst>
        </a:prstGeom>
        <a:solidFill>
          <a:schemeClr val="accent4">
            <a:hueOff val="1505398"/>
            <a:satOff val="-9839"/>
            <a:lumOff val="588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ar-EG" sz="1800" kern="1200" dirty="0">
              <a:effectLst>
                <a:outerShdw blurRad="38100" dist="38100" dir="2700000" algn="tl">
                  <a:srgbClr val="000000">
                    <a:alpha val="43137"/>
                  </a:srgbClr>
                </a:outerShdw>
              </a:effectLst>
              <a:latin typeface="Gill Sans Nova" panose="020B0602020104020203" pitchFamily="34" charset="0"/>
            </a:rPr>
            <a:t>أمريكا الشمالية</a:t>
          </a:r>
          <a:endParaRPr lang="en-US" sz="1800" kern="1200" dirty="0">
            <a:effectLst>
              <a:outerShdw blurRad="38100" dist="38100" dir="2700000" algn="tl">
                <a:srgbClr val="000000">
                  <a:alpha val="43137"/>
                </a:srgbClr>
              </a:outerShdw>
            </a:effectLst>
            <a:latin typeface="Gill Sans Nova" panose="020B0602020104020203" pitchFamily="34" charset="0"/>
          </a:endParaRPr>
        </a:p>
      </dsp:txBody>
      <dsp:txXfrm>
        <a:off x="8207944" y="624648"/>
        <a:ext cx="1271141" cy="616393"/>
      </dsp:txXfrm>
    </dsp:sp>
    <dsp:sp modelId="{A0771D30-5784-495C-BDD7-29C75ECDC290}">
      <dsp:nvSpPr>
        <dsp:cNvPr id="0" name=""/>
        <dsp:cNvSpPr/>
      </dsp:nvSpPr>
      <dsp:spPr>
        <a:xfrm>
          <a:off x="8319716" y="1260219"/>
          <a:ext cx="130949" cy="491060"/>
        </a:xfrm>
        <a:custGeom>
          <a:avLst/>
          <a:gdLst/>
          <a:ahLst/>
          <a:cxnLst/>
          <a:rect l="0" t="0" r="0" b="0"/>
          <a:pathLst>
            <a:path>
              <a:moveTo>
                <a:pt x="0" y="0"/>
              </a:moveTo>
              <a:lnTo>
                <a:pt x="0" y="491060"/>
              </a:lnTo>
              <a:lnTo>
                <a:pt x="130949" y="49106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E9BD6C4-1CBE-4F7D-ADEA-DE34E5451124}">
      <dsp:nvSpPr>
        <dsp:cNvPr id="0" name=""/>
        <dsp:cNvSpPr/>
      </dsp:nvSpPr>
      <dsp:spPr>
        <a:xfrm>
          <a:off x="8450666" y="1423906"/>
          <a:ext cx="1047596" cy="654747"/>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1505398"/>
              <a:satOff val="-9839"/>
              <a:lumOff val="5882"/>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latin typeface="Gill Sans Nova" panose="020B0602020104020203" pitchFamily="34" charset="0"/>
            </a:rPr>
            <a:t>Ms Marina ZLOTINA </a:t>
          </a:r>
        </a:p>
      </dsp:txBody>
      <dsp:txXfrm>
        <a:off x="8469843" y="1443083"/>
        <a:ext cx="1009242" cy="616393"/>
      </dsp:txXfrm>
    </dsp:sp>
    <dsp:sp modelId="{6EB29CE7-8AF7-4BB7-B145-D5FDF450A94F}">
      <dsp:nvSpPr>
        <dsp:cNvPr id="0" name=""/>
        <dsp:cNvSpPr/>
      </dsp:nvSpPr>
      <dsp:spPr>
        <a:xfrm>
          <a:off x="8319716" y="1260219"/>
          <a:ext cx="130949" cy="1309495"/>
        </a:xfrm>
        <a:custGeom>
          <a:avLst/>
          <a:gdLst/>
          <a:ahLst/>
          <a:cxnLst/>
          <a:rect l="0" t="0" r="0" b="0"/>
          <a:pathLst>
            <a:path>
              <a:moveTo>
                <a:pt x="0" y="0"/>
              </a:moveTo>
              <a:lnTo>
                <a:pt x="0" y="1309495"/>
              </a:lnTo>
              <a:lnTo>
                <a:pt x="130949" y="130949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35D88A7-A489-4FC0-8E2A-FBCF9FA50F11}">
      <dsp:nvSpPr>
        <dsp:cNvPr id="0" name=""/>
        <dsp:cNvSpPr/>
      </dsp:nvSpPr>
      <dsp:spPr>
        <a:xfrm>
          <a:off x="8450666" y="2242341"/>
          <a:ext cx="1047596" cy="654747"/>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1580668"/>
              <a:satOff val="-10331"/>
              <a:lumOff val="6176"/>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latin typeface="Gill Sans Nova" panose="020B0602020104020203" pitchFamily="34" charset="0"/>
            </a:rPr>
            <a:t>Mr Steve CÔTÉ</a:t>
          </a:r>
        </a:p>
      </dsp:txBody>
      <dsp:txXfrm>
        <a:off x="8469843" y="2261518"/>
        <a:ext cx="1009242" cy="616393"/>
      </dsp:txXfrm>
    </dsp:sp>
    <dsp:sp modelId="{2A99BCA5-7F7F-41B0-9195-0D3ED82F46AB}">
      <dsp:nvSpPr>
        <dsp:cNvPr id="0" name=""/>
        <dsp:cNvSpPr/>
      </dsp:nvSpPr>
      <dsp:spPr>
        <a:xfrm>
          <a:off x="9825636" y="605471"/>
          <a:ext cx="1309495" cy="654747"/>
        </a:xfrm>
        <a:prstGeom prst="roundRect">
          <a:avLst>
            <a:gd name="adj" fmla="val 10000"/>
          </a:avLst>
        </a:prstGeom>
        <a:solidFill>
          <a:schemeClr val="accent4">
            <a:hueOff val="1806477"/>
            <a:satOff val="-11807"/>
            <a:lumOff val="705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ar-EG" sz="1800" kern="1200" dirty="0">
              <a:effectLst>
                <a:outerShdw blurRad="38100" dist="38100" dir="2700000" algn="tl">
                  <a:srgbClr val="000000">
                    <a:alpha val="43137"/>
                  </a:srgbClr>
                </a:outerShdw>
              </a:effectLst>
              <a:latin typeface="Gill Sans Nova" panose="020B0602020104020203" pitchFamily="34" charset="0"/>
            </a:rPr>
            <a:t>جنوب غرب الباسيفيك</a:t>
          </a:r>
          <a:endParaRPr lang="en-US" sz="1800" kern="1200" dirty="0">
            <a:effectLst>
              <a:outerShdw blurRad="38100" dist="38100" dir="2700000" algn="tl">
                <a:srgbClr val="000000">
                  <a:alpha val="43137"/>
                </a:srgbClr>
              </a:outerShdw>
            </a:effectLst>
            <a:latin typeface="Gill Sans Nova" panose="020B0602020104020203" pitchFamily="34" charset="0"/>
          </a:endParaRPr>
        </a:p>
      </dsp:txBody>
      <dsp:txXfrm>
        <a:off x="9844813" y="624648"/>
        <a:ext cx="1271141" cy="616393"/>
      </dsp:txXfrm>
    </dsp:sp>
    <dsp:sp modelId="{07EA3A24-E8D1-4799-A0AE-37E4099A536D}">
      <dsp:nvSpPr>
        <dsp:cNvPr id="0" name=""/>
        <dsp:cNvSpPr/>
      </dsp:nvSpPr>
      <dsp:spPr>
        <a:xfrm>
          <a:off x="9956586" y="1260219"/>
          <a:ext cx="130949" cy="491060"/>
        </a:xfrm>
        <a:custGeom>
          <a:avLst/>
          <a:gdLst/>
          <a:ahLst/>
          <a:cxnLst/>
          <a:rect l="0" t="0" r="0" b="0"/>
          <a:pathLst>
            <a:path>
              <a:moveTo>
                <a:pt x="0" y="0"/>
              </a:moveTo>
              <a:lnTo>
                <a:pt x="0" y="491060"/>
              </a:lnTo>
              <a:lnTo>
                <a:pt x="130949" y="49106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5491196-C879-4469-904B-648DF81DD39B}">
      <dsp:nvSpPr>
        <dsp:cNvPr id="0" name=""/>
        <dsp:cNvSpPr/>
      </dsp:nvSpPr>
      <dsp:spPr>
        <a:xfrm>
          <a:off x="10087536" y="1423906"/>
          <a:ext cx="1047596" cy="654747"/>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1655938"/>
              <a:satOff val="-10823"/>
              <a:lumOff val="647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latin typeface="Gill Sans Nova" panose="020B0602020104020203" pitchFamily="34" charset="0"/>
            </a:rPr>
            <a:t>Ms Joanne WILSON</a:t>
          </a:r>
        </a:p>
      </dsp:txBody>
      <dsp:txXfrm>
        <a:off x="10106713" y="1443083"/>
        <a:ext cx="1009242" cy="616393"/>
      </dsp:txXfrm>
    </dsp:sp>
    <dsp:sp modelId="{565C991D-B31A-4C2B-8B3B-5F60170A9887}">
      <dsp:nvSpPr>
        <dsp:cNvPr id="0" name=""/>
        <dsp:cNvSpPr/>
      </dsp:nvSpPr>
      <dsp:spPr>
        <a:xfrm>
          <a:off x="9956586" y="1260219"/>
          <a:ext cx="130949" cy="1309495"/>
        </a:xfrm>
        <a:custGeom>
          <a:avLst/>
          <a:gdLst/>
          <a:ahLst/>
          <a:cxnLst/>
          <a:rect l="0" t="0" r="0" b="0"/>
          <a:pathLst>
            <a:path>
              <a:moveTo>
                <a:pt x="0" y="0"/>
              </a:moveTo>
              <a:lnTo>
                <a:pt x="0" y="1309495"/>
              </a:lnTo>
              <a:lnTo>
                <a:pt x="130949" y="130949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5FB1416-7A65-4A9F-BBCB-2BFF7396D135}">
      <dsp:nvSpPr>
        <dsp:cNvPr id="0" name=""/>
        <dsp:cNvSpPr/>
      </dsp:nvSpPr>
      <dsp:spPr>
        <a:xfrm>
          <a:off x="10087536" y="2242341"/>
          <a:ext cx="1047596" cy="654747"/>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1731207"/>
              <a:satOff val="-11315"/>
              <a:lumOff val="6764"/>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latin typeface="Gill Sans Nova" panose="020B0602020104020203" pitchFamily="34" charset="0"/>
            </a:rPr>
            <a:t>Ms Sophie Alexia PETERSON</a:t>
          </a:r>
        </a:p>
      </dsp:txBody>
      <dsp:txXfrm>
        <a:off x="10106713" y="2261518"/>
        <a:ext cx="1009242" cy="616393"/>
      </dsp:txXfrm>
    </dsp:sp>
    <dsp:sp modelId="{36056E75-18A5-4B83-BCC6-5DC7593B9B5D}">
      <dsp:nvSpPr>
        <dsp:cNvPr id="0" name=""/>
        <dsp:cNvSpPr/>
      </dsp:nvSpPr>
      <dsp:spPr>
        <a:xfrm>
          <a:off x="9956586" y="1260219"/>
          <a:ext cx="130949" cy="2127930"/>
        </a:xfrm>
        <a:custGeom>
          <a:avLst/>
          <a:gdLst/>
          <a:ahLst/>
          <a:cxnLst/>
          <a:rect l="0" t="0" r="0" b="0"/>
          <a:pathLst>
            <a:path>
              <a:moveTo>
                <a:pt x="0" y="0"/>
              </a:moveTo>
              <a:lnTo>
                <a:pt x="0" y="2127930"/>
              </a:lnTo>
              <a:lnTo>
                <a:pt x="130949" y="212793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197230E-6933-45F0-80AF-C98A7D9BEF01}">
      <dsp:nvSpPr>
        <dsp:cNvPr id="0" name=""/>
        <dsp:cNvSpPr/>
      </dsp:nvSpPr>
      <dsp:spPr>
        <a:xfrm>
          <a:off x="10087536" y="3060775"/>
          <a:ext cx="1047596" cy="654747"/>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1806477"/>
              <a:satOff val="-11807"/>
              <a:lumOff val="705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US" sz="1000" kern="1200" dirty="0">
              <a:latin typeface="Gill Sans Nova" panose="020B0602020104020203" pitchFamily="34" charset="0"/>
            </a:rPr>
            <a:t>Mr David Boas TENAKANAI</a:t>
          </a:r>
        </a:p>
      </dsp:txBody>
      <dsp:txXfrm>
        <a:off x="10106713" y="3079952"/>
        <a:ext cx="1009242" cy="61639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FB991D-CC98-411A-A003-FA4B0DCDAB43}">
      <dsp:nvSpPr>
        <dsp:cNvPr id="0" name=""/>
        <dsp:cNvSpPr/>
      </dsp:nvSpPr>
      <dsp:spPr>
        <a:xfrm>
          <a:off x="181114" y="329141"/>
          <a:ext cx="0" cy="2962275"/>
        </a:xfrm>
        <a:prstGeom prst="line">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03F9970-A450-4FB7-AD43-296313C588C2}">
      <dsp:nvSpPr>
        <dsp:cNvPr id="0" name=""/>
        <dsp:cNvSpPr/>
      </dsp:nvSpPr>
      <dsp:spPr>
        <a:xfrm>
          <a:off x="263399" y="427884"/>
          <a:ext cx="1557992" cy="1333023"/>
        </a:xfrm>
        <a:prstGeom prst="rect">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F5D761E-C59A-4C51-A977-BE4AED28DA05}">
      <dsp:nvSpPr>
        <dsp:cNvPr id="0" name=""/>
        <dsp:cNvSpPr/>
      </dsp:nvSpPr>
      <dsp:spPr>
        <a:xfrm>
          <a:off x="263399" y="1760908"/>
          <a:ext cx="1557992" cy="15305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3180" tIns="43180" rIns="43180" bIns="43180" numCol="1" spcCol="1270" anchor="t" anchorCtr="0">
          <a:noAutofit/>
        </a:bodyPr>
        <a:lstStyle/>
        <a:p>
          <a:pPr marL="114300" lvl="1" indent="-114300" algn="r" defTabSz="577850" rtl="1">
            <a:lnSpc>
              <a:spcPct val="90000"/>
            </a:lnSpc>
            <a:spcBef>
              <a:spcPct val="0"/>
            </a:spcBef>
            <a:spcAft>
              <a:spcPct val="15000"/>
            </a:spcAft>
            <a:buChar char="••"/>
          </a:pPr>
          <a:r>
            <a:rPr lang="ar-EG" sz="1300" kern="1200" dirty="0">
              <a:latin typeface="Gill Sans Nova" panose="020B0602020104020203" pitchFamily="34" charset="0"/>
            </a:rPr>
            <a:t>يخضع لبرنامج عمل المجموعة الفنية </a:t>
          </a:r>
          <a:r>
            <a:rPr lang="en-US" sz="1300" kern="1200" dirty="0">
              <a:latin typeface="Gill Sans Nova" panose="020B0602020104020203" pitchFamily="34" charset="0"/>
            </a:rPr>
            <a:t>TPG</a:t>
          </a:r>
          <a:r>
            <a:rPr lang="ar-EG" sz="1300" kern="1200" dirty="0">
              <a:latin typeface="Gill Sans Nova" panose="020B0602020104020203" pitchFamily="34" charset="0"/>
            </a:rPr>
            <a:t>.</a:t>
          </a:r>
          <a:endParaRPr lang="en-US" sz="1300" kern="1200" dirty="0">
            <a:latin typeface="Gill Sans Nova" panose="020B0602020104020203" pitchFamily="34" charset="0"/>
          </a:endParaRPr>
        </a:p>
        <a:p>
          <a:pPr marL="114300" lvl="1" indent="-114300" algn="r" defTabSz="577850" rtl="1">
            <a:lnSpc>
              <a:spcPct val="90000"/>
            </a:lnSpc>
            <a:spcBef>
              <a:spcPct val="0"/>
            </a:spcBef>
            <a:spcAft>
              <a:spcPct val="15000"/>
            </a:spcAft>
            <a:buChar char="••"/>
          </a:pPr>
          <a:r>
            <a:rPr lang="ar-EG" sz="1300" kern="1200" dirty="0">
              <a:latin typeface="Gill Sans Nova" panose="020B0602020104020203" pitchFamily="34" charset="0"/>
            </a:rPr>
            <a:t>تنقيحات بروتوكولات الفحص</a:t>
          </a:r>
          <a:r>
            <a:rPr lang="en-US" sz="1300" kern="1200" dirty="0">
              <a:latin typeface="Gill Sans Nova" panose="020B0602020104020203" pitchFamily="34" charset="0"/>
            </a:rPr>
            <a:t> </a:t>
          </a:r>
          <a:r>
            <a:rPr lang="ar-EG" sz="1300" kern="1200" dirty="0">
              <a:latin typeface="Gill Sans Nova" panose="020B0602020104020203" pitchFamily="34" charset="0"/>
            </a:rPr>
            <a:t>لبرنامج عمل عمل اللجنة الفنية لبروتوكولات الفحص </a:t>
          </a:r>
          <a:r>
            <a:rPr lang="en-US" sz="1300" kern="1200" dirty="0">
              <a:latin typeface="Gill Sans Nova" panose="020B0602020104020203" pitchFamily="34" charset="0"/>
            </a:rPr>
            <a:t>.TPDP</a:t>
          </a:r>
        </a:p>
      </dsp:txBody>
      <dsp:txXfrm>
        <a:off x="263399" y="1760908"/>
        <a:ext cx="1557992" cy="1530508"/>
      </dsp:txXfrm>
    </dsp:sp>
    <dsp:sp modelId="{271AD4BB-500F-4808-A0E9-EB9C4A2B6FA2}">
      <dsp:nvSpPr>
        <dsp:cNvPr id="0" name=""/>
        <dsp:cNvSpPr/>
      </dsp:nvSpPr>
      <dsp:spPr>
        <a:xfrm>
          <a:off x="181114" y="0"/>
          <a:ext cx="1645708" cy="329141"/>
        </a:xfrm>
        <a:prstGeom prst="rect">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622300">
            <a:lnSpc>
              <a:spcPct val="90000"/>
            </a:lnSpc>
            <a:spcBef>
              <a:spcPct val="0"/>
            </a:spcBef>
            <a:spcAft>
              <a:spcPct val="35000"/>
            </a:spcAft>
          </a:pPr>
          <a:r>
            <a:rPr lang="ar-EG" sz="1400" kern="1200" dirty="0">
              <a:effectLst>
                <a:outerShdw blurRad="38100" dist="38100" dir="2700000" algn="tl">
                  <a:srgbClr val="000000">
                    <a:alpha val="43137"/>
                  </a:srgbClr>
                </a:outerShdw>
              </a:effectLst>
              <a:latin typeface="Gill Sans Nova" panose="020B0602020104020203" pitchFamily="34" charset="0"/>
            </a:rPr>
            <a:t>أضافت لجنة المعايير</a:t>
          </a:r>
          <a:endParaRPr lang="en-US" sz="1400" kern="1200" dirty="0">
            <a:effectLst>
              <a:outerShdw blurRad="38100" dist="38100" dir="2700000" algn="tl">
                <a:srgbClr val="000000">
                  <a:alpha val="43137"/>
                </a:srgbClr>
              </a:outerShdw>
            </a:effectLst>
            <a:latin typeface="Gill Sans Nova" panose="020B0602020104020203" pitchFamily="34" charset="0"/>
          </a:endParaRPr>
        </a:p>
      </dsp:txBody>
      <dsp:txXfrm>
        <a:off x="181114" y="0"/>
        <a:ext cx="1645708" cy="329141"/>
      </dsp:txXfrm>
    </dsp:sp>
    <dsp:sp modelId="{27BAF4F5-3DE8-4C0D-A1D7-9DD66A17E797}">
      <dsp:nvSpPr>
        <dsp:cNvPr id="0" name=""/>
        <dsp:cNvSpPr/>
      </dsp:nvSpPr>
      <dsp:spPr>
        <a:xfrm>
          <a:off x="2019120" y="329141"/>
          <a:ext cx="0" cy="2962275"/>
        </a:xfrm>
        <a:prstGeom prst="line">
          <a:avLst/>
        </a:prstGeom>
        <a:solidFill>
          <a:schemeClr val="lt1">
            <a:alpha val="90000"/>
            <a:hueOff val="0"/>
            <a:satOff val="0"/>
            <a:lumOff val="0"/>
            <a:alphaOff val="0"/>
          </a:schemeClr>
        </a:solidFill>
        <a:ln w="12700" cap="flat" cmpd="sng" algn="ctr">
          <a:solidFill>
            <a:schemeClr val="accent4">
              <a:hueOff val="1806477"/>
              <a:satOff val="-11807"/>
              <a:lumOff val="7058"/>
              <a:alphaOff val="0"/>
            </a:schemeClr>
          </a:solidFill>
          <a:prstDash val="solid"/>
          <a:miter lim="800000"/>
        </a:ln>
        <a:effectLst/>
      </dsp:spPr>
      <dsp:style>
        <a:lnRef idx="2">
          <a:scrgbClr r="0" g="0" b="0"/>
        </a:lnRef>
        <a:fillRef idx="1">
          <a:scrgbClr r="0" g="0" b="0"/>
        </a:fillRef>
        <a:effectRef idx="0">
          <a:scrgbClr r="0" g="0" b="0"/>
        </a:effectRef>
        <a:fontRef idx="minor"/>
      </dsp:style>
    </dsp:sp>
    <dsp:sp modelId="{E4591B4A-BCDE-418E-AA42-AE9B28F51EC5}">
      <dsp:nvSpPr>
        <dsp:cNvPr id="0" name=""/>
        <dsp:cNvSpPr/>
      </dsp:nvSpPr>
      <dsp:spPr>
        <a:xfrm>
          <a:off x="2101405" y="427884"/>
          <a:ext cx="1557992" cy="1333023"/>
        </a:xfrm>
        <a:prstGeom prst="rect">
          <a:avLst/>
        </a:prstGeom>
        <a:blipFill rotWithShape="1">
          <a:blip xmlns:r="http://schemas.openxmlformats.org/officeDocument/2006/relationships" r:embed="rId2"/>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291F9D-DBAC-44FA-916E-0216AAA25105}">
      <dsp:nvSpPr>
        <dsp:cNvPr id="0" name=""/>
        <dsp:cNvSpPr/>
      </dsp:nvSpPr>
      <dsp:spPr>
        <a:xfrm>
          <a:off x="2101405" y="1760908"/>
          <a:ext cx="1557992" cy="15305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3180" tIns="43180" rIns="43180" bIns="43180" numCol="1" spcCol="1270" anchor="t" anchorCtr="0">
          <a:noAutofit/>
        </a:bodyPr>
        <a:lstStyle/>
        <a:p>
          <a:pPr lvl="0" algn="r" defTabSz="755650">
            <a:lnSpc>
              <a:spcPct val="90000"/>
            </a:lnSpc>
            <a:spcBef>
              <a:spcPct val="0"/>
            </a:spcBef>
            <a:spcAft>
              <a:spcPct val="35000"/>
            </a:spcAft>
          </a:pPr>
          <a:r>
            <a:rPr lang="ar-EG" sz="1700" kern="1200" dirty="0">
              <a:latin typeface="Gill Sans Nova" panose="020B0602020104020203" pitchFamily="34" charset="0"/>
            </a:rPr>
            <a:t>مسودة بروتوكولات الفحص لبرنامج </a:t>
          </a:r>
          <a:r>
            <a:rPr lang="en-US" sz="1700" kern="1200" dirty="0">
              <a:latin typeface="Gill Sans Nova" panose="020B0602020104020203" pitchFamily="34" charset="0"/>
            </a:rPr>
            <a:t> </a:t>
          </a:r>
          <a:r>
            <a:rPr lang="ar-EG" sz="1700" kern="1200" dirty="0">
              <a:latin typeface="Gill Sans Nova" panose="020B0602020104020203" pitchFamily="34" charset="0"/>
            </a:rPr>
            <a:t>عمل اللجنة الفنية لبروتوكولات الفحص.</a:t>
          </a:r>
          <a:endParaRPr lang="en-US" sz="1700" kern="1200" dirty="0">
            <a:latin typeface="Gill Sans Nova" panose="020B0602020104020203" pitchFamily="34" charset="0"/>
          </a:endParaRPr>
        </a:p>
      </dsp:txBody>
      <dsp:txXfrm>
        <a:off x="2101405" y="1760908"/>
        <a:ext cx="1557992" cy="1530508"/>
      </dsp:txXfrm>
    </dsp:sp>
    <dsp:sp modelId="{19201768-705F-4720-9621-90C19378A41F}">
      <dsp:nvSpPr>
        <dsp:cNvPr id="0" name=""/>
        <dsp:cNvSpPr/>
      </dsp:nvSpPr>
      <dsp:spPr>
        <a:xfrm>
          <a:off x="2019120" y="0"/>
          <a:ext cx="1645708" cy="329141"/>
        </a:xfrm>
        <a:prstGeom prst="rect">
          <a:avLst/>
        </a:prstGeom>
        <a:solidFill>
          <a:schemeClr val="accent4">
            <a:hueOff val="1806477"/>
            <a:satOff val="-11807"/>
            <a:lumOff val="7058"/>
            <a:alphaOff val="0"/>
          </a:schemeClr>
        </a:solidFill>
        <a:ln w="12700" cap="flat" cmpd="sng" algn="ctr">
          <a:solidFill>
            <a:schemeClr val="accent4">
              <a:hueOff val="1806477"/>
              <a:satOff val="-11807"/>
              <a:lumOff val="705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622300">
            <a:lnSpc>
              <a:spcPct val="90000"/>
            </a:lnSpc>
            <a:spcBef>
              <a:spcPct val="0"/>
            </a:spcBef>
            <a:spcAft>
              <a:spcPct val="35000"/>
            </a:spcAft>
          </a:pPr>
          <a:r>
            <a:rPr lang="ar-EG" sz="1400" kern="1200" dirty="0">
              <a:latin typeface="Gill Sans Nova" panose="020B0602020104020203" pitchFamily="34" charset="0"/>
            </a:rPr>
            <a:t>سحبت </a:t>
          </a:r>
          <a:r>
            <a:rPr lang="ar-EG" sz="1400" kern="1200" dirty="0">
              <a:effectLst>
                <a:outerShdw blurRad="38100" dist="38100" dir="2700000" algn="tl">
                  <a:srgbClr val="000000">
                    <a:alpha val="43137"/>
                  </a:srgbClr>
                </a:outerShdw>
              </a:effectLst>
              <a:latin typeface="Gill Sans Nova" panose="020B0602020104020203" pitchFamily="34" charset="0"/>
            </a:rPr>
            <a:t>لجنة المعايير</a:t>
          </a:r>
          <a:endParaRPr lang="en-US" sz="1400" kern="1200" dirty="0">
            <a:latin typeface="Gill Sans Nova" panose="020B0602020104020203" pitchFamily="34" charset="0"/>
          </a:endParaRPr>
        </a:p>
      </dsp:txBody>
      <dsp:txXfrm>
        <a:off x="2019120" y="0"/>
        <a:ext cx="1645708" cy="32914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71B5D1-FC48-4BA5-80B6-91B929B1B7B6}">
      <dsp:nvSpPr>
        <dsp:cNvPr id="0" name=""/>
        <dsp:cNvSpPr/>
      </dsp:nvSpPr>
      <dsp:spPr>
        <a:xfrm>
          <a:off x="0" y="2168588"/>
          <a:ext cx="3434960" cy="0"/>
        </a:xfrm>
        <a:prstGeom prst="line">
          <a:avLst/>
        </a:pr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6961C84-40B0-4688-822C-63B37F90693E}">
      <dsp:nvSpPr>
        <dsp:cNvPr id="0" name=""/>
        <dsp:cNvSpPr/>
      </dsp:nvSpPr>
      <dsp:spPr>
        <a:xfrm>
          <a:off x="0" y="1266852"/>
          <a:ext cx="3434960" cy="0"/>
        </a:xfrm>
        <a:prstGeom prst="line">
          <a:avLst/>
        </a:pr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4164E08-CDE7-4E81-B178-D35F5A9B5CC2}">
      <dsp:nvSpPr>
        <dsp:cNvPr id="0" name=""/>
        <dsp:cNvSpPr/>
      </dsp:nvSpPr>
      <dsp:spPr>
        <a:xfrm>
          <a:off x="893089" y="408056"/>
          <a:ext cx="2541870" cy="8587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b" anchorCtr="0">
          <a:noAutofit/>
        </a:bodyPr>
        <a:lstStyle/>
        <a:p>
          <a:pPr lvl="0" algn="r" defTabSz="889000">
            <a:lnSpc>
              <a:spcPct val="90000"/>
            </a:lnSpc>
            <a:spcBef>
              <a:spcPct val="0"/>
            </a:spcBef>
            <a:spcAft>
              <a:spcPct val="35000"/>
            </a:spcAft>
          </a:pPr>
          <a:r>
            <a:rPr lang="ar-EG" sz="2000" kern="1200" dirty="0">
              <a:latin typeface="Gill Sans Nova" panose="020B0602020104020203" pitchFamily="34" charset="0"/>
            </a:rPr>
            <a:t>ارسال مسودة المعايير الدولية للصحة النباتية للمداولة الأولي</a:t>
          </a:r>
          <a:endParaRPr lang="en-US" sz="2000" kern="1200" dirty="0">
            <a:latin typeface="Gill Sans Nova" panose="020B0602020104020203" pitchFamily="34" charset="0"/>
          </a:endParaRPr>
        </a:p>
      </dsp:txBody>
      <dsp:txXfrm>
        <a:off x="893089" y="408056"/>
        <a:ext cx="2541870" cy="858795"/>
      </dsp:txXfrm>
    </dsp:sp>
    <dsp:sp modelId="{EA7FEF12-E7A6-4DF0-A62A-710620C0B6CD}">
      <dsp:nvSpPr>
        <dsp:cNvPr id="0" name=""/>
        <dsp:cNvSpPr/>
      </dsp:nvSpPr>
      <dsp:spPr>
        <a:xfrm>
          <a:off x="0" y="408056"/>
          <a:ext cx="893089" cy="858795"/>
        </a:xfrm>
        <a:prstGeom prst="round2SameRect">
          <a:avLst>
            <a:gd name="adj1" fmla="val 16670"/>
            <a:gd name="adj2" fmla="val 0"/>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a:innerShdw blurRad="114300">
            <a:prstClr val="black"/>
          </a:innerShdw>
        </a:effectLst>
      </dsp:spPr>
      <dsp:style>
        <a:lnRef idx="2">
          <a:scrgbClr r="0" g="0" b="0"/>
        </a:lnRef>
        <a:fillRef idx="1">
          <a:scrgbClr r="0" g="0" b="0"/>
        </a:fillRef>
        <a:effectRef idx="0">
          <a:scrgbClr r="0" g="0" b="0"/>
        </a:effectRef>
        <a:fontRef idx="minor">
          <a:schemeClr val="lt1"/>
        </a:fontRef>
      </dsp:style>
      <dsp:txBody>
        <a:bodyPr spcFirstLastPara="0" vert="horz" wrap="square" lIns="70485" tIns="70485" rIns="70485" bIns="70485" numCol="1" spcCol="1270" anchor="b" anchorCtr="0">
          <a:noAutofit/>
        </a:bodyPr>
        <a:lstStyle/>
        <a:p>
          <a:pPr lvl="0" algn="ctr" defTabSz="1644650">
            <a:lnSpc>
              <a:spcPct val="90000"/>
            </a:lnSpc>
            <a:spcBef>
              <a:spcPct val="0"/>
            </a:spcBef>
            <a:spcAft>
              <a:spcPct val="35000"/>
            </a:spcAft>
          </a:pPr>
          <a:r>
            <a:rPr lang="en-US" sz="3700" kern="1200" dirty="0">
              <a:effectLst>
                <a:outerShdw blurRad="38100" dist="38100" dir="2700000" algn="tl">
                  <a:srgbClr val="000000">
                    <a:alpha val="43137"/>
                  </a:srgbClr>
                </a:outerShdw>
              </a:effectLst>
              <a:latin typeface="Gill Sans Nova" panose="020B0602020104020203" pitchFamily="34" charset="0"/>
            </a:rPr>
            <a:t>7</a:t>
          </a:r>
        </a:p>
      </dsp:txBody>
      <dsp:txXfrm>
        <a:off x="41930" y="449986"/>
        <a:ext cx="809229" cy="816865"/>
      </dsp:txXfrm>
    </dsp:sp>
    <dsp:sp modelId="{E7881889-2D90-48D4-80DC-70B1D37A12C1}">
      <dsp:nvSpPr>
        <dsp:cNvPr id="0" name=""/>
        <dsp:cNvSpPr/>
      </dsp:nvSpPr>
      <dsp:spPr>
        <a:xfrm>
          <a:off x="893089" y="1309792"/>
          <a:ext cx="2541870" cy="8587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r>
            <a:rPr lang="ar-EG" sz="2000" kern="1200" dirty="0">
              <a:latin typeface="Gill Sans Nova" panose="020B0602020104020203" pitchFamily="34" charset="0"/>
            </a:rPr>
            <a:t>ارسال مسودة المعايير الدولية للصحة النباتية للمداولة الثانية</a:t>
          </a:r>
          <a:endParaRPr lang="en-US" sz="2000" kern="1200" dirty="0">
            <a:latin typeface="Gill Sans Nova" panose="020B0602020104020203" pitchFamily="34" charset="0"/>
          </a:endParaRPr>
        </a:p>
      </dsp:txBody>
      <dsp:txXfrm>
        <a:off x="893089" y="1309792"/>
        <a:ext cx="2541870" cy="858795"/>
      </dsp:txXfrm>
    </dsp:sp>
    <dsp:sp modelId="{E1842640-67F1-4799-8D58-F65614DF567D}">
      <dsp:nvSpPr>
        <dsp:cNvPr id="0" name=""/>
        <dsp:cNvSpPr/>
      </dsp:nvSpPr>
      <dsp:spPr>
        <a:xfrm>
          <a:off x="0" y="1309792"/>
          <a:ext cx="893089" cy="858795"/>
        </a:xfrm>
        <a:prstGeom prst="round2SameRect">
          <a:avLst>
            <a:gd name="adj1" fmla="val 16670"/>
            <a:gd name="adj2" fmla="val 0"/>
          </a:avLst>
        </a:prstGeom>
        <a:solidFill>
          <a:schemeClr val="accent4">
            <a:hueOff val="1806477"/>
            <a:satOff val="-11807"/>
            <a:lumOff val="7058"/>
            <a:alphaOff val="0"/>
          </a:schemeClr>
        </a:solidFill>
        <a:ln w="12700" cap="flat" cmpd="sng" algn="ctr">
          <a:solidFill>
            <a:schemeClr val="accent4">
              <a:hueOff val="1806477"/>
              <a:satOff val="-11807"/>
              <a:lumOff val="7058"/>
              <a:alphaOff val="0"/>
            </a:schemeClr>
          </a:solidFill>
          <a:prstDash val="solid"/>
          <a:miter lim="800000"/>
        </a:ln>
        <a:effectLst>
          <a:innerShdw blurRad="114300">
            <a:prstClr val="black"/>
          </a:innerShdw>
        </a:effectLst>
      </dsp:spPr>
      <dsp:style>
        <a:lnRef idx="2">
          <a:scrgbClr r="0" g="0" b="0"/>
        </a:lnRef>
        <a:fillRef idx="1">
          <a:scrgbClr r="0" g="0" b="0"/>
        </a:fillRef>
        <a:effectRef idx="0">
          <a:scrgbClr r="0" g="0" b="0"/>
        </a:effectRef>
        <a:fontRef idx="minor">
          <a:schemeClr val="lt1"/>
        </a:fontRef>
      </dsp:style>
      <dsp:txBody>
        <a:bodyPr spcFirstLastPara="0" vert="horz" wrap="square" lIns="70485" tIns="70485" rIns="70485" bIns="70485" numCol="1" spcCol="1270" anchor="ctr" anchorCtr="0">
          <a:noAutofit/>
        </a:bodyPr>
        <a:lstStyle/>
        <a:p>
          <a:pPr lvl="0" algn="ctr" defTabSz="1644650">
            <a:lnSpc>
              <a:spcPct val="90000"/>
            </a:lnSpc>
            <a:spcBef>
              <a:spcPct val="0"/>
            </a:spcBef>
            <a:spcAft>
              <a:spcPct val="35000"/>
            </a:spcAft>
          </a:pPr>
          <a:r>
            <a:rPr lang="en-US" sz="3700" kern="1200" dirty="0">
              <a:effectLst>
                <a:outerShdw blurRad="38100" dist="38100" dir="2700000" algn="tl">
                  <a:srgbClr val="000000">
                    <a:alpha val="43137"/>
                  </a:srgbClr>
                </a:outerShdw>
              </a:effectLst>
              <a:latin typeface="Gill Sans Nova" panose="020B0602020104020203" pitchFamily="34" charset="0"/>
            </a:rPr>
            <a:t>9</a:t>
          </a:r>
        </a:p>
      </dsp:txBody>
      <dsp:txXfrm>
        <a:off x="41930" y="1351722"/>
        <a:ext cx="809229" cy="81686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FB991D-CC98-411A-A003-FA4B0DCDAB43}">
      <dsp:nvSpPr>
        <dsp:cNvPr id="0" name=""/>
        <dsp:cNvSpPr/>
      </dsp:nvSpPr>
      <dsp:spPr>
        <a:xfrm>
          <a:off x="2600889" y="539838"/>
          <a:ext cx="0" cy="4562573"/>
        </a:xfrm>
        <a:prstGeom prst="line">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03F9970-A450-4FB7-AD43-296313C588C2}">
      <dsp:nvSpPr>
        <dsp:cNvPr id="0" name=""/>
        <dsp:cNvSpPr/>
      </dsp:nvSpPr>
      <dsp:spPr>
        <a:xfrm>
          <a:off x="166252" y="851516"/>
          <a:ext cx="2263911" cy="1733974"/>
        </a:xfrm>
        <a:prstGeom prst="rect">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F5D761E-C59A-4C51-A977-BE4AED28DA05}">
      <dsp:nvSpPr>
        <dsp:cNvPr id="0" name=""/>
        <dsp:cNvSpPr/>
      </dsp:nvSpPr>
      <dsp:spPr>
        <a:xfrm>
          <a:off x="66126" y="2745082"/>
          <a:ext cx="2399660" cy="2357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8420" tIns="58420" rIns="58420" bIns="58420" numCol="1" spcCol="1270" anchor="t" anchorCtr="0">
          <a:noAutofit/>
        </a:bodyPr>
        <a:lstStyle/>
        <a:p>
          <a:pPr marL="171450" lvl="1" indent="-171450" algn="just" defTabSz="800100">
            <a:lnSpc>
              <a:spcPct val="90000"/>
            </a:lnSpc>
            <a:spcBef>
              <a:spcPct val="0"/>
            </a:spcBef>
            <a:spcAft>
              <a:spcPct val="15000"/>
            </a:spcAft>
            <a:buChar char="••"/>
          </a:pPr>
          <a:r>
            <a:rPr lang="ar-EG" sz="1800" b="1" kern="1200" dirty="0">
              <a:latin typeface="Gill Sans Nova" panose="020B0602020104020203" pitchFamily="34" charset="0"/>
            </a:rPr>
            <a:t>مسودة المواصفات</a:t>
          </a:r>
          <a:endParaRPr lang="en-US" sz="1800" kern="1200" dirty="0">
            <a:latin typeface="Gill Sans Nova" panose="020B0602020104020203" pitchFamily="34" charset="0"/>
          </a:endParaRPr>
        </a:p>
        <a:p>
          <a:pPr marL="171450" lvl="1" indent="-171450" algn="just" defTabSz="800100">
            <a:lnSpc>
              <a:spcPct val="90000"/>
            </a:lnSpc>
            <a:spcBef>
              <a:spcPct val="0"/>
            </a:spcBef>
            <a:spcAft>
              <a:spcPct val="15000"/>
            </a:spcAft>
            <a:buChar char="••"/>
          </a:pPr>
          <a:r>
            <a:rPr lang="en-US" sz="1800" kern="1200" dirty="0">
              <a:latin typeface="Gill Sans Nova" panose="020B0602020104020203" pitchFamily="34" charset="0"/>
            </a:rPr>
            <a:t>(</a:t>
          </a:r>
          <a:r>
            <a:rPr lang="ar-EG" sz="1800" kern="1200" dirty="0">
              <a:latin typeface="Gill Sans Nova" panose="020B0602020104020203" pitchFamily="34" charset="0"/>
            </a:rPr>
            <a:t>واحدة للتداول الأول</a:t>
          </a:r>
          <a:r>
            <a:rPr lang="en-US" sz="1800" kern="1200" dirty="0">
              <a:latin typeface="Gill Sans Nova" panose="020B0602020104020203" pitchFamily="34" charset="0"/>
            </a:rPr>
            <a:t>)</a:t>
          </a:r>
        </a:p>
        <a:p>
          <a:pPr marL="171450" lvl="1" indent="-171450" algn="just" defTabSz="800100">
            <a:lnSpc>
              <a:spcPct val="90000"/>
            </a:lnSpc>
            <a:spcBef>
              <a:spcPct val="0"/>
            </a:spcBef>
            <a:spcAft>
              <a:spcPct val="15000"/>
            </a:spcAft>
            <a:buChar char="••"/>
          </a:pPr>
          <a:r>
            <a:rPr lang="ar-EG" sz="1800" b="1" kern="1200" dirty="0">
              <a:latin typeface="Gill Sans Nova" panose="020B0602020104020203" pitchFamily="34" charset="0"/>
            </a:rPr>
            <a:t>مسودة المعايير</a:t>
          </a:r>
          <a:endParaRPr lang="en-US" sz="1800" b="1" kern="1200" dirty="0">
            <a:latin typeface="Gill Sans Nova" panose="020B0602020104020203" pitchFamily="34" charset="0"/>
          </a:endParaRPr>
        </a:p>
        <a:p>
          <a:pPr marL="171450" lvl="1" indent="-171450" algn="just" defTabSz="800100">
            <a:lnSpc>
              <a:spcPct val="90000"/>
            </a:lnSpc>
            <a:spcBef>
              <a:spcPct val="0"/>
            </a:spcBef>
            <a:spcAft>
              <a:spcPct val="15000"/>
            </a:spcAft>
            <a:buChar char="••"/>
          </a:pPr>
          <a:r>
            <a:rPr lang="en-US" sz="1800" kern="1200" dirty="0">
              <a:latin typeface="Gill Sans Nova" panose="020B0602020104020203" pitchFamily="34" charset="0"/>
            </a:rPr>
            <a:t>(</a:t>
          </a:r>
          <a:r>
            <a:rPr lang="ar-EG" sz="1800" kern="1200" dirty="0">
              <a:latin typeface="Gill Sans Nova" panose="020B0602020104020203" pitchFamily="34" charset="0"/>
            </a:rPr>
            <a:t>المداولة الأولي</a:t>
          </a:r>
          <a:r>
            <a:rPr lang="en-US" sz="1800" kern="1200" dirty="0">
              <a:latin typeface="Gill Sans Nova" panose="020B0602020104020203" pitchFamily="34" charset="0"/>
            </a:rPr>
            <a:t>)</a:t>
          </a:r>
        </a:p>
        <a:p>
          <a:pPr marL="171450" lvl="1" indent="-171450" algn="just" defTabSz="800100">
            <a:lnSpc>
              <a:spcPct val="90000"/>
            </a:lnSpc>
            <a:spcBef>
              <a:spcPct val="0"/>
            </a:spcBef>
            <a:spcAft>
              <a:spcPct val="15000"/>
            </a:spcAft>
            <a:buChar char="••"/>
          </a:pPr>
          <a:r>
            <a:rPr lang="ar-EG" sz="1800" b="1" kern="1200" dirty="0">
              <a:latin typeface="Gill Sans Nova" panose="020B0602020104020203" pitchFamily="34" charset="0"/>
            </a:rPr>
            <a:t>مسودة المعايير</a:t>
          </a:r>
          <a:endParaRPr lang="en-US" sz="1800" b="1" kern="1200" dirty="0">
            <a:latin typeface="Gill Sans Nova" panose="020B0602020104020203" pitchFamily="34" charset="0"/>
          </a:endParaRPr>
        </a:p>
        <a:p>
          <a:pPr marL="171450" lvl="1" indent="-171450" algn="just" defTabSz="800100">
            <a:lnSpc>
              <a:spcPct val="90000"/>
            </a:lnSpc>
            <a:spcBef>
              <a:spcPct val="0"/>
            </a:spcBef>
            <a:spcAft>
              <a:spcPct val="15000"/>
            </a:spcAft>
            <a:buChar char="••"/>
          </a:pPr>
          <a:r>
            <a:rPr lang="en-US" sz="1800" kern="1200" dirty="0">
              <a:latin typeface="Gill Sans Nova" panose="020B0602020104020203" pitchFamily="34" charset="0"/>
            </a:rPr>
            <a:t>(</a:t>
          </a:r>
          <a:r>
            <a:rPr lang="ar-EG" sz="1800" kern="1200" dirty="0">
              <a:latin typeface="Gill Sans Nova" panose="020B0602020104020203" pitchFamily="34" charset="0"/>
            </a:rPr>
            <a:t>المداولة الثانية</a:t>
          </a:r>
          <a:r>
            <a:rPr lang="en-US" sz="1800" kern="1200" dirty="0">
              <a:latin typeface="Gill Sans Nova" panose="020B0602020104020203" pitchFamily="34" charset="0"/>
            </a:rPr>
            <a:t>)</a:t>
          </a:r>
        </a:p>
      </dsp:txBody>
      <dsp:txXfrm>
        <a:off x="66126" y="2745082"/>
        <a:ext cx="2399660" cy="2357329"/>
      </dsp:txXfrm>
    </dsp:sp>
    <dsp:sp modelId="{271AD4BB-500F-4808-A0E9-EB9C4A2B6FA2}">
      <dsp:nvSpPr>
        <dsp:cNvPr id="0" name=""/>
        <dsp:cNvSpPr/>
      </dsp:nvSpPr>
      <dsp:spPr>
        <a:xfrm>
          <a:off x="40208" y="209617"/>
          <a:ext cx="2586599" cy="628585"/>
        </a:xfrm>
        <a:prstGeom prst="rect">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622300">
            <a:lnSpc>
              <a:spcPct val="90000"/>
            </a:lnSpc>
            <a:spcBef>
              <a:spcPct val="0"/>
            </a:spcBef>
            <a:spcAft>
              <a:spcPct val="35000"/>
            </a:spcAft>
          </a:pPr>
          <a:r>
            <a:rPr lang="ar-EG" sz="1400" b="1" u="sng" kern="1200" dirty="0">
              <a:effectLst>
                <a:outerShdw blurRad="38100" dist="38100" dir="2700000" algn="tl">
                  <a:srgbClr val="000000">
                    <a:alpha val="43137"/>
                  </a:srgbClr>
                </a:outerShdw>
              </a:effectLst>
              <a:latin typeface="Gill Sans Nova" panose="020B0602020104020203" pitchFamily="34" charset="0"/>
            </a:rPr>
            <a:t>اشتغل أعضاء لجنة المعايير علي العمل من خلال نظام التعليق الإلكتروني</a:t>
          </a:r>
        </a:p>
        <a:p>
          <a:pPr lvl="0" algn="ctr" defTabSz="622300">
            <a:lnSpc>
              <a:spcPct val="90000"/>
            </a:lnSpc>
            <a:spcBef>
              <a:spcPct val="0"/>
            </a:spcBef>
            <a:spcAft>
              <a:spcPct val="35000"/>
            </a:spcAft>
          </a:pPr>
          <a:r>
            <a:rPr lang="ar-EG" sz="1200" b="1" u="none" kern="1200" dirty="0">
              <a:effectLst>
                <a:outerShdw blurRad="38100" dist="38100" dir="2700000" algn="tl">
                  <a:srgbClr val="000000">
                    <a:alpha val="43137"/>
                  </a:srgbClr>
                </a:outerShdw>
              </a:effectLst>
              <a:latin typeface="Gill Sans Nova" panose="020B0602020104020203" pitchFamily="34" charset="0"/>
            </a:rPr>
            <a:t> للمراجعة والتنقيح والإعتماد</a:t>
          </a:r>
          <a:endParaRPr lang="en-US" sz="1200" u="none" kern="1200" dirty="0">
            <a:effectLst>
              <a:outerShdw blurRad="38100" dist="38100" dir="2700000" algn="tl">
                <a:srgbClr val="000000">
                  <a:alpha val="43137"/>
                </a:srgbClr>
              </a:outerShdw>
            </a:effectLst>
            <a:latin typeface="Gill Sans Nova" panose="020B0602020104020203" pitchFamily="34" charset="0"/>
          </a:endParaRPr>
        </a:p>
      </dsp:txBody>
      <dsp:txXfrm>
        <a:off x="40208" y="209617"/>
        <a:ext cx="2586599" cy="62858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A36087-22D1-402E-A2CC-CD0CC9C4300C}">
      <dsp:nvSpPr>
        <dsp:cNvPr id="0" name=""/>
        <dsp:cNvSpPr/>
      </dsp:nvSpPr>
      <dsp:spPr>
        <a:xfrm>
          <a:off x="988595" y="364612"/>
          <a:ext cx="1365230" cy="910608"/>
        </a:xfrm>
        <a:prstGeom prst="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42240" rIns="142240" bIns="142240" numCol="1" spcCol="1270" anchor="ctr" anchorCtr="0">
          <a:noAutofit/>
        </a:bodyPr>
        <a:lstStyle/>
        <a:p>
          <a:pPr lvl="0" algn="ctr" defTabSz="889000">
            <a:lnSpc>
              <a:spcPct val="90000"/>
            </a:lnSpc>
            <a:spcBef>
              <a:spcPct val="0"/>
            </a:spcBef>
            <a:spcAft>
              <a:spcPct val="35000"/>
            </a:spcAft>
          </a:pPr>
          <a:r>
            <a:rPr lang="ar-EG" sz="2000" kern="1200" dirty="0">
              <a:latin typeface="Gill Sans Nova" panose="020B0602020104020203" pitchFamily="34" charset="0"/>
            </a:rPr>
            <a:t>اتخاذ القرار إلكترونيا</a:t>
          </a:r>
          <a:endParaRPr lang="en-US" sz="2000" kern="1200" dirty="0">
            <a:latin typeface="Gill Sans Nova" panose="020B0602020104020203" pitchFamily="34" charset="0"/>
          </a:endParaRPr>
        </a:p>
      </dsp:txBody>
      <dsp:txXfrm>
        <a:off x="1207032" y="364612"/>
        <a:ext cx="1146793" cy="910608"/>
      </dsp:txXfrm>
    </dsp:sp>
    <dsp:sp modelId="{FF2C5A21-9F9D-4FE0-B6DF-1FD4A09624E0}">
      <dsp:nvSpPr>
        <dsp:cNvPr id="0" name=""/>
        <dsp:cNvSpPr/>
      </dsp:nvSpPr>
      <dsp:spPr>
        <a:xfrm>
          <a:off x="261560" y="0"/>
          <a:ext cx="910153" cy="910153"/>
        </a:xfrm>
        <a:prstGeom prst="ellips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555750">
            <a:lnSpc>
              <a:spcPct val="90000"/>
            </a:lnSpc>
            <a:spcBef>
              <a:spcPct val="0"/>
            </a:spcBef>
            <a:spcAft>
              <a:spcPct val="35000"/>
            </a:spcAft>
          </a:pPr>
          <a:r>
            <a:rPr lang="en-US" sz="3500" kern="1200" dirty="0">
              <a:effectLst>
                <a:outerShdw blurRad="38100" dist="38100" dir="2700000" algn="tl">
                  <a:srgbClr val="000000">
                    <a:alpha val="43137"/>
                  </a:srgbClr>
                </a:outerShdw>
              </a:effectLst>
              <a:latin typeface="Gill Sans Nova" panose="020B0602020104020203" pitchFamily="34" charset="0"/>
            </a:rPr>
            <a:t>31</a:t>
          </a:r>
        </a:p>
      </dsp:txBody>
      <dsp:txXfrm>
        <a:off x="394849" y="133289"/>
        <a:ext cx="643575" cy="64357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478BFD-0E5A-45FD-B6AF-9E3D9B62F040}">
      <dsp:nvSpPr>
        <dsp:cNvPr id="0" name=""/>
        <dsp:cNvSpPr/>
      </dsp:nvSpPr>
      <dsp:spPr>
        <a:xfrm>
          <a:off x="367948" y="1311953"/>
          <a:ext cx="3463693" cy="695484"/>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733148" bIns="64770" numCol="1" spcCol="1270" anchor="ctr" anchorCtr="0">
          <a:noAutofit/>
        </a:bodyPr>
        <a:lstStyle/>
        <a:p>
          <a:pPr lvl="0" algn="ctr" defTabSz="755650">
            <a:lnSpc>
              <a:spcPct val="90000"/>
            </a:lnSpc>
            <a:spcBef>
              <a:spcPct val="0"/>
            </a:spcBef>
            <a:spcAft>
              <a:spcPct val="35000"/>
            </a:spcAft>
          </a:pPr>
          <a:r>
            <a:rPr lang="ar-EG" sz="1700" kern="1200" dirty="0">
              <a:effectLst>
                <a:outerShdw blurRad="38100" dist="38100" dir="2700000" algn="tl">
                  <a:srgbClr val="000000">
                    <a:alpha val="43137"/>
                  </a:srgbClr>
                </a:outerShdw>
              </a:effectLst>
              <a:latin typeface="Gill Sans Nova" panose="020B0602020104020203" pitchFamily="34" charset="0"/>
            </a:rPr>
            <a:t>تم تعيين أعضاء لجنة المعايير كمشرفين (مساعدين) لعمل مسودات المعايير الدولية</a:t>
          </a:r>
          <a:endParaRPr lang="en-US" sz="1700" kern="1200" dirty="0">
            <a:effectLst>
              <a:outerShdw blurRad="38100" dist="38100" dir="2700000" algn="tl">
                <a:srgbClr val="000000">
                  <a:alpha val="43137"/>
                </a:srgbClr>
              </a:outerShdw>
            </a:effectLst>
            <a:latin typeface="Gill Sans Nova" panose="020B0602020104020203" pitchFamily="34" charset="0"/>
          </a:endParaRPr>
        </a:p>
      </dsp:txBody>
      <dsp:txXfrm>
        <a:off x="401899" y="1345904"/>
        <a:ext cx="3395791" cy="627582"/>
      </dsp:txXfrm>
    </dsp:sp>
    <dsp:sp modelId="{B44D7D68-9D27-4BB5-B028-62BD9D308F96}">
      <dsp:nvSpPr>
        <dsp:cNvPr id="0" name=""/>
        <dsp:cNvSpPr/>
      </dsp:nvSpPr>
      <dsp:spPr>
        <a:xfrm>
          <a:off x="3186264" y="401463"/>
          <a:ext cx="1605854" cy="1606095"/>
        </a:xfrm>
        <a:prstGeom prst="ellipse">
          <a:avLst/>
        </a:prstGeom>
        <a:blipFill>
          <a:blip xmlns:r="http://schemas.openxmlformats.org/officeDocument/2006/relationships"/>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17.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TitlePictureLineup">
  <dgm:title val=""/>
  <dgm:desc val=""/>
  <dgm:catLst>
    <dgm:cat type="picture" pri="18000"/>
    <dgm:cat type="pictureconvert" pri="180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dir/>
    </dgm:varLst>
    <dgm:choose name="Name1">
      <dgm:if name="Name2" func="var" arg="dir" op="equ" val="norm">
        <dgm:alg type="lin">
          <dgm:param type="linDir" val="fromL"/>
          <dgm:param type="fallback" val="1D"/>
          <dgm:param type="horzAlign" val="ctr"/>
          <dgm:param type="vertAlign" val="mid"/>
          <dgm:param type="nodeVertAlign" val="t"/>
        </dgm:alg>
      </dgm:if>
      <dgm:else name="Name3">
        <dgm:alg type="lin">
          <dgm:param type="linDir" val="fromR"/>
          <dgm:param type="fallback" val="1D"/>
          <dgm:param type="horzAlign" val="ctr"/>
          <dgm:param type="vertAlign" val="mid"/>
          <dgm:param type="nodeVertAlign" val="t"/>
        </dgm:alg>
      </dgm:else>
    </dgm:choose>
    <dgm:shape xmlns:r="http://schemas.openxmlformats.org/officeDocument/2006/relationships" r:blip="">
      <dgm:adjLst/>
    </dgm:shape>
    <dgm:constrLst>
      <dgm:constr type="h" for="des" forName="Child" op="equ"/>
      <dgm:constr type="w" for="des" forName="Child" op="equ"/>
      <dgm:constr type="h" for="des" forName="Accent" op="equ"/>
      <dgm:constr type="w" for="des" forName="Accent" op="equ"/>
      <dgm:constr type="primFontSz" for="des" forName="Parent" op="equ"/>
      <dgm:constr type="primFontSz" for="des" forName="Child" op="equ"/>
      <dgm:constr type="w" for="ch" forName="composite" refType="w"/>
      <dgm:constr type="h" for="ch" forName="composite" refType="h"/>
      <dgm:constr type="sp" refType="w" refFor="ch" refForName="composite" op="equ" fact="0.1"/>
      <dgm:constr type="w" for="ch" forName="sibTrans" refType="w" refFor="ch" refForName="composite" op="equ" fact="0.05"/>
      <dgm:constr type="h" for="ch" forName="sibTrans" refType="w" refFor="ch" refForName="sibTrans" op="equ"/>
    </dgm:constrLst>
    <dgm:forEach name="nodesForEach" axis="ch" ptType="node">
      <dgm:layoutNode name="composite">
        <dgm:alg type="composite">
          <dgm:param type="ar" val="0.5"/>
        </dgm:alg>
        <dgm:shape xmlns:r="http://schemas.openxmlformats.org/officeDocument/2006/relationships" r:blip="">
          <dgm:adjLst/>
        </dgm:shape>
        <dgm:choose name="Name4">
          <dgm:if name="Name5" func="var" arg="dir" op="equ" val="norm">
            <dgm:constrLst>
              <dgm:constr type="l" for="ch" forName="Parent" refType="w" fact="0"/>
              <dgm:constr type="t" for="ch" forName="Parent" refType="h" fact="0"/>
              <dgm:constr type="w" for="ch" forName="Parent" refType="w"/>
              <dgm:constr type="h" for="ch" forName="Parent" refType="h" fact="0.1"/>
              <dgm:constr type="l" for="ch" forName="Accent" refType="w" fact="0"/>
              <dgm:constr type="b" for="ch" forName="Accent" refType="h"/>
              <dgm:constr type="w" for="ch" forName="Accent" refType="w" fact="0"/>
              <dgm:constr type="h" for="ch" forName="Accent" refType="h" fact="0.9"/>
              <dgm:constr type="l" for="ch" forName="Image" refType="w" fact="0.05"/>
              <dgm:constr type="t" for="ch" forName="Image" refType="h" fact="0.13"/>
              <dgm:constr type="w" for="ch" forName="Image" refType="w" fact="0.9467"/>
              <dgm:constr type="h" for="ch" forName="Image" refType="h" fact="0.405"/>
              <dgm:constr type="l" for="ch" forName="Child" refType="w" fact="0.05"/>
              <dgm:constr type="t" for="ch" forName="Child" refType="h" fact="0.535"/>
              <dgm:constr type="w" for="ch" forName="Child" refType="w" fact="0.9467"/>
              <dgm:constr type="h" for="ch" forName="Child" refType="h" fact="0.465"/>
            </dgm:constrLst>
          </dgm:if>
          <dgm:else name="Name6">
            <dgm:constrLst>
              <dgm:constr type="l" for="ch" forName="Parent" refType="w" fact="0"/>
              <dgm:constr type="t" for="ch" forName="Parent" refType="h" fact="0"/>
              <dgm:constr type="w" for="ch" forName="Parent" refType="w"/>
              <dgm:constr type="h" for="ch" forName="Parent" refType="h" fact="0.1"/>
              <dgm:constr type="l" for="ch" forName="Accent" refType="w"/>
              <dgm:constr type="b" for="ch" forName="Accent" refType="h"/>
              <dgm:constr type="h" for="ch" forName="Accent" refType="h" fact="0.9"/>
              <dgm:constr type="l" for="ch" forName="Image" refType="w" fact="0"/>
              <dgm:constr type="t" for="ch" forName="Image" refType="h" fact="0.13"/>
              <dgm:constr type="w" for="ch" forName="Image" refType="w" fact="0.9467"/>
              <dgm:constr type="h" for="ch" forName="Image" refType="h" fact="0.405"/>
              <dgm:constr type="l" for="ch" forName="Child" refType="w" fact="0"/>
              <dgm:constr type="t" for="ch" forName="Child" refType="h" fact="0.535"/>
              <dgm:constr type="w" for="ch" forName="Child" refType="w" fact="0.9467"/>
              <dgm:constr type="h" for="ch" forName="Child" refType="h" fact="0.465"/>
            </dgm:constrLst>
          </dgm:else>
        </dgm:choose>
        <dgm:forEach name="Name7" axis="self" ptType="node">
          <dgm:layoutNode name="Accent" styleLbl="alignAcc1">
            <dgm:alg type="sp"/>
            <dgm:shape xmlns:r="http://schemas.openxmlformats.org/officeDocument/2006/relationships" type="line" r:blip="">
              <dgm:adjLst/>
            </dgm:shape>
            <dgm:presOf/>
          </dgm:layoutNode>
          <dgm:layoutNode name="Image">
            <dgm:alg type="sp"/>
            <dgm:shape xmlns:r="http://schemas.openxmlformats.org/officeDocument/2006/relationships" type="rect" r:blip="" blipPhldr="1">
              <dgm:adjLst/>
            </dgm:shape>
            <dgm:presOf/>
          </dgm:layoutNode>
          <dgm:layoutNode name="Child" styleLbl="revTx">
            <dgm:varLst>
              <dgm:bulletEnabled val="1"/>
            </dgm:varLst>
            <dgm:choose name="Name8">
              <dgm:if name="Name9" axis="ch" ptType="node" func="cnt" op="gt" val="1">
                <dgm:choose name="Name10">
                  <dgm:if name="Name11" func="var" arg="dir" op="equ" val="norm">
                    <dgm:alg type="tx">
                      <dgm:param type="shpTxLTRAlignCh" val="l"/>
                      <dgm:param type="shpTxRTLAlignCh" val="r"/>
                      <dgm:param type="txAnchorVert" val="t"/>
                      <dgm:param type="stBulletLvl" val="1"/>
                    </dgm:alg>
                  </dgm:if>
                  <dgm:else name="Name12">
                    <dgm:alg type="tx">
                      <dgm:param type="shpTxLTRAlignCh" val="l"/>
                      <dgm:param type="shpTxRTLAlignCh" val="r"/>
                      <dgm:param type="txAnchorVert" val="t"/>
                      <dgm:param type="stBulletLvl" val="1"/>
                    </dgm:alg>
                  </dgm:else>
                </dgm:choose>
              </dgm:if>
              <dgm:else name="Name13">
                <dgm:choose name="Name14">
                  <dgm:if name="Name15" func="var" arg="dir" op="equ" val="norm">
                    <dgm:alg type="tx">
                      <dgm:param type="shpTxLTRAlignCh" val="l"/>
                      <dgm:param type="shpTxRTLAlignCh" val="r"/>
                      <dgm:param type="txAnchorVert" val="t"/>
                      <dgm:param type="stBulletLvl" val="2"/>
                    </dgm:alg>
                  </dgm:if>
                  <dgm:else name="Name16">
                    <dgm:alg type="tx">
                      <dgm:param type="shpTxLTRAlignCh" val="l"/>
                      <dgm:param type="shpTxRTLAlignCh" val="r"/>
                      <dgm:param type="txAnchorVert" val="t"/>
                      <dgm:param type="stBulletLvl" val="2"/>
                    </dgm:alg>
                  </dgm:else>
                </dgm:choose>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Parent" styleLbl="alignNode1">
            <dgm:varLst>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forEach>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TitlePictureLineup">
  <dgm:title val=""/>
  <dgm:desc val=""/>
  <dgm:catLst>
    <dgm:cat type="picture" pri="18000"/>
    <dgm:cat type="pictureconvert" pri="180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dir/>
    </dgm:varLst>
    <dgm:choose name="Name1">
      <dgm:if name="Name2" func="var" arg="dir" op="equ" val="norm">
        <dgm:alg type="lin">
          <dgm:param type="linDir" val="fromL"/>
          <dgm:param type="fallback" val="1D"/>
          <dgm:param type="horzAlign" val="ctr"/>
          <dgm:param type="vertAlign" val="mid"/>
          <dgm:param type="nodeVertAlign" val="t"/>
        </dgm:alg>
      </dgm:if>
      <dgm:else name="Name3">
        <dgm:alg type="lin">
          <dgm:param type="linDir" val="fromR"/>
          <dgm:param type="fallback" val="1D"/>
          <dgm:param type="horzAlign" val="ctr"/>
          <dgm:param type="vertAlign" val="mid"/>
          <dgm:param type="nodeVertAlign" val="t"/>
        </dgm:alg>
      </dgm:else>
    </dgm:choose>
    <dgm:shape xmlns:r="http://schemas.openxmlformats.org/officeDocument/2006/relationships" r:blip="">
      <dgm:adjLst/>
    </dgm:shape>
    <dgm:constrLst>
      <dgm:constr type="h" for="des" forName="Child" op="equ"/>
      <dgm:constr type="w" for="des" forName="Child" op="equ"/>
      <dgm:constr type="h" for="des" forName="Accent" op="equ"/>
      <dgm:constr type="w" for="des" forName="Accent" op="equ"/>
      <dgm:constr type="primFontSz" for="des" forName="Parent" op="equ"/>
      <dgm:constr type="primFontSz" for="des" forName="Child" op="equ"/>
      <dgm:constr type="w" for="ch" forName="composite" refType="w"/>
      <dgm:constr type="h" for="ch" forName="composite" refType="h"/>
      <dgm:constr type="sp" refType="w" refFor="ch" refForName="composite" op="equ" fact="0.1"/>
      <dgm:constr type="w" for="ch" forName="sibTrans" refType="w" refFor="ch" refForName="composite" op="equ" fact="0.05"/>
      <dgm:constr type="h" for="ch" forName="sibTrans" refType="w" refFor="ch" refForName="sibTrans" op="equ"/>
    </dgm:constrLst>
    <dgm:forEach name="nodesForEach" axis="ch" ptType="node">
      <dgm:layoutNode name="composite">
        <dgm:alg type="composite">
          <dgm:param type="ar" val="0.5"/>
        </dgm:alg>
        <dgm:shape xmlns:r="http://schemas.openxmlformats.org/officeDocument/2006/relationships" r:blip="">
          <dgm:adjLst/>
        </dgm:shape>
        <dgm:choose name="Name4">
          <dgm:if name="Name5" func="var" arg="dir" op="equ" val="norm">
            <dgm:constrLst>
              <dgm:constr type="l" for="ch" forName="Parent" refType="w" fact="0"/>
              <dgm:constr type="t" for="ch" forName="Parent" refType="h" fact="0"/>
              <dgm:constr type="w" for="ch" forName="Parent" refType="w"/>
              <dgm:constr type="h" for="ch" forName="Parent" refType="h" fact="0.1"/>
              <dgm:constr type="l" for="ch" forName="Accent" refType="w" fact="0"/>
              <dgm:constr type="b" for="ch" forName="Accent" refType="h"/>
              <dgm:constr type="w" for="ch" forName="Accent" refType="w" fact="0"/>
              <dgm:constr type="h" for="ch" forName="Accent" refType="h" fact="0.9"/>
              <dgm:constr type="l" for="ch" forName="Image" refType="w" fact="0.05"/>
              <dgm:constr type="t" for="ch" forName="Image" refType="h" fact="0.13"/>
              <dgm:constr type="w" for="ch" forName="Image" refType="w" fact="0.9467"/>
              <dgm:constr type="h" for="ch" forName="Image" refType="h" fact="0.405"/>
              <dgm:constr type="l" for="ch" forName="Child" refType="w" fact="0.05"/>
              <dgm:constr type="t" for="ch" forName="Child" refType="h" fact="0.535"/>
              <dgm:constr type="w" for="ch" forName="Child" refType="w" fact="0.9467"/>
              <dgm:constr type="h" for="ch" forName="Child" refType="h" fact="0.465"/>
            </dgm:constrLst>
          </dgm:if>
          <dgm:else name="Name6">
            <dgm:constrLst>
              <dgm:constr type="l" for="ch" forName="Parent" refType="w" fact="0"/>
              <dgm:constr type="t" for="ch" forName="Parent" refType="h" fact="0"/>
              <dgm:constr type="w" for="ch" forName="Parent" refType="w"/>
              <dgm:constr type="h" for="ch" forName="Parent" refType="h" fact="0.1"/>
              <dgm:constr type="l" for="ch" forName="Accent" refType="w"/>
              <dgm:constr type="b" for="ch" forName="Accent" refType="h"/>
              <dgm:constr type="h" for="ch" forName="Accent" refType="h" fact="0.9"/>
              <dgm:constr type="l" for="ch" forName="Image" refType="w" fact="0"/>
              <dgm:constr type="t" for="ch" forName="Image" refType="h" fact="0.13"/>
              <dgm:constr type="w" for="ch" forName="Image" refType="w" fact="0.9467"/>
              <dgm:constr type="h" for="ch" forName="Image" refType="h" fact="0.405"/>
              <dgm:constr type="l" for="ch" forName="Child" refType="w" fact="0"/>
              <dgm:constr type="t" for="ch" forName="Child" refType="h" fact="0.535"/>
              <dgm:constr type="w" for="ch" forName="Child" refType="w" fact="0.9467"/>
              <dgm:constr type="h" for="ch" forName="Child" refType="h" fact="0.465"/>
            </dgm:constrLst>
          </dgm:else>
        </dgm:choose>
        <dgm:forEach name="Name7" axis="self" ptType="node">
          <dgm:layoutNode name="Accent" styleLbl="alignAcc1">
            <dgm:alg type="sp"/>
            <dgm:shape xmlns:r="http://schemas.openxmlformats.org/officeDocument/2006/relationships" type="line" r:blip="">
              <dgm:adjLst/>
            </dgm:shape>
            <dgm:presOf/>
          </dgm:layoutNode>
          <dgm:layoutNode name="Image">
            <dgm:alg type="sp"/>
            <dgm:shape xmlns:r="http://schemas.openxmlformats.org/officeDocument/2006/relationships" type="rect" r:blip="" blipPhldr="1">
              <dgm:adjLst/>
            </dgm:shape>
            <dgm:presOf/>
          </dgm:layoutNode>
          <dgm:layoutNode name="Child" styleLbl="revTx">
            <dgm:varLst>
              <dgm:bulletEnabled val="1"/>
            </dgm:varLst>
            <dgm:choose name="Name8">
              <dgm:if name="Name9" axis="ch" ptType="node" func="cnt" op="gt" val="1">
                <dgm:choose name="Name10">
                  <dgm:if name="Name11" func="var" arg="dir" op="equ" val="norm">
                    <dgm:alg type="tx">
                      <dgm:param type="shpTxLTRAlignCh" val="l"/>
                      <dgm:param type="shpTxRTLAlignCh" val="r"/>
                      <dgm:param type="txAnchorVert" val="t"/>
                      <dgm:param type="stBulletLvl" val="1"/>
                    </dgm:alg>
                  </dgm:if>
                  <dgm:else name="Name12">
                    <dgm:alg type="tx">
                      <dgm:param type="shpTxLTRAlignCh" val="l"/>
                      <dgm:param type="shpTxRTLAlignCh" val="r"/>
                      <dgm:param type="txAnchorVert" val="t"/>
                      <dgm:param type="stBulletLvl" val="1"/>
                    </dgm:alg>
                  </dgm:else>
                </dgm:choose>
              </dgm:if>
              <dgm:else name="Name13">
                <dgm:choose name="Name14">
                  <dgm:if name="Name15" func="var" arg="dir" op="equ" val="norm">
                    <dgm:alg type="tx">
                      <dgm:param type="shpTxLTRAlignCh" val="l"/>
                      <dgm:param type="shpTxRTLAlignCh" val="r"/>
                      <dgm:param type="txAnchorVert" val="t"/>
                      <dgm:param type="stBulletLvl" val="2"/>
                    </dgm:alg>
                  </dgm:if>
                  <dgm:else name="Name16">
                    <dgm:alg type="tx">
                      <dgm:param type="shpTxLTRAlignCh" val="l"/>
                      <dgm:param type="shpTxRTLAlignCh" val="r"/>
                      <dgm:param type="txAnchorVert" val="t"/>
                      <dgm:param type="stBulletLvl" val="2"/>
                    </dgm:alg>
                  </dgm:else>
                </dgm:choose>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Parent" styleLbl="alignNode1">
            <dgm:varLst>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forEach>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8/layout/AscendingPictureAccentProcess">
  <dgm:title val=""/>
  <dgm:desc val=""/>
  <dgm:catLst>
    <dgm:cat type="process" pri="22500"/>
    <dgm:cat type="picture" pri="16000"/>
    <dgm:cat type="pictureconvert" pri="16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shape xmlns:r="http://schemas.openxmlformats.org/officeDocument/2006/relationships" r:blip="">
      <dgm:adjLst/>
    </dgm:shape>
    <dgm:choose name="Name1">
      <dgm:if name="Name2" axis="ch" ptType="node" func="cnt" op="equ" val="1">
        <dgm:choose name="Name3">
          <dgm:if name="Name4" func="var" arg="dir" op="equ" val="norm">
            <dgm:choose name="Name5">
              <dgm:if name="Name6" axis="des" func="maxDepth" op="gt" val="1">
                <dgm:alg type="composite">
                  <dgm:param type="ar" val="2.7"/>
                </dgm:alg>
                <dgm:constrLst>
                  <dgm:constr type="primFontSz" for="ch" forName="parTx1" op="equ" val="65"/>
                  <dgm:constr type="primFontSz" for="ch" forName="desTx1" op="equ" val="65"/>
                  <dgm:constr type="userD" refType="w" fact="0.0247"/>
                  <dgm:constr type="l" for="ch" forName="parTx1" refType="w" fact="0.2711"/>
                  <dgm:constr type="t" for="ch" forName="parTx1" refType="h" fact="0.9603"/>
                  <dgm:constr type="w" for="ch" forName="parTx1" refType="w" fact="0.5325"/>
                  <dgm:constr type="h" for="ch" forName="parTx1" refType="h" fact="0.3856"/>
                  <dgm:constr type="ctrX" for="ch" forName="picture1" refType="w" fact="0.2469"/>
                  <dgm:constr type="ctrY" for="ch" forName="picture1" refType="h" fact="0.9"/>
                  <dgm:constr type="w" for="ch" forName="picture1" refType="w" fact="0.2469"/>
                  <dgm:constr type="h" for="ch" forName="picture1" refType="h" fact="0.6667"/>
                  <dgm:constr type="l" for="ch" forName="desTx1" refType="r" refFor="ch" refForName="parTx1"/>
                  <dgm:constr type="r" for="ch" forName="desTx1" refType="w"/>
                  <dgm:constr type="t" for="ch" forName="desTx1" refType="t" refFor="ch" refForName="parTx1"/>
                  <dgm:constr type="h" for="ch" forName="desTx1" refType="h" refFor="ch" refForName="parTx1"/>
                </dgm:constrLst>
              </dgm:if>
              <dgm:else name="Name7">
                <dgm:alg type="composite">
                  <dgm:param type="ar" val="2"/>
                </dgm:alg>
                <dgm:constrLst>
                  <dgm:constr type="primFontSz" for="ch" forName="parTx1" op="equ" val="65"/>
                  <dgm:constr type="userD" refType="w" fact="0.0333"/>
                  <dgm:constr type="l" for="ch" forName="parTx1" refType="w" fact="0.366"/>
                  <dgm:constr type="t" for="ch" forName="parTx1" refType="h" fact="0.7113"/>
                  <dgm:constr type="w" for="ch" forName="parTx1" refType="w" fact="0.7189"/>
                  <dgm:constr type="h" for="ch" forName="parTx1" refType="h" fact="0.3856"/>
                  <dgm:constr type="ctrX" for="ch" forName="picture1" refType="w" fact="0.3333"/>
                  <dgm:constr type="ctrY" for="ch" forName="picture1" refType="h" fact="0.6667"/>
                  <dgm:constr type="w" for="ch" forName="picture1" refType="w" fact="0.3333"/>
                  <dgm:constr type="h" for="ch" forName="picture1" refType="h" fact="0.6667"/>
                </dgm:constrLst>
              </dgm:else>
            </dgm:choose>
          </dgm:if>
          <dgm:else name="Name8">
            <dgm:choose name="Name9">
              <dgm:if name="Name10" axis="des" func="maxDepth" op="gt" val="1">
                <dgm:alg type="composite">
                  <dgm:param type="ar" val="2.7"/>
                </dgm:alg>
                <dgm:constrLst>
                  <dgm:constr type="primFontSz" for="ch" forName="parTx1" op="equ" val="65"/>
                  <dgm:constr type="primFontSz" for="ch" forName="desTx1" op="equ" val="65"/>
                  <dgm:constr type="userD" refType="w" fact="0.0247"/>
                  <dgm:constr type="r" for="ch" forName="parTx1" refType="w" fact="0.7289"/>
                  <dgm:constr type="t" for="ch" forName="parTx1" refType="h" fact="0.9603"/>
                  <dgm:constr type="w" for="ch" forName="parTx1" refType="w" fact="0.5325"/>
                  <dgm:constr type="h" for="ch" forName="parTx1" refType="h" fact="0.3856"/>
                  <dgm:constr type="ctrX" for="ch" forName="picture1" refType="w" fact="0.7531"/>
                  <dgm:constr type="ctrY" for="ch" forName="picture1" refType="h" fact="0.9"/>
                  <dgm:constr type="w" for="ch" forName="picture1" refType="w" fact="0.2469"/>
                  <dgm:constr type="h" for="ch" forName="picture1" refType="h" fact="0.6667"/>
                  <dgm:constr type="r" for="ch" forName="desTx1" refType="l" refFor="ch" refForName="parTx1"/>
                  <dgm:constr type="l" for="ch" forName="desTx1"/>
                  <dgm:constr type="t" for="ch" forName="desTx1" refType="t" refFor="ch" refForName="parTx1"/>
                  <dgm:constr type="h" for="ch" forName="desTx1" refType="h" refFor="ch" refForName="parTx1"/>
                </dgm:constrLst>
              </dgm:if>
              <dgm:else name="Name11">
                <dgm:alg type="composite">
                  <dgm:param type="ar" val="2"/>
                </dgm:alg>
                <dgm:constrLst>
                  <dgm:constr type="primFontSz" for="ch" forName="parTx1" op="equ" val="65"/>
                  <dgm:constr type="userD" refType="w" fact="0.0333"/>
                  <dgm:constr type="r" for="ch" forName="parTx1" refType="w" fact="0.634"/>
                  <dgm:constr type="t" for="ch" forName="parTx1" refType="h" fact="0.7113"/>
                  <dgm:constr type="w" for="ch" forName="parTx1" refType="w" fact="0.7189"/>
                  <dgm:constr type="h" for="ch" forName="parTx1" refType="h" fact="0.3856"/>
                  <dgm:constr type="ctrX" for="ch" forName="picture1" refType="w" fact="0.6667"/>
                  <dgm:constr type="ctrY" for="ch" forName="picture1" refType="h" fact="0.6667"/>
                  <dgm:constr type="w" for="ch" forName="picture1" refType="w" fact="0.3333"/>
                  <dgm:constr type="h" for="ch" forName="picture1" refType="h" fact="0.6667"/>
                </dgm:constrLst>
              </dgm:else>
            </dgm:choose>
          </dgm:else>
        </dgm:choose>
      </dgm:if>
      <dgm:if name="Name12" axis="ch" ptType="node" func="cnt" op="equ" val="2">
        <dgm:choose name="Name13">
          <dgm:if name="Name14" func="var" arg="dir" op="equ" val="norm">
            <dgm:choose name="Name15">
              <dgm:if name="Name16"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3221"/>
                  <dgm:constr type="ctrY" for="ch" forName="dot1" refType="h" fact="0.5911"/>
                  <dgm:constr type="w" for="ch" forName="dot1" refType="userD"/>
                  <dgm:constr type="h" for="ch" forName="dot1" refType="userD"/>
                  <dgm:constr type="ctrX" for="ch" forName="dot2" refType="w" fact="0.3056"/>
                  <dgm:constr type="ctrY" for="ch" forName="dot2" refType="h" fact="0.644"/>
                  <dgm:constr type="w" for="ch" forName="dot2" refType="userD"/>
                  <dgm:constr type="h" for="ch" forName="dot2" refType="userD"/>
                  <dgm:constr type="ctrX" for="ch" forName="dot3" refType="w" fact="0.2859"/>
                  <dgm:constr type="ctrY" for="ch" forName="dot3" refType="h" fact="0.6898"/>
                  <dgm:constr type="w" for="ch" forName="dot3" refType="userD"/>
                  <dgm:constr type="h" for="ch" forName="dot3" refType="userD"/>
                  <dgm:constr type="ctrX" for="ch" forName="dotArrow1" refType="w" fact="0.3095"/>
                  <dgm:constr type="ctrY" for="ch" forName="dotArrow1" refType="h" fact="0.0587"/>
                  <dgm:constr type="w" for="ch" forName="dotArrow1" refType="userD"/>
                  <dgm:constr type="h" for="ch" forName="dotArrow1" refType="userD"/>
                  <dgm:constr type="ctrX" for="ch" forName="dotArrow2" refType="w" fact="0.3346"/>
                  <dgm:constr type="ctrY" for="ch" forName="dotArrow2" refType="h" fact="0.0287"/>
                  <dgm:constr type="w" for="ch" forName="dotArrow2" refType="userD"/>
                  <dgm:constr type="h" for="ch" forName="dotArrow2" refType="userD"/>
                  <dgm:constr type="ctrX" for="ch" forName="dotArrow3" refType="w" fact="0.3597"/>
                  <dgm:constr type="ctrY" for="ch" forName="dotArrow3" refType="h" fact="-0.0013"/>
                  <dgm:constr type="w" for="ch" forName="dotArrow3" refType="userD"/>
                  <dgm:constr type="h" for="ch" forName="dotArrow3" refType="userD"/>
                  <dgm:constr type="ctrX" for="ch" forName="dotArrow4" refType="w" fact="0.3848"/>
                  <dgm:constr type="ctrY" for="ch" forName="dotArrow4" refType="h" fact="0.0287"/>
                  <dgm:constr type="w" for="ch" forName="dotArrow4" refType="userD"/>
                  <dgm:constr type="h" for="ch" forName="dotArrow4" refType="userD"/>
                  <dgm:constr type="ctrX" for="ch" forName="dotArrow5" refType="w" fact="0.41"/>
                  <dgm:constr type="ctrY" for="ch" forName="dotArrow5" refType="h" fact="0.0587"/>
                  <dgm:constr type="w" for="ch" forName="dotArrow5" refType="userD"/>
                  <dgm:constr type="h" for="ch" forName="dotArrow5" refType="userD"/>
                  <dgm:constr type="ctrX" for="ch" forName="dotArrow6" refType="w" fact="0.3597"/>
                  <dgm:constr type="ctrY" for="ch" forName="dotArrow6" refType="h" fact="0.062"/>
                  <dgm:constr type="w" for="ch" forName="dotArrow6" refType="userD"/>
                  <dgm:constr type="h" for="ch" forName="dotArrow6" refType="userD"/>
                  <dgm:constr type="ctrX" for="ch" forName="dotArrow7" refType="w" fact="0.3597"/>
                  <dgm:constr type="ctrY" for="ch" forName="dotArrow7" refType="h" fact="0.1253"/>
                  <dgm:constr type="w" for="ch" forName="dotArrow7" refType="userD"/>
                  <dgm:constr type="h" for="ch" forName="dotArrow7" refType="userD"/>
                  <dgm:constr type="l" for="ch" forName="parTx1" refType="w" fact="0.197"/>
                  <dgm:constr type="t" for="ch" forName="parTx1" refType="h" fact="0.8169"/>
                  <dgm:constr type="w" for="ch" forName="parTx1" refType="w" fact="0.4064"/>
                  <dgm:constr type="h" for="ch" forName="parTx1" refType="h" fact="0.218"/>
                  <dgm:constr type="ctrX" for="ch" forName="picture1" refType="w" fact="0.1785"/>
                  <dgm:constr type="ctrY" for="ch" forName="picture1" refType="h" fact="0.7834"/>
                  <dgm:constr type="w" for="ch" forName="picture1" refType="w" fact="0.1884"/>
                  <dgm:constr type="h" for="ch" forName="picture1" refType="h" fact="0.376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688"/>
                  <dgm:constr type="t" for="ch" forName="parTx2" refType="h" fact="0.3905"/>
                  <dgm:constr type="w" for="ch" forName="parTx2" refType="w" fact="0.4064"/>
                  <dgm:constr type="h" for="ch" forName="parTx2" refType="h" fact="0.218"/>
                  <dgm:constr type="ctrX" for="ch" forName="picture2" refType="w" fact="0.3503"/>
                  <dgm:constr type="ctrY" for="ch" forName="picture2" refType="h" fact="0.357"/>
                  <dgm:constr type="w" for="ch" forName="picture2" refType="w" fact="0.1884"/>
                  <dgm:constr type="h" for="ch" forName="picture2" refType="h" fact="0.3768"/>
                  <dgm:constr type="l" for="ch" forName="desTx2" refType="r" refFor="ch" refForName="parTx2"/>
                  <dgm:constr type="r" for="ch" forName="desTx2" refType="w"/>
                  <dgm:constr type="t" for="ch" forName="desTx2" refType="t" refFor="ch" refForName="parTx2"/>
                  <dgm:constr type="h" for="ch" forName="desTx2" refType="h" refFor="ch" refForName="parTx2"/>
                </dgm:constrLst>
              </dgm:if>
              <dgm:else name="Name17">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4274"/>
                  <dgm:constr type="ctrY" for="ch" forName="dot1" refType="h" fact="0.5911"/>
                  <dgm:constr type="w" for="ch" forName="dot1" refType="userD"/>
                  <dgm:constr type="h" for="ch" forName="dot1" refType="userD"/>
                  <dgm:constr type="ctrX" for="ch" forName="dot2" refType="w" fact="0.4055"/>
                  <dgm:constr type="ctrY" for="ch" forName="dot2" refType="h" fact="0.644"/>
                  <dgm:constr type="w" for="ch" forName="dot2" refType="userD"/>
                  <dgm:constr type="h" for="ch" forName="dot2" refType="userD"/>
                  <dgm:constr type="ctrX" for="ch" forName="dot3" refType="w" fact="0.3794"/>
                  <dgm:constr type="ctrY" for="ch" forName="dot3" refType="h" fact="0.6898"/>
                  <dgm:constr type="w" for="ch" forName="dot3" refType="userD"/>
                  <dgm:constr type="h" for="ch" forName="dot3" refType="userD"/>
                  <dgm:constr type="ctrX" for="ch" forName="dotArrow1" refType="w" fact="0.4106"/>
                  <dgm:constr type="ctrY" for="ch" forName="dotArrow1" refType="h" fact="0.0587"/>
                  <dgm:constr type="w" for="ch" forName="dotArrow1" refType="userD"/>
                  <dgm:constr type="h" for="ch" forName="dotArrow1" refType="userD"/>
                  <dgm:constr type="ctrX" for="ch" forName="dotArrow2" refType="w" fact="0.444"/>
                  <dgm:constr type="ctrY" for="ch" forName="dotArrow2" refType="h" fact="0.0287"/>
                  <dgm:constr type="w" for="ch" forName="dotArrow2" refType="userD"/>
                  <dgm:constr type="h" for="ch" forName="dotArrow2" refType="userD"/>
                  <dgm:constr type="ctrX" for="ch" forName="dotArrow3" refType="w" fact="0.4773"/>
                  <dgm:constr type="ctrY" for="ch" forName="dotArrow3" refType="h" fact="-0.0013"/>
                  <dgm:constr type="w" for="ch" forName="dotArrow3" refType="userD"/>
                  <dgm:constr type="h" for="ch" forName="dotArrow3" refType="userD"/>
                  <dgm:constr type="ctrX" for="ch" forName="dotArrow4" refType="w" fact="0.5106"/>
                  <dgm:constr type="ctrY" for="ch" forName="dotArrow4" refType="h" fact="0.0287"/>
                  <dgm:constr type="w" for="ch" forName="dotArrow4" refType="userD"/>
                  <dgm:constr type="h" for="ch" forName="dotArrow4" refType="userD"/>
                  <dgm:constr type="ctrX" for="ch" forName="dotArrow5" refType="w" fact="0.544"/>
                  <dgm:constr type="ctrY" for="ch" forName="dotArrow5" refType="h" fact="0.0587"/>
                  <dgm:constr type="w" for="ch" forName="dotArrow5" refType="userD"/>
                  <dgm:constr type="h" for="ch" forName="dotArrow5" refType="userD"/>
                  <dgm:constr type="ctrX" for="ch" forName="dotArrow6" refType="w" fact="0.4773"/>
                  <dgm:constr type="ctrY" for="ch" forName="dotArrow6" refType="h" fact="0.062"/>
                  <dgm:constr type="w" for="ch" forName="dotArrow6" refType="userD"/>
                  <dgm:constr type="h" for="ch" forName="dotArrow6" refType="userD"/>
                  <dgm:constr type="ctrX" for="ch" forName="dotArrow7" refType="w" fact="0.4773"/>
                  <dgm:constr type="ctrY" for="ch" forName="dotArrow7" refType="h" fact="0.1253"/>
                  <dgm:constr type="w" for="ch" forName="dotArrow7" refType="userD"/>
                  <dgm:constr type="h" for="ch" forName="dotArrow7" refType="userD"/>
                  <dgm:constr type="l" for="ch" forName="parTx1" refType="w" fact="0.2614"/>
                  <dgm:constr type="t" for="ch" forName="parTx1" refType="h" fact="0.8086"/>
                  <dgm:constr type="w" for="ch" forName="parTx1" refType="w" fact="0.5392"/>
                  <dgm:constr type="h" for="ch" forName="parTx1" refType="h" fact="0.218"/>
                  <dgm:constr type="ctrX" for="ch" forName="picture1" refType="w" fact="0.2369"/>
                  <dgm:constr type="ctrY" for="ch" forName="picture1" refType="h" fact="0.7834"/>
                  <dgm:constr type="w" for="ch" forName="picture1" refType="w" fact="0.25"/>
                  <dgm:constr type="h" for="ch" forName="picture1" refType="h" fact="0.3768"/>
                  <dgm:constr type="l" for="ch" forName="parTx2" refType="w" fact="0.4893"/>
                  <dgm:constr type="t" for="ch" forName="parTx2" refType="h" fact="0.3822"/>
                  <dgm:constr type="w" for="ch" forName="parTx2" refType="w" fact="0.5392"/>
                  <dgm:constr type="h" for="ch" forName="parTx2" refType="h" fact="0.218"/>
                  <dgm:constr type="ctrX" for="ch" forName="picture2" refType="w" fact="0.4648"/>
                  <dgm:constr type="ctrY" for="ch" forName="picture2" refType="h" fact="0.357"/>
                  <dgm:constr type="w" for="ch" forName="picture2" refType="w" fact="0.25"/>
                  <dgm:constr type="h" for="ch" forName="picture2" refType="h" fact="0.3768"/>
                </dgm:constrLst>
              </dgm:else>
            </dgm:choose>
          </dgm:if>
          <dgm:else name="Name18">
            <dgm:choose name="Name19">
              <dgm:if name="Name20"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6779"/>
                  <dgm:constr type="ctrY" for="ch" forName="dot1" refType="h" fact="0.5911"/>
                  <dgm:constr type="w" for="ch" forName="dot1" refType="userD"/>
                  <dgm:constr type="h" for="ch" forName="dot1" refType="userD"/>
                  <dgm:constr type="ctrX" for="ch" forName="dot2" refType="w" fact="0.6944"/>
                  <dgm:constr type="ctrY" for="ch" forName="dot2" refType="h" fact="0.644"/>
                  <dgm:constr type="w" for="ch" forName="dot2" refType="userD"/>
                  <dgm:constr type="h" for="ch" forName="dot2" refType="userD"/>
                  <dgm:constr type="ctrX" for="ch" forName="dot3" refType="w" fact="0.7141"/>
                  <dgm:constr type="ctrY" for="ch" forName="dot3" refType="h" fact="0.6898"/>
                  <dgm:constr type="w" for="ch" forName="dot3" refType="userD"/>
                  <dgm:constr type="h" for="ch" forName="dot3" refType="userD"/>
                  <dgm:constr type="ctrX" for="ch" forName="dotArrow1" refType="w" fact="0.6905"/>
                  <dgm:constr type="ctrY" for="ch" forName="dotArrow1" refType="h" fact="0.0587"/>
                  <dgm:constr type="w" for="ch" forName="dotArrow1" refType="userD"/>
                  <dgm:constr type="h" for="ch" forName="dotArrow1" refType="userD"/>
                  <dgm:constr type="ctrX" for="ch" forName="dotArrow2" refType="w" fact="0.6654"/>
                  <dgm:constr type="ctrY" for="ch" forName="dotArrow2" refType="h" fact="0.0287"/>
                  <dgm:constr type="w" for="ch" forName="dotArrow2" refType="userD"/>
                  <dgm:constr type="h" for="ch" forName="dotArrow2" refType="userD"/>
                  <dgm:constr type="ctrX" for="ch" forName="dotArrow3" refType="w" fact="0.6403"/>
                  <dgm:constr type="ctrY" for="ch" forName="dotArrow3" refType="h" fact="-0.0013"/>
                  <dgm:constr type="w" for="ch" forName="dotArrow3" refType="userD"/>
                  <dgm:constr type="h" for="ch" forName="dotArrow3" refType="userD"/>
                  <dgm:constr type="ctrX" for="ch" forName="dotArrow4" refType="w" fact="0.6152"/>
                  <dgm:constr type="ctrY" for="ch" forName="dotArrow4" refType="h" fact="0.0287"/>
                  <dgm:constr type="w" for="ch" forName="dotArrow4" refType="userD"/>
                  <dgm:constr type="h" for="ch" forName="dotArrow4" refType="userD"/>
                  <dgm:constr type="ctrX" for="ch" forName="dotArrow5" refType="w" fact="0.59"/>
                  <dgm:constr type="ctrY" for="ch" forName="dotArrow5" refType="h" fact="0.0587"/>
                  <dgm:constr type="w" for="ch" forName="dotArrow5" refType="userD"/>
                  <dgm:constr type="h" for="ch" forName="dotArrow5" refType="userD"/>
                  <dgm:constr type="ctrX" for="ch" forName="dotArrow6" refType="w" fact="0.6403"/>
                  <dgm:constr type="ctrY" for="ch" forName="dotArrow6" refType="h" fact="0.062"/>
                  <dgm:constr type="w" for="ch" forName="dotArrow6" refType="userD"/>
                  <dgm:constr type="h" for="ch" forName="dotArrow6" refType="userD"/>
                  <dgm:constr type="ctrX" for="ch" forName="dotArrow7" refType="w" fact="0.6403"/>
                  <dgm:constr type="ctrY" for="ch" forName="dotArrow7" refType="h" fact="0.1253"/>
                  <dgm:constr type="w" for="ch" forName="dotArrow7" refType="userD"/>
                  <dgm:constr type="h" for="ch" forName="dotArrow7" refType="userD"/>
                  <dgm:constr type="r" for="ch" forName="parTx1" refType="w" fact="0.803"/>
                  <dgm:constr type="t" for="ch" forName="parTx1" refType="h" fact="0.8169"/>
                  <dgm:constr type="w" for="ch" forName="parTx1" refType="w" fact="0.4064"/>
                  <dgm:constr type="h" for="ch" forName="parTx1" refType="h" fact="0.218"/>
                  <dgm:constr type="ctrX" for="ch" forName="picture1" refType="w" fact="0.8215"/>
                  <dgm:constr type="ctrY" for="ch" forName="picture1" refType="h" fact="0.7834"/>
                  <dgm:constr type="w" for="ch" forName="picture1" refType="w" fact="0.1884"/>
                  <dgm:constr type="h" for="ch" forName="picture1" refType="h" fact="0.376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312"/>
                  <dgm:constr type="t" for="ch" forName="parTx2" refType="h" fact="0.3905"/>
                  <dgm:constr type="w" for="ch" forName="parTx2" refType="w" fact="0.4064"/>
                  <dgm:constr type="h" for="ch" forName="parTx2" refType="h" fact="0.218"/>
                  <dgm:constr type="ctrX" for="ch" forName="picture2" refType="w" fact="0.6497"/>
                  <dgm:constr type="ctrY" for="ch" forName="picture2" refType="h" fact="0.357"/>
                  <dgm:constr type="w" for="ch" forName="picture2" refType="w" fact="0.1884"/>
                  <dgm:constr type="h" for="ch" forName="picture2" refType="h" fact="0.3768"/>
                  <dgm:constr type="r" for="ch" forName="desTx2" refType="l" refFor="ch" refForName="parTx2"/>
                  <dgm:constr type="l" for="ch" forName="desTx2"/>
                  <dgm:constr type="t" for="ch" forName="desTx2" refType="t" refFor="ch" refForName="parTx2"/>
                  <dgm:constr type="h" for="ch" forName="desTx2" refType="h" refFor="ch" refForName="parTx2"/>
                </dgm:constrLst>
              </dgm:if>
              <dgm:else name="Name21">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5726"/>
                  <dgm:constr type="ctrY" for="ch" forName="dot1" refType="h" fact="0.5911"/>
                  <dgm:constr type="w" for="ch" forName="dot1" refType="userD"/>
                  <dgm:constr type="h" for="ch" forName="dot1" refType="userD"/>
                  <dgm:constr type="ctrX" for="ch" forName="dot2" refType="w" fact="0.5945"/>
                  <dgm:constr type="ctrY" for="ch" forName="dot2" refType="h" fact="0.644"/>
                  <dgm:constr type="w" for="ch" forName="dot2" refType="userD"/>
                  <dgm:constr type="h" for="ch" forName="dot2" refType="userD"/>
                  <dgm:constr type="ctrX" for="ch" forName="dot3" refType="w" fact="0.6206"/>
                  <dgm:constr type="ctrY" for="ch" forName="dot3" refType="h" fact="0.6898"/>
                  <dgm:constr type="w" for="ch" forName="dot3" refType="userD"/>
                  <dgm:constr type="h" for="ch" forName="dot3" refType="userD"/>
                  <dgm:constr type="ctrX" for="ch" forName="dotArrow1" refType="w" fact="0.5894"/>
                  <dgm:constr type="ctrY" for="ch" forName="dotArrow1" refType="h" fact="0.0587"/>
                  <dgm:constr type="w" for="ch" forName="dotArrow1" refType="userD"/>
                  <dgm:constr type="h" for="ch" forName="dotArrow1" refType="userD"/>
                  <dgm:constr type="ctrX" for="ch" forName="dotArrow2" refType="w" fact="0.556"/>
                  <dgm:constr type="ctrY" for="ch" forName="dotArrow2" refType="h" fact="0.0287"/>
                  <dgm:constr type="w" for="ch" forName="dotArrow2" refType="userD"/>
                  <dgm:constr type="h" for="ch" forName="dotArrow2" refType="userD"/>
                  <dgm:constr type="ctrX" for="ch" forName="dotArrow3" refType="w" fact="0.5227"/>
                  <dgm:constr type="ctrY" for="ch" forName="dotArrow3" refType="h" fact="-0.0013"/>
                  <dgm:constr type="w" for="ch" forName="dotArrow3" refType="userD"/>
                  <dgm:constr type="h" for="ch" forName="dotArrow3" refType="userD"/>
                  <dgm:constr type="ctrX" for="ch" forName="dotArrow4" refType="w" fact="0.4894"/>
                  <dgm:constr type="ctrY" for="ch" forName="dotArrow4" refType="h" fact="0.0287"/>
                  <dgm:constr type="w" for="ch" forName="dotArrow4" refType="userD"/>
                  <dgm:constr type="h" for="ch" forName="dotArrow4" refType="userD"/>
                  <dgm:constr type="ctrX" for="ch" forName="dotArrow5" refType="w" fact="0.456"/>
                  <dgm:constr type="ctrY" for="ch" forName="dotArrow5" refType="h" fact="0.0587"/>
                  <dgm:constr type="w" for="ch" forName="dotArrow5" refType="userD"/>
                  <dgm:constr type="h" for="ch" forName="dotArrow5" refType="userD"/>
                  <dgm:constr type="ctrX" for="ch" forName="dotArrow6" refType="w" fact="0.5227"/>
                  <dgm:constr type="ctrY" for="ch" forName="dotArrow6" refType="h" fact="0.062"/>
                  <dgm:constr type="w" for="ch" forName="dotArrow6" refType="userD"/>
                  <dgm:constr type="h" for="ch" forName="dotArrow6" refType="userD"/>
                  <dgm:constr type="ctrX" for="ch" forName="dotArrow7" refType="w" fact="0.5227"/>
                  <dgm:constr type="ctrY" for="ch" forName="dotArrow7" refType="h" fact="0.1253"/>
                  <dgm:constr type="w" for="ch" forName="dotArrow7" refType="userD"/>
                  <dgm:constr type="h" for="ch" forName="dotArrow7" refType="userD"/>
                  <dgm:constr type="r" for="ch" forName="parTx1" refType="w" fact="0.7386"/>
                  <dgm:constr type="t" for="ch" forName="parTx1" refType="h" fact="0.8086"/>
                  <dgm:constr type="w" for="ch" forName="parTx1" refType="w" fact="0.5392"/>
                  <dgm:constr type="h" for="ch" forName="parTx1" refType="h" fact="0.218"/>
                  <dgm:constr type="ctrX" for="ch" forName="picture1" refType="w" fact="0.7631"/>
                  <dgm:constr type="ctrY" for="ch" forName="picture1" refType="h" fact="0.7834"/>
                  <dgm:constr type="w" for="ch" forName="picture1" refType="w" fact="0.25"/>
                  <dgm:constr type="h" for="ch" forName="picture1" refType="h" fact="0.3768"/>
                  <dgm:constr type="r" for="ch" forName="parTx2" refType="w" fact="0.5107"/>
                  <dgm:constr type="t" for="ch" forName="parTx2" refType="h" fact="0.3822"/>
                  <dgm:constr type="w" for="ch" forName="parTx2" refType="w" fact="0.5392"/>
                  <dgm:constr type="h" for="ch" forName="parTx2" refType="h" fact="0.218"/>
                  <dgm:constr type="ctrX" for="ch" forName="picture2" refType="w" fact="0.5352"/>
                  <dgm:constr type="ctrY" for="ch" forName="picture2" refType="h" fact="0.357"/>
                  <dgm:constr type="w" for="ch" forName="picture2" refType="w" fact="0.25"/>
                  <dgm:constr type="h" for="ch" forName="picture2" refType="h" fact="0.3768"/>
                </dgm:constrLst>
              </dgm:else>
            </dgm:choose>
          </dgm:else>
        </dgm:choose>
      </dgm:if>
      <dgm:if name="Name22" axis="ch" ptType="node" func="cnt" op="equ" val="3">
        <dgm:choose name="Name23">
          <dgm:if name="Name24" func="var" arg="dir" op="equ" val="norm">
            <dgm:choose name="Name25">
              <dgm:if name="Name26"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2981"/>
                  <dgm:constr type="ctrY" for="ch" forName="dot1" refType="h" fact="0.763"/>
                  <dgm:constr type="w" for="ch" forName="dot1" refType="userD"/>
                  <dgm:constr type="h" for="ch" forName="dot1" refType="userD"/>
                  <dgm:constr type="ctrX" for="ch" forName="dot2" refType="w" fact="0.2676"/>
                  <dgm:constr type="ctrY" for="ch" forName="dot2" refType="h" fact="0.7887"/>
                  <dgm:constr type="w" for="ch" forName="dot2" refType="userD"/>
                  <dgm:constr type="h" for="ch" forName="dot2" refType="userD"/>
                  <dgm:constr type="ctrX" for="ch" forName="dot3" refType="w" fact="0.2357"/>
                  <dgm:constr type="ctrY" for="ch" forName="dot3" refType="h" fact="0.809"/>
                  <dgm:constr type="w" for="ch" forName="dot3" refType="userD"/>
                  <dgm:constr type="h" for="ch" forName="dot3" refType="userD"/>
                  <dgm:constr type="ctrX" for="ch" forName="dot4" refType="w" fact="0.4445"/>
                  <dgm:constr type="ctrY" for="ch" forName="dot4" refType="h" fact="0.4655"/>
                  <dgm:constr type="w" for="ch" forName="dot4" refType="userD"/>
                  <dgm:constr type="h" for="ch" forName="dot4" refType="userD"/>
                  <dgm:constr type="ctrX" for="ch" forName="dot5" refType="w" fact="0.4323"/>
                  <dgm:constr type="ctrY" for="ch" forName="dot5" refType="h" fact="0.5178"/>
                  <dgm:constr type="w" for="ch" forName="dot5" refType="userD"/>
                  <dgm:constr type="h" for="ch" forName="dot5" refType="userD"/>
                  <dgm:constr type="ctrX" for="ch" forName="dotArrow1" refType="w" fact="0.4236"/>
                  <dgm:constr type="ctrY" for="ch" forName="dotArrow1" refType="h" fact="0.0718"/>
                  <dgm:constr type="w" for="ch" forName="dotArrow1" refType="userD"/>
                  <dgm:constr type="h" for="ch" forName="dotArrow1" refType="userD"/>
                  <dgm:constr type="ctrX" for="ch" forName="dotArrow2" refType="w" fact="0.446"/>
                  <dgm:constr type="ctrY" for="ch" forName="dotArrow2" refType="h" fact="0.0468"/>
                  <dgm:constr type="w" for="ch" forName="dotArrow2" refType="userD"/>
                  <dgm:constr type="h" for="ch" forName="dotArrow2" refType="userD"/>
                  <dgm:constr type="ctrX" for="ch" forName="dotArrow3" refType="w" fact="0.4685"/>
                  <dgm:constr type="ctrY" for="ch" forName="dotArrow3" refType="h" fact="0.0218"/>
                  <dgm:constr type="w" for="ch" forName="dotArrow3" refType="userD"/>
                  <dgm:constr type="h" for="ch" forName="dotArrow3" refType="userD"/>
                  <dgm:constr type="ctrX" for="ch" forName="dotArrow4" refType="w" fact="0.491"/>
                  <dgm:constr type="ctrY" for="ch" forName="dotArrow4" refType="h" fact="0.0468"/>
                  <dgm:constr type="w" for="ch" forName="dotArrow4" refType="userD"/>
                  <dgm:constr type="h" for="ch" forName="dotArrow4" refType="userD"/>
                  <dgm:constr type="ctrX" for="ch" forName="dotArrow5" refType="w" fact="0.5135"/>
                  <dgm:constr type="ctrY" for="ch" forName="dotArrow5" refType="h" fact="0.0718"/>
                  <dgm:constr type="w" for="ch" forName="dotArrow5" refType="userD"/>
                  <dgm:constr type="h" for="ch" forName="dotArrow5" refType="userD"/>
                  <dgm:constr type="ctrX" for="ch" forName="dotArrow6" refType="w" fact="0.4685"/>
                  <dgm:constr type="ctrY" for="ch" forName="dotArrow6" refType="h" fact="0.0745"/>
                  <dgm:constr type="w" for="ch" forName="dotArrow6" refType="userD"/>
                  <dgm:constr type="h" for="ch" forName="dotArrow6" refType="userD"/>
                  <dgm:constr type="ctrX" for="ch" forName="dotArrow7" refType="w" fact="0.4685"/>
                  <dgm:constr type="ctrY" for="ch" forName="dotArrow7" refType="h" fact="0.1273"/>
                  <dgm:constr type="w" for="ch" forName="dotArrow7" refType="userD"/>
                  <dgm:constr type="h" for="ch" forName="dotArrow7" refType="userD"/>
                  <dgm:constr type="l" for="ch" forName="parTx1" refType="w" fact="0.1487"/>
                  <dgm:constr type="t" for="ch" forName="parTx1" refType="h" fact="0.8596"/>
                  <dgm:constr type="w" for="ch" forName="parTx1" refType="w" fact="0.3491"/>
                  <dgm:constr type="h" for="ch" forName="parTx1" refType="h" fact="0.1638"/>
                  <dgm:constr type="ctrX" for="ch" forName="picture1" refType="w" fact="0.1328"/>
                  <dgm:constr type="ctrY" for="ch" forName="picture1" refType="h" fact="0.8361"/>
                  <dgm:constr type="w" for="ch" forName="picture1" refType="w" fact="0.1618"/>
                  <dgm:constr type="h" for="ch" forName="picture1" refType="h" fact="0.2832"/>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732"/>
                  <dgm:constr type="t" for="ch" forName="parTx2" refType="h" fact="0.6469"/>
                  <dgm:constr type="w" for="ch" forName="parTx2" refType="w" fact="0.3491"/>
                  <dgm:constr type="h" for="ch" forName="parTx2" refType="h" fact="0.1638"/>
                  <dgm:constr type="ctrX" for="ch" forName="picture2" refType="w" fact="0.3573"/>
                  <dgm:constr type="ctrY" for="ch" forName="picture2" refType="h" fact="0.6234"/>
                  <dgm:constr type="w" for="ch" forName="picture2" refType="w" fact="0.1618"/>
                  <dgm:constr type="h" for="ch" forName="picture2" refType="h" fact="0.2832"/>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4763"/>
                  <dgm:constr type="t" for="ch" forName="parTx3" refType="h" fact="0.3243"/>
                  <dgm:constr type="w" for="ch" forName="parTx3" refType="w" fact="0.3491"/>
                  <dgm:constr type="h" for="ch" forName="parTx3" refType="h" fact="0.1638"/>
                  <dgm:constr type="ctrX" for="ch" forName="picture3" refType="w" fact="0.4604"/>
                  <dgm:constr type="ctrY" for="ch" forName="picture3" refType="h" fact="0.3008"/>
                  <dgm:constr type="w" for="ch" forName="picture3" refType="w" fact="0.1618"/>
                  <dgm:constr type="h" for="ch" forName="picture3" refType="h" fact="0.2832"/>
                  <dgm:constr type="l" for="ch" forName="desTx3" refType="r" refFor="ch" refForName="parTx3"/>
                  <dgm:constr type="r" for="ch" forName="desTx3" refType="w"/>
                  <dgm:constr type="t" for="ch" forName="desTx3" refType="t" refFor="ch" refForName="parTx3"/>
                  <dgm:constr type="h" for="ch" forName="desTx3" refType="h" refFor="ch" refForName="parTx3"/>
                </dgm:constrLst>
              </dgm:if>
              <dgm:else name="Name27">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3684"/>
                  <dgm:constr type="ctrY" for="ch" forName="dot1" refType="h" fact="0.763"/>
                  <dgm:constr type="w" for="ch" forName="dot1" refType="userD"/>
                  <dgm:constr type="h" for="ch" forName="dot1" refType="userD"/>
                  <dgm:constr type="ctrX" for="ch" forName="dot2" refType="w" fact="0.3307"/>
                  <dgm:constr type="ctrY" for="ch" forName="dot2" refType="h" fact="0.7887"/>
                  <dgm:constr type="w" for="ch" forName="dot2" refType="userD"/>
                  <dgm:constr type="h" for="ch" forName="dot2" refType="userD"/>
                  <dgm:constr type="ctrX" for="ch" forName="dot3" refType="w" fact="0.2912"/>
                  <dgm:constr type="ctrY" for="ch" forName="dot3" refType="h" fact="0.809"/>
                  <dgm:constr type="w" for="ch" forName="dot3" refType="userD"/>
                  <dgm:constr type="h" for="ch" forName="dot3" refType="userD"/>
                  <dgm:constr type="ctrX" for="ch" forName="dot4" refType="w" fact="0.5494"/>
                  <dgm:constr type="ctrY" for="ch" forName="dot4" refType="h" fact="0.4655"/>
                  <dgm:constr type="w" for="ch" forName="dot4" refType="userD"/>
                  <dgm:constr type="h" for="ch" forName="dot4" refType="userD"/>
                  <dgm:constr type="ctrX" for="ch" forName="dot5" refType="w" fact="0.5342"/>
                  <dgm:constr type="ctrY" for="ch" forName="dot5" refType="h" fact="0.5178"/>
                  <dgm:constr type="w" for="ch" forName="dot5" refType="userD"/>
                  <dgm:constr type="h" for="ch" forName="dot5" refType="userD"/>
                  <dgm:constr type="ctrX" for="ch" forName="dotArrow1" refType="w" fact="0.5234"/>
                  <dgm:constr type="ctrY" for="ch" forName="dotArrow1" refType="h" fact="0.0718"/>
                  <dgm:constr type="w" for="ch" forName="dotArrow1" refType="userD"/>
                  <dgm:constr type="h" for="ch" forName="dotArrow1" refType="userD"/>
                  <dgm:constr type="ctrX" for="ch" forName="dotArrow2" refType="w" fact="0.5512"/>
                  <dgm:constr type="ctrY" for="ch" forName="dotArrow2" refType="h" fact="0.0468"/>
                  <dgm:constr type="w" for="ch" forName="dotArrow2" refType="userD"/>
                  <dgm:constr type="h" for="ch" forName="dotArrow2" refType="userD"/>
                  <dgm:constr type="ctrX" for="ch" forName="dotArrow3" refType="w" fact="0.579"/>
                  <dgm:constr type="ctrY" for="ch" forName="dotArrow3" refType="h" fact="0.0218"/>
                  <dgm:constr type="w" for="ch" forName="dotArrow3" refType="userD"/>
                  <dgm:constr type="h" for="ch" forName="dotArrow3" refType="userD"/>
                  <dgm:constr type="ctrX" for="ch" forName="dotArrow4" refType="w" fact="0.6068"/>
                  <dgm:constr type="ctrY" for="ch" forName="dotArrow4" refType="h" fact="0.0468"/>
                  <dgm:constr type="w" for="ch" forName="dotArrow4" refType="userD"/>
                  <dgm:constr type="h" for="ch" forName="dotArrow4" refType="userD"/>
                  <dgm:constr type="ctrX" for="ch" forName="dotArrow5" refType="w" fact="0.6346"/>
                  <dgm:constr type="ctrY" for="ch" forName="dotArrow5" refType="h" fact="0.0718"/>
                  <dgm:constr type="w" for="ch" forName="dotArrow5" refType="userD"/>
                  <dgm:constr type="h" for="ch" forName="dotArrow5" refType="userD"/>
                  <dgm:constr type="ctrX" for="ch" forName="dotArrow6" refType="w" fact="0.579"/>
                  <dgm:constr type="ctrY" for="ch" forName="dotArrow6" refType="h" fact="0.0745"/>
                  <dgm:constr type="w" for="ch" forName="dotArrow6" refType="userD"/>
                  <dgm:constr type="h" for="ch" forName="dotArrow6" refType="userD"/>
                  <dgm:constr type="ctrX" for="ch" forName="dotArrow7" refType="w" fact="0.579"/>
                  <dgm:constr type="ctrY" for="ch" forName="dotArrow7" refType="h" fact="0.1273"/>
                  <dgm:constr type="w" for="ch" forName="dotArrow7" refType="userD"/>
                  <dgm:constr type="h" for="ch" forName="dotArrow7" refType="userD"/>
                  <dgm:constr type="l" for="ch" forName="parTx1" refType="w" fact="0.1837"/>
                  <dgm:constr type="t" for="ch" forName="parTx1" refType="h" fact="0.8551"/>
                  <dgm:constr type="w" for="ch" forName="parTx1" refType="w" fact="0.4314"/>
                  <dgm:constr type="h" for="ch" forName="parTx1" refType="h" fact="0.1638"/>
                  <dgm:constr type="ctrX" for="ch" forName="picture1" refType="w" fact="0.1641"/>
                  <dgm:constr type="ctrY" for="ch" forName="picture1" refType="h" fact="0.8361"/>
                  <dgm:constr type="w" for="ch" forName="picture1" refType="w" fact="0.2"/>
                  <dgm:constr type="h" for="ch" forName="picture1" refType="h" fact="0.2832"/>
                  <dgm:constr type="l" for="ch" forName="parTx2" refType="w" fact="0.4612"/>
                  <dgm:constr type="t" for="ch" forName="parTx2" refType="h" fact="0.6424"/>
                  <dgm:constr type="w" for="ch" forName="parTx2" refType="w" fact="0.4314"/>
                  <dgm:constr type="h" for="ch" forName="parTx2" refType="h" fact="0.1638"/>
                  <dgm:constr type="ctrX" for="ch" forName="picture2" refType="w" fact="0.4416"/>
                  <dgm:constr type="ctrY" for="ch" forName="picture2" refType="h" fact="0.6234"/>
                  <dgm:constr type="w" for="ch" forName="picture2" refType="w" fact="0.2"/>
                  <dgm:constr type="h" for="ch" forName="picture2" refType="h" fact="0.2832"/>
                  <dgm:constr type="l" for="ch" forName="parTx3" refType="w" fact="0.5886"/>
                  <dgm:constr type="t" for="ch" forName="parTx3" refType="h" fact="0.3198"/>
                  <dgm:constr type="w" for="ch" forName="parTx3" refType="w" fact="0.4314"/>
                  <dgm:constr type="h" for="ch" forName="parTx3" refType="h" fact="0.1638"/>
                  <dgm:constr type="ctrX" for="ch" forName="picture3" refType="w" fact="0.569"/>
                  <dgm:constr type="ctrY" for="ch" forName="picture3" refType="h" fact="0.3008"/>
                  <dgm:constr type="w" for="ch" forName="picture3" refType="w" fact="0.2"/>
                  <dgm:constr type="h" for="ch" forName="picture3" refType="h" fact="0.2832"/>
                </dgm:constrLst>
              </dgm:else>
            </dgm:choose>
          </dgm:if>
          <dgm:else name="Name28">
            <dgm:choose name="Name29">
              <dgm:if name="Name30"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7019"/>
                  <dgm:constr type="ctrY" for="ch" forName="dot1" refType="h" fact="0.763"/>
                  <dgm:constr type="w" for="ch" forName="dot1" refType="userD"/>
                  <dgm:constr type="h" for="ch" forName="dot1" refType="userD"/>
                  <dgm:constr type="ctrX" for="ch" forName="dot2" refType="w" fact="0.7324"/>
                  <dgm:constr type="ctrY" for="ch" forName="dot2" refType="h" fact="0.7887"/>
                  <dgm:constr type="w" for="ch" forName="dot2" refType="userD"/>
                  <dgm:constr type="h" for="ch" forName="dot2" refType="userD"/>
                  <dgm:constr type="ctrX" for="ch" forName="dot3" refType="w" fact="0.7643"/>
                  <dgm:constr type="ctrY" for="ch" forName="dot3" refType="h" fact="0.809"/>
                  <dgm:constr type="w" for="ch" forName="dot3" refType="userD"/>
                  <dgm:constr type="h" for="ch" forName="dot3" refType="userD"/>
                  <dgm:constr type="ctrX" for="ch" forName="dot4" refType="w" fact="0.5555"/>
                  <dgm:constr type="ctrY" for="ch" forName="dot4" refType="h" fact="0.4655"/>
                  <dgm:constr type="w" for="ch" forName="dot4" refType="userD"/>
                  <dgm:constr type="h" for="ch" forName="dot4" refType="userD"/>
                  <dgm:constr type="ctrX" for="ch" forName="dot5" refType="w" fact="0.5677"/>
                  <dgm:constr type="ctrY" for="ch" forName="dot5" refType="h" fact="0.5178"/>
                  <dgm:constr type="w" for="ch" forName="dot5" refType="userD"/>
                  <dgm:constr type="h" for="ch" forName="dot5" refType="userD"/>
                  <dgm:constr type="ctrX" for="ch" forName="dotArrow1" refType="w" fact="0.5764"/>
                  <dgm:constr type="ctrY" for="ch" forName="dotArrow1" refType="h" fact="0.0718"/>
                  <dgm:constr type="w" for="ch" forName="dotArrow1" refType="userD"/>
                  <dgm:constr type="h" for="ch" forName="dotArrow1" refType="userD"/>
                  <dgm:constr type="ctrX" for="ch" forName="dotArrow2" refType="w" fact="0.554"/>
                  <dgm:constr type="ctrY" for="ch" forName="dotArrow2" refType="h" fact="0.0468"/>
                  <dgm:constr type="w" for="ch" forName="dotArrow2" refType="userD"/>
                  <dgm:constr type="h" for="ch" forName="dotArrow2" refType="userD"/>
                  <dgm:constr type="ctrX" for="ch" forName="dotArrow3" refType="w" fact="0.5315"/>
                  <dgm:constr type="ctrY" for="ch" forName="dotArrow3" refType="h" fact="0.0218"/>
                  <dgm:constr type="w" for="ch" forName="dotArrow3" refType="userD"/>
                  <dgm:constr type="h" for="ch" forName="dotArrow3" refType="userD"/>
                  <dgm:constr type="ctrX" for="ch" forName="dotArrow4" refType="w" fact="0.509"/>
                  <dgm:constr type="ctrY" for="ch" forName="dotArrow4" refType="h" fact="0.0468"/>
                  <dgm:constr type="w" for="ch" forName="dotArrow4" refType="userD"/>
                  <dgm:constr type="h" for="ch" forName="dotArrow4" refType="userD"/>
                  <dgm:constr type="ctrX" for="ch" forName="dotArrow5" refType="w" fact="0.4865"/>
                  <dgm:constr type="ctrY" for="ch" forName="dotArrow5" refType="h" fact="0.0718"/>
                  <dgm:constr type="w" for="ch" forName="dotArrow5" refType="userD"/>
                  <dgm:constr type="h" for="ch" forName="dotArrow5" refType="userD"/>
                  <dgm:constr type="ctrX" for="ch" forName="dotArrow6" refType="w" fact="0.5315"/>
                  <dgm:constr type="ctrY" for="ch" forName="dotArrow6" refType="h" fact="0.0745"/>
                  <dgm:constr type="w" for="ch" forName="dotArrow6" refType="userD"/>
                  <dgm:constr type="h" for="ch" forName="dotArrow6" refType="userD"/>
                  <dgm:constr type="ctrX" for="ch" forName="dotArrow7" refType="w" fact="0.5315"/>
                  <dgm:constr type="ctrY" for="ch" forName="dotArrow7" refType="h" fact="0.1273"/>
                  <dgm:constr type="w" for="ch" forName="dotArrow7" refType="userD"/>
                  <dgm:constr type="h" for="ch" forName="dotArrow7" refType="userD"/>
                  <dgm:constr type="r" for="ch" forName="parTx1" refType="w" fact="0.8513"/>
                  <dgm:constr type="t" for="ch" forName="parTx1" refType="h" fact="0.8596"/>
                  <dgm:constr type="w" for="ch" forName="parTx1" refType="w" fact="0.3491"/>
                  <dgm:constr type="h" for="ch" forName="parTx1" refType="h" fact="0.1638"/>
                  <dgm:constr type="ctrX" for="ch" forName="picture1" refType="w" fact="0.8672"/>
                  <dgm:constr type="ctrY" for="ch" forName="picture1" refType="h" fact="0.8361"/>
                  <dgm:constr type="w" for="ch" forName="picture1" refType="w" fact="0.1618"/>
                  <dgm:constr type="h" for="ch" forName="picture1" refType="h" fact="0.2832"/>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268"/>
                  <dgm:constr type="t" for="ch" forName="parTx2" refType="h" fact="0.6469"/>
                  <dgm:constr type="w" for="ch" forName="parTx2" refType="w" fact="0.3491"/>
                  <dgm:constr type="h" for="ch" forName="parTx2" refType="h" fact="0.1638"/>
                  <dgm:constr type="ctrX" for="ch" forName="picture2" refType="w" fact="0.6427"/>
                  <dgm:constr type="ctrY" for="ch" forName="picture2" refType="h" fact="0.6234"/>
                  <dgm:constr type="w" for="ch" forName="picture2" refType="w" fact="0.1618"/>
                  <dgm:constr type="h" for="ch" forName="picture2" refType="h" fact="0.2832"/>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5237"/>
                  <dgm:constr type="t" for="ch" forName="parTx3" refType="h" fact="0.3243"/>
                  <dgm:constr type="w" for="ch" forName="parTx3" refType="w" fact="0.3491"/>
                  <dgm:constr type="h" for="ch" forName="parTx3" refType="h" fact="0.1638"/>
                  <dgm:constr type="ctrX" for="ch" forName="picture3" refType="w" fact="0.5396"/>
                  <dgm:constr type="ctrY" for="ch" forName="picture3" refType="h" fact="0.3008"/>
                  <dgm:constr type="w" for="ch" forName="picture3" refType="w" fact="0.1618"/>
                  <dgm:constr type="h" for="ch" forName="picture3" refType="h" fact="0.2832"/>
                  <dgm:constr type="r" for="ch" forName="desTx3" refType="l" refFor="ch" refForName="parTx3"/>
                  <dgm:constr type="l" for="ch" forName="desTx3"/>
                  <dgm:constr type="t" for="ch" forName="desTx3" refType="t" refFor="ch" refForName="parTx3"/>
                  <dgm:constr type="h" for="ch" forName="desTx3" refType="h" refFor="ch" refForName="parTx3"/>
                </dgm:constrLst>
              </dgm:if>
              <dgm:else name="Name31">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6316"/>
                  <dgm:constr type="ctrY" for="ch" forName="dot1" refType="h" fact="0.763"/>
                  <dgm:constr type="w" for="ch" forName="dot1" refType="userD"/>
                  <dgm:constr type="h" for="ch" forName="dot1" refType="userD"/>
                  <dgm:constr type="ctrX" for="ch" forName="dot2" refType="w" fact="0.6693"/>
                  <dgm:constr type="ctrY" for="ch" forName="dot2" refType="h" fact="0.7887"/>
                  <dgm:constr type="w" for="ch" forName="dot2" refType="userD"/>
                  <dgm:constr type="h" for="ch" forName="dot2" refType="userD"/>
                  <dgm:constr type="ctrX" for="ch" forName="dot3" refType="w" fact="0.7088"/>
                  <dgm:constr type="ctrY" for="ch" forName="dot3" refType="h" fact="0.809"/>
                  <dgm:constr type="w" for="ch" forName="dot3" refType="userD"/>
                  <dgm:constr type="h" for="ch" forName="dot3" refType="userD"/>
                  <dgm:constr type="ctrX" for="ch" forName="dot4" refType="w" fact="0.4506"/>
                  <dgm:constr type="ctrY" for="ch" forName="dot4" refType="h" fact="0.4655"/>
                  <dgm:constr type="w" for="ch" forName="dot4" refType="userD"/>
                  <dgm:constr type="h" for="ch" forName="dot4" refType="userD"/>
                  <dgm:constr type="ctrX" for="ch" forName="dot5" refType="w" fact="0.4658"/>
                  <dgm:constr type="ctrY" for="ch" forName="dot5" refType="h" fact="0.5178"/>
                  <dgm:constr type="w" for="ch" forName="dot5" refType="userD"/>
                  <dgm:constr type="h" for="ch" forName="dot5" refType="userD"/>
                  <dgm:constr type="ctrX" for="ch" forName="dotArrow1" refType="w" fact="0.4766"/>
                  <dgm:constr type="ctrY" for="ch" forName="dotArrow1" refType="h" fact="0.0718"/>
                  <dgm:constr type="w" for="ch" forName="dotArrow1" refType="userD"/>
                  <dgm:constr type="h" for="ch" forName="dotArrow1" refType="userD"/>
                  <dgm:constr type="ctrX" for="ch" forName="dotArrow2" refType="w" fact="0.4488"/>
                  <dgm:constr type="ctrY" for="ch" forName="dotArrow2" refType="h" fact="0.0468"/>
                  <dgm:constr type="w" for="ch" forName="dotArrow2" refType="userD"/>
                  <dgm:constr type="h" for="ch" forName="dotArrow2" refType="userD"/>
                  <dgm:constr type="ctrX" for="ch" forName="dotArrow3" refType="w" fact="0.421"/>
                  <dgm:constr type="ctrY" for="ch" forName="dotArrow3" refType="h" fact="0.0218"/>
                  <dgm:constr type="w" for="ch" forName="dotArrow3" refType="userD"/>
                  <dgm:constr type="h" for="ch" forName="dotArrow3" refType="userD"/>
                  <dgm:constr type="ctrX" for="ch" forName="dotArrow4" refType="w" fact="0.3932"/>
                  <dgm:constr type="ctrY" for="ch" forName="dotArrow4" refType="h" fact="0.0468"/>
                  <dgm:constr type="w" for="ch" forName="dotArrow4" refType="userD"/>
                  <dgm:constr type="h" for="ch" forName="dotArrow4" refType="userD"/>
                  <dgm:constr type="ctrX" for="ch" forName="dotArrow5" refType="w" fact="0.3654"/>
                  <dgm:constr type="ctrY" for="ch" forName="dotArrow5" refType="h" fact="0.0718"/>
                  <dgm:constr type="w" for="ch" forName="dotArrow5" refType="userD"/>
                  <dgm:constr type="h" for="ch" forName="dotArrow5" refType="userD"/>
                  <dgm:constr type="ctrX" for="ch" forName="dotArrow6" refType="w" fact="0.421"/>
                  <dgm:constr type="ctrY" for="ch" forName="dotArrow6" refType="h" fact="0.0745"/>
                  <dgm:constr type="w" for="ch" forName="dotArrow6" refType="userD"/>
                  <dgm:constr type="h" for="ch" forName="dotArrow6" refType="userD"/>
                  <dgm:constr type="ctrX" for="ch" forName="dotArrow7" refType="w" fact="0.421"/>
                  <dgm:constr type="ctrY" for="ch" forName="dotArrow7" refType="h" fact="0.1273"/>
                  <dgm:constr type="w" for="ch" forName="dotArrow7" refType="userD"/>
                  <dgm:constr type="h" for="ch" forName="dotArrow7" refType="userD"/>
                  <dgm:constr type="r" for="ch" forName="parTx1" refType="w" fact="0.8163"/>
                  <dgm:constr type="t" for="ch" forName="parTx1" refType="h" fact="0.8551"/>
                  <dgm:constr type="w" for="ch" forName="parTx1" refType="w" fact="0.4314"/>
                  <dgm:constr type="h" for="ch" forName="parTx1" refType="h" fact="0.1638"/>
                  <dgm:constr type="ctrX" for="ch" forName="picture1" refType="w" fact="0.8359"/>
                  <dgm:constr type="ctrY" for="ch" forName="picture1" refType="h" fact="0.8361"/>
                  <dgm:constr type="w" for="ch" forName="picture1" refType="w" fact="0.2"/>
                  <dgm:constr type="h" for="ch" forName="picture1" refType="h" fact="0.2832"/>
                  <dgm:constr type="r" for="ch" forName="parTx2" refType="w" fact="0.5388"/>
                  <dgm:constr type="t" for="ch" forName="parTx2" refType="h" fact="0.6424"/>
                  <dgm:constr type="w" for="ch" forName="parTx2" refType="w" fact="0.4314"/>
                  <dgm:constr type="h" for="ch" forName="parTx2" refType="h" fact="0.1638"/>
                  <dgm:constr type="ctrX" for="ch" forName="picture2" refType="w" fact="0.5584"/>
                  <dgm:constr type="ctrY" for="ch" forName="picture2" refType="h" fact="0.6234"/>
                  <dgm:constr type="w" for="ch" forName="picture2" refType="w" fact="0.2"/>
                  <dgm:constr type="h" for="ch" forName="picture2" refType="h" fact="0.2832"/>
                  <dgm:constr type="r" for="ch" forName="parTx3" refType="w" fact="0.4114"/>
                  <dgm:constr type="t" for="ch" forName="parTx3" refType="h" fact="0.3198"/>
                  <dgm:constr type="w" for="ch" forName="parTx3" refType="w" fact="0.4314"/>
                  <dgm:constr type="h" for="ch" forName="parTx3" refType="h" fact="0.1638"/>
                  <dgm:constr type="ctrX" for="ch" forName="picture3" refType="w" fact="0.431"/>
                  <dgm:constr type="ctrY" for="ch" forName="picture3" refType="h" fact="0.3008"/>
                  <dgm:constr type="w" for="ch" forName="picture3" refType="w" fact="0.2"/>
                  <dgm:constr type="h" for="ch" forName="picture3" refType="h" fact="0.2832"/>
                </dgm:constrLst>
              </dgm:else>
            </dgm:choose>
          </dgm:else>
        </dgm:choose>
      </dgm:if>
      <dgm:if name="Name32" axis="ch" ptType="node" func="cnt" op="equ" val="4">
        <dgm:choose name="Name33">
          <dgm:if name="Name34" func="var" arg="dir" op="equ" val="norm">
            <dgm:choose name="Name35">
              <dgm:if name="Name36"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3253"/>
                  <dgm:constr type="ctrY" for="ch" forName="dot1" refType="h" fact="0.8215"/>
                  <dgm:constr type="w" for="ch" forName="dot1" refType="userD"/>
                  <dgm:constr type="h" for="ch" forName="dot1" refType="userD"/>
                  <dgm:constr type="ctrX" for="ch" forName="dot2" refType="w" fact="0.2949"/>
                  <dgm:constr type="ctrY" for="ch" forName="dot2" refType="h" fact="0.843"/>
                  <dgm:constr type="w" for="ch" forName="dot2" refType="userD"/>
                  <dgm:constr type="h" for="ch" forName="dot2" refType="userD"/>
                  <dgm:constr type="ctrX" for="ch" forName="dot3" refType="w" fact="0.2635"/>
                  <dgm:constr type="ctrY" for="ch" forName="dot3" refType="h" fact="0.8607"/>
                  <dgm:constr type="w" for="ch" forName="dot3" refType="userD"/>
                  <dgm:constr type="h" for="ch" forName="dot3" refType="userD"/>
                  <dgm:constr type="ctrX" for="ch" forName="dot4" refType="w" fact="0.2313"/>
                  <dgm:constr type="ctrY" for="ch" forName="dot4" refType="h" fact="0.8745"/>
                  <dgm:constr type="w" for="ch" forName="dot4" refType="userD"/>
                  <dgm:constr type="h" for="ch" forName="dot4" refType="userD"/>
                  <dgm:constr type="ctrX" for="ch" forName="dot5" refType="w" fact="0.4675"/>
                  <dgm:constr type="ctrY" for="ch" forName="dot5" refType="h" fact="0.6419"/>
                  <dgm:constr type="w" for="ch" forName="dot5" refType="userD"/>
                  <dgm:constr type="h" for="ch" forName="dot5" refType="userD"/>
                  <dgm:constr type="ctrX" for="ch" forName="dot6" refType="w" fact="0.5486"/>
                  <dgm:constr type="ctrY" for="ch" forName="dot6" refType="h" fact="0.3784"/>
                  <dgm:constr type="w" for="ch" forName="dot6" refType="userD"/>
                  <dgm:constr type="h" for="ch" forName="dot6" refType="userD"/>
                  <dgm:constr type="ctrX" for="ch" forName="dotArrow1" refType="w" fact="0.5267"/>
                  <dgm:constr type="ctrY" for="ch" forName="dotArrow1" refType="h" fact="0.0496"/>
                  <dgm:constr type="w" for="ch" forName="dotArrow1" refType="userD"/>
                  <dgm:constr type="h" for="ch" forName="dotArrow1" refType="userD"/>
                  <dgm:constr type="ctrX" for="ch" forName="dotArrow2" refType="w" fact="0.5462"/>
                  <dgm:constr type="ctrY" for="ch" forName="dotArrow2" refType="h" fact="0.0282"/>
                  <dgm:constr type="w" for="ch" forName="dotArrow2" refType="userD"/>
                  <dgm:constr type="h" for="ch" forName="dotArrow2" refType="userD"/>
                  <dgm:constr type="ctrX" for="ch" forName="dotArrow3" refType="w" fact="0.5657"/>
                  <dgm:constr type="ctrY" for="ch" forName="dotArrow3" refType="h" fact="0.0068"/>
                  <dgm:constr type="w" for="ch" forName="dotArrow3" refType="userD"/>
                  <dgm:constr type="h" for="ch" forName="dotArrow3" refType="userD"/>
                  <dgm:constr type="ctrX" for="ch" forName="dotArrow4" refType="w" fact="0.5851"/>
                  <dgm:constr type="ctrY" for="ch" forName="dotArrow4" refType="h" fact="0.0282"/>
                  <dgm:constr type="w" for="ch" forName="dotArrow4" refType="userD"/>
                  <dgm:constr type="h" for="ch" forName="dotArrow4" refType="userD"/>
                  <dgm:constr type="ctrX" for="ch" forName="dotArrow5" refType="w" fact="0.6046"/>
                  <dgm:constr type="ctrY" for="ch" forName="dotArrow5" refType="h" fact="0.0496"/>
                  <dgm:constr type="w" for="ch" forName="dotArrow5" refType="userD"/>
                  <dgm:constr type="h" for="ch" forName="dotArrow5" refType="userD"/>
                  <dgm:constr type="ctrX" for="ch" forName="dotArrow6" refType="w" fact="0.5657"/>
                  <dgm:constr type="ctrY" for="ch" forName="dotArrow6" refType="h" fact="0.052"/>
                  <dgm:constr type="w" for="ch" forName="dotArrow6" refType="userD"/>
                  <dgm:constr type="h" for="ch" forName="dotArrow6" refType="userD"/>
                  <dgm:constr type="ctrX" for="ch" forName="dotArrow7" refType="w" fact="0.5657"/>
                  <dgm:constr type="ctrY" for="ch" forName="dotArrow7" refType="h" fact="0.0972"/>
                  <dgm:constr type="w" for="ch" forName="dotArrow7" refType="userD"/>
                  <dgm:constr type="h" for="ch" forName="dotArrow7" refType="userD"/>
                  <dgm:constr type="l" for="ch" forName="parTx1" refType="w" fact="0.1466"/>
                  <dgm:constr type="t" for="ch" forName="parTx1" refType="h" fact="0.9095"/>
                  <dgm:constr type="w" for="ch" forName="parTx1" refType="w" fact="0.294"/>
                  <dgm:constr type="h" for="ch" forName="parTx1" refType="h" fact="0.1222"/>
                  <dgm:constr type="ctrX" for="ch" forName="picture1" refType="w" fact="0.1333"/>
                  <dgm:constr type="ctrY" for="ch" forName="picture1" refType="h" fact="0.8922"/>
                  <dgm:constr type="w" for="ch" forName="picture1" refType="w" fact="0.1363"/>
                  <dgm:constr type="h" for="ch" forName="picture1" refType="h" fact="0.211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105"/>
                  <dgm:constr type="t" for="ch" forName="parTx2" refType="h" fact="0.762"/>
                  <dgm:constr type="w" for="ch" forName="parTx2" refType="w" fact="0.294"/>
                  <dgm:constr type="h" for="ch" forName="parTx2" refType="h" fact="0.1222"/>
                  <dgm:constr type="ctrX" for="ch" forName="picture2" refType="w" fact="0.3972"/>
                  <dgm:constr type="ctrY" for="ch" forName="picture2" refType="h" fact="0.7447"/>
                  <dgm:constr type="w" for="ch" forName="picture2" refType="w" fact="0.1363"/>
                  <dgm:constr type="h" for="ch" forName="picture2" refType="h" fact="0.211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229"/>
                  <dgm:constr type="t" for="ch" forName="parTx3" refType="h" fact="0.5294"/>
                  <dgm:constr type="w" for="ch" forName="parTx3" refType="w" fact="0.294"/>
                  <dgm:constr type="h" for="ch" forName="parTx3" refType="h" fact="0.1222"/>
                  <dgm:constr type="ctrX" for="ch" forName="picture3" refType="w" fact="0.5095"/>
                  <dgm:constr type="ctrY" for="ch" forName="picture3" refType="h" fact="0.5121"/>
                  <dgm:constr type="w" for="ch" forName="picture3" refType="w" fact="0.1363"/>
                  <dgm:constr type="h" for="ch" forName="picture3" refType="h" fact="0.211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722"/>
                  <dgm:constr type="t" for="ch" forName="parTx4" refType="h" fact="0.2523"/>
                  <dgm:constr type="w" for="ch" forName="parTx4" refType="w" fact="0.294"/>
                  <dgm:constr type="h" for="ch" forName="parTx4" refType="h" fact="0.1222"/>
                  <dgm:constr type="ctrX" for="ch" forName="picture4" refType="w" fact="0.5588"/>
                  <dgm:constr type="ctrY" for="ch" forName="picture4" refType="h" fact="0.235"/>
                  <dgm:constr type="w" for="ch" forName="picture4" refType="w" fact="0.1363"/>
                  <dgm:constr type="h" for="ch" forName="picture4" refType="h" fact="0.2113"/>
                  <dgm:constr type="l" for="ch" forName="desTx4" refType="r" refFor="ch" refForName="parTx4"/>
                  <dgm:constr type="r" for="ch" forName="desTx4" refType="w"/>
                  <dgm:constr type="t" for="ch" forName="desTx4" refType="t" refFor="ch" refForName="parTx4"/>
                  <dgm:constr type="h" for="ch" forName="desTx4" refType="h" refFor="ch" refForName="parTx4"/>
                </dgm:constrLst>
              </dgm:if>
              <dgm:else name="Name37">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3978"/>
                  <dgm:constr type="ctrY" for="ch" forName="dot1" refType="h" fact="0.8215"/>
                  <dgm:constr type="w" for="ch" forName="dot1" refType="userD"/>
                  <dgm:constr type="h" for="ch" forName="dot1" refType="userD"/>
                  <dgm:constr type="ctrX" for="ch" forName="dot2" refType="w" fact="0.3606"/>
                  <dgm:constr type="ctrY" for="ch" forName="dot2" refType="h" fact="0.843"/>
                  <dgm:constr type="w" for="ch" forName="dot2" refType="userD"/>
                  <dgm:constr type="h" for="ch" forName="dot2" refType="userD"/>
                  <dgm:constr type="ctrX" for="ch" forName="dot3" refType="w" fact="0.3223"/>
                  <dgm:constr type="ctrY" for="ch" forName="dot3" refType="h" fact="0.8607"/>
                  <dgm:constr type="w" for="ch" forName="dot3" refType="userD"/>
                  <dgm:constr type="h" for="ch" forName="dot3" refType="userD"/>
                  <dgm:constr type="ctrX" for="ch" forName="dot4" refType="w" fact="0.2829"/>
                  <dgm:constr type="ctrY" for="ch" forName="dot4" refType="h" fact="0.8745"/>
                  <dgm:constr type="w" for="ch" forName="dot4" refType="userD"/>
                  <dgm:constr type="h" for="ch" forName="dot4" refType="userD"/>
                  <dgm:constr type="ctrX" for="ch" forName="dot5" refType="w" fact="0.5717"/>
                  <dgm:constr type="ctrY" for="ch" forName="dot5" refType="h" fact="0.6419"/>
                  <dgm:constr type="w" for="ch" forName="dot5" refType="userD"/>
                  <dgm:constr type="h" for="ch" forName="dot5" refType="userD"/>
                  <dgm:constr type="ctrX" for="ch" forName="dot6" refType="w" fact="0.6709"/>
                  <dgm:constr type="ctrY" for="ch" forName="dot6" refType="h" fact="0.3784"/>
                  <dgm:constr type="w" for="ch" forName="dot6" refType="userD"/>
                  <dgm:constr type="h" for="ch" forName="dot6" refType="userD"/>
                  <dgm:constr type="ctrX" for="ch" forName="dotArrow1" refType="w" fact="0.6441"/>
                  <dgm:constr type="ctrY" for="ch" forName="dotArrow1" refType="h" fact="0.0496"/>
                  <dgm:constr type="w" for="ch" forName="dotArrow1" refType="userD"/>
                  <dgm:constr type="h" for="ch" forName="dotArrow1" refType="userD"/>
                  <dgm:constr type="ctrX" for="ch" forName="dotArrow2" refType="w" fact="0.6679"/>
                  <dgm:constr type="ctrY" for="ch" forName="dotArrow2" refType="h" fact="0.0282"/>
                  <dgm:constr type="w" for="ch" forName="dotArrow2" refType="userD"/>
                  <dgm:constr type="h" for="ch" forName="dotArrow2" refType="userD"/>
                  <dgm:constr type="ctrX" for="ch" forName="dotArrow3" refType="w" fact="0.6917"/>
                  <dgm:constr type="ctrY" for="ch" forName="dotArrow3" refType="h" fact="0.0068"/>
                  <dgm:constr type="w" for="ch" forName="dotArrow3" refType="userD"/>
                  <dgm:constr type="h" for="ch" forName="dotArrow3" refType="userD"/>
                  <dgm:constr type="ctrX" for="ch" forName="dotArrow4" refType="w" fact="0.7155"/>
                  <dgm:constr type="ctrY" for="ch" forName="dotArrow4" refType="h" fact="0.0282"/>
                  <dgm:constr type="w" for="ch" forName="dotArrow4" refType="userD"/>
                  <dgm:constr type="h" for="ch" forName="dotArrow4" refType="userD"/>
                  <dgm:constr type="ctrX" for="ch" forName="dotArrow5" refType="w" fact="0.7394"/>
                  <dgm:constr type="ctrY" for="ch" forName="dotArrow5" refType="h" fact="0.0496"/>
                  <dgm:constr type="w" for="ch" forName="dotArrow5" refType="userD"/>
                  <dgm:constr type="h" for="ch" forName="dotArrow5" refType="userD"/>
                  <dgm:constr type="ctrX" for="ch" forName="dotArrow6" refType="w" fact="0.6917"/>
                  <dgm:constr type="ctrY" for="ch" forName="dotArrow6" refType="h" fact="0.052"/>
                  <dgm:constr type="w" for="ch" forName="dotArrow6" refType="userD"/>
                  <dgm:constr type="h" for="ch" forName="dotArrow6" refType="userD"/>
                  <dgm:constr type="ctrX" for="ch" forName="dotArrow7" refType="w" fact="0.6917"/>
                  <dgm:constr type="ctrY" for="ch" forName="dotArrow7" refType="h" fact="0.0972"/>
                  <dgm:constr type="w" for="ch" forName="dotArrow7" refType="userD"/>
                  <dgm:constr type="h" for="ch" forName="dotArrow7" refType="userD"/>
                  <dgm:constr type="l" for="ch" forName="parTx1" refType="w" fact="0.1793"/>
                  <dgm:constr type="t" for="ch" forName="parTx1" refType="h" fact="0.9064"/>
                  <dgm:constr type="w" for="ch" forName="parTx1" refType="w" fact="0.3595"/>
                  <dgm:constr type="h" for="ch" forName="parTx1" refType="h" fact="0.1222"/>
                  <dgm:constr type="ctrX" for="ch" forName="picture1" refType="w" fact="0.163"/>
                  <dgm:constr type="ctrY" for="ch" forName="picture1" refType="h" fact="0.8922"/>
                  <dgm:constr type="w" for="ch" forName="picture1" refType="w" fact="0.1667"/>
                  <dgm:constr type="h" for="ch" forName="picture1" refType="h" fact="0.2113"/>
                  <dgm:constr type="l" for="ch" forName="parTx2" refType="w" fact="0.502"/>
                  <dgm:constr type="t" for="ch" forName="parTx2" refType="h" fact="0.7589"/>
                  <dgm:constr type="w" for="ch" forName="parTx2" refType="w" fact="0.3595"/>
                  <dgm:constr type="h" for="ch" forName="parTx2" refType="h" fact="0.1222"/>
                  <dgm:constr type="ctrX" for="ch" forName="picture2" refType="w" fact="0.4857"/>
                  <dgm:constr type="ctrY" for="ch" forName="picture2" refType="h" fact="0.7447"/>
                  <dgm:constr type="w" for="ch" forName="picture2" refType="w" fact="0.1667"/>
                  <dgm:constr type="h" for="ch" forName="picture2" refType="h" fact="0.2113"/>
                  <dgm:constr type="l" for="ch" forName="parTx3" refType="w" fact="0.6394"/>
                  <dgm:constr type="t" for="ch" forName="parTx3" refType="h" fact="0.5263"/>
                  <dgm:constr type="w" for="ch" forName="parTx3" refType="w" fact="0.3595"/>
                  <dgm:constr type="h" for="ch" forName="parTx3" refType="h" fact="0.1222"/>
                  <dgm:constr type="ctrX" for="ch" forName="picture3" refType="w" fact="0.6231"/>
                  <dgm:constr type="ctrY" for="ch" forName="picture3" refType="h" fact="0.5121"/>
                  <dgm:constr type="w" for="ch" forName="picture3" refType="w" fact="0.1667"/>
                  <dgm:constr type="h" for="ch" forName="picture3" refType="h" fact="0.2113"/>
                  <dgm:constr type="l" for="ch" forName="parTx4" refType="w" fact="0.6997"/>
                  <dgm:constr type="t" for="ch" forName="parTx4" refType="h" fact="0.2492"/>
                  <dgm:constr type="w" for="ch" forName="parTx4" refType="w" fact="0.3595"/>
                  <dgm:constr type="h" for="ch" forName="parTx4" refType="h" fact="0.1222"/>
                  <dgm:constr type="ctrX" for="ch" forName="picture4" refType="w" fact="0.6834"/>
                  <dgm:constr type="ctrY" for="ch" forName="picture4" refType="h" fact="0.235"/>
                  <dgm:constr type="w" for="ch" forName="picture4" refType="w" fact="0.1667"/>
                  <dgm:constr type="h" for="ch" forName="picture4" refType="h" fact="0.2113"/>
                </dgm:constrLst>
              </dgm:else>
            </dgm:choose>
          </dgm:if>
          <dgm:else name="Name38">
            <dgm:choose name="Name39">
              <dgm:if name="Name40"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6747"/>
                  <dgm:constr type="ctrY" for="ch" forName="dot1" refType="h" fact="0.8215"/>
                  <dgm:constr type="w" for="ch" forName="dot1" refType="userD"/>
                  <dgm:constr type="h" for="ch" forName="dot1" refType="userD"/>
                  <dgm:constr type="ctrX" for="ch" forName="dot2" refType="w" fact="0.7051"/>
                  <dgm:constr type="ctrY" for="ch" forName="dot2" refType="h" fact="0.843"/>
                  <dgm:constr type="w" for="ch" forName="dot2" refType="userD"/>
                  <dgm:constr type="h" for="ch" forName="dot2" refType="userD"/>
                  <dgm:constr type="ctrX" for="ch" forName="dot3" refType="w" fact="0.7365"/>
                  <dgm:constr type="ctrY" for="ch" forName="dot3" refType="h" fact="0.8607"/>
                  <dgm:constr type="w" for="ch" forName="dot3" refType="userD"/>
                  <dgm:constr type="h" for="ch" forName="dot3" refType="userD"/>
                  <dgm:constr type="ctrX" for="ch" forName="dot4" refType="w" fact="0.7687"/>
                  <dgm:constr type="ctrY" for="ch" forName="dot4" refType="h" fact="0.8745"/>
                  <dgm:constr type="w" for="ch" forName="dot4" refType="userD"/>
                  <dgm:constr type="h" for="ch" forName="dot4" refType="userD"/>
                  <dgm:constr type="ctrX" for="ch" forName="dot5" refType="w" fact="0.5325"/>
                  <dgm:constr type="ctrY" for="ch" forName="dot5" refType="h" fact="0.6419"/>
                  <dgm:constr type="w" for="ch" forName="dot5" refType="userD"/>
                  <dgm:constr type="h" for="ch" forName="dot5" refType="userD"/>
                  <dgm:constr type="ctrX" for="ch" forName="dot6" refType="w" fact="0.4514"/>
                  <dgm:constr type="ctrY" for="ch" forName="dot6" refType="h" fact="0.3784"/>
                  <dgm:constr type="w" for="ch" forName="dot6" refType="userD"/>
                  <dgm:constr type="h" for="ch" forName="dot6" refType="userD"/>
                  <dgm:constr type="ctrX" for="ch" forName="dotArrow1" refType="w" fact="0.4733"/>
                  <dgm:constr type="ctrY" for="ch" forName="dotArrow1" refType="h" fact="0.0496"/>
                  <dgm:constr type="w" for="ch" forName="dotArrow1" refType="userD"/>
                  <dgm:constr type="h" for="ch" forName="dotArrow1" refType="userD"/>
                  <dgm:constr type="ctrX" for="ch" forName="dotArrow2" refType="w" fact="0.4538"/>
                  <dgm:constr type="ctrY" for="ch" forName="dotArrow2" refType="h" fact="0.0282"/>
                  <dgm:constr type="w" for="ch" forName="dotArrow2" refType="userD"/>
                  <dgm:constr type="h" for="ch" forName="dotArrow2" refType="userD"/>
                  <dgm:constr type="ctrX" for="ch" forName="dotArrow3" refType="w" fact="0.4343"/>
                  <dgm:constr type="ctrY" for="ch" forName="dotArrow3" refType="h" fact="0.0068"/>
                  <dgm:constr type="w" for="ch" forName="dotArrow3" refType="userD"/>
                  <dgm:constr type="h" for="ch" forName="dotArrow3" refType="userD"/>
                  <dgm:constr type="ctrX" for="ch" forName="dotArrow4" refType="w" fact="0.4149"/>
                  <dgm:constr type="ctrY" for="ch" forName="dotArrow4" refType="h" fact="0.0282"/>
                  <dgm:constr type="w" for="ch" forName="dotArrow4" refType="userD"/>
                  <dgm:constr type="h" for="ch" forName="dotArrow4" refType="userD"/>
                  <dgm:constr type="ctrX" for="ch" forName="dotArrow5" refType="w" fact="0.3954"/>
                  <dgm:constr type="ctrY" for="ch" forName="dotArrow5" refType="h" fact="0.0496"/>
                  <dgm:constr type="w" for="ch" forName="dotArrow5" refType="userD"/>
                  <dgm:constr type="h" for="ch" forName="dotArrow5" refType="userD"/>
                  <dgm:constr type="ctrX" for="ch" forName="dotArrow6" refType="w" fact="0.4343"/>
                  <dgm:constr type="ctrY" for="ch" forName="dotArrow6" refType="h" fact="0.052"/>
                  <dgm:constr type="w" for="ch" forName="dotArrow6" refType="userD"/>
                  <dgm:constr type="h" for="ch" forName="dotArrow6" refType="userD"/>
                  <dgm:constr type="ctrX" for="ch" forName="dotArrow7" refType="w" fact="0.4343"/>
                  <dgm:constr type="ctrY" for="ch" forName="dotArrow7" refType="h" fact="0.0972"/>
                  <dgm:constr type="w" for="ch" forName="dotArrow7" refType="userD"/>
                  <dgm:constr type="h" for="ch" forName="dotArrow7" refType="userD"/>
                  <dgm:constr type="r" for="ch" forName="parTx1" refType="w" fact="0.8534"/>
                  <dgm:constr type="t" for="ch" forName="parTx1" refType="h" fact="0.9095"/>
                  <dgm:constr type="w" for="ch" forName="parTx1" refType="w" fact="0.294"/>
                  <dgm:constr type="h" for="ch" forName="parTx1" refType="h" fact="0.1222"/>
                  <dgm:constr type="ctrX" for="ch" forName="picture1" refType="w" fact="0.8667"/>
                  <dgm:constr type="ctrY" for="ch" forName="picture1" refType="h" fact="0.8922"/>
                  <dgm:constr type="w" for="ch" forName="picture1" refType="w" fact="0.1363"/>
                  <dgm:constr type="h" for="ch" forName="picture1" refType="h" fact="0.211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895"/>
                  <dgm:constr type="t" for="ch" forName="parTx2" refType="h" fact="0.762"/>
                  <dgm:constr type="w" for="ch" forName="parTx2" refType="w" fact="0.294"/>
                  <dgm:constr type="h" for="ch" forName="parTx2" refType="h" fact="0.1222"/>
                  <dgm:constr type="ctrX" for="ch" forName="picture2" refType="w" fact="0.6028"/>
                  <dgm:constr type="ctrY" for="ch" forName="picture2" refType="h" fact="0.7447"/>
                  <dgm:constr type="w" for="ch" forName="picture2" refType="w" fact="0.1363"/>
                  <dgm:constr type="h" for="ch" forName="picture2" refType="h" fact="0.211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771"/>
                  <dgm:constr type="t" for="ch" forName="parTx3" refType="h" fact="0.5294"/>
                  <dgm:constr type="w" for="ch" forName="parTx3" refType="w" fact="0.294"/>
                  <dgm:constr type="h" for="ch" forName="parTx3" refType="h" fact="0.1222"/>
                  <dgm:constr type="ctrX" for="ch" forName="picture3" refType="w" fact="0.4905"/>
                  <dgm:constr type="ctrY" for="ch" forName="picture3" refType="h" fact="0.5121"/>
                  <dgm:constr type="w" for="ch" forName="picture3" refType="w" fact="0.1363"/>
                  <dgm:constr type="h" for="ch" forName="picture3" refType="h" fact="0.211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278"/>
                  <dgm:constr type="t" for="ch" forName="parTx4" refType="h" fact="0.2523"/>
                  <dgm:constr type="w" for="ch" forName="parTx4" refType="w" fact="0.294"/>
                  <dgm:constr type="h" for="ch" forName="parTx4" refType="h" fact="0.1222"/>
                  <dgm:constr type="ctrX" for="ch" forName="picture4" refType="w" fact="0.4412"/>
                  <dgm:constr type="ctrY" for="ch" forName="picture4" refType="h" fact="0.235"/>
                  <dgm:constr type="w" for="ch" forName="picture4" refType="w" fact="0.1363"/>
                  <dgm:constr type="h" for="ch" forName="picture4" refType="h" fact="0.2113"/>
                  <dgm:constr type="r" for="ch" forName="desTx4" refType="l" refFor="ch" refForName="parTx4"/>
                  <dgm:constr type="l" for="ch" forName="desTx4"/>
                  <dgm:constr type="t" for="ch" forName="desTx4" refType="t" refFor="ch" refForName="parTx4"/>
                  <dgm:constr type="h" for="ch" forName="desTx4" refType="h" refFor="ch" refForName="parTx4"/>
                </dgm:constrLst>
              </dgm:if>
              <dgm:else name="Name41">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6022"/>
                  <dgm:constr type="ctrY" for="ch" forName="dot1" refType="h" fact="0.8215"/>
                  <dgm:constr type="w" for="ch" forName="dot1" refType="userD"/>
                  <dgm:constr type="h" for="ch" forName="dot1" refType="userD"/>
                  <dgm:constr type="ctrX" for="ch" forName="dot2" refType="w" fact="0.6394"/>
                  <dgm:constr type="ctrY" for="ch" forName="dot2" refType="h" fact="0.843"/>
                  <dgm:constr type="w" for="ch" forName="dot2" refType="userD"/>
                  <dgm:constr type="h" for="ch" forName="dot2" refType="userD"/>
                  <dgm:constr type="ctrX" for="ch" forName="dot3" refType="w" fact="0.6777"/>
                  <dgm:constr type="ctrY" for="ch" forName="dot3" refType="h" fact="0.8607"/>
                  <dgm:constr type="w" for="ch" forName="dot3" refType="userD"/>
                  <dgm:constr type="h" for="ch" forName="dot3" refType="userD"/>
                  <dgm:constr type="ctrX" for="ch" forName="dot4" refType="w" fact="0.7171"/>
                  <dgm:constr type="ctrY" for="ch" forName="dot4" refType="h" fact="0.8745"/>
                  <dgm:constr type="w" for="ch" forName="dot4" refType="userD"/>
                  <dgm:constr type="h" for="ch" forName="dot4" refType="userD"/>
                  <dgm:constr type="ctrX" for="ch" forName="dot5" refType="w" fact="0.4283"/>
                  <dgm:constr type="ctrY" for="ch" forName="dot5" refType="h" fact="0.6419"/>
                  <dgm:constr type="w" for="ch" forName="dot5" refType="userD"/>
                  <dgm:constr type="h" for="ch" forName="dot5" refType="userD"/>
                  <dgm:constr type="ctrX" for="ch" forName="dot6" refType="w" fact="0.3291"/>
                  <dgm:constr type="ctrY" for="ch" forName="dot6" refType="h" fact="0.3784"/>
                  <dgm:constr type="w" for="ch" forName="dot6" refType="userD"/>
                  <dgm:constr type="h" for="ch" forName="dot6" refType="userD"/>
                  <dgm:constr type="ctrX" for="ch" forName="dotArrow1" refType="w" fact="0.3559"/>
                  <dgm:constr type="ctrY" for="ch" forName="dotArrow1" refType="h" fact="0.0496"/>
                  <dgm:constr type="w" for="ch" forName="dotArrow1" refType="userD"/>
                  <dgm:constr type="h" for="ch" forName="dotArrow1" refType="userD"/>
                  <dgm:constr type="ctrX" for="ch" forName="dotArrow2" refType="w" fact="0.3321"/>
                  <dgm:constr type="ctrY" for="ch" forName="dotArrow2" refType="h" fact="0.0282"/>
                  <dgm:constr type="w" for="ch" forName="dotArrow2" refType="userD"/>
                  <dgm:constr type="h" for="ch" forName="dotArrow2" refType="userD"/>
                  <dgm:constr type="ctrX" for="ch" forName="dotArrow3" refType="w" fact="0.3083"/>
                  <dgm:constr type="ctrY" for="ch" forName="dotArrow3" refType="h" fact="0.0068"/>
                  <dgm:constr type="w" for="ch" forName="dotArrow3" refType="userD"/>
                  <dgm:constr type="h" for="ch" forName="dotArrow3" refType="userD"/>
                  <dgm:constr type="ctrX" for="ch" forName="dotArrow4" refType="w" fact="0.2845"/>
                  <dgm:constr type="ctrY" for="ch" forName="dotArrow4" refType="h" fact="0.0282"/>
                  <dgm:constr type="w" for="ch" forName="dotArrow4" refType="userD"/>
                  <dgm:constr type="h" for="ch" forName="dotArrow4" refType="userD"/>
                  <dgm:constr type="ctrX" for="ch" forName="dotArrow5" refType="w" fact="0.2606"/>
                  <dgm:constr type="ctrY" for="ch" forName="dotArrow5" refType="h" fact="0.0496"/>
                  <dgm:constr type="w" for="ch" forName="dotArrow5" refType="userD"/>
                  <dgm:constr type="h" for="ch" forName="dotArrow5" refType="userD"/>
                  <dgm:constr type="ctrX" for="ch" forName="dotArrow6" refType="w" fact="0.3083"/>
                  <dgm:constr type="ctrY" for="ch" forName="dotArrow6" refType="h" fact="0.052"/>
                  <dgm:constr type="w" for="ch" forName="dotArrow6" refType="userD"/>
                  <dgm:constr type="h" for="ch" forName="dotArrow6" refType="userD"/>
                  <dgm:constr type="ctrX" for="ch" forName="dotArrow7" refType="w" fact="0.3083"/>
                  <dgm:constr type="ctrY" for="ch" forName="dotArrow7" refType="h" fact="0.0972"/>
                  <dgm:constr type="w" for="ch" forName="dotArrow7" refType="userD"/>
                  <dgm:constr type="h" for="ch" forName="dotArrow7" refType="userD"/>
                  <dgm:constr type="r" for="ch" forName="parTx1" refType="w" fact="0.8207"/>
                  <dgm:constr type="t" for="ch" forName="parTx1" refType="h" fact="0.9064"/>
                  <dgm:constr type="w" for="ch" forName="parTx1" refType="w" fact="0.3595"/>
                  <dgm:constr type="h" for="ch" forName="parTx1" refType="h" fact="0.1222"/>
                  <dgm:constr type="ctrX" for="ch" forName="picture1" refType="w" fact="0.837"/>
                  <dgm:constr type="ctrY" for="ch" forName="picture1" refType="h" fact="0.8922"/>
                  <dgm:constr type="w" for="ch" forName="picture1" refType="w" fact="0.1667"/>
                  <dgm:constr type="h" for="ch" forName="picture1" refType="h" fact="0.2113"/>
                  <dgm:constr type="r" for="ch" forName="parTx2" refType="w" fact="0.498"/>
                  <dgm:constr type="t" for="ch" forName="parTx2" refType="h" fact="0.7589"/>
                  <dgm:constr type="w" for="ch" forName="parTx2" refType="w" fact="0.3595"/>
                  <dgm:constr type="h" for="ch" forName="parTx2" refType="h" fact="0.1222"/>
                  <dgm:constr type="ctrX" for="ch" forName="picture2" refType="w" fact="0.5143"/>
                  <dgm:constr type="ctrY" for="ch" forName="picture2" refType="h" fact="0.7447"/>
                  <dgm:constr type="w" for="ch" forName="picture2" refType="w" fact="0.1667"/>
                  <dgm:constr type="h" for="ch" forName="picture2" refType="h" fact="0.2113"/>
                  <dgm:constr type="r" for="ch" forName="parTx3" refType="w" fact="0.3606"/>
                  <dgm:constr type="t" for="ch" forName="parTx3" refType="h" fact="0.5263"/>
                  <dgm:constr type="w" for="ch" forName="parTx3" refType="w" fact="0.3595"/>
                  <dgm:constr type="h" for="ch" forName="parTx3" refType="h" fact="0.1222"/>
                  <dgm:constr type="ctrX" for="ch" forName="picture3" refType="w" fact="0.3769"/>
                  <dgm:constr type="ctrY" for="ch" forName="picture3" refType="h" fact="0.5121"/>
                  <dgm:constr type="w" for="ch" forName="picture3" refType="w" fact="0.1667"/>
                  <dgm:constr type="h" for="ch" forName="picture3" refType="h" fact="0.2113"/>
                  <dgm:constr type="r" for="ch" forName="parTx4" refType="w" fact="0.3003"/>
                  <dgm:constr type="t" for="ch" forName="parTx4" refType="h" fact="0.2492"/>
                  <dgm:constr type="w" for="ch" forName="parTx4" refType="w" fact="0.3595"/>
                  <dgm:constr type="h" for="ch" forName="parTx4" refType="h" fact="0.1222"/>
                  <dgm:constr type="ctrX" for="ch" forName="picture4" refType="w" fact="0.3166"/>
                  <dgm:constr type="ctrY" for="ch" forName="picture4" refType="h" fact="0.235"/>
                  <dgm:constr type="w" for="ch" forName="picture4" refType="w" fact="0.1667"/>
                  <dgm:constr type="h" for="ch" forName="picture4" refType="h" fact="0.2113"/>
                </dgm:constrLst>
              </dgm:else>
            </dgm:choose>
          </dgm:else>
        </dgm:choose>
      </dgm:if>
      <dgm:if name="Name42" axis="ch" ptType="node" func="cnt" op="equ" val="5">
        <dgm:choose name="Name43">
          <dgm:if name="Name44" func="var" arg="dir" op="equ" val="norm">
            <dgm:choose name="Name45">
              <dgm:if name="Name46"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3263"/>
                  <dgm:constr type="ctrY" for="ch" forName="dot1" refType="h" fact="0.8674"/>
                  <dgm:constr type="w" for="ch" forName="dot1" refType="userD"/>
                  <dgm:constr type="h" for="ch" forName="dot1" refType="userD"/>
                  <dgm:constr type="ctrX" for="ch" forName="dot2" refType="w" fact="0.3001"/>
                  <dgm:constr type="ctrY" for="ch" forName="dot2" refType="h" fact="0.8824"/>
                  <dgm:constr type="w" for="ch" forName="dot2" refType="userD"/>
                  <dgm:constr type="h" for="ch" forName="dot2" refType="userD"/>
                  <dgm:constr type="ctrX" for="ch" forName="dot3" refType="w" fact="0.2733"/>
                  <dgm:constr type="ctrY" for="ch" forName="dot3" refType="h" fact="0.8948"/>
                  <dgm:constr type="w" for="ch" forName="dot3" refType="userD"/>
                  <dgm:constr type="h" for="ch" forName="dot3" refType="userD"/>
                  <dgm:constr type="ctrX" for="ch" forName="dot4" refType="w" fact="0.2462"/>
                  <dgm:constr type="ctrY" for="ch" forName="dot4" refType="h" fact="0.9044"/>
                  <dgm:constr type="w" for="ch" forName="dot4" refType="userD"/>
                  <dgm:constr type="h" for="ch" forName="dot4" refType="userD"/>
                  <dgm:constr type="ctrX" for="ch" forName="dot5" refType="w" fact="0.4691"/>
                  <dgm:constr type="ctrY" for="ch" forName="dot5" refType="h" fact="0.7222"/>
                  <dgm:constr type="w" for="ch" forName="dot5" refType="userD"/>
                  <dgm:constr type="h" for="ch" forName="dot5" refType="userD"/>
                  <dgm:constr type="ctrX" for="ch" forName="dot6" refType="w" fact="0.4484"/>
                  <dgm:constr type="ctrY" for="ch" forName="dot6" refType="h" fact="0.7518"/>
                  <dgm:constr type="w" for="ch" forName="dot6" refType="userD"/>
                  <dgm:constr type="h" for="ch" forName="dot6" refType="userD"/>
                  <dgm:constr type="ctrX" for="ch" forName="dot7" refType="w" fact="0.5549"/>
                  <dgm:constr type="ctrY" for="ch" forName="dot7" refType="h" fact="0.5422"/>
                  <dgm:constr type="w" for="ch" forName="dot7" refType="userD"/>
                  <dgm:constr type="h" for="ch" forName="dot7" refType="userD"/>
                  <dgm:constr type="ctrX" for="ch" forName="dot8" refType="w" fact="0.601"/>
                  <dgm:constr type="ctrY" for="ch" forName="dot8" refType="h" fact="0.3229"/>
                  <dgm:constr type="w" for="ch" forName="dot8" refType="userD"/>
                  <dgm:constr type="h" for="ch" forName="dot8" refType="userD"/>
                  <dgm:constr type="ctrX" for="ch" forName="dotArrow1" refType="w" fact="0.5779"/>
                  <dgm:constr type="ctrY" for="ch" forName="dotArrow1" refType="h" fact="0.0635"/>
                  <dgm:constr type="w" for="ch" forName="dotArrow1" refType="userD"/>
                  <dgm:constr type="h" for="ch" forName="dotArrow1" refType="userD"/>
                  <dgm:constr type="ctrX" for="ch" forName="dotArrow2" refType="w" fact="0.5951"/>
                  <dgm:constr type="ctrY" for="ch" forName="dotArrow2" refType="h" fact="0.0448"/>
                  <dgm:constr type="w" for="ch" forName="dotArrow2" refType="userD"/>
                  <dgm:constr type="h" for="ch" forName="dotArrow2" refType="userD"/>
                  <dgm:constr type="ctrX" for="ch" forName="dotArrow3" refType="w" fact="0.6123"/>
                  <dgm:constr type="ctrY" for="ch" forName="dotArrow3" refType="h" fact="0.026"/>
                  <dgm:constr type="w" for="ch" forName="dotArrow3" refType="userD"/>
                  <dgm:constr type="h" for="ch" forName="dotArrow3" refType="userD"/>
                  <dgm:constr type="ctrX" for="ch" forName="dotArrow4" refType="w" fact="0.6295"/>
                  <dgm:constr type="ctrY" for="ch" forName="dotArrow4" refType="h" fact="0.0448"/>
                  <dgm:constr type="w" for="ch" forName="dotArrow4" refType="userD"/>
                  <dgm:constr type="h" for="ch" forName="dotArrow4" refType="userD"/>
                  <dgm:constr type="ctrX" for="ch" forName="dotArrow5" refType="w" fact="0.6467"/>
                  <dgm:constr type="ctrY" for="ch" forName="dotArrow5" refType="h" fact="0.0635"/>
                  <dgm:constr type="w" for="ch" forName="dotArrow5" refType="userD"/>
                  <dgm:constr type="h" for="ch" forName="dotArrow5" refType="userD"/>
                  <dgm:constr type="ctrX" for="ch" forName="dotArrow6" refType="w" fact="0.6123"/>
                  <dgm:constr type="ctrY" for="ch" forName="dotArrow6" refType="h" fact="0.0656"/>
                  <dgm:constr type="w" for="ch" forName="dotArrow6" refType="userD"/>
                  <dgm:constr type="h" for="ch" forName="dotArrow6" refType="userD"/>
                  <dgm:constr type="ctrX" for="ch" forName="dotArrow7" refType="w" fact="0.6123"/>
                  <dgm:constr type="ctrY" for="ch" forName="dotArrow7" refType="h" fact="0.1052"/>
                  <dgm:constr type="w" for="ch" forName="dotArrow7" refType="userD"/>
                  <dgm:constr type="h" for="ch" forName="dotArrow7" refType="userD"/>
                  <dgm:constr type="l" for="ch" forName="parTx1" refType="w" fact="0.1746"/>
                  <dgm:constr type="t" for="ch" forName="parTx1" refType="h" fact="0.9304"/>
                  <dgm:constr type="w" for="ch" forName="parTx1" refType="w" fact="0.2544"/>
                  <dgm:constr type="h" for="ch" forName="parTx1" refType="h" fact="0.0962"/>
                  <dgm:constr type="ctrX" for="ch" forName="picture1" refType="w" fact="0.1631"/>
                  <dgm:constr type="ctrY" for="ch" forName="picture1" refType="h" fact="0.9169"/>
                  <dgm:constr type="w" for="ch" forName="picture1" refType="w" fact="0.118"/>
                  <dgm:constr type="h" for="ch" forName="picture1" refType="h" fact="0.166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982"/>
                  <dgm:constr type="t" for="ch" forName="parTx2" refType="h" fact="0.8167"/>
                  <dgm:constr type="w" for="ch" forName="parTx2" refType="w" fact="0.2544"/>
                  <dgm:constr type="h" for="ch" forName="parTx2" refType="h" fact="0.0962"/>
                  <dgm:constr type="ctrX" for="ch" forName="picture2" refType="w" fact="0.3866"/>
                  <dgm:constr type="ctrY" for="ch" forName="picture2" refType="h" fact="0.8032"/>
                  <dgm:constr type="w" for="ch" forName="picture2" refType="w" fact="0.118"/>
                  <dgm:constr type="h" for="ch" forName="picture2" refType="h" fact="0.166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194"/>
                  <dgm:constr type="t" for="ch" forName="parTx3" refType="h" fact="0.6524"/>
                  <dgm:constr type="w" for="ch" forName="parTx3" refType="w" fact="0.2544"/>
                  <dgm:constr type="h" for="ch" forName="parTx3" refType="h" fact="0.0962"/>
                  <dgm:constr type="ctrX" for="ch" forName="picture3" refType="w" fact="0.5078"/>
                  <dgm:constr type="ctrY" for="ch" forName="picture3" refType="h" fact="0.6389"/>
                  <dgm:constr type="w" for="ch" forName="picture3" refType="w" fact="0.118"/>
                  <dgm:constr type="h" for="ch" forName="picture3" refType="h" fact="0.166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827"/>
                  <dgm:constr type="t" for="ch" forName="parTx4" refType="h" fact="0.4412"/>
                  <dgm:constr type="w" for="ch" forName="parTx4" refType="w" fact="0.2544"/>
                  <dgm:constr type="h" for="ch" forName="parTx4" refType="h" fact="0.0962"/>
                  <dgm:constr type="ctrX" for="ch" forName="picture4" refType="w" fact="0.5712"/>
                  <dgm:constr type="ctrY" for="ch" forName="picture4" refType="h" fact="0.4277"/>
                  <dgm:constr type="w" for="ch" forName="picture4" refType="w" fact="0.118"/>
                  <dgm:constr type="h" for="ch" forName="picture4" refType="h" fact="0.166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18"/>
                  <dgm:constr type="t" for="ch" forName="parTx5" refType="h" fact="0.2262"/>
                  <dgm:constr type="w" for="ch" forName="parTx5" refType="w" fact="0.2544"/>
                  <dgm:constr type="h" for="ch" forName="parTx5" refType="h" fact="0.0962"/>
                  <dgm:constr type="ctrX" for="ch" forName="picture5" refType="w" fact="0.6064"/>
                  <dgm:constr type="ctrY" for="ch" forName="picture5" refType="h" fact="0.2127"/>
                  <dgm:constr type="w" for="ch" forName="picture5" refType="w" fact="0.118"/>
                  <dgm:constr type="h" for="ch" forName="picture5" refType="h" fact="0.1663"/>
                  <dgm:constr type="l" for="ch" forName="desTx5" refType="r" refFor="ch" refForName="parTx5"/>
                  <dgm:constr type="r" for="ch" forName="desTx5" refType="w"/>
                  <dgm:constr type="t" for="ch" forName="desTx5" refType="t" refFor="ch" refForName="parTx5"/>
                  <dgm:constr type="h" for="ch" forName="desTx5" refType="h" refFor="ch" refForName="parTx5"/>
                </dgm:constrLst>
              </dgm:if>
              <dgm:else name="Name47">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3951"/>
                  <dgm:constr type="ctrY" for="ch" forName="dot1" refType="h" fact="0.8674"/>
                  <dgm:constr type="w" for="ch" forName="dot1" refType="userD"/>
                  <dgm:constr type="h" for="ch" forName="dot1" refType="userD"/>
                  <dgm:constr type="ctrX" for="ch" forName="dot2" refType="w" fact="0.3634"/>
                  <dgm:constr type="ctrY" for="ch" forName="dot2" refType="h" fact="0.8824"/>
                  <dgm:constr type="w" for="ch" forName="dot2" refType="userD"/>
                  <dgm:constr type="h" for="ch" forName="dot2" refType="userD"/>
                  <dgm:constr type="ctrX" for="ch" forName="dot3" refType="w" fact="0.331"/>
                  <dgm:constr type="ctrY" for="ch" forName="dot3" refType="h" fact="0.8948"/>
                  <dgm:constr type="w" for="ch" forName="dot3" refType="userD"/>
                  <dgm:constr type="h" for="ch" forName="dot3" refType="userD"/>
                  <dgm:constr type="ctrX" for="ch" forName="dot4" refType="w" fact="0.2981"/>
                  <dgm:constr type="ctrY" for="ch" forName="dot4" refType="h" fact="0.9044"/>
                  <dgm:constr type="w" for="ch" forName="dot4" refType="userD"/>
                  <dgm:constr type="h" for="ch" forName="dot4" refType="userD"/>
                  <dgm:constr type="ctrX" for="ch" forName="dot5" refType="w" fact="0.5681"/>
                  <dgm:constr type="ctrY" for="ch" forName="dot5" refType="h" fact="0.7222"/>
                  <dgm:constr type="w" for="ch" forName="dot5" refType="userD"/>
                  <dgm:constr type="h" for="ch" forName="dot5" refType="userD"/>
                  <dgm:constr type="ctrX" for="ch" forName="dot6" refType="w" fact="0.543"/>
                  <dgm:constr type="ctrY" for="ch" forName="dot6" refType="h" fact="0.7518"/>
                  <dgm:constr type="w" for="ch" forName="dot6" refType="userD"/>
                  <dgm:constr type="h" for="ch" forName="dot6" refType="userD"/>
                  <dgm:constr type="ctrX" for="ch" forName="dot7" refType="w" fact="0.672"/>
                  <dgm:constr type="ctrY" for="ch" forName="dot7" refType="h" fact="0.5422"/>
                  <dgm:constr type="w" for="ch" forName="dot7" refType="userD"/>
                  <dgm:constr type="h" for="ch" forName="dot7" refType="userD"/>
                  <dgm:constr type="ctrX" for="ch" forName="dot8" refType="w" fact="0.7278"/>
                  <dgm:constr type="ctrY" for="ch" forName="dot8" refType="h" fact="0.3229"/>
                  <dgm:constr type="w" for="ch" forName="dot8" refType="userD"/>
                  <dgm:constr type="h" for="ch" forName="dot8" refType="userD"/>
                  <dgm:constr type="ctrX" for="ch" forName="dotArrow1" refType="w" fact="0.6999"/>
                  <dgm:constr type="ctrY" for="ch" forName="dotArrow1" refType="h" fact="0.0635"/>
                  <dgm:constr type="w" for="ch" forName="dotArrow1" refType="userD"/>
                  <dgm:constr type="h" for="ch" forName="dotArrow1" refType="userD"/>
                  <dgm:constr type="ctrX" for="ch" forName="dotArrow2" refType="w" fact="0.7207"/>
                  <dgm:constr type="ctrY" for="ch" forName="dotArrow2" refType="h" fact="0.0448"/>
                  <dgm:constr type="w" for="ch" forName="dotArrow2" refType="userD"/>
                  <dgm:constr type="h" for="ch" forName="dotArrow2" refType="userD"/>
                  <dgm:constr type="ctrX" for="ch" forName="dotArrow3" refType="w" fact="0.7415"/>
                  <dgm:constr type="ctrY" for="ch" forName="dotArrow3" refType="h" fact="0.026"/>
                  <dgm:constr type="w" for="ch" forName="dotArrow3" refType="userD"/>
                  <dgm:constr type="h" for="ch" forName="dotArrow3" refType="userD"/>
                  <dgm:constr type="ctrX" for="ch" forName="dotArrow4" refType="w" fact="0.7624"/>
                  <dgm:constr type="ctrY" for="ch" forName="dotArrow4" refType="h" fact="0.0448"/>
                  <dgm:constr type="w" for="ch" forName="dotArrow4" refType="userD"/>
                  <dgm:constr type="h" for="ch" forName="dotArrow4" refType="userD"/>
                  <dgm:constr type="ctrX" for="ch" forName="dotArrow5" refType="w" fact="0.7832"/>
                  <dgm:constr type="ctrY" for="ch" forName="dotArrow5" refType="h" fact="0.0635"/>
                  <dgm:constr type="w" for="ch" forName="dotArrow5" refType="userD"/>
                  <dgm:constr type="h" for="ch" forName="dotArrow5" refType="userD"/>
                  <dgm:constr type="ctrX" for="ch" forName="dotArrow6" refType="w" fact="0.7415"/>
                  <dgm:constr type="ctrY" for="ch" forName="dotArrow6" refType="h" fact="0.0656"/>
                  <dgm:constr type="w" for="ch" forName="dotArrow6" refType="userD"/>
                  <dgm:constr type="h" for="ch" forName="dotArrow6" refType="userD"/>
                  <dgm:constr type="ctrX" for="ch" forName="dotArrow7" refType="w" fact="0.7415"/>
                  <dgm:constr type="ctrY" for="ch" forName="dotArrow7" refType="h" fact="0.1052"/>
                  <dgm:constr type="w" for="ch" forName="dotArrow7" refType="userD"/>
                  <dgm:constr type="h" for="ch" forName="dotArrow7" refType="userD"/>
                  <dgm:constr type="l" for="ch" forName="parTx1" refType="w" fact="0.2115"/>
                  <dgm:constr type="t" for="ch" forName="parTx1" refType="h" fact="0.928"/>
                  <dgm:constr type="w" for="ch" forName="parTx1" refType="w" fact="0.3081"/>
                  <dgm:constr type="h" for="ch" forName="parTx1" refType="h" fact="0.0962"/>
                  <dgm:constr type="ctrX" for="ch" forName="picture1" refType="w" fact="0.1975"/>
                  <dgm:constr type="ctrY" for="ch" forName="picture1" refType="h" fact="0.9169"/>
                  <dgm:constr type="w" for="ch" forName="picture1" refType="w" fact="0.1429"/>
                  <dgm:constr type="h" for="ch" forName="picture1" refType="h" fact="0.1663"/>
                  <dgm:constr type="l" for="ch" forName="parTx2" refType="w" fact="0.4822"/>
                  <dgm:constr type="t" for="ch" forName="parTx2" refType="h" fact="0.8143"/>
                  <dgm:constr type="w" for="ch" forName="parTx2" refType="w" fact="0.3081"/>
                  <dgm:constr type="h" for="ch" forName="parTx2" refType="h" fact="0.0962"/>
                  <dgm:constr type="ctrX" for="ch" forName="picture2" refType="w" fact="0.4682"/>
                  <dgm:constr type="ctrY" for="ch" forName="picture2" refType="h" fact="0.8032"/>
                  <dgm:constr type="w" for="ch" forName="picture2" refType="w" fact="0.1429"/>
                  <dgm:constr type="h" for="ch" forName="picture2" refType="h" fact="0.1663"/>
                  <dgm:constr type="l" for="ch" forName="parTx3" refType="w" fact="0.629"/>
                  <dgm:constr type="t" for="ch" forName="parTx3" refType="h" fact="0.65"/>
                  <dgm:constr type="w" for="ch" forName="parTx3" refType="w" fact="0.3081"/>
                  <dgm:constr type="h" for="ch" forName="parTx3" refType="h" fact="0.0962"/>
                  <dgm:constr type="ctrX" for="ch" forName="picture3" refType="w" fact="0.615"/>
                  <dgm:constr type="ctrY" for="ch" forName="picture3" refType="h" fact="0.6389"/>
                  <dgm:constr type="w" for="ch" forName="picture3" refType="w" fact="0.1429"/>
                  <dgm:constr type="h" for="ch" forName="picture3" refType="h" fact="0.1663"/>
                  <dgm:constr type="l" for="ch" forName="parTx4" refType="w" fact="0.7057"/>
                  <dgm:constr type="t" for="ch" forName="parTx4" refType="h" fact="0.4388"/>
                  <dgm:constr type="w" for="ch" forName="parTx4" refType="w" fact="0.3081"/>
                  <dgm:constr type="h" for="ch" forName="parTx4" refType="h" fact="0.0962"/>
                  <dgm:constr type="ctrX" for="ch" forName="picture4" refType="w" fact="0.6917"/>
                  <dgm:constr type="ctrY" for="ch" forName="picture4" refType="h" fact="0.4277"/>
                  <dgm:constr type="w" for="ch" forName="picture4" refType="w" fact="0.1429"/>
                  <dgm:constr type="h" for="ch" forName="picture4" refType="h" fact="0.1663"/>
                  <dgm:constr type="l" for="ch" forName="parTx5" refType="w" fact="0.7484"/>
                  <dgm:constr type="t" for="ch" forName="parTx5" refType="h" fact="0.2238"/>
                  <dgm:constr type="w" for="ch" forName="parTx5" refType="w" fact="0.3081"/>
                  <dgm:constr type="h" for="ch" forName="parTx5" refType="h" fact="0.0962"/>
                  <dgm:constr type="ctrX" for="ch" forName="picture5" refType="w" fact="0.7344"/>
                  <dgm:constr type="ctrY" for="ch" forName="picture5" refType="h" fact="0.2127"/>
                  <dgm:constr type="w" for="ch" forName="picture5" refType="w" fact="0.1429"/>
                  <dgm:constr type="h" for="ch" forName="picture5" refType="h" fact="0.1663"/>
                </dgm:constrLst>
              </dgm:else>
            </dgm:choose>
          </dgm:if>
          <dgm:else name="Name48">
            <dgm:choose name="Name49">
              <dgm:if name="Name50"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6737"/>
                  <dgm:constr type="ctrY" for="ch" forName="dot1" refType="h" fact="0.8674"/>
                  <dgm:constr type="w" for="ch" forName="dot1" refType="userD"/>
                  <dgm:constr type="h" for="ch" forName="dot1" refType="userD"/>
                  <dgm:constr type="ctrX" for="ch" forName="dot2" refType="w" fact="0.6999"/>
                  <dgm:constr type="ctrY" for="ch" forName="dot2" refType="h" fact="0.8824"/>
                  <dgm:constr type="w" for="ch" forName="dot2" refType="userD"/>
                  <dgm:constr type="h" for="ch" forName="dot2" refType="userD"/>
                  <dgm:constr type="ctrX" for="ch" forName="dot3" refType="w" fact="0.7267"/>
                  <dgm:constr type="ctrY" for="ch" forName="dot3" refType="h" fact="0.8948"/>
                  <dgm:constr type="w" for="ch" forName="dot3" refType="userD"/>
                  <dgm:constr type="h" for="ch" forName="dot3" refType="userD"/>
                  <dgm:constr type="ctrX" for="ch" forName="dot4" refType="w" fact="0.7538"/>
                  <dgm:constr type="ctrY" for="ch" forName="dot4" refType="h" fact="0.9044"/>
                  <dgm:constr type="w" for="ch" forName="dot4" refType="userD"/>
                  <dgm:constr type="h" for="ch" forName="dot4" refType="userD"/>
                  <dgm:constr type="ctrX" for="ch" forName="dot5" refType="w" fact="0.5309"/>
                  <dgm:constr type="ctrY" for="ch" forName="dot5" refType="h" fact="0.7222"/>
                  <dgm:constr type="w" for="ch" forName="dot5" refType="userD"/>
                  <dgm:constr type="h" for="ch" forName="dot5" refType="userD"/>
                  <dgm:constr type="ctrX" for="ch" forName="dot6" refType="w" fact="0.5516"/>
                  <dgm:constr type="ctrY" for="ch" forName="dot6" refType="h" fact="0.7518"/>
                  <dgm:constr type="w" for="ch" forName="dot6" refType="userD"/>
                  <dgm:constr type="h" for="ch" forName="dot6" refType="userD"/>
                  <dgm:constr type="ctrX" for="ch" forName="dot7" refType="w" fact="0.4451"/>
                  <dgm:constr type="ctrY" for="ch" forName="dot7" refType="h" fact="0.5422"/>
                  <dgm:constr type="w" for="ch" forName="dot7" refType="userD"/>
                  <dgm:constr type="h" for="ch" forName="dot7" refType="userD"/>
                  <dgm:constr type="ctrX" for="ch" forName="dot8" refType="w" fact="0.399"/>
                  <dgm:constr type="ctrY" for="ch" forName="dot8" refType="h" fact="0.3229"/>
                  <dgm:constr type="w" for="ch" forName="dot8" refType="userD"/>
                  <dgm:constr type="h" for="ch" forName="dot8" refType="userD"/>
                  <dgm:constr type="ctrX" for="ch" forName="dotArrow1" refType="w" fact="0.4221"/>
                  <dgm:constr type="ctrY" for="ch" forName="dotArrow1" refType="h" fact="0.0635"/>
                  <dgm:constr type="w" for="ch" forName="dotArrow1" refType="userD"/>
                  <dgm:constr type="h" for="ch" forName="dotArrow1" refType="userD"/>
                  <dgm:constr type="ctrX" for="ch" forName="dotArrow2" refType="w" fact="0.4049"/>
                  <dgm:constr type="ctrY" for="ch" forName="dotArrow2" refType="h" fact="0.0448"/>
                  <dgm:constr type="w" for="ch" forName="dotArrow2" refType="userD"/>
                  <dgm:constr type="h" for="ch" forName="dotArrow2" refType="userD"/>
                  <dgm:constr type="ctrX" for="ch" forName="dotArrow3" refType="w" fact="0.3877"/>
                  <dgm:constr type="ctrY" for="ch" forName="dotArrow3" refType="h" fact="0.026"/>
                  <dgm:constr type="w" for="ch" forName="dotArrow3" refType="userD"/>
                  <dgm:constr type="h" for="ch" forName="dotArrow3" refType="userD"/>
                  <dgm:constr type="ctrX" for="ch" forName="dotArrow4" refType="w" fact="0.3705"/>
                  <dgm:constr type="ctrY" for="ch" forName="dotArrow4" refType="h" fact="0.0448"/>
                  <dgm:constr type="w" for="ch" forName="dotArrow4" refType="userD"/>
                  <dgm:constr type="h" for="ch" forName="dotArrow4" refType="userD"/>
                  <dgm:constr type="ctrX" for="ch" forName="dotArrow5" refType="w" fact="0.3533"/>
                  <dgm:constr type="ctrY" for="ch" forName="dotArrow5" refType="h" fact="0.0635"/>
                  <dgm:constr type="w" for="ch" forName="dotArrow5" refType="userD"/>
                  <dgm:constr type="h" for="ch" forName="dotArrow5" refType="userD"/>
                  <dgm:constr type="ctrX" for="ch" forName="dotArrow6" refType="w" fact="0.3877"/>
                  <dgm:constr type="ctrY" for="ch" forName="dotArrow6" refType="h" fact="0.0656"/>
                  <dgm:constr type="w" for="ch" forName="dotArrow6" refType="userD"/>
                  <dgm:constr type="h" for="ch" forName="dotArrow6" refType="userD"/>
                  <dgm:constr type="ctrX" for="ch" forName="dotArrow7" refType="w" fact="0.3877"/>
                  <dgm:constr type="ctrY" for="ch" forName="dotArrow7" refType="h" fact="0.1052"/>
                  <dgm:constr type="w" for="ch" forName="dotArrow7" refType="userD"/>
                  <dgm:constr type="h" for="ch" forName="dotArrow7" refType="userD"/>
                  <dgm:constr type="r" for="ch" forName="parTx1" refType="w" fact="0.8254"/>
                  <dgm:constr type="t" for="ch" forName="parTx1" refType="h" fact="0.9304"/>
                  <dgm:constr type="w" for="ch" forName="parTx1" refType="w" fact="0.2544"/>
                  <dgm:constr type="h" for="ch" forName="parTx1" refType="h" fact="0.0962"/>
                  <dgm:constr type="ctrX" for="ch" forName="picture1" refType="w" fact="0.8369"/>
                  <dgm:constr type="ctrY" for="ch" forName="picture1" refType="h" fact="0.9169"/>
                  <dgm:constr type="w" for="ch" forName="picture1" refType="w" fact="0.118"/>
                  <dgm:constr type="h" for="ch" forName="picture1" refType="h" fact="0.166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018"/>
                  <dgm:constr type="t" for="ch" forName="parTx2" refType="h" fact="0.8167"/>
                  <dgm:constr type="w" for="ch" forName="parTx2" refType="w" fact="0.2544"/>
                  <dgm:constr type="h" for="ch" forName="parTx2" refType="h" fact="0.0962"/>
                  <dgm:constr type="ctrX" for="ch" forName="picture2" refType="w" fact="0.6134"/>
                  <dgm:constr type="ctrY" for="ch" forName="picture2" refType="h" fact="0.8032"/>
                  <dgm:constr type="w" for="ch" forName="picture2" refType="w" fact="0.118"/>
                  <dgm:constr type="h" for="ch" forName="picture2" refType="h" fact="0.166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806"/>
                  <dgm:constr type="t" for="ch" forName="parTx3" refType="h" fact="0.6524"/>
                  <dgm:constr type="w" for="ch" forName="parTx3" refType="w" fact="0.2544"/>
                  <dgm:constr type="h" for="ch" forName="parTx3" refType="h" fact="0.0962"/>
                  <dgm:constr type="ctrX" for="ch" forName="picture3" refType="w" fact="0.4922"/>
                  <dgm:constr type="ctrY" for="ch" forName="picture3" refType="h" fact="0.6389"/>
                  <dgm:constr type="w" for="ch" forName="picture3" refType="w" fact="0.118"/>
                  <dgm:constr type="h" for="ch" forName="picture3" refType="h" fact="0.166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173"/>
                  <dgm:constr type="t" for="ch" forName="parTx4" refType="h" fact="0.4412"/>
                  <dgm:constr type="w" for="ch" forName="parTx4" refType="w" fact="0.2544"/>
                  <dgm:constr type="h" for="ch" forName="parTx4" refType="h" fact="0.0962"/>
                  <dgm:constr type="ctrX" for="ch" forName="picture4" refType="w" fact="0.4288"/>
                  <dgm:constr type="ctrY" for="ch" forName="picture4" refType="h" fact="0.4277"/>
                  <dgm:constr type="w" for="ch" forName="picture4" refType="w" fact="0.118"/>
                  <dgm:constr type="h" for="ch" forName="picture4" refType="h" fact="0.166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82"/>
                  <dgm:constr type="t" for="ch" forName="parTx5" refType="h" fact="0.2262"/>
                  <dgm:constr type="w" for="ch" forName="parTx5" refType="w" fact="0.2544"/>
                  <dgm:constr type="h" for="ch" forName="parTx5" refType="h" fact="0.0962"/>
                  <dgm:constr type="ctrX" for="ch" forName="picture5" refType="w" fact="0.3936"/>
                  <dgm:constr type="ctrY" for="ch" forName="picture5" refType="h" fact="0.2127"/>
                  <dgm:constr type="w" for="ch" forName="picture5" refType="w" fact="0.118"/>
                  <dgm:constr type="h" for="ch" forName="picture5" refType="h" fact="0.1663"/>
                  <dgm:constr type="r" for="ch" forName="desTx5" refType="l" refFor="ch" refForName="parTx5"/>
                  <dgm:constr type="l" for="ch" forName="desTx5"/>
                  <dgm:constr type="t" for="ch" forName="desTx5" refType="t" refFor="ch" refForName="parTx5"/>
                  <dgm:constr type="h" for="ch" forName="desTx5" refType="h" refFor="ch" refForName="parTx5"/>
                </dgm:constrLst>
              </dgm:if>
              <dgm:else name="Name51">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6049"/>
                  <dgm:constr type="ctrY" for="ch" forName="dot1" refType="h" fact="0.8674"/>
                  <dgm:constr type="w" for="ch" forName="dot1" refType="userD"/>
                  <dgm:constr type="h" for="ch" forName="dot1" refType="userD"/>
                  <dgm:constr type="ctrX" for="ch" forName="dot2" refType="w" fact="0.6366"/>
                  <dgm:constr type="ctrY" for="ch" forName="dot2" refType="h" fact="0.8824"/>
                  <dgm:constr type="w" for="ch" forName="dot2" refType="userD"/>
                  <dgm:constr type="h" for="ch" forName="dot2" refType="userD"/>
                  <dgm:constr type="ctrX" for="ch" forName="dot3" refType="w" fact="0.669"/>
                  <dgm:constr type="ctrY" for="ch" forName="dot3" refType="h" fact="0.8948"/>
                  <dgm:constr type="w" for="ch" forName="dot3" refType="userD"/>
                  <dgm:constr type="h" for="ch" forName="dot3" refType="userD"/>
                  <dgm:constr type="ctrX" for="ch" forName="dot4" refType="w" fact="0.7019"/>
                  <dgm:constr type="ctrY" for="ch" forName="dot4" refType="h" fact="0.9044"/>
                  <dgm:constr type="w" for="ch" forName="dot4" refType="userD"/>
                  <dgm:constr type="h" for="ch" forName="dot4" refType="userD"/>
                  <dgm:constr type="ctrX" for="ch" forName="dot5" refType="w" fact="0.4319"/>
                  <dgm:constr type="ctrY" for="ch" forName="dot5" refType="h" fact="0.7222"/>
                  <dgm:constr type="w" for="ch" forName="dot5" refType="userD"/>
                  <dgm:constr type="h" for="ch" forName="dot5" refType="userD"/>
                  <dgm:constr type="ctrX" for="ch" forName="dot6" refType="w" fact="0.457"/>
                  <dgm:constr type="ctrY" for="ch" forName="dot6" refType="h" fact="0.7518"/>
                  <dgm:constr type="w" for="ch" forName="dot6" refType="userD"/>
                  <dgm:constr type="h" for="ch" forName="dot6" refType="userD"/>
                  <dgm:constr type="ctrX" for="ch" forName="dot7" refType="w" fact="0.328"/>
                  <dgm:constr type="ctrY" for="ch" forName="dot7" refType="h" fact="0.5422"/>
                  <dgm:constr type="w" for="ch" forName="dot7" refType="userD"/>
                  <dgm:constr type="h" for="ch" forName="dot7" refType="userD"/>
                  <dgm:constr type="ctrX" for="ch" forName="dot8" refType="w" fact="0.2722"/>
                  <dgm:constr type="ctrY" for="ch" forName="dot8" refType="h" fact="0.3229"/>
                  <dgm:constr type="w" for="ch" forName="dot8" refType="userD"/>
                  <dgm:constr type="h" for="ch" forName="dot8" refType="userD"/>
                  <dgm:constr type="ctrX" for="ch" forName="dotArrow1" refType="w" fact="0.3001"/>
                  <dgm:constr type="ctrY" for="ch" forName="dotArrow1" refType="h" fact="0.0635"/>
                  <dgm:constr type="w" for="ch" forName="dotArrow1" refType="userD"/>
                  <dgm:constr type="h" for="ch" forName="dotArrow1" refType="userD"/>
                  <dgm:constr type="ctrX" for="ch" forName="dotArrow2" refType="w" fact="0.2793"/>
                  <dgm:constr type="ctrY" for="ch" forName="dotArrow2" refType="h" fact="0.0448"/>
                  <dgm:constr type="w" for="ch" forName="dotArrow2" refType="userD"/>
                  <dgm:constr type="h" for="ch" forName="dotArrow2" refType="userD"/>
                  <dgm:constr type="ctrX" for="ch" forName="dotArrow3" refType="w" fact="0.2585"/>
                  <dgm:constr type="ctrY" for="ch" forName="dotArrow3" refType="h" fact="0.026"/>
                  <dgm:constr type="w" for="ch" forName="dotArrow3" refType="userD"/>
                  <dgm:constr type="h" for="ch" forName="dotArrow3" refType="userD"/>
                  <dgm:constr type="ctrX" for="ch" forName="dotArrow4" refType="w" fact="0.2376"/>
                  <dgm:constr type="ctrY" for="ch" forName="dotArrow4" refType="h" fact="0.0448"/>
                  <dgm:constr type="w" for="ch" forName="dotArrow4" refType="userD"/>
                  <dgm:constr type="h" for="ch" forName="dotArrow4" refType="userD"/>
                  <dgm:constr type="ctrX" for="ch" forName="dotArrow5" refType="w" fact="0.2168"/>
                  <dgm:constr type="ctrY" for="ch" forName="dotArrow5" refType="h" fact="0.0635"/>
                  <dgm:constr type="w" for="ch" forName="dotArrow5" refType="userD"/>
                  <dgm:constr type="h" for="ch" forName="dotArrow5" refType="userD"/>
                  <dgm:constr type="ctrX" for="ch" forName="dotArrow6" refType="w" fact="0.2585"/>
                  <dgm:constr type="ctrY" for="ch" forName="dotArrow6" refType="h" fact="0.0656"/>
                  <dgm:constr type="w" for="ch" forName="dotArrow6" refType="userD"/>
                  <dgm:constr type="h" for="ch" forName="dotArrow6" refType="userD"/>
                  <dgm:constr type="ctrX" for="ch" forName="dotArrow7" refType="w" fact="0.2585"/>
                  <dgm:constr type="ctrY" for="ch" forName="dotArrow7" refType="h" fact="0.1052"/>
                  <dgm:constr type="w" for="ch" forName="dotArrow7" refType="userD"/>
                  <dgm:constr type="h" for="ch" forName="dotArrow7" refType="userD"/>
                  <dgm:constr type="r" for="ch" forName="parTx1" refType="w" fact="0.7885"/>
                  <dgm:constr type="t" for="ch" forName="parTx1" refType="h" fact="0.928"/>
                  <dgm:constr type="w" for="ch" forName="parTx1" refType="w" fact="0.3081"/>
                  <dgm:constr type="h" for="ch" forName="parTx1" refType="h" fact="0.0962"/>
                  <dgm:constr type="ctrX" for="ch" forName="picture1" refType="w" fact="0.8025"/>
                  <dgm:constr type="ctrY" for="ch" forName="picture1" refType="h" fact="0.9169"/>
                  <dgm:constr type="w" for="ch" forName="picture1" refType="w" fact="0.1429"/>
                  <dgm:constr type="h" for="ch" forName="picture1" refType="h" fact="0.1663"/>
                  <dgm:constr type="r" for="ch" forName="parTx2" refType="w" fact="0.5178"/>
                  <dgm:constr type="t" for="ch" forName="parTx2" refType="h" fact="0.8143"/>
                  <dgm:constr type="w" for="ch" forName="parTx2" refType="w" fact="0.3081"/>
                  <dgm:constr type="h" for="ch" forName="parTx2" refType="h" fact="0.0962"/>
                  <dgm:constr type="ctrX" for="ch" forName="picture2" refType="w" fact="0.5318"/>
                  <dgm:constr type="ctrY" for="ch" forName="picture2" refType="h" fact="0.8032"/>
                  <dgm:constr type="w" for="ch" forName="picture2" refType="w" fact="0.1429"/>
                  <dgm:constr type="h" for="ch" forName="picture2" refType="h" fact="0.1663"/>
                  <dgm:constr type="r" for="ch" forName="parTx3" refType="w" fact="0.371"/>
                  <dgm:constr type="t" for="ch" forName="parTx3" refType="h" fact="0.65"/>
                  <dgm:constr type="w" for="ch" forName="parTx3" refType="w" fact="0.3081"/>
                  <dgm:constr type="h" for="ch" forName="parTx3" refType="h" fact="0.0962"/>
                  <dgm:constr type="ctrX" for="ch" forName="picture3" refType="w" fact="0.385"/>
                  <dgm:constr type="ctrY" for="ch" forName="picture3" refType="h" fact="0.6389"/>
                  <dgm:constr type="w" for="ch" forName="picture3" refType="w" fact="0.1429"/>
                  <dgm:constr type="h" for="ch" forName="picture3" refType="h" fact="0.1663"/>
                  <dgm:constr type="r" for="ch" forName="parTx4" refType="w" fact="0.2943"/>
                  <dgm:constr type="t" for="ch" forName="parTx4" refType="h" fact="0.4388"/>
                  <dgm:constr type="w" for="ch" forName="parTx4" refType="w" fact="0.3081"/>
                  <dgm:constr type="h" for="ch" forName="parTx4" refType="h" fact="0.0962"/>
                  <dgm:constr type="ctrX" for="ch" forName="picture4" refType="w" fact="0.3083"/>
                  <dgm:constr type="ctrY" for="ch" forName="picture4" refType="h" fact="0.4277"/>
                  <dgm:constr type="w" for="ch" forName="picture4" refType="w" fact="0.1429"/>
                  <dgm:constr type="h" for="ch" forName="picture4" refType="h" fact="0.1663"/>
                  <dgm:constr type="r" for="ch" forName="parTx5" refType="w" fact="0.2516"/>
                  <dgm:constr type="t" for="ch" forName="parTx5" refType="h" fact="0.2238"/>
                  <dgm:constr type="w" for="ch" forName="parTx5" refType="w" fact="0.3081"/>
                  <dgm:constr type="h" for="ch" forName="parTx5" refType="h" fact="0.0962"/>
                  <dgm:constr type="ctrX" for="ch" forName="picture5" refType="w" fact="0.2656"/>
                  <dgm:constr type="ctrY" for="ch" forName="picture5" refType="h" fact="0.2127"/>
                  <dgm:constr type="w" for="ch" forName="picture5" refType="w" fact="0.1429"/>
                  <dgm:constr type="h" for="ch" forName="picture5" refType="h" fact="0.1663"/>
                </dgm:constrLst>
              </dgm:else>
            </dgm:choose>
          </dgm:else>
        </dgm:choose>
      </dgm:if>
      <dgm:if name="Name52" axis="ch" ptType="node" func="cnt" op="equ" val="6">
        <dgm:choose name="Name53">
          <dgm:if name="Name54" func="var" arg="dir" op="equ" val="norm">
            <dgm:choose name="Name55">
              <dgm:if name="Name56"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3608"/>
                  <dgm:constr type="ctrY" for="ch" forName="dot1" refType="h" fact="0.8839"/>
                  <dgm:constr type="w" for="ch" forName="dot1" refType="userD"/>
                  <dgm:constr type="h" for="ch" forName="dot1" refType="userD"/>
                  <dgm:constr type="ctrX" for="ch" forName="dot2" refType="w" fact="0.3384"/>
                  <dgm:constr type="ctrY" for="ch" forName="dot2" refType="h" fact="0.8967"/>
                  <dgm:constr type="w" for="ch" forName="dot2" refType="userD"/>
                  <dgm:constr type="h" for="ch" forName="dot2" refType="userD"/>
                  <dgm:constr type="ctrX" for="ch" forName="dot3" refType="w" fact="0.3155"/>
                  <dgm:constr type="ctrY" for="ch" forName="dot3" refType="h" fact="0.9076"/>
                  <dgm:constr type="w" for="ch" forName="dot3" refType="userD"/>
                  <dgm:constr type="h" for="ch" forName="dot3" refType="userD"/>
                  <dgm:constr type="ctrX" for="ch" forName="dot4" refType="w" fact="0.2923"/>
                  <dgm:constr type="ctrY" for="ch" forName="dot4" refType="h" fact="0.9165"/>
                  <dgm:constr type="w" for="ch" forName="dot4" refType="userD"/>
                  <dgm:constr type="h" for="ch" forName="dot4" refType="userD"/>
                  <dgm:constr type="ctrX" for="ch" forName="dot5" refType="w" fact="0.2688"/>
                  <dgm:constr type="ctrY" for="ch" forName="dot5" refType="h" fact="0.9234"/>
                  <dgm:constr type="w" for="ch" forName="dot5" refType="userD"/>
                  <dgm:constr type="h" for="ch" forName="dot5" refType="userD"/>
                  <dgm:constr type="ctrX" for="ch" forName="dot6" refType="w" fact="0.4883"/>
                  <dgm:constr type="ctrY" for="ch" forName="dot6" refType="h" fact="0.764"/>
                  <dgm:constr type="w" for="ch" forName="dot6" refType="userD"/>
                  <dgm:constr type="h" for="ch" forName="dot6" refType="userD"/>
                  <dgm:constr type="ctrX" for="ch" forName="dot7" refType="w" fact="0.4695"/>
                  <dgm:constr type="ctrY" for="ch" forName="dot7" refType="h" fact="0.7878"/>
                  <dgm:constr type="w" for="ch" forName="dot7" refType="userD"/>
                  <dgm:constr type="h" for="ch" forName="dot7" refType="userD"/>
                  <dgm:constr type="ctrX" for="ch" forName="dot8" refType="w" fact="0.5696"/>
                  <dgm:constr type="ctrY" for="ch" forName="dot8" refType="h" fact="0.6227"/>
                  <dgm:constr type="w" for="ch" forName="dot8" refType="userD"/>
                  <dgm:constr type="h" for="ch" forName="dot8" refType="userD"/>
                  <dgm:constr type="ctrX" for="ch" forName="dot9" refType="w" fact="0.6247"/>
                  <dgm:constr type="ctrY" for="ch" forName="dot9" refType="h" fact="0.4556"/>
                  <dgm:constr type="w" for="ch" forName="dot9" refType="userD"/>
                  <dgm:constr type="h" for="ch" forName="dot9" refType="userD"/>
                  <dgm:constr type="ctrX" for="ch" forName="dot10" refType="w" fact="0.6509"/>
                  <dgm:constr type="ctrY" for="ch" forName="dot10" refType="h" fact="0.2816"/>
                  <dgm:constr type="w" for="ch" forName="dot10" refType="userD"/>
                  <dgm:constr type="h" for="ch" forName="dot10" refType="userD"/>
                  <dgm:constr type="ctrX" for="ch" forName="dotArrow1" refType="w" fact="0.6281"/>
                  <dgm:constr type="ctrY" for="ch" forName="dotArrow1" refType="h" fact="0.0748"/>
                  <dgm:constr type="w" for="ch" forName="dotArrow1" refType="userD"/>
                  <dgm:constr type="h" for="ch" forName="dotArrow1" refType="userD"/>
                  <dgm:constr type="ctrX" for="ch" forName="dotArrow2" refType="w" fact="0.6437"/>
                  <dgm:constr type="ctrY" for="ch" forName="dotArrow2" refType="h" fact="0.0581"/>
                  <dgm:constr type="w" for="ch" forName="dotArrow2" refType="userD"/>
                  <dgm:constr type="h" for="ch" forName="dotArrow2" refType="userD"/>
                  <dgm:constr type="ctrX" for="ch" forName="dotArrow3" refType="w" fact="0.6593"/>
                  <dgm:constr type="ctrY" for="ch" forName="dotArrow3" refType="h" fact="0.0414"/>
                  <dgm:constr type="w" for="ch" forName="dotArrow3" refType="userD"/>
                  <dgm:constr type="h" for="ch" forName="dotArrow3" refType="userD"/>
                  <dgm:constr type="ctrX" for="ch" forName="dotArrow4" refType="w" fact="0.675"/>
                  <dgm:constr type="ctrY" for="ch" forName="dotArrow4" refType="h" fact="0.0581"/>
                  <dgm:constr type="w" for="ch" forName="dotArrow4" refType="userD"/>
                  <dgm:constr type="h" for="ch" forName="dotArrow4" refType="userD"/>
                  <dgm:constr type="ctrX" for="ch" forName="dotArrow5" refType="w" fact="0.6906"/>
                  <dgm:constr type="ctrY" for="ch" forName="dotArrow5" refType="h" fact="0.0748"/>
                  <dgm:constr type="w" for="ch" forName="dotArrow5" refType="userD"/>
                  <dgm:constr type="h" for="ch" forName="dotArrow5" refType="userD"/>
                  <dgm:constr type="ctrX" for="ch" forName="dotArrow6" refType="w" fact="0.6593"/>
                  <dgm:constr type="ctrY" for="ch" forName="dotArrow6" refType="h" fact="0.0766"/>
                  <dgm:constr type="w" for="ch" forName="dotArrow6" refType="userD"/>
                  <dgm:constr type="h" for="ch" forName="dotArrow6" refType="userD"/>
                  <dgm:constr type="ctrX" for="ch" forName="dotArrow7" refType="w" fact="0.6593"/>
                  <dgm:constr type="ctrY" for="ch" forName="dotArrow7" refType="h" fact="0.1118"/>
                  <dgm:constr type="w" for="ch" forName="dotArrow7" refType="userD"/>
                  <dgm:constr type="h" for="ch" forName="dotArrow7" refType="userD"/>
                  <dgm:constr type="l" for="ch" forName="parTx1" refType="w" fact="0.2091"/>
                  <dgm:constr type="t" for="ch" forName="parTx1" refType="h" fact="0.9433"/>
                  <dgm:constr type="w" for="ch" forName="parTx1" refType="w" fact="0.2275"/>
                  <dgm:constr type="h" for="ch" forName="parTx1" refType="h" fact="0.0811"/>
                  <dgm:constr type="ctrX" for="ch" forName="picture1" refType="w" fact="0.1988"/>
                  <dgm:constr type="ctrY" for="ch" forName="picture1" refType="h" fact="0.9322"/>
                  <dgm:constr type="w" for="ch" forName="picture1" refType="w" fact="0.1055"/>
                  <dgm:constr type="h" for="ch" forName="picture1" refType="h" fact="0.140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273"/>
                  <dgm:constr type="t" for="ch" forName="parTx2" refType="h" fact="0.8468"/>
                  <dgm:constr type="w" for="ch" forName="parTx2" refType="w" fact="0.2275"/>
                  <dgm:constr type="h" for="ch" forName="parTx2" refType="h" fact="0.0811"/>
                  <dgm:constr type="ctrX" for="ch" forName="picture2" refType="w" fact="0.4169"/>
                  <dgm:constr type="ctrY" for="ch" forName="picture2" refType="h" fact="0.8357"/>
                  <dgm:constr type="w" for="ch" forName="picture2" refType="w" fact="0.1055"/>
                  <dgm:constr type="h" for="ch" forName="picture2" refType="h" fact="0.140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349"/>
                  <dgm:constr type="t" for="ch" forName="parTx3" refType="h" fact="0.7023"/>
                  <dgm:constr type="w" for="ch" forName="parTx3" refType="w" fact="0.2275"/>
                  <dgm:constr type="h" for="ch" forName="parTx3" refType="h" fact="0.0811"/>
                  <dgm:constr type="ctrX" for="ch" forName="picture3" refType="w" fact="0.5245"/>
                  <dgm:constr type="ctrY" for="ch" forName="picture3" refType="h" fact="0.6912"/>
                  <dgm:constr type="w" for="ch" forName="picture3" refType="w" fact="0.1055"/>
                  <dgm:constr type="h" for="ch" forName="picture3" refType="h" fact="0.140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998"/>
                  <dgm:constr type="t" for="ch" forName="parTx4" refType="h" fact="0.5441"/>
                  <dgm:constr type="w" for="ch" forName="parTx4" refType="w" fact="0.2275"/>
                  <dgm:constr type="h" for="ch" forName="parTx4" refType="h" fact="0.0811"/>
                  <dgm:constr type="ctrX" for="ch" forName="picture4" refType="w" fact="0.5894"/>
                  <dgm:constr type="ctrY" for="ch" forName="picture4" refType="h" fact="0.533"/>
                  <dgm:constr type="w" for="ch" forName="picture4" refType="w" fact="0.1055"/>
                  <dgm:constr type="h" for="ch" forName="picture4" refType="h" fact="0.140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416"/>
                  <dgm:constr type="t" for="ch" forName="parTx5" refType="h" fact="0.3737"/>
                  <dgm:constr type="w" for="ch" forName="parTx5" refType="w" fact="0.2275"/>
                  <dgm:constr type="h" for="ch" forName="parTx5" refType="h" fact="0.0811"/>
                  <dgm:constr type="ctrX" for="ch" forName="picture5" refType="w" fact="0.6313"/>
                  <dgm:constr type="ctrY" for="ch" forName="picture5" refType="h" fact="0.3626"/>
                  <dgm:constr type="w" for="ch" forName="picture5" refType="w" fact="0.1055"/>
                  <dgm:constr type="h" for="ch" forName="picture5" refType="h" fact="0.1403"/>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644"/>
                  <dgm:constr type="t" for="ch" forName="parTx6" refType="h" fact="0.2061"/>
                  <dgm:constr type="w" for="ch" forName="parTx6" refType="w" fact="0.2275"/>
                  <dgm:constr type="h" for="ch" forName="parTx6" refType="h" fact="0.0811"/>
                  <dgm:constr type="ctrX" for="ch" forName="picture6" refType="w" fact="0.6541"/>
                  <dgm:constr type="ctrY" for="ch" forName="picture6" refType="h" fact="0.195"/>
                  <dgm:constr type="w" for="ch" forName="picture6" refType="w" fact="0.1055"/>
                  <dgm:constr type="h" for="ch" forName="picture6" refType="h" fact="0.1403"/>
                  <dgm:constr type="l" for="ch" forName="desTx6" refType="r" refFor="ch" refForName="parTx6"/>
                  <dgm:constr type="r" for="ch" forName="desTx6" refType="w"/>
                  <dgm:constr type="t" for="ch" forName="desTx6" refType="t" refFor="ch" refForName="parTx6"/>
                  <dgm:constr type="h" for="ch" forName="desTx6" refType="h" refFor="ch" refForName="parTx6"/>
                </dgm:constrLst>
              </dgm:if>
              <dgm:else name="Name57">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4276"/>
                  <dgm:constr type="ctrY" for="ch" forName="dot1" refType="h" fact="0.8839"/>
                  <dgm:constr type="w" for="ch" forName="dot1" refType="userD"/>
                  <dgm:constr type="h" for="ch" forName="dot1" refType="userD"/>
                  <dgm:constr type="ctrX" for="ch" forName="dot2" refType="w" fact="0.401"/>
                  <dgm:constr type="ctrY" for="ch" forName="dot2" refType="h" fact="0.8967"/>
                  <dgm:constr type="w" for="ch" forName="dot2" refType="userD"/>
                  <dgm:constr type="h" for="ch" forName="dot2" refType="userD"/>
                  <dgm:constr type="ctrX" for="ch" forName="dot3" refType="w" fact="0.3739"/>
                  <dgm:constr type="ctrY" for="ch" forName="dot3" refType="h" fact="0.9076"/>
                  <dgm:constr type="w" for="ch" forName="dot3" refType="userD"/>
                  <dgm:constr type="h" for="ch" forName="dot3" refType="userD"/>
                  <dgm:constr type="ctrX" for="ch" forName="dot4" refType="w" fact="0.3464"/>
                  <dgm:constr type="ctrY" for="ch" forName="dot4" refType="h" fact="0.9165"/>
                  <dgm:constr type="w" for="ch" forName="dot4" refType="userD"/>
                  <dgm:constr type="h" for="ch" forName="dot4" refType="userD"/>
                  <dgm:constr type="ctrX" for="ch" forName="dot5" refType="w" fact="0.3186"/>
                  <dgm:constr type="ctrY" for="ch" forName="dot5" refType="h" fact="0.9234"/>
                  <dgm:constr type="w" for="ch" forName="dot5" refType="userD"/>
                  <dgm:constr type="h" for="ch" forName="dot5" refType="userD"/>
                  <dgm:constr type="ctrX" for="ch" forName="dot6" refType="w" fact="0.5786"/>
                  <dgm:constr type="ctrY" for="ch" forName="dot6" refType="h" fact="0.764"/>
                  <dgm:constr type="w" for="ch" forName="dot6" refType="userD"/>
                  <dgm:constr type="h" for="ch" forName="dot6" refType="userD"/>
                  <dgm:constr type="ctrX" for="ch" forName="dot7" refType="w" fact="0.5564"/>
                  <dgm:constr type="ctrY" for="ch" forName="dot7" refType="h" fact="0.7878"/>
                  <dgm:constr type="w" for="ch" forName="dot7" refType="userD"/>
                  <dgm:constr type="h" for="ch" forName="dot7" refType="userD"/>
                  <dgm:constr type="ctrX" for="ch" forName="dot8" refType="w" fact="0.675"/>
                  <dgm:constr type="ctrY" for="ch" forName="dot8" refType="h" fact="0.6227"/>
                  <dgm:constr type="w" for="ch" forName="dot8" refType="userD"/>
                  <dgm:constr type="h" for="ch" forName="dot8" refType="userD"/>
                  <dgm:constr type="ctrX" for="ch" forName="dot9" refType="w" fact="0.7403"/>
                  <dgm:constr type="ctrY" for="ch" forName="dot9" refType="h" fact="0.4556"/>
                  <dgm:constr type="w" for="ch" forName="dot9" refType="userD"/>
                  <dgm:constr type="h" for="ch" forName="dot9" refType="userD"/>
                  <dgm:constr type="ctrX" for="ch" forName="dot10" refType="w" fact="0.7714"/>
                  <dgm:constr type="ctrY" for="ch" forName="dot10" refType="h" fact="0.2816"/>
                  <dgm:constr type="w" for="ch" forName="dot10" refType="userD"/>
                  <dgm:constr type="h" for="ch" forName="dot10" refType="userD"/>
                  <dgm:constr type="ctrX" for="ch" forName="dotArrow1" refType="w" fact="0.7443"/>
                  <dgm:constr type="ctrY" for="ch" forName="dotArrow1" refType="h" fact="0.0748"/>
                  <dgm:constr type="w" for="ch" forName="dotArrow1" refType="userD"/>
                  <dgm:constr type="h" for="ch" forName="dotArrow1" refType="userD"/>
                  <dgm:constr type="ctrX" for="ch" forName="dotArrow2" refType="w" fact="0.7628"/>
                  <dgm:constr type="ctrY" for="ch" forName="dotArrow2" refType="h" fact="0.0581"/>
                  <dgm:constr type="w" for="ch" forName="dotArrow2" refType="userD"/>
                  <dgm:constr type="h" for="ch" forName="dotArrow2" refType="userD"/>
                  <dgm:constr type="ctrX" for="ch" forName="dotArrow3" refType="w" fact="0.7814"/>
                  <dgm:constr type="ctrY" for="ch" forName="dotArrow3" refType="h" fact="0.0414"/>
                  <dgm:constr type="w" for="ch" forName="dotArrow3" refType="userD"/>
                  <dgm:constr type="h" for="ch" forName="dotArrow3" refType="userD"/>
                  <dgm:constr type="ctrX" for="ch" forName="dotArrow4" refType="w" fact="0.7999"/>
                  <dgm:constr type="ctrY" for="ch" forName="dotArrow4" refType="h" fact="0.0581"/>
                  <dgm:constr type="w" for="ch" forName="dotArrow4" refType="userD"/>
                  <dgm:constr type="h" for="ch" forName="dotArrow4" refType="userD"/>
                  <dgm:constr type="ctrX" for="ch" forName="dotArrow5" refType="w" fact="0.8184"/>
                  <dgm:constr type="ctrY" for="ch" forName="dotArrow5" refType="h" fact="0.0748"/>
                  <dgm:constr type="w" for="ch" forName="dotArrow5" refType="userD"/>
                  <dgm:constr type="h" for="ch" forName="dotArrow5" refType="userD"/>
                  <dgm:constr type="ctrX" for="ch" forName="dotArrow6" refType="w" fact="0.7814"/>
                  <dgm:constr type="ctrY" for="ch" forName="dotArrow6" refType="h" fact="0.0766"/>
                  <dgm:constr type="w" for="ch" forName="dotArrow6" refType="userD"/>
                  <dgm:constr type="h" for="ch" forName="dotArrow6" refType="userD"/>
                  <dgm:constr type="ctrX" for="ch" forName="dotArrow7" refType="w" fact="0.7814"/>
                  <dgm:constr type="ctrY" for="ch" forName="dotArrow7" refType="h" fact="0.1118"/>
                  <dgm:constr type="w" for="ch" forName="dotArrow7" refType="userD"/>
                  <dgm:constr type="h" for="ch" forName="dotArrow7" refType="userD"/>
                  <dgm:constr type="l" for="ch" forName="parTx1" refType="w" fact="0.2479"/>
                  <dgm:constr type="t" for="ch" forName="parTx1" refType="h" fact="0.9416"/>
                  <dgm:constr type="w" for="ch" forName="parTx1" refType="w" fact="0.2696"/>
                  <dgm:constr type="h" for="ch" forName="parTx1" refType="h" fact="0.0811"/>
                  <dgm:constr type="ctrX" for="ch" forName="picture1" refType="w" fact="0.2356"/>
                  <dgm:constr type="ctrY" for="ch" forName="picture1" refType="h" fact="0.9322"/>
                  <dgm:constr type="w" for="ch" forName="picture1" refType="w" fact="0.125"/>
                  <dgm:constr type="h" for="ch" forName="picture1" refType="h" fact="0.1403"/>
                  <dgm:constr type="l" for="ch" forName="parTx2" refType="w" fact="0.5064"/>
                  <dgm:constr type="t" for="ch" forName="parTx2" refType="h" fact="0.8451"/>
                  <dgm:constr type="w" for="ch" forName="parTx2" refType="w" fact="0.2696"/>
                  <dgm:constr type="h" for="ch" forName="parTx2" refType="h" fact="0.0811"/>
                  <dgm:constr type="ctrX" for="ch" forName="picture2" refType="w" fact="0.4941"/>
                  <dgm:constr type="ctrY" for="ch" forName="picture2" refType="h" fact="0.8357"/>
                  <dgm:constr type="w" for="ch" forName="picture2" refType="w" fact="0.125"/>
                  <dgm:constr type="h" for="ch" forName="picture2" refType="h" fact="0.1403"/>
                  <dgm:constr type="l" for="ch" forName="parTx3" refType="w" fact="0.6339"/>
                  <dgm:constr type="t" for="ch" forName="parTx3" refType="h" fact="0.7006"/>
                  <dgm:constr type="w" for="ch" forName="parTx3" refType="w" fact="0.2696"/>
                  <dgm:constr type="h" for="ch" forName="parTx3" refType="h" fact="0.0811"/>
                  <dgm:constr type="ctrX" for="ch" forName="picture3" refType="w" fact="0.6216"/>
                  <dgm:constr type="ctrY" for="ch" forName="picture3" refType="h" fact="0.6912"/>
                  <dgm:constr type="w" for="ch" forName="picture3" refType="w" fact="0.125"/>
                  <dgm:constr type="h" for="ch" forName="picture3" refType="h" fact="0.1403"/>
                  <dgm:constr type="l" for="ch" forName="parTx4" refType="w" fact="0.7108"/>
                  <dgm:constr type="t" for="ch" forName="parTx4" refType="h" fact="0.5424"/>
                  <dgm:constr type="w" for="ch" forName="parTx4" refType="w" fact="0.2696"/>
                  <dgm:constr type="h" for="ch" forName="parTx4" refType="h" fact="0.0811"/>
                  <dgm:constr type="ctrX" for="ch" forName="picture4" refType="w" fact="0.6985"/>
                  <dgm:constr type="ctrY" for="ch" forName="picture4" refType="h" fact="0.533"/>
                  <dgm:constr type="w" for="ch" forName="picture4" refType="w" fact="0.125"/>
                  <dgm:constr type="h" for="ch" forName="picture4" refType="h" fact="0.1403"/>
                  <dgm:constr type="l" for="ch" forName="parTx5" refType="w" fact="0.7604"/>
                  <dgm:constr type="t" for="ch" forName="parTx5" refType="h" fact="0.372"/>
                  <dgm:constr type="w" for="ch" forName="parTx5" refType="w" fact="0.2696"/>
                  <dgm:constr type="h" for="ch" forName="parTx5" refType="h" fact="0.0811"/>
                  <dgm:constr type="ctrX" for="ch" forName="picture5" refType="w" fact="0.7481"/>
                  <dgm:constr type="ctrY" for="ch" forName="picture5" refType="h" fact="0.3626"/>
                  <dgm:constr type="w" for="ch" forName="picture5" refType="w" fact="0.125"/>
                  <dgm:constr type="h" for="ch" forName="picture5" refType="h" fact="0.1403"/>
                  <dgm:constr type="l" for="ch" forName="parTx6" refType="w" fact="0.7874"/>
                  <dgm:constr type="t" for="ch" forName="parTx6" refType="h" fact="0.2044"/>
                  <dgm:constr type="w" for="ch" forName="parTx6" refType="w" fact="0.2696"/>
                  <dgm:constr type="h" for="ch" forName="parTx6" refType="h" fact="0.0811"/>
                  <dgm:constr type="ctrX" for="ch" forName="picture6" refType="w" fact="0.7751"/>
                  <dgm:constr type="ctrY" for="ch" forName="picture6" refType="h" fact="0.195"/>
                  <dgm:constr type="w" for="ch" forName="picture6" refType="w" fact="0.125"/>
                  <dgm:constr type="h" for="ch" forName="picture6" refType="h" fact="0.1403"/>
                </dgm:constrLst>
              </dgm:else>
            </dgm:choose>
          </dgm:if>
          <dgm:else name="Name58">
            <dgm:choose name="Name59">
              <dgm:if name="Name60"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6392"/>
                  <dgm:constr type="ctrY" for="ch" forName="dot1" refType="h" fact="0.8839"/>
                  <dgm:constr type="w" for="ch" forName="dot1" refType="userD"/>
                  <dgm:constr type="h" for="ch" forName="dot1" refType="userD"/>
                  <dgm:constr type="ctrX" for="ch" forName="dot2" refType="w" fact="0.6616"/>
                  <dgm:constr type="ctrY" for="ch" forName="dot2" refType="h" fact="0.8967"/>
                  <dgm:constr type="w" for="ch" forName="dot2" refType="userD"/>
                  <dgm:constr type="h" for="ch" forName="dot2" refType="userD"/>
                  <dgm:constr type="ctrX" for="ch" forName="dot3" refType="w" fact="0.6845"/>
                  <dgm:constr type="ctrY" for="ch" forName="dot3" refType="h" fact="0.9076"/>
                  <dgm:constr type="w" for="ch" forName="dot3" refType="userD"/>
                  <dgm:constr type="h" for="ch" forName="dot3" refType="userD"/>
                  <dgm:constr type="ctrX" for="ch" forName="dot4" refType="w" fact="0.7077"/>
                  <dgm:constr type="ctrY" for="ch" forName="dot4" refType="h" fact="0.9165"/>
                  <dgm:constr type="w" for="ch" forName="dot4" refType="userD"/>
                  <dgm:constr type="h" for="ch" forName="dot4" refType="userD"/>
                  <dgm:constr type="ctrX" for="ch" forName="dot5" refType="w" fact="0.7312"/>
                  <dgm:constr type="ctrY" for="ch" forName="dot5" refType="h" fact="0.9234"/>
                  <dgm:constr type="w" for="ch" forName="dot5" refType="userD"/>
                  <dgm:constr type="h" for="ch" forName="dot5" refType="userD"/>
                  <dgm:constr type="ctrX" for="ch" forName="dot6" refType="w" fact="0.5117"/>
                  <dgm:constr type="ctrY" for="ch" forName="dot6" refType="h" fact="0.764"/>
                  <dgm:constr type="w" for="ch" forName="dot6" refType="userD"/>
                  <dgm:constr type="h" for="ch" forName="dot6" refType="userD"/>
                  <dgm:constr type="ctrX" for="ch" forName="dot7" refType="w" fact="0.5305"/>
                  <dgm:constr type="ctrY" for="ch" forName="dot7" refType="h" fact="0.7878"/>
                  <dgm:constr type="w" for="ch" forName="dot7" refType="userD"/>
                  <dgm:constr type="h" for="ch" forName="dot7" refType="userD"/>
                  <dgm:constr type="ctrX" for="ch" forName="dot8" refType="w" fact="0.4304"/>
                  <dgm:constr type="ctrY" for="ch" forName="dot8" refType="h" fact="0.6227"/>
                  <dgm:constr type="w" for="ch" forName="dot8" refType="userD"/>
                  <dgm:constr type="h" for="ch" forName="dot8" refType="userD"/>
                  <dgm:constr type="ctrX" for="ch" forName="dot9" refType="w" fact="0.3753"/>
                  <dgm:constr type="ctrY" for="ch" forName="dot9" refType="h" fact="0.4556"/>
                  <dgm:constr type="w" for="ch" forName="dot9" refType="userD"/>
                  <dgm:constr type="h" for="ch" forName="dot9" refType="userD"/>
                  <dgm:constr type="ctrX" for="ch" forName="dot10" refType="w" fact="0.3491"/>
                  <dgm:constr type="ctrY" for="ch" forName="dot10" refType="h" fact="0.2816"/>
                  <dgm:constr type="w" for="ch" forName="dot10" refType="userD"/>
                  <dgm:constr type="h" for="ch" forName="dot10" refType="userD"/>
                  <dgm:constr type="ctrX" for="ch" forName="dotArrow1" refType="w" fact="0.3719"/>
                  <dgm:constr type="ctrY" for="ch" forName="dotArrow1" refType="h" fact="0.0748"/>
                  <dgm:constr type="w" for="ch" forName="dotArrow1" refType="userD"/>
                  <dgm:constr type="h" for="ch" forName="dotArrow1" refType="userD"/>
                  <dgm:constr type="ctrX" for="ch" forName="dotArrow2" refType="w" fact="0.3563"/>
                  <dgm:constr type="ctrY" for="ch" forName="dotArrow2" refType="h" fact="0.0581"/>
                  <dgm:constr type="w" for="ch" forName="dotArrow2" refType="userD"/>
                  <dgm:constr type="h" for="ch" forName="dotArrow2" refType="userD"/>
                  <dgm:constr type="ctrX" for="ch" forName="dotArrow3" refType="w" fact="0.3407"/>
                  <dgm:constr type="ctrY" for="ch" forName="dotArrow3" refType="h" fact="0.0414"/>
                  <dgm:constr type="w" for="ch" forName="dotArrow3" refType="userD"/>
                  <dgm:constr type="h" for="ch" forName="dotArrow3" refType="userD"/>
                  <dgm:constr type="ctrX" for="ch" forName="dotArrow4" refType="w" fact="0.325"/>
                  <dgm:constr type="ctrY" for="ch" forName="dotArrow4" refType="h" fact="0.0581"/>
                  <dgm:constr type="w" for="ch" forName="dotArrow4" refType="userD"/>
                  <dgm:constr type="h" for="ch" forName="dotArrow4" refType="userD"/>
                  <dgm:constr type="ctrX" for="ch" forName="dotArrow5" refType="w" fact="0.3094"/>
                  <dgm:constr type="ctrY" for="ch" forName="dotArrow5" refType="h" fact="0.0748"/>
                  <dgm:constr type="w" for="ch" forName="dotArrow5" refType="userD"/>
                  <dgm:constr type="h" for="ch" forName="dotArrow5" refType="userD"/>
                  <dgm:constr type="ctrX" for="ch" forName="dotArrow6" refType="w" fact="0.3407"/>
                  <dgm:constr type="ctrY" for="ch" forName="dotArrow6" refType="h" fact="0.0766"/>
                  <dgm:constr type="w" for="ch" forName="dotArrow6" refType="userD"/>
                  <dgm:constr type="h" for="ch" forName="dotArrow6" refType="userD"/>
                  <dgm:constr type="ctrX" for="ch" forName="dotArrow7" refType="w" fact="0.3407"/>
                  <dgm:constr type="ctrY" for="ch" forName="dotArrow7" refType="h" fact="0.1118"/>
                  <dgm:constr type="w" for="ch" forName="dotArrow7" refType="userD"/>
                  <dgm:constr type="h" for="ch" forName="dotArrow7" refType="userD"/>
                  <dgm:constr type="r" for="ch" forName="parTx1" refType="w" fact="0.7909"/>
                  <dgm:constr type="t" for="ch" forName="parTx1" refType="h" fact="0.9433"/>
                  <dgm:constr type="w" for="ch" forName="parTx1" refType="w" fact="0.2275"/>
                  <dgm:constr type="h" for="ch" forName="parTx1" refType="h" fact="0.0811"/>
                  <dgm:constr type="ctrX" for="ch" forName="picture1" refType="w" fact="0.8012"/>
                  <dgm:constr type="ctrY" for="ch" forName="picture1" refType="h" fact="0.9322"/>
                  <dgm:constr type="w" for="ch" forName="picture1" refType="w" fact="0.1055"/>
                  <dgm:constr type="h" for="ch" forName="picture1" refType="h" fact="0.140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727"/>
                  <dgm:constr type="t" for="ch" forName="parTx2" refType="h" fact="0.8468"/>
                  <dgm:constr type="w" for="ch" forName="parTx2" refType="w" fact="0.2275"/>
                  <dgm:constr type="h" for="ch" forName="parTx2" refType="h" fact="0.0811"/>
                  <dgm:constr type="ctrX" for="ch" forName="picture2" refType="w" fact="0.5831"/>
                  <dgm:constr type="ctrY" for="ch" forName="picture2" refType="h" fact="0.8357"/>
                  <dgm:constr type="w" for="ch" forName="picture2" refType="w" fact="0.1055"/>
                  <dgm:constr type="h" for="ch" forName="picture2" refType="h" fact="0.140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651"/>
                  <dgm:constr type="t" for="ch" forName="parTx3" refType="h" fact="0.7023"/>
                  <dgm:constr type="w" for="ch" forName="parTx3" refType="w" fact="0.2275"/>
                  <dgm:constr type="h" for="ch" forName="parTx3" refType="h" fact="0.0811"/>
                  <dgm:constr type="ctrX" for="ch" forName="picture3" refType="w" fact="0.4755"/>
                  <dgm:constr type="ctrY" for="ch" forName="picture3" refType="h" fact="0.6912"/>
                  <dgm:constr type="w" for="ch" forName="picture3" refType="w" fact="0.1055"/>
                  <dgm:constr type="h" for="ch" forName="picture3" refType="h" fact="0.140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002"/>
                  <dgm:constr type="t" for="ch" forName="parTx4" refType="h" fact="0.5441"/>
                  <dgm:constr type="w" for="ch" forName="parTx4" refType="w" fact="0.2275"/>
                  <dgm:constr type="h" for="ch" forName="parTx4" refType="h" fact="0.0811"/>
                  <dgm:constr type="ctrX" for="ch" forName="picture4" refType="w" fact="0.4106"/>
                  <dgm:constr type="ctrY" for="ch" forName="picture4" refType="h" fact="0.533"/>
                  <dgm:constr type="w" for="ch" forName="picture4" refType="w" fact="0.1055"/>
                  <dgm:constr type="h" for="ch" forName="picture4" refType="h" fact="0.140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584"/>
                  <dgm:constr type="t" for="ch" forName="parTx5" refType="h" fact="0.3737"/>
                  <dgm:constr type="w" for="ch" forName="parTx5" refType="w" fact="0.2275"/>
                  <dgm:constr type="h" for="ch" forName="parTx5" refType="h" fact="0.0811"/>
                  <dgm:constr type="ctrX" for="ch" forName="picture5" refType="w" fact="0.3687"/>
                  <dgm:constr type="ctrY" for="ch" forName="picture5" refType="h" fact="0.3626"/>
                  <dgm:constr type="w" for="ch" forName="picture5" refType="w" fact="0.1055"/>
                  <dgm:constr type="h" for="ch" forName="picture5" refType="h" fact="0.1403"/>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356"/>
                  <dgm:constr type="t" for="ch" forName="parTx6" refType="h" fact="0.2061"/>
                  <dgm:constr type="w" for="ch" forName="parTx6" refType="w" fact="0.2275"/>
                  <dgm:constr type="h" for="ch" forName="parTx6" refType="h" fact="0.0811"/>
                  <dgm:constr type="ctrX" for="ch" forName="picture6" refType="w" fact="0.3459"/>
                  <dgm:constr type="ctrY" for="ch" forName="picture6" refType="h" fact="0.195"/>
                  <dgm:constr type="w" for="ch" forName="picture6" refType="w" fact="0.1055"/>
                  <dgm:constr type="h" for="ch" forName="picture6" refType="h" fact="0.1403"/>
                  <dgm:constr type="r" for="ch" forName="desTx6" refType="l" refFor="ch" refForName="parTx6"/>
                  <dgm:constr type="l" for="ch" forName="desTx6"/>
                  <dgm:constr type="t" for="ch" forName="desTx6" refType="t" refFor="ch" refForName="parTx6"/>
                  <dgm:constr type="h" for="ch" forName="desTx6" refType="h" refFor="ch" refForName="parTx6"/>
                </dgm:constrLst>
              </dgm:if>
              <dgm:else name="Name61">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5724"/>
                  <dgm:constr type="ctrY" for="ch" forName="dot1" refType="h" fact="0.8839"/>
                  <dgm:constr type="w" for="ch" forName="dot1" refType="userD"/>
                  <dgm:constr type="h" for="ch" forName="dot1" refType="userD"/>
                  <dgm:constr type="ctrX" for="ch" forName="dot2" refType="w" fact="0.599"/>
                  <dgm:constr type="ctrY" for="ch" forName="dot2" refType="h" fact="0.8967"/>
                  <dgm:constr type="w" for="ch" forName="dot2" refType="userD"/>
                  <dgm:constr type="h" for="ch" forName="dot2" refType="userD"/>
                  <dgm:constr type="ctrX" for="ch" forName="dot3" refType="w" fact="0.6261"/>
                  <dgm:constr type="ctrY" for="ch" forName="dot3" refType="h" fact="0.9076"/>
                  <dgm:constr type="w" for="ch" forName="dot3" refType="userD"/>
                  <dgm:constr type="h" for="ch" forName="dot3" refType="userD"/>
                  <dgm:constr type="ctrX" for="ch" forName="dot4" refType="w" fact="0.6536"/>
                  <dgm:constr type="ctrY" for="ch" forName="dot4" refType="h" fact="0.9165"/>
                  <dgm:constr type="w" for="ch" forName="dot4" refType="userD"/>
                  <dgm:constr type="h" for="ch" forName="dot4" refType="userD"/>
                  <dgm:constr type="ctrX" for="ch" forName="dot5" refType="w" fact="0.6814"/>
                  <dgm:constr type="ctrY" for="ch" forName="dot5" refType="h" fact="0.9234"/>
                  <dgm:constr type="w" for="ch" forName="dot5" refType="userD"/>
                  <dgm:constr type="h" for="ch" forName="dot5" refType="userD"/>
                  <dgm:constr type="ctrX" for="ch" forName="dot6" refType="w" fact="0.4214"/>
                  <dgm:constr type="ctrY" for="ch" forName="dot6" refType="h" fact="0.764"/>
                  <dgm:constr type="w" for="ch" forName="dot6" refType="userD"/>
                  <dgm:constr type="h" for="ch" forName="dot6" refType="userD"/>
                  <dgm:constr type="ctrX" for="ch" forName="dot7" refType="w" fact="0.4436"/>
                  <dgm:constr type="ctrY" for="ch" forName="dot7" refType="h" fact="0.7878"/>
                  <dgm:constr type="w" for="ch" forName="dot7" refType="userD"/>
                  <dgm:constr type="h" for="ch" forName="dot7" refType="userD"/>
                  <dgm:constr type="ctrX" for="ch" forName="dot8" refType="w" fact="0.325"/>
                  <dgm:constr type="ctrY" for="ch" forName="dot8" refType="h" fact="0.6227"/>
                  <dgm:constr type="w" for="ch" forName="dot8" refType="userD"/>
                  <dgm:constr type="h" for="ch" forName="dot8" refType="userD"/>
                  <dgm:constr type="ctrX" for="ch" forName="dot9" refType="w" fact="0.2597"/>
                  <dgm:constr type="ctrY" for="ch" forName="dot9" refType="h" fact="0.4556"/>
                  <dgm:constr type="w" for="ch" forName="dot9" refType="userD"/>
                  <dgm:constr type="h" for="ch" forName="dot9" refType="userD"/>
                  <dgm:constr type="ctrX" for="ch" forName="dot10" refType="w" fact="0.2286"/>
                  <dgm:constr type="ctrY" for="ch" forName="dot10" refType="h" fact="0.2816"/>
                  <dgm:constr type="w" for="ch" forName="dot10" refType="userD"/>
                  <dgm:constr type="h" for="ch" forName="dot10" refType="userD"/>
                  <dgm:constr type="ctrX" for="ch" forName="dotArrow1" refType="w" fact="0.2557"/>
                  <dgm:constr type="ctrY" for="ch" forName="dotArrow1" refType="h" fact="0.0748"/>
                  <dgm:constr type="w" for="ch" forName="dotArrow1" refType="userD"/>
                  <dgm:constr type="h" for="ch" forName="dotArrow1" refType="userD"/>
                  <dgm:constr type="ctrX" for="ch" forName="dotArrow2" refType="w" fact="0.2372"/>
                  <dgm:constr type="ctrY" for="ch" forName="dotArrow2" refType="h" fact="0.0581"/>
                  <dgm:constr type="w" for="ch" forName="dotArrow2" refType="userD"/>
                  <dgm:constr type="h" for="ch" forName="dotArrow2" refType="userD"/>
                  <dgm:constr type="ctrX" for="ch" forName="dotArrow3" refType="w" fact="0.2187"/>
                  <dgm:constr type="ctrY" for="ch" forName="dotArrow3" refType="h" fact="0.0414"/>
                  <dgm:constr type="w" for="ch" forName="dotArrow3" refType="userD"/>
                  <dgm:constr type="h" for="ch" forName="dotArrow3" refType="userD"/>
                  <dgm:constr type="ctrX" for="ch" forName="dotArrow4" refType="w" fact="0.2001"/>
                  <dgm:constr type="ctrY" for="ch" forName="dotArrow4" refType="h" fact="0.0581"/>
                  <dgm:constr type="w" for="ch" forName="dotArrow4" refType="userD"/>
                  <dgm:constr type="h" for="ch" forName="dotArrow4" refType="userD"/>
                  <dgm:constr type="ctrX" for="ch" forName="dotArrow5" refType="w" fact="0.1816"/>
                  <dgm:constr type="ctrY" for="ch" forName="dotArrow5" refType="h" fact="0.0748"/>
                  <dgm:constr type="w" for="ch" forName="dotArrow5" refType="userD"/>
                  <dgm:constr type="h" for="ch" forName="dotArrow5" refType="userD"/>
                  <dgm:constr type="ctrX" for="ch" forName="dotArrow6" refType="w" fact="0.2187"/>
                  <dgm:constr type="ctrY" for="ch" forName="dotArrow6" refType="h" fact="0.0766"/>
                  <dgm:constr type="w" for="ch" forName="dotArrow6" refType="userD"/>
                  <dgm:constr type="h" for="ch" forName="dotArrow6" refType="userD"/>
                  <dgm:constr type="ctrX" for="ch" forName="dotArrow7" refType="w" fact="0.2187"/>
                  <dgm:constr type="ctrY" for="ch" forName="dotArrow7" refType="h" fact="0.1118"/>
                  <dgm:constr type="w" for="ch" forName="dotArrow7" refType="userD"/>
                  <dgm:constr type="h" for="ch" forName="dotArrow7" refType="userD"/>
                  <dgm:constr type="r" for="ch" forName="parTx1" refType="w" fact="0.7522"/>
                  <dgm:constr type="t" for="ch" forName="parTx1" refType="h" fact="0.9416"/>
                  <dgm:constr type="w" for="ch" forName="parTx1" refType="w" fact="0.2696"/>
                  <dgm:constr type="h" for="ch" forName="parTx1" refType="h" fact="0.0811"/>
                  <dgm:constr type="ctrX" for="ch" forName="picture1" refType="w" fact="0.7644"/>
                  <dgm:constr type="ctrY" for="ch" forName="picture1" refType="h" fact="0.9322"/>
                  <dgm:constr type="w" for="ch" forName="picture1" refType="w" fact="0.125"/>
                  <dgm:constr type="h" for="ch" forName="picture1" refType="h" fact="0.1403"/>
                  <dgm:constr type="r" for="ch" forName="parTx2" refType="w" fact="0.4937"/>
                  <dgm:constr type="t" for="ch" forName="parTx2" refType="h" fact="0.8451"/>
                  <dgm:constr type="w" for="ch" forName="parTx2" refType="w" fact="0.2696"/>
                  <dgm:constr type="h" for="ch" forName="parTx2" refType="h" fact="0.0811"/>
                  <dgm:constr type="ctrX" for="ch" forName="picture2" refType="w" fact="0.5059"/>
                  <dgm:constr type="ctrY" for="ch" forName="picture2" refType="h" fact="0.8357"/>
                  <dgm:constr type="w" for="ch" forName="picture2" refType="w" fact="0.125"/>
                  <dgm:constr type="h" for="ch" forName="picture2" refType="h" fact="0.1403"/>
                  <dgm:constr type="r" for="ch" forName="parTx3" refType="w" fact="0.3662"/>
                  <dgm:constr type="t" for="ch" forName="parTx3" refType="h" fact="0.7006"/>
                  <dgm:constr type="w" for="ch" forName="parTx3" refType="w" fact="0.2696"/>
                  <dgm:constr type="h" for="ch" forName="parTx3" refType="h" fact="0.0811"/>
                  <dgm:constr type="ctrX" for="ch" forName="picture3" refType="w" fact="0.3784"/>
                  <dgm:constr type="ctrY" for="ch" forName="picture3" refType="h" fact="0.6912"/>
                  <dgm:constr type="w" for="ch" forName="picture3" refType="w" fact="0.125"/>
                  <dgm:constr type="h" for="ch" forName="picture3" refType="h" fact="0.1403"/>
                  <dgm:constr type="r" for="ch" forName="parTx4" refType="w" fact="0.2893"/>
                  <dgm:constr type="t" for="ch" forName="parTx4" refType="h" fact="0.5424"/>
                  <dgm:constr type="w" for="ch" forName="parTx4" refType="w" fact="0.2696"/>
                  <dgm:constr type="h" for="ch" forName="parTx4" refType="h" fact="0.0811"/>
                  <dgm:constr type="ctrX" for="ch" forName="picture4" refType="w" fact="0.3015"/>
                  <dgm:constr type="ctrY" for="ch" forName="picture4" refType="h" fact="0.533"/>
                  <dgm:constr type="w" for="ch" forName="picture4" refType="w" fact="0.125"/>
                  <dgm:constr type="h" for="ch" forName="picture4" refType="h" fact="0.1403"/>
                  <dgm:constr type="r" for="ch" forName="parTx5" refType="w" fact="0.2397"/>
                  <dgm:constr type="t" for="ch" forName="parTx5" refType="h" fact="0.372"/>
                  <dgm:constr type="w" for="ch" forName="parTx5" refType="w" fact="0.2696"/>
                  <dgm:constr type="h" for="ch" forName="parTx5" refType="h" fact="0.0811"/>
                  <dgm:constr type="ctrX" for="ch" forName="picture5" refType="w" fact="0.2519"/>
                  <dgm:constr type="ctrY" for="ch" forName="picture5" refType="h" fact="0.3626"/>
                  <dgm:constr type="w" for="ch" forName="picture5" refType="w" fact="0.125"/>
                  <dgm:constr type="h" for="ch" forName="picture5" refType="h" fact="0.1403"/>
                  <dgm:constr type="r" for="ch" forName="parTx6" refType="w" fact="0.2127"/>
                  <dgm:constr type="t" for="ch" forName="parTx6" refType="h" fact="0.2044"/>
                  <dgm:constr type="w" for="ch" forName="parTx6" refType="w" fact="0.2696"/>
                  <dgm:constr type="h" for="ch" forName="parTx6" refType="h" fact="0.0811"/>
                  <dgm:constr type="ctrX" for="ch" forName="picture6" refType="w" fact="0.2249"/>
                  <dgm:constr type="ctrY" for="ch" forName="picture6" refType="h" fact="0.195"/>
                  <dgm:constr type="w" for="ch" forName="picture6" refType="w" fact="0.125"/>
                  <dgm:constr type="h" for="ch" forName="picture6" refType="h" fact="0.1403"/>
                </dgm:constrLst>
              </dgm:else>
            </dgm:choose>
          </dgm:else>
        </dgm:choose>
      </dgm:if>
      <dgm:else name="Name62">
        <dgm:choose name="Name63">
          <dgm:if name="Name64" func="var" arg="dir" op="equ" val="norm">
            <dgm:choose name="Name65">
              <dgm:if name="Name66"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3909"/>
                  <dgm:constr type="ctrY" for="ch" forName="dot1" refType="h" fact="0.8342"/>
                  <dgm:constr type="w" for="ch" forName="dot1" refType="userD"/>
                  <dgm:constr type="h" for="ch" forName="dot1" refType="userD"/>
                  <dgm:constr type="ctrX" for="ch" forName="dot2" refType="w" fact="0.3721"/>
                  <dgm:constr type="ctrY" for="ch" forName="dot2" refType="h" fact="0.8448"/>
                  <dgm:constr type="w" for="ch" forName="dot2" refType="userD"/>
                  <dgm:constr type="h" for="ch" forName="dot2" refType="userD"/>
                  <dgm:constr type="ctrX" for="ch" forName="dot3" refType="w" fact="0.353"/>
                  <dgm:constr type="ctrY" for="ch" forName="dot3" refType="h" fact="0.8539"/>
                  <dgm:constr type="w" for="ch" forName="dot3" refType="userD"/>
                  <dgm:constr type="h" for="ch" forName="dot3" refType="userD"/>
                  <dgm:constr type="ctrX" for="ch" forName="dot4" refType="w" fact="0.3337"/>
                  <dgm:constr type="ctrY" for="ch" forName="dot4" refType="h" fact="0.8615"/>
                  <dgm:constr type="w" for="ch" forName="dot4" refType="userD"/>
                  <dgm:constr type="h" for="ch" forName="dot4" refType="userD"/>
                  <dgm:constr type="ctrX" for="ch" forName="dot5" refType="w" fact="0.3142"/>
                  <dgm:constr type="ctrY" for="ch" forName="dot5" refType="h" fact="0.8676"/>
                  <dgm:constr type="w" for="ch" forName="dot5" refType="userD"/>
                  <dgm:constr type="h" for="ch" forName="dot5" refType="userD"/>
                  <dgm:constr type="ctrX" for="ch" forName="dot6" refType="w" fact="0.5088"/>
                  <dgm:constr type="ctrY" for="ch" forName="dot6" refType="h" fact="0.7255"/>
                  <dgm:constr type="w" for="ch" forName="dot6" refType="userD"/>
                  <dgm:constr type="h" for="ch" forName="dot6" refType="userD"/>
                  <dgm:constr type="ctrX" for="ch" forName="dot7" refType="w" fact="0.4926"/>
                  <dgm:constr type="ctrY" for="ch" forName="dot7" refType="h" fact="0.7454"/>
                  <dgm:constr type="w" for="ch" forName="dot7" refType="userD"/>
                  <dgm:constr type="h" for="ch" forName="dot7" refType="userD"/>
                  <dgm:constr type="ctrX" for="ch" forName="dot8" refType="w" fact="0.5836"/>
                  <dgm:constr type="ctrY" for="ch" forName="dot8" refType="h" fact="0.6026"/>
                  <dgm:constr type="w" for="ch" forName="dot8" refType="userD"/>
                  <dgm:constr type="h" for="ch" forName="dot8" refType="userD"/>
                  <dgm:constr type="ctrX" for="ch" forName="dot9" refType="w" fact="0.6371"/>
                  <dgm:constr type="ctrY" for="ch" forName="dot9" refType="h" fact="0.4632"/>
                  <dgm:constr type="w" for="ch" forName="dot9" refType="userD"/>
                  <dgm:constr type="h" for="ch" forName="dot9" refType="userD"/>
                  <dgm:constr type="ctrX" for="ch" forName="dot10" refType="w" fact="0.6701"/>
                  <dgm:constr type="ctrY" for="ch" forName="dot10" refType="h" fact="0.3187"/>
                  <dgm:constr type="w" for="ch" forName="dot10" refType="userD"/>
                  <dgm:constr type="h" for="ch" forName="dot10" refType="userD"/>
                  <dgm:constr type="ctrX" for="ch" forName="dot11" refType="w" fact="0.6853"/>
                  <dgm:constr type="ctrY" for="ch" forName="dot11" refType="h" fact="0.1763"/>
                  <dgm:constr type="w" for="ch" forName="dot11" refType="userD"/>
                  <dgm:constr type="h" for="ch" forName="dot11" refType="userD"/>
                  <dgm:constr type="ctrX" for="ch" forName="dotArrow1" refType="w" fact="0.6627"/>
                  <dgm:constr type="ctrY" for="ch" forName="dotArrow1" refType="h" fact="-0.0099"/>
                  <dgm:constr type="w" for="ch" forName="dotArrow1" refType="userD"/>
                  <dgm:constr type="h" for="ch" forName="dotArrow1" refType="userD"/>
                  <dgm:constr type="ctrX" for="ch" forName="dotArrow2" refType="w" fact="0.6773"/>
                  <dgm:constr type="ctrY" for="ch" forName="dotArrow2" refType="h" fact="-0.0239"/>
                  <dgm:constr type="w" for="ch" forName="dotArrow2" refType="userD"/>
                  <dgm:constr type="h" for="ch" forName="dotArrow2" refType="userD"/>
                  <dgm:constr type="ctrX" for="ch" forName="dotArrow3" refType="w" fact="0.6919"/>
                  <dgm:constr type="ctrY" for="ch" forName="dotArrow3" refType="h" fact="-0.0378"/>
                  <dgm:constr type="w" for="ch" forName="dotArrow3" refType="userD"/>
                  <dgm:constr type="h" for="ch" forName="dotArrow3" refType="userD"/>
                  <dgm:constr type="ctrX" for="ch" forName="dotArrow4" refType="w" fact="0.7065"/>
                  <dgm:constr type="ctrY" for="ch" forName="dotArrow4" refType="h" fact="-0.0239"/>
                  <dgm:constr type="w" for="ch" forName="dotArrow4" refType="userD"/>
                  <dgm:constr type="h" for="ch" forName="dotArrow4" refType="userD"/>
                  <dgm:constr type="ctrX" for="ch" forName="dotArrow5" refType="w" fact="0.7212"/>
                  <dgm:constr type="ctrY" for="ch" forName="dotArrow5" refType="h" fact="-0.0099"/>
                  <dgm:constr type="w" for="ch" forName="dotArrow5" refType="userD"/>
                  <dgm:constr type="h" for="ch" forName="dotArrow5" refType="userD"/>
                  <dgm:constr type="ctrX" for="ch" forName="dotArrow6" refType="w" fact="0.6919"/>
                  <dgm:constr type="ctrY" for="ch" forName="dotArrow6" refType="h" fact="-0.0084"/>
                  <dgm:constr type="w" for="ch" forName="dotArrow6" refType="userD"/>
                  <dgm:constr type="h" for="ch" forName="dotArrow6" refType="userD"/>
                  <dgm:constr type="ctrX" for="ch" forName="dotArrow7" refType="w" fact="0.6919"/>
                  <dgm:constr type="ctrY" for="ch" forName="dotArrow7" refType="h" fact="0.0211"/>
                  <dgm:constr type="w" for="ch" forName="dotArrow7" refType="userD"/>
                  <dgm:constr type="h" for="ch" forName="dotArrow7" refType="userD"/>
                  <dgm:constr type="l" for="ch" forName="parTx1" refType="w" fact="0.2556"/>
                  <dgm:constr type="t" for="ch" forName="parTx1" refType="h" fact="0.8856"/>
                  <dgm:constr type="w" for="ch" forName="parTx1" refType="w" fact="0.2101"/>
                  <dgm:constr type="h" for="ch" forName="parTx1" refType="h" fact="0.0704"/>
                  <dgm:constr type="ctrX" for="ch" forName="picture1" refType="w" fact="0.246"/>
                  <dgm:constr type="ctrY" for="ch" forName="picture1" refType="h" fact="0.8769"/>
                  <dgm:constr type="w" for="ch" forName="picture1" refType="w" fact="0.0974"/>
                  <dgm:constr type="h" for="ch" forName="picture1" refType="h" fact="0.121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535"/>
                  <dgm:constr type="t" for="ch" forName="parTx2" refType="h" fact="0.7956"/>
                  <dgm:constr type="w" for="ch" forName="parTx2" refType="w" fact="0.2101"/>
                  <dgm:constr type="h" for="ch" forName="parTx2" refType="h" fact="0.0704"/>
                  <dgm:constr type="ctrX" for="ch" forName="picture2" refType="w" fact="0.4439"/>
                  <dgm:constr type="ctrY" for="ch" forName="picture2" refType="h" fact="0.787"/>
                  <dgm:constr type="w" for="ch" forName="picture2" refType="w" fact="0.0974"/>
                  <dgm:constr type="h" for="ch" forName="picture2" refType="h" fact="0.1218"/>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511"/>
                  <dgm:constr type="t" for="ch" forName="parTx3" refType="h" fact="0.673"/>
                  <dgm:constr type="w" for="ch" forName="parTx3" refType="w" fact="0.2101"/>
                  <dgm:constr type="h" for="ch" forName="parTx3" refType="h" fact="0.0704"/>
                  <dgm:constr type="ctrX" for="ch" forName="picture3" refType="w" fact="0.5415"/>
                  <dgm:constr type="ctrY" for="ch" forName="picture3" refType="h" fact="0.6644"/>
                  <dgm:constr type="w" for="ch" forName="picture3" refType="w" fact="0.0974"/>
                  <dgm:constr type="h" for="ch" forName="picture3" refType="h" fact="0.1218"/>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6132"/>
                  <dgm:constr type="t" for="ch" forName="parTx4" refType="h" fact="0.538"/>
                  <dgm:constr type="w" for="ch" forName="parTx4" refType="w" fact="0.2101"/>
                  <dgm:constr type="h" for="ch" forName="parTx4" refType="h" fact="0.0704"/>
                  <dgm:constr type="ctrX" for="ch" forName="picture4" refType="w" fact="0.6037"/>
                  <dgm:constr type="ctrY" for="ch" forName="picture4" refType="h" fact="0.5294"/>
                  <dgm:constr type="w" for="ch" forName="picture4" refType="w" fact="0.0974"/>
                  <dgm:constr type="h" for="ch" forName="picture4" refType="h" fact="0.1218"/>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576"/>
                  <dgm:constr type="t" for="ch" forName="parTx5" refType="h" fact="0.3951"/>
                  <dgm:constr type="w" for="ch" forName="parTx5" refType="w" fact="0.2101"/>
                  <dgm:constr type="h" for="ch" forName="parTx5" refType="h" fact="0.0704"/>
                  <dgm:constr type="ctrX" for="ch" forName="picture5" refType="w" fact="0.648"/>
                  <dgm:constr type="ctrY" for="ch" forName="picture5" refType="h" fact="0.3864"/>
                  <dgm:constr type="w" for="ch" forName="picture5" refType="w" fact="0.0974"/>
                  <dgm:constr type="h" for="ch" forName="picture5" refType="h" fact="0.1218"/>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828"/>
                  <dgm:constr type="t" for="ch" forName="parTx6" refType="h" fact="0.2531"/>
                  <dgm:constr type="w" for="ch" forName="parTx6" refType="w" fact="0.2101"/>
                  <dgm:constr type="h" for="ch" forName="parTx6" refType="h" fact="0.0704"/>
                  <dgm:constr type="ctrX" for="ch" forName="picture6" refType="w" fact="0.6733"/>
                  <dgm:constr type="ctrY" for="ch" forName="picture6" refType="h" fact="0.2444"/>
                  <dgm:constr type="w" for="ch" forName="picture6" refType="w" fact="0.0974"/>
                  <dgm:constr type="h" for="ch" forName="picture6" refType="h" fact="0.1218"/>
                  <dgm:constr type="l" for="ch" forName="desTx6" refType="r" refFor="ch" refForName="parTx6"/>
                  <dgm:constr type="r" for="ch" forName="desTx6" refType="w"/>
                  <dgm:constr type="t" for="ch" forName="desTx6" refType="t" refFor="ch" refForName="parTx6"/>
                  <dgm:constr type="h" for="ch" forName="desTx6" refType="h" refFor="ch" refForName="parTx6"/>
                  <dgm:constr type="l" for="ch" forName="parTx7" refType="w" fact="0.6966"/>
                  <dgm:constr type="t" for="ch" forName="parTx7" refType="h" fact="0.1162"/>
                  <dgm:constr type="w" for="ch" forName="parTx7" refType="w" fact="0.2101"/>
                  <dgm:constr type="h" for="ch" forName="parTx7" refType="h" fact="0.0704"/>
                  <dgm:constr type="ctrX" for="ch" forName="picture7" refType="w" fact="0.6871"/>
                  <dgm:constr type="ctrY" for="ch" forName="picture7" refType="h" fact="0.1075"/>
                  <dgm:constr type="w" for="ch" forName="picture7" refType="w" fact="0.0974"/>
                  <dgm:constr type="h" for="ch" forName="picture7" refType="h" fact="0.1218"/>
                  <dgm:constr type="l" for="ch" forName="desTx7" refType="r" refFor="ch" refForName="parTx7"/>
                  <dgm:constr type="r" for="ch" forName="desTx7" refType="w"/>
                  <dgm:constr type="t" for="ch" forName="desTx7" refType="t" refFor="ch" refForName="parTx7"/>
                  <dgm:constr type="h" for="ch" forName="desTx7" refType="h" refFor="ch" refForName="parTx7"/>
                </dgm:constrLst>
              </dgm:if>
              <dgm:else name="Name67">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4459"/>
                  <dgm:constr type="ctrY" for="ch" forName="dot1" refType="h" fact="0.8342"/>
                  <dgm:constr type="w" for="ch" forName="dot1" refType="userD"/>
                  <dgm:constr type="h" for="ch" forName="dot1" refType="userD"/>
                  <dgm:constr type="ctrX" for="ch" forName="dot2" refType="w" fact="0.4244"/>
                  <dgm:constr type="ctrY" for="ch" forName="dot2" refType="h" fact="0.8448"/>
                  <dgm:constr type="w" for="ch" forName="dot2" refType="userD"/>
                  <dgm:constr type="h" for="ch" forName="dot2" refType="userD"/>
                  <dgm:constr type="ctrX" for="ch" forName="dot3" refType="w" fact="0.4026"/>
                  <dgm:constr type="ctrY" for="ch" forName="dot3" refType="h" fact="0.8539"/>
                  <dgm:constr type="w" for="ch" forName="dot3" refType="userD"/>
                  <dgm:constr type="h" for="ch" forName="dot3" refType="userD"/>
                  <dgm:constr type="ctrX" for="ch" forName="dot4" refType="w" fact="0.3806"/>
                  <dgm:constr type="ctrY" for="ch" forName="dot4" refType="h" fact="0.8615"/>
                  <dgm:constr type="w" for="ch" forName="dot4" refType="userD"/>
                  <dgm:constr type="h" for="ch" forName="dot4" refType="userD"/>
                  <dgm:constr type="ctrX" for="ch" forName="dot5" refType="w" fact="0.3584"/>
                  <dgm:constr type="ctrY" for="ch" forName="dot5" refType="h" fact="0.8676"/>
                  <dgm:constr type="w" for="ch" forName="dot5" refType="userD"/>
                  <dgm:constr type="h" for="ch" forName="dot5" refType="userD"/>
                  <dgm:constr type="ctrX" for="ch" forName="dot6" refType="w" fact="0.5803"/>
                  <dgm:constr type="ctrY" for="ch" forName="dot6" refType="h" fact="0.7255"/>
                  <dgm:constr type="w" for="ch" forName="dot6" refType="userD"/>
                  <dgm:constr type="h" for="ch" forName="dot6" refType="userD"/>
                  <dgm:constr type="ctrX" for="ch" forName="dot7" refType="w" fact="0.5618"/>
                  <dgm:constr type="ctrY" for="ch" forName="dot7" refType="h" fact="0.7454"/>
                  <dgm:constr type="w" for="ch" forName="dot7" refType="userD"/>
                  <dgm:constr type="h" for="ch" forName="dot7" refType="userD"/>
                  <dgm:constr type="ctrX" for="ch" forName="dot8" refType="w" fact="0.6656"/>
                  <dgm:constr type="ctrY" for="ch" forName="dot8" refType="h" fact="0.6026"/>
                  <dgm:constr type="w" for="ch" forName="dot8" refType="userD"/>
                  <dgm:constr type="h" for="ch" forName="dot8" refType="userD"/>
                  <dgm:constr type="ctrX" for="ch" forName="dot9" refType="w" fact="0.7266"/>
                  <dgm:constr type="ctrY" for="ch" forName="dot9" refType="h" fact="0.4632"/>
                  <dgm:constr type="w" for="ch" forName="dot9" refType="userD"/>
                  <dgm:constr type="h" for="ch" forName="dot9" refType="userD"/>
                  <dgm:constr type="ctrX" for="ch" forName="dot10" refType="w" fact="0.7643"/>
                  <dgm:constr type="ctrY" for="ch" forName="dot10" refType="h" fact="0.3187"/>
                  <dgm:constr type="w" for="ch" forName="dot10" refType="userD"/>
                  <dgm:constr type="h" for="ch" forName="dot10" refType="userD"/>
                  <dgm:constr type="ctrX" for="ch" forName="dot11" refType="w" fact="0.7816"/>
                  <dgm:constr type="ctrY" for="ch" forName="dot11" refType="h" fact="0.1763"/>
                  <dgm:constr type="w" for="ch" forName="dot11" refType="userD"/>
                  <dgm:constr type="h" for="ch" forName="dot11" refType="userD"/>
                  <dgm:constr type="ctrX" for="ch" forName="dotArrow1" refType="w" fact="0.7558"/>
                  <dgm:constr type="ctrY" for="ch" forName="dotArrow1" refType="h" fact="-0.0099"/>
                  <dgm:constr type="w" for="ch" forName="dotArrow1" refType="userD"/>
                  <dgm:constr type="h" for="ch" forName="dotArrow1" refType="userD"/>
                  <dgm:constr type="ctrX" for="ch" forName="dotArrow2" refType="w" fact="0.7725"/>
                  <dgm:constr type="ctrY" for="ch" forName="dotArrow2" refType="h" fact="-0.0239"/>
                  <dgm:constr type="w" for="ch" forName="dotArrow2" refType="userD"/>
                  <dgm:constr type="h" for="ch" forName="dotArrow2" refType="userD"/>
                  <dgm:constr type="ctrX" for="ch" forName="dotArrow3" refType="w" fact="0.7892"/>
                  <dgm:constr type="ctrY" for="ch" forName="dotArrow3" refType="h" fact="-0.0378"/>
                  <dgm:constr type="w" for="ch" forName="dotArrow3" refType="userD"/>
                  <dgm:constr type="h" for="ch" forName="dotArrow3" refType="userD"/>
                  <dgm:constr type="ctrX" for="ch" forName="dotArrow4" refType="w" fact="0.8058"/>
                  <dgm:constr type="ctrY" for="ch" forName="dotArrow4" refType="h" fact="-0.0239"/>
                  <dgm:constr type="w" for="ch" forName="dotArrow4" refType="userD"/>
                  <dgm:constr type="h" for="ch" forName="dotArrow4" refType="userD"/>
                  <dgm:constr type="ctrX" for="ch" forName="dotArrow5" refType="w" fact="0.8225"/>
                  <dgm:constr type="ctrY" for="ch" forName="dotArrow5" refType="h" fact="-0.0099"/>
                  <dgm:constr type="w" for="ch" forName="dotArrow5" refType="userD"/>
                  <dgm:constr type="h" for="ch" forName="dotArrow5" refType="userD"/>
                  <dgm:constr type="ctrX" for="ch" forName="dotArrow6" refType="w" fact="0.7892"/>
                  <dgm:constr type="ctrY" for="ch" forName="dotArrow6" refType="h" fact="-0.0084"/>
                  <dgm:constr type="w" for="ch" forName="dotArrow6" refType="userD"/>
                  <dgm:constr type="h" for="ch" forName="dotArrow6" refType="userD"/>
                  <dgm:constr type="ctrX" for="ch" forName="dotArrow7" refType="w" fact="0.7892"/>
                  <dgm:constr type="ctrY" for="ch" forName="dotArrow7" refType="h" fact="0.0211"/>
                  <dgm:constr type="w" for="ch" forName="dotArrow7" refType="userD"/>
                  <dgm:constr type="h" for="ch" forName="dotArrow7" refType="userD"/>
                  <dgm:constr type="l" for="ch" forName="parTx1" refType="w" fact="0.2915"/>
                  <dgm:constr type="t" for="ch" forName="parTx1" refType="h" fact="0.8845"/>
                  <dgm:constr type="w" for="ch" forName="parTx1" refType="w" fact="0.2396"/>
                  <dgm:constr type="h" for="ch" forName="parTx1" refType="h" fact="0.0704"/>
                  <dgm:constr type="ctrX" for="ch" forName="picture1" refType="w" fact="0.2806"/>
                  <dgm:constr type="ctrY" for="ch" forName="picture1" refType="h" fact="0.8769"/>
                  <dgm:constr type="w" for="ch" forName="picture1" refType="w" fact="0.1111"/>
                  <dgm:constr type="h" for="ch" forName="picture1" refType="h" fact="0.1218"/>
                  <dgm:constr type="l" for="ch" forName="parTx2" refType="w" fact="0.5172"/>
                  <dgm:constr type="t" for="ch" forName="parTx2" refType="h" fact="0.7946"/>
                  <dgm:constr type="w" for="ch" forName="parTx2" refType="w" fact="0.2396"/>
                  <dgm:constr type="h" for="ch" forName="parTx2" refType="h" fact="0.0704"/>
                  <dgm:constr type="ctrX" for="ch" forName="picture2" refType="w" fact="0.5063"/>
                  <dgm:constr type="ctrY" for="ch" forName="picture2" refType="h" fact="0.787"/>
                  <dgm:constr type="w" for="ch" forName="picture2" refType="w" fact="0.1111"/>
                  <dgm:constr type="h" for="ch" forName="picture2" refType="h" fact="0.1218"/>
                  <dgm:constr type="l" for="ch" forName="parTx3" refType="w" fact="0.6285"/>
                  <dgm:constr type="t" for="ch" forName="parTx3" refType="h" fact="0.672"/>
                  <dgm:constr type="w" for="ch" forName="parTx3" refType="w" fact="0.2396"/>
                  <dgm:constr type="h" for="ch" forName="parTx3" refType="h" fact="0.0704"/>
                  <dgm:constr type="ctrX" for="ch" forName="picture3" refType="w" fact="0.6176"/>
                  <dgm:constr type="ctrY" for="ch" forName="picture3" refType="h" fact="0.6644"/>
                  <dgm:constr type="w" for="ch" forName="picture3" refType="w" fact="0.1111"/>
                  <dgm:constr type="h" for="ch" forName="picture3" refType="h" fact="0.1218"/>
                  <dgm:constr type="l" for="ch" forName="parTx4" refType="w" fact="0.6994"/>
                  <dgm:constr type="t" for="ch" forName="parTx4" refType="h" fact="0.5369"/>
                  <dgm:constr type="w" for="ch" forName="parTx4" refType="w" fact="0.2396"/>
                  <dgm:constr type="h" for="ch" forName="parTx4" refType="h" fact="0.0704"/>
                  <dgm:constr type="ctrX" for="ch" forName="picture4" refType="w" fact="0.6885"/>
                  <dgm:constr type="ctrY" for="ch" forName="picture4" refType="h" fact="0.5294"/>
                  <dgm:constr type="w" for="ch" forName="picture4" refType="w" fact="0.1111"/>
                  <dgm:constr type="h" for="ch" forName="picture4" refType="h" fact="0.1218"/>
                  <dgm:constr type="l" for="ch" forName="parTx5" refType="w" fact="0.75"/>
                  <dgm:constr type="t" for="ch" forName="parTx5" refType="h" fact="0.394"/>
                  <dgm:constr type="w" for="ch" forName="parTx5" refType="w" fact="0.2396"/>
                  <dgm:constr type="h" for="ch" forName="parTx5" refType="h" fact="0.0704"/>
                  <dgm:constr type="ctrX" for="ch" forName="picture5" refType="w" fact="0.7391"/>
                  <dgm:constr type="ctrY" for="ch" forName="picture5" refType="h" fact="0.3864"/>
                  <dgm:constr type="w" for="ch" forName="picture5" refType="w" fact="0.1111"/>
                  <dgm:constr type="h" for="ch" forName="picture5" refType="h" fact="0.1218"/>
                  <dgm:constr type="l" for="ch" forName="parTx6" refType="w" fact="0.7788"/>
                  <dgm:constr type="t" for="ch" forName="parTx6" refType="h" fact="0.252"/>
                  <dgm:constr type="w" for="ch" forName="parTx6" refType="w" fact="0.2396"/>
                  <dgm:constr type="h" for="ch" forName="parTx6" refType="h" fact="0.0704"/>
                  <dgm:constr type="ctrX" for="ch" forName="picture6" refType="w" fact="0.7679"/>
                  <dgm:constr type="ctrY" for="ch" forName="picture6" refType="h" fact="0.2444"/>
                  <dgm:constr type="w" for="ch" forName="picture6" refType="w" fact="0.1111"/>
                  <dgm:constr type="h" for="ch" forName="picture6" refType="h" fact="0.1218"/>
                  <dgm:constr type="l" for="ch" forName="parTx7" refType="w" fact="0.7945"/>
                  <dgm:constr type="t" for="ch" forName="parTx7" refType="h" fact="0.1151"/>
                  <dgm:constr type="w" for="ch" forName="parTx7" refType="w" fact="0.2396"/>
                  <dgm:constr type="h" for="ch" forName="parTx7" refType="h" fact="0.0704"/>
                  <dgm:constr type="ctrX" for="ch" forName="picture7" refType="w" fact="0.7836"/>
                  <dgm:constr type="ctrY" for="ch" forName="picture7" refType="h" fact="0.1075"/>
                  <dgm:constr type="w" for="ch" forName="picture7" refType="w" fact="0.1111"/>
                  <dgm:constr type="h" for="ch" forName="picture7" refType="h" fact="0.1218"/>
                </dgm:constrLst>
              </dgm:else>
            </dgm:choose>
          </dgm:if>
          <dgm:else name="Name68">
            <dgm:choose name="Name69">
              <dgm:if name="Name70"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6091"/>
                  <dgm:constr type="ctrY" for="ch" forName="dot1" refType="h" fact="0.8342"/>
                  <dgm:constr type="w" for="ch" forName="dot1" refType="userD"/>
                  <dgm:constr type="h" for="ch" forName="dot1" refType="userD"/>
                  <dgm:constr type="ctrX" for="ch" forName="dot2" refType="w" fact="0.6279"/>
                  <dgm:constr type="ctrY" for="ch" forName="dot2" refType="h" fact="0.8448"/>
                  <dgm:constr type="w" for="ch" forName="dot2" refType="userD"/>
                  <dgm:constr type="h" for="ch" forName="dot2" refType="userD"/>
                  <dgm:constr type="ctrX" for="ch" forName="dot3" refType="w" fact="0.647"/>
                  <dgm:constr type="ctrY" for="ch" forName="dot3" refType="h" fact="0.8539"/>
                  <dgm:constr type="w" for="ch" forName="dot3" refType="userD"/>
                  <dgm:constr type="h" for="ch" forName="dot3" refType="userD"/>
                  <dgm:constr type="ctrX" for="ch" forName="dot4" refType="w" fact="0.6663"/>
                  <dgm:constr type="ctrY" for="ch" forName="dot4" refType="h" fact="0.8615"/>
                  <dgm:constr type="w" for="ch" forName="dot4" refType="userD"/>
                  <dgm:constr type="h" for="ch" forName="dot4" refType="userD"/>
                  <dgm:constr type="ctrX" for="ch" forName="dot5" refType="w" fact="0.6858"/>
                  <dgm:constr type="ctrY" for="ch" forName="dot5" refType="h" fact="0.8676"/>
                  <dgm:constr type="w" for="ch" forName="dot5" refType="userD"/>
                  <dgm:constr type="h" for="ch" forName="dot5" refType="userD"/>
                  <dgm:constr type="ctrX" for="ch" forName="dot6" refType="w" fact="0.4912"/>
                  <dgm:constr type="ctrY" for="ch" forName="dot6" refType="h" fact="0.7255"/>
                  <dgm:constr type="w" for="ch" forName="dot6" refType="userD"/>
                  <dgm:constr type="h" for="ch" forName="dot6" refType="userD"/>
                  <dgm:constr type="ctrX" for="ch" forName="dot7" refType="w" fact="0.5074"/>
                  <dgm:constr type="ctrY" for="ch" forName="dot7" refType="h" fact="0.7454"/>
                  <dgm:constr type="w" for="ch" forName="dot7" refType="userD"/>
                  <dgm:constr type="h" for="ch" forName="dot7" refType="userD"/>
                  <dgm:constr type="ctrX" for="ch" forName="dot8" refType="w" fact="0.4164"/>
                  <dgm:constr type="ctrY" for="ch" forName="dot8" refType="h" fact="0.6026"/>
                  <dgm:constr type="w" for="ch" forName="dot8" refType="userD"/>
                  <dgm:constr type="h" for="ch" forName="dot8" refType="userD"/>
                  <dgm:constr type="ctrX" for="ch" forName="dot9" refType="w" fact="0.3629"/>
                  <dgm:constr type="ctrY" for="ch" forName="dot9" refType="h" fact="0.4632"/>
                  <dgm:constr type="w" for="ch" forName="dot9" refType="userD"/>
                  <dgm:constr type="h" for="ch" forName="dot9" refType="userD"/>
                  <dgm:constr type="ctrX" for="ch" forName="dot10" refType="w" fact="0.3299"/>
                  <dgm:constr type="ctrY" for="ch" forName="dot10" refType="h" fact="0.3187"/>
                  <dgm:constr type="w" for="ch" forName="dot10" refType="userD"/>
                  <dgm:constr type="h" for="ch" forName="dot10" refType="userD"/>
                  <dgm:constr type="ctrX" for="ch" forName="dot11" refType="w" fact="0.3147"/>
                  <dgm:constr type="ctrY" for="ch" forName="dot11" refType="h" fact="0.1763"/>
                  <dgm:constr type="w" for="ch" forName="dot11" refType="userD"/>
                  <dgm:constr type="h" for="ch" forName="dot11" refType="userD"/>
                  <dgm:constr type="ctrX" for="ch" forName="dotArrow1" refType="w" fact="0.3373"/>
                  <dgm:constr type="ctrY" for="ch" forName="dotArrow1" refType="h" fact="-0.0099"/>
                  <dgm:constr type="w" for="ch" forName="dotArrow1" refType="userD"/>
                  <dgm:constr type="h" for="ch" forName="dotArrow1" refType="userD"/>
                  <dgm:constr type="ctrX" for="ch" forName="dotArrow2" refType="w" fact="0.3227"/>
                  <dgm:constr type="ctrY" for="ch" forName="dotArrow2" refType="h" fact="-0.0239"/>
                  <dgm:constr type="w" for="ch" forName="dotArrow2" refType="userD"/>
                  <dgm:constr type="h" for="ch" forName="dotArrow2" refType="userD"/>
                  <dgm:constr type="ctrX" for="ch" forName="dotArrow3" refType="w" fact="0.3081"/>
                  <dgm:constr type="ctrY" for="ch" forName="dotArrow3" refType="h" fact="-0.0378"/>
                  <dgm:constr type="w" for="ch" forName="dotArrow3" refType="userD"/>
                  <dgm:constr type="h" for="ch" forName="dotArrow3" refType="userD"/>
                  <dgm:constr type="ctrX" for="ch" forName="dotArrow4" refType="w" fact="0.2935"/>
                  <dgm:constr type="ctrY" for="ch" forName="dotArrow4" refType="h" fact="-0.0239"/>
                  <dgm:constr type="w" for="ch" forName="dotArrow4" refType="userD"/>
                  <dgm:constr type="h" for="ch" forName="dotArrow4" refType="userD"/>
                  <dgm:constr type="ctrX" for="ch" forName="dotArrow5" refType="w" fact="0.2788"/>
                  <dgm:constr type="ctrY" for="ch" forName="dotArrow5" refType="h" fact="-0.0099"/>
                  <dgm:constr type="w" for="ch" forName="dotArrow5" refType="userD"/>
                  <dgm:constr type="h" for="ch" forName="dotArrow5" refType="userD"/>
                  <dgm:constr type="ctrX" for="ch" forName="dotArrow6" refType="w" fact="0.3081"/>
                  <dgm:constr type="ctrY" for="ch" forName="dotArrow6" refType="h" fact="-0.0084"/>
                  <dgm:constr type="w" for="ch" forName="dotArrow6" refType="userD"/>
                  <dgm:constr type="h" for="ch" forName="dotArrow6" refType="userD"/>
                  <dgm:constr type="ctrX" for="ch" forName="dotArrow7" refType="w" fact="0.3081"/>
                  <dgm:constr type="ctrY" for="ch" forName="dotArrow7" refType="h" fact="0.0211"/>
                  <dgm:constr type="w" for="ch" forName="dotArrow7" refType="userD"/>
                  <dgm:constr type="h" for="ch" forName="dotArrow7" refType="userD"/>
                  <dgm:constr type="r" for="ch" forName="parTx1" refType="w" fact="0.7444"/>
                  <dgm:constr type="t" for="ch" forName="parTx1" refType="h" fact="0.8856"/>
                  <dgm:constr type="w" for="ch" forName="parTx1" refType="w" fact="0.2101"/>
                  <dgm:constr type="h" for="ch" forName="parTx1" refType="h" fact="0.0704"/>
                  <dgm:constr type="ctrX" for="ch" forName="picture1" refType="w" fact="0.754"/>
                  <dgm:constr type="ctrY" for="ch" forName="picture1" refType="h" fact="0.8769"/>
                  <dgm:constr type="w" for="ch" forName="picture1" refType="w" fact="0.0974"/>
                  <dgm:constr type="h" for="ch" forName="picture1" refType="h" fact="0.121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465"/>
                  <dgm:constr type="t" for="ch" forName="parTx2" refType="h" fact="0.7956"/>
                  <dgm:constr type="w" for="ch" forName="parTx2" refType="w" fact="0.2101"/>
                  <dgm:constr type="h" for="ch" forName="parTx2" refType="h" fact="0.0704"/>
                  <dgm:constr type="ctrX" for="ch" forName="picture2" refType="w" fact="0.5561"/>
                  <dgm:constr type="ctrY" for="ch" forName="picture2" refType="h" fact="0.787"/>
                  <dgm:constr type="w" for="ch" forName="picture2" refType="w" fact="0.0974"/>
                  <dgm:constr type="h" for="ch" forName="picture2" refType="h" fact="0.1218"/>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489"/>
                  <dgm:constr type="t" for="ch" forName="parTx3" refType="h" fact="0.673"/>
                  <dgm:constr type="w" for="ch" forName="parTx3" refType="w" fact="0.2101"/>
                  <dgm:constr type="h" for="ch" forName="parTx3" refType="h" fact="0.0704"/>
                  <dgm:constr type="ctrX" for="ch" forName="picture3" refType="w" fact="0.4585"/>
                  <dgm:constr type="ctrY" for="ch" forName="picture3" refType="h" fact="0.6644"/>
                  <dgm:constr type="w" for="ch" forName="picture3" refType="w" fact="0.0974"/>
                  <dgm:constr type="h" for="ch" forName="picture3" refType="h" fact="0.1218"/>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3868"/>
                  <dgm:constr type="t" for="ch" forName="parTx4" refType="h" fact="0.538"/>
                  <dgm:constr type="w" for="ch" forName="parTx4" refType="w" fact="0.2101"/>
                  <dgm:constr type="h" for="ch" forName="parTx4" refType="h" fact="0.0704"/>
                  <dgm:constr type="ctrX" for="ch" forName="picture4" refType="w" fact="0.3963"/>
                  <dgm:constr type="ctrY" for="ch" forName="picture4" refType="h" fact="0.5294"/>
                  <dgm:constr type="w" for="ch" forName="picture4" refType="w" fact="0.0974"/>
                  <dgm:constr type="h" for="ch" forName="picture4" refType="h" fact="0.1218"/>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424"/>
                  <dgm:constr type="t" for="ch" forName="parTx5" refType="h" fact="0.3951"/>
                  <dgm:constr type="w" for="ch" forName="parTx5" refType="w" fact="0.2101"/>
                  <dgm:constr type="h" for="ch" forName="parTx5" refType="h" fact="0.0704"/>
                  <dgm:constr type="ctrX" for="ch" forName="picture5" refType="w" fact="0.352"/>
                  <dgm:constr type="ctrY" for="ch" forName="picture5" refType="h" fact="0.3864"/>
                  <dgm:constr type="w" for="ch" forName="picture5" refType="w" fact="0.0974"/>
                  <dgm:constr type="h" for="ch" forName="picture5" refType="h" fact="0.1218"/>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172"/>
                  <dgm:constr type="t" for="ch" forName="parTx6" refType="h" fact="0.2531"/>
                  <dgm:constr type="w" for="ch" forName="parTx6" refType="w" fact="0.2101"/>
                  <dgm:constr type="h" for="ch" forName="parTx6" refType="h" fact="0.0704"/>
                  <dgm:constr type="ctrX" for="ch" forName="picture6" refType="w" fact="0.3267"/>
                  <dgm:constr type="ctrY" for="ch" forName="picture6" refType="h" fact="0.2444"/>
                  <dgm:constr type="w" for="ch" forName="picture6" refType="w" fact="0.0974"/>
                  <dgm:constr type="h" for="ch" forName="picture6" refType="h" fact="0.1218"/>
                  <dgm:constr type="r" for="ch" forName="desTx6" refType="l" refFor="ch" refForName="parTx6"/>
                  <dgm:constr type="l" for="ch" forName="desTx6"/>
                  <dgm:constr type="t" for="ch" forName="desTx6" refType="t" refFor="ch" refForName="parTx6"/>
                  <dgm:constr type="h" for="ch" forName="desTx6" refType="h" refFor="ch" refForName="parTx6"/>
                  <dgm:constr type="r" for="ch" forName="parTx7" refType="w" fact="0.3034"/>
                  <dgm:constr type="t" for="ch" forName="parTx7" refType="h" fact="0.1162"/>
                  <dgm:constr type="w" for="ch" forName="parTx7" refType="w" fact="0.2101"/>
                  <dgm:constr type="h" for="ch" forName="parTx7" refType="h" fact="0.0704"/>
                  <dgm:constr type="ctrX" for="ch" forName="picture7" refType="w" fact="0.3129"/>
                  <dgm:constr type="ctrY" for="ch" forName="picture7" refType="h" fact="0.1075"/>
                  <dgm:constr type="w" for="ch" forName="picture7" refType="w" fact="0.0974"/>
                  <dgm:constr type="h" for="ch" forName="picture7" refType="h" fact="0.1218"/>
                  <dgm:constr type="r" for="ch" forName="desTx7" refType="l" refFor="ch" refForName="parTx7"/>
                  <dgm:constr type="l" for="ch" forName="desTx7"/>
                  <dgm:constr type="t" for="ch" forName="desTx7" refType="t" refFor="ch" refForName="parTx7"/>
                  <dgm:constr type="h" for="ch" forName="desTx7" refType="h" refFor="ch" refForName="parTx7"/>
                </dgm:constrLst>
              </dgm:if>
              <dgm:else name="Name71">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5541"/>
                  <dgm:constr type="ctrY" for="ch" forName="dot1" refType="h" fact="0.8342"/>
                  <dgm:constr type="w" for="ch" forName="dot1" refType="userD"/>
                  <dgm:constr type="h" for="ch" forName="dot1" refType="userD"/>
                  <dgm:constr type="ctrX" for="ch" forName="dot2" refType="w" fact="0.5756"/>
                  <dgm:constr type="ctrY" for="ch" forName="dot2" refType="h" fact="0.8448"/>
                  <dgm:constr type="w" for="ch" forName="dot2" refType="userD"/>
                  <dgm:constr type="h" for="ch" forName="dot2" refType="userD"/>
                  <dgm:constr type="ctrX" for="ch" forName="dot3" refType="w" fact="0.5974"/>
                  <dgm:constr type="ctrY" for="ch" forName="dot3" refType="h" fact="0.8539"/>
                  <dgm:constr type="w" for="ch" forName="dot3" refType="userD"/>
                  <dgm:constr type="h" for="ch" forName="dot3" refType="userD"/>
                  <dgm:constr type="ctrX" for="ch" forName="dot4" refType="w" fact="0.6194"/>
                  <dgm:constr type="ctrY" for="ch" forName="dot4" refType="h" fact="0.8615"/>
                  <dgm:constr type="w" for="ch" forName="dot4" refType="userD"/>
                  <dgm:constr type="h" for="ch" forName="dot4" refType="userD"/>
                  <dgm:constr type="ctrX" for="ch" forName="dot5" refType="w" fact="0.6416"/>
                  <dgm:constr type="ctrY" for="ch" forName="dot5" refType="h" fact="0.8676"/>
                  <dgm:constr type="w" for="ch" forName="dot5" refType="userD"/>
                  <dgm:constr type="h" for="ch" forName="dot5" refType="userD"/>
                  <dgm:constr type="ctrX" for="ch" forName="dot6" refType="w" fact="0.4197"/>
                  <dgm:constr type="ctrY" for="ch" forName="dot6" refType="h" fact="0.7255"/>
                  <dgm:constr type="w" for="ch" forName="dot6" refType="userD"/>
                  <dgm:constr type="h" for="ch" forName="dot6" refType="userD"/>
                  <dgm:constr type="ctrX" for="ch" forName="dot7" refType="w" fact="0.4382"/>
                  <dgm:constr type="ctrY" for="ch" forName="dot7" refType="h" fact="0.7454"/>
                  <dgm:constr type="w" for="ch" forName="dot7" refType="userD"/>
                  <dgm:constr type="h" for="ch" forName="dot7" refType="userD"/>
                  <dgm:constr type="ctrX" for="ch" forName="dot8" refType="w" fact="0.3344"/>
                  <dgm:constr type="ctrY" for="ch" forName="dot8" refType="h" fact="0.6026"/>
                  <dgm:constr type="w" for="ch" forName="dot8" refType="userD"/>
                  <dgm:constr type="h" for="ch" forName="dot8" refType="userD"/>
                  <dgm:constr type="ctrX" for="ch" forName="dot9" refType="w" fact="0.2734"/>
                  <dgm:constr type="ctrY" for="ch" forName="dot9" refType="h" fact="0.4632"/>
                  <dgm:constr type="w" for="ch" forName="dot9" refType="userD"/>
                  <dgm:constr type="h" for="ch" forName="dot9" refType="userD"/>
                  <dgm:constr type="ctrX" for="ch" forName="dot10" refType="w" fact="0.2357"/>
                  <dgm:constr type="ctrY" for="ch" forName="dot10" refType="h" fact="0.3187"/>
                  <dgm:constr type="w" for="ch" forName="dot10" refType="userD"/>
                  <dgm:constr type="h" for="ch" forName="dot10" refType="userD"/>
                  <dgm:constr type="ctrX" for="ch" forName="dot11" refType="w" fact="0.2184"/>
                  <dgm:constr type="ctrY" for="ch" forName="dot11" refType="h" fact="0.1763"/>
                  <dgm:constr type="w" for="ch" forName="dot11" refType="userD"/>
                  <dgm:constr type="h" for="ch" forName="dot11" refType="userD"/>
                  <dgm:constr type="ctrX" for="ch" forName="dotArrow1" refType="w" fact="0.2442"/>
                  <dgm:constr type="ctrY" for="ch" forName="dotArrow1" refType="h" fact="-0.0099"/>
                  <dgm:constr type="w" for="ch" forName="dotArrow1" refType="userD"/>
                  <dgm:constr type="h" for="ch" forName="dotArrow1" refType="userD"/>
                  <dgm:constr type="ctrX" for="ch" forName="dotArrow2" refType="w" fact="0.2275"/>
                  <dgm:constr type="ctrY" for="ch" forName="dotArrow2" refType="h" fact="-0.0239"/>
                  <dgm:constr type="w" for="ch" forName="dotArrow2" refType="userD"/>
                  <dgm:constr type="h" for="ch" forName="dotArrow2" refType="userD"/>
                  <dgm:constr type="ctrX" for="ch" forName="dotArrow3" refType="w" fact="0.2108"/>
                  <dgm:constr type="ctrY" for="ch" forName="dotArrow3" refType="h" fact="-0.0378"/>
                  <dgm:constr type="w" for="ch" forName="dotArrow3" refType="userD"/>
                  <dgm:constr type="h" for="ch" forName="dotArrow3" refType="userD"/>
                  <dgm:constr type="ctrX" for="ch" forName="dotArrow4" refType="w" fact="0.1942"/>
                  <dgm:constr type="ctrY" for="ch" forName="dotArrow4" refType="h" fact="-0.0239"/>
                  <dgm:constr type="w" for="ch" forName="dotArrow4" refType="userD"/>
                  <dgm:constr type="h" for="ch" forName="dotArrow4" refType="userD"/>
                  <dgm:constr type="ctrX" for="ch" forName="dotArrow5" refType="w" fact="0.1775"/>
                  <dgm:constr type="ctrY" for="ch" forName="dotArrow5" refType="h" fact="-0.0099"/>
                  <dgm:constr type="w" for="ch" forName="dotArrow5" refType="userD"/>
                  <dgm:constr type="h" for="ch" forName="dotArrow5" refType="userD"/>
                  <dgm:constr type="ctrX" for="ch" forName="dotArrow6" refType="w" fact="0.2108"/>
                  <dgm:constr type="ctrY" for="ch" forName="dotArrow6" refType="h" fact="-0.0084"/>
                  <dgm:constr type="w" for="ch" forName="dotArrow6" refType="userD"/>
                  <dgm:constr type="h" for="ch" forName="dotArrow6" refType="userD"/>
                  <dgm:constr type="ctrX" for="ch" forName="dotArrow7" refType="w" fact="0.2108"/>
                  <dgm:constr type="ctrY" for="ch" forName="dotArrow7" refType="h" fact="0.0211"/>
                  <dgm:constr type="w" for="ch" forName="dotArrow7" refType="userD"/>
                  <dgm:constr type="h" for="ch" forName="dotArrow7" refType="userD"/>
                  <dgm:constr type="r" for="ch" forName="parTx1" refType="w" fact="0.7085"/>
                  <dgm:constr type="t" for="ch" forName="parTx1" refType="h" fact="0.8845"/>
                  <dgm:constr type="w" for="ch" forName="parTx1" refType="w" fact="0.2396"/>
                  <dgm:constr type="h" for="ch" forName="parTx1" refType="h" fact="0.0704"/>
                  <dgm:constr type="ctrX" for="ch" forName="picture1" refType="w" fact="0.7194"/>
                  <dgm:constr type="ctrY" for="ch" forName="picture1" refType="h" fact="0.8769"/>
                  <dgm:constr type="w" for="ch" forName="picture1" refType="w" fact="0.1111"/>
                  <dgm:constr type="h" for="ch" forName="picture1" refType="h" fact="0.1218"/>
                  <dgm:constr type="r" for="ch" forName="parTx2" refType="w" fact="0.4828"/>
                  <dgm:constr type="t" for="ch" forName="parTx2" refType="h" fact="0.7946"/>
                  <dgm:constr type="w" for="ch" forName="parTx2" refType="w" fact="0.2396"/>
                  <dgm:constr type="h" for="ch" forName="parTx2" refType="h" fact="0.0704"/>
                  <dgm:constr type="ctrX" for="ch" forName="picture2" refType="w" fact="0.4937"/>
                  <dgm:constr type="ctrY" for="ch" forName="picture2" refType="h" fact="0.787"/>
                  <dgm:constr type="w" for="ch" forName="picture2" refType="w" fact="0.1111"/>
                  <dgm:constr type="h" for="ch" forName="picture2" refType="h" fact="0.1218"/>
                  <dgm:constr type="r" for="ch" forName="parTx3" refType="w" fact="0.3715"/>
                  <dgm:constr type="t" for="ch" forName="parTx3" refType="h" fact="0.672"/>
                  <dgm:constr type="w" for="ch" forName="parTx3" refType="w" fact="0.2396"/>
                  <dgm:constr type="h" for="ch" forName="parTx3" refType="h" fact="0.0704"/>
                  <dgm:constr type="ctrX" for="ch" forName="picture3" refType="w" fact="0.3824"/>
                  <dgm:constr type="ctrY" for="ch" forName="picture3" refType="h" fact="0.6644"/>
                  <dgm:constr type="w" for="ch" forName="picture3" refType="w" fact="0.1111"/>
                  <dgm:constr type="h" for="ch" forName="picture3" refType="h" fact="0.1218"/>
                  <dgm:constr type="r" for="ch" forName="parTx4" refType="w" fact="0.3006"/>
                  <dgm:constr type="t" for="ch" forName="parTx4" refType="h" fact="0.5369"/>
                  <dgm:constr type="w" for="ch" forName="parTx4" refType="w" fact="0.2396"/>
                  <dgm:constr type="h" for="ch" forName="parTx4" refType="h" fact="0.0704"/>
                  <dgm:constr type="ctrX" for="ch" forName="picture4" refType="w" fact="0.3115"/>
                  <dgm:constr type="ctrY" for="ch" forName="picture4" refType="h" fact="0.5294"/>
                  <dgm:constr type="w" for="ch" forName="picture4" refType="w" fact="0.1111"/>
                  <dgm:constr type="h" for="ch" forName="picture4" refType="h" fact="0.1218"/>
                  <dgm:constr type="r" for="ch" forName="parTx5" refType="w" fact="0.25"/>
                  <dgm:constr type="t" for="ch" forName="parTx5" refType="h" fact="0.394"/>
                  <dgm:constr type="w" for="ch" forName="parTx5" refType="w" fact="0.2396"/>
                  <dgm:constr type="h" for="ch" forName="parTx5" refType="h" fact="0.0704"/>
                  <dgm:constr type="ctrX" for="ch" forName="picture5" refType="w" fact="0.2609"/>
                  <dgm:constr type="ctrY" for="ch" forName="picture5" refType="h" fact="0.3864"/>
                  <dgm:constr type="w" for="ch" forName="picture5" refType="w" fact="0.1111"/>
                  <dgm:constr type="h" for="ch" forName="picture5" refType="h" fact="0.1218"/>
                  <dgm:constr type="r" for="ch" forName="parTx6" refType="w" fact="0.2212"/>
                  <dgm:constr type="t" for="ch" forName="parTx6" refType="h" fact="0.252"/>
                  <dgm:constr type="w" for="ch" forName="parTx6" refType="w" fact="0.2396"/>
                  <dgm:constr type="h" for="ch" forName="parTx6" refType="h" fact="0.0704"/>
                  <dgm:constr type="ctrX" for="ch" forName="picture6" refType="w" fact="0.2321"/>
                  <dgm:constr type="ctrY" for="ch" forName="picture6" refType="h" fact="0.2444"/>
                  <dgm:constr type="w" for="ch" forName="picture6" refType="w" fact="0.1111"/>
                  <dgm:constr type="h" for="ch" forName="picture6" refType="h" fact="0.1218"/>
                  <dgm:constr type="r" for="ch" forName="parTx7" refType="w" fact="0.2055"/>
                  <dgm:constr type="t" for="ch" forName="parTx7" refType="h" fact="0.1151"/>
                  <dgm:constr type="w" for="ch" forName="parTx7" refType="w" fact="0.2396"/>
                  <dgm:constr type="h" for="ch" forName="parTx7" refType="h" fact="0.0704"/>
                  <dgm:constr type="ctrX" for="ch" forName="picture7" refType="w" fact="0.2164"/>
                  <dgm:constr type="ctrY" for="ch" forName="picture7" refType="h" fact="0.1075"/>
                  <dgm:constr type="w" for="ch" forName="picture7" refType="w" fact="0.1111"/>
                  <dgm:constr type="h" for="ch" forName="picture7" refType="h" fact="0.1218"/>
                </dgm:constrLst>
              </dgm:else>
            </dgm:choose>
          </dgm:else>
        </dgm:choose>
      </dgm:else>
    </dgm:choose>
    <dgm:forEach name="wrapper" axis="self" ptType="parTrans">
      <dgm:forEach name="wrapper2" axis="self" ptType="sibTrans" st="2">
        <dgm:forEach name="imageRepeat" axis="self">
          <dgm:layoutNode name="imageRepeatNode" styleLbl="fgImgPlace1">
            <dgm:alg type="sp"/>
            <dgm:shape xmlns:r="http://schemas.openxmlformats.org/officeDocument/2006/relationships" type="ellipse" r:blip="" blipPhldr="1">
              <dgm:adjLst/>
            </dgm:shape>
            <dgm:presOf axis="self"/>
          </dgm:layoutNode>
        </dgm:forEach>
      </dgm:forEach>
    </dgm:forEach>
    <dgm:choose name="Name72">
      <dgm:if name="Name73" axis="ch" ptType="node" func="cnt" op="gte" val="2">
        <dgm:layoutNode name="dot1" styleLbl="alignNode1">
          <dgm:alg type="sp"/>
          <dgm:shape xmlns:r="http://schemas.openxmlformats.org/officeDocument/2006/relationships" type="ellipse" r:blip="">
            <dgm:adjLst/>
          </dgm:shape>
          <dgm:presOf/>
        </dgm:layoutNode>
        <dgm:layoutNode name="dot2" styleLbl="alignNode1">
          <dgm:alg type="sp"/>
          <dgm:shape xmlns:r="http://schemas.openxmlformats.org/officeDocument/2006/relationships" type="ellipse" r:blip="">
            <dgm:adjLst/>
          </dgm:shape>
          <dgm:presOf/>
        </dgm:layoutNode>
        <dgm:layoutNode name="dot3" styleLbl="alignNode1">
          <dgm:alg type="sp"/>
          <dgm:shape xmlns:r="http://schemas.openxmlformats.org/officeDocument/2006/relationships" type="ellipse" r:blip="">
            <dgm:adjLst/>
          </dgm:shape>
          <dgm:presOf/>
        </dgm:layoutNode>
      </dgm:if>
      <dgm:else name="Name74"/>
    </dgm:choose>
    <dgm:choose name="Name75">
      <dgm:if name="Name76" axis="ch" ptType="node" func="cnt" op="gte" val="3">
        <dgm:layoutNode name="dot4" styleLbl="alignNode1">
          <dgm:alg type="sp"/>
          <dgm:shape xmlns:r="http://schemas.openxmlformats.org/officeDocument/2006/relationships" type="ellipse" r:blip="">
            <dgm:adjLst/>
          </dgm:shape>
          <dgm:presOf/>
        </dgm:layoutNode>
        <dgm:layoutNode name="dot5" styleLbl="alignNode1">
          <dgm:alg type="sp"/>
          <dgm:shape xmlns:r="http://schemas.openxmlformats.org/officeDocument/2006/relationships" type="ellipse" r:blip="">
            <dgm:adjLst/>
          </dgm:shape>
          <dgm:presOf/>
        </dgm:layoutNode>
      </dgm:if>
      <dgm:else name="Name77"/>
    </dgm:choose>
    <dgm:choose name="Name78">
      <dgm:if name="Name79" axis="ch" ptType="node" func="cnt" op="gte" val="4">
        <dgm:layoutNode name="dot6" styleLbl="alignNode1">
          <dgm:alg type="sp"/>
          <dgm:shape xmlns:r="http://schemas.openxmlformats.org/officeDocument/2006/relationships" type="ellipse" r:blip="">
            <dgm:adjLst/>
          </dgm:shape>
          <dgm:presOf/>
        </dgm:layoutNode>
      </dgm:if>
      <dgm:else name="Name80"/>
    </dgm:choose>
    <dgm:choose name="Name81">
      <dgm:if name="Name82" axis="ch" ptType="node" func="cnt" op="gte" val="5">
        <dgm:layoutNode name="dot7" styleLbl="alignNode1">
          <dgm:alg type="sp"/>
          <dgm:shape xmlns:r="http://schemas.openxmlformats.org/officeDocument/2006/relationships" type="ellipse" r:blip="">
            <dgm:adjLst/>
          </dgm:shape>
          <dgm:presOf/>
        </dgm:layoutNode>
        <dgm:layoutNode name="dot8" styleLbl="alignNode1">
          <dgm:alg type="sp"/>
          <dgm:shape xmlns:r="http://schemas.openxmlformats.org/officeDocument/2006/relationships" type="ellipse" r:blip="">
            <dgm:adjLst/>
          </dgm:shape>
          <dgm:presOf/>
        </dgm:layoutNode>
      </dgm:if>
      <dgm:else name="Name83"/>
    </dgm:choose>
    <dgm:choose name="Name84">
      <dgm:if name="Name85" axis="ch" ptType="node" func="cnt" op="gte" val="6">
        <dgm:layoutNode name="dot9" styleLbl="alignNode1">
          <dgm:alg type="sp"/>
          <dgm:shape xmlns:r="http://schemas.openxmlformats.org/officeDocument/2006/relationships" type="ellipse" r:blip="">
            <dgm:adjLst/>
          </dgm:shape>
          <dgm:presOf/>
        </dgm:layoutNode>
        <dgm:layoutNode name="dot10" styleLbl="alignNode1">
          <dgm:alg type="sp"/>
          <dgm:shape xmlns:r="http://schemas.openxmlformats.org/officeDocument/2006/relationships" type="ellipse" r:blip="">
            <dgm:adjLst/>
          </dgm:shape>
          <dgm:presOf/>
        </dgm:layoutNode>
      </dgm:if>
      <dgm:else name="Name86"/>
    </dgm:choose>
    <dgm:choose name="Name87">
      <dgm:if name="Name88" axis="ch" ptType="node" func="cnt" op="gte" val="7">
        <dgm:layoutNode name="dot11" styleLbl="alignNode1">
          <dgm:alg type="sp"/>
          <dgm:shape xmlns:r="http://schemas.openxmlformats.org/officeDocument/2006/relationships" type="ellipse" r:blip="">
            <dgm:adjLst/>
          </dgm:shape>
          <dgm:presOf/>
        </dgm:layoutNode>
      </dgm:if>
      <dgm:else name="Name89"/>
    </dgm:choose>
    <dgm:choose name="Name90">
      <dgm:if name="Name91" axis="ch" ptType="node" func="cnt" op="gte" val="2">
        <dgm:layoutNode name="dotArrow1" styleLbl="alignNode1">
          <dgm:alg type="sp"/>
          <dgm:shape xmlns:r="http://schemas.openxmlformats.org/officeDocument/2006/relationships" type="ellipse" r:blip="">
            <dgm:adjLst/>
          </dgm:shape>
          <dgm:presOf/>
        </dgm:layoutNode>
        <dgm:layoutNode name="dotArrow2" styleLbl="alignNode1">
          <dgm:alg type="sp"/>
          <dgm:shape xmlns:r="http://schemas.openxmlformats.org/officeDocument/2006/relationships" type="ellipse" r:blip="">
            <dgm:adjLst/>
          </dgm:shape>
          <dgm:presOf/>
        </dgm:layoutNode>
        <dgm:layoutNode name="dotArrow3" styleLbl="alignNode1">
          <dgm:alg type="sp"/>
          <dgm:shape xmlns:r="http://schemas.openxmlformats.org/officeDocument/2006/relationships" type="ellipse" r:blip="">
            <dgm:adjLst/>
          </dgm:shape>
          <dgm:presOf/>
        </dgm:layoutNode>
        <dgm:layoutNode name="dotArrow4" styleLbl="alignNode1">
          <dgm:alg type="sp"/>
          <dgm:shape xmlns:r="http://schemas.openxmlformats.org/officeDocument/2006/relationships" type="ellipse" r:blip="">
            <dgm:adjLst/>
          </dgm:shape>
          <dgm:presOf/>
        </dgm:layoutNode>
        <dgm:layoutNode name="dotArrow5" styleLbl="alignNode1">
          <dgm:alg type="sp"/>
          <dgm:shape xmlns:r="http://schemas.openxmlformats.org/officeDocument/2006/relationships" type="ellipse" r:blip="">
            <dgm:adjLst/>
          </dgm:shape>
          <dgm:presOf/>
        </dgm:layoutNode>
        <dgm:layoutNode name="dotArrow6" styleLbl="alignNode1">
          <dgm:alg type="sp"/>
          <dgm:shape xmlns:r="http://schemas.openxmlformats.org/officeDocument/2006/relationships" type="ellipse" r:blip="">
            <dgm:adjLst/>
          </dgm:shape>
          <dgm:presOf/>
        </dgm:layoutNode>
        <dgm:layoutNode name="dotArrow7" styleLbl="alignNode1">
          <dgm:alg type="sp"/>
          <dgm:shape xmlns:r="http://schemas.openxmlformats.org/officeDocument/2006/relationships" type="ellipse" r:blip="">
            <dgm:adjLst/>
          </dgm:shape>
          <dgm:presOf/>
        </dgm:layoutNode>
      </dgm:if>
      <dgm:else name="Name92"/>
    </dgm:choose>
    <dgm:forEach name="Name93" axis="ch" ptType="node" cnt="1">
      <dgm:layoutNode name="parTx1">
        <dgm:choose name="Name94">
          <dgm:if name="Name95" func="var" arg="dir" op="equ" val="norm">
            <dgm:alg type="tx">
              <dgm:param type="parTxLTRAlign" val="l"/>
              <dgm:param type="parTxRTLAlign" val="r"/>
            </dgm:alg>
          </dgm:if>
          <dgm:else name="Name96">
            <dgm:alg type="tx">
              <dgm:param type="parTxLTRAlign" val="r"/>
              <dgm:param type="parTxRTLAlign" val="l"/>
            </dgm:alg>
          </dgm:else>
        </dgm:choose>
        <dgm:shape xmlns:r="http://schemas.openxmlformats.org/officeDocument/2006/relationships" type="roundRect" r:blip="">
          <dgm:adjLst/>
        </dgm:shape>
        <dgm:presOf axis="self" ptType="node"/>
        <dgm:choose name="Name97">
          <dgm:if name="Name98" func="var" arg="dir" op="equ" val="norm">
            <dgm:constrLst>
              <dgm:constr type="lMarg" refType="w" fact="0.6"/>
              <dgm:constr type="rMarg" refType="primFontSz" fact="0.3"/>
              <dgm:constr type="tMarg" refType="primFontSz" fact="0.3"/>
              <dgm:constr type="bMarg" refType="primFontSz" fact="0.3"/>
            </dgm:constrLst>
          </dgm:if>
          <dgm:else name="Name99">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00">
        <dgm:if name="Name101" axis="ch" ptType="node" func="cnt" op="gte" val="1">
          <dgm:layoutNode name="desTx1" styleLbl="revTx">
            <dgm:varLst>
              <dgm:bulletEnabled val="1"/>
            </dgm:varLst>
            <dgm:choose name="Name102">
              <dgm:if name="Name103" func="var" arg="dir" op="equ" val="norm">
                <dgm:choose name="Name104">
                  <dgm:if name="Name105" axis="ch" ptType="node" func="cnt" op="gte" val="2">
                    <dgm:alg type="tx">
                      <dgm:param type="parTxLTRAlign" val="l"/>
                      <dgm:param type="parTxRTLAlign" val="l"/>
                      <dgm:param type="stBulletLvl" val="1"/>
                    </dgm:alg>
                  </dgm:if>
                  <dgm:else name="Name106">
                    <dgm:alg type="tx">
                      <dgm:param type="parTxLTRAlign" val="l"/>
                      <dgm:param type="parTxRTLAlign" val="l"/>
                    </dgm:alg>
                  </dgm:else>
                </dgm:choose>
              </dgm:if>
              <dgm:else name="Name107">
                <dgm:choose name="Name108">
                  <dgm:if name="Name109" axis="ch" ptType="node" func="cnt" op="gte" val="2">
                    <dgm:alg type="tx">
                      <dgm:param type="parTxLTRAlign" val="r"/>
                      <dgm:param type="parTxRTLAlign" val="r"/>
                      <dgm:param type="shpTxLTRAlignCh" val="r"/>
                      <dgm:param type="shpTxRTLAlignCh" val="r"/>
                      <dgm:param type="stBulletLvl" val="1"/>
                    </dgm:alg>
                  </dgm:if>
                  <dgm:else name="Name110">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11"/>
      </dgm:choose>
    </dgm:forEach>
    <dgm:forEach name="Name112" axis="ch" ptType="sibTrans" hideLastTrans="0" cnt="1">
      <dgm:layoutNode name="picture1">
        <dgm:alg type="sp"/>
        <dgm:shape xmlns:r="http://schemas.openxmlformats.org/officeDocument/2006/relationships" r:blip="">
          <dgm:adjLst/>
        </dgm:shape>
        <dgm:presOf/>
        <dgm:constrLst/>
        <dgm:forEach name="Name113" ref="imageRepeat"/>
      </dgm:layoutNode>
    </dgm:forEach>
    <dgm:forEach name="Name114" axis="ch" ptType="node" st="2" cnt="1">
      <dgm:layoutNode name="parTx2">
        <dgm:choose name="Name115">
          <dgm:if name="Name116" func="var" arg="dir" op="equ" val="norm">
            <dgm:alg type="tx">
              <dgm:param type="parTxLTRAlign" val="l"/>
              <dgm:param type="parTxRTLAlign" val="r"/>
            </dgm:alg>
          </dgm:if>
          <dgm:else name="Name117">
            <dgm:alg type="tx">
              <dgm:param type="parTxLTRAlign" val="r"/>
              <dgm:param type="parTxRTLAlign" val="l"/>
            </dgm:alg>
          </dgm:else>
        </dgm:choose>
        <dgm:shape xmlns:r="http://schemas.openxmlformats.org/officeDocument/2006/relationships" type="roundRect" r:blip="">
          <dgm:adjLst/>
        </dgm:shape>
        <dgm:presOf axis="self" ptType="node"/>
        <dgm:choose name="Name118">
          <dgm:if name="Name119" func="var" arg="dir" op="equ" val="norm">
            <dgm:constrLst>
              <dgm:constr type="lMarg" refType="w" fact="0.6"/>
              <dgm:constr type="rMarg" refType="primFontSz" fact="0.3"/>
              <dgm:constr type="tMarg" refType="primFontSz" fact="0.3"/>
              <dgm:constr type="bMarg" refType="primFontSz" fact="0.3"/>
            </dgm:constrLst>
          </dgm:if>
          <dgm:else name="Name120">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21">
        <dgm:if name="Name122" axis="ch" ptType="node" func="cnt" op="gte" val="1">
          <dgm:layoutNode name="desTx2" styleLbl="revTx">
            <dgm:varLst>
              <dgm:bulletEnabled val="1"/>
            </dgm:varLst>
            <dgm:choose name="Name123">
              <dgm:if name="Name124" func="var" arg="dir" op="equ" val="norm">
                <dgm:choose name="Name125">
                  <dgm:if name="Name126" axis="ch" ptType="node" func="cnt" op="gte" val="2">
                    <dgm:alg type="tx">
                      <dgm:param type="parTxLTRAlign" val="l"/>
                      <dgm:param type="parTxRTLAlign" val="l"/>
                      <dgm:param type="stBulletLvl" val="1"/>
                    </dgm:alg>
                  </dgm:if>
                  <dgm:else name="Name127">
                    <dgm:alg type="tx">
                      <dgm:param type="parTxLTRAlign" val="l"/>
                      <dgm:param type="parTxRTLAlign" val="l"/>
                    </dgm:alg>
                  </dgm:else>
                </dgm:choose>
              </dgm:if>
              <dgm:else name="Name128">
                <dgm:choose name="Name129">
                  <dgm:if name="Name130" axis="ch" ptType="node" func="cnt" op="gte" val="2">
                    <dgm:alg type="tx">
                      <dgm:param type="parTxLTRAlign" val="r"/>
                      <dgm:param type="parTxRTLAlign" val="r"/>
                      <dgm:param type="shpTxLTRAlignCh" val="r"/>
                      <dgm:param type="shpTxRTLAlignCh" val="r"/>
                      <dgm:param type="stBulletLvl" val="1"/>
                    </dgm:alg>
                  </dgm:if>
                  <dgm:else name="Name131">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32"/>
      </dgm:choose>
    </dgm:forEach>
    <dgm:forEach name="Name133" axis="ch" ptType="sibTrans" hideLastTrans="0" st="2" cnt="1">
      <dgm:layoutNode name="picture2">
        <dgm:alg type="sp"/>
        <dgm:shape xmlns:r="http://schemas.openxmlformats.org/officeDocument/2006/relationships" r:blip="">
          <dgm:adjLst/>
        </dgm:shape>
        <dgm:presOf/>
        <dgm:constrLst/>
        <dgm:forEach name="Name134" ref="imageRepeat"/>
      </dgm:layoutNode>
    </dgm:forEach>
    <dgm:forEach name="Name135" axis="ch" ptType="node" st="3" cnt="1">
      <dgm:layoutNode name="parTx3">
        <dgm:choose name="Name136">
          <dgm:if name="Name137" func="var" arg="dir" op="equ" val="norm">
            <dgm:alg type="tx">
              <dgm:param type="parTxLTRAlign" val="l"/>
              <dgm:param type="parTxRTLAlign" val="r"/>
            </dgm:alg>
          </dgm:if>
          <dgm:else name="Name138">
            <dgm:alg type="tx">
              <dgm:param type="parTxLTRAlign" val="r"/>
              <dgm:param type="parTxRTLAlign" val="l"/>
            </dgm:alg>
          </dgm:else>
        </dgm:choose>
        <dgm:shape xmlns:r="http://schemas.openxmlformats.org/officeDocument/2006/relationships" type="roundRect" r:blip="">
          <dgm:adjLst/>
        </dgm:shape>
        <dgm:presOf axis="self" ptType="node"/>
        <dgm:choose name="Name139">
          <dgm:if name="Name140" func="var" arg="dir" op="equ" val="norm">
            <dgm:constrLst>
              <dgm:constr type="lMarg" refType="w" fact="0.6"/>
              <dgm:constr type="rMarg" refType="primFontSz" fact="0.3"/>
              <dgm:constr type="tMarg" refType="primFontSz" fact="0.3"/>
              <dgm:constr type="bMarg" refType="primFontSz" fact="0.3"/>
            </dgm:constrLst>
          </dgm:if>
          <dgm:else name="Name141">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42">
        <dgm:if name="Name143" axis="ch" ptType="node" func="cnt" op="gte" val="1">
          <dgm:layoutNode name="desTx3" styleLbl="revTx">
            <dgm:varLst>
              <dgm:bulletEnabled val="1"/>
            </dgm:varLst>
            <dgm:choose name="Name144">
              <dgm:if name="Name145" func="var" arg="dir" op="equ" val="norm">
                <dgm:choose name="Name146">
                  <dgm:if name="Name147" axis="ch" ptType="node" func="cnt" op="gte" val="2">
                    <dgm:alg type="tx">
                      <dgm:param type="parTxLTRAlign" val="l"/>
                      <dgm:param type="parTxRTLAlign" val="l"/>
                      <dgm:param type="stBulletLvl" val="1"/>
                    </dgm:alg>
                  </dgm:if>
                  <dgm:else name="Name148">
                    <dgm:alg type="tx">
                      <dgm:param type="parTxLTRAlign" val="l"/>
                      <dgm:param type="parTxRTLAlign" val="l"/>
                    </dgm:alg>
                  </dgm:else>
                </dgm:choose>
              </dgm:if>
              <dgm:else name="Name149">
                <dgm:choose name="Name150">
                  <dgm:if name="Name151" axis="ch" ptType="node" func="cnt" op="gte" val="2">
                    <dgm:alg type="tx">
                      <dgm:param type="parTxLTRAlign" val="r"/>
                      <dgm:param type="parTxRTLAlign" val="r"/>
                      <dgm:param type="shpTxLTRAlignCh" val="r"/>
                      <dgm:param type="shpTxRTLAlignCh" val="r"/>
                      <dgm:param type="stBulletLvl" val="1"/>
                    </dgm:alg>
                  </dgm:if>
                  <dgm:else name="Name152">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53"/>
      </dgm:choose>
    </dgm:forEach>
    <dgm:forEach name="Name154" axis="ch" ptType="sibTrans" hideLastTrans="0" st="3" cnt="1">
      <dgm:layoutNode name="picture3">
        <dgm:alg type="sp"/>
        <dgm:shape xmlns:r="http://schemas.openxmlformats.org/officeDocument/2006/relationships" r:blip="">
          <dgm:adjLst/>
        </dgm:shape>
        <dgm:presOf/>
        <dgm:constrLst/>
        <dgm:forEach name="Name155" ref="imageRepeat"/>
      </dgm:layoutNode>
    </dgm:forEach>
    <dgm:forEach name="Name156" axis="ch" ptType="node" st="4" cnt="1">
      <dgm:layoutNode name="parTx4">
        <dgm:choose name="Name157">
          <dgm:if name="Name158" func="var" arg="dir" op="equ" val="norm">
            <dgm:alg type="tx">
              <dgm:param type="parTxLTRAlign" val="l"/>
              <dgm:param type="parTxRTLAlign" val="r"/>
            </dgm:alg>
          </dgm:if>
          <dgm:else name="Name159">
            <dgm:alg type="tx">
              <dgm:param type="parTxLTRAlign" val="r"/>
              <dgm:param type="parTxRTLAlign" val="l"/>
            </dgm:alg>
          </dgm:else>
        </dgm:choose>
        <dgm:shape xmlns:r="http://schemas.openxmlformats.org/officeDocument/2006/relationships" type="roundRect" r:blip="">
          <dgm:adjLst/>
        </dgm:shape>
        <dgm:presOf axis="self" ptType="node"/>
        <dgm:choose name="Name160">
          <dgm:if name="Name161" func="var" arg="dir" op="equ" val="norm">
            <dgm:constrLst>
              <dgm:constr type="lMarg" refType="w" fact="0.6"/>
              <dgm:constr type="rMarg" refType="primFontSz" fact="0.3"/>
              <dgm:constr type="tMarg" refType="primFontSz" fact="0.3"/>
              <dgm:constr type="bMarg" refType="primFontSz" fact="0.3"/>
            </dgm:constrLst>
          </dgm:if>
          <dgm:else name="Name162">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63">
        <dgm:if name="Name164" axis="ch" ptType="node" func="cnt" op="gte" val="1">
          <dgm:layoutNode name="desTx4" styleLbl="revTx">
            <dgm:varLst>
              <dgm:bulletEnabled val="1"/>
            </dgm:varLst>
            <dgm:choose name="Name165">
              <dgm:if name="Name166" func="var" arg="dir" op="equ" val="norm">
                <dgm:choose name="Name167">
                  <dgm:if name="Name168" axis="ch" ptType="node" func="cnt" op="gte" val="2">
                    <dgm:alg type="tx">
                      <dgm:param type="parTxLTRAlign" val="l"/>
                      <dgm:param type="parTxRTLAlign" val="l"/>
                      <dgm:param type="stBulletLvl" val="1"/>
                    </dgm:alg>
                  </dgm:if>
                  <dgm:else name="Name169">
                    <dgm:alg type="tx">
                      <dgm:param type="parTxLTRAlign" val="l"/>
                      <dgm:param type="parTxRTLAlign" val="l"/>
                    </dgm:alg>
                  </dgm:else>
                </dgm:choose>
              </dgm:if>
              <dgm:else name="Name170">
                <dgm:choose name="Name171">
                  <dgm:if name="Name172" axis="ch" ptType="node" func="cnt" op="gte" val="2">
                    <dgm:alg type="tx">
                      <dgm:param type="parTxLTRAlign" val="r"/>
                      <dgm:param type="parTxRTLAlign" val="r"/>
                      <dgm:param type="shpTxLTRAlignCh" val="r"/>
                      <dgm:param type="shpTxRTLAlignCh" val="r"/>
                      <dgm:param type="stBulletLvl" val="1"/>
                    </dgm:alg>
                  </dgm:if>
                  <dgm:else name="Name173">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74"/>
      </dgm:choose>
    </dgm:forEach>
    <dgm:forEach name="Name175" axis="ch" ptType="sibTrans" hideLastTrans="0" st="4" cnt="1">
      <dgm:layoutNode name="picture4">
        <dgm:alg type="sp"/>
        <dgm:shape xmlns:r="http://schemas.openxmlformats.org/officeDocument/2006/relationships" r:blip="">
          <dgm:adjLst/>
        </dgm:shape>
        <dgm:presOf/>
        <dgm:constrLst/>
        <dgm:forEach name="Name176" ref="imageRepeat"/>
      </dgm:layoutNode>
    </dgm:forEach>
    <dgm:forEach name="Name177" axis="ch" ptType="node" st="5" cnt="1">
      <dgm:layoutNode name="parTx5">
        <dgm:choose name="Name178">
          <dgm:if name="Name179" func="var" arg="dir" op="equ" val="norm">
            <dgm:alg type="tx">
              <dgm:param type="parTxLTRAlign" val="l"/>
              <dgm:param type="parTxRTLAlign" val="r"/>
            </dgm:alg>
          </dgm:if>
          <dgm:else name="Name180">
            <dgm:alg type="tx">
              <dgm:param type="parTxLTRAlign" val="r"/>
              <dgm:param type="parTxRTLAlign" val="l"/>
            </dgm:alg>
          </dgm:else>
        </dgm:choose>
        <dgm:shape xmlns:r="http://schemas.openxmlformats.org/officeDocument/2006/relationships" type="roundRect" r:blip="">
          <dgm:adjLst/>
        </dgm:shape>
        <dgm:presOf axis="self" ptType="node"/>
        <dgm:choose name="Name181">
          <dgm:if name="Name182" func="var" arg="dir" op="equ" val="norm">
            <dgm:constrLst>
              <dgm:constr type="lMarg" refType="w" fact="0.6"/>
              <dgm:constr type="rMarg" refType="primFontSz" fact="0.3"/>
              <dgm:constr type="tMarg" refType="primFontSz" fact="0.3"/>
              <dgm:constr type="bMarg" refType="primFontSz" fact="0.3"/>
            </dgm:constrLst>
          </dgm:if>
          <dgm:else name="Name183">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84">
        <dgm:if name="Name185" axis="ch" ptType="node" func="cnt" op="gte" val="1">
          <dgm:layoutNode name="desTx5" styleLbl="revTx">
            <dgm:varLst>
              <dgm:bulletEnabled val="1"/>
            </dgm:varLst>
            <dgm:choose name="Name186">
              <dgm:if name="Name187" func="var" arg="dir" op="equ" val="norm">
                <dgm:choose name="Name188">
                  <dgm:if name="Name189" axis="ch" ptType="node" func="cnt" op="gte" val="2">
                    <dgm:alg type="tx">
                      <dgm:param type="parTxLTRAlign" val="l"/>
                      <dgm:param type="parTxRTLAlign" val="l"/>
                      <dgm:param type="stBulletLvl" val="1"/>
                    </dgm:alg>
                  </dgm:if>
                  <dgm:else name="Name190">
                    <dgm:alg type="tx">
                      <dgm:param type="parTxLTRAlign" val="l"/>
                      <dgm:param type="parTxRTLAlign" val="l"/>
                    </dgm:alg>
                  </dgm:else>
                </dgm:choose>
              </dgm:if>
              <dgm:else name="Name191">
                <dgm:choose name="Name192">
                  <dgm:if name="Name193" axis="ch" ptType="node" func="cnt" op="gte" val="2">
                    <dgm:alg type="tx">
                      <dgm:param type="parTxLTRAlign" val="r"/>
                      <dgm:param type="parTxRTLAlign" val="r"/>
                      <dgm:param type="shpTxLTRAlignCh" val="r"/>
                      <dgm:param type="shpTxRTLAlignCh" val="r"/>
                      <dgm:param type="stBulletLvl" val="1"/>
                    </dgm:alg>
                  </dgm:if>
                  <dgm:else name="Name194">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95"/>
      </dgm:choose>
    </dgm:forEach>
    <dgm:forEach name="Name196" axis="ch" ptType="sibTrans" hideLastTrans="0" st="5" cnt="1">
      <dgm:layoutNode name="picture5">
        <dgm:alg type="sp"/>
        <dgm:shape xmlns:r="http://schemas.openxmlformats.org/officeDocument/2006/relationships" r:blip="">
          <dgm:adjLst/>
        </dgm:shape>
        <dgm:presOf/>
        <dgm:constrLst/>
        <dgm:forEach name="Name197" ref="imageRepeat"/>
      </dgm:layoutNode>
    </dgm:forEach>
    <dgm:forEach name="Name198" axis="ch" ptType="node" st="6" cnt="1">
      <dgm:layoutNode name="parTx6">
        <dgm:choose name="Name199">
          <dgm:if name="Name200" func="var" arg="dir" op="equ" val="norm">
            <dgm:alg type="tx">
              <dgm:param type="parTxLTRAlign" val="l"/>
              <dgm:param type="parTxRTLAlign" val="r"/>
            </dgm:alg>
          </dgm:if>
          <dgm:else name="Name201">
            <dgm:alg type="tx">
              <dgm:param type="parTxLTRAlign" val="r"/>
              <dgm:param type="parTxRTLAlign" val="l"/>
            </dgm:alg>
          </dgm:else>
        </dgm:choose>
        <dgm:shape xmlns:r="http://schemas.openxmlformats.org/officeDocument/2006/relationships" type="roundRect" r:blip="">
          <dgm:adjLst/>
        </dgm:shape>
        <dgm:presOf axis="self" ptType="node"/>
        <dgm:choose name="Name202">
          <dgm:if name="Name203" func="var" arg="dir" op="equ" val="norm">
            <dgm:constrLst>
              <dgm:constr type="lMarg" refType="w" fact="0.6"/>
              <dgm:constr type="rMarg" refType="primFontSz" fact="0.3"/>
              <dgm:constr type="tMarg" refType="primFontSz" fact="0.3"/>
              <dgm:constr type="bMarg" refType="primFontSz" fact="0.3"/>
            </dgm:constrLst>
          </dgm:if>
          <dgm:else name="Name204">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05">
        <dgm:if name="Name206" axis="ch" ptType="node" func="cnt" op="gte" val="1">
          <dgm:layoutNode name="desTx6" styleLbl="revTx">
            <dgm:varLst>
              <dgm:bulletEnabled val="1"/>
            </dgm:varLst>
            <dgm:choose name="Name207">
              <dgm:if name="Name208" func="var" arg="dir" op="equ" val="norm">
                <dgm:choose name="Name209">
                  <dgm:if name="Name210" axis="ch" ptType="node" func="cnt" op="gte" val="2">
                    <dgm:alg type="tx">
                      <dgm:param type="parTxLTRAlign" val="l"/>
                      <dgm:param type="parTxRTLAlign" val="l"/>
                      <dgm:param type="stBulletLvl" val="1"/>
                    </dgm:alg>
                  </dgm:if>
                  <dgm:else name="Name211">
                    <dgm:alg type="tx">
                      <dgm:param type="parTxLTRAlign" val="l"/>
                      <dgm:param type="parTxRTLAlign" val="l"/>
                    </dgm:alg>
                  </dgm:else>
                </dgm:choose>
              </dgm:if>
              <dgm:else name="Name212">
                <dgm:choose name="Name213">
                  <dgm:if name="Name214" axis="ch" ptType="node" func="cnt" op="gte" val="2">
                    <dgm:alg type="tx">
                      <dgm:param type="parTxLTRAlign" val="r"/>
                      <dgm:param type="parTxRTLAlign" val="r"/>
                      <dgm:param type="shpTxLTRAlignCh" val="r"/>
                      <dgm:param type="shpTxRTLAlignCh" val="r"/>
                      <dgm:param type="stBulletLvl" val="1"/>
                    </dgm:alg>
                  </dgm:if>
                  <dgm:else name="Name215">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16"/>
      </dgm:choose>
    </dgm:forEach>
    <dgm:forEach name="Name217" axis="ch" ptType="sibTrans" hideLastTrans="0" st="6" cnt="1">
      <dgm:layoutNode name="picture6">
        <dgm:alg type="sp"/>
        <dgm:shape xmlns:r="http://schemas.openxmlformats.org/officeDocument/2006/relationships" r:blip="">
          <dgm:adjLst/>
        </dgm:shape>
        <dgm:presOf/>
        <dgm:constrLst/>
        <dgm:forEach name="Name218" ref="imageRepeat"/>
      </dgm:layoutNode>
    </dgm:forEach>
    <dgm:forEach name="Name219" axis="ch" ptType="node" st="7" cnt="1">
      <dgm:layoutNode name="parTx7">
        <dgm:choose name="Name220">
          <dgm:if name="Name221" func="var" arg="dir" op="equ" val="norm">
            <dgm:alg type="tx">
              <dgm:param type="parTxLTRAlign" val="l"/>
              <dgm:param type="parTxRTLAlign" val="r"/>
            </dgm:alg>
          </dgm:if>
          <dgm:else name="Name222">
            <dgm:alg type="tx">
              <dgm:param type="parTxLTRAlign" val="r"/>
              <dgm:param type="parTxRTLAlign" val="l"/>
            </dgm:alg>
          </dgm:else>
        </dgm:choose>
        <dgm:shape xmlns:r="http://schemas.openxmlformats.org/officeDocument/2006/relationships" type="roundRect" r:blip="">
          <dgm:adjLst/>
        </dgm:shape>
        <dgm:presOf axis="self" ptType="node"/>
        <dgm:choose name="Name223">
          <dgm:if name="Name224" func="var" arg="dir" op="equ" val="norm">
            <dgm:constrLst>
              <dgm:constr type="lMarg" refType="w" fact="0.6"/>
              <dgm:constr type="rMarg" refType="primFontSz" fact="0.3"/>
              <dgm:constr type="tMarg" refType="primFontSz" fact="0.3"/>
              <dgm:constr type="bMarg" refType="primFontSz" fact="0.3"/>
            </dgm:constrLst>
          </dgm:if>
          <dgm:else name="Name225">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26">
        <dgm:if name="Name227" axis="ch" ptType="node" func="cnt" op="gte" val="1">
          <dgm:layoutNode name="desTx7" styleLbl="revTx">
            <dgm:varLst>
              <dgm:bulletEnabled val="1"/>
            </dgm:varLst>
            <dgm:choose name="Name228">
              <dgm:if name="Name229" func="var" arg="dir" op="equ" val="norm">
                <dgm:choose name="Name230">
                  <dgm:if name="Name231" axis="ch" ptType="node" func="cnt" op="gte" val="2">
                    <dgm:alg type="tx">
                      <dgm:param type="parTxLTRAlign" val="l"/>
                      <dgm:param type="parTxRTLAlign" val="l"/>
                      <dgm:param type="stBulletLvl" val="1"/>
                    </dgm:alg>
                  </dgm:if>
                  <dgm:else name="Name232">
                    <dgm:alg type="tx">
                      <dgm:param type="parTxLTRAlign" val="l"/>
                      <dgm:param type="parTxRTLAlign" val="l"/>
                    </dgm:alg>
                  </dgm:else>
                </dgm:choose>
              </dgm:if>
              <dgm:else name="Name233">
                <dgm:choose name="Name234">
                  <dgm:if name="Name235" axis="ch" ptType="node" func="cnt" op="gte" val="2">
                    <dgm:alg type="tx">
                      <dgm:param type="parTxLTRAlign" val="r"/>
                      <dgm:param type="parTxRTLAlign" val="r"/>
                      <dgm:param type="shpTxLTRAlignCh" val="r"/>
                      <dgm:param type="shpTxRTLAlignCh" val="r"/>
                      <dgm:param type="stBulletLvl" val="1"/>
                    </dgm:alg>
                  </dgm:if>
                  <dgm:else name="Name236">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37"/>
      </dgm:choose>
    </dgm:forEach>
    <dgm:forEach name="Name238" axis="ch" ptType="sibTrans" hideLastTrans="0" st="7" cnt="1">
      <dgm:layoutNode name="picture7">
        <dgm:alg type="sp"/>
        <dgm:shape xmlns:r="http://schemas.openxmlformats.org/officeDocument/2006/relationships" r:blip="">
          <dgm:adjLst/>
        </dgm:shape>
        <dgm:presOf/>
        <dgm:constrLst/>
        <dgm:forEach name="Name239" ref="imageRepea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19/07/2021</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19/07/2021</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Номер слайда 3"/>
          <p:cNvSpPr>
            <a:spLocks noGrp="1"/>
          </p:cNvSpPr>
          <p:nvPr>
            <p:ph type="sldNum" sz="quarter" idx="5"/>
          </p:nvPr>
        </p:nvSpPr>
        <p:spPr/>
        <p:txBody>
          <a:bodyPr/>
          <a:lstStyle/>
          <a:p>
            <a:fld id="{CFEC6BDB-A580-43C2-93AA-25CD6942CD0F}" type="slidenum">
              <a:rPr lang="ru-RU" smtClean="0"/>
              <a:t>2</a:t>
            </a:fld>
            <a:endParaRPr lang="ru-RU" dirty="0"/>
          </a:p>
        </p:txBody>
      </p:sp>
    </p:spTree>
    <p:extLst>
      <p:ext uri="{BB962C8B-B14F-4D97-AF65-F5344CB8AC3E}">
        <p14:creationId xmlns:p14="http://schemas.microsoft.com/office/powerpoint/2010/main" val="1528294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Номер слайда 3"/>
          <p:cNvSpPr>
            <a:spLocks noGrp="1"/>
          </p:cNvSpPr>
          <p:nvPr>
            <p:ph type="sldNum" sz="quarter" idx="5"/>
          </p:nvPr>
        </p:nvSpPr>
        <p:spPr/>
        <p:txBody>
          <a:bodyPr/>
          <a:lstStyle/>
          <a:p>
            <a:fld id="{CFEC6BDB-A580-43C2-93AA-25CD6942CD0F}" type="slidenum">
              <a:rPr lang="ru-RU" smtClean="0"/>
              <a:t>11</a:t>
            </a:fld>
            <a:endParaRPr lang="ru-RU" dirty="0"/>
          </a:p>
        </p:txBody>
      </p:sp>
    </p:spTree>
    <p:extLst>
      <p:ext uri="{BB962C8B-B14F-4D97-AF65-F5344CB8AC3E}">
        <p14:creationId xmlns:p14="http://schemas.microsoft.com/office/powerpoint/2010/main" val="10242443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Номер слайда 3"/>
          <p:cNvSpPr>
            <a:spLocks noGrp="1"/>
          </p:cNvSpPr>
          <p:nvPr>
            <p:ph type="sldNum" sz="quarter" idx="5"/>
          </p:nvPr>
        </p:nvSpPr>
        <p:spPr/>
        <p:txBody>
          <a:bodyPr/>
          <a:lstStyle/>
          <a:p>
            <a:fld id="{CFEC6BDB-A580-43C2-93AA-25CD6942CD0F}" type="slidenum">
              <a:rPr lang="ru-RU" smtClean="0"/>
              <a:t>3</a:t>
            </a:fld>
            <a:endParaRPr lang="ru-RU" dirty="0"/>
          </a:p>
        </p:txBody>
      </p:sp>
    </p:spTree>
    <p:extLst>
      <p:ext uri="{BB962C8B-B14F-4D97-AF65-F5344CB8AC3E}">
        <p14:creationId xmlns:p14="http://schemas.microsoft.com/office/powerpoint/2010/main" val="33769609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Номер слайда 3"/>
          <p:cNvSpPr>
            <a:spLocks noGrp="1"/>
          </p:cNvSpPr>
          <p:nvPr>
            <p:ph type="sldNum" sz="quarter" idx="5"/>
          </p:nvPr>
        </p:nvSpPr>
        <p:spPr/>
        <p:txBody>
          <a:bodyPr/>
          <a:lstStyle/>
          <a:p>
            <a:fld id="{CFEC6BDB-A580-43C2-93AA-25CD6942CD0F}" type="slidenum">
              <a:rPr lang="ru-RU" smtClean="0"/>
              <a:t>4</a:t>
            </a:fld>
            <a:endParaRPr lang="ru-RU" dirty="0"/>
          </a:p>
        </p:txBody>
      </p:sp>
    </p:spTree>
    <p:extLst>
      <p:ext uri="{BB962C8B-B14F-4D97-AF65-F5344CB8AC3E}">
        <p14:creationId xmlns:p14="http://schemas.microsoft.com/office/powerpoint/2010/main" val="40210051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1" kern="1200" dirty="0">
                <a:solidFill>
                  <a:schemeClr val="tx1"/>
                </a:solidFill>
                <a:effectLst/>
                <a:latin typeface="+mn-lt"/>
                <a:ea typeface="+mn-ea"/>
                <a:cs typeface="+mn-cs"/>
              </a:rPr>
              <a:t>LOT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4 Technical panels: new TPCS, TPDP, TPG (new Steward – Ms Olga LAVRENTJEVA) and TPPT; and 6 topics for TPDP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More than 20 topics for EWGs and TPPT (TPFQ was disestablished</a:t>
            </a:r>
            <a:r>
              <a:rPr lang="en-US" sz="1200" kern="120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Commodity-based standards for phytosanitary measures – promising one)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highlight>
                  <a:srgbClr val="FFFF00"/>
                </a:highlight>
                <a:latin typeface="+mn-lt"/>
                <a:ea typeface="+mn-ea"/>
                <a:cs typeface="+mn-cs"/>
              </a:rPr>
              <a:t>More than 30 subjects for both TPDP and </a:t>
            </a:r>
            <a:r>
              <a:rPr lang="en-GB" sz="1200" kern="1200">
                <a:solidFill>
                  <a:schemeClr val="tx1"/>
                </a:solidFill>
                <a:effectLst/>
                <a:highlight>
                  <a:srgbClr val="FFFF00"/>
                </a:highlight>
                <a:latin typeface="+mn-lt"/>
                <a:ea typeface="+mn-ea"/>
                <a:cs typeface="+mn-cs"/>
              </a:rPr>
              <a:t>TPPT (seeking </a:t>
            </a:r>
            <a:r>
              <a:rPr lang="en-GB" sz="1200" kern="1200" dirty="0">
                <a:solidFill>
                  <a:schemeClr val="tx1"/>
                </a:solidFill>
                <a:effectLst/>
                <a:highlight>
                  <a:srgbClr val="FFFF00"/>
                </a:highlight>
                <a:latin typeface="+mn-lt"/>
                <a:ea typeface="+mn-ea"/>
                <a:cs typeface="+mn-cs"/>
              </a:rPr>
              <a:t>for experts)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More than 20 subjects for TPG (new terms were added)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i="1" kern="1200" dirty="0">
                <a:solidFill>
                  <a:schemeClr val="tx1"/>
                </a:solidFill>
                <a:effectLst/>
                <a:latin typeface="+mn-lt"/>
                <a:ea typeface="+mn-ea"/>
                <a:cs typeface="+mn-cs"/>
              </a:rPr>
              <a:t>N.B. </a:t>
            </a:r>
            <a:r>
              <a:rPr lang="en-US" sz="1200" i="1" kern="1200" dirty="0">
                <a:solidFill>
                  <a:schemeClr val="tx1"/>
                </a:solidFill>
                <a:effectLst/>
                <a:latin typeface="Gill Sans Nova" panose="020B0602020104020203" pitchFamily="34" charset="0"/>
                <a:ea typeface="+mn-ea"/>
                <a:cs typeface="+mn-cs"/>
              </a:rPr>
              <a:t>D</a:t>
            </a:r>
            <a:r>
              <a:rPr lang="en-US" i="1" dirty="0">
                <a:latin typeface="Gill Sans Nova" panose="020B0602020104020203" pitchFamily="34" charset="0"/>
              </a:rPr>
              <a:t>ozen of topics progressed – refer to the consultations too</a:t>
            </a:r>
            <a:endParaRPr lang="en-GB"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kern="1200" dirty="0">
              <a:solidFill>
                <a:schemeClr val="tx1"/>
              </a:solidFill>
              <a:effectLst/>
              <a:latin typeface="+mn-lt"/>
              <a:ea typeface="+mn-ea"/>
              <a:cs typeface="+mn-cs"/>
            </a:endParaRPr>
          </a:p>
        </p:txBody>
      </p:sp>
      <p:sp>
        <p:nvSpPr>
          <p:cNvPr id="4" name="Номер слайда 3"/>
          <p:cNvSpPr>
            <a:spLocks noGrp="1"/>
          </p:cNvSpPr>
          <p:nvPr>
            <p:ph type="sldNum" sz="quarter" idx="5"/>
          </p:nvPr>
        </p:nvSpPr>
        <p:spPr/>
        <p:txBody>
          <a:bodyPr/>
          <a:lstStyle/>
          <a:p>
            <a:fld id="{CFEC6BDB-A580-43C2-93AA-25CD6942CD0F}" type="slidenum">
              <a:rPr lang="ru-RU" smtClean="0"/>
              <a:t>5</a:t>
            </a:fld>
            <a:endParaRPr lang="ru-RU" dirty="0"/>
          </a:p>
        </p:txBody>
      </p:sp>
    </p:spTree>
    <p:extLst>
      <p:ext uri="{BB962C8B-B14F-4D97-AF65-F5344CB8AC3E}">
        <p14:creationId xmlns:p14="http://schemas.microsoft.com/office/powerpoint/2010/main" val="4719386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Номер слайда 3"/>
          <p:cNvSpPr>
            <a:spLocks noGrp="1"/>
          </p:cNvSpPr>
          <p:nvPr>
            <p:ph type="sldNum" sz="quarter" idx="5"/>
          </p:nvPr>
        </p:nvSpPr>
        <p:spPr/>
        <p:txBody>
          <a:bodyPr/>
          <a:lstStyle/>
          <a:p>
            <a:fld id="{CFEC6BDB-A580-43C2-93AA-25CD6942CD0F}" type="slidenum">
              <a:rPr lang="ru-RU" smtClean="0"/>
              <a:t>6</a:t>
            </a:fld>
            <a:endParaRPr lang="ru-RU" dirty="0"/>
          </a:p>
        </p:txBody>
      </p:sp>
    </p:spTree>
    <p:extLst>
      <p:ext uri="{BB962C8B-B14F-4D97-AF65-F5344CB8AC3E}">
        <p14:creationId xmlns:p14="http://schemas.microsoft.com/office/powerpoint/2010/main" val="25831414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Номер слайда 3"/>
          <p:cNvSpPr>
            <a:spLocks noGrp="1"/>
          </p:cNvSpPr>
          <p:nvPr>
            <p:ph type="sldNum" sz="quarter" idx="5"/>
          </p:nvPr>
        </p:nvSpPr>
        <p:spPr/>
        <p:txBody>
          <a:bodyPr/>
          <a:lstStyle/>
          <a:p>
            <a:fld id="{CFEC6BDB-A580-43C2-93AA-25CD6942CD0F}" type="slidenum">
              <a:rPr lang="ru-RU" smtClean="0"/>
              <a:t>7</a:t>
            </a:fld>
            <a:endParaRPr lang="ru-RU" dirty="0"/>
          </a:p>
        </p:txBody>
      </p:sp>
    </p:spTree>
    <p:extLst>
      <p:ext uri="{BB962C8B-B14F-4D97-AF65-F5344CB8AC3E}">
        <p14:creationId xmlns:p14="http://schemas.microsoft.com/office/powerpoint/2010/main" val="16848977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Номер слайда 3"/>
          <p:cNvSpPr>
            <a:spLocks noGrp="1"/>
          </p:cNvSpPr>
          <p:nvPr>
            <p:ph type="sldNum" sz="quarter" idx="5"/>
          </p:nvPr>
        </p:nvSpPr>
        <p:spPr/>
        <p:txBody>
          <a:bodyPr/>
          <a:lstStyle/>
          <a:p>
            <a:fld id="{CFEC6BDB-A580-43C2-93AA-25CD6942CD0F}" type="slidenum">
              <a:rPr lang="ru-RU" smtClean="0"/>
              <a:t>8</a:t>
            </a:fld>
            <a:endParaRPr lang="ru-RU" dirty="0"/>
          </a:p>
        </p:txBody>
      </p:sp>
    </p:spTree>
    <p:extLst>
      <p:ext uri="{BB962C8B-B14F-4D97-AF65-F5344CB8AC3E}">
        <p14:creationId xmlns:p14="http://schemas.microsoft.com/office/powerpoint/2010/main" val="7354269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Номер слайда 3"/>
          <p:cNvSpPr>
            <a:spLocks noGrp="1"/>
          </p:cNvSpPr>
          <p:nvPr>
            <p:ph type="sldNum" sz="quarter" idx="5"/>
          </p:nvPr>
        </p:nvSpPr>
        <p:spPr/>
        <p:txBody>
          <a:bodyPr/>
          <a:lstStyle/>
          <a:p>
            <a:fld id="{CFEC6BDB-A580-43C2-93AA-25CD6942CD0F}" type="slidenum">
              <a:rPr lang="ru-RU" smtClean="0"/>
              <a:t>9</a:t>
            </a:fld>
            <a:endParaRPr lang="ru-RU" dirty="0"/>
          </a:p>
        </p:txBody>
      </p:sp>
    </p:spTree>
    <p:extLst>
      <p:ext uri="{BB962C8B-B14F-4D97-AF65-F5344CB8AC3E}">
        <p14:creationId xmlns:p14="http://schemas.microsoft.com/office/powerpoint/2010/main" val="2502753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Номер слайда 3"/>
          <p:cNvSpPr>
            <a:spLocks noGrp="1"/>
          </p:cNvSpPr>
          <p:nvPr>
            <p:ph type="sldNum" sz="quarter" idx="5"/>
          </p:nvPr>
        </p:nvSpPr>
        <p:spPr/>
        <p:txBody>
          <a:bodyPr/>
          <a:lstStyle/>
          <a:p>
            <a:fld id="{CFEC6BDB-A580-43C2-93AA-25CD6942CD0F}" type="slidenum">
              <a:rPr lang="ru-RU" smtClean="0"/>
              <a:t>10</a:t>
            </a:fld>
            <a:endParaRPr lang="ru-RU" dirty="0"/>
          </a:p>
        </p:txBody>
      </p:sp>
    </p:spTree>
    <p:extLst>
      <p:ext uri="{BB962C8B-B14F-4D97-AF65-F5344CB8AC3E}">
        <p14:creationId xmlns:p14="http://schemas.microsoft.com/office/powerpoint/2010/main" val="18158628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409898" y="1036993"/>
            <a:ext cx="10506350" cy="1143000"/>
          </a:xfrm>
          <a:prstGeom prst="rect">
            <a:avLst/>
          </a:prstGeom>
        </p:spPr>
        <p:txBody>
          <a:bodyPr/>
          <a:lstStyle>
            <a:lvl1pPr algn="l">
              <a:defRPr/>
            </a:lvl1pPr>
          </a:lstStyle>
          <a:p>
            <a:r>
              <a:rPr lang="en-US" dirty="0"/>
              <a:t>Click to edit Master title style</a:t>
            </a:r>
          </a:p>
        </p:txBody>
      </p:sp>
      <p:sp>
        <p:nvSpPr>
          <p:cNvPr id="3" name="Content Placeholder 2"/>
          <p:cNvSpPr>
            <a:spLocks noGrp="1"/>
          </p:cNvSpPr>
          <p:nvPr>
            <p:ph idx="1" hasCustomPrompt="1"/>
          </p:nvPr>
        </p:nvSpPr>
        <p:spPr>
          <a:xfrm>
            <a:off x="461966" y="2362558"/>
            <a:ext cx="10454285" cy="3466710"/>
          </a:xfrm>
          <a:prstGeom prst="rect">
            <a:avLst/>
          </a:prstGeom>
        </p:spPr>
        <p:txBody>
          <a:bodyPr/>
          <a:lstStyle>
            <a:lvl1pPr marL="0" marR="0" indent="0" algn="l" defTabSz="1037294" rtl="0" eaLnBrk="0" fontAlgn="base" latinLnBrk="0" hangingPunct="0">
              <a:lnSpc>
                <a:spcPct val="100000"/>
              </a:lnSpc>
              <a:spcBef>
                <a:spcPts val="0"/>
              </a:spcBef>
              <a:spcAft>
                <a:spcPct val="0"/>
              </a:spcAft>
              <a:buClrTx/>
              <a:buSzTx/>
              <a:buFont typeface="Arial" charset="0"/>
              <a:buNone/>
              <a:tabLst/>
              <a:defRPr lang="en-US" b="0" i="0" kern="100" baseline="0" smtClean="0">
                <a:effectLst/>
              </a:defRPr>
            </a:lvl1pPr>
          </a:lstStyle>
          <a:p>
            <a:pPr marL="387256" marR="0" lvl="0" indent="-387256" algn="l" defTabSz="1037294" rtl="0" eaLnBrk="0" fontAlgn="base" latinLnBrk="0" hangingPunct="0">
              <a:lnSpc>
                <a:spcPct val="100000"/>
              </a:lnSpc>
              <a:spcBef>
                <a:spcPct val="20000"/>
              </a:spcBef>
              <a:spcAft>
                <a:spcPct val="0"/>
              </a:spcAft>
              <a:buClrTx/>
              <a:buSzTx/>
              <a:buFont typeface="Arial" charset="0"/>
              <a:buNone/>
              <a:tabLst/>
              <a:defRPr/>
            </a:pPr>
            <a:r>
              <a:rPr lang="en-US" sz="2178" baseline="0" dirty="0"/>
              <a:t>Lorem </a:t>
            </a:r>
            <a:r>
              <a:rPr lang="en-US" sz="2178" baseline="0" dirty="0" err="1"/>
              <a:t>Ipsum</a:t>
            </a:r>
            <a:endParaRPr lang="en-US" sz="2178" baseline="0" dirty="0"/>
          </a:p>
        </p:txBody>
      </p:sp>
    </p:spTree>
    <p:extLst>
      <p:ext uri="{BB962C8B-B14F-4D97-AF65-F5344CB8AC3E}">
        <p14:creationId xmlns:p14="http://schemas.microsoft.com/office/powerpoint/2010/main" val="11680925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emf"/><Relationship Id="rId5" Type="http://schemas.openxmlformats.org/officeDocument/2006/relationships/image" Target="../media/image1.emf"/><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6.xml"/><Relationship Id="rId7" Type="http://schemas.openxmlformats.org/officeDocument/2006/relationships/image" Target="../media/image2.emf"/><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1.emf"/><Relationship Id="rId5" Type="http://schemas.openxmlformats.org/officeDocument/2006/relationships/theme" Target="../theme/theme2.xml"/><Relationship Id="rId4"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6"/>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7"/>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 id="2147483956" r:id="rId3"/>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rgbClr val="00825F"/>
                </a:solidFill>
              </a:rPr>
              <a:t>CLICK ON </a:t>
            </a:r>
            <a:r>
              <a:rPr lang="en-US" i="1" dirty="0">
                <a:solidFill>
                  <a:srgbClr val="00825F"/>
                </a:solidFill>
              </a:rPr>
              <a:t>SLIDE MASTER </a:t>
            </a:r>
            <a:r>
              <a:rPr lang="en-US" dirty="0">
                <a:solidFill>
                  <a:srgbClr val="00825F"/>
                </a:solidFill>
              </a:rPr>
              <a:t>TO EDIT PRESENTATION TITLE</a:t>
            </a: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7"/>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8"/>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2" name="TextBox 1">
            <a:extLst>
              <a:ext uri="{FF2B5EF4-FFF2-40B4-BE49-F238E27FC236}">
                <a16:creationId xmlns:a16="http://schemas.microsoft.com/office/drawing/2014/main" id="{1EBFC24B-5A00-3A48-A356-A78F1A7ABB14}"/>
              </a:ext>
            </a:extLst>
          </p:cNvPr>
          <p:cNvSpPr txBox="1"/>
          <p:nvPr userDrawn="1"/>
        </p:nvSpPr>
        <p:spPr>
          <a:xfrm>
            <a:off x="10744200" y="6413091"/>
            <a:ext cx="1447800" cy="353943"/>
          </a:xfrm>
          <a:prstGeom prst="rect">
            <a:avLst/>
          </a:prstGeom>
        </p:spPr>
        <p:txBody>
          <a:bodyPr wrap="square" lIns="540000" tIns="0" rIns="360000" rtlCol="0" anchor="t" anchorCtr="0">
            <a:spAutoFit/>
          </a:bodyPr>
          <a:lstStyle/>
          <a:p>
            <a:fld id="{B782F2B3-BF2A-3042-AED2-C560A5FC06BC}" type="slidenum">
              <a:rPr lang="en-IT" sz="2000" smtClean="0">
                <a:solidFill>
                  <a:srgbClr val="A81E3B"/>
                </a:solidFill>
              </a:rPr>
              <a:t>‹#›</a:t>
            </a:fld>
            <a:endParaRPr lang="en-IT" dirty="0">
              <a:solidFill>
                <a:srgbClr val="A81E3B"/>
              </a:solidFill>
            </a:endParaRPr>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diagramData" Target="../diagrams/data17.xml"/><Relationship Id="rId3" Type="http://schemas.openxmlformats.org/officeDocument/2006/relationships/diagramData" Target="../diagrams/data16.xml"/><Relationship Id="rId7" Type="http://schemas.microsoft.com/office/2007/relationships/diagramDrawing" Target="../diagrams/drawing16.xml"/><Relationship Id="rId12" Type="http://schemas.microsoft.com/office/2007/relationships/diagramDrawing" Target="../diagrams/drawing17.xml"/><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diagramColors" Target="../diagrams/colors16.xml"/><Relationship Id="rId11" Type="http://schemas.openxmlformats.org/officeDocument/2006/relationships/diagramColors" Target="../diagrams/colors17.xml"/><Relationship Id="rId5" Type="http://schemas.openxmlformats.org/officeDocument/2006/relationships/diagramQuickStyle" Target="../diagrams/quickStyle16.xml"/><Relationship Id="rId10" Type="http://schemas.openxmlformats.org/officeDocument/2006/relationships/diagramQuickStyle" Target="../diagrams/quickStyle17.xml"/><Relationship Id="rId4" Type="http://schemas.openxmlformats.org/officeDocument/2006/relationships/diagramLayout" Target="../diagrams/layout16.xml"/><Relationship Id="rId9" Type="http://schemas.openxmlformats.org/officeDocument/2006/relationships/diagramLayout" Target="../diagrams/layout17.xml"/></Relationships>
</file>

<file path=ppt/slides/_rels/slide11.xml.rels><?xml version="1.0" encoding="UTF-8" standalone="yes"?>
<Relationships xmlns="http://schemas.openxmlformats.org/package/2006/relationships"><Relationship Id="rId8" Type="http://schemas.openxmlformats.org/officeDocument/2006/relationships/diagramData" Target="../diagrams/data19.xml"/><Relationship Id="rId3" Type="http://schemas.openxmlformats.org/officeDocument/2006/relationships/diagramData" Target="../diagrams/data18.xml"/><Relationship Id="rId7" Type="http://schemas.microsoft.com/office/2007/relationships/diagramDrawing" Target="../diagrams/drawing18.xml"/><Relationship Id="rId12" Type="http://schemas.microsoft.com/office/2007/relationships/diagramDrawing" Target="../diagrams/drawing19.xml"/><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diagramColors" Target="../diagrams/colors18.xml"/><Relationship Id="rId11" Type="http://schemas.openxmlformats.org/officeDocument/2006/relationships/diagramColors" Target="../diagrams/colors19.xml"/><Relationship Id="rId5" Type="http://schemas.openxmlformats.org/officeDocument/2006/relationships/diagramQuickStyle" Target="../diagrams/quickStyle18.xml"/><Relationship Id="rId10" Type="http://schemas.openxmlformats.org/officeDocument/2006/relationships/diagramQuickStyle" Target="../diagrams/quickStyle19.xml"/><Relationship Id="rId4" Type="http://schemas.openxmlformats.org/officeDocument/2006/relationships/diagramLayout" Target="../diagrams/layout18.xml"/><Relationship Id="rId9" Type="http://schemas.openxmlformats.org/officeDocument/2006/relationships/diagramLayout" Target="../diagrams/layout1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13" Type="http://schemas.microsoft.com/office/2007/relationships/diagramDrawing" Target="../diagrams/drawing2.xml"/><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diagramColors" Target="../diagrams/colors2.xml"/><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diagramColors" Target="../diagrams/colors1.xml"/><Relationship Id="rId11" Type="http://schemas.openxmlformats.org/officeDocument/2006/relationships/diagramQuickStyle" Target="../diagrams/quickStyle2.xml"/><Relationship Id="rId5" Type="http://schemas.openxmlformats.org/officeDocument/2006/relationships/diagramQuickStyle" Target="../diagrams/quickStyle1.xml"/><Relationship Id="rId10" Type="http://schemas.openxmlformats.org/officeDocument/2006/relationships/diagramLayout" Target="../diagrams/layout2.xml"/><Relationship Id="rId4" Type="http://schemas.openxmlformats.org/officeDocument/2006/relationships/diagramLayout" Target="../diagrams/layout1.xml"/><Relationship Id="rId9" Type="http://schemas.openxmlformats.org/officeDocument/2006/relationships/diagramData" Target="../diagrams/data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5.xml.rels><?xml version="1.0" encoding="UTF-8" standalone="yes"?>
<Relationships xmlns="http://schemas.openxmlformats.org/package/2006/relationships"><Relationship Id="rId8" Type="http://schemas.openxmlformats.org/officeDocument/2006/relationships/diagramData" Target="../diagrams/data6.xml"/><Relationship Id="rId13" Type="http://schemas.openxmlformats.org/officeDocument/2006/relationships/diagramData" Target="../diagrams/data7.xml"/><Relationship Id="rId18" Type="http://schemas.openxmlformats.org/officeDocument/2006/relationships/diagramData" Target="../diagrams/data8.xml"/><Relationship Id="rId26" Type="http://schemas.openxmlformats.org/officeDocument/2006/relationships/diagramColors" Target="../diagrams/colors9.xml"/><Relationship Id="rId3" Type="http://schemas.openxmlformats.org/officeDocument/2006/relationships/diagramData" Target="../diagrams/data5.xml"/><Relationship Id="rId21" Type="http://schemas.openxmlformats.org/officeDocument/2006/relationships/diagramColors" Target="../diagrams/colors8.xml"/><Relationship Id="rId7" Type="http://schemas.microsoft.com/office/2007/relationships/diagramDrawing" Target="../diagrams/drawing5.xml"/><Relationship Id="rId12" Type="http://schemas.microsoft.com/office/2007/relationships/diagramDrawing" Target="../diagrams/drawing6.xml"/><Relationship Id="rId17" Type="http://schemas.microsoft.com/office/2007/relationships/diagramDrawing" Target="../diagrams/drawing7.xml"/><Relationship Id="rId25" Type="http://schemas.openxmlformats.org/officeDocument/2006/relationships/diagramQuickStyle" Target="../diagrams/quickStyle9.xml"/><Relationship Id="rId2" Type="http://schemas.openxmlformats.org/officeDocument/2006/relationships/notesSlide" Target="../notesSlides/notesSlide4.xml"/><Relationship Id="rId16" Type="http://schemas.openxmlformats.org/officeDocument/2006/relationships/diagramColors" Target="../diagrams/colors7.xml"/><Relationship Id="rId20" Type="http://schemas.openxmlformats.org/officeDocument/2006/relationships/diagramQuickStyle" Target="../diagrams/quickStyle8.xml"/><Relationship Id="rId29" Type="http://schemas.openxmlformats.org/officeDocument/2006/relationships/diagramLayout" Target="../diagrams/layout10.xml"/><Relationship Id="rId1" Type="http://schemas.openxmlformats.org/officeDocument/2006/relationships/slideLayout" Target="../slideLayouts/slideLayout3.xml"/><Relationship Id="rId6" Type="http://schemas.openxmlformats.org/officeDocument/2006/relationships/diagramColors" Target="../diagrams/colors5.xml"/><Relationship Id="rId11" Type="http://schemas.openxmlformats.org/officeDocument/2006/relationships/diagramColors" Target="../diagrams/colors6.xml"/><Relationship Id="rId24" Type="http://schemas.openxmlformats.org/officeDocument/2006/relationships/diagramLayout" Target="../diagrams/layout9.xml"/><Relationship Id="rId32" Type="http://schemas.microsoft.com/office/2007/relationships/diagramDrawing" Target="../diagrams/drawing10.xml"/><Relationship Id="rId5" Type="http://schemas.openxmlformats.org/officeDocument/2006/relationships/diagramQuickStyle" Target="../diagrams/quickStyle5.xml"/><Relationship Id="rId15" Type="http://schemas.openxmlformats.org/officeDocument/2006/relationships/diagramQuickStyle" Target="../diagrams/quickStyle7.xml"/><Relationship Id="rId23" Type="http://schemas.openxmlformats.org/officeDocument/2006/relationships/diagramData" Target="../diagrams/data9.xml"/><Relationship Id="rId28" Type="http://schemas.openxmlformats.org/officeDocument/2006/relationships/diagramData" Target="../diagrams/data10.xml"/><Relationship Id="rId10" Type="http://schemas.openxmlformats.org/officeDocument/2006/relationships/diagramQuickStyle" Target="../diagrams/quickStyle6.xml"/><Relationship Id="rId19" Type="http://schemas.openxmlformats.org/officeDocument/2006/relationships/diagramLayout" Target="../diagrams/layout8.xml"/><Relationship Id="rId31" Type="http://schemas.openxmlformats.org/officeDocument/2006/relationships/diagramColors" Target="../diagrams/colors10.xml"/><Relationship Id="rId4" Type="http://schemas.openxmlformats.org/officeDocument/2006/relationships/diagramLayout" Target="../diagrams/layout5.xml"/><Relationship Id="rId9" Type="http://schemas.openxmlformats.org/officeDocument/2006/relationships/diagramLayout" Target="../diagrams/layout6.xml"/><Relationship Id="rId14" Type="http://schemas.openxmlformats.org/officeDocument/2006/relationships/diagramLayout" Target="../diagrams/layout7.xml"/><Relationship Id="rId22" Type="http://schemas.microsoft.com/office/2007/relationships/diagramDrawing" Target="../diagrams/drawing8.xml"/><Relationship Id="rId27" Type="http://schemas.microsoft.com/office/2007/relationships/diagramDrawing" Target="../diagrams/drawing9.xml"/><Relationship Id="rId30" Type="http://schemas.openxmlformats.org/officeDocument/2006/relationships/diagramQuickStyle" Target="../diagrams/quickStyle10.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8.xml.rels><?xml version="1.0" encoding="UTF-8" standalone="yes"?>
<Relationships xmlns="http://schemas.openxmlformats.org/package/2006/relationships"><Relationship Id="rId8" Type="http://schemas.openxmlformats.org/officeDocument/2006/relationships/diagramData" Target="../diagrams/data14.xml"/><Relationship Id="rId3" Type="http://schemas.openxmlformats.org/officeDocument/2006/relationships/diagramData" Target="../diagrams/data13.xml"/><Relationship Id="rId7" Type="http://schemas.microsoft.com/office/2007/relationships/diagramDrawing" Target="../diagrams/drawing13.xml"/><Relationship Id="rId12" Type="http://schemas.microsoft.com/office/2007/relationships/diagramDrawing" Target="../diagrams/drawing14.xml"/><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diagramColors" Target="../diagrams/colors13.xml"/><Relationship Id="rId11" Type="http://schemas.openxmlformats.org/officeDocument/2006/relationships/diagramColors" Target="../diagrams/colors14.xml"/><Relationship Id="rId5" Type="http://schemas.openxmlformats.org/officeDocument/2006/relationships/diagramQuickStyle" Target="../diagrams/quickStyle13.xml"/><Relationship Id="rId10" Type="http://schemas.openxmlformats.org/officeDocument/2006/relationships/diagramQuickStyle" Target="../diagrams/quickStyle14.xml"/><Relationship Id="rId4" Type="http://schemas.openxmlformats.org/officeDocument/2006/relationships/diagramLayout" Target="../diagrams/layout13.xml"/><Relationship Id="rId9" Type="http://schemas.openxmlformats.org/officeDocument/2006/relationships/diagramLayout" Target="../diagrams/layout14.xml"/></Relationships>
</file>

<file path=ppt/slides/_rels/slide9.xml.rels><?xml version="1.0" encoding="UTF-8" standalone="yes"?>
<Relationships xmlns="http://schemas.openxmlformats.org/package/2006/relationships"><Relationship Id="rId8" Type="http://schemas.openxmlformats.org/officeDocument/2006/relationships/diagramColors" Target="../diagrams/colors15.xml"/><Relationship Id="rId3" Type="http://schemas.openxmlformats.org/officeDocument/2006/relationships/hyperlink" Target="https://assets.ippc.int/static/media/files/publication/en/2020/12/Spec_71_HostStatusFF_En_2020-12-02.pdf" TargetMode="External"/><Relationship Id="rId7" Type="http://schemas.openxmlformats.org/officeDocument/2006/relationships/diagramQuickStyle" Target="../diagrams/quickStyle15.xml"/><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diagramLayout" Target="../diagrams/layout15.xml"/><Relationship Id="rId5" Type="http://schemas.openxmlformats.org/officeDocument/2006/relationships/diagramData" Target="../diagrams/data15.xml"/><Relationship Id="rId4" Type="http://schemas.openxmlformats.org/officeDocument/2006/relationships/hyperlink" Target="https://assets.ippc.int/static/media/files/publication/en/2020/12/Spec_70_RevISPM38_En_2020-12-02.pdf" TargetMode="External"/><Relationship Id="rId9" Type="http://schemas.microsoft.com/office/2007/relationships/diagramDrawing" Target="../diagrams/drawing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ellow flower with green leaves&#10;&#10;Description automatically generated with low confidence">
            <a:extLst>
              <a:ext uri="{FF2B5EF4-FFF2-40B4-BE49-F238E27FC236}">
                <a16:creationId xmlns:a16="http://schemas.microsoft.com/office/drawing/2014/main" id="{81B27332-5712-094F-8972-6FC711E18B06}"/>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2296" b="2296"/>
          <a:stretch/>
        </p:blipFill>
        <p:spPr/>
      </p:pic>
      <p:sp>
        <p:nvSpPr>
          <p:cNvPr id="7" name="Title 6">
            <a:extLst>
              <a:ext uri="{FF2B5EF4-FFF2-40B4-BE49-F238E27FC236}">
                <a16:creationId xmlns:a16="http://schemas.microsoft.com/office/drawing/2014/main" id="{7F00055F-E0E9-4F4D-B87B-8E8D531A57DF}"/>
              </a:ext>
            </a:extLst>
          </p:cNvPr>
          <p:cNvSpPr>
            <a:spLocks noGrp="1"/>
          </p:cNvSpPr>
          <p:nvPr>
            <p:ph type="ctrTitle"/>
          </p:nvPr>
        </p:nvSpPr>
        <p:spPr/>
        <p:txBody>
          <a:bodyPr/>
          <a:lstStyle/>
          <a:p>
            <a:pPr algn="r"/>
            <a:r>
              <a:rPr lang="ar-EG" b="1" dirty="0"/>
              <a:t>مستجـدات لجـنة المعـــاييــر</a:t>
            </a:r>
            <a:endParaRPr lang="en-IT" b="1" dirty="0"/>
          </a:p>
        </p:txBody>
      </p:sp>
      <p:sp>
        <p:nvSpPr>
          <p:cNvPr id="9" name="Subtitle 8">
            <a:extLst>
              <a:ext uri="{FF2B5EF4-FFF2-40B4-BE49-F238E27FC236}">
                <a16:creationId xmlns:a16="http://schemas.microsoft.com/office/drawing/2014/main" id="{B80FD00C-FDF7-C641-83A3-7A869D10956B}"/>
              </a:ext>
            </a:extLst>
          </p:cNvPr>
          <p:cNvSpPr>
            <a:spLocks noGrp="1"/>
          </p:cNvSpPr>
          <p:nvPr>
            <p:ph type="subTitle" idx="1"/>
          </p:nvPr>
        </p:nvSpPr>
        <p:spPr/>
        <p:txBody>
          <a:bodyPr/>
          <a:lstStyle/>
          <a:p>
            <a:pPr algn="r"/>
            <a:r>
              <a:rPr lang="ar-EG" dirty="0"/>
              <a:t>ورشة العمل الإقليمية 2021</a:t>
            </a:r>
            <a:endParaRPr lang="en-IT" dirty="0"/>
          </a:p>
        </p:txBody>
      </p:sp>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12192002" cy="1143000"/>
          </a:xfrm>
        </p:spPr>
        <p:txBody>
          <a:bodyPr anchor="ctr"/>
          <a:lstStyle/>
          <a:p>
            <a:pPr algn="ctr"/>
            <a:r>
              <a:rPr lang="ar-EG" sz="3333" b="1" dirty="0">
                <a:latin typeface="Gill Sans Nova" panose="020B0602020104020203" pitchFamily="34" charset="0"/>
              </a:rPr>
              <a:t>تعاون لجنة الخبراء</a:t>
            </a:r>
            <a:endParaRPr lang="en-US" sz="3333" b="1" dirty="0">
              <a:latin typeface="Gill Sans Nova" panose="020B0602020104020203" pitchFamily="34" charset="0"/>
            </a:endParaRPr>
          </a:p>
        </p:txBody>
      </p:sp>
      <p:graphicFrame>
        <p:nvGraphicFramePr>
          <p:cNvPr id="8" name="Diagram 7">
            <a:extLst>
              <a:ext uri="{FF2B5EF4-FFF2-40B4-BE49-F238E27FC236}">
                <a16:creationId xmlns:a16="http://schemas.microsoft.com/office/drawing/2014/main" id="{97261046-964E-4CA7-B308-419351934A64}"/>
              </a:ext>
            </a:extLst>
          </p:cNvPr>
          <p:cNvGraphicFramePr/>
          <p:nvPr>
            <p:extLst>
              <p:ext uri="{D42A27DB-BD31-4B8C-83A1-F6EECF244321}">
                <p14:modId xmlns:p14="http://schemas.microsoft.com/office/powerpoint/2010/main" val="3632140056"/>
              </p:ext>
            </p:extLst>
          </p:nvPr>
        </p:nvGraphicFramePr>
        <p:xfrm>
          <a:off x="5238750" y="1143000"/>
          <a:ext cx="6643960" cy="49871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3">
            <a:extLst>
              <a:ext uri="{FF2B5EF4-FFF2-40B4-BE49-F238E27FC236}">
                <a16:creationId xmlns:a16="http://schemas.microsoft.com/office/drawing/2014/main" id="{980D2D86-8AE1-403F-88DF-D172ADAA5A99}"/>
              </a:ext>
            </a:extLst>
          </p:cNvPr>
          <p:cNvSpPr/>
          <p:nvPr/>
        </p:nvSpPr>
        <p:spPr>
          <a:xfrm>
            <a:off x="5481253" y="6174979"/>
            <a:ext cx="1229503" cy="423193"/>
          </a:xfrm>
          <a:prstGeom prst="rect">
            <a:avLst/>
          </a:prstGeom>
          <a:noFill/>
        </p:spPr>
        <p:txBody>
          <a:bodyPr wrap="none" lIns="152400" tIns="76200" rIns="152400" bIns="7620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750" dirty="0">
                <a:ln w="0"/>
                <a:latin typeface="Gill Sans Nova" panose="020B0602020104020203" pitchFamily="34" charset="0"/>
              </a:rPr>
              <a:t>10 </a:t>
            </a:r>
            <a:r>
              <a:rPr lang="en-US" sz="1667" dirty="0">
                <a:ln w="0"/>
                <a:latin typeface="Gill Sans Nova" panose="020B0602020104020203" pitchFamily="34" charset="0"/>
              </a:rPr>
              <a:t>of</a:t>
            </a:r>
            <a:r>
              <a:rPr lang="en-US" sz="1750" dirty="0">
                <a:ln w="0"/>
                <a:latin typeface="Gill Sans Nova" panose="020B0602020104020203" pitchFamily="34" charset="0"/>
              </a:rPr>
              <a:t> 12</a:t>
            </a:r>
            <a:endParaRPr lang="en-US" sz="2667" dirty="0">
              <a:ln w="0"/>
              <a:latin typeface="Gill Sans Nova" panose="020B0602020104020203" pitchFamily="34" charset="0"/>
            </a:endParaRPr>
          </a:p>
        </p:txBody>
      </p:sp>
      <p:graphicFrame>
        <p:nvGraphicFramePr>
          <p:cNvPr id="11" name="Diagram 10">
            <a:extLst>
              <a:ext uri="{FF2B5EF4-FFF2-40B4-BE49-F238E27FC236}">
                <a16:creationId xmlns:a16="http://schemas.microsoft.com/office/drawing/2014/main" id="{BA576BF4-D870-43E3-B49E-75496F93B722}"/>
              </a:ext>
            </a:extLst>
          </p:cNvPr>
          <p:cNvGraphicFramePr/>
          <p:nvPr>
            <p:extLst>
              <p:ext uri="{D42A27DB-BD31-4B8C-83A1-F6EECF244321}">
                <p14:modId xmlns:p14="http://schemas.microsoft.com/office/powerpoint/2010/main" val="1398018622"/>
              </p:ext>
            </p:extLst>
          </p:nvPr>
        </p:nvGraphicFramePr>
        <p:xfrm>
          <a:off x="670754" y="1143000"/>
          <a:ext cx="3897243" cy="481541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21874097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12192002" cy="1143000"/>
          </a:xfrm>
        </p:spPr>
        <p:txBody>
          <a:bodyPr anchor="ctr"/>
          <a:lstStyle/>
          <a:p>
            <a:pPr algn="ctr"/>
            <a:r>
              <a:rPr lang="ar-EG" sz="3333" b="1" dirty="0">
                <a:latin typeface="Gill Sans Nova" panose="020B0602020104020203" pitchFamily="34" charset="0"/>
              </a:rPr>
              <a:t>أعمال مستقبلية للجنة المعايير</a:t>
            </a:r>
            <a:endParaRPr lang="en-US" sz="3333" b="1" dirty="0">
              <a:latin typeface="Gill Sans Nova" panose="020B0602020104020203" pitchFamily="34" charset="0"/>
            </a:endParaRPr>
          </a:p>
        </p:txBody>
      </p:sp>
      <p:sp>
        <p:nvSpPr>
          <p:cNvPr id="4" name="Rectangle 3">
            <a:extLst>
              <a:ext uri="{FF2B5EF4-FFF2-40B4-BE49-F238E27FC236}">
                <a16:creationId xmlns:a16="http://schemas.microsoft.com/office/drawing/2014/main" id="{802AD285-12A8-465E-9B82-841BD5703AEE}"/>
              </a:ext>
            </a:extLst>
          </p:cNvPr>
          <p:cNvSpPr/>
          <p:nvPr/>
        </p:nvSpPr>
        <p:spPr>
          <a:xfrm>
            <a:off x="5481253" y="6174979"/>
            <a:ext cx="1229503" cy="423193"/>
          </a:xfrm>
          <a:prstGeom prst="rect">
            <a:avLst/>
          </a:prstGeom>
          <a:noFill/>
        </p:spPr>
        <p:txBody>
          <a:bodyPr wrap="square" lIns="152400" tIns="76200" rIns="152400" bIns="7620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750" dirty="0">
                <a:ln w="0"/>
                <a:latin typeface="Gill Sans Nova" panose="020B0602020104020203" pitchFamily="34" charset="0"/>
              </a:rPr>
              <a:t>11 </a:t>
            </a:r>
            <a:r>
              <a:rPr lang="en-US" sz="1667" dirty="0">
                <a:ln w="0"/>
                <a:latin typeface="Gill Sans Nova" panose="020B0602020104020203" pitchFamily="34" charset="0"/>
              </a:rPr>
              <a:t>of</a:t>
            </a:r>
            <a:r>
              <a:rPr lang="en-US" sz="1750" dirty="0">
                <a:ln w="0"/>
                <a:latin typeface="Gill Sans Nova" panose="020B0602020104020203" pitchFamily="34" charset="0"/>
              </a:rPr>
              <a:t> 12</a:t>
            </a:r>
            <a:endParaRPr lang="en-US" sz="2667" dirty="0">
              <a:ln w="0"/>
              <a:latin typeface="Gill Sans Nova" panose="020B0602020104020203" pitchFamily="34" charset="0"/>
            </a:endParaRPr>
          </a:p>
        </p:txBody>
      </p:sp>
      <p:graphicFrame>
        <p:nvGraphicFramePr>
          <p:cNvPr id="5" name="Diagram 4">
            <a:extLst>
              <a:ext uri="{FF2B5EF4-FFF2-40B4-BE49-F238E27FC236}">
                <a16:creationId xmlns:a16="http://schemas.microsoft.com/office/drawing/2014/main" id="{C72EEBAD-315D-492E-944B-BF34B570F2CD}"/>
              </a:ext>
            </a:extLst>
          </p:cNvPr>
          <p:cNvGraphicFramePr/>
          <p:nvPr>
            <p:extLst>
              <p:ext uri="{D42A27DB-BD31-4B8C-83A1-F6EECF244321}">
                <p14:modId xmlns:p14="http://schemas.microsoft.com/office/powerpoint/2010/main" val="1943166794"/>
              </p:ext>
            </p:extLst>
          </p:nvPr>
        </p:nvGraphicFramePr>
        <p:xfrm>
          <a:off x="0" y="1095706"/>
          <a:ext cx="11959167" cy="44873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0" name="Diagram 9">
            <a:extLst>
              <a:ext uri="{FF2B5EF4-FFF2-40B4-BE49-F238E27FC236}">
                <a16:creationId xmlns:a16="http://schemas.microsoft.com/office/drawing/2014/main" id="{5D6CCF70-3640-40C2-AEFA-389A62423255}"/>
              </a:ext>
            </a:extLst>
          </p:cNvPr>
          <p:cNvGraphicFramePr/>
          <p:nvPr>
            <p:extLst>
              <p:ext uri="{D42A27DB-BD31-4B8C-83A1-F6EECF244321}">
                <p14:modId xmlns:p14="http://schemas.microsoft.com/office/powerpoint/2010/main" val="3503258202"/>
              </p:ext>
            </p:extLst>
          </p:nvPr>
        </p:nvGraphicFramePr>
        <p:xfrm>
          <a:off x="3048000" y="5583038"/>
          <a:ext cx="6096000" cy="51296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42104770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ar-EG" sz="4800" dirty="0"/>
              <a:t>شكــرا لكــم</a:t>
            </a:r>
            <a:endParaRPr lang="it-IT" sz="4800" dirty="0"/>
          </a:p>
        </p:txBody>
      </p:sp>
      <p:sp>
        <p:nvSpPr>
          <p:cNvPr id="3" name="Rectangle 2">
            <a:extLst>
              <a:ext uri="{FF2B5EF4-FFF2-40B4-BE49-F238E27FC236}">
                <a16:creationId xmlns:a16="http://schemas.microsoft.com/office/drawing/2014/main" id="{A5343FCF-8DD9-BC48-8DE5-A30633EF8F93}"/>
              </a:ext>
            </a:extLst>
          </p:cNvPr>
          <p:cNvSpPr/>
          <p:nvPr/>
        </p:nvSpPr>
        <p:spPr>
          <a:xfrm>
            <a:off x="4800600" y="4495800"/>
            <a:ext cx="4953000" cy="1138773"/>
          </a:xfrm>
          <a:prstGeom prst="rect">
            <a:avLst/>
          </a:prstGeom>
        </p:spPr>
        <p:txBody>
          <a:bodyPr wrap="square">
            <a:spAutoFit/>
          </a:bodyPr>
          <a:lstStyle/>
          <a:p>
            <a:r>
              <a:rPr lang="ar-EG" altLang="en-US" sz="1800" b="1" dirty="0">
                <a:solidFill>
                  <a:schemeClr val="bg1"/>
                </a:solidFill>
                <a:ea typeface="Arial Unicode MS" panose="020B0604020202020204" pitchFamily="34" charset="-128"/>
                <a:cs typeface="Arial" panose="020B0604020202020204" pitchFamily="34" charset="0"/>
              </a:rPr>
              <a:t>سكرتارية الإتفاقية الدولية لوقاية النباتات</a:t>
            </a:r>
            <a:r>
              <a:rPr lang="fr-FR" altLang="en-US" sz="1800" b="1" dirty="0">
                <a:solidFill>
                  <a:schemeClr val="bg1"/>
                </a:solidFill>
                <a:ea typeface="Arial Unicode MS" panose="020B0604020202020204" pitchFamily="34" charset="-128"/>
                <a:cs typeface="Arial" panose="020B0604020202020204" pitchFamily="34" charset="0"/>
              </a:rPr>
              <a:t/>
            </a:r>
            <a:br>
              <a:rPr lang="fr-FR" altLang="en-US" sz="1800" b="1" dirty="0">
                <a:solidFill>
                  <a:schemeClr val="bg1"/>
                </a:solidFill>
                <a:ea typeface="Arial Unicode MS" panose="020B0604020202020204" pitchFamily="34" charset="-128"/>
                <a:cs typeface="Arial" panose="020B0604020202020204" pitchFamily="34" charset="0"/>
              </a:rPr>
            </a:br>
            <a:r>
              <a:rPr lang="ar-EG" altLang="en-US" sz="1800" dirty="0">
                <a:solidFill>
                  <a:schemeClr val="bg1"/>
                </a:solidFill>
                <a:ea typeface="Arial Unicode MS" panose="020B0604020202020204" pitchFamily="34" charset="-128"/>
                <a:cs typeface="Arial" panose="020B0604020202020204" pitchFamily="34" charset="0"/>
              </a:rPr>
              <a:t>منظمة الأغذية والزراعة للأمم المتحدة (الفاو</a:t>
            </a:r>
            <a:r>
              <a:rPr lang="ar-EG" altLang="en-US" sz="1600" dirty="0">
                <a:solidFill>
                  <a:schemeClr val="bg1"/>
                </a:solidFill>
                <a:ea typeface="Arial Unicode MS" panose="020B0604020202020204" pitchFamily="34" charset="-128"/>
                <a:cs typeface="Arial" panose="020B0604020202020204" pitchFamily="34" charset="0"/>
              </a:rPr>
              <a:t>)</a:t>
            </a: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ippc@fao.org | www.ippc.int</a:t>
            </a:r>
            <a:endParaRPr lang="en-IT" dirty="0">
              <a:solidFill>
                <a:schemeClr val="bg1"/>
              </a:solidFill>
            </a:endParaRPr>
          </a:p>
        </p:txBody>
      </p:sp>
    </p:spTree>
    <p:extLst>
      <p:ext uri="{BB962C8B-B14F-4D97-AF65-F5344CB8AC3E}">
        <p14:creationId xmlns:p14="http://schemas.microsoft.com/office/powerpoint/2010/main" val="26020499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12192002" cy="1143000"/>
          </a:xfrm>
        </p:spPr>
        <p:txBody>
          <a:bodyPr anchor="ctr"/>
          <a:lstStyle/>
          <a:p>
            <a:pPr algn="ctr"/>
            <a:r>
              <a:rPr lang="ar-EG" sz="3333" b="1" dirty="0">
                <a:latin typeface="Gill Sans Nova" panose="020B0602020104020203" pitchFamily="34" charset="0"/>
              </a:rPr>
              <a:t>لجنة المعايير فى شكلها الإفتراضي</a:t>
            </a:r>
            <a:endParaRPr lang="en-US" sz="3333" b="1" dirty="0">
              <a:latin typeface="Gill Sans Nova" panose="020B0602020104020203" pitchFamily="34" charset="0"/>
            </a:endParaRPr>
          </a:p>
        </p:txBody>
      </p:sp>
      <p:sp>
        <p:nvSpPr>
          <p:cNvPr id="11" name="Rectangle 10">
            <a:extLst>
              <a:ext uri="{FF2B5EF4-FFF2-40B4-BE49-F238E27FC236}">
                <a16:creationId xmlns:a16="http://schemas.microsoft.com/office/drawing/2014/main" id="{AD4D8778-7575-4B94-AA68-3949D5BB596A}"/>
              </a:ext>
            </a:extLst>
          </p:cNvPr>
          <p:cNvSpPr/>
          <p:nvPr/>
        </p:nvSpPr>
        <p:spPr>
          <a:xfrm>
            <a:off x="5552585" y="6174979"/>
            <a:ext cx="1086836" cy="423193"/>
          </a:xfrm>
          <a:prstGeom prst="rect">
            <a:avLst/>
          </a:prstGeom>
          <a:noFill/>
        </p:spPr>
        <p:txBody>
          <a:bodyPr wrap="none" lIns="152400" tIns="76200" rIns="152400" bIns="7620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750" dirty="0">
                <a:ln w="0"/>
                <a:latin typeface="Gill Sans Nova" panose="020B0602020104020203" pitchFamily="34" charset="0"/>
              </a:rPr>
              <a:t>2 </a:t>
            </a:r>
            <a:r>
              <a:rPr lang="en-US" sz="1667" dirty="0">
                <a:ln w="0"/>
                <a:latin typeface="Gill Sans Nova" panose="020B0602020104020203" pitchFamily="34" charset="0"/>
              </a:rPr>
              <a:t>of</a:t>
            </a:r>
            <a:r>
              <a:rPr lang="en-US" sz="1750" dirty="0">
                <a:ln w="0"/>
                <a:latin typeface="Gill Sans Nova" panose="020B0602020104020203" pitchFamily="34" charset="0"/>
              </a:rPr>
              <a:t> 12</a:t>
            </a:r>
            <a:endParaRPr lang="en-US" sz="2667" dirty="0">
              <a:ln w="0"/>
              <a:latin typeface="Gill Sans Nova" panose="020B0602020104020203" pitchFamily="34" charset="0"/>
            </a:endParaRPr>
          </a:p>
        </p:txBody>
      </p:sp>
      <p:graphicFrame>
        <p:nvGraphicFramePr>
          <p:cNvPr id="5" name="Diagram 4">
            <a:extLst>
              <a:ext uri="{FF2B5EF4-FFF2-40B4-BE49-F238E27FC236}">
                <a16:creationId xmlns:a16="http://schemas.microsoft.com/office/drawing/2014/main" id="{5A2A8F23-2871-4272-BA44-5594196C125D}"/>
              </a:ext>
            </a:extLst>
          </p:cNvPr>
          <p:cNvGraphicFramePr/>
          <p:nvPr>
            <p:extLst>
              <p:ext uri="{D42A27DB-BD31-4B8C-83A1-F6EECF244321}">
                <p14:modId xmlns:p14="http://schemas.microsoft.com/office/powerpoint/2010/main" val="3507417963"/>
              </p:ext>
            </p:extLst>
          </p:nvPr>
        </p:nvGraphicFramePr>
        <p:xfrm>
          <a:off x="591948" y="971783"/>
          <a:ext cx="2483390" cy="49609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descr="A collage of a person&#10;&#10;Description automatically generated with low confidence">
            <a:extLst>
              <a:ext uri="{FF2B5EF4-FFF2-40B4-BE49-F238E27FC236}">
                <a16:creationId xmlns:a16="http://schemas.microsoft.com/office/drawing/2014/main" id="{EADF97D7-5D04-4051-833E-8E105D5AC4D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253024" y="1143001"/>
            <a:ext cx="5440282" cy="4668282"/>
          </a:xfrm>
          <a:prstGeom prst="rect">
            <a:avLst/>
          </a:prstGeom>
        </p:spPr>
      </p:pic>
      <p:graphicFrame>
        <p:nvGraphicFramePr>
          <p:cNvPr id="9" name="Diagram 8">
            <a:extLst>
              <a:ext uri="{FF2B5EF4-FFF2-40B4-BE49-F238E27FC236}">
                <a16:creationId xmlns:a16="http://schemas.microsoft.com/office/drawing/2014/main" id="{8505B0AB-B4FD-4AB1-AC01-C7ED720D4E04}"/>
              </a:ext>
            </a:extLst>
          </p:cNvPr>
          <p:cNvGraphicFramePr/>
          <p:nvPr>
            <p:extLst>
              <p:ext uri="{D42A27DB-BD31-4B8C-83A1-F6EECF244321}">
                <p14:modId xmlns:p14="http://schemas.microsoft.com/office/powerpoint/2010/main" val="1429060840"/>
              </p:ext>
            </p:extLst>
          </p:nvPr>
        </p:nvGraphicFramePr>
        <p:xfrm>
          <a:off x="8870990" y="1143001"/>
          <a:ext cx="2990810" cy="4668282"/>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13991435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12192002" cy="1143000"/>
          </a:xfrm>
        </p:spPr>
        <p:txBody>
          <a:bodyPr anchor="ctr"/>
          <a:lstStyle/>
          <a:p>
            <a:pPr algn="ctr"/>
            <a:r>
              <a:rPr lang="ar-EG" sz="3333" b="1" dirty="0">
                <a:latin typeface="Gill Sans Nova" panose="020B0602020104020203" pitchFamily="34" charset="0"/>
              </a:rPr>
              <a:t>التغيرات فى عضويات لجنة المعايير</a:t>
            </a:r>
            <a:endParaRPr lang="en-US" sz="3333" b="1" dirty="0">
              <a:latin typeface="Gill Sans Nova" panose="020B0602020104020203" pitchFamily="34" charset="0"/>
            </a:endParaRPr>
          </a:p>
        </p:txBody>
      </p:sp>
      <p:graphicFrame>
        <p:nvGraphicFramePr>
          <p:cNvPr id="13" name="Схема 12">
            <a:extLst>
              <a:ext uri="{FF2B5EF4-FFF2-40B4-BE49-F238E27FC236}">
                <a16:creationId xmlns:a16="http://schemas.microsoft.com/office/drawing/2014/main" id="{749024DC-A740-4EAA-8F9E-62B2D04665BB}"/>
              </a:ext>
            </a:extLst>
          </p:cNvPr>
          <p:cNvGraphicFramePr/>
          <p:nvPr>
            <p:extLst>
              <p:ext uri="{D42A27DB-BD31-4B8C-83A1-F6EECF244321}">
                <p14:modId xmlns:p14="http://schemas.microsoft.com/office/powerpoint/2010/main" val="2720532871"/>
              </p:ext>
            </p:extLst>
          </p:nvPr>
        </p:nvGraphicFramePr>
        <p:xfrm>
          <a:off x="496758" y="960437"/>
          <a:ext cx="11198485" cy="49371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3">
            <a:extLst>
              <a:ext uri="{FF2B5EF4-FFF2-40B4-BE49-F238E27FC236}">
                <a16:creationId xmlns:a16="http://schemas.microsoft.com/office/drawing/2014/main" id="{31362B2A-CC43-4DB6-8FE0-1C0805CFF542}"/>
              </a:ext>
            </a:extLst>
          </p:cNvPr>
          <p:cNvSpPr/>
          <p:nvPr/>
        </p:nvSpPr>
        <p:spPr>
          <a:xfrm>
            <a:off x="5552585" y="6174979"/>
            <a:ext cx="1086836" cy="423193"/>
          </a:xfrm>
          <a:prstGeom prst="rect">
            <a:avLst/>
          </a:prstGeom>
          <a:noFill/>
        </p:spPr>
        <p:txBody>
          <a:bodyPr wrap="none" lIns="152400" tIns="76200" rIns="152400" bIns="7620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750" dirty="0">
                <a:ln w="0"/>
                <a:latin typeface="Gill Sans Nova" panose="020B0602020104020203" pitchFamily="34" charset="0"/>
              </a:rPr>
              <a:t>3 </a:t>
            </a:r>
            <a:r>
              <a:rPr lang="en-US" sz="1667" dirty="0">
                <a:ln w="0"/>
                <a:latin typeface="Gill Sans Nova" panose="020B0602020104020203" pitchFamily="34" charset="0"/>
              </a:rPr>
              <a:t>of</a:t>
            </a:r>
            <a:r>
              <a:rPr lang="en-US" sz="1750" dirty="0">
                <a:ln w="0"/>
                <a:latin typeface="Gill Sans Nova" panose="020B0602020104020203" pitchFamily="34" charset="0"/>
              </a:rPr>
              <a:t> 12</a:t>
            </a:r>
            <a:endParaRPr lang="en-US" sz="2667" dirty="0">
              <a:ln w="0"/>
              <a:latin typeface="Gill Sans Nova" panose="020B0602020104020203" pitchFamily="34" charset="0"/>
            </a:endParaRPr>
          </a:p>
        </p:txBody>
      </p:sp>
    </p:spTree>
    <p:extLst>
      <p:ext uri="{BB962C8B-B14F-4D97-AF65-F5344CB8AC3E}">
        <p14:creationId xmlns:p14="http://schemas.microsoft.com/office/powerpoint/2010/main" val="6497969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013" y="319758"/>
            <a:ext cx="12192002" cy="1143000"/>
          </a:xfrm>
        </p:spPr>
        <p:txBody>
          <a:bodyPr anchor="ctr"/>
          <a:lstStyle/>
          <a:p>
            <a:pPr algn="ctr"/>
            <a:r>
              <a:rPr lang="ar-EG" sz="3333" b="1" dirty="0">
                <a:latin typeface="Gill Sans Nova" panose="020B0602020104020203" pitchFamily="34" charset="0"/>
              </a:rPr>
              <a:t>عضوية لجنة المعايير الحالية</a:t>
            </a:r>
            <a:br>
              <a:rPr lang="ar-EG" sz="3333" b="1" dirty="0">
                <a:latin typeface="Gill Sans Nova" panose="020B0602020104020203" pitchFamily="34" charset="0"/>
              </a:rPr>
            </a:br>
            <a:r>
              <a:rPr lang="ar-EG" sz="3333" b="1" dirty="0">
                <a:latin typeface="Gill Sans Nova" panose="020B0602020104020203" pitchFamily="34" charset="0"/>
              </a:rPr>
              <a:t>جميع أعضاء اللجنة البالغ عددهم 25!</a:t>
            </a:r>
            <a:br>
              <a:rPr lang="ar-EG" sz="3333" b="1" dirty="0">
                <a:latin typeface="Gill Sans Nova" panose="020B0602020104020203" pitchFamily="34" charset="0"/>
              </a:rPr>
            </a:br>
            <a:r>
              <a:rPr lang="ar-EG" sz="2800" b="1" dirty="0">
                <a:latin typeface="Gill Sans Nova" panose="020B0602020104020203" pitchFamily="34" charset="0"/>
              </a:rPr>
              <a:t>(اعتبارًا من يونيو 2021)</a:t>
            </a:r>
            <a:endParaRPr lang="en-US" sz="2800" b="1" dirty="0">
              <a:latin typeface="Gill Sans Nova" panose="020B0602020104020203" pitchFamily="34" charset="0"/>
            </a:endParaRPr>
          </a:p>
        </p:txBody>
      </p:sp>
      <p:graphicFrame>
        <p:nvGraphicFramePr>
          <p:cNvPr id="9" name="Diagram 8">
            <a:extLst>
              <a:ext uri="{FF2B5EF4-FFF2-40B4-BE49-F238E27FC236}">
                <a16:creationId xmlns:a16="http://schemas.microsoft.com/office/drawing/2014/main" id="{77AA0D04-5D5F-4A71-992E-7D0A5C44EBC2}"/>
              </a:ext>
            </a:extLst>
          </p:cNvPr>
          <p:cNvGraphicFramePr/>
          <p:nvPr>
            <p:extLst>
              <p:ext uri="{D42A27DB-BD31-4B8C-83A1-F6EECF244321}">
                <p14:modId xmlns:p14="http://schemas.microsoft.com/office/powerpoint/2010/main" val="2833374810"/>
              </p:ext>
            </p:extLst>
          </p:nvPr>
        </p:nvGraphicFramePr>
        <p:xfrm>
          <a:off x="444214" y="1249153"/>
          <a:ext cx="11139552" cy="51394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3">
            <a:extLst>
              <a:ext uri="{FF2B5EF4-FFF2-40B4-BE49-F238E27FC236}">
                <a16:creationId xmlns:a16="http://schemas.microsoft.com/office/drawing/2014/main" id="{C58E6636-2347-43EF-AFC7-E33B9F536A84}"/>
              </a:ext>
            </a:extLst>
          </p:cNvPr>
          <p:cNvSpPr/>
          <p:nvPr/>
        </p:nvSpPr>
        <p:spPr>
          <a:xfrm>
            <a:off x="5552585" y="6174979"/>
            <a:ext cx="1086836" cy="423193"/>
          </a:xfrm>
          <a:prstGeom prst="rect">
            <a:avLst/>
          </a:prstGeom>
          <a:noFill/>
        </p:spPr>
        <p:txBody>
          <a:bodyPr wrap="none" lIns="152400" tIns="76200" rIns="152400" bIns="7620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750" dirty="0">
                <a:ln w="0"/>
                <a:latin typeface="Gill Sans Nova" panose="020B0602020104020203" pitchFamily="34" charset="0"/>
              </a:rPr>
              <a:t>4 </a:t>
            </a:r>
            <a:r>
              <a:rPr lang="en-US" sz="1667" dirty="0">
                <a:ln w="0"/>
                <a:latin typeface="Gill Sans Nova" panose="020B0602020104020203" pitchFamily="34" charset="0"/>
              </a:rPr>
              <a:t>of</a:t>
            </a:r>
            <a:r>
              <a:rPr lang="en-US" sz="1750" dirty="0">
                <a:ln w="0"/>
                <a:latin typeface="Gill Sans Nova" panose="020B0602020104020203" pitchFamily="34" charset="0"/>
              </a:rPr>
              <a:t> 12</a:t>
            </a:r>
            <a:endParaRPr lang="en-US" sz="2667" dirty="0">
              <a:ln w="0"/>
              <a:latin typeface="Gill Sans Nova" panose="020B0602020104020203" pitchFamily="34" charset="0"/>
            </a:endParaRPr>
          </a:p>
        </p:txBody>
      </p:sp>
    </p:spTree>
    <p:extLst>
      <p:ext uri="{BB962C8B-B14F-4D97-AF65-F5344CB8AC3E}">
        <p14:creationId xmlns:p14="http://schemas.microsoft.com/office/powerpoint/2010/main" val="20215210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76200"/>
            <a:ext cx="12192002" cy="1143000"/>
          </a:xfrm>
        </p:spPr>
        <p:txBody>
          <a:bodyPr anchor="ctr"/>
          <a:lstStyle/>
          <a:p>
            <a:pPr algn="ctr"/>
            <a:r>
              <a:rPr lang="ar-EG" sz="3333" b="1" dirty="0">
                <a:latin typeface="Gill Sans Nova" panose="020B0602020104020203" pitchFamily="34" charset="0"/>
              </a:rPr>
              <a:t>عملية وضع المعايير 2020 – 2021</a:t>
            </a:r>
            <a:br>
              <a:rPr lang="ar-EG" sz="3333" b="1" dirty="0">
                <a:latin typeface="Gill Sans Nova" panose="020B0602020104020203" pitchFamily="34" charset="0"/>
              </a:rPr>
            </a:br>
            <a:r>
              <a:rPr lang="ar-EG" sz="3333" b="1" dirty="0">
                <a:latin typeface="Gill Sans Nova" panose="020B0602020104020203" pitchFamily="34" charset="0"/>
              </a:rPr>
              <a:t>بالأرقام</a:t>
            </a:r>
            <a:endParaRPr lang="en-US" sz="3333" b="1" dirty="0">
              <a:latin typeface="Gill Sans Nova" panose="020B0602020104020203" pitchFamily="34" charset="0"/>
            </a:endParaRPr>
          </a:p>
        </p:txBody>
      </p:sp>
      <p:sp>
        <p:nvSpPr>
          <p:cNvPr id="9" name="Rectangle 8">
            <a:extLst>
              <a:ext uri="{FF2B5EF4-FFF2-40B4-BE49-F238E27FC236}">
                <a16:creationId xmlns:a16="http://schemas.microsoft.com/office/drawing/2014/main" id="{FBE64EF5-7370-4242-AE20-55C0FE59EADC}"/>
              </a:ext>
            </a:extLst>
          </p:cNvPr>
          <p:cNvSpPr/>
          <p:nvPr/>
        </p:nvSpPr>
        <p:spPr>
          <a:xfrm>
            <a:off x="5552585" y="6174979"/>
            <a:ext cx="1086836" cy="423193"/>
          </a:xfrm>
          <a:prstGeom prst="rect">
            <a:avLst/>
          </a:prstGeom>
          <a:noFill/>
        </p:spPr>
        <p:txBody>
          <a:bodyPr wrap="none" lIns="152400" tIns="76200" rIns="152400" bIns="7620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750" dirty="0">
                <a:ln w="0"/>
                <a:latin typeface="Gill Sans Nova" panose="020B0602020104020203" pitchFamily="34" charset="0"/>
              </a:rPr>
              <a:t>5 </a:t>
            </a:r>
            <a:r>
              <a:rPr lang="en-US" sz="1667" dirty="0">
                <a:ln w="0"/>
                <a:latin typeface="Gill Sans Nova" panose="020B0602020104020203" pitchFamily="34" charset="0"/>
              </a:rPr>
              <a:t>of</a:t>
            </a:r>
            <a:r>
              <a:rPr lang="en-US" sz="1750" dirty="0">
                <a:ln w="0"/>
                <a:latin typeface="Gill Sans Nova" panose="020B0602020104020203" pitchFamily="34" charset="0"/>
              </a:rPr>
              <a:t> 12</a:t>
            </a:r>
            <a:endParaRPr lang="en-US" sz="2667" dirty="0">
              <a:ln w="0"/>
              <a:latin typeface="Gill Sans Nova" panose="020B0602020104020203" pitchFamily="34" charset="0"/>
            </a:endParaRPr>
          </a:p>
        </p:txBody>
      </p:sp>
      <p:graphicFrame>
        <p:nvGraphicFramePr>
          <p:cNvPr id="4" name="Diagram 3">
            <a:extLst>
              <a:ext uri="{FF2B5EF4-FFF2-40B4-BE49-F238E27FC236}">
                <a16:creationId xmlns:a16="http://schemas.microsoft.com/office/drawing/2014/main" id="{7F160AFF-DAC8-4B93-A962-335BED98A643}"/>
              </a:ext>
            </a:extLst>
          </p:cNvPr>
          <p:cNvGraphicFramePr/>
          <p:nvPr>
            <p:extLst>
              <p:ext uri="{D42A27DB-BD31-4B8C-83A1-F6EECF244321}">
                <p14:modId xmlns:p14="http://schemas.microsoft.com/office/powerpoint/2010/main" val="3859220018"/>
              </p:ext>
            </p:extLst>
          </p:nvPr>
        </p:nvGraphicFramePr>
        <p:xfrm>
          <a:off x="0" y="830757"/>
          <a:ext cx="3845943" cy="329141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1" name="Diagram 10">
            <a:extLst>
              <a:ext uri="{FF2B5EF4-FFF2-40B4-BE49-F238E27FC236}">
                <a16:creationId xmlns:a16="http://schemas.microsoft.com/office/drawing/2014/main" id="{5E6181C1-1E18-4B81-ADBB-51F826C4C908}"/>
              </a:ext>
            </a:extLst>
          </p:cNvPr>
          <p:cNvGraphicFramePr/>
          <p:nvPr>
            <p:extLst>
              <p:ext uri="{D42A27DB-BD31-4B8C-83A1-F6EECF244321}">
                <p14:modId xmlns:p14="http://schemas.microsoft.com/office/powerpoint/2010/main" val="1489006378"/>
              </p:ext>
            </p:extLst>
          </p:nvPr>
        </p:nvGraphicFramePr>
        <p:xfrm>
          <a:off x="205492" y="3809931"/>
          <a:ext cx="3434960" cy="257664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5" name="Diagram 14">
            <a:extLst>
              <a:ext uri="{FF2B5EF4-FFF2-40B4-BE49-F238E27FC236}">
                <a16:creationId xmlns:a16="http://schemas.microsoft.com/office/drawing/2014/main" id="{7FE25FDE-F286-40A1-8D65-AADB3F206EC0}"/>
              </a:ext>
            </a:extLst>
          </p:cNvPr>
          <p:cNvGraphicFramePr/>
          <p:nvPr>
            <p:extLst>
              <p:ext uri="{D42A27DB-BD31-4B8C-83A1-F6EECF244321}">
                <p14:modId xmlns:p14="http://schemas.microsoft.com/office/powerpoint/2010/main" val="1782956987"/>
              </p:ext>
            </p:extLst>
          </p:nvPr>
        </p:nvGraphicFramePr>
        <p:xfrm>
          <a:off x="9319492" y="990600"/>
          <a:ext cx="2667016" cy="5074482"/>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6" name="Diagram 15">
            <a:extLst>
              <a:ext uri="{FF2B5EF4-FFF2-40B4-BE49-F238E27FC236}">
                <a16:creationId xmlns:a16="http://schemas.microsoft.com/office/drawing/2014/main" id="{5AEB1CD7-79C0-4C09-80C3-278391F17140}"/>
              </a:ext>
            </a:extLst>
          </p:cNvPr>
          <p:cNvGraphicFramePr/>
          <p:nvPr>
            <p:extLst>
              <p:ext uri="{D42A27DB-BD31-4B8C-83A1-F6EECF244321}">
                <p14:modId xmlns:p14="http://schemas.microsoft.com/office/powerpoint/2010/main" val="695252776"/>
              </p:ext>
            </p:extLst>
          </p:nvPr>
        </p:nvGraphicFramePr>
        <p:xfrm>
          <a:off x="4539046" y="1143001"/>
          <a:ext cx="2614298" cy="1275772"/>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8" name="Diagram 17">
            <a:extLst>
              <a:ext uri="{FF2B5EF4-FFF2-40B4-BE49-F238E27FC236}">
                <a16:creationId xmlns:a16="http://schemas.microsoft.com/office/drawing/2014/main" id="{B3B913E7-F169-48DA-ACE8-A925744CE690}"/>
              </a:ext>
            </a:extLst>
          </p:cNvPr>
          <p:cNvGraphicFramePr/>
          <p:nvPr>
            <p:extLst>
              <p:ext uri="{D42A27DB-BD31-4B8C-83A1-F6EECF244321}">
                <p14:modId xmlns:p14="http://schemas.microsoft.com/office/powerpoint/2010/main" val="508620717"/>
              </p:ext>
            </p:extLst>
          </p:nvPr>
        </p:nvGraphicFramePr>
        <p:xfrm>
          <a:off x="4191000" y="1447800"/>
          <a:ext cx="5160067" cy="2409023"/>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graphicFrame>
        <p:nvGraphicFramePr>
          <p:cNvPr id="13" name="Diagram 12">
            <a:extLst>
              <a:ext uri="{FF2B5EF4-FFF2-40B4-BE49-F238E27FC236}">
                <a16:creationId xmlns:a16="http://schemas.microsoft.com/office/drawing/2014/main" id="{F1EE4D39-5E0A-48B7-95C1-B65ABE3D0915}"/>
              </a:ext>
            </a:extLst>
          </p:cNvPr>
          <p:cNvGraphicFramePr/>
          <p:nvPr>
            <p:extLst>
              <p:ext uri="{D42A27DB-BD31-4B8C-83A1-F6EECF244321}">
                <p14:modId xmlns:p14="http://schemas.microsoft.com/office/powerpoint/2010/main" val="1529725233"/>
              </p:ext>
            </p:extLst>
          </p:nvPr>
        </p:nvGraphicFramePr>
        <p:xfrm>
          <a:off x="3789611" y="3809930"/>
          <a:ext cx="5287495" cy="2201473"/>
        </p:xfrm>
        <a:graphic>
          <a:graphicData uri="http://schemas.openxmlformats.org/drawingml/2006/diagram">
            <dgm:relIds xmlns:dgm="http://schemas.openxmlformats.org/drawingml/2006/diagram" xmlns:r="http://schemas.openxmlformats.org/officeDocument/2006/relationships" r:dm="rId28" r:lo="rId29" r:qs="rId30" r:cs="rId31"/>
          </a:graphicData>
        </a:graphic>
      </p:graphicFrame>
    </p:spTree>
    <p:extLst>
      <p:ext uri="{BB962C8B-B14F-4D97-AF65-F5344CB8AC3E}">
        <p14:creationId xmlns:p14="http://schemas.microsoft.com/office/powerpoint/2010/main" val="39729522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12192002" cy="1143000"/>
          </a:xfrm>
        </p:spPr>
        <p:txBody>
          <a:bodyPr anchor="ctr"/>
          <a:lstStyle/>
          <a:p>
            <a:pPr algn="ctr"/>
            <a:r>
              <a:rPr lang="ar-EG" sz="3000" b="1" dirty="0">
                <a:latin typeface="Gill Sans Nova" panose="020B0602020104020203" pitchFamily="34" charset="0"/>
              </a:rPr>
              <a:t>المداولة الأولى</a:t>
            </a:r>
            <a:br>
              <a:rPr lang="ar-EG" sz="3000" b="1" dirty="0">
                <a:latin typeface="Gill Sans Nova" panose="020B0602020104020203" pitchFamily="34" charset="0"/>
              </a:rPr>
            </a:br>
            <a:r>
              <a:rPr lang="ar-EG" sz="2800" b="1" dirty="0">
                <a:latin typeface="Gill Sans Nova" panose="020B0602020104020203" pitchFamily="34" charset="0"/>
              </a:rPr>
              <a:t>(من 2021-07-01 إلى 2021-09-30) *</a:t>
            </a:r>
            <a:endParaRPr lang="en-US" sz="3000" b="1" dirty="0">
              <a:latin typeface="Gill Sans Nova" panose="020B0602020104020203" pitchFamily="34" charset="0"/>
            </a:endParaRPr>
          </a:p>
        </p:txBody>
      </p:sp>
      <p:graphicFrame>
        <p:nvGraphicFramePr>
          <p:cNvPr id="9" name="Diagram 8">
            <a:extLst>
              <a:ext uri="{FF2B5EF4-FFF2-40B4-BE49-F238E27FC236}">
                <a16:creationId xmlns:a16="http://schemas.microsoft.com/office/drawing/2014/main" id="{BCB614BA-66D8-4410-935C-B07A27A37DF7}"/>
              </a:ext>
            </a:extLst>
          </p:cNvPr>
          <p:cNvGraphicFramePr/>
          <p:nvPr>
            <p:extLst>
              <p:ext uri="{D42A27DB-BD31-4B8C-83A1-F6EECF244321}">
                <p14:modId xmlns:p14="http://schemas.microsoft.com/office/powerpoint/2010/main" val="2442349686"/>
              </p:ext>
            </p:extLst>
          </p:nvPr>
        </p:nvGraphicFramePr>
        <p:xfrm>
          <a:off x="838979" y="1111251"/>
          <a:ext cx="10514042" cy="49688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3">
            <a:extLst>
              <a:ext uri="{FF2B5EF4-FFF2-40B4-BE49-F238E27FC236}">
                <a16:creationId xmlns:a16="http://schemas.microsoft.com/office/drawing/2014/main" id="{BA322408-E9E1-4EC9-A771-FC6AB73F2362}"/>
              </a:ext>
            </a:extLst>
          </p:cNvPr>
          <p:cNvSpPr/>
          <p:nvPr/>
        </p:nvSpPr>
        <p:spPr>
          <a:xfrm>
            <a:off x="5552585" y="6174979"/>
            <a:ext cx="1086836" cy="423193"/>
          </a:xfrm>
          <a:prstGeom prst="rect">
            <a:avLst/>
          </a:prstGeom>
          <a:noFill/>
        </p:spPr>
        <p:txBody>
          <a:bodyPr wrap="none" lIns="152400" tIns="76200" rIns="152400" bIns="7620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750" dirty="0">
                <a:ln w="0"/>
                <a:latin typeface="Gill Sans Nova" panose="020B0602020104020203" pitchFamily="34" charset="0"/>
              </a:rPr>
              <a:t>6 </a:t>
            </a:r>
            <a:r>
              <a:rPr lang="en-US" sz="1667" dirty="0">
                <a:ln w="0"/>
                <a:latin typeface="Gill Sans Nova" panose="020B0602020104020203" pitchFamily="34" charset="0"/>
              </a:rPr>
              <a:t>of</a:t>
            </a:r>
            <a:r>
              <a:rPr lang="en-US" sz="1750" dirty="0">
                <a:ln w="0"/>
                <a:latin typeface="Gill Sans Nova" panose="020B0602020104020203" pitchFamily="34" charset="0"/>
              </a:rPr>
              <a:t> 12</a:t>
            </a:r>
            <a:endParaRPr lang="en-US" sz="2667" dirty="0">
              <a:ln w="0"/>
              <a:latin typeface="Gill Sans Nova" panose="020B0602020104020203" pitchFamily="34" charset="0"/>
            </a:endParaRPr>
          </a:p>
        </p:txBody>
      </p:sp>
    </p:spTree>
    <p:extLst>
      <p:ext uri="{BB962C8B-B14F-4D97-AF65-F5344CB8AC3E}">
        <p14:creationId xmlns:p14="http://schemas.microsoft.com/office/powerpoint/2010/main" val="6485045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12192002" cy="1143000"/>
          </a:xfrm>
        </p:spPr>
        <p:txBody>
          <a:bodyPr anchor="ctr"/>
          <a:lstStyle/>
          <a:p>
            <a:pPr algn="ctr"/>
            <a:r>
              <a:rPr lang="ar-EG" sz="3333" b="1" dirty="0">
                <a:latin typeface="Gill Sans Nova" panose="020B0602020104020203" pitchFamily="34" charset="0"/>
              </a:rPr>
              <a:t>المداولة الثانية (بالإنجليزية فقط)</a:t>
            </a:r>
            <a:br>
              <a:rPr lang="ar-EG" sz="3333" b="1" dirty="0">
                <a:latin typeface="Gill Sans Nova" panose="020B0602020104020203" pitchFamily="34" charset="0"/>
              </a:rPr>
            </a:br>
            <a:r>
              <a:rPr lang="ar-EG" sz="3333" b="1" dirty="0">
                <a:latin typeface="Gill Sans Nova" panose="020B0602020104020203" pitchFamily="34" charset="0"/>
              </a:rPr>
              <a:t>(2021-07-01 إلى 2021-09-30)</a:t>
            </a:r>
            <a:endParaRPr lang="en-US" sz="3333" b="1" dirty="0">
              <a:latin typeface="Gill Sans Nova" panose="020B0602020104020203" pitchFamily="34" charset="0"/>
            </a:endParaRPr>
          </a:p>
        </p:txBody>
      </p:sp>
      <p:graphicFrame>
        <p:nvGraphicFramePr>
          <p:cNvPr id="9" name="Diagram 8">
            <a:extLst>
              <a:ext uri="{FF2B5EF4-FFF2-40B4-BE49-F238E27FC236}">
                <a16:creationId xmlns:a16="http://schemas.microsoft.com/office/drawing/2014/main" id="{BCB614BA-66D8-4410-935C-B07A27A37DF7}"/>
              </a:ext>
            </a:extLst>
          </p:cNvPr>
          <p:cNvGraphicFramePr/>
          <p:nvPr>
            <p:extLst>
              <p:ext uri="{D42A27DB-BD31-4B8C-83A1-F6EECF244321}">
                <p14:modId xmlns:p14="http://schemas.microsoft.com/office/powerpoint/2010/main" val="1907282862"/>
              </p:ext>
            </p:extLst>
          </p:nvPr>
        </p:nvGraphicFramePr>
        <p:xfrm>
          <a:off x="838979" y="1297782"/>
          <a:ext cx="10514042" cy="45726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3">
            <a:extLst>
              <a:ext uri="{FF2B5EF4-FFF2-40B4-BE49-F238E27FC236}">
                <a16:creationId xmlns:a16="http://schemas.microsoft.com/office/drawing/2014/main" id="{65BD6C27-BCD1-4E2B-A9A4-6BCEC7B81E61}"/>
              </a:ext>
            </a:extLst>
          </p:cNvPr>
          <p:cNvSpPr/>
          <p:nvPr/>
        </p:nvSpPr>
        <p:spPr>
          <a:xfrm>
            <a:off x="5552585" y="6174979"/>
            <a:ext cx="1086836" cy="423193"/>
          </a:xfrm>
          <a:prstGeom prst="rect">
            <a:avLst/>
          </a:prstGeom>
          <a:noFill/>
        </p:spPr>
        <p:txBody>
          <a:bodyPr wrap="none" lIns="152400" tIns="76200" rIns="152400" bIns="7620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750" dirty="0">
                <a:ln w="0"/>
                <a:latin typeface="Gill Sans Nova" panose="020B0602020104020203" pitchFamily="34" charset="0"/>
              </a:rPr>
              <a:t>7 </a:t>
            </a:r>
            <a:r>
              <a:rPr lang="en-US" sz="1667" dirty="0">
                <a:ln w="0"/>
                <a:latin typeface="Gill Sans Nova" panose="020B0602020104020203" pitchFamily="34" charset="0"/>
              </a:rPr>
              <a:t>of</a:t>
            </a:r>
            <a:r>
              <a:rPr lang="en-US" sz="1750" dirty="0">
                <a:ln w="0"/>
                <a:latin typeface="Gill Sans Nova" panose="020B0602020104020203" pitchFamily="34" charset="0"/>
              </a:rPr>
              <a:t> 12</a:t>
            </a:r>
            <a:endParaRPr lang="en-US" sz="2667" dirty="0">
              <a:ln w="0"/>
              <a:latin typeface="Gill Sans Nova" panose="020B0602020104020203" pitchFamily="34" charset="0"/>
            </a:endParaRPr>
          </a:p>
        </p:txBody>
      </p:sp>
    </p:spTree>
    <p:extLst>
      <p:ext uri="{BB962C8B-B14F-4D97-AF65-F5344CB8AC3E}">
        <p14:creationId xmlns:p14="http://schemas.microsoft.com/office/powerpoint/2010/main" val="38602942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12192002" cy="1143000"/>
          </a:xfrm>
        </p:spPr>
        <p:txBody>
          <a:bodyPr anchor="ctr"/>
          <a:lstStyle/>
          <a:p>
            <a:pPr algn="ctr"/>
            <a:r>
              <a:rPr lang="ar-EG" sz="3333" b="1" dirty="0">
                <a:latin typeface="Gill Sans Nova" panose="020B0602020104020203" pitchFamily="34" charset="0"/>
              </a:rPr>
              <a:t>المواصفات المعتمدة</a:t>
            </a:r>
            <a:endParaRPr lang="en-US" sz="3333" b="1" dirty="0">
              <a:latin typeface="Gill Sans Nova" panose="020B0602020104020203" pitchFamily="34" charset="0"/>
            </a:endParaRPr>
          </a:p>
        </p:txBody>
      </p:sp>
      <p:graphicFrame>
        <p:nvGraphicFramePr>
          <p:cNvPr id="9" name="Diagram 8">
            <a:extLst>
              <a:ext uri="{FF2B5EF4-FFF2-40B4-BE49-F238E27FC236}">
                <a16:creationId xmlns:a16="http://schemas.microsoft.com/office/drawing/2014/main" id="{BCB614BA-66D8-4410-935C-B07A27A37DF7}"/>
              </a:ext>
            </a:extLst>
          </p:cNvPr>
          <p:cNvGraphicFramePr/>
          <p:nvPr>
            <p:extLst>
              <p:ext uri="{D42A27DB-BD31-4B8C-83A1-F6EECF244321}">
                <p14:modId xmlns:p14="http://schemas.microsoft.com/office/powerpoint/2010/main" val="1477510733"/>
              </p:ext>
            </p:extLst>
          </p:nvPr>
        </p:nvGraphicFramePr>
        <p:xfrm>
          <a:off x="606397" y="1143002"/>
          <a:ext cx="11255403" cy="35348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3">
            <a:extLst>
              <a:ext uri="{FF2B5EF4-FFF2-40B4-BE49-F238E27FC236}">
                <a16:creationId xmlns:a16="http://schemas.microsoft.com/office/drawing/2014/main" id="{6EABB722-8F4F-4325-A8CF-6293ECAB8DED}"/>
              </a:ext>
            </a:extLst>
          </p:cNvPr>
          <p:cNvSpPr/>
          <p:nvPr/>
        </p:nvSpPr>
        <p:spPr>
          <a:xfrm>
            <a:off x="5552585" y="6174979"/>
            <a:ext cx="1086836" cy="423193"/>
          </a:xfrm>
          <a:prstGeom prst="rect">
            <a:avLst/>
          </a:prstGeom>
          <a:noFill/>
        </p:spPr>
        <p:txBody>
          <a:bodyPr wrap="none" lIns="152400" tIns="76200" rIns="152400" bIns="7620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750" dirty="0">
                <a:ln w="0"/>
                <a:latin typeface="Gill Sans Nova" panose="020B0602020104020203" pitchFamily="34" charset="0"/>
              </a:rPr>
              <a:t>8 </a:t>
            </a:r>
            <a:r>
              <a:rPr lang="en-US" sz="1667" dirty="0">
                <a:ln w="0"/>
                <a:latin typeface="Gill Sans Nova" panose="020B0602020104020203" pitchFamily="34" charset="0"/>
              </a:rPr>
              <a:t>of</a:t>
            </a:r>
            <a:r>
              <a:rPr lang="en-US" sz="1750" dirty="0">
                <a:ln w="0"/>
                <a:latin typeface="Gill Sans Nova" panose="020B0602020104020203" pitchFamily="34" charset="0"/>
              </a:rPr>
              <a:t> 12</a:t>
            </a:r>
            <a:endParaRPr lang="en-US" sz="2667" dirty="0">
              <a:ln w="0"/>
              <a:latin typeface="Gill Sans Nova" panose="020B0602020104020203" pitchFamily="34" charset="0"/>
            </a:endParaRPr>
          </a:p>
        </p:txBody>
      </p:sp>
      <p:graphicFrame>
        <p:nvGraphicFramePr>
          <p:cNvPr id="5" name="Diagram 4">
            <a:extLst>
              <a:ext uri="{FF2B5EF4-FFF2-40B4-BE49-F238E27FC236}">
                <a16:creationId xmlns:a16="http://schemas.microsoft.com/office/drawing/2014/main" id="{B628338A-4D45-4892-8666-6EFF180CFE8F}"/>
              </a:ext>
            </a:extLst>
          </p:cNvPr>
          <p:cNvGraphicFramePr/>
          <p:nvPr>
            <p:extLst>
              <p:ext uri="{D42A27DB-BD31-4B8C-83A1-F6EECF244321}">
                <p14:modId xmlns:p14="http://schemas.microsoft.com/office/powerpoint/2010/main" val="3471992263"/>
              </p:ext>
            </p:extLst>
          </p:nvPr>
        </p:nvGraphicFramePr>
        <p:xfrm>
          <a:off x="606398" y="4885300"/>
          <a:ext cx="11352768" cy="11430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26392247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12192002" cy="1143000"/>
          </a:xfrm>
        </p:spPr>
        <p:txBody>
          <a:bodyPr anchor="ctr"/>
          <a:lstStyle/>
          <a:p>
            <a:pPr algn="ctr"/>
            <a:r>
              <a:rPr lang="ar-EG" sz="3333" b="1" dirty="0">
                <a:latin typeface="Gill Sans Nova" panose="020B0602020104020203" pitchFamily="34" charset="0"/>
              </a:rPr>
              <a:t>2021 مجموعات عمل الخبراء</a:t>
            </a:r>
            <a:endParaRPr lang="en-US" sz="3333" b="1" dirty="0">
              <a:latin typeface="Gill Sans Nova" panose="020B0602020104020203" pitchFamily="34" charset="0"/>
            </a:endParaRPr>
          </a:p>
        </p:txBody>
      </p:sp>
      <p:graphicFrame>
        <p:nvGraphicFramePr>
          <p:cNvPr id="4" name="Table 5">
            <a:extLst>
              <a:ext uri="{FF2B5EF4-FFF2-40B4-BE49-F238E27FC236}">
                <a16:creationId xmlns:a16="http://schemas.microsoft.com/office/drawing/2014/main" id="{6063F737-DA6E-44C8-AD38-01172170547F}"/>
              </a:ext>
            </a:extLst>
          </p:cNvPr>
          <p:cNvGraphicFramePr>
            <a:graphicFrameLocks noGrp="1"/>
          </p:cNvGraphicFramePr>
          <p:nvPr>
            <p:ph idx="1"/>
            <p:extLst>
              <p:ext uri="{D42A27DB-BD31-4B8C-83A1-F6EECF244321}">
                <p14:modId xmlns:p14="http://schemas.microsoft.com/office/powerpoint/2010/main" val="3069354124"/>
              </p:ext>
            </p:extLst>
          </p:nvPr>
        </p:nvGraphicFramePr>
        <p:xfrm>
          <a:off x="358576" y="1164528"/>
          <a:ext cx="11388929" cy="3211334"/>
        </p:xfrm>
        <a:graphic>
          <a:graphicData uri="http://schemas.openxmlformats.org/drawingml/2006/table">
            <a:tbl>
              <a:tblPr firstRow="1" bandRow="1">
                <a:tableStyleId>{5C22544A-7EE6-4342-B048-85BDC9FD1C3A}</a:tableStyleId>
              </a:tblPr>
              <a:tblGrid>
                <a:gridCol w="4882277">
                  <a:extLst>
                    <a:ext uri="{9D8B030D-6E8A-4147-A177-3AD203B41FA5}">
                      <a16:colId xmlns:a16="http://schemas.microsoft.com/office/drawing/2014/main" val="2156004874"/>
                    </a:ext>
                  </a:extLst>
                </a:gridCol>
                <a:gridCol w="2263892">
                  <a:extLst>
                    <a:ext uri="{9D8B030D-6E8A-4147-A177-3AD203B41FA5}">
                      <a16:colId xmlns:a16="http://schemas.microsoft.com/office/drawing/2014/main" val="3022305818"/>
                    </a:ext>
                  </a:extLst>
                </a:gridCol>
                <a:gridCol w="2206485">
                  <a:extLst>
                    <a:ext uri="{9D8B030D-6E8A-4147-A177-3AD203B41FA5}">
                      <a16:colId xmlns:a16="http://schemas.microsoft.com/office/drawing/2014/main" val="649341882"/>
                    </a:ext>
                  </a:extLst>
                </a:gridCol>
                <a:gridCol w="2036275">
                  <a:extLst>
                    <a:ext uri="{9D8B030D-6E8A-4147-A177-3AD203B41FA5}">
                      <a16:colId xmlns:a16="http://schemas.microsoft.com/office/drawing/2014/main" val="1030750331"/>
                    </a:ext>
                  </a:extLst>
                </a:gridCol>
              </a:tblGrid>
              <a:tr h="557898">
                <a:tc>
                  <a:txBody>
                    <a:bodyPr/>
                    <a:lstStyle/>
                    <a:p>
                      <a:pPr marL="0" marR="0" algn="ctr" defTabSz="914400" rtl="0" eaLnBrk="1" latinLnBrk="0" hangingPunct="1">
                        <a:lnSpc>
                          <a:spcPct val="100000"/>
                        </a:lnSpc>
                        <a:spcBef>
                          <a:spcPts val="0"/>
                        </a:spcBef>
                        <a:spcAft>
                          <a:spcPts val="0"/>
                        </a:spcAft>
                      </a:pPr>
                      <a:r>
                        <a:rPr lang="ar-EG" sz="1800" b="1" kern="1200" dirty="0">
                          <a:solidFill>
                            <a:schemeClr val="lt1"/>
                          </a:solidFill>
                          <a:effectLst>
                            <a:outerShdw blurRad="38100" dist="38100" dir="2700000" algn="tl">
                              <a:srgbClr val="000000">
                                <a:alpha val="43137"/>
                              </a:srgbClr>
                            </a:outerShdw>
                          </a:effectLst>
                          <a:latin typeface="Gill Sans Nova" panose="020B0602020104020203" pitchFamily="34" charset="0"/>
                          <a:ea typeface="Calibri" panose="020F0502020204030204" pitchFamily="34" charset="0"/>
                          <a:cs typeface="Times New Roman" panose="02020603050405020304" pitchFamily="18" charset="0"/>
                        </a:rPr>
                        <a:t>الموضوع</a:t>
                      </a:r>
                      <a:endParaRPr lang="en-US" sz="1800" b="1" kern="1200" dirty="0">
                        <a:solidFill>
                          <a:schemeClr val="lt1"/>
                        </a:solidFill>
                        <a:effectLst>
                          <a:outerShdw blurRad="38100" dist="38100" dir="2700000" algn="tl">
                            <a:srgbClr val="000000">
                              <a:alpha val="43137"/>
                            </a:srgbClr>
                          </a:outerShdw>
                        </a:effectLst>
                        <a:latin typeface="Gill Sans Nova" panose="020B0602020104020203" pitchFamily="34" charset="0"/>
                        <a:ea typeface="Calibri" panose="020F0502020204030204" pitchFamily="34" charset="0"/>
                        <a:cs typeface="Times New Roman" panose="02020603050405020304" pitchFamily="18" charset="0"/>
                      </a:endParaRPr>
                    </a:p>
                  </a:txBody>
                  <a:tcPr marL="114300" marR="114300" marT="0" marB="0" anchor="ctr"/>
                </a:tc>
                <a:tc>
                  <a:txBody>
                    <a:bodyPr/>
                    <a:lstStyle/>
                    <a:p>
                      <a:pPr marL="0" marR="0" algn="ctr">
                        <a:lnSpc>
                          <a:spcPct val="100000"/>
                        </a:lnSpc>
                        <a:spcBef>
                          <a:spcPts val="0"/>
                        </a:spcBef>
                        <a:spcAft>
                          <a:spcPts val="0"/>
                        </a:spcAft>
                      </a:pPr>
                      <a:r>
                        <a:rPr lang="ar-EG" sz="1800" b="1" kern="1200" dirty="0">
                          <a:solidFill>
                            <a:schemeClr val="lt1"/>
                          </a:solidFill>
                          <a:effectLst>
                            <a:outerShdw blurRad="38100" dist="38100" dir="2700000" algn="tl">
                              <a:srgbClr val="000000">
                                <a:alpha val="43137"/>
                              </a:srgbClr>
                            </a:outerShdw>
                          </a:effectLst>
                          <a:latin typeface="Gill Sans Nova" panose="020B0602020104020203" pitchFamily="34" charset="0"/>
                          <a:ea typeface="Calibri" panose="020F0502020204030204" pitchFamily="34" charset="0"/>
                          <a:cs typeface="Times New Roman" panose="02020603050405020304" pitchFamily="18" charset="0"/>
                        </a:rPr>
                        <a:t>عضو لجنة المعايير</a:t>
                      </a:r>
                      <a:endParaRPr lang="en-US" sz="1800" b="1" kern="1200" dirty="0">
                        <a:solidFill>
                          <a:schemeClr val="lt1"/>
                        </a:solidFill>
                        <a:effectLst>
                          <a:outerShdw blurRad="38100" dist="38100" dir="2700000" algn="tl">
                            <a:srgbClr val="000000">
                              <a:alpha val="43137"/>
                            </a:srgbClr>
                          </a:outerShdw>
                        </a:effectLst>
                        <a:latin typeface="Gill Sans Nova" panose="020B0602020104020203"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ar-EG" sz="1800" b="1" dirty="0">
                          <a:effectLst>
                            <a:outerShdw blurRad="38100" dist="38100" dir="2700000" algn="tl">
                              <a:srgbClr val="000000">
                                <a:alpha val="43137"/>
                              </a:srgbClr>
                            </a:outerShdw>
                          </a:effectLst>
                          <a:latin typeface="Gill Sans Nova" panose="020B0602020104020203" pitchFamily="34" charset="0"/>
                          <a:ea typeface="Calibri" panose="020F0502020204030204" pitchFamily="34" charset="0"/>
                          <a:cs typeface="Times New Roman" panose="02020603050405020304" pitchFamily="18" charset="0"/>
                        </a:rPr>
                        <a:t>عضو لجنة التطبيق</a:t>
                      </a:r>
                      <a:r>
                        <a:rPr lang="ar-EG" sz="1800" b="1" kern="1200" dirty="0">
                          <a:solidFill>
                            <a:schemeClr val="lt1"/>
                          </a:solidFill>
                          <a:effectLst>
                            <a:outerShdw blurRad="38100" dist="38100" dir="2700000" algn="tl">
                              <a:srgbClr val="000000">
                                <a:alpha val="43137"/>
                              </a:srgbClr>
                            </a:outerShdw>
                          </a:effectLst>
                          <a:latin typeface="Gill Sans Nova" panose="020B0602020104020203" pitchFamily="34" charset="0"/>
                          <a:ea typeface="Calibri" panose="020F0502020204030204" pitchFamily="34" charset="0"/>
                          <a:cs typeface="Times New Roman" panose="02020603050405020304" pitchFamily="18" charset="0"/>
                        </a:rPr>
                        <a:t>ات </a:t>
                      </a:r>
                      <a:r>
                        <a:rPr lang="ar-EG" sz="1800" b="1" kern="1200" dirty="0">
                          <a:solidFill>
                            <a:schemeClr val="lt1"/>
                          </a:solidFill>
                          <a:effectLst>
                            <a:outerShdw blurRad="38100" dist="38100" dir="2700000" algn="tl">
                              <a:srgbClr val="000000">
                                <a:alpha val="43137"/>
                              </a:srgbClr>
                            </a:outerShdw>
                          </a:effectLst>
                          <a:latin typeface="Gill Sans Nova" panose="020B0602020104020203" pitchFamily="34" charset="0"/>
                          <a:cs typeface="Times New Roman" panose="02020603050405020304" pitchFamily="18" charset="0"/>
                        </a:rPr>
                        <a:t>وبناء القدرات</a:t>
                      </a:r>
                      <a:endParaRPr lang="en-US" sz="1800" b="1" kern="1200" dirty="0">
                        <a:solidFill>
                          <a:schemeClr val="lt1"/>
                        </a:solidFill>
                        <a:effectLst>
                          <a:outerShdw blurRad="38100" dist="38100" dir="2700000" algn="tl">
                            <a:srgbClr val="000000">
                              <a:alpha val="43137"/>
                            </a:srgbClr>
                          </a:outerShdw>
                        </a:effectLst>
                        <a:latin typeface="Gill Sans Nova" panose="020B0602020104020203" pitchFamily="34" charset="0"/>
                        <a:cs typeface="Times New Roman" panose="02020603050405020304" pitchFamily="18" charset="0"/>
                      </a:endParaRPr>
                    </a:p>
                  </a:txBody>
                  <a:tcPr marL="0" marR="0" marT="0" marB="0" anchor="ctr"/>
                </a:tc>
                <a:tc>
                  <a:txBody>
                    <a:bodyPr/>
                    <a:lstStyle/>
                    <a:p>
                      <a:pPr marL="0" marR="0" algn="ctr">
                        <a:lnSpc>
                          <a:spcPct val="100000"/>
                        </a:lnSpc>
                        <a:spcBef>
                          <a:spcPts val="0"/>
                        </a:spcBef>
                        <a:spcAft>
                          <a:spcPts val="0"/>
                        </a:spcAft>
                      </a:pPr>
                      <a:r>
                        <a:rPr lang="ar-EG" sz="1800" b="1" dirty="0">
                          <a:effectLst>
                            <a:outerShdw blurRad="38100" dist="38100" dir="2700000" algn="tl">
                              <a:srgbClr val="000000">
                                <a:alpha val="43137"/>
                              </a:srgbClr>
                            </a:outerShdw>
                          </a:effectLst>
                          <a:latin typeface="Gill Sans Nova" panose="020B0602020104020203" pitchFamily="34" charset="0"/>
                          <a:ea typeface="Calibri" panose="020F0502020204030204" pitchFamily="34" charset="0"/>
                          <a:cs typeface="Times New Roman" panose="02020603050405020304" pitchFamily="18" charset="0"/>
                        </a:rPr>
                        <a:t>التواريخ المقترحة</a:t>
                      </a:r>
                      <a:endParaRPr lang="en-US" sz="1800" dirty="0">
                        <a:effectLst>
                          <a:outerShdw blurRad="38100" dist="38100" dir="2700000" algn="tl">
                            <a:srgbClr val="000000">
                              <a:alpha val="43137"/>
                            </a:srgbClr>
                          </a:outerShdw>
                        </a:effectLst>
                        <a:latin typeface="Gill Sans Nova" panose="020B0602020104020203" pitchFamily="34" charset="0"/>
                        <a:ea typeface="Calibri" panose="020F0502020204030204" pitchFamily="34" charset="0"/>
                        <a:cs typeface="Times New Roman" panose="02020603050405020304" pitchFamily="18" charset="0"/>
                      </a:endParaRPr>
                    </a:p>
                  </a:txBody>
                  <a:tcPr marL="114300" marR="114300" marT="0" marB="0" anchor="ctr"/>
                </a:tc>
                <a:extLst>
                  <a:ext uri="{0D108BD9-81ED-4DB2-BD59-A6C34878D82A}">
                    <a16:rowId xmlns:a16="http://schemas.microsoft.com/office/drawing/2014/main" val="2772808901"/>
                  </a:ext>
                </a:extLst>
              </a:tr>
              <a:tr h="1535702">
                <a:tc>
                  <a:txBody>
                    <a:bodyPr/>
                    <a:lstStyle/>
                    <a:p>
                      <a:pPr marL="0" marR="0" algn="r">
                        <a:lnSpc>
                          <a:spcPct val="107000"/>
                        </a:lnSpc>
                        <a:spcBef>
                          <a:spcPts val="0"/>
                        </a:spcBef>
                        <a:spcAft>
                          <a:spcPts val="0"/>
                        </a:spcAft>
                      </a:pPr>
                      <a:r>
                        <a:rPr lang="ar-EG" sz="1700" b="1" dirty="0">
                          <a:effectLst/>
                          <a:latin typeface="Gill Sans Nova" panose="020B0602020104020203" pitchFamily="34" charset="0"/>
                          <a:ea typeface="Calibri" panose="020F0502020204030204" pitchFamily="34" charset="0"/>
                          <a:cs typeface="Times New Roman" panose="02020603050405020304" pitchFamily="18" charset="0"/>
                        </a:rPr>
                        <a:t>مجموعة عمل الخبراء بشأن ملحق المعيار الدولي رقم 37:</a:t>
                      </a:r>
                      <a:r>
                        <a:rPr lang="ar-EG" sz="1700" b="0" dirty="0">
                          <a:effectLst/>
                          <a:latin typeface="Gill Sans Nova" panose="020B0602020104020203" pitchFamily="34" charset="0"/>
                          <a:ea typeface="Calibri" panose="020F0502020204030204" pitchFamily="34" charset="0"/>
                          <a:cs typeface="Times New Roman" panose="02020603050405020304" pitchFamily="18" charset="0"/>
                        </a:rPr>
                        <a:t> تحديد حالة العوائل المضيفة </a:t>
                      </a:r>
                      <a:r>
                        <a:rPr lang="en-US" sz="1700" dirty="0">
                          <a:effectLst/>
                          <a:latin typeface="Gill Sans Nova" panose="020B0602020104020203" pitchFamily="34" charset="0"/>
                          <a:ea typeface="Calibri" panose="020F0502020204030204" pitchFamily="34" charset="0"/>
                          <a:cs typeface="Times New Roman" panose="02020603050405020304" pitchFamily="18" charset="0"/>
                        </a:rPr>
                        <a:t>(</a:t>
                      </a:r>
                      <a:r>
                        <a:rPr lang="en-US" sz="1700" dirty="0" err="1">
                          <a:effectLst/>
                          <a:latin typeface="Gill Sans Nova" panose="020B0602020104020203" pitchFamily="34" charset="0"/>
                          <a:ea typeface="Calibri" panose="020F0502020204030204" pitchFamily="34" charset="0"/>
                          <a:cs typeface="Times New Roman" panose="02020603050405020304" pitchFamily="18" charset="0"/>
                        </a:rPr>
                        <a:t>Tephritidae</a:t>
                      </a:r>
                      <a:r>
                        <a:rPr lang="en-US" sz="1700" dirty="0">
                          <a:effectLst/>
                          <a:latin typeface="Gill Sans Nova" panose="020B0602020104020203" pitchFamily="34" charset="0"/>
                          <a:ea typeface="Calibri" panose="020F0502020204030204" pitchFamily="34" charset="0"/>
                          <a:cs typeface="Times New Roman" panose="02020603050405020304" pitchFamily="18" charset="0"/>
                        </a:rPr>
                        <a:t>) (2018-011)</a:t>
                      </a:r>
                      <a:r>
                        <a:rPr lang="ar-EG" sz="1700" b="0" dirty="0">
                          <a:effectLst/>
                          <a:latin typeface="Gill Sans Nova" panose="020B0602020104020203" pitchFamily="34" charset="0"/>
                          <a:ea typeface="Calibri" panose="020F0502020204030204" pitchFamily="34" charset="0"/>
                          <a:cs typeface="Times New Roman" panose="02020603050405020304" pitchFamily="18" charset="0"/>
                        </a:rPr>
                        <a:t>لذبابة الفاكهة</a:t>
                      </a:r>
                    </a:p>
                    <a:p>
                      <a:pPr marL="0" marR="0" algn="r">
                        <a:lnSpc>
                          <a:spcPct val="107000"/>
                        </a:lnSpc>
                        <a:spcBef>
                          <a:spcPts val="0"/>
                        </a:spcBef>
                        <a:spcAft>
                          <a:spcPts val="0"/>
                        </a:spcAft>
                      </a:pPr>
                      <a:endParaRPr lang="ar-EG" sz="1700" b="1" u="none" dirty="0">
                        <a:solidFill>
                          <a:schemeClr val="tx1"/>
                        </a:solidFill>
                        <a:effectLst/>
                        <a:latin typeface="Gill Sans Nova" panose="020B0602020104020203" pitchFamily="34" charset="0"/>
                        <a:ea typeface="Calibri" panose="020F0502020204030204" pitchFamily="34" charset="0"/>
                        <a:cs typeface="Times New Roman" panose="02020603050405020304" pitchFamily="18" charset="0"/>
                      </a:endParaRPr>
                    </a:p>
                    <a:p>
                      <a:pPr marL="285750" marR="0" indent="-285750" algn="r" rtl="1">
                        <a:lnSpc>
                          <a:spcPct val="107000"/>
                        </a:lnSpc>
                        <a:spcBef>
                          <a:spcPts val="0"/>
                        </a:spcBef>
                        <a:spcAft>
                          <a:spcPts val="0"/>
                        </a:spcAft>
                        <a:buFont typeface="Arial" panose="020B0604020202020204" pitchFamily="34" charset="0"/>
                        <a:buChar char="•"/>
                      </a:pPr>
                      <a:r>
                        <a:rPr lang="ar-EG" sz="1700" b="1" u="none" dirty="0">
                          <a:solidFill>
                            <a:schemeClr val="tx1"/>
                          </a:solidFill>
                          <a:effectLst/>
                          <a:latin typeface="Gill Sans Nova" panose="020B0602020104020203" pitchFamily="34" charset="0"/>
                          <a:ea typeface="Calibri" panose="020F0502020204030204" pitchFamily="34" charset="0"/>
                          <a:cs typeface="Times New Roman" panose="02020603050405020304" pitchFamily="18" charset="0"/>
                        </a:rPr>
                        <a:t>أولوية 3</a:t>
                      </a:r>
                      <a:endParaRPr lang="en-GB" sz="1700" b="1" u="none" dirty="0">
                        <a:solidFill>
                          <a:schemeClr val="tx1"/>
                        </a:solidFill>
                        <a:effectLst/>
                        <a:latin typeface="Gill Sans Nova" panose="020B0602020104020203" pitchFamily="34" charset="0"/>
                        <a:ea typeface="Calibri" panose="020F0502020204030204" pitchFamily="34" charset="0"/>
                        <a:cs typeface="Times New Roman" panose="02020603050405020304" pitchFamily="18" charset="0"/>
                      </a:endParaRPr>
                    </a:p>
                    <a:p>
                      <a:pPr marL="171450" marR="0" indent="-171450" algn="r" rtl="1">
                        <a:lnSpc>
                          <a:spcPct val="107000"/>
                        </a:lnSpc>
                        <a:spcBef>
                          <a:spcPts val="0"/>
                        </a:spcBef>
                        <a:spcAft>
                          <a:spcPts val="0"/>
                        </a:spcAft>
                        <a:buFont typeface="Arial" panose="020B0604020202020204" pitchFamily="34" charset="0"/>
                        <a:buChar char="•"/>
                      </a:pPr>
                      <a:r>
                        <a:rPr lang="ar-EG" sz="1700" b="1" u="sng" kern="1200" dirty="0">
                          <a:solidFill>
                            <a:srgbClr val="518932"/>
                          </a:solidFill>
                          <a:effectLst/>
                          <a:latin typeface="Gill Sans Nova" panose="020B0602020104020203" pitchFamily="34" charset="0"/>
                          <a:ea typeface="Calibri" panose="020F0502020204030204" pitchFamily="34" charset="0"/>
                          <a:cs typeface="Times New Roman" panose="02020603050405020304" pitchFamily="18" charset="0"/>
                          <a:hlinkClick r:id="rId3"/>
                        </a:rPr>
                        <a:t>المواصفة 71</a:t>
                      </a:r>
                      <a:endParaRPr lang="en-US" sz="1700" b="1" u="sng" kern="1200" dirty="0">
                        <a:solidFill>
                          <a:srgbClr val="518932"/>
                        </a:solidFill>
                        <a:effectLst/>
                        <a:latin typeface="Gill Sans Nova" panose="020B0602020104020203" pitchFamily="34" charset="0"/>
                        <a:ea typeface="Calibri" panose="020F0502020204030204" pitchFamily="34" charset="0"/>
                        <a:cs typeface="Times New Roman" panose="02020603050405020304" pitchFamily="18" charset="0"/>
                      </a:endParaRPr>
                    </a:p>
                  </a:txBody>
                  <a:tcPr marL="114300" marR="114300" marT="0" marB="0"/>
                </a:tc>
                <a:tc rowSpan="2">
                  <a:txBody>
                    <a:bodyPr/>
                    <a:lstStyle/>
                    <a:p>
                      <a:pPr marL="0" marR="0" algn="ctr">
                        <a:lnSpc>
                          <a:spcPct val="107000"/>
                        </a:lnSpc>
                        <a:spcBef>
                          <a:spcPts val="0"/>
                        </a:spcBef>
                        <a:spcAft>
                          <a:spcPts val="0"/>
                        </a:spcAft>
                      </a:pPr>
                      <a:r>
                        <a:rPr lang="en-US" sz="1700" dirty="0" err="1">
                          <a:effectLst/>
                          <a:latin typeface="Gill Sans Nova" panose="020B0602020104020203" pitchFamily="34" charset="0"/>
                          <a:ea typeface="Calibri" panose="020F0502020204030204" pitchFamily="34" charset="0"/>
                          <a:cs typeface="Times New Roman" panose="02020603050405020304" pitchFamily="18" charset="0"/>
                        </a:rPr>
                        <a:t>Ms</a:t>
                      </a:r>
                      <a:r>
                        <a:rPr lang="en-US" sz="1700" dirty="0">
                          <a:effectLst/>
                          <a:latin typeface="Gill Sans Nova" panose="020B0602020104020203" pitchFamily="34" charset="0"/>
                          <a:ea typeface="Calibri" panose="020F0502020204030204" pitchFamily="34" charset="0"/>
                          <a:cs typeface="Times New Roman" panose="02020603050405020304" pitchFamily="18" charset="0"/>
                        </a:rPr>
                        <a:t> Marina ZLOTINA (</a:t>
                      </a:r>
                      <a:r>
                        <a:rPr lang="ar-EG" sz="1700" dirty="0">
                          <a:effectLst/>
                          <a:latin typeface="Gill Sans Nova" panose="020B0602020104020203" pitchFamily="34" charset="0"/>
                          <a:ea typeface="Calibri" panose="020F0502020204030204" pitchFamily="34" charset="0"/>
                          <a:cs typeface="Times New Roman" panose="02020603050405020304" pitchFamily="18" charset="0"/>
                        </a:rPr>
                        <a:t>الولايات المتحدة الأمريكية</a:t>
                      </a:r>
                      <a:r>
                        <a:rPr lang="en-US" sz="1700" dirty="0">
                          <a:effectLst/>
                          <a:latin typeface="Gill Sans Nova" panose="020B0602020104020203" pitchFamily="34" charset="0"/>
                          <a:ea typeface="Calibri" panose="020F0502020204030204" pitchFamily="34" charset="0"/>
                          <a:cs typeface="Times New Roman" panose="02020603050405020304" pitchFamily="18" charset="0"/>
                        </a:rPr>
                        <a:t>) </a:t>
                      </a:r>
                    </a:p>
                    <a:p>
                      <a:pPr marL="0" marR="0" algn="ctr">
                        <a:lnSpc>
                          <a:spcPct val="107000"/>
                        </a:lnSpc>
                        <a:spcBef>
                          <a:spcPts val="0"/>
                        </a:spcBef>
                        <a:spcAft>
                          <a:spcPts val="0"/>
                        </a:spcAft>
                      </a:pPr>
                      <a:r>
                        <a:rPr lang="ar-EG" sz="1700" dirty="0">
                          <a:effectLst/>
                          <a:latin typeface="Gill Sans Nova" panose="020B0602020104020203" pitchFamily="34" charset="0"/>
                          <a:ea typeface="Calibri" panose="020F0502020204030204" pitchFamily="34" charset="0"/>
                          <a:cs typeface="Times New Roman" panose="02020603050405020304" pitchFamily="18" charset="0"/>
                        </a:rPr>
                        <a:t>المؤلف</a:t>
                      </a:r>
                      <a:endParaRPr lang="en-US" sz="1700" dirty="0">
                        <a:effectLst/>
                        <a:latin typeface="Gill Sans Nova" panose="020B0602020104020203"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0" marR="0" algn="ctr">
                        <a:lnSpc>
                          <a:spcPct val="107000"/>
                        </a:lnSpc>
                        <a:spcBef>
                          <a:spcPts val="0"/>
                        </a:spcBef>
                        <a:spcAft>
                          <a:spcPts val="0"/>
                        </a:spcAft>
                      </a:pPr>
                      <a:r>
                        <a:rPr lang="en-US" sz="1700" dirty="0">
                          <a:effectLst/>
                          <a:latin typeface="Gill Sans Nova" panose="020B0602020104020203" pitchFamily="34" charset="0"/>
                          <a:ea typeface="Calibri" panose="020F0502020204030204" pitchFamily="34" charset="0"/>
                          <a:cs typeface="Times New Roman"/>
                        </a:rPr>
                        <a:t> Mr Lalith Bandula KUMARASINGHE</a:t>
                      </a:r>
                    </a:p>
                    <a:p>
                      <a:pPr marL="0" marR="0" lvl="0" algn="ctr">
                        <a:lnSpc>
                          <a:spcPct val="107000"/>
                        </a:lnSpc>
                        <a:spcBef>
                          <a:spcPts val="0"/>
                        </a:spcBef>
                        <a:spcAft>
                          <a:spcPts val="0"/>
                        </a:spcAft>
                        <a:buNone/>
                      </a:pPr>
                      <a:r>
                        <a:rPr lang="en-US" sz="1700" dirty="0">
                          <a:effectLst/>
                          <a:latin typeface="Gill Sans Nova" panose="020B0602020104020203" pitchFamily="34" charset="0"/>
                          <a:ea typeface="Calibri" panose="020F0502020204030204" pitchFamily="34" charset="0"/>
                          <a:cs typeface="Times New Roman"/>
                        </a:rPr>
                        <a:t>(</a:t>
                      </a:r>
                      <a:r>
                        <a:rPr lang="ar-EG" sz="1700" dirty="0">
                          <a:effectLst/>
                          <a:latin typeface="Gill Sans Nova" panose="020B0602020104020203" pitchFamily="34" charset="0"/>
                          <a:ea typeface="Calibri" panose="020F0502020204030204" pitchFamily="34" charset="0"/>
                          <a:cs typeface="Times New Roman"/>
                        </a:rPr>
                        <a:t>نيوزيلاند</a:t>
                      </a:r>
                      <a:r>
                        <a:rPr lang="en-US" sz="1700" dirty="0">
                          <a:effectLst/>
                          <a:latin typeface="Gill Sans Nova" panose="020B0602020104020203" pitchFamily="34" charset="0"/>
                          <a:ea typeface="Calibri" panose="020F0502020204030204" pitchFamily="34" charset="0"/>
                          <a:cs typeface="Times New Roman"/>
                        </a:rPr>
                        <a:t>)</a:t>
                      </a:r>
                      <a:endParaRPr lang="en-US" sz="1700" b="0" i="0" u="none" strike="noStrike" noProof="0" dirty="0">
                        <a:effectLst/>
                        <a:latin typeface="Gill Sans Nova" panose="020B0602020104020203" pitchFamily="34" charset="0"/>
                      </a:endParaRPr>
                    </a:p>
                    <a:p>
                      <a:pPr marL="0" marR="0" lvl="0" algn="ctr">
                        <a:lnSpc>
                          <a:spcPct val="107000"/>
                        </a:lnSpc>
                        <a:spcBef>
                          <a:spcPts val="0"/>
                        </a:spcBef>
                        <a:spcAft>
                          <a:spcPts val="0"/>
                        </a:spcAft>
                        <a:buNone/>
                      </a:pPr>
                      <a:endParaRPr lang="en-US" sz="1700" dirty="0">
                        <a:effectLst/>
                        <a:latin typeface="Gill Sans Nova" panose="020B0602020104020203" pitchFamily="34" charset="0"/>
                        <a:ea typeface="Calibri" panose="020F0502020204030204" pitchFamily="34" charset="0"/>
                        <a:cs typeface="Times New Roman"/>
                      </a:endParaRPr>
                    </a:p>
                  </a:txBody>
                  <a:tcPr marL="0" marR="0" marT="0" marB="0"/>
                </a:tc>
                <a:tc>
                  <a:txBody>
                    <a:bodyPr/>
                    <a:lstStyle/>
                    <a:p>
                      <a:pPr marL="0" marR="0" algn="ctr">
                        <a:lnSpc>
                          <a:spcPct val="107000"/>
                        </a:lnSpc>
                        <a:spcBef>
                          <a:spcPts val="0"/>
                        </a:spcBef>
                        <a:spcAft>
                          <a:spcPts val="0"/>
                        </a:spcAft>
                      </a:pPr>
                      <a:r>
                        <a:rPr lang="ar-EG" sz="1700" dirty="0">
                          <a:effectLst/>
                          <a:latin typeface="Gill Sans Nova" panose="020B0602020104020203" pitchFamily="34" charset="0"/>
                          <a:ea typeface="Calibri" panose="020F0502020204030204" pitchFamily="34" charset="0"/>
                          <a:cs typeface="Times New Roman" panose="02020603050405020304" pitchFamily="18" charset="0"/>
                        </a:rPr>
                        <a:t>19-30 يوليو</a:t>
                      </a:r>
                      <a:endParaRPr lang="en-US" sz="1700" dirty="0">
                        <a:effectLst/>
                        <a:latin typeface="Gill Sans Nova" panose="020B0602020104020203" pitchFamily="34" charset="0"/>
                        <a:ea typeface="Calibri" panose="020F0502020204030204" pitchFamily="34" charset="0"/>
                        <a:cs typeface="Times New Roman" panose="02020603050405020304" pitchFamily="18" charset="0"/>
                      </a:endParaRPr>
                    </a:p>
                  </a:txBody>
                  <a:tcPr marL="114300" marR="114300" marT="0" marB="0"/>
                </a:tc>
                <a:extLst>
                  <a:ext uri="{0D108BD9-81ED-4DB2-BD59-A6C34878D82A}">
                    <a16:rowId xmlns:a16="http://schemas.microsoft.com/office/drawing/2014/main" val="1264279316"/>
                  </a:ext>
                </a:extLst>
              </a:tr>
              <a:tr h="1117734">
                <a:tc>
                  <a:txBody>
                    <a:bodyPr/>
                    <a:lstStyle/>
                    <a:p>
                      <a:pPr marL="0" marR="0" algn="r" rtl="1">
                        <a:lnSpc>
                          <a:spcPct val="107000"/>
                        </a:lnSpc>
                        <a:spcBef>
                          <a:spcPts val="0"/>
                        </a:spcBef>
                        <a:spcAft>
                          <a:spcPts val="0"/>
                        </a:spcAft>
                      </a:pPr>
                      <a:r>
                        <a:rPr lang="ar-EG" sz="1700" b="1" dirty="0">
                          <a:effectLst/>
                          <a:latin typeface="Gill Sans Nova" panose="020B0602020104020203" pitchFamily="34" charset="0"/>
                          <a:ea typeface="Calibri" panose="020F0502020204030204" pitchFamily="34" charset="0"/>
                          <a:cs typeface="Times New Roman" panose="02020603050405020304" pitchFamily="18" charset="0"/>
                        </a:rPr>
                        <a:t>مجموعة عمل الخبراء بشأن ملحق المعيار الدولي رقم 38:</a:t>
                      </a:r>
                      <a:r>
                        <a:rPr lang="ar-EG" sz="1700" b="0" dirty="0">
                          <a:effectLst/>
                          <a:latin typeface="Gill Sans Nova" panose="020B0602020104020203" pitchFamily="34" charset="0"/>
                          <a:ea typeface="Calibri" panose="020F0502020204030204" pitchFamily="34" charset="0"/>
                          <a:cs typeface="Times New Roman" panose="02020603050405020304" pitchFamily="18" charset="0"/>
                        </a:rPr>
                        <a:t> </a:t>
                      </a:r>
                      <a:r>
                        <a:rPr lang="ar-EG" sz="1700" dirty="0">
                          <a:effectLst/>
                          <a:latin typeface="Gill Sans Nova" panose="020B0602020104020203" pitchFamily="34" charset="0"/>
                          <a:ea typeface="Calibri" panose="020F0502020204030204" pitchFamily="34" charset="0"/>
                          <a:cs typeface="Times New Roman" panose="02020603050405020304" pitchFamily="18" charset="0"/>
                        </a:rPr>
                        <a:t>الحركة الدولية للبذور </a:t>
                      </a:r>
                      <a:r>
                        <a:rPr lang="en-US" sz="1700" dirty="0">
                          <a:effectLst/>
                          <a:latin typeface="Gill Sans Nova" panose="020B0602020104020203" pitchFamily="34" charset="0"/>
                          <a:ea typeface="Calibri" panose="020F0502020204030204" pitchFamily="34" charset="0"/>
                          <a:cs typeface="Times New Roman" panose="02020603050405020304" pitchFamily="18" charset="0"/>
                        </a:rPr>
                        <a:t>(2018-009)</a:t>
                      </a:r>
                    </a:p>
                    <a:p>
                      <a:pPr marL="171450" marR="0" lvl="0" indent="-171450" algn="r" defTabSz="778565" rtl="1" eaLnBrk="1" fontAlgn="auto" latinLnBrk="0" hangingPunct="1">
                        <a:lnSpc>
                          <a:spcPct val="107000"/>
                        </a:lnSpc>
                        <a:spcBef>
                          <a:spcPts val="0"/>
                        </a:spcBef>
                        <a:spcAft>
                          <a:spcPts val="0"/>
                        </a:spcAft>
                        <a:buClrTx/>
                        <a:buSzTx/>
                        <a:buFont typeface="Arial" panose="020B0604020202020204" pitchFamily="34" charset="0"/>
                        <a:buChar char="•"/>
                        <a:tabLst/>
                        <a:defRPr/>
                      </a:pPr>
                      <a:r>
                        <a:rPr lang="ar-EG" sz="1700" b="1" dirty="0">
                          <a:effectLst/>
                          <a:latin typeface="Gill Sans Nova" panose="020B0602020104020203" pitchFamily="34" charset="0"/>
                          <a:ea typeface="Calibri" panose="020F0502020204030204" pitchFamily="34" charset="0"/>
                          <a:cs typeface="Times New Roman" panose="02020603050405020304" pitchFamily="18" charset="0"/>
                        </a:rPr>
                        <a:t>أولوية 1</a:t>
                      </a:r>
                      <a:endParaRPr lang="en-US" sz="1700" b="1" u="sng" dirty="0">
                        <a:solidFill>
                          <a:srgbClr val="0563C1"/>
                        </a:solidFill>
                        <a:effectLst/>
                        <a:latin typeface="Gill Sans Nova" panose="020B0602020104020203" pitchFamily="34" charset="0"/>
                        <a:ea typeface="Calibri" panose="020F0502020204030204" pitchFamily="34" charset="0"/>
                        <a:cs typeface="Times New Roman" panose="02020603050405020304" pitchFamily="18" charset="0"/>
                      </a:endParaRPr>
                    </a:p>
                    <a:p>
                      <a:pPr marL="171450" marR="0" lvl="0" indent="-171450" algn="r" rtl="1">
                        <a:lnSpc>
                          <a:spcPct val="107000"/>
                        </a:lnSpc>
                        <a:spcBef>
                          <a:spcPts val="0"/>
                        </a:spcBef>
                        <a:spcAft>
                          <a:spcPts val="0"/>
                        </a:spcAft>
                        <a:buFont typeface="Arial" panose="020B0604020202020204" pitchFamily="34" charset="0"/>
                        <a:buChar char="•"/>
                      </a:pPr>
                      <a:r>
                        <a:rPr lang="ar-EG" sz="1700" b="1" u="sng" dirty="0">
                          <a:solidFill>
                            <a:schemeClr val="tx1"/>
                          </a:solidFill>
                          <a:effectLst/>
                          <a:latin typeface="Gill Sans Nova" panose="020B0602020104020203" pitchFamily="34" charset="0"/>
                          <a:ea typeface="Calibri" panose="020F0502020204030204" pitchFamily="34" charset="0"/>
                          <a:cs typeface="Times New Roman" panose="02020603050405020304" pitchFamily="18" charset="0"/>
                          <a:hlinkClick r:id="rId4"/>
                        </a:rPr>
                        <a:t>المواصفة 70</a:t>
                      </a:r>
                      <a:endParaRPr lang="en-US" sz="1700" dirty="0">
                        <a:effectLst/>
                        <a:latin typeface="Gill Sans Nova" panose="020B0602020104020203" pitchFamily="34" charset="0"/>
                        <a:ea typeface="Calibri" panose="020F0502020204030204" pitchFamily="34" charset="0"/>
                        <a:cs typeface="Times New Roman" panose="02020603050405020304" pitchFamily="18" charset="0"/>
                      </a:endParaRPr>
                    </a:p>
                  </a:txBody>
                  <a:tcPr marL="114300" marR="114300" marT="0" marB="0"/>
                </a:tc>
                <a:tc vMerge="1">
                  <a:txBody>
                    <a:bodyPr/>
                    <a:lstStyle/>
                    <a:p>
                      <a:pPr marL="0" marR="0" algn="ctr">
                        <a:lnSpc>
                          <a:spcPct val="107000"/>
                        </a:lnSpc>
                        <a:spcBef>
                          <a:spcPts val="0"/>
                        </a:spcBef>
                        <a:spcAft>
                          <a:spcPts val="0"/>
                        </a:spcAft>
                      </a:pPr>
                      <a:endParaRPr lang="en-US" sz="800" dirty="0">
                        <a:effectLst/>
                        <a:latin typeface="Gill Sans Nova" panose="020B0602020104020203" pitchFamily="34" charset="0"/>
                        <a:ea typeface="Calibri" panose="020F050202020403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r>
                        <a:rPr lang="en-US" sz="1700" dirty="0">
                          <a:effectLst/>
                          <a:latin typeface="Gill Sans Nova" panose="020B0602020104020203" pitchFamily="34" charset="0"/>
                          <a:ea typeface="Calibri" panose="020F0502020204030204" pitchFamily="34" charset="0"/>
                          <a:cs typeface="Times New Roman"/>
                        </a:rPr>
                        <a:t> Mr Thorwald GEUZE (</a:t>
                      </a:r>
                      <a:r>
                        <a:rPr lang="ar-EG" sz="1700" dirty="0">
                          <a:effectLst/>
                          <a:latin typeface="Gill Sans Nova" panose="020B0602020104020203" pitchFamily="34" charset="0"/>
                          <a:ea typeface="Calibri" panose="020F0502020204030204" pitchFamily="34" charset="0"/>
                          <a:cs typeface="Times New Roman"/>
                        </a:rPr>
                        <a:t>هولاندا</a:t>
                      </a:r>
                      <a:r>
                        <a:rPr lang="en-US" sz="1700" dirty="0">
                          <a:effectLst/>
                          <a:latin typeface="Gill Sans Nova" panose="020B0602020104020203" pitchFamily="34" charset="0"/>
                          <a:ea typeface="Calibri" panose="020F0502020204030204" pitchFamily="34" charset="0"/>
                          <a:cs typeface="Times New Roman"/>
                        </a:rPr>
                        <a:t>)</a:t>
                      </a:r>
                    </a:p>
                  </a:txBody>
                  <a:tcPr marL="0" marR="0" marT="0" marB="0"/>
                </a:tc>
                <a:tc>
                  <a:txBody>
                    <a:bodyPr/>
                    <a:lstStyle/>
                    <a:p>
                      <a:pPr marL="0" marR="0" algn="ctr">
                        <a:lnSpc>
                          <a:spcPct val="107000"/>
                        </a:lnSpc>
                        <a:spcBef>
                          <a:spcPts val="0"/>
                        </a:spcBef>
                        <a:spcAft>
                          <a:spcPts val="0"/>
                        </a:spcAft>
                      </a:pPr>
                      <a:r>
                        <a:rPr lang="ar-EG" sz="1700" dirty="0">
                          <a:effectLst/>
                          <a:latin typeface="Gill Sans Nova" panose="020B0602020104020203" pitchFamily="34" charset="0"/>
                          <a:ea typeface="Calibri" panose="020F0502020204030204" pitchFamily="34" charset="0"/>
                          <a:cs typeface="Times New Roman"/>
                        </a:rPr>
                        <a:t>4-15 أكتوبر</a:t>
                      </a:r>
                      <a:endParaRPr lang="en-US" sz="1700" dirty="0">
                        <a:effectLst/>
                        <a:latin typeface="Gill Sans Nova" panose="020B0602020104020203" pitchFamily="34" charset="0"/>
                        <a:ea typeface="Calibri" panose="020F0502020204030204" pitchFamily="34" charset="0"/>
                        <a:cs typeface="Times New Roman"/>
                      </a:endParaRPr>
                    </a:p>
                  </a:txBody>
                  <a:tcPr marL="114300" marR="114300" marT="0" marB="0"/>
                </a:tc>
                <a:extLst>
                  <a:ext uri="{0D108BD9-81ED-4DB2-BD59-A6C34878D82A}">
                    <a16:rowId xmlns:a16="http://schemas.microsoft.com/office/drawing/2014/main" val="1080985511"/>
                  </a:ext>
                </a:extLst>
              </a:tr>
            </a:tbl>
          </a:graphicData>
        </a:graphic>
      </p:graphicFrame>
      <p:graphicFrame>
        <p:nvGraphicFramePr>
          <p:cNvPr id="5" name="Diagram 4">
            <a:extLst>
              <a:ext uri="{FF2B5EF4-FFF2-40B4-BE49-F238E27FC236}">
                <a16:creationId xmlns:a16="http://schemas.microsoft.com/office/drawing/2014/main" id="{CBDD18A2-90EF-4AF2-A270-556270F4FE3D}"/>
              </a:ext>
            </a:extLst>
          </p:cNvPr>
          <p:cNvGraphicFramePr/>
          <p:nvPr>
            <p:extLst>
              <p:ext uri="{D42A27DB-BD31-4B8C-83A1-F6EECF244321}">
                <p14:modId xmlns:p14="http://schemas.microsoft.com/office/powerpoint/2010/main" val="2181108931"/>
              </p:ext>
            </p:extLst>
          </p:nvPr>
        </p:nvGraphicFramePr>
        <p:xfrm>
          <a:off x="358577" y="4375862"/>
          <a:ext cx="11388927" cy="187253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6" name="Rectangle 5">
            <a:extLst>
              <a:ext uri="{FF2B5EF4-FFF2-40B4-BE49-F238E27FC236}">
                <a16:creationId xmlns:a16="http://schemas.microsoft.com/office/drawing/2014/main" id="{6DD44A74-8FB3-458D-B601-910DD1E10083}"/>
              </a:ext>
            </a:extLst>
          </p:cNvPr>
          <p:cNvSpPr/>
          <p:nvPr/>
        </p:nvSpPr>
        <p:spPr>
          <a:xfrm>
            <a:off x="5552585" y="6174979"/>
            <a:ext cx="1086836" cy="423193"/>
          </a:xfrm>
          <a:prstGeom prst="rect">
            <a:avLst/>
          </a:prstGeom>
          <a:noFill/>
        </p:spPr>
        <p:txBody>
          <a:bodyPr wrap="none" lIns="152400" tIns="76200" rIns="152400" bIns="76200">
            <a:spAutoFit/>
          </a:bodyPr>
          <a:lstStyle>
            <a:defPPr>
              <a:defRPr lang="en-US"/>
            </a:defPPr>
            <a:lvl1pPr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1pPr>
            <a:lvl2pPr marL="357188" indent="100013"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2pPr>
            <a:lvl3pPr marL="714375" indent="200025"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3pPr>
            <a:lvl4pPr marL="1071563" indent="300038"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4pPr>
            <a:lvl5pPr marL="1428750" indent="400050" algn="l" defTabSz="714375" rtl="0" eaLnBrk="0" fontAlgn="base" hangingPunct="0">
              <a:spcBef>
                <a:spcPct val="0"/>
              </a:spcBef>
              <a:spcAft>
                <a:spcPct val="0"/>
              </a:spcAft>
              <a:defRPr sz="1400" kern="1200">
                <a:solidFill>
                  <a:schemeClr val="tx1"/>
                </a:solidFill>
                <a:latin typeface="Calibri" charset="0"/>
                <a:ea typeface="Arial" charset="0"/>
                <a:cs typeface="Arial" charset="0"/>
              </a:defRPr>
            </a:lvl5pPr>
            <a:lvl6pPr marL="2286000" algn="l" defTabSz="914400" rtl="0" eaLnBrk="1" latinLnBrk="0" hangingPunct="1">
              <a:defRPr sz="1400" kern="1200">
                <a:solidFill>
                  <a:schemeClr val="tx1"/>
                </a:solidFill>
                <a:latin typeface="Calibri" charset="0"/>
                <a:ea typeface="Arial" charset="0"/>
                <a:cs typeface="Arial" charset="0"/>
              </a:defRPr>
            </a:lvl6pPr>
            <a:lvl7pPr marL="2743200" algn="l" defTabSz="914400" rtl="0" eaLnBrk="1" latinLnBrk="0" hangingPunct="1">
              <a:defRPr sz="1400" kern="1200">
                <a:solidFill>
                  <a:schemeClr val="tx1"/>
                </a:solidFill>
                <a:latin typeface="Calibri" charset="0"/>
                <a:ea typeface="Arial" charset="0"/>
                <a:cs typeface="Arial" charset="0"/>
              </a:defRPr>
            </a:lvl7pPr>
            <a:lvl8pPr marL="3200400" algn="l" defTabSz="914400" rtl="0" eaLnBrk="1" latinLnBrk="0" hangingPunct="1">
              <a:defRPr sz="1400" kern="1200">
                <a:solidFill>
                  <a:schemeClr val="tx1"/>
                </a:solidFill>
                <a:latin typeface="Calibri" charset="0"/>
                <a:ea typeface="Arial" charset="0"/>
                <a:cs typeface="Arial" charset="0"/>
              </a:defRPr>
            </a:lvl8pPr>
            <a:lvl9pPr marL="3657600" algn="l" defTabSz="914400" rtl="0" eaLnBrk="1" latinLnBrk="0" hangingPunct="1">
              <a:defRPr sz="1400" kern="1200">
                <a:solidFill>
                  <a:schemeClr val="tx1"/>
                </a:solidFill>
                <a:latin typeface="Calibri" charset="0"/>
                <a:ea typeface="Arial" charset="0"/>
                <a:cs typeface="Arial" charset="0"/>
              </a:defRPr>
            </a:lvl9pPr>
          </a:lstStyle>
          <a:p>
            <a:pPr algn="ctr"/>
            <a:r>
              <a:rPr lang="en-US" sz="1750" dirty="0">
                <a:ln w="0"/>
                <a:latin typeface="Gill Sans Nova" panose="020B0602020104020203" pitchFamily="34" charset="0"/>
              </a:rPr>
              <a:t>9 </a:t>
            </a:r>
            <a:r>
              <a:rPr lang="en-US" sz="1667" dirty="0">
                <a:ln w="0"/>
                <a:latin typeface="Gill Sans Nova" panose="020B0602020104020203" pitchFamily="34" charset="0"/>
              </a:rPr>
              <a:t>of</a:t>
            </a:r>
            <a:r>
              <a:rPr lang="en-US" sz="1750" dirty="0">
                <a:ln w="0"/>
                <a:latin typeface="Gill Sans Nova" panose="020B0602020104020203" pitchFamily="34" charset="0"/>
              </a:rPr>
              <a:t> 12</a:t>
            </a:r>
            <a:endParaRPr lang="en-US" sz="2667" dirty="0">
              <a:ln w="0"/>
              <a:latin typeface="Gill Sans Nova" panose="020B0602020104020203" pitchFamily="34" charset="0"/>
            </a:endParaRPr>
          </a:p>
        </p:txBody>
      </p:sp>
    </p:spTree>
    <p:extLst>
      <p:ext uri="{BB962C8B-B14F-4D97-AF65-F5344CB8AC3E}">
        <p14:creationId xmlns:p14="http://schemas.microsoft.com/office/powerpoint/2010/main" val="443388359"/>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p:properties xmlns:p="http://schemas.microsoft.com/office/2006/metadata/properties" xmlns:xsi="http://www.w3.org/2001/XMLSchema-instance" xmlns:pc="http://schemas.microsoft.com/office/infopath/2007/PartnerControls">
  <documentManagement>
    <_dlc_DocId xmlns="a3b9c205-ff93-4b66-a73e-1385ea8adb4a">FAO42-1499232794-14</_dlc_DocId>
    <_dlc_DocIdUrl xmlns="a3b9c205-ff93-4b66-a73e-1385ea8adb4a">
      <Url>https://workspace.fao.org/so/so1/_layouts/15/DocIdRedir.aspx?ID=FAO42-1499232794-14</Url>
      <Description>FAO42-1499232794-14</Description>
    </_dlc_DocIdUrl>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79CBDC8CD110D04ABC7511BE938A72AA" ma:contentTypeVersion="0" ma:contentTypeDescription="Create a new document." ma:contentTypeScope="" ma:versionID="e50e8d7655074db856c56969a59add03">
  <xsd:schema xmlns:xsd="http://www.w3.org/2001/XMLSchema" xmlns:xs="http://www.w3.org/2001/XMLSchema" xmlns:p="http://schemas.microsoft.com/office/2006/metadata/properties" xmlns:ns2="a3b9c205-ff93-4b66-a73e-1385ea8adb4a" targetNamespace="http://schemas.microsoft.com/office/2006/metadata/properties" ma:root="true" ma:fieldsID="9c741031a58b53a13146b7fc8cce4652" ns2:_="">
    <xsd:import namespace="a3b9c205-ff93-4b66-a73e-1385ea8adb4a"/>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b9c205-ff93-4b66-a73e-1385ea8adb4a"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2.xml><?xml version="1.0" encoding="utf-8"?>
<ds:datastoreItem xmlns:ds="http://schemas.openxmlformats.org/officeDocument/2006/customXml" ds:itemID="{D2323DA9-710D-4C08-8632-E1243AEA8C25}">
  <ds:schemaRefs>
    <ds:schemaRef ds:uri="http://schemas.microsoft.com/sharepoint/events"/>
  </ds:schemaRefs>
</ds:datastoreItem>
</file>

<file path=customXml/itemProps3.xml><?xml version="1.0" encoding="utf-8"?>
<ds:datastoreItem xmlns:ds="http://schemas.openxmlformats.org/officeDocument/2006/customXml" ds:itemID="{8B6D1CDB-15D1-4C85-BFBF-7D1270C6F64A}">
  <ds:schemaRefs>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a3b9c205-ff93-4b66-a73e-1385ea8adb4a"/>
    <ds:schemaRef ds:uri="http://www.w3.org/XML/1998/namespace"/>
    <ds:schemaRef ds:uri="http://purl.org/dc/dcmitype/"/>
  </ds:schemaRefs>
</ds:datastoreItem>
</file>

<file path=customXml/itemProps4.xml><?xml version="1.0" encoding="utf-8"?>
<ds:datastoreItem xmlns:ds="http://schemas.openxmlformats.org/officeDocument/2006/customXml" ds:itemID="{706D7DBF-6A2A-4301-9E2D-71C73E514E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b9c205-ff93-4b66-a73e-1385ea8adb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827</TotalTime>
  <Words>1321</Words>
  <Application>Microsoft Office PowerPoint</Application>
  <PresentationFormat>Widescreen</PresentationFormat>
  <Paragraphs>201</Paragraphs>
  <Slides>12</Slides>
  <Notes>10</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12</vt:i4>
      </vt:variant>
    </vt:vector>
  </HeadingPairs>
  <TitlesOfParts>
    <vt:vector size="22" baseType="lpstr">
      <vt:lpstr>.AppleSystemUIFont</vt:lpstr>
      <vt:lpstr>Arial</vt:lpstr>
      <vt:lpstr>Arial Unicode MS</vt:lpstr>
      <vt:lpstr>Calibri</vt:lpstr>
      <vt:lpstr>Georgia</vt:lpstr>
      <vt:lpstr>Gill Sans Nova</vt:lpstr>
      <vt:lpstr>Times New Roman</vt:lpstr>
      <vt:lpstr>Wingdings</vt:lpstr>
      <vt:lpstr>COVER</vt:lpstr>
      <vt:lpstr>Internal screen</vt:lpstr>
      <vt:lpstr>مستجـدات لجـنة المعـــاييــر</vt:lpstr>
      <vt:lpstr>لجنة المعايير فى شكلها الإفتراضي</vt:lpstr>
      <vt:lpstr>التغيرات فى عضويات لجنة المعايير</vt:lpstr>
      <vt:lpstr>عضوية لجنة المعايير الحالية جميع أعضاء اللجنة البالغ عددهم 25! (اعتبارًا من يونيو 2021)</vt:lpstr>
      <vt:lpstr>عملية وضع المعايير 2020 – 2021 بالأرقام</vt:lpstr>
      <vt:lpstr>المداولة الأولى (من 2021-07-01 إلى 2021-09-30) *</vt:lpstr>
      <vt:lpstr>المداولة الثانية (بالإنجليزية فقط) (2021-07-01 إلى 2021-09-30)</vt:lpstr>
      <vt:lpstr>المواصفات المعتمدة</vt:lpstr>
      <vt:lpstr>2021 مجموعات عمل الخبراء</vt:lpstr>
      <vt:lpstr>تعاون لجنة الخبراء</vt:lpstr>
      <vt:lpstr>أعمال مستقبلية للجنة المعايير</vt:lpstr>
      <vt:lpstr>شكــرا لكــم</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Nicora, Natalie (NSP)</cp:lastModifiedBy>
  <cp:revision>50</cp:revision>
  <cp:lastPrinted>2018-12-10T09:55:32Z</cp:lastPrinted>
  <dcterms:created xsi:type="dcterms:W3CDTF">2019-07-18T08:44:31Z</dcterms:created>
  <dcterms:modified xsi:type="dcterms:W3CDTF">2021-07-19T06:44:09Z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0x01010079CBDC8CD110D04ABC7511BE938A72AA</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