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5"/>
  </p:notesMasterIdLst>
  <p:handoutMasterIdLst>
    <p:handoutMasterId r:id="rId26"/>
  </p:handoutMasterIdLst>
  <p:sldIdLst>
    <p:sldId id="280" r:id="rId5"/>
    <p:sldId id="266" r:id="rId6"/>
    <p:sldId id="267" r:id="rId7"/>
    <p:sldId id="264" r:id="rId8"/>
    <p:sldId id="265" r:id="rId9"/>
    <p:sldId id="274" r:id="rId10"/>
    <p:sldId id="281" r:id="rId11"/>
    <p:sldId id="300" r:id="rId12"/>
    <p:sldId id="295" r:id="rId13"/>
    <p:sldId id="268" r:id="rId14"/>
    <p:sldId id="279" r:id="rId15"/>
    <p:sldId id="270" r:id="rId16"/>
    <p:sldId id="272" r:id="rId17"/>
    <p:sldId id="271" r:id="rId18"/>
    <p:sldId id="277" r:id="rId19"/>
    <p:sldId id="291" r:id="rId20"/>
    <p:sldId id="290" r:id="rId21"/>
    <p:sldId id="276" r:id="rId22"/>
    <p:sldId id="278" r:id="rId23"/>
    <p:sldId id="263" r:id="rId24"/>
  </p:sldIdLst>
  <p:sldSz cx="9144000" cy="6858000" type="screen4x3"/>
  <p:notesSz cx="6794500" cy="9931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000066"/>
    <a:srgbClr val="5EA68B"/>
    <a:srgbClr val="7AB850"/>
    <a:srgbClr val="33CC33"/>
    <a:srgbClr val="00CC99"/>
    <a:srgbClr val="6666FF"/>
    <a:srgbClr val="66CCFF"/>
    <a:srgbClr val="0033CC"/>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CAB563-19A1-403F-8EF3-DA34DDC80A26}" v="213" dt="2021-06-15T17:00:30.200"/>
    <p1510:client id="{42D143A5-CB9E-411D-BAB4-FC9763E1EF47}" v="28" dt="2021-06-02T11:24:20.745"/>
    <p1510:client id="{5299CB6C-DEF4-4539-8BE5-92CA1040F0CE}" v="9" dt="2021-06-18T08:33:05.72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80" autoAdjust="0"/>
    <p:restoredTop sz="85471" autoAdjust="0"/>
  </p:normalViewPr>
  <p:slideViewPr>
    <p:cSldViewPr snapToGrid="0">
      <p:cViewPr varScale="1">
        <p:scale>
          <a:sx n="59" d="100"/>
          <a:sy n="59" d="100"/>
        </p:scale>
        <p:origin x="1448" y="48"/>
      </p:cViewPr>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50" d="100"/>
          <a:sy n="50" d="100"/>
        </p:scale>
        <p:origin x="1800" y="3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46"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45"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qingpo yang" userId="MqBfU9Ok3KDAtmmQYxN4gqfN5dg1px1mkKqx0pZZhZM=" providerId="None" clId="Web-{16CAB563-19A1-403F-8EF3-DA34DDC80A26}"/>
    <pc:docChg chg="modSld">
      <pc:chgData name="qingpo yang" userId="MqBfU9Ok3KDAtmmQYxN4gqfN5dg1px1mkKqx0pZZhZM=" providerId="None" clId="Web-{16CAB563-19A1-403F-8EF3-DA34DDC80A26}" dt="2021-06-15T17:00:30.168" v="91" actId="20577"/>
      <pc:docMkLst>
        <pc:docMk/>
      </pc:docMkLst>
      <pc:sldChg chg="addSp modSp">
        <pc:chgData name="qingpo yang" userId="MqBfU9Ok3KDAtmmQYxN4gqfN5dg1px1mkKqx0pZZhZM=" providerId="None" clId="Web-{16CAB563-19A1-403F-8EF3-DA34DDC80A26}" dt="2021-06-15T17:00:30.168" v="91" actId="20577"/>
        <pc:sldMkLst>
          <pc:docMk/>
          <pc:sldMk cId="3578950473" sldId="263"/>
        </pc:sldMkLst>
        <pc:spChg chg="add mod">
          <ac:chgData name="qingpo yang" userId="MqBfU9Ok3KDAtmmQYxN4gqfN5dg1px1mkKqx0pZZhZM=" providerId="None" clId="Web-{16CAB563-19A1-403F-8EF3-DA34DDC80A26}" dt="2021-06-15T17:00:30.168" v="91" actId="20577"/>
          <ac:spMkLst>
            <pc:docMk/>
            <pc:sldMk cId="3578950473" sldId="263"/>
            <ac:spMk id="4" creationId="{2EFFACCA-6927-4456-910A-1AB235911BCD}"/>
          </ac:spMkLst>
        </pc:spChg>
      </pc:sldChg>
      <pc:sldChg chg="addSp modSp">
        <pc:chgData name="qingpo yang" userId="MqBfU9Ok3KDAtmmQYxN4gqfN5dg1px1mkKqx0pZZhZM=" providerId="None" clId="Web-{16CAB563-19A1-403F-8EF3-DA34DDC80A26}" dt="2021-06-15T16:57:31.038" v="32" actId="20577"/>
        <pc:sldMkLst>
          <pc:docMk/>
          <pc:sldMk cId="3422752787" sldId="264"/>
        </pc:sldMkLst>
        <pc:spChg chg="add mod">
          <ac:chgData name="qingpo yang" userId="MqBfU9Ok3KDAtmmQYxN4gqfN5dg1px1mkKqx0pZZhZM=" providerId="None" clId="Web-{16CAB563-19A1-403F-8EF3-DA34DDC80A26}" dt="2021-06-15T16:57:31.038" v="32" actId="20577"/>
          <ac:spMkLst>
            <pc:docMk/>
            <pc:sldMk cId="3422752787" sldId="264"/>
            <ac:spMk id="2" creationId="{289BACCB-A00D-4327-89E7-1BF78649336A}"/>
          </ac:spMkLst>
        </pc:spChg>
      </pc:sldChg>
      <pc:sldChg chg="addSp modSp">
        <pc:chgData name="qingpo yang" userId="MqBfU9Ok3KDAtmmQYxN4gqfN5dg1px1mkKqx0pZZhZM=" providerId="None" clId="Web-{16CAB563-19A1-403F-8EF3-DA34DDC80A26}" dt="2021-06-15T16:57:36.414" v="34" actId="20577"/>
        <pc:sldMkLst>
          <pc:docMk/>
          <pc:sldMk cId="3632383683" sldId="265"/>
        </pc:sldMkLst>
        <pc:spChg chg="add mod">
          <ac:chgData name="qingpo yang" userId="MqBfU9Ok3KDAtmmQYxN4gqfN5dg1px1mkKqx0pZZhZM=" providerId="None" clId="Web-{16CAB563-19A1-403F-8EF3-DA34DDC80A26}" dt="2021-06-15T16:57:36.414" v="34" actId="20577"/>
          <ac:spMkLst>
            <pc:docMk/>
            <pc:sldMk cId="3632383683" sldId="265"/>
            <ac:spMk id="2" creationId="{C7D34757-5177-4FF3-AFD1-96A31F1885C6}"/>
          </ac:spMkLst>
        </pc:spChg>
      </pc:sldChg>
      <pc:sldChg chg="addSp modSp">
        <pc:chgData name="qingpo yang" userId="MqBfU9Ok3KDAtmmQYxN4gqfN5dg1px1mkKqx0pZZhZM=" providerId="None" clId="Web-{16CAB563-19A1-403F-8EF3-DA34DDC80A26}" dt="2021-06-15T16:57:20.773" v="28" actId="20577"/>
        <pc:sldMkLst>
          <pc:docMk/>
          <pc:sldMk cId="117044069" sldId="266"/>
        </pc:sldMkLst>
        <pc:spChg chg="add mod">
          <ac:chgData name="qingpo yang" userId="MqBfU9Ok3KDAtmmQYxN4gqfN5dg1px1mkKqx0pZZhZM=" providerId="None" clId="Web-{16CAB563-19A1-403F-8EF3-DA34DDC80A26}" dt="2021-06-15T16:57:20.773" v="28" actId="20577"/>
          <ac:spMkLst>
            <pc:docMk/>
            <pc:sldMk cId="117044069" sldId="266"/>
            <ac:spMk id="9" creationId="{EED13A9E-E2AA-4EEC-B5BD-0CAE116CADFB}"/>
          </ac:spMkLst>
        </pc:spChg>
      </pc:sldChg>
      <pc:sldChg chg="addSp modSp">
        <pc:chgData name="qingpo yang" userId="MqBfU9Ok3KDAtmmQYxN4gqfN5dg1px1mkKqx0pZZhZM=" providerId="None" clId="Web-{16CAB563-19A1-403F-8EF3-DA34DDC80A26}" dt="2021-06-15T16:57:26.382" v="30" actId="20577"/>
        <pc:sldMkLst>
          <pc:docMk/>
          <pc:sldMk cId="4256263088" sldId="267"/>
        </pc:sldMkLst>
        <pc:spChg chg="add mod">
          <ac:chgData name="qingpo yang" userId="MqBfU9Ok3KDAtmmQYxN4gqfN5dg1px1mkKqx0pZZhZM=" providerId="None" clId="Web-{16CAB563-19A1-403F-8EF3-DA34DDC80A26}" dt="2021-06-15T16:57:26.382" v="30" actId="20577"/>
          <ac:spMkLst>
            <pc:docMk/>
            <pc:sldMk cId="4256263088" sldId="267"/>
            <ac:spMk id="13" creationId="{7C626807-50B1-4879-8427-9EA2DF37B5B9}"/>
          </ac:spMkLst>
        </pc:spChg>
      </pc:sldChg>
      <pc:sldChg chg="addSp modSp">
        <pc:chgData name="qingpo yang" userId="MqBfU9Ok3KDAtmmQYxN4gqfN5dg1px1mkKqx0pZZhZM=" providerId="None" clId="Web-{16CAB563-19A1-403F-8EF3-DA34DDC80A26}" dt="2021-06-15T16:59:04.775" v="64" actId="1076"/>
        <pc:sldMkLst>
          <pc:docMk/>
          <pc:sldMk cId="2032242285" sldId="268"/>
        </pc:sldMkLst>
        <pc:spChg chg="add mod">
          <ac:chgData name="qingpo yang" userId="MqBfU9Ok3KDAtmmQYxN4gqfN5dg1px1mkKqx0pZZhZM=" providerId="None" clId="Web-{16CAB563-19A1-403F-8EF3-DA34DDC80A26}" dt="2021-06-15T16:59:04.775" v="64" actId="1076"/>
          <ac:spMkLst>
            <pc:docMk/>
            <pc:sldMk cId="2032242285" sldId="268"/>
            <ac:spMk id="3" creationId="{70FA67AF-ED53-4E37-9B26-4F11CE800D8C}"/>
          </ac:spMkLst>
        </pc:spChg>
      </pc:sldChg>
      <pc:sldChg chg="addSp modSp">
        <pc:chgData name="qingpo yang" userId="MqBfU9Ok3KDAtmmQYxN4gqfN5dg1px1mkKqx0pZZhZM=" providerId="None" clId="Web-{16CAB563-19A1-403F-8EF3-DA34DDC80A26}" dt="2021-06-15T16:59:20.354" v="70" actId="20577"/>
        <pc:sldMkLst>
          <pc:docMk/>
          <pc:sldMk cId="3504127005" sldId="270"/>
        </pc:sldMkLst>
        <pc:spChg chg="add mod">
          <ac:chgData name="qingpo yang" userId="MqBfU9Ok3KDAtmmQYxN4gqfN5dg1px1mkKqx0pZZhZM=" providerId="None" clId="Web-{16CAB563-19A1-403F-8EF3-DA34DDC80A26}" dt="2021-06-15T16:59:20.354" v="70" actId="20577"/>
          <ac:spMkLst>
            <pc:docMk/>
            <pc:sldMk cId="3504127005" sldId="270"/>
            <ac:spMk id="3" creationId="{6724451A-3A15-41DE-B21C-977BCA55D846}"/>
          </ac:spMkLst>
        </pc:spChg>
      </pc:sldChg>
      <pc:sldChg chg="addSp modSp">
        <pc:chgData name="qingpo yang" userId="MqBfU9Ok3KDAtmmQYxN4gqfN5dg1px1mkKqx0pZZhZM=" providerId="None" clId="Web-{16CAB563-19A1-403F-8EF3-DA34DDC80A26}" dt="2021-06-15T16:59:34.448" v="77" actId="20577"/>
        <pc:sldMkLst>
          <pc:docMk/>
          <pc:sldMk cId="390184634" sldId="271"/>
        </pc:sldMkLst>
        <pc:spChg chg="add mod">
          <ac:chgData name="qingpo yang" userId="MqBfU9Ok3KDAtmmQYxN4gqfN5dg1px1mkKqx0pZZhZM=" providerId="None" clId="Web-{16CAB563-19A1-403F-8EF3-DA34DDC80A26}" dt="2021-06-15T16:59:34.448" v="77" actId="20577"/>
          <ac:spMkLst>
            <pc:docMk/>
            <pc:sldMk cId="390184634" sldId="271"/>
            <ac:spMk id="3" creationId="{6A28301C-955C-4290-9951-00B431D90B7D}"/>
          </ac:spMkLst>
        </pc:spChg>
      </pc:sldChg>
      <pc:sldChg chg="addSp modSp">
        <pc:chgData name="qingpo yang" userId="MqBfU9Ok3KDAtmmQYxN4gqfN5dg1px1mkKqx0pZZhZM=" providerId="None" clId="Web-{16CAB563-19A1-403F-8EF3-DA34DDC80A26}" dt="2021-06-15T16:59:26.401" v="73" actId="20577"/>
        <pc:sldMkLst>
          <pc:docMk/>
          <pc:sldMk cId="481766201" sldId="272"/>
        </pc:sldMkLst>
        <pc:spChg chg="add mod">
          <ac:chgData name="qingpo yang" userId="MqBfU9Ok3KDAtmmQYxN4gqfN5dg1px1mkKqx0pZZhZM=" providerId="None" clId="Web-{16CAB563-19A1-403F-8EF3-DA34DDC80A26}" dt="2021-06-15T16:59:26.401" v="73" actId="20577"/>
          <ac:spMkLst>
            <pc:docMk/>
            <pc:sldMk cId="481766201" sldId="272"/>
            <ac:spMk id="8" creationId="{761F5D3D-9282-44A0-9226-E7BE39EE21B0}"/>
          </ac:spMkLst>
        </pc:spChg>
      </pc:sldChg>
      <pc:sldChg chg="addSp modSp">
        <pc:chgData name="qingpo yang" userId="MqBfU9Ok3KDAtmmQYxN4gqfN5dg1px1mkKqx0pZZhZM=" providerId="None" clId="Web-{16CAB563-19A1-403F-8EF3-DA34DDC80A26}" dt="2021-06-15T16:57:40.898" v="36" actId="20577"/>
        <pc:sldMkLst>
          <pc:docMk/>
          <pc:sldMk cId="1688671337" sldId="274"/>
        </pc:sldMkLst>
        <pc:spChg chg="add mod">
          <ac:chgData name="qingpo yang" userId="MqBfU9Ok3KDAtmmQYxN4gqfN5dg1px1mkKqx0pZZhZM=" providerId="None" clId="Web-{16CAB563-19A1-403F-8EF3-DA34DDC80A26}" dt="2021-06-15T16:57:40.898" v="36" actId="20577"/>
          <ac:spMkLst>
            <pc:docMk/>
            <pc:sldMk cId="1688671337" sldId="274"/>
            <ac:spMk id="5" creationId="{CF4F0E42-E886-44D8-B8AF-1996CA3F5D8D}"/>
          </ac:spMkLst>
        </pc:spChg>
      </pc:sldChg>
      <pc:sldChg chg="addSp modSp">
        <pc:chgData name="qingpo yang" userId="MqBfU9Ok3KDAtmmQYxN4gqfN5dg1px1mkKqx0pZZhZM=" providerId="None" clId="Web-{16CAB563-19A1-403F-8EF3-DA34DDC80A26}" dt="2021-06-15T17:00:29.934" v="87" actId="20577"/>
        <pc:sldMkLst>
          <pc:docMk/>
          <pc:sldMk cId="4032157489" sldId="276"/>
        </pc:sldMkLst>
        <pc:spChg chg="add mod">
          <ac:chgData name="qingpo yang" userId="MqBfU9Ok3KDAtmmQYxN4gqfN5dg1px1mkKqx0pZZhZM=" providerId="None" clId="Web-{16CAB563-19A1-403F-8EF3-DA34DDC80A26}" dt="2021-06-15T17:00:29.934" v="87" actId="20577"/>
          <ac:spMkLst>
            <pc:docMk/>
            <pc:sldMk cId="4032157489" sldId="276"/>
            <ac:spMk id="5" creationId="{06619615-F7B7-4A15-8CA7-91DBB830265C}"/>
          </ac:spMkLst>
        </pc:spChg>
      </pc:sldChg>
      <pc:sldChg chg="addSp modSp">
        <pc:chgData name="qingpo yang" userId="MqBfU9Ok3KDAtmmQYxN4gqfN5dg1px1mkKqx0pZZhZM=" providerId="None" clId="Web-{16CAB563-19A1-403F-8EF3-DA34DDC80A26}" dt="2021-06-15T16:59:39.980" v="80" actId="20577"/>
        <pc:sldMkLst>
          <pc:docMk/>
          <pc:sldMk cId="167994282" sldId="277"/>
        </pc:sldMkLst>
        <pc:spChg chg="add mod">
          <ac:chgData name="qingpo yang" userId="MqBfU9Ok3KDAtmmQYxN4gqfN5dg1px1mkKqx0pZZhZM=" providerId="None" clId="Web-{16CAB563-19A1-403F-8EF3-DA34DDC80A26}" dt="2021-06-15T16:59:39.980" v="80" actId="20577"/>
          <ac:spMkLst>
            <pc:docMk/>
            <pc:sldMk cId="167994282" sldId="277"/>
            <ac:spMk id="5" creationId="{257BE2E8-78DD-4636-B98F-7415486AEBDC}"/>
          </ac:spMkLst>
        </pc:spChg>
      </pc:sldChg>
      <pc:sldChg chg="addSp modSp">
        <pc:chgData name="qingpo yang" userId="MqBfU9Ok3KDAtmmQYxN4gqfN5dg1px1mkKqx0pZZhZM=" providerId="None" clId="Web-{16CAB563-19A1-403F-8EF3-DA34DDC80A26}" dt="2021-06-15T17:00:30.090" v="89" actId="20577"/>
        <pc:sldMkLst>
          <pc:docMk/>
          <pc:sldMk cId="1456590793" sldId="278"/>
        </pc:sldMkLst>
        <pc:spChg chg="add mod">
          <ac:chgData name="qingpo yang" userId="MqBfU9Ok3KDAtmmQYxN4gqfN5dg1px1mkKqx0pZZhZM=" providerId="None" clId="Web-{16CAB563-19A1-403F-8EF3-DA34DDC80A26}" dt="2021-06-15T17:00:30.090" v="89" actId="20577"/>
          <ac:spMkLst>
            <pc:docMk/>
            <pc:sldMk cId="1456590793" sldId="278"/>
            <ac:spMk id="6" creationId="{5C394B6B-5372-44FD-B900-0C4B06915CD8}"/>
          </ac:spMkLst>
        </pc:spChg>
      </pc:sldChg>
      <pc:sldChg chg="addSp modSp">
        <pc:chgData name="qingpo yang" userId="MqBfU9Ok3KDAtmmQYxN4gqfN5dg1px1mkKqx0pZZhZM=" providerId="None" clId="Web-{16CAB563-19A1-403F-8EF3-DA34DDC80A26}" dt="2021-06-15T16:59:11.869" v="66" actId="20577"/>
        <pc:sldMkLst>
          <pc:docMk/>
          <pc:sldMk cId="441602538" sldId="279"/>
        </pc:sldMkLst>
        <pc:spChg chg="add mod">
          <ac:chgData name="qingpo yang" userId="MqBfU9Ok3KDAtmmQYxN4gqfN5dg1px1mkKqx0pZZhZM=" providerId="None" clId="Web-{16CAB563-19A1-403F-8EF3-DA34DDC80A26}" dt="2021-06-15T16:59:11.869" v="66" actId="20577"/>
          <ac:spMkLst>
            <pc:docMk/>
            <pc:sldMk cId="441602538" sldId="279"/>
            <ac:spMk id="4" creationId="{3E5B7BE2-A4CC-4F79-91C4-E77C361CE508}"/>
          </ac:spMkLst>
        </pc:spChg>
      </pc:sldChg>
      <pc:sldChg chg="addSp modSp">
        <pc:chgData name="qingpo yang" userId="MqBfU9Ok3KDAtmmQYxN4gqfN5dg1px1mkKqx0pZZhZM=" providerId="None" clId="Web-{16CAB563-19A1-403F-8EF3-DA34DDC80A26}" dt="2021-06-15T16:57:15.741" v="24" actId="20577"/>
        <pc:sldMkLst>
          <pc:docMk/>
          <pc:sldMk cId="4218084318" sldId="280"/>
        </pc:sldMkLst>
        <pc:spChg chg="add mod">
          <ac:chgData name="qingpo yang" userId="MqBfU9Ok3KDAtmmQYxN4gqfN5dg1px1mkKqx0pZZhZM=" providerId="None" clId="Web-{16CAB563-19A1-403F-8EF3-DA34DDC80A26}" dt="2021-06-15T16:57:15.741" v="24" actId="20577"/>
          <ac:spMkLst>
            <pc:docMk/>
            <pc:sldMk cId="4218084318" sldId="280"/>
            <ac:spMk id="3" creationId="{2D15E2D0-BA01-4ED2-8779-6372DF88ECA0}"/>
          </ac:spMkLst>
        </pc:spChg>
      </pc:sldChg>
      <pc:sldChg chg="addSp modSp">
        <pc:chgData name="qingpo yang" userId="MqBfU9Ok3KDAtmmQYxN4gqfN5dg1px1mkKqx0pZZhZM=" providerId="None" clId="Web-{16CAB563-19A1-403F-8EF3-DA34DDC80A26}" dt="2021-06-15T16:57:47.445" v="38" actId="20577"/>
        <pc:sldMkLst>
          <pc:docMk/>
          <pc:sldMk cId="3576163729" sldId="282"/>
        </pc:sldMkLst>
        <pc:spChg chg="add mod">
          <ac:chgData name="qingpo yang" userId="MqBfU9Ok3KDAtmmQYxN4gqfN5dg1px1mkKqx0pZZhZM=" providerId="None" clId="Web-{16CAB563-19A1-403F-8EF3-DA34DDC80A26}" dt="2021-06-15T16:57:47.445" v="38" actId="20577"/>
          <ac:spMkLst>
            <pc:docMk/>
            <pc:sldMk cId="3576163729" sldId="282"/>
            <ac:spMk id="8" creationId="{070A9E68-9289-4EE7-8AF1-3CE881C14F42}"/>
          </ac:spMkLst>
        </pc:spChg>
      </pc:sldChg>
      <pc:sldChg chg="addSp modSp">
        <pc:chgData name="qingpo yang" userId="MqBfU9Ok3KDAtmmQYxN4gqfN5dg1px1mkKqx0pZZhZM=" providerId="None" clId="Web-{16CAB563-19A1-403F-8EF3-DA34DDC80A26}" dt="2021-06-15T16:58:05.477" v="43" actId="20577"/>
        <pc:sldMkLst>
          <pc:docMk/>
          <pc:sldMk cId="2094955992" sldId="284"/>
        </pc:sldMkLst>
        <pc:spChg chg="add mod">
          <ac:chgData name="qingpo yang" userId="MqBfU9Ok3KDAtmmQYxN4gqfN5dg1px1mkKqx0pZZhZM=" providerId="None" clId="Web-{16CAB563-19A1-403F-8EF3-DA34DDC80A26}" dt="2021-06-15T16:58:05.477" v="43" actId="20577"/>
          <ac:spMkLst>
            <pc:docMk/>
            <pc:sldMk cId="2094955992" sldId="284"/>
            <ac:spMk id="2" creationId="{42A7979C-73CF-48CD-AF20-E8B4A34D52DE}"/>
          </ac:spMkLst>
        </pc:spChg>
      </pc:sldChg>
      <pc:sldChg chg="addSp modSp">
        <pc:chgData name="qingpo yang" userId="MqBfU9Ok3KDAtmmQYxN4gqfN5dg1px1mkKqx0pZZhZM=" providerId="None" clId="Web-{16CAB563-19A1-403F-8EF3-DA34DDC80A26}" dt="2021-06-15T16:58:14.165" v="46" actId="20577"/>
        <pc:sldMkLst>
          <pc:docMk/>
          <pc:sldMk cId="3849901151" sldId="285"/>
        </pc:sldMkLst>
        <pc:spChg chg="add mod">
          <ac:chgData name="qingpo yang" userId="MqBfU9Ok3KDAtmmQYxN4gqfN5dg1px1mkKqx0pZZhZM=" providerId="None" clId="Web-{16CAB563-19A1-403F-8EF3-DA34DDC80A26}" dt="2021-06-15T16:58:14.165" v="46" actId="20577"/>
          <ac:spMkLst>
            <pc:docMk/>
            <pc:sldMk cId="3849901151" sldId="285"/>
            <ac:spMk id="2" creationId="{81B79BAA-3C50-4591-9F8E-7DFEF32B70D5}"/>
          </ac:spMkLst>
        </pc:spChg>
      </pc:sldChg>
      <pc:sldChg chg="addSp modSp">
        <pc:chgData name="qingpo yang" userId="MqBfU9Ok3KDAtmmQYxN4gqfN5dg1px1mkKqx0pZZhZM=" providerId="None" clId="Web-{16CAB563-19A1-403F-8EF3-DA34DDC80A26}" dt="2021-06-15T16:58:24.399" v="49" actId="20577"/>
        <pc:sldMkLst>
          <pc:docMk/>
          <pc:sldMk cId="204677065" sldId="286"/>
        </pc:sldMkLst>
        <pc:spChg chg="add mod">
          <ac:chgData name="qingpo yang" userId="MqBfU9Ok3KDAtmmQYxN4gqfN5dg1px1mkKqx0pZZhZM=" providerId="None" clId="Web-{16CAB563-19A1-403F-8EF3-DA34DDC80A26}" dt="2021-06-15T16:58:24.399" v="49" actId="20577"/>
          <ac:spMkLst>
            <pc:docMk/>
            <pc:sldMk cId="204677065" sldId="286"/>
            <ac:spMk id="2" creationId="{5B7E5834-1249-4D7C-A754-7EE4D508FFFF}"/>
          </ac:spMkLst>
        </pc:spChg>
      </pc:sldChg>
      <pc:sldChg chg="addSp modSp">
        <pc:chgData name="qingpo yang" userId="MqBfU9Ok3KDAtmmQYxN4gqfN5dg1px1mkKqx0pZZhZM=" providerId="None" clId="Web-{16CAB563-19A1-403F-8EF3-DA34DDC80A26}" dt="2021-06-15T16:58:32.650" v="52" actId="20577"/>
        <pc:sldMkLst>
          <pc:docMk/>
          <pc:sldMk cId="3836994916" sldId="287"/>
        </pc:sldMkLst>
        <pc:spChg chg="add mod">
          <ac:chgData name="qingpo yang" userId="MqBfU9Ok3KDAtmmQYxN4gqfN5dg1px1mkKqx0pZZhZM=" providerId="None" clId="Web-{16CAB563-19A1-403F-8EF3-DA34DDC80A26}" dt="2021-06-15T16:58:32.650" v="52" actId="20577"/>
          <ac:spMkLst>
            <pc:docMk/>
            <pc:sldMk cId="3836994916" sldId="287"/>
            <ac:spMk id="2" creationId="{72929517-5002-451F-B1F0-D136B4FB6FA0}"/>
          </ac:spMkLst>
        </pc:spChg>
      </pc:sldChg>
      <pc:sldChg chg="addSp modSp">
        <pc:chgData name="qingpo yang" userId="MqBfU9Ok3KDAtmmQYxN4gqfN5dg1px1mkKqx0pZZhZM=" providerId="None" clId="Web-{16CAB563-19A1-403F-8EF3-DA34DDC80A26}" dt="2021-06-15T16:58:41.478" v="56" actId="20577"/>
        <pc:sldMkLst>
          <pc:docMk/>
          <pc:sldMk cId="282360456" sldId="288"/>
        </pc:sldMkLst>
        <pc:spChg chg="add mod">
          <ac:chgData name="qingpo yang" userId="MqBfU9Ok3KDAtmmQYxN4gqfN5dg1px1mkKqx0pZZhZM=" providerId="None" clId="Web-{16CAB563-19A1-403F-8EF3-DA34DDC80A26}" dt="2021-06-15T16:58:41.478" v="56" actId="20577"/>
          <ac:spMkLst>
            <pc:docMk/>
            <pc:sldMk cId="282360456" sldId="288"/>
            <ac:spMk id="2" creationId="{54976C3F-8F8D-4DD5-8268-F233E3D3C416}"/>
          </ac:spMkLst>
        </pc:spChg>
      </pc:sldChg>
      <pc:sldChg chg="addSp modSp">
        <pc:chgData name="qingpo yang" userId="MqBfU9Ok3KDAtmmQYxN4gqfN5dg1px1mkKqx0pZZhZM=" providerId="None" clId="Web-{16CAB563-19A1-403F-8EF3-DA34DDC80A26}" dt="2021-06-15T16:58:50.509" v="59" actId="20577"/>
        <pc:sldMkLst>
          <pc:docMk/>
          <pc:sldMk cId="246451402" sldId="289"/>
        </pc:sldMkLst>
        <pc:spChg chg="add mod">
          <ac:chgData name="qingpo yang" userId="MqBfU9Ok3KDAtmmQYxN4gqfN5dg1px1mkKqx0pZZhZM=" providerId="None" clId="Web-{16CAB563-19A1-403F-8EF3-DA34DDC80A26}" dt="2021-06-15T16:58:50.509" v="59" actId="20577"/>
          <ac:spMkLst>
            <pc:docMk/>
            <pc:sldMk cId="246451402" sldId="289"/>
            <ac:spMk id="2" creationId="{DC09C0CC-E2F6-40F2-B2A1-738E249CBC8E}"/>
          </ac:spMkLst>
        </pc:spChg>
      </pc:sldChg>
      <pc:sldChg chg="addSp modSp">
        <pc:chgData name="qingpo yang" userId="MqBfU9Ok3KDAtmmQYxN4gqfN5dg1px1mkKqx0pZZhZM=" providerId="None" clId="Web-{16CAB563-19A1-403F-8EF3-DA34DDC80A26}" dt="2021-06-15T17:00:29.871" v="85" actId="1076"/>
        <pc:sldMkLst>
          <pc:docMk/>
          <pc:sldMk cId="51513995" sldId="290"/>
        </pc:sldMkLst>
        <pc:spChg chg="add mod">
          <ac:chgData name="qingpo yang" userId="MqBfU9Ok3KDAtmmQYxN4gqfN5dg1px1mkKqx0pZZhZM=" providerId="None" clId="Web-{16CAB563-19A1-403F-8EF3-DA34DDC80A26}" dt="2021-06-15T17:00:29.871" v="85" actId="1076"/>
          <ac:spMkLst>
            <pc:docMk/>
            <pc:sldMk cId="51513995" sldId="290"/>
            <ac:spMk id="7" creationId="{2129A325-A43F-4926-B82C-D418CECCEF1F}"/>
          </ac:spMkLst>
        </pc:spChg>
      </pc:sldChg>
      <pc:sldChg chg="addSp modSp">
        <pc:chgData name="qingpo yang" userId="MqBfU9Ok3KDAtmmQYxN4gqfN5dg1px1mkKqx0pZZhZM=" providerId="None" clId="Web-{16CAB563-19A1-403F-8EF3-DA34DDC80A26}" dt="2021-06-15T16:59:46.245" v="82" actId="20577"/>
        <pc:sldMkLst>
          <pc:docMk/>
          <pc:sldMk cId="2563943092" sldId="291"/>
        </pc:sldMkLst>
        <pc:spChg chg="add mod">
          <ac:chgData name="qingpo yang" userId="MqBfU9Ok3KDAtmmQYxN4gqfN5dg1px1mkKqx0pZZhZM=" providerId="None" clId="Web-{16CAB563-19A1-403F-8EF3-DA34DDC80A26}" dt="2021-06-15T16:59:46.245" v="82" actId="20577"/>
          <ac:spMkLst>
            <pc:docMk/>
            <pc:sldMk cId="2563943092" sldId="291"/>
            <ac:spMk id="6" creationId="{44CFE912-19D3-4364-9A10-FCED6B602441}"/>
          </ac:spMkLst>
        </pc:spChg>
      </pc:sldChg>
      <pc:sldChg chg="addSp modSp">
        <pc:chgData name="qingpo yang" userId="MqBfU9Ok3KDAtmmQYxN4gqfN5dg1px1mkKqx0pZZhZM=" providerId="None" clId="Web-{16CAB563-19A1-403F-8EF3-DA34DDC80A26}" dt="2021-06-15T16:57:52.289" v="41" actId="20577"/>
        <pc:sldMkLst>
          <pc:docMk/>
          <pc:sldMk cId="3222783286" sldId="292"/>
        </pc:sldMkLst>
        <pc:spChg chg="add mod">
          <ac:chgData name="qingpo yang" userId="MqBfU9Ok3KDAtmmQYxN4gqfN5dg1px1mkKqx0pZZhZM=" providerId="None" clId="Web-{16CAB563-19A1-403F-8EF3-DA34DDC80A26}" dt="2021-06-15T16:57:52.289" v="41" actId="20577"/>
          <ac:spMkLst>
            <pc:docMk/>
            <pc:sldMk cId="3222783286" sldId="292"/>
            <ac:spMk id="3" creationId="{66E10102-8244-4E46-8357-DC399D405E3D}"/>
          </ac:spMkLst>
        </pc:spChg>
      </pc:sldChg>
      <pc:sldChg chg="addSp">
        <pc:chgData name="qingpo yang" userId="MqBfU9Ok3KDAtmmQYxN4gqfN5dg1px1mkKqx0pZZhZM=" providerId="None" clId="Web-{16CAB563-19A1-403F-8EF3-DA34DDC80A26}" dt="2021-06-15T16:58:08.227" v="44"/>
        <pc:sldMkLst>
          <pc:docMk/>
          <pc:sldMk cId="367917519" sldId="293"/>
        </pc:sldMkLst>
        <pc:spChg chg="add">
          <ac:chgData name="qingpo yang" userId="MqBfU9Ok3KDAtmmQYxN4gqfN5dg1px1mkKqx0pZZhZM=" providerId="None" clId="Web-{16CAB563-19A1-403F-8EF3-DA34DDC80A26}" dt="2021-06-15T16:58:08.227" v="44"/>
          <ac:spMkLst>
            <pc:docMk/>
            <pc:sldMk cId="367917519" sldId="293"/>
            <ac:spMk id="5" creationId="{FE652530-03F8-4062-82AD-2E4AAA1EA32B}"/>
          </ac:spMkLst>
        </pc:spChg>
      </pc:sldChg>
      <pc:sldChg chg="addSp">
        <pc:chgData name="qingpo yang" userId="MqBfU9Ok3KDAtmmQYxN4gqfN5dg1px1mkKqx0pZZhZM=" providerId="None" clId="Web-{16CAB563-19A1-403F-8EF3-DA34DDC80A26}" dt="2021-06-15T16:58:17.837" v="47"/>
        <pc:sldMkLst>
          <pc:docMk/>
          <pc:sldMk cId="3045613688" sldId="294"/>
        </pc:sldMkLst>
        <pc:spChg chg="add">
          <ac:chgData name="qingpo yang" userId="MqBfU9Ok3KDAtmmQYxN4gqfN5dg1px1mkKqx0pZZhZM=" providerId="None" clId="Web-{16CAB563-19A1-403F-8EF3-DA34DDC80A26}" dt="2021-06-15T16:58:17.837" v="47"/>
          <ac:spMkLst>
            <pc:docMk/>
            <pc:sldMk cId="3045613688" sldId="294"/>
            <ac:spMk id="5" creationId="{487AE6E2-B2E6-4A33-8DF1-DAD3705AFF3A}"/>
          </ac:spMkLst>
        </pc:spChg>
      </pc:sldChg>
      <pc:sldChg chg="addSp">
        <pc:chgData name="qingpo yang" userId="MqBfU9Ok3KDAtmmQYxN4gqfN5dg1px1mkKqx0pZZhZM=" providerId="None" clId="Web-{16CAB563-19A1-403F-8EF3-DA34DDC80A26}" dt="2021-06-15T16:58:26.696" v="50"/>
        <pc:sldMkLst>
          <pc:docMk/>
          <pc:sldMk cId="3698809258" sldId="295"/>
        </pc:sldMkLst>
        <pc:spChg chg="add">
          <ac:chgData name="qingpo yang" userId="MqBfU9Ok3KDAtmmQYxN4gqfN5dg1px1mkKqx0pZZhZM=" providerId="None" clId="Web-{16CAB563-19A1-403F-8EF3-DA34DDC80A26}" dt="2021-06-15T16:58:26.696" v="50"/>
          <ac:spMkLst>
            <pc:docMk/>
            <pc:sldMk cId="3698809258" sldId="295"/>
            <ac:spMk id="5" creationId="{1E4A4535-2AA8-410B-99AA-CB6300DF0949}"/>
          </ac:spMkLst>
        </pc:spChg>
      </pc:sldChg>
      <pc:sldChg chg="addSp">
        <pc:chgData name="qingpo yang" userId="MqBfU9Ok3KDAtmmQYxN4gqfN5dg1px1mkKqx0pZZhZM=" providerId="None" clId="Web-{16CAB563-19A1-403F-8EF3-DA34DDC80A26}" dt="2021-06-15T16:58:35.228" v="53"/>
        <pc:sldMkLst>
          <pc:docMk/>
          <pc:sldMk cId="3482495093" sldId="296"/>
        </pc:sldMkLst>
        <pc:spChg chg="add">
          <ac:chgData name="qingpo yang" userId="MqBfU9Ok3KDAtmmQYxN4gqfN5dg1px1mkKqx0pZZhZM=" providerId="None" clId="Web-{16CAB563-19A1-403F-8EF3-DA34DDC80A26}" dt="2021-06-15T16:58:35.228" v="53"/>
          <ac:spMkLst>
            <pc:docMk/>
            <pc:sldMk cId="3482495093" sldId="296"/>
            <ac:spMk id="5" creationId="{516806D4-F80D-437F-BC09-CF82B3658EB2}"/>
          </ac:spMkLst>
        </pc:spChg>
      </pc:sldChg>
      <pc:sldChg chg="addSp">
        <pc:chgData name="qingpo yang" userId="MqBfU9Ok3KDAtmmQYxN4gqfN5dg1px1mkKqx0pZZhZM=" providerId="None" clId="Web-{16CAB563-19A1-403F-8EF3-DA34DDC80A26}" dt="2021-06-15T16:58:44.587" v="57"/>
        <pc:sldMkLst>
          <pc:docMk/>
          <pc:sldMk cId="655858652" sldId="297"/>
        </pc:sldMkLst>
        <pc:spChg chg="add">
          <ac:chgData name="qingpo yang" userId="MqBfU9Ok3KDAtmmQYxN4gqfN5dg1px1mkKqx0pZZhZM=" providerId="None" clId="Web-{16CAB563-19A1-403F-8EF3-DA34DDC80A26}" dt="2021-06-15T16:58:44.587" v="57"/>
          <ac:spMkLst>
            <pc:docMk/>
            <pc:sldMk cId="655858652" sldId="297"/>
            <ac:spMk id="5" creationId="{3F03B1E6-49AD-4141-BF7A-A52E05D537AF}"/>
          </ac:spMkLst>
        </pc:spChg>
      </pc:sldChg>
      <pc:sldChg chg="addSp">
        <pc:chgData name="qingpo yang" userId="MqBfU9Ok3KDAtmmQYxN4gqfN5dg1px1mkKqx0pZZhZM=" providerId="None" clId="Web-{16CAB563-19A1-403F-8EF3-DA34DDC80A26}" dt="2021-06-15T16:58:52.353" v="60"/>
        <pc:sldMkLst>
          <pc:docMk/>
          <pc:sldMk cId="2717628418" sldId="298"/>
        </pc:sldMkLst>
        <pc:spChg chg="add">
          <ac:chgData name="qingpo yang" userId="MqBfU9Ok3KDAtmmQYxN4gqfN5dg1px1mkKqx0pZZhZM=" providerId="None" clId="Web-{16CAB563-19A1-403F-8EF3-DA34DDC80A26}" dt="2021-06-15T16:58:52.353" v="60"/>
          <ac:spMkLst>
            <pc:docMk/>
            <pc:sldMk cId="2717628418" sldId="298"/>
            <ac:spMk id="5" creationId="{1DA717CB-B9AE-4C94-A648-155BDC2638CC}"/>
          </ac:spMkLst>
        </pc:spChg>
      </pc:sldChg>
    </pc:docChg>
  </pc:docChgLst>
  <pc:docChgLst>
    <pc:chgData name="qingpo yang" clId="Web-{5299CB6C-DEF4-4539-8BE5-92CA1040F0CE}"/>
    <pc:docChg chg="addSld modSld">
      <pc:chgData name="qingpo yang" userId="" providerId="" clId="Web-{5299CB6C-DEF4-4539-8BE5-92CA1040F0CE}" dt="2021-06-18T08:32:59.954" v="7" actId="20577"/>
      <pc:docMkLst>
        <pc:docMk/>
      </pc:docMkLst>
      <pc:sldChg chg="addSp delSp modSp">
        <pc:chgData name="qingpo yang" userId="" providerId="" clId="Web-{5299CB6C-DEF4-4539-8BE5-92CA1040F0CE}" dt="2021-06-18T08:32:27.906" v="3"/>
        <pc:sldMkLst>
          <pc:docMk/>
          <pc:sldMk cId="3698809258" sldId="295"/>
        </pc:sldMkLst>
        <pc:spChg chg="add del mod">
          <ac:chgData name="qingpo yang" userId="" providerId="" clId="Web-{5299CB6C-DEF4-4539-8BE5-92CA1040F0CE}" dt="2021-06-18T08:32:27.906" v="3"/>
          <ac:spMkLst>
            <pc:docMk/>
            <pc:sldMk cId="3698809258" sldId="295"/>
            <ac:spMk id="4" creationId="{112201F2-B1F6-4926-A8AB-9680AA0ED11B}"/>
          </ac:spMkLst>
        </pc:spChg>
      </pc:sldChg>
      <pc:sldChg chg="addSp modSp new">
        <pc:chgData name="qingpo yang" userId="" providerId="" clId="Web-{5299CB6C-DEF4-4539-8BE5-92CA1040F0CE}" dt="2021-06-18T08:32:59.954" v="7" actId="20577"/>
        <pc:sldMkLst>
          <pc:docMk/>
          <pc:sldMk cId="3906438297" sldId="299"/>
        </pc:sldMkLst>
        <pc:spChg chg="add mod">
          <ac:chgData name="qingpo yang" userId="" providerId="" clId="Web-{5299CB6C-DEF4-4539-8BE5-92CA1040F0CE}" dt="2021-06-18T08:32:59.954" v="7" actId="20577"/>
          <ac:spMkLst>
            <pc:docMk/>
            <pc:sldMk cId="3906438297" sldId="299"/>
            <ac:spMk id="3" creationId="{1BC9AE6E-9694-4FAD-956D-7254B485EEBC}"/>
          </ac:spMkLst>
        </pc:spChg>
        <pc:graphicFrameChg chg="add">
          <ac:chgData name="qingpo yang" userId="" providerId="" clId="Web-{5299CB6C-DEF4-4539-8BE5-92CA1040F0CE}" dt="2021-06-18T08:32:53.063" v="6"/>
          <ac:graphicFrameMkLst>
            <pc:docMk/>
            <pc:sldMk cId="3906438297" sldId="299"/>
            <ac:graphicFrameMk id="5" creationId="{BF8D29F2-5E38-43B8-9F4A-90AFF9936D77}"/>
          </ac:graphicFrameMkLst>
        </pc:graphicFrameChg>
      </pc:sldChg>
    </pc:docChg>
  </pc:docChgLst>
  <pc:docChgLst>
    <pc:chgData name="Yang, Qingpo (NSPD)" userId="S::qingpo.yang@fao.org::a36bdeec-5e13-448e-8411-68070b6cc4be" providerId="AD" clId="Web-{42D143A5-CB9E-411D-BAB4-FC9763E1EF47}"/>
    <pc:docChg chg="modSld sldOrd">
      <pc:chgData name="Yang, Qingpo (NSPD)" userId="S::qingpo.yang@fao.org::a36bdeec-5e13-448e-8411-68070b6cc4be" providerId="AD" clId="Web-{42D143A5-CB9E-411D-BAB4-FC9763E1EF47}" dt="2021-06-02T11:24:20.230" v="14" actId="20577"/>
      <pc:docMkLst>
        <pc:docMk/>
      </pc:docMkLst>
      <pc:sldChg chg="modSp">
        <pc:chgData name="Yang, Qingpo (NSPD)" userId="S::qingpo.yang@fao.org::a36bdeec-5e13-448e-8411-68070b6cc4be" providerId="AD" clId="Web-{42D143A5-CB9E-411D-BAB4-FC9763E1EF47}" dt="2021-06-02T11:23:43.182" v="3" actId="20577"/>
        <pc:sldMkLst>
          <pc:docMk/>
          <pc:sldMk cId="4032157489" sldId="276"/>
        </pc:sldMkLst>
        <pc:spChg chg="mod">
          <ac:chgData name="Yang, Qingpo (NSPD)" userId="S::qingpo.yang@fao.org::a36bdeec-5e13-448e-8411-68070b6cc4be" providerId="AD" clId="Web-{42D143A5-CB9E-411D-BAB4-FC9763E1EF47}" dt="2021-06-02T11:23:43.182" v="3" actId="20577"/>
          <ac:spMkLst>
            <pc:docMk/>
            <pc:sldMk cId="4032157489" sldId="276"/>
            <ac:spMk id="2" creationId="{00000000-0000-0000-0000-000000000000}"/>
          </ac:spMkLst>
        </pc:spChg>
      </pc:sldChg>
      <pc:sldChg chg="modSp ord">
        <pc:chgData name="Yang, Qingpo (NSPD)" userId="S::qingpo.yang@fao.org::a36bdeec-5e13-448e-8411-68070b6cc4be" providerId="AD" clId="Web-{42D143A5-CB9E-411D-BAB4-FC9763E1EF47}" dt="2021-06-02T11:24:20.230" v="14" actId="20577"/>
        <pc:sldMkLst>
          <pc:docMk/>
          <pc:sldMk cId="167994282" sldId="277"/>
        </pc:sldMkLst>
        <pc:spChg chg="mod">
          <ac:chgData name="Yang, Qingpo (NSPD)" userId="S::qingpo.yang@fao.org::a36bdeec-5e13-448e-8411-68070b6cc4be" providerId="AD" clId="Web-{42D143A5-CB9E-411D-BAB4-FC9763E1EF47}" dt="2021-06-02T11:24:20.230" v="14" actId="20577"/>
          <ac:spMkLst>
            <pc:docMk/>
            <pc:sldMk cId="167994282" sldId="277"/>
            <ac:spMk id="3" creationId="{00000000-0000-0000-0000-000000000000}"/>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7030A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lumMod val="75000"/>
                        <a:lumOff val="25000"/>
                      </a:schemeClr>
                    </a:solidFill>
                    <a:latin typeface="+mn-lt"/>
                    <a:ea typeface="+mn-ea"/>
                    <a:cs typeface="+mn-cs"/>
                  </a:defRPr>
                </a:pPr>
                <a:endParaRPr lang="es-C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Sheet1!$S$2:$S$6</c:f>
              <c:numCache>
                <c:formatCode>General</c:formatCode>
                <c:ptCount val="5"/>
                <c:pt idx="0">
                  <c:v>2017</c:v>
                </c:pt>
                <c:pt idx="1">
                  <c:v>2018</c:v>
                </c:pt>
                <c:pt idx="2">
                  <c:v>2019</c:v>
                </c:pt>
                <c:pt idx="3">
                  <c:v>2020</c:v>
                </c:pt>
                <c:pt idx="4">
                  <c:v>2021</c:v>
                </c:pt>
              </c:numCache>
            </c:numRef>
          </c:cat>
          <c:val>
            <c:numRef>
              <c:f>Sheet1!$T$2:$T$6</c:f>
              <c:numCache>
                <c:formatCode>General</c:formatCode>
                <c:ptCount val="5"/>
                <c:pt idx="0">
                  <c:v>4</c:v>
                </c:pt>
                <c:pt idx="1">
                  <c:v>5</c:v>
                </c:pt>
                <c:pt idx="2">
                  <c:v>5</c:v>
                </c:pt>
                <c:pt idx="3">
                  <c:v>3</c:v>
                </c:pt>
                <c:pt idx="4">
                  <c:v>3</c:v>
                </c:pt>
              </c:numCache>
            </c:numRef>
          </c:val>
          <c:extLst>
            <c:ext xmlns:c16="http://schemas.microsoft.com/office/drawing/2014/chart" uri="{C3380CC4-5D6E-409C-BE32-E72D297353CC}">
              <c16:uniqueId val="{00000000-4F9C-40CE-81A6-EB851BBE7C21}"/>
            </c:ext>
          </c:extLst>
        </c:ser>
        <c:dLbls>
          <c:showLegendKey val="0"/>
          <c:showVal val="0"/>
          <c:showCatName val="0"/>
          <c:showSerName val="0"/>
          <c:showPercent val="0"/>
          <c:showBubbleSize val="0"/>
        </c:dLbls>
        <c:gapWidth val="219"/>
        <c:overlap val="-27"/>
        <c:axId val="452752848"/>
        <c:axId val="452757112"/>
      </c:barChart>
      <c:catAx>
        <c:axId val="4527528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s-CR"/>
          </a:p>
        </c:txPr>
        <c:crossAx val="452757112"/>
        <c:crosses val="autoZero"/>
        <c:auto val="1"/>
        <c:lblAlgn val="ctr"/>
        <c:lblOffset val="100"/>
        <c:noMultiLvlLbl val="0"/>
      </c:catAx>
      <c:valAx>
        <c:axId val="45275711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s-CR"/>
          </a:p>
        </c:txPr>
        <c:crossAx val="4527528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C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lumMod val="75000"/>
                        <a:lumOff val="25000"/>
                      </a:schemeClr>
                    </a:solidFill>
                    <a:latin typeface="+mn-lt"/>
                    <a:ea typeface="+mn-ea"/>
                    <a:cs typeface="+mn-cs"/>
                  </a:defRPr>
                </a:pPr>
                <a:endParaRPr lang="es-C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Sheet1!$S$2:$S$6</c:f>
              <c:numCache>
                <c:formatCode>General</c:formatCode>
                <c:ptCount val="5"/>
                <c:pt idx="0">
                  <c:v>2017</c:v>
                </c:pt>
                <c:pt idx="1">
                  <c:v>2018</c:v>
                </c:pt>
                <c:pt idx="2">
                  <c:v>2019</c:v>
                </c:pt>
                <c:pt idx="3">
                  <c:v>2020</c:v>
                </c:pt>
                <c:pt idx="4">
                  <c:v>2021</c:v>
                </c:pt>
              </c:numCache>
            </c:numRef>
          </c:cat>
          <c:val>
            <c:numRef>
              <c:f>Sheet1!$U$2:$U$6</c:f>
              <c:numCache>
                <c:formatCode>General</c:formatCode>
                <c:ptCount val="5"/>
                <c:pt idx="0">
                  <c:v>6</c:v>
                </c:pt>
                <c:pt idx="1">
                  <c:v>14</c:v>
                </c:pt>
                <c:pt idx="2">
                  <c:v>5</c:v>
                </c:pt>
                <c:pt idx="3">
                  <c:v>12</c:v>
                </c:pt>
                <c:pt idx="4">
                  <c:v>6</c:v>
                </c:pt>
              </c:numCache>
            </c:numRef>
          </c:val>
          <c:extLst>
            <c:ext xmlns:c16="http://schemas.microsoft.com/office/drawing/2014/chart" uri="{C3380CC4-5D6E-409C-BE32-E72D297353CC}">
              <c16:uniqueId val="{00000000-2F11-4677-8996-D3836D522A45}"/>
            </c:ext>
          </c:extLst>
        </c:ser>
        <c:dLbls>
          <c:dLblPos val="outEnd"/>
          <c:showLegendKey val="0"/>
          <c:showVal val="1"/>
          <c:showCatName val="0"/>
          <c:showSerName val="0"/>
          <c:showPercent val="0"/>
          <c:showBubbleSize val="0"/>
        </c:dLbls>
        <c:gapWidth val="219"/>
        <c:overlap val="-27"/>
        <c:axId val="459418600"/>
        <c:axId val="459408760"/>
      </c:barChart>
      <c:catAx>
        <c:axId val="4594186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s-CR"/>
          </a:p>
        </c:txPr>
        <c:crossAx val="459408760"/>
        <c:crosses val="autoZero"/>
        <c:auto val="1"/>
        <c:lblAlgn val="ctr"/>
        <c:lblOffset val="100"/>
        <c:noMultiLvlLbl val="0"/>
      </c:catAx>
      <c:valAx>
        <c:axId val="4594087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s-CR"/>
          </a:p>
        </c:txPr>
        <c:crossAx val="4594186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C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283" cy="49829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48645" y="0"/>
            <a:ext cx="2944283" cy="498295"/>
          </a:xfrm>
          <a:prstGeom prst="rect">
            <a:avLst/>
          </a:prstGeom>
        </p:spPr>
        <p:txBody>
          <a:bodyPr vert="horz" lIns="91440" tIns="45720" rIns="91440" bIns="45720" rtlCol="0"/>
          <a:lstStyle>
            <a:lvl1pPr algn="r">
              <a:defRPr sz="1200"/>
            </a:lvl1pPr>
          </a:lstStyle>
          <a:p>
            <a:fld id="{80960286-B981-4BF2-B73C-7B5F5A1BA7DF}" type="datetimeFigureOut">
              <a:rPr lang="en-US" smtClean="0"/>
              <a:t>8/9/2021</a:t>
            </a:fld>
            <a:endParaRPr lang="en-US"/>
          </a:p>
        </p:txBody>
      </p:sp>
      <p:sp>
        <p:nvSpPr>
          <p:cNvPr id="4" name="Footer Placeholder 3"/>
          <p:cNvSpPr>
            <a:spLocks noGrp="1"/>
          </p:cNvSpPr>
          <p:nvPr>
            <p:ph type="ftr" sz="quarter" idx="2"/>
          </p:nvPr>
        </p:nvSpPr>
        <p:spPr>
          <a:xfrm>
            <a:off x="0" y="9433107"/>
            <a:ext cx="2944283" cy="498294"/>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48645" y="9433107"/>
            <a:ext cx="2944283" cy="498294"/>
          </a:xfrm>
          <a:prstGeom prst="rect">
            <a:avLst/>
          </a:prstGeom>
        </p:spPr>
        <p:txBody>
          <a:bodyPr vert="horz" lIns="91440" tIns="45720" rIns="91440" bIns="45720" rtlCol="0" anchor="b"/>
          <a:lstStyle>
            <a:lvl1pPr algn="r">
              <a:defRPr sz="1200"/>
            </a:lvl1pPr>
          </a:lstStyle>
          <a:p>
            <a:fld id="{7AE5EAFA-2D61-4F90-8036-252529045DFF}" type="slidenum">
              <a:rPr lang="en-US" smtClean="0"/>
              <a:t>‹Nº›</a:t>
            </a:fld>
            <a:endParaRPr lang="en-US"/>
          </a:p>
        </p:txBody>
      </p:sp>
    </p:spTree>
    <p:extLst>
      <p:ext uri="{BB962C8B-B14F-4D97-AF65-F5344CB8AC3E}">
        <p14:creationId xmlns:p14="http://schemas.microsoft.com/office/powerpoint/2010/main" val="6899321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813" cy="49847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48100" y="0"/>
            <a:ext cx="2944813" cy="498475"/>
          </a:xfrm>
          <a:prstGeom prst="rect">
            <a:avLst/>
          </a:prstGeom>
        </p:spPr>
        <p:txBody>
          <a:bodyPr vert="horz" lIns="91440" tIns="45720" rIns="91440" bIns="45720" rtlCol="0"/>
          <a:lstStyle>
            <a:lvl1pPr algn="r">
              <a:defRPr sz="1200"/>
            </a:lvl1pPr>
          </a:lstStyle>
          <a:p>
            <a:fld id="{29D62741-ABB3-4995-AE50-ADE217FC09F1}" type="datetimeFigureOut">
              <a:rPr lang="en-US" smtClean="0"/>
              <a:t>8/9/2021</a:t>
            </a:fld>
            <a:endParaRPr lang="en-US"/>
          </a:p>
        </p:txBody>
      </p:sp>
      <p:sp>
        <p:nvSpPr>
          <p:cNvPr id="4" name="Slide Image Placeholder 3"/>
          <p:cNvSpPr>
            <a:spLocks noGrp="1" noRot="1" noChangeAspect="1"/>
          </p:cNvSpPr>
          <p:nvPr>
            <p:ph type="sldImg" idx="2"/>
          </p:nvPr>
        </p:nvSpPr>
        <p:spPr>
          <a:xfrm>
            <a:off x="1163638" y="1241425"/>
            <a:ext cx="4467225" cy="3351213"/>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450" y="4779963"/>
            <a:ext cx="5435600" cy="3910012"/>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32925"/>
            <a:ext cx="2944813" cy="49847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48100" y="9432925"/>
            <a:ext cx="2944813" cy="498475"/>
          </a:xfrm>
          <a:prstGeom prst="rect">
            <a:avLst/>
          </a:prstGeom>
        </p:spPr>
        <p:txBody>
          <a:bodyPr vert="horz" lIns="91440" tIns="45720" rIns="91440" bIns="45720" rtlCol="0" anchor="b"/>
          <a:lstStyle>
            <a:lvl1pPr algn="r">
              <a:defRPr sz="1200"/>
            </a:lvl1pPr>
          </a:lstStyle>
          <a:p>
            <a:fld id="{95D9ED2A-0D5A-4B61-B72A-CE5A17D75801}" type="slidenum">
              <a:rPr lang="en-US" smtClean="0"/>
              <a:t>‹Nº›</a:t>
            </a:fld>
            <a:endParaRPr lang="en-US"/>
          </a:p>
        </p:txBody>
      </p:sp>
    </p:spTree>
    <p:extLst>
      <p:ext uri="{BB962C8B-B14F-4D97-AF65-F5344CB8AC3E}">
        <p14:creationId xmlns:p14="http://schemas.microsoft.com/office/powerpoint/2010/main" val="37642541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5D9ED2A-0D5A-4B61-B72A-CE5A17D75801}" type="slidenum">
              <a:rPr lang="en-US" smtClean="0"/>
              <a:t>1</a:t>
            </a:fld>
            <a:endParaRPr lang="en-US"/>
          </a:p>
        </p:txBody>
      </p:sp>
    </p:spTree>
    <p:extLst>
      <p:ext uri="{BB962C8B-B14F-4D97-AF65-F5344CB8AC3E}">
        <p14:creationId xmlns:p14="http://schemas.microsoft.com/office/powerpoint/2010/main" val="29838034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smtClean="0"/>
              <a:t>Esta diapositiva muestra cómo navegar en la página web de las ONPI. Abra el PFI y haga clic en Países, luego haga clic en NRO. Al hacer esto, el PFI nos llevará a la página web de las ONPI y sus diferentes componentes</a:t>
            </a:r>
            <a:endParaRPr lang="en-US" u="sng" dirty="0"/>
          </a:p>
        </p:txBody>
      </p:sp>
      <p:sp>
        <p:nvSpPr>
          <p:cNvPr id="4" name="Slide Number Placeholder 3"/>
          <p:cNvSpPr>
            <a:spLocks noGrp="1"/>
          </p:cNvSpPr>
          <p:nvPr>
            <p:ph type="sldNum" sz="quarter" idx="10"/>
          </p:nvPr>
        </p:nvSpPr>
        <p:spPr/>
        <p:txBody>
          <a:bodyPr/>
          <a:lstStyle/>
          <a:p>
            <a:fld id="{77D2E642-DD37-4056-9EBE-9ECD3ED17117}" type="slidenum">
              <a:rPr lang="en-US" smtClean="0"/>
              <a:t>12</a:t>
            </a:fld>
            <a:endParaRPr lang="en-US"/>
          </a:p>
        </p:txBody>
      </p:sp>
    </p:spTree>
    <p:extLst>
      <p:ext uri="{BB962C8B-B14F-4D97-AF65-F5344CB8AC3E}">
        <p14:creationId xmlns:p14="http://schemas.microsoft.com/office/powerpoint/2010/main" val="42555190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En</a:t>
            </a:r>
            <a:r>
              <a:rPr lang="en-US" dirty="0" smtClean="0"/>
              <a:t> la </a:t>
            </a:r>
            <a:r>
              <a:rPr lang="en-US" dirty="0" err="1" smtClean="0"/>
              <a:t>página</a:t>
            </a:r>
            <a:r>
              <a:rPr lang="en-US" dirty="0" smtClean="0"/>
              <a:t> web de las ONPI</a:t>
            </a:r>
            <a:r>
              <a:rPr lang="en-US" baseline="0" dirty="0" smtClean="0"/>
              <a:t>, se </a:t>
            </a:r>
            <a:r>
              <a:rPr lang="en-US" baseline="0" dirty="0" err="1" smtClean="0"/>
              <a:t>puede</a:t>
            </a:r>
            <a:r>
              <a:rPr lang="en-US" baseline="0" dirty="0" smtClean="0"/>
              <a:t> </a:t>
            </a:r>
            <a:r>
              <a:rPr lang="en-US" baseline="0" dirty="0" err="1" smtClean="0"/>
              <a:t>encontrar</a:t>
            </a:r>
            <a:r>
              <a:rPr lang="en-US" baseline="0" dirty="0" smtClean="0"/>
              <a:t> la </a:t>
            </a:r>
            <a:r>
              <a:rPr lang="en-US" baseline="0" dirty="0" err="1" smtClean="0"/>
              <a:t>guía</a:t>
            </a:r>
            <a:r>
              <a:rPr lang="en-US" baseline="0" dirty="0" smtClean="0"/>
              <a:t> de ONPI, </a:t>
            </a:r>
            <a:r>
              <a:rPr lang="en-US" baseline="0" dirty="0" err="1" smtClean="0"/>
              <a:t>estadística</a:t>
            </a:r>
            <a:r>
              <a:rPr lang="en-US" baseline="0" dirty="0" smtClean="0"/>
              <a:t>, </a:t>
            </a:r>
            <a:r>
              <a:rPr lang="en-US" baseline="0" dirty="0" err="1" smtClean="0"/>
              <a:t>formularios</a:t>
            </a:r>
            <a:r>
              <a:rPr lang="en-US" baseline="0" dirty="0" smtClean="0"/>
              <a:t> para las </a:t>
            </a:r>
            <a:r>
              <a:rPr lang="en-US" baseline="0" dirty="0" err="1" smtClean="0"/>
              <a:t>notificaciones</a:t>
            </a:r>
            <a:r>
              <a:rPr lang="en-US" dirty="0" err="1" smtClean="0"/>
              <a:t>In</a:t>
            </a:r>
            <a:r>
              <a:rPr lang="en-US" baseline="0" dirty="0" smtClean="0"/>
              <a:t>, etc...</a:t>
            </a:r>
            <a:endParaRPr lang="en-US" dirty="0"/>
          </a:p>
        </p:txBody>
      </p:sp>
      <p:sp>
        <p:nvSpPr>
          <p:cNvPr id="4" name="Slide Number Placeholder 3"/>
          <p:cNvSpPr>
            <a:spLocks noGrp="1"/>
          </p:cNvSpPr>
          <p:nvPr>
            <p:ph type="sldNum" sz="quarter" idx="10"/>
          </p:nvPr>
        </p:nvSpPr>
        <p:spPr/>
        <p:txBody>
          <a:bodyPr/>
          <a:lstStyle/>
          <a:p>
            <a:fld id="{95D9ED2A-0D5A-4B61-B72A-CE5A17D75801}" type="slidenum">
              <a:rPr lang="en-US" smtClean="0"/>
              <a:t>13</a:t>
            </a:fld>
            <a:endParaRPr lang="en-US"/>
          </a:p>
        </p:txBody>
      </p:sp>
    </p:spTree>
    <p:extLst>
      <p:ext uri="{BB962C8B-B14F-4D97-AF65-F5344CB8AC3E}">
        <p14:creationId xmlns:p14="http://schemas.microsoft.com/office/powerpoint/2010/main" val="4380548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smtClean="0"/>
              <a:t>Esta diapositiva muestra cómo encontrar el boletín de informe de plagas. El informe de plagas es una obligación pública. El boletín de informe de plagas permite a los puntos de contacto verificar </a:t>
            </a:r>
            <a:r>
              <a:rPr lang="es-ES" dirty="0" smtClean="0"/>
              <a:t>más fácilmente </a:t>
            </a:r>
            <a:r>
              <a:rPr lang="es-ES" dirty="0" smtClean="0"/>
              <a:t>todos los informes de plagas.</a:t>
            </a:r>
            <a:endParaRPr lang="en-GB" dirty="0" smtClean="0"/>
          </a:p>
          <a:p>
            <a:endParaRPr lang="en-GB" dirty="0" smtClean="0"/>
          </a:p>
        </p:txBody>
      </p:sp>
      <p:sp>
        <p:nvSpPr>
          <p:cNvPr id="4" name="Slide Number Placeholder 3"/>
          <p:cNvSpPr>
            <a:spLocks noGrp="1"/>
          </p:cNvSpPr>
          <p:nvPr>
            <p:ph type="sldNum" sz="quarter" idx="10"/>
          </p:nvPr>
        </p:nvSpPr>
        <p:spPr/>
        <p:txBody>
          <a:bodyPr/>
          <a:lstStyle/>
          <a:p>
            <a:fld id="{77D2E642-DD37-4056-9EBE-9ECD3ED17117}" type="slidenum">
              <a:rPr lang="en-US" smtClean="0"/>
              <a:t>14</a:t>
            </a:fld>
            <a:endParaRPr lang="en-US"/>
          </a:p>
        </p:txBody>
      </p:sp>
    </p:spTree>
    <p:extLst>
      <p:ext uri="{BB962C8B-B14F-4D97-AF65-F5344CB8AC3E}">
        <p14:creationId xmlns:p14="http://schemas.microsoft.com/office/powerpoint/2010/main" val="35094450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smtClean="0"/>
              <a:t>Este año, la Secretaría de la CIPF activó el proceso de establecimiento de un Subgrupo de CI sobre ONPI, que reemplazará al actual grupo del CI. Además, los informes de plagas actuales se guardan en la base de datos y se muestran en la página del punto de contacto. La Secretaría de la CIPF ha estado </a:t>
            </a:r>
            <a:r>
              <a:rPr lang="es-ES" dirty="0" err="1" smtClean="0"/>
              <a:t>trabajano</a:t>
            </a:r>
            <a:r>
              <a:rPr lang="es-ES" dirty="0" smtClean="0"/>
              <a:t> en los informes de plagas para mostrar la situación de las plagas de una manera más clara y visual . Debería haber una nueva forma / oportunidad para que las PC envíen y muestren los informes de plagas.</a:t>
            </a:r>
            <a:endParaRPr lang="en-US" dirty="0" smtClean="0"/>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95D9ED2A-0D5A-4B61-B72A-CE5A17D75801}" type="slidenum">
              <a:rPr lang="en-US" smtClean="0"/>
              <a:t>15</a:t>
            </a:fld>
            <a:endParaRPr lang="en-US"/>
          </a:p>
        </p:txBody>
      </p:sp>
    </p:spTree>
    <p:extLst>
      <p:ext uri="{BB962C8B-B14F-4D97-AF65-F5344CB8AC3E}">
        <p14:creationId xmlns:p14="http://schemas.microsoft.com/office/powerpoint/2010/main" val="28878194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dirty="0" smtClean="0"/>
              <a:t>Los informes actuales  de plagas se guardan en la base de datos y se muestran en la página del punto de contacto</a:t>
            </a:r>
            <a:endParaRPr lang="en-US" baseline="0" dirty="0" smtClean="0">
              <a:solidFill>
                <a:srgbClr val="FF0000"/>
              </a:solidFill>
            </a:endParaRPr>
          </a:p>
          <a:p>
            <a:endParaRPr lang="en-US" dirty="0"/>
          </a:p>
        </p:txBody>
      </p:sp>
      <p:sp>
        <p:nvSpPr>
          <p:cNvPr id="4" name="Slide Number Placeholder 3"/>
          <p:cNvSpPr>
            <a:spLocks noGrp="1"/>
          </p:cNvSpPr>
          <p:nvPr>
            <p:ph type="sldNum" sz="quarter" idx="10"/>
          </p:nvPr>
        </p:nvSpPr>
        <p:spPr/>
        <p:txBody>
          <a:bodyPr/>
          <a:lstStyle/>
          <a:p>
            <a:fld id="{95D9ED2A-0D5A-4B61-B72A-CE5A17D75801}" type="slidenum">
              <a:rPr lang="en-US" smtClean="0"/>
              <a:t>16</a:t>
            </a:fld>
            <a:endParaRPr lang="en-US"/>
          </a:p>
        </p:txBody>
      </p:sp>
    </p:spTree>
    <p:extLst>
      <p:ext uri="{BB962C8B-B14F-4D97-AF65-F5344CB8AC3E}">
        <p14:creationId xmlns:p14="http://schemas.microsoft.com/office/powerpoint/2010/main" val="12202386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smtClean="0"/>
              <a:t>Los informes actuales de plagas se guardan en la base de datos y se muestran en la página del punto de contacto</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95D9ED2A-0D5A-4B61-B72A-CE5A17D75801}" type="slidenum">
              <a:rPr lang="en-US" smtClean="0"/>
              <a:t>17</a:t>
            </a:fld>
            <a:endParaRPr lang="en-US"/>
          </a:p>
        </p:txBody>
      </p:sp>
    </p:spTree>
    <p:extLst>
      <p:ext uri="{BB962C8B-B14F-4D97-AF65-F5344CB8AC3E}">
        <p14:creationId xmlns:p14="http://schemas.microsoft.com/office/powerpoint/2010/main" val="23664807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Esta</a:t>
            </a:r>
            <a:r>
              <a:rPr lang="en-US" dirty="0" smtClean="0"/>
              <a:t> </a:t>
            </a:r>
            <a:r>
              <a:rPr lang="en-US" dirty="0" err="1" smtClean="0"/>
              <a:t>lámina</a:t>
            </a:r>
            <a:r>
              <a:rPr lang="en-US" dirty="0" smtClean="0"/>
              <a:t> </a:t>
            </a:r>
            <a:r>
              <a:rPr lang="en-US" dirty="0" err="1" smtClean="0"/>
              <a:t>recopila</a:t>
            </a:r>
            <a:r>
              <a:rPr lang="en-US" dirty="0" smtClean="0"/>
              <a:t> </a:t>
            </a:r>
            <a:r>
              <a:rPr lang="en-US" dirty="0" err="1" smtClean="0"/>
              <a:t>referencias</a:t>
            </a:r>
            <a:r>
              <a:rPr lang="en-US" baseline="0" dirty="0" smtClean="0"/>
              <a:t> a </a:t>
            </a:r>
            <a:r>
              <a:rPr lang="en-US" baseline="0" dirty="0" err="1" smtClean="0"/>
              <a:t>vínculos</a:t>
            </a:r>
            <a:r>
              <a:rPr lang="en-US" baseline="0" dirty="0" smtClean="0"/>
              <a:t> </a:t>
            </a:r>
            <a:r>
              <a:rPr lang="en-US" baseline="0" dirty="0" err="1" smtClean="0"/>
              <a:t>relacionados</a:t>
            </a:r>
            <a:r>
              <a:rPr lang="en-US" baseline="0" dirty="0" smtClean="0"/>
              <a:t> con ONPI</a:t>
            </a:r>
            <a:endParaRPr lang="en-US" dirty="0"/>
          </a:p>
        </p:txBody>
      </p:sp>
      <p:sp>
        <p:nvSpPr>
          <p:cNvPr id="4" name="Slide Number Placeholder 3"/>
          <p:cNvSpPr>
            <a:spLocks noGrp="1"/>
          </p:cNvSpPr>
          <p:nvPr>
            <p:ph type="sldNum" sz="quarter" idx="10"/>
          </p:nvPr>
        </p:nvSpPr>
        <p:spPr/>
        <p:txBody>
          <a:bodyPr/>
          <a:lstStyle/>
          <a:p>
            <a:fld id="{95D9ED2A-0D5A-4B61-B72A-CE5A17D75801}" type="slidenum">
              <a:rPr lang="en-US" smtClean="0"/>
              <a:t>18</a:t>
            </a:fld>
            <a:endParaRPr lang="en-US"/>
          </a:p>
        </p:txBody>
      </p:sp>
    </p:spTree>
    <p:extLst>
      <p:ext uri="{BB962C8B-B14F-4D97-AF65-F5344CB8AC3E}">
        <p14:creationId xmlns:p14="http://schemas.microsoft.com/office/powerpoint/2010/main" val="5141877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5D9ED2A-0D5A-4B61-B72A-CE5A17D75801}" type="slidenum">
              <a:rPr lang="en-US" smtClean="0"/>
              <a:t>2</a:t>
            </a:fld>
            <a:endParaRPr lang="en-US"/>
          </a:p>
        </p:txBody>
      </p:sp>
    </p:spTree>
    <p:extLst>
      <p:ext uri="{BB962C8B-B14F-4D97-AF65-F5344CB8AC3E}">
        <p14:creationId xmlns:p14="http://schemas.microsoft.com/office/powerpoint/2010/main" val="39386615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Wingdings" panose="05000000000000000000" pitchFamily="2" charset="2"/>
              <a:buNone/>
            </a:pPr>
            <a:r>
              <a:rPr lang="es-ES" b="1" dirty="0" smtClean="0"/>
              <a:t>Objetivo</a:t>
            </a:r>
            <a:r>
              <a:rPr lang="es-ES" dirty="0" smtClean="0"/>
              <a:t>: Cooperación internacional en el control de plagas y productos vegetales y en la prevención de su dispersión internacional y especialmente su introducción en áreas en peligro.</a:t>
            </a:r>
          </a:p>
          <a:p>
            <a:pPr marL="0" indent="0">
              <a:buFont typeface="Wingdings" panose="05000000000000000000" pitchFamily="2" charset="2"/>
              <a:buNone/>
            </a:pPr>
            <a:r>
              <a:rPr lang="es-ES" dirty="0" smtClean="0"/>
              <a:t> </a:t>
            </a:r>
            <a:r>
              <a:rPr lang="es-ES" b="1" dirty="0" smtClean="0"/>
              <a:t>Obligaciones</a:t>
            </a:r>
            <a:r>
              <a:rPr lang="es-ES" dirty="0" smtClean="0"/>
              <a:t>: Todos los países que firmaron la Convención están obligados y son responsables de la implementación de todas las obligaciones de presentación de informes. Todas las obligaciones de información tienen el mismo valor legal y son de igual importancia. </a:t>
            </a:r>
          </a:p>
          <a:p>
            <a:pPr marL="0" indent="0">
              <a:buFont typeface="Wingdings" panose="05000000000000000000" pitchFamily="2" charset="2"/>
              <a:buNone/>
            </a:pPr>
            <a:r>
              <a:rPr lang="es-ES" b="1" dirty="0" smtClean="0"/>
              <a:t>Razón</a:t>
            </a:r>
            <a:r>
              <a:rPr lang="es-ES" dirty="0" smtClean="0"/>
              <a:t>: las ONPI  tienen el</a:t>
            </a:r>
            <a:r>
              <a:rPr lang="es-ES" baseline="0" dirty="0" smtClean="0"/>
              <a:t> fin de </a:t>
            </a:r>
            <a:r>
              <a:rPr lang="es-ES" dirty="0" smtClean="0"/>
              <a:t> asegurar que una cantidad mínima de información fitosanitaria oficial esté disponible y pueda ser utilizada como base para garantizar un comercio seguro, salvaguardar la seguridad alimentaria y proteger el medio ambiente de las plagas.</a:t>
            </a:r>
            <a:endParaRPr lang="en-US" sz="1200" b="1" dirty="0" smtClean="0">
              <a:solidFill>
                <a:srgbClr val="009999"/>
              </a:solidFill>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77D2E642-DD37-4056-9EBE-9ECD3ED17117}" type="slidenum">
              <a:rPr lang="en-US" smtClean="0"/>
              <a:t>3</a:t>
            </a:fld>
            <a:endParaRPr lang="en-US"/>
          </a:p>
        </p:txBody>
      </p:sp>
    </p:spTree>
    <p:extLst>
      <p:ext uri="{BB962C8B-B14F-4D97-AF65-F5344CB8AC3E}">
        <p14:creationId xmlns:p14="http://schemas.microsoft.com/office/powerpoint/2010/main" val="23739573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altLang="zh-CN" dirty="0" smtClean="0"/>
          </a:p>
          <a:p>
            <a:pPr marL="0" indent="0">
              <a:buNone/>
            </a:pPr>
            <a:endParaRPr lang="en-US" altLang="zh-CN" dirty="0" smtClean="0"/>
          </a:p>
          <a:p>
            <a:pPr marL="0" indent="0">
              <a:buNone/>
            </a:pPr>
            <a:r>
              <a:rPr lang="es-ES" dirty="0" smtClean="0"/>
              <a:t>Las obligaciones públicas  significan un deber,  no deben ser solicitadas por otras partes contratantes.</a:t>
            </a:r>
          </a:p>
          <a:p>
            <a:pPr marL="228600" indent="-228600">
              <a:buAutoNum type="arabicPeriod"/>
            </a:pPr>
            <a:r>
              <a:rPr lang="es-ES" dirty="0" smtClean="0"/>
              <a:t>El punto de contacto es responsable de mantener actualizada la información de su país en el PFI. </a:t>
            </a:r>
          </a:p>
          <a:p>
            <a:pPr marL="228600" indent="-228600">
              <a:buAutoNum type="arabicPeriod"/>
            </a:pPr>
            <a:r>
              <a:rPr lang="es-ES" dirty="0" smtClean="0"/>
              <a:t>2. El formulario de nominación debe enviarse a la Secretaría de la CIPF. </a:t>
            </a:r>
          </a:p>
          <a:p>
            <a:pPr marL="228600" indent="-228600">
              <a:buAutoNum type="arabicPeriod"/>
            </a:pPr>
            <a:r>
              <a:rPr lang="es-ES" dirty="0" smtClean="0"/>
              <a:t>La forma de un organigrama.</a:t>
            </a:r>
          </a:p>
          <a:p>
            <a:pPr marL="228600" indent="-228600">
              <a:buAutoNum type="arabicPeriod"/>
            </a:pPr>
            <a:r>
              <a:rPr lang="es-ES" dirty="0" smtClean="0"/>
              <a:t> Descripción de sus arreglos organizativos: quién es responsable de qué área y cuáles son las conexiones entre las diferentes partes de la ONPF Las PC necesitan requisitos, restricciones y prohibiciones fitosanitarios publicados. Esta información podría vincularse a través de IPP si se publican en el sitio web nacional.</a:t>
            </a:r>
          </a:p>
          <a:p>
            <a:pPr marL="228600" indent="-228600">
              <a:buAutoNum type="arabicPeriod"/>
            </a:pPr>
            <a:r>
              <a:rPr lang="es-ES" dirty="0" smtClean="0"/>
              <a:t> Lista de puntos de entrada: es necesario seleccionar puntos de entrada específicos si se requiere que los envíos específicos se importen solo a través de estos puntos de entrada. </a:t>
            </a:r>
          </a:p>
          <a:p>
            <a:pPr marL="228600" indent="-228600">
              <a:buAutoNum type="arabicPeriod"/>
            </a:pPr>
            <a:r>
              <a:rPr lang="es-ES" dirty="0" smtClean="0"/>
              <a:t>plagas reglamentadas: es una plaga cuarentenaria y una plaga no cuarentenaria reglamentada. </a:t>
            </a:r>
          </a:p>
          <a:p>
            <a:pPr marL="228600" indent="-228600">
              <a:buAutoNum type="arabicPeriod"/>
            </a:pPr>
            <a:r>
              <a:rPr lang="es-ES" dirty="0" smtClean="0"/>
              <a:t>Informes de plagas: el IPP debe notificar la aparición, el brote o la propagación de una plaga que pueda ser de peligro inmediato o potencial. Lo enfatizaremos y emergencia más adelante. La acción de emergencia es una acción fitosanitaria rápida emprendida ante una situación fitosanitaria nueva o inesperada.</a:t>
            </a:r>
            <a:endParaRPr lang="en-US" altLang="zh-CN" dirty="0" smtClean="0"/>
          </a:p>
          <a:p>
            <a:pPr marL="0" indent="0">
              <a:buNone/>
            </a:pPr>
            <a:endParaRPr lang="en-US" altLang="zh-CN" dirty="0" smtClean="0"/>
          </a:p>
          <a:p>
            <a:pPr marL="0" indent="0">
              <a:buNone/>
            </a:pPr>
            <a:endParaRPr lang="en-US" altLang="zh-CN" dirty="0" smtClean="0"/>
          </a:p>
        </p:txBody>
      </p:sp>
      <p:sp>
        <p:nvSpPr>
          <p:cNvPr id="4" name="Slide Number Placeholder 3"/>
          <p:cNvSpPr>
            <a:spLocks noGrp="1"/>
          </p:cNvSpPr>
          <p:nvPr>
            <p:ph type="sldNum" sz="quarter" idx="10"/>
          </p:nvPr>
        </p:nvSpPr>
        <p:spPr/>
        <p:txBody>
          <a:bodyPr/>
          <a:lstStyle/>
          <a:p>
            <a:fld id="{95D9ED2A-0D5A-4B61-B72A-CE5A17D75801}" type="slidenum">
              <a:rPr lang="en-US" smtClean="0"/>
              <a:t>4</a:t>
            </a:fld>
            <a:endParaRPr lang="en-US"/>
          </a:p>
        </p:txBody>
      </p:sp>
    </p:spTree>
    <p:extLst>
      <p:ext uri="{BB962C8B-B14F-4D97-AF65-F5344CB8AC3E}">
        <p14:creationId xmlns:p14="http://schemas.microsoft.com/office/powerpoint/2010/main" val="34134098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Las Obligaciones </a:t>
            </a:r>
            <a:r>
              <a:rPr lang="en-US" dirty="0" err="1" smtClean="0"/>
              <a:t>Bilaterales</a:t>
            </a:r>
            <a:r>
              <a:rPr lang="en-US" baseline="0" dirty="0" smtClean="0"/>
              <a:t> </a:t>
            </a:r>
            <a:r>
              <a:rPr lang="en-US" baseline="0" dirty="0" err="1" smtClean="0"/>
              <a:t>significa</a:t>
            </a:r>
            <a:r>
              <a:rPr lang="en-US" baseline="0" dirty="0" smtClean="0"/>
              <a:t> que, </a:t>
            </a:r>
            <a:r>
              <a:rPr lang="en-US" baseline="0" dirty="0" err="1" smtClean="0"/>
              <a:t>todas</a:t>
            </a:r>
            <a:r>
              <a:rPr lang="en-US" baseline="0" dirty="0" smtClean="0"/>
              <a:t> las PC </a:t>
            </a:r>
            <a:r>
              <a:rPr lang="en-US" baseline="0" dirty="0" err="1" smtClean="0"/>
              <a:t>deberían</a:t>
            </a:r>
            <a:r>
              <a:rPr lang="en-US" baseline="0" dirty="0" smtClean="0"/>
              <a:t> </a:t>
            </a:r>
            <a:r>
              <a:rPr lang="en-US" baseline="0" dirty="0" err="1" smtClean="0"/>
              <a:t>poner</a:t>
            </a:r>
            <a:r>
              <a:rPr lang="en-US" baseline="0" dirty="0" smtClean="0"/>
              <a:t> a </a:t>
            </a:r>
            <a:r>
              <a:rPr lang="en-US" baseline="0" dirty="0" err="1" smtClean="0"/>
              <a:t>disposición</a:t>
            </a:r>
            <a:r>
              <a:rPr lang="en-US" baseline="0" dirty="0" smtClean="0"/>
              <a:t> </a:t>
            </a:r>
            <a:r>
              <a:rPr lang="en-US" baseline="0" dirty="0" err="1" smtClean="0"/>
              <a:t>información</a:t>
            </a:r>
            <a:r>
              <a:rPr lang="en-US" baseline="0" dirty="0" smtClean="0"/>
              <a:t> a </a:t>
            </a:r>
            <a:r>
              <a:rPr lang="en-US" baseline="0" dirty="0" err="1" smtClean="0"/>
              <a:t>otras</a:t>
            </a:r>
            <a:r>
              <a:rPr lang="en-US" baseline="0" dirty="0" smtClean="0"/>
              <a:t> PC que lo </a:t>
            </a:r>
            <a:r>
              <a:rPr lang="en-US" baseline="0" dirty="0" err="1" smtClean="0"/>
              <a:t>solicitan</a:t>
            </a:r>
            <a:endParaRPr lang="en-US" baseline="0" dirty="0" smtClean="0"/>
          </a:p>
          <a:p>
            <a:endParaRPr lang="en-US" baseline="0" dirty="0" smtClean="0"/>
          </a:p>
          <a:p>
            <a:r>
              <a:rPr lang="es-ES" dirty="0" smtClean="0"/>
              <a:t>Debe contener una descripción de las funciones y responsabilidades en relación con la protección vegetal. Se puede combinar en un informe con la descripción de una ONPF. Las PC deben poner a disposición de cualquier parte contratante la justificación de los requisitos, restricciones y prohibiciones fitosanitarios. Este informe debe contener información sobre las medidas tomadas para plagas cuarentenarias y no cuarentenarias reglamentadas. 3 y 4 están vinculadas entre sí. El número 3 debe ser informado por el país importador al país exportador o </a:t>
            </a:r>
            <a:r>
              <a:rPr lang="es-ES" dirty="0" err="1" smtClean="0"/>
              <a:t>reexportador</a:t>
            </a:r>
            <a:r>
              <a:rPr lang="es-ES" dirty="0" smtClean="0"/>
              <a:t>. La No. 4 debe informarse a solicitud de parte y relacionarse con los resultados de las investigaciones. La NIMF 13 contiene más orientación. No. 5,</a:t>
            </a:r>
            <a:r>
              <a:rPr lang="es-ES" baseline="0" dirty="0" smtClean="0"/>
              <a:t> </a:t>
            </a:r>
            <a:r>
              <a:rPr lang="es-ES" dirty="0" smtClean="0"/>
              <a:t>Los países deben desarrollar y mantener información adecuada sobre la situación de las plagas para fundamentar la categorización de las plagas y para el desarrollo de medidas fitosanitarias apropiadas. La NIMF 8 proporciona más orientación. 6. Los países deben cooperar para proporcionar la información técnica y biológica necesaria para el análisis del riesgo de plagas a fin de respaldar el proceso de análisis del riesgo de plagas.</a:t>
            </a:r>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95D9ED2A-0D5A-4B61-B72A-CE5A17D75801}" type="slidenum">
              <a:rPr lang="en-US" smtClean="0"/>
              <a:t>5</a:t>
            </a:fld>
            <a:endParaRPr lang="en-US"/>
          </a:p>
        </p:txBody>
      </p:sp>
    </p:spTree>
    <p:extLst>
      <p:ext uri="{BB962C8B-B14F-4D97-AF65-F5344CB8AC3E}">
        <p14:creationId xmlns:p14="http://schemas.microsoft.com/office/powerpoint/2010/main" val="40596909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IPPC contact points are used for all information exchanged under the IPPC among contracting parties, between the Secretariat and</a:t>
            </a:r>
          </a:p>
          <a:p>
            <a:r>
              <a:rPr lang="en-US" dirty="0"/>
              <a:t>contracting parties and, in some cases, between contracting parties and RPPOs.</a:t>
            </a:r>
          </a:p>
          <a:p>
            <a:r>
              <a:rPr lang="en-US" dirty="0"/>
              <a:t>2. The IPPC contact point should:</a:t>
            </a:r>
          </a:p>
          <a:p>
            <a:r>
              <a:rPr lang="en-US" dirty="0"/>
              <a:t>– have the necessary authority to communicate on </a:t>
            </a:r>
            <a:r>
              <a:rPr lang="en-US" dirty="0" err="1"/>
              <a:t>phytosanitary</a:t>
            </a:r>
            <a:r>
              <a:rPr lang="en-US" dirty="0"/>
              <a:t> issues on behalf of the contracting party, i.e. as the contracting party’s</a:t>
            </a:r>
          </a:p>
          <a:p>
            <a:r>
              <a:rPr lang="en-US" dirty="0"/>
              <a:t>single IPPC enquiry point;</a:t>
            </a:r>
          </a:p>
          <a:p>
            <a:r>
              <a:rPr lang="en-US" dirty="0"/>
              <a:t>– ensure the information exchange obligations under the IPPC are implemented in a timely manner;</a:t>
            </a:r>
          </a:p>
          <a:p>
            <a:r>
              <a:rPr lang="en-US" dirty="0"/>
              <a:t>– provide coordination for all official </a:t>
            </a:r>
            <a:r>
              <a:rPr lang="en-US" dirty="0" err="1"/>
              <a:t>phytosanitary</a:t>
            </a:r>
            <a:r>
              <a:rPr lang="en-US" dirty="0"/>
              <a:t> communication between contracting parties related to the effective functioning</a:t>
            </a:r>
          </a:p>
          <a:p>
            <a:r>
              <a:rPr lang="en-US" dirty="0"/>
              <a:t>of the IPPC;</a:t>
            </a:r>
          </a:p>
          <a:p>
            <a:r>
              <a:rPr lang="en-US" dirty="0"/>
              <a:t>– redirect </a:t>
            </a:r>
            <a:r>
              <a:rPr lang="en-US" dirty="0" err="1"/>
              <a:t>phytosanitary</a:t>
            </a:r>
            <a:r>
              <a:rPr lang="en-US" dirty="0"/>
              <a:t> information received from other contracting parties and from the IPPC Secretariat to appropriate official(s);</a:t>
            </a:r>
          </a:p>
          <a:p>
            <a:r>
              <a:rPr lang="en-US" dirty="0"/>
              <a:t>– redirect requests for </a:t>
            </a:r>
            <a:r>
              <a:rPr lang="en-US" dirty="0" err="1"/>
              <a:t>phytosanitary</a:t>
            </a:r>
            <a:r>
              <a:rPr lang="en-US" dirty="0"/>
              <a:t> information from contracting parties and the IPPC Secretariat to the appropriate official(s);</a:t>
            </a:r>
          </a:p>
          <a:p>
            <a:r>
              <a:rPr lang="en-US" dirty="0"/>
              <a:t>– keep track of the status of appropriate responses to information requests that have been made to the contact point.</a:t>
            </a:r>
          </a:p>
          <a:p>
            <a:r>
              <a:rPr lang="en-US" dirty="0"/>
              <a:t>3. The role of the IPPC contact point is </a:t>
            </a:r>
            <a:r>
              <a:rPr lang="en-US" u="sng" dirty="0">
                <a:solidFill>
                  <a:srgbClr val="FF0000"/>
                </a:solidFill>
              </a:rPr>
              <a:t>C</a:t>
            </a:r>
            <a:r>
              <a:rPr lang="en-US" altLang="zh-CN" u="sng" dirty="0">
                <a:solidFill>
                  <a:srgbClr val="FF0000"/>
                </a:solidFill>
              </a:rPr>
              <a:t>entral </a:t>
            </a:r>
            <a:r>
              <a:rPr lang="en-US" dirty="0">
                <a:solidFill>
                  <a:srgbClr val="FF0000"/>
                </a:solidFill>
              </a:rPr>
              <a:t> </a:t>
            </a:r>
            <a:r>
              <a:rPr lang="en-US" dirty="0"/>
              <a:t>to the effective functioning of the IPPC, and it is important that the IPPC contact point has</a:t>
            </a:r>
          </a:p>
          <a:p>
            <a:r>
              <a:rPr lang="en-US" dirty="0"/>
              <a:t>adequate resources and sufficient authority to ensure that requests for information are dealt with appropriately and </a:t>
            </a:r>
            <a:r>
              <a:rPr lang="en-US" sz="1200" b="0" i="0" u="none" strike="noStrike" kern="1200" baseline="0" dirty="0">
                <a:solidFill>
                  <a:schemeClr val="tx1"/>
                </a:solidFill>
                <a:latin typeface="+mn-lt"/>
                <a:ea typeface="+mn-ea"/>
                <a:cs typeface="+mn-cs"/>
              </a:rPr>
              <a:t>in a timely manner.</a:t>
            </a:r>
          </a:p>
          <a:p>
            <a:r>
              <a:rPr lang="en-US" sz="1200" b="0" i="0" u="none" strike="noStrike" kern="1200" baseline="0" dirty="0">
                <a:solidFill>
                  <a:schemeClr val="tx1"/>
                </a:solidFill>
                <a:latin typeface="+mn-lt"/>
                <a:ea typeface="+mn-ea"/>
                <a:cs typeface="+mn-cs"/>
              </a:rPr>
              <a:t>4. Article VIII.2 requires contracting parties to designate a contact point, and therefore it is the contracting party which is responsible for</a:t>
            </a:r>
          </a:p>
          <a:p>
            <a:r>
              <a:rPr lang="en-US" sz="1200" b="0" i="0" u="none" strike="noStrike" kern="1200" baseline="0" dirty="0">
                <a:solidFill>
                  <a:schemeClr val="tx1"/>
                </a:solidFill>
                <a:latin typeface="+mn-lt"/>
                <a:ea typeface="+mn-ea"/>
                <a:cs typeface="+mn-cs"/>
              </a:rPr>
              <a:t>making, and informing the Secretariat of, the nomination. There can be only one contact point per contracting party.</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Highlight the person who are responsible for contact point shall able to transfer the message to their contracting parties. The person shall committed the contact point </a:t>
            </a:r>
            <a:r>
              <a:rPr lang="en-US" sz="1200" b="1" i="0" u="none" strike="noStrike" kern="1200" baseline="0" dirty="0" err="1">
                <a:solidFill>
                  <a:schemeClr val="tx1"/>
                </a:solidFill>
                <a:latin typeface="+mn-lt"/>
                <a:ea typeface="+mn-ea"/>
                <a:cs typeface="+mn-cs"/>
              </a:rPr>
              <a:t>responsiblility</a:t>
            </a:r>
            <a:r>
              <a:rPr lang="en-US" sz="1200" b="1" i="0" u="none" strike="noStrike" kern="1200" baseline="0" dirty="0">
                <a:solidFill>
                  <a:schemeClr val="tx1"/>
                </a:solidFill>
                <a:latin typeface="+mn-lt"/>
                <a:ea typeface="+mn-ea"/>
                <a:cs typeface="+mn-cs"/>
              </a:rPr>
              <a:t>. </a:t>
            </a:r>
            <a:endParaRPr lang="en-US" b="1" dirty="0"/>
          </a:p>
        </p:txBody>
      </p:sp>
      <p:sp>
        <p:nvSpPr>
          <p:cNvPr id="4" name="Slide Number Placeholder 3"/>
          <p:cNvSpPr>
            <a:spLocks noGrp="1"/>
          </p:cNvSpPr>
          <p:nvPr>
            <p:ph type="sldNum" sz="quarter" idx="10"/>
          </p:nvPr>
        </p:nvSpPr>
        <p:spPr/>
        <p:txBody>
          <a:bodyPr/>
          <a:lstStyle/>
          <a:p>
            <a:fld id="{77D2E642-DD37-4056-9EBE-9ECD3ED17117}" type="slidenum">
              <a:rPr lang="en-US" smtClean="0"/>
              <a:t>6</a:t>
            </a:fld>
            <a:endParaRPr lang="en-US"/>
          </a:p>
        </p:txBody>
      </p:sp>
    </p:spTree>
    <p:extLst>
      <p:ext uri="{BB962C8B-B14F-4D97-AF65-F5344CB8AC3E}">
        <p14:creationId xmlns:p14="http://schemas.microsoft.com/office/powerpoint/2010/main" val="32043944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s-ES" dirty="0" smtClean="0"/>
              <a:t>Esta diapositiva muestra las estadísticas resumidas de Informes de plagas. El número de informes de plagas aumentó en la mayoría de las regiones en 2020, aunque hay una pandemia. Esto puede deberse a la capacitación en</a:t>
            </a:r>
            <a:r>
              <a:rPr lang="es-ES" baseline="0" dirty="0" smtClean="0"/>
              <a:t> el Año Internacional de la Sanidad Vegetal y en ONPI</a:t>
            </a:r>
            <a:r>
              <a:rPr lang="es-ES" dirty="0" smtClean="0"/>
              <a:t>. La Secretaría de la CIPF organizó cursos de capacitación sobre ONPI para la región de NENA(Cercano</a:t>
            </a:r>
            <a:r>
              <a:rPr lang="es-ES" baseline="0" dirty="0" smtClean="0"/>
              <a:t> Oriente y Norte de África)</a:t>
            </a:r>
            <a:r>
              <a:rPr lang="es-ES" dirty="0" smtClean="0"/>
              <a:t> en 2019 y para la región de África y el Caribe en 2020. Estas actividades aumentan la conciencia de las PC sobre la presentación de informes.</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95D9ED2A-0D5A-4B61-B72A-CE5A17D75801}" type="slidenum">
              <a:rPr lang="en-US" smtClean="0"/>
              <a:t>7</a:t>
            </a:fld>
            <a:endParaRPr lang="en-US"/>
          </a:p>
        </p:txBody>
      </p:sp>
    </p:spTree>
    <p:extLst>
      <p:ext uri="{BB962C8B-B14F-4D97-AF65-F5344CB8AC3E}">
        <p14:creationId xmlns:p14="http://schemas.microsoft.com/office/powerpoint/2010/main" val="3567457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La </a:t>
            </a:r>
            <a:r>
              <a:rPr lang="en-US" dirty="0" err="1" smtClean="0"/>
              <a:t>Secretaría</a:t>
            </a:r>
            <a:r>
              <a:rPr lang="en-US" dirty="0" smtClean="0"/>
              <a:t> de la  CIPF </a:t>
            </a:r>
            <a:r>
              <a:rPr lang="en-US" dirty="0" err="1" smtClean="0"/>
              <a:t>desarrolló</a:t>
            </a:r>
            <a:r>
              <a:rPr lang="en-US" baseline="0" dirty="0" smtClean="0"/>
              <a:t> la </a:t>
            </a:r>
            <a:r>
              <a:rPr lang="en-US" baseline="0" dirty="0" err="1" smtClean="0"/>
              <a:t>Guía</a:t>
            </a:r>
            <a:r>
              <a:rPr lang="en-US" baseline="0" dirty="0" smtClean="0"/>
              <a:t> para </a:t>
            </a:r>
            <a:r>
              <a:rPr lang="en-US" baseline="0" dirty="0" err="1" smtClean="0"/>
              <a:t>los</a:t>
            </a:r>
            <a:r>
              <a:rPr lang="en-US" baseline="0" dirty="0" smtClean="0"/>
              <a:t> </a:t>
            </a:r>
            <a:r>
              <a:rPr lang="en-US" baseline="0" dirty="0" err="1" smtClean="0"/>
              <a:t>Puntos</a:t>
            </a:r>
            <a:r>
              <a:rPr lang="en-US" baseline="0" dirty="0" smtClean="0"/>
              <a:t> de </a:t>
            </a:r>
            <a:r>
              <a:rPr lang="en-US" baseline="0" dirty="0" err="1" smtClean="0"/>
              <a:t>Contacto</a:t>
            </a:r>
            <a:r>
              <a:rPr lang="en-US" baseline="0" dirty="0" smtClean="0"/>
              <a:t> y </a:t>
            </a:r>
            <a:r>
              <a:rPr lang="en-US" baseline="0" dirty="0" err="1" smtClean="0"/>
              <a:t>los</a:t>
            </a:r>
            <a:r>
              <a:rPr lang="en-US" baseline="0" dirty="0" smtClean="0"/>
              <a:t> </a:t>
            </a:r>
            <a:r>
              <a:rPr lang="en-US" baseline="0" dirty="0" err="1" smtClean="0"/>
              <a:t>editores</a:t>
            </a:r>
            <a:r>
              <a:rPr lang="en-US" baseline="0" dirty="0" smtClean="0"/>
              <a:t> del PFI.    Se </a:t>
            </a:r>
            <a:r>
              <a:rPr lang="en-US" baseline="0" dirty="0" err="1" smtClean="0"/>
              <a:t>puede</a:t>
            </a:r>
            <a:r>
              <a:rPr lang="en-US" baseline="0" dirty="0" smtClean="0"/>
              <a:t> </a:t>
            </a:r>
            <a:r>
              <a:rPr lang="en-US" baseline="0" dirty="0" err="1" smtClean="0"/>
              <a:t>encontrar</a:t>
            </a:r>
            <a:r>
              <a:rPr lang="en-US" baseline="0" dirty="0" smtClean="0"/>
              <a:t> </a:t>
            </a:r>
            <a:r>
              <a:rPr lang="en-US" baseline="0" dirty="0" err="1" smtClean="0"/>
              <a:t>información</a:t>
            </a:r>
            <a:r>
              <a:rPr lang="en-US" baseline="0" dirty="0" smtClean="0"/>
              <a:t> </a:t>
            </a:r>
            <a:r>
              <a:rPr lang="en-US" baseline="0" dirty="0" err="1" smtClean="0"/>
              <a:t>sobre</a:t>
            </a:r>
            <a:r>
              <a:rPr lang="en-US" baseline="0" dirty="0" smtClean="0"/>
              <a:t> las Obligaciones y </a:t>
            </a:r>
            <a:r>
              <a:rPr lang="en-US" baseline="0" dirty="0" err="1" smtClean="0"/>
              <a:t>procedimientos</a:t>
            </a:r>
            <a:r>
              <a:rPr lang="en-US" baseline="0" dirty="0" smtClean="0"/>
              <a:t> para la </a:t>
            </a:r>
            <a:r>
              <a:rPr lang="en-US" baseline="0" dirty="0" err="1" smtClean="0"/>
              <a:t>elaboración</a:t>
            </a:r>
            <a:r>
              <a:rPr lang="en-US" baseline="0" dirty="0" smtClean="0"/>
              <a:t> y </a:t>
            </a:r>
            <a:r>
              <a:rPr lang="en-US" baseline="0" dirty="0" err="1" smtClean="0"/>
              <a:t>envío</a:t>
            </a:r>
            <a:r>
              <a:rPr lang="en-US" baseline="0" dirty="0" smtClean="0"/>
              <a:t> de </a:t>
            </a:r>
            <a:r>
              <a:rPr lang="en-US" baseline="0" dirty="0" err="1" smtClean="0"/>
              <a:t>los</a:t>
            </a:r>
            <a:r>
              <a:rPr lang="en-US" baseline="0" dirty="0" smtClean="0"/>
              <a:t> </a:t>
            </a:r>
            <a:r>
              <a:rPr lang="en-US" baseline="0" dirty="0" err="1" smtClean="0"/>
              <a:t>informes</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95D9ED2A-0D5A-4B61-B72A-CE5A17D75801}" type="slidenum">
              <a:rPr lang="en-US" smtClean="0"/>
              <a:t>10</a:t>
            </a:fld>
            <a:endParaRPr lang="en-US"/>
          </a:p>
        </p:txBody>
      </p:sp>
    </p:spTree>
    <p:extLst>
      <p:ext uri="{BB962C8B-B14F-4D97-AF65-F5344CB8AC3E}">
        <p14:creationId xmlns:p14="http://schemas.microsoft.com/office/powerpoint/2010/main" val="25858408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s-ES" dirty="0" smtClean="0"/>
              <a:t>La Secretaría de la CIPF también desarrolló un curso de aprendizaje electrónico. Este curso contiene 5 módulos. Cada módulo contiene un examen corto. Después de completar el curso, se puede obtener un certificado.</a:t>
            </a:r>
            <a:endParaRPr lang="en-US" dirty="0" smtClean="0"/>
          </a:p>
        </p:txBody>
      </p:sp>
      <p:sp>
        <p:nvSpPr>
          <p:cNvPr id="4" name="Slide Number Placeholder 3"/>
          <p:cNvSpPr>
            <a:spLocks noGrp="1"/>
          </p:cNvSpPr>
          <p:nvPr>
            <p:ph type="sldNum" sz="quarter" idx="10"/>
          </p:nvPr>
        </p:nvSpPr>
        <p:spPr/>
        <p:txBody>
          <a:bodyPr/>
          <a:lstStyle/>
          <a:p>
            <a:fld id="{95D9ED2A-0D5A-4B61-B72A-CE5A17D75801}" type="slidenum">
              <a:rPr lang="en-US" smtClean="0"/>
              <a:t>11</a:t>
            </a:fld>
            <a:endParaRPr lang="en-US"/>
          </a:p>
        </p:txBody>
      </p:sp>
    </p:spTree>
    <p:extLst>
      <p:ext uri="{BB962C8B-B14F-4D97-AF65-F5344CB8AC3E}">
        <p14:creationId xmlns:p14="http://schemas.microsoft.com/office/powerpoint/2010/main" val="24798844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752B27FF-FAB0-40D1-80D1-96A0DB7ECFA2}" type="slidenum">
              <a:rPr lang="en-GB" smtClean="0"/>
              <a:t>‹Nº›</a:t>
            </a:fld>
            <a:endParaRPr lang="en-GB" dirty="0"/>
          </a:p>
        </p:txBody>
      </p:sp>
      <p:sp>
        <p:nvSpPr>
          <p:cNvPr id="12" name="Rectangle 11"/>
          <p:cNvSpPr/>
          <p:nvPr userDrawn="1"/>
        </p:nvSpPr>
        <p:spPr>
          <a:xfrm>
            <a:off x="562708" y="2140695"/>
            <a:ext cx="8026400" cy="3342453"/>
          </a:xfrm>
          <a:prstGeom prst="rect">
            <a:avLst/>
          </a:prstGeom>
        </p:spPr>
        <p:txBody>
          <a:bodyPr wrap="square">
            <a:spAutoFit/>
          </a:bodyPr>
          <a:lstStyle/>
          <a:p>
            <a:pPr algn="ctr" eaLnBrk="1"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480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Title of presentation</a:t>
            </a:r>
            <a:endParaRPr lang="en-GB" sz="480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endParaRPr>
          </a:p>
          <a:p>
            <a:pPr algn="ctr">
              <a:lnSpc>
                <a:spcPct val="120000"/>
              </a:lnSpc>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altLang="en-US" sz="3200" b="1" dirty="0">
                <a:solidFill>
                  <a:schemeClr val="tx1"/>
                </a:solidFill>
                <a:ea typeface="Arial Unicode MS" panose="020B0604020202020204" pitchFamily="34" charset="-128"/>
                <a:cs typeface="Arial" panose="020B0604020202020204" pitchFamily="34" charset="0"/>
              </a:rPr>
              <a:t> </a:t>
            </a:r>
          </a:p>
          <a:p>
            <a:pPr algn="ctr">
              <a:lnSpc>
                <a:spcPct val="120000"/>
              </a:lnSpc>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US" altLang="en-US" sz="3200" b="1" dirty="0">
              <a:solidFill>
                <a:schemeClr val="tx1"/>
              </a:solidFill>
              <a:ea typeface="Arial Unicode MS" panose="020B0604020202020204" pitchFamily="34" charset="-128"/>
              <a:cs typeface="Arial" panose="020B0604020202020204" pitchFamily="34" charset="0"/>
            </a:endParaRPr>
          </a:p>
          <a:p>
            <a:pPr algn="ctr">
              <a:lnSpc>
                <a:spcPct val="120000"/>
              </a:lnSpc>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US" altLang="en-US" sz="3200" b="1" dirty="0">
              <a:solidFill>
                <a:schemeClr val="tx1"/>
              </a:solidFill>
              <a:ea typeface="Arial Unicode MS" panose="020B0604020202020204" pitchFamily="34" charset="-128"/>
              <a:cs typeface="Arial" panose="020B0604020202020204" pitchFamily="34" charset="0"/>
            </a:endParaRPr>
          </a:p>
          <a:p>
            <a:pPr algn="ctr"/>
            <a:r>
              <a:rPr lang="en-US" altLang="fr-FR" sz="2400" b="1" dirty="0">
                <a:solidFill>
                  <a:schemeClr val="tx1"/>
                </a:solidFill>
                <a:ea typeface="Arial Unicode MS" panose="020B0604020202020204" pitchFamily="34" charset="-128"/>
                <a:cs typeface="Arial" panose="020B0604020202020204" pitchFamily="34" charset="0"/>
              </a:rPr>
              <a:t>Name Last Name, Title,</a:t>
            </a:r>
            <a:r>
              <a:rPr lang="en-US" altLang="fr-FR" sz="2400" b="1" baseline="0" dirty="0">
                <a:solidFill>
                  <a:schemeClr val="tx1"/>
                </a:solidFill>
                <a:ea typeface="Arial Unicode MS" panose="020B0604020202020204" pitchFamily="34" charset="-128"/>
                <a:cs typeface="Arial" panose="020B0604020202020204" pitchFamily="34" charset="0"/>
              </a:rPr>
              <a:t> IPPC Secretariat</a:t>
            </a:r>
          </a:p>
          <a:p>
            <a:pPr algn="ctr"/>
            <a:r>
              <a:rPr lang="en-US" altLang="fr-FR" sz="2400" b="1" dirty="0">
                <a:solidFill>
                  <a:schemeClr val="tx1"/>
                </a:solidFill>
                <a:ea typeface="Arial Unicode MS" panose="020B0604020202020204" pitchFamily="34" charset="-128"/>
                <a:cs typeface="Arial" panose="020B0604020202020204" pitchFamily="34" charset="0"/>
              </a:rPr>
              <a:t>xx </a:t>
            </a:r>
            <a:r>
              <a:rPr lang="en-US" altLang="fr-FR" sz="2400" b="1" dirty="0" err="1">
                <a:solidFill>
                  <a:schemeClr val="tx1"/>
                </a:solidFill>
                <a:ea typeface="Arial Unicode MS" panose="020B0604020202020204" pitchFamily="34" charset="-128"/>
                <a:cs typeface="Arial" panose="020B0604020202020204" pitchFamily="34" charset="0"/>
              </a:rPr>
              <a:t>xxxx</a:t>
            </a:r>
            <a:r>
              <a:rPr lang="en-US" altLang="fr-FR" sz="2400" b="1" dirty="0">
                <a:solidFill>
                  <a:schemeClr val="tx1"/>
                </a:solidFill>
                <a:ea typeface="Arial Unicode MS" panose="020B0604020202020204" pitchFamily="34" charset="-128"/>
                <a:cs typeface="Arial" panose="020B0604020202020204" pitchFamily="34" charset="0"/>
              </a:rPr>
              <a:t> </a:t>
            </a:r>
            <a:r>
              <a:rPr lang="en-GB" altLang="fr-FR" sz="2400" b="1" dirty="0">
                <a:solidFill>
                  <a:schemeClr val="tx1"/>
                </a:solidFill>
                <a:ea typeface="Arial Unicode MS" panose="020B0604020202020204" pitchFamily="34" charset="-128"/>
                <a:cs typeface="Arial" panose="020B0604020202020204" pitchFamily="34" charset="0"/>
              </a:rPr>
              <a:t>201X,</a:t>
            </a:r>
            <a:r>
              <a:rPr lang="en-GB" altLang="fr-FR" sz="2400" b="1" baseline="0" dirty="0">
                <a:solidFill>
                  <a:schemeClr val="tx1"/>
                </a:solidFill>
                <a:ea typeface="Arial Unicode MS" panose="020B0604020202020204" pitchFamily="34" charset="-128"/>
                <a:cs typeface="Arial" panose="020B0604020202020204" pitchFamily="34" charset="0"/>
              </a:rPr>
              <a:t> C</a:t>
            </a:r>
            <a:r>
              <a:rPr lang="en-GB" altLang="fr-FR" sz="2400" b="1" dirty="0">
                <a:solidFill>
                  <a:schemeClr val="tx1"/>
                </a:solidFill>
                <a:ea typeface="Arial Unicode MS" panose="020B0604020202020204" pitchFamily="34" charset="-128"/>
                <a:cs typeface="Arial" panose="020B0604020202020204" pitchFamily="34" charset="0"/>
              </a:rPr>
              <a:t>ity, Country</a:t>
            </a:r>
            <a:endParaRPr lang="en-US" altLang="fr-FR" sz="2400" b="1" dirty="0">
              <a:solidFill>
                <a:schemeClr val="tx1"/>
              </a:solidFill>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21075515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52B27FF-FAB0-40D1-80D1-96A0DB7ECFA2}" type="slidenum">
              <a:rPr lang="en-GB" smtClean="0"/>
              <a:t>‹Nº›</a:t>
            </a:fld>
            <a:endParaRPr lang="en-GB"/>
          </a:p>
        </p:txBody>
      </p:sp>
      <p:sp>
        <p:nvSpPr>
          <p:cNvPr id="10" name="Title 1"/>
          <p:cNvSpPr txBox="1">
            <a:spLocks/>
          </p:cNvSpPr>
          <p:nvPr userDrawn="1"/>
        </p:nvSpPr>
        <p:spPr>
          <a:xfrm>
            <a:off x="375138" y="59983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endParaRPr lang="en-US" sz="3400" b="1" dirty="0">
              <a:solidFill>
                <a:srgbClr val="165A30"/>
              </a:solidFill>
              <a:latin typeface="+mn-lt"/>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14291851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pPr algn="ctr" eaLnBrk="1"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480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Title of slide</a:t>
            </a:r>
            <a:endParaRPr lang="en-GB" sz="480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endParaRPr>
          </a:p>
        </p:txBody>
      </p:sp>
      <p:sp>
        <p:nvSpPr>
          <p:cNvPr id="3" name="Text Placeholder 2"/>
          <p:cNvSpPr>
            <a:spLocks noGrp="1"/>
          </p:cNvSpPr>
          <p:nvPr>
            <p:ph type="body" idx="1"/>
          </p:nvPr>
        </p:nvSpPr>
        <p:spPr>
          <a:xfrm>
            <a:off x="628650" y="1825625"/>
            <a:ext cx="7886700" cy="427342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8751134" y="513670"/>
            <a:ext cx="383722" cy="333830"/>
          </a:xfrm>
          <a:prstGeom prst="rect">
            <a:avLst/>
          </a:prstGeom>
        </p:spPr>
        <p:txBody>
          <a:bodyPr vert="horz" lIns="91440" tIns="45720" rIns="91440" bIns="45720" rtlCol="0" anchor="ctr"/>
          <a:lstStyle>
            <a:lvl1pPr algn="r">
              <a:defRPr sz="1200">
                <a:solidFill>
                  <a:schemeClr val="tx1">
                    <a:tint val="75000"/>
                  </a:schemeClr>
                </a:solidFill>
              </a:defRPr>
            </a:lvl1pPr>
          </a:lstStyle>
          <a:p>
            <a:fld id="{752B27FF-FAB0-40D1-80D1-96A0DB7ECFA2}" type="slidenum">
              <a:rPr lang="en-GB" smtClean="0"/>
              <a:t>‹Nº›</a:t>
            </a:fld>
            <a:endParaRPr lang="en-GB"/>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2751"/>
            <a:ext cx="9144000" cy="542925"/>
          </a:xfrm>
          <a:prstGeom prst="rect">
            <a:avLst/>
          </a:prstGeom>
        </p:spPr>
      </p:pic>
      <p:pic>
        <p:nvPicPr>
          <p:cNvPr id="11" name="Picture 10" descr="C:\Users\montuori\Desktop\IPPC New Logos\IPPC_logo_Green_2lines_en.jpg"/>
          <p:cNvPicPr/>
          <p:nvPr userDrawn="1"/>
        </p:nvPicPr>
        <p:blipFill rotWithShape="1">
          <a:blip r:embed="rId5" cstate="print">
            <a:extLst>
              <a:ext uri="{28A0092B-C50C-407E-A947-70E740481C1C}">
                <a14:useLocalDpi xmlns:a14="http://schemas.microsoft.com/office/drawing/2010/main" val="0"/>
              </a:ext>
            </a:extLst>
          </a:blip>
          <a:srcRect l="7625" t="15134" r="6745" b="16124"/>
          <a:stretch/>
        </p:blipFill>
        <p:spPr bwMode="auto">
          <a:xfrm>
            <a:off x="6344412" y="6178404"/>
            <a:ext cx="2781300" cy="661307"/>
          </a:xfrm>
          <a:prstGeom prst="rect">
            <a:avLst/>
          </a:prstGeom>
          <a:noFill/>
          <a:ln>
            <a:noFill/>
          </a:ln>
          <a:extLst>
            <a:ext uri="{53640926-AAD7-44D8-BBD7-CCE9431645EC}">
              <a14:shadowObscured xmlns:a14="http://schemas.microsoft.com/office/drawing/2010/main"/>
            </a:ext>
          </a:extLst>
        </p:spPr>
      </p:pic>
      <p:sp>
        <p:nvSpPr>
          <p:cNvPr id="4" name="Rectangle 3"/>
          <p:cNvSpPr/>
          <p:nvPr userDrawn="1"/>
        </p:nvSpPr>
        <p:spPr>
          <a:xfrm>
            <a:off x="0" y="0"/>
            <a:ext cx="9144000" cy="6857999"/>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n>
                <a:solidFill>
                  <a:srgbClr val="165A30"/>
                </a:solidFill>
              </a:ln>
              <a:noFill/>
            </a:endParaRPr>
          </a:p>
        </p:txBody>
      </p:sp>
      <p:pic>
        <p:nvPicPr>
          <p:cNvPr id="10" name="Picture 9"/>
          <p:cNvPicPr>
            <a:picLocks noChangeAspect="1"/>
          </p:cNvPicPr>
          <p:nvPr userDrawn="1"/>
        </p:nvPicPr>
        <p:blipFill rotWithShape="1">
          <a:blip r:embed="rId6" cstate="print">
            <a:extLst>
              <a:ext uri="{28A0092B-C50C-407E-A947-70E740481C1C}">
                <a14:useLocalDpi xmlns:a14="http://schemas.microsoft.com/office/drawing/2010/main" val="0"/>
              </a:ext>
            </a:extLst>
          </a:blip>
          <a:srcRect l="3364" t="15422" b="17443"/>
          <a:stretch/>
        </p:blipFill>
        <p:spPr>
          <a:xfrm>
            <a:off x="43865" y="6192364"/>
            <a:ext cx="3142801" cy="648677"/>
          </a:xfrm>
          <a:prstGeom prst="rect">
            <a:avLst/>
          </a:prstGeom>
        </p:spPr>
      </p:pic>
    </p:spTree>
    <p:extLst>
      <p:ext uri="{BB962C8B-B14F-4D97-AF65-F5344CB8AC3E}">
        <p14:creationId xmlns:p14="http://schemas.microsoft.com/office/powerpoint/2010/main" val="2371099720"/>
      </p:ext>
    </p:extLst>
  </p:cSld>
  <p:clrMap bg1="lt1" tx1="dk1" bg2="lt2" tx2="dk2" accent1="accent1" accent2="accent2" accent3="accent3" accent4="accent4" accent5="accent5" accent6="accent6" hlink="hlink" folHlink="folHlink"/>
  <p:sldLayoutIdLst>
    <p:sldLayoutId id="2147483661" r:id="rId1"/>
    <p:sldLayoutId id="2147483667" r:id="rId2"/>
  </p:sldLayoutIdLst>
  <p:txStyles>
    <p:titleStyle>
      <a:lvl1pPr algn="ctr" defTabSz="914400" rtl="0" eaLnBrk="1" latinLnBrk="0" hangingPunct="1">
        <a:lnSpc>
          <a:spcPct val="90000"/>
        </a:lnSpc>
        <a:spcBef>
          <a:spcPct val="0"/>
        </a:spcBef>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600" b="1" kern="1200">
          <a:solidFill>
            <a:schemeClr val="tx1"/>
          </a:solidFill>
          <a:latin typeface="Calibri (body)"/>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hyperlink" Target="https://www.ippc.int/en/publications/80405/" TargetMode="Externa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hyperlink" Target="https://www.ippc.int/en/e-learning/"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3.jpg"/></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jp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hyperlink" Target="https://www.ippc.int/en/publications/80405/"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hyperlink" Target="https://www.ippc.int/en/e-learning/" TargetMode="External"/><Relationship Id="rId5" Type="http://schemas.openxmlformats.org/officeDocument/2006/relationships/hyperlink" Target="https://www.ippc.int/en/core-activities/information-exchange/nro/" TargetMode="External"/><Relationship Id="rId4" Type="http://schemas.openxmlformats.org/officeDocument/2006/relationships/hyperlink" Target="https://www.ippc.int/en/countries/reportingsystem-summary/all/" TargetMode="Externa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jpg"/></Relationships>
</file>

<file path=ppt/slides/_rels/slide20.xml.rels><?xml version="1.0" encoding="UTF-8" standalone="yes"?>
<Relationships xmlns="http://schemas.openxmlformats.org/package/2006/relationships"><Relationship Id="rId8" Type="http://schemas.openxmlformats.org/officeDocument/2006/relationships/hyperlink" Target="https://twitter.com/ippcnews" TargetMode="External"/><Relationship Id="rId13" Type="http://schemas.openxmlformats.org/officeDocument/2006/relationships/image" Target="../media/image24.png"/><Relationship Id="rId3" Type="http://schemas.openxmlformats.org/officeDocument/2006/relationships/image" Target="../media/image20.png"/><Relationship Id="rId7" Type="http://schemas.openxmlformats.org/officeDocument/2006/relationships/image" Target="../media/image21.jpeg"/><Relationship Id="rId12" Type="http://schemas.openxmlformats.org/officeDocument/2006/relationships/hyperlink" Target="https://www.youtube.com/playlist?list=PLzp5NgJ2-dK4T7GE2fsGujftlxSX1rCTC" TargetMode="External"/><Relationship Id="rId2" Type="http://schemas.openxmlformats.org/officeDocument/2006/relationships/hyperlink" Target="http://www.fao.org/plant-health-2020" TargetMode="External"/><Relationship Id="rId1" Type="http://schemas.openxmlformats.org/officeDocument/2006/relationships/slideLayout" Target="../slideLayouts/slideLayout2.xml"/><Relationship Id="rId6" Type="http://schemas.openxmlformats.org/officeDocument/2006/relationships/hyperlink" Target="https://www.facebook.com/ippcheadlines/" TargetMode="External"/><Relationship Id="rId11" Type="http://schemas.openxmlformats.org/officeDocument/2006/relationships/image" Target="../media/image23.png"/><Relationship Id="rId5" Type="http://schemas.openxmlformats.org/officeDocument/2006/relationships/hyperlink" Target="mailto:ippc@fao.org" TargetMode="External"/><Relationship Id="rId10" Type="http://schemas.openxmlformats.org/officeDocument/2006/relationships/hyperlink" Target="https://www.linkedin.com/groups/3175642" TargetMode="External"/><Relationship Id="rId4" Type="http://schemas.openxmlformats.org/officeDocument/2006/relationships/hyperlink" Target="http://www.ippc.int/" TargetMode="External"/><Relationship Id="rId9" Type="http://schemas.openxmlformats.org/officeDocument/2006/relationships/image" Target="../media/image22.png"/></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1376216" y="1982755"/>
            <a:ext cx="6640947" cy="211027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3200" b="1" dirty="0" smtClean="0">
                <a:effectLst>
                  <a:outerShdw blurRad="38100" dist="38100" dir="2700000" algn="tl">
                    <a:srgbClr val="000000">
                      <a:alpha val="43137"/>
                    </a:srgbClr>
                  </a:outerShdw>
                </a:effectLst>
                <a:latin typeface="Calibri (body)"/>
                <a:ea typeface="Arial Unicode MS" panose="020B0604020202020204" pitchFamily="34" charset="-128"/>
                <a:cs typeface="Times New Roman" panose="02020603050405020304" pitchFamily="18" charset="0"/>
              </a:rPr>
              <a:t>Obligaciones Nacionales de presentación de </a:t>
            </a:r>
            <a:r>
              <a:rPr lang="fr-FR" sz="3200" b="1" dirty="0" smtClean="0">
                <a:effectLst>
                  <a:outerShdw blurRad="38100" dist="38100" dir="2700000" algn="tl">
                    <a:srgbClr val="000000">
                      <a:alpha val="43137"/>
                    </a:srgbClr>
                  </a:outerShdw>
                </a:effectLst>
                <a:latin typeface="Calibri (body)"/>
                <a:ea typeface="Arial Unicode MS" panose="020B0604020202020204" pitchFamily="34" charset="-128"/>
                <a:cs typeface="Times New Roman" panose="02020603050405020304" pitchFamily="18" charset="0"/>
              </a:rPr>
              <a:t>informes (ONPI)</a:t>
            </a:r>
            <a:endParaRPr lang="en-GB" sz="3200" b="1" dirty="0">
              <a:effectLst>
                <a:outerShdw blurRad="38100" dist="38100" dir="2700000" algn="tl">
                  <a:srgbClr val="000000">
                    <a:alpha val="43137"/>
                  </a:srgbClr>
                </a:outerShdw>
              </a:effectLst>
              <a:latin typeface="Calibri (body)"/>
              <a:ea typeface="Arial Unicode MS" panose="020B0604020202020204" pitchFamily="34" charset="-128"/>
              <a:cs typeface="Times New Roman" panose="02020603050405020304" pitchFamily="18" charset="0"/>
            </a:endParaRPr>
          </a:p>
          <a:p>
            <a:pPr marL="0" indent="0">
              <a:lnSpc>
                <a:spcPct val="120000"/>
              </a:lnSpc>
              <a:spcBef>
                <a:spcPct val="0"/>
              </a:spcBef>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altLang="en-US" sz="3000" dirty="0">
                <a:solidFill>
                  <a:srgbClr val="002060"/>
                </a:solidFill>
                <a:ea typeface="Arial Unicode MS" panose="020B0604020202020204" pitchFamily="34" charset="-128"/>
                <a:cs typeface="Arial" panose="020B0604020202020204" pitchFamily="34" charset="0"/>
              </a:rPr>
              <a:t>                </a:t>
            </a:r>
          </a:p>
          <a:p>
            <a:pPr marL="0" indent="0" algn="ctr">
              <a:lnSpc>
                <a:spcPct val="120000"/>
              </a:lnSpc>
              <a:spcBef>
                <a:spcPct val="0"/>
              </a:spcBef>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000" b="1" dirty="0" smtClean="0">
                <a:effectLst>
                  <a:outerShdw blurRad="38100" dist="38100" dir="2700000" algn="tl">
                    <a:srgbClr val="000000">
                      <a:alpha val="43137"/>
                    </a:srgbClr>
                  </a:outerShdw>
                </a:effectLst>
                <a:latin typeface="Calibri (body)"/>
                <a:ea typeface="Arial Unicode MS" panose="020B0604020202020204" pitchFamily="34" charset="-128"/>
                <a:cs typeface="Times New Roman" panose="02020603050405020304" pitchFamily="18" charset="0"/>
              </a:rPr>
              <a:t>Taller Regional de la CIPF 2021</a:t>
            </a:r>
            <a:endParaRPr lang="en-GB" sz="2000" b="1" dirty="0">
              <a:effectLst>
                <a:outerShdw blurRad="38100" dist="38100" dir="2700000" algn="tl">
                  <a:srgbClr val="000000">
                    <a:alpha val="43137"/>
                  </a:srgbClr>
                </a:outerShdw>
              </a:effectLst>
              <a:latin typeface="Calibri (body)"/>
              <a:ea typeface="Arial Unicode MS" panose="020B0604020202020204" pitchFamily="34" charset="-128"/>
              <a:cs typeface="Times New Roman" panose="02020603050405020304" pitchFamily="18" charset="0"/>
            </a:endParaRPr>
          </a:p>
          <a:p>
            <a:pPr marL="0" indent="0">
              <a:lnSpc>
                <a:spcPct val="120000"/>
              </a:lnSpc>
              <a:spcBef>
                <a:spcPct val="0"/>
              </a:spcBef>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US" altLang="en-US" sz="3000" dirty="0">
              <a:ea typeface="Arial Unicode MS" panose="020B0604020202020204" pitchFamily="34" charset="-128"/>
              <a:cs typeface="Arial" panose="020B0604020202020204" pitchFamily="34" charset="0"/>
            </a:endParaRPr>
          </a:p>
        </p:txBody>
      </p:sp>
      <p:sp>
        <p:nvSpPr>
          <p:cNvPr id="3" name="TextBox 2">
            <a:extLst>
              <a:ext uri="{FF2B5EF4-FFF2-40B4-BE49-F238E27FC236}">
                <a16:creationId xmlns:a16="http://schemas.microsoft.com/office/drawing/2014/main" id="{2D15E2D0-BA01-4ED2-8779-6372DF88ECA0}"/>
              </a:ext>
            </a:extLst>
          </p:cNvPr>
          <p:cNvSpPr txBox="1"/>
          <p:nvPr/>
        </p:nvSpPr>
        <p:spPr>
          <a:xfrm>
            <a:off x="3935994" y="6346479"/>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1" algn="l"/>
            <a:r>
              <a:rPr lang="en-GB" b="1" dirty="0"/>
              <a:t>1/20</a:t>
            </a:r>
            <a:endParaRPr lang="en-US" dirty="0"/>
          </a:p>
        </p:txBody>
      </p:sp>
    </p:spTree>
    <p:extLst>
      <p:ext uri="{BB962C8B-B14F-4D97-AF65-F5344CB8AC3E}">
        <p14:creationId xmlns:p14="http://schemas.microsoft.com/office/powerpoint/2010/main" val="42180843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lum bright="70000" contrast="-70000"/>
            <a:extLst>
              <a:ext uri="{BEBA8EAE-BF5A-486C-A8C5-ECC9F3942E4B}">
                <a14:imgProps xmlns:a14="http://schemas.microsoft.com/office/drawing/2010/main">
                  <a14:imgLayer r:embed="rId4">
                    <a14:imgEffect>
                      <a14:artisticPastelsSmooth/>
                    </a14:imgEffect>
                  </a14:imgLayer>
                </a14:imgProps>
              </a:ext>
              <a:ext uri="{28A0092B-C50C-407E-A947-70E740481C1C}">
                <a14:useLocalDpi xmlns:a14="http://schemas.microsoft.com/office/drawing/2010/main" val="0"/>
              </a:ext>
            </a:extLst>
          </a:blip>
          <a:stretch>
            <a:fillRect/>
          </a:stretch>
        </p:blipFill>
        <p:spPr>
          <a:xfrm>
            <a:off x="4603898" y="1024916"/>
            <a:ext cx="4625162" cy="5833083"/>
          </a:xfrm>
          <a:prstGeom prst="rect">
            <a:avLst/>
          </a:prstGeom>
        </p:spPr>
      </p:pic>
      <p:sp>
        <p:nvSpPr>
          <p:cNvPr id="2" name="Title 1"/>
          <p:cNvSpPr txBox="1">
            <a:spLocks/>
          </p:cNvSpPr>
          <p:nvPr/>
        </p:nvSpPr>
        <p:spPr>
          <a:xfrm>
            <a:off x="1462185" y="495814"/>
            <a:ext cx="6330463" cy="54072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altLang="zh-CN" sz="255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1.5 </a:t>
            </a:r>
            <a:r>
              <a:rPr lang="en-US" altLang="zh-CN" sz="2550" b="1" dirty="0" err="1" smtClean="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Guía</a:t>
            </a:r>
            <a:r>
              <a:rPr lang="en-US" altLang="zh-CN" sz="2550" b="1" dirty="0" smtClean="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 de ONPI</a:t>
            </a:r>
            <a:endParaRPr lang="en-US" sz="255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endParaRPr>
          </a:p>
        </p:txBody>
      </p:sp>
      <p:sp>
        <p:nvSpPr>
          <p:cNvPr id="6" name="Rectangle 5"/>
          <p:cNvSpPr/>
          <p:nvPr/>
        </p:nvSpPr>
        <p:spPr>
          <a:xfrm>
            <a:off x="1462185" y="6031271"/>
            <a:ext cx="5694323" cy="369332"/>
          </a:xfrm>
          <a:prstGeom prst="rect">
            <a:avLst/>
          </a:prstGeom>
        </p:spPr>
        <p:txBody>
          <a:bodyPr wrap="square">
            <a:spAutoFit/>
          </a:bodyPr>
          <a:lstStyle/>
          <a:p>
            <a:pPr marL="257175" indent="-257175" defTabSz="685800">
              <a:spcBef>
                <a:spcPts val="450"/>
              </a:spcBef>
              <a:spcAft>
                <a:spcPts val="450"/>
              </a:spcAft>
              <a:buFont typeface="Wingdings" panose="05000000000000000000" pitchFamily="2" charset="2"/>
              <a:buChar char="Ø"/>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GB" b="1" dirty="0">
                <a:solidFill>
                  <a:prstClr val="black"/>
                </a:solidFill>
                <a:latin typeface="Calibri" panose="020F0502020204030204"/>
                <a:cs typeface="Arial" panose="020B0604020202020204" pitchFamily="34" charset="0"/>
              </a:rPr>
              <a:t>NRO Guide: </a:t>
            </a:r>
            <a:r>
              <a:rPr lang="en-GB" sz="1350" b="1" dirty="0">
                <a:solidFill>
                  <a:schemeClr val="tx2">
                    <a:lumMod val="60000"/>
                    <a:lumOff val="40000"/>
                  </a:schemeClr>
                </a:solidFill>
                <a:latin typeface="Calibri" panose="020F0502020204030204"/>
                <a:cs typeface="Arial" panose="020B0604020202020204" pitchFamily="34" charset="0"/>
                <a:hlinkClick r:id="rId5"/>
              </a:rPr>
              <a:t>https://www.ippc.int/en/publications/80405/</a:t>
            </a:r>
            <a:endParaRPr lang="en-GB" sz="1350" b="1" dirty="0">
              <a:solidFill>
                <a:schemeClr val="tx2">
                  <a:lumMod val="60000"/>
                  <a:lumOff val="40000"/>
                </a:schemeClr>
              </a:solidFill>
              <a:latin typeface="Calibri" panose="020F0502020204030204"/>
              <a:cs typeface="Arial" panose="020B0604020202020204" pitchFamily="34" charset="0"/>
            </a:endParaRPr>
          </a:p>
        </p:txBody>
      </p:sp>
      <p:sp>
        <p:nvSpPr>
          <p:cNvPr id="3" name="TextBox 2">
            <a:extLst>
              <a:ext uri="{FF2B5EF4-FFF2-40B4-BE49-F238E27FC236}">
                <a16:creationId xmlns:a16="http://schemas.microsoft.com/office/drawing/2014/main" id="{70FA67AF-ED53-4E37-9B26-4F11CE800D8C}"/>
              </a:ext>
            </a:extLst>
          </p:cNvPr>
          <p:cNvSpPr txBox="1"/>
          <p:nvPr/>
        </p:nvSpPr>
        <p:spPr>
          <a:xfrm>
            <a:off x="3890727" y="6516231"/>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1" algn="l"/>
            <a:r>
              <a:rPr lang="en-GB" b="1" dirty="0"/>
              <a:t>10/20</a:t>
            </a:r>
            <a:endParaRPr lang="en-US" dirty="0"/>
          </a:p>
        </p:txBody>
      </p:sp>
      <p:pic>
        <p:nvPicPr>
          <p:cNvPr id="5" name="Imagen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 y="896278"/>
            <a:ext cx="4354286" cy="5221324"/>
          </a:xfrm>
          <a:prstGeom prst="rect">
            <a:avLst/>
          </a:prstGeom>
        </p:spPr>
      </p:pic>
      <p:pic>
        <p:nvPicPr>
          <p:cNvPr id="7" name="Imagen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603898" y="1058043"/>
            <a:ext cx="4650933" cy="5059559"/>
          </a:xfrm>
          <a:prstGeom prst="rect">
            <a:avLst/>
          </a:prstGeom>
        </p:spPr>
      </p:pic>
    </p:spTree>
    <p:extLst>
      <p:ext uri="{BB962C8B-B14F-4D97-AF65-F5344CB8AC3E}">
        <p14:creationId xmlns:p14="http://schemas.microsoft.com/office/powerpoint/2010/main" val="203224228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79617" y="670422"/>
            <a:ext cx="6611815" cy="685800"/>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550" b="1" dirty="0">
                <a:solidFill>
                  <a:srgbClr val="165A30"/>
                </a:solidFill>
                <a:latin typeface="Calibri" panose="020F0502020204030204"/>
                <a:ea typeface="Arial Unicode MS" panose="020B0604020202020204" pitchFamily="34" charset="-128"/>
                <a:cs typeface="Arial" panose="020B0604020202020204" pitchFamily="34" charset="0"/>
              </a:rPr>
              <a:t>1.6 </a:t>
            </a:r>
            <a:r>
              <a:rPr lang="en-US" sz="2550" b="1" dirty="0" err="1" smtClean="0">
                <a:solidFill>
                  <a:srgbClr val="165A30"/>
                </a:solidFill>
                <a:latin typeface="Calibri" panose="020F0502020204030204"/>
                <a:ea typeface="Arial Unicode MS" panose="020B0604020202020204" pitchFamily="34" charset="-128"/>
                <a:cs typeface="Arial" panose="020B0604020202020204" pitchFamily="34" charset="0"/>
              </a:rPr>
              <a:t>Curso</a:t>
            </a:r>
            <a:r>
              <a:rPr lang="en-US" sz="2550" b="1" dirty="0" smtClean="0">
                <a:solidFill>
                  <a:srgbClr val="165A30"/>
                </a:solidFill>
                <a:latin typeface="Calibri" panose="020F0502020204030204"/>
                <a:ea typeface="Arial Unicode MS" panose="020B0604020202020204" pitchFamily="34" charset="-128"/>
                <a:cs typeface="Arial" panose="020B0604020202020204" pitchFamily="34" charset="0"/>
              </a:rPr>
              <a:t> en </a:t>
            </a:r>
            <a:r>
              <a:rPr lang="en-US" sz="2550" b="1" dirty="0" err="1" smtClean="0">
                <a:solidFill>
                  <a:srgbClr val="165A30"/>
                </a:solidFill>
                <a:latin typeface="Calibri" panose="020F0502020204030204"/>
                <a:ea typeface="Arial Unicode MS" panose="020B0604020202020204" pitchFamily="34" charset="-128"/>
                <a:cs typeface="Arial" panose="020B0604020202020204" pitchFamily="34" charset="0"/>
              </a:rPr>
              <a:t>línea</a:t>
            </a:r>
            <a:r>
              <a:rPr lang="en-US" sz="2550" b="1" dirty="0" smtClean="0">
                <a:solidFill>
                  <a:srgbClr val="165A30"/>
                </a:solidFill>
                <a:latin typeface="Calibri" panose="020F0502020204030204"/>
                <a:ea typeface="Arial Unicode MS" panose="020B0604020202020204" pitchFamily="34" charset="-128"/>
                <a:cs typeface="Arial" panose="020B0604020202020204" pitchFamily="34" charset="0"/>
              </a:rPr>
              <a:t> de ONPI</a:t>
            </a:r>
            <a:endParaRPr lang="en-US" sz="2550" b="1" dirty="0">
              <a:solidFill>
                <a:srgbClr val="165A30"/>
              </a:solidFill>
              <a:latin typeface="Calibri" panose="020F0502020204030204"/>
              <a:ea typeface="Arial Unicode MS" panose="020B0604020202020204" pitchFamily="34" charset="-128"/>
              <a:cs typeface="Arial" panose="020B0604020202020204" pitchFamily="34" charset="0"/>
            </a:endParaRPr>
          </a:p>
        </p:txBody>
      </p:sp>
      <p:sp>
        <p:nvSpPr>
          <p:cNvPr id="6" name="TextBox 5"/>
          <p:cNvSpPr txBox="1"/>
          <p:nvPr/>
        </p:nvSpPr>
        <p:spPr>
          <a:xfrm>
            <a:off x="3025052" y="1500522"/>
            <a:ext cx="2281394" cy="584775"/>
          </a:xfrm>
          <a:prstGeom prst="rect">
            <a:avLst/>
          </a:prstGeom>
          <a:noFill/>
        </p:spPr>
        <p:txBody>
          <a:bodyPr wrap="none" rtlCol="0">
            <a:spAutoFit/>
          </a:bodyPr>
          <a:lstStyle/>
          <a:p>
            <a:r>
              <a:rPr lang="en-US" sz="1600" dirty="0" smtClean="0">
                <a:latin typeface="Arial" panose="020B0604020202020204" pitchFamily="34" charset="0"/>
                <a:cs typeface="Arial" panose="020B0604020202020204" pitchFamily="34" charset="0"/>
              </a:rPr>
              <a:t> </a:t>
            </a:r>
            <a:r>
              <a:rPr lang="en-US" sz="1600" dirty="0" err="1" smtClean="0">
                <a:latin typeface="Arial" panose="020B0604020202020204" pitchFamily="34" charset="0"/>
                <a:cs typeface="Arial" panose="020B0604020202020204" pitchFamily="34" charset="0"/>
              </a:rPr>
              <a:t>Conociendo</a:t>
            </a:r>
            <a:r>
              <a:rPr lang="en-US" sz="1600" dirty="0" smtClean="0">
                <a:latin typeface="Arial" panose="020B0604020202020204" pitchFamily="34" charset="0"/>
                <a:cs typeface="Arial" panose="020B0604020202020204" pitchFamily="34" charset="0"/>
              </a:rPr>
              <a:t> las ONPI</a:t>
            </a:r>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Quiz </a:t>
            </a:r>
            <a:r>
              <a:rPr lang="en-US" sz="1600" dirty="0" smtClean="0">
                <a:latin typeface="Arial" panose="020B0604020202020204" pitchFamily="34" charset="0"/>
                <a:cs typeface="Arial" panose="020B0604020202020204" pitchFamily="34" charset="0"/>
              </a:rPr>
              <a:t>para </a:t>
            </a:r>
            <a:r>
              <a:rPr lang="en-US" sz="1600" dirty="0" err="1" smtClean="0">
                <a:latin typeface="Arial" panose="020B0604020202020204" pitchFamily="34" charset="0"/>
                <a:cs typeface="Arial" panose="020B0604020202020204" pitchFamily="34" charset="0"/>
              </a:rPr>
              <a:t>Lección</a:t>
            </a:r>
            <a:r>
              <a:rPr lang="en-US" sz="1600" dirty="0" smtClean="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1</a:t>
            </a:r>
          </a:p>
        </p:txBody>
      </p:sp>
      <p:sp>
        <p:nvSpPr>
          <p:cNvPr id="7" name="TextBox 6"/>
          <p:cNvSpPr txBox="1"/>
          <p:nvPr/>
        </p:nvSpPr>
        <p:spPr>
          <a:xfrm>
            <a:off x="3319081" y="2294491"/>
            <a:ext cx="5120312" cy="584775"/>
          </a:xfrm>
          <a:prstGeom prst="rect">
            <a:avLst/>
          </a:prstGeom>
          <a:noFill/>
        </p:spPr>
        <p:txBody>
          <a:bodyPr wrap="none" rtlCol="0">
            <a:spAutoFit/>
          </a:bodyPr>
          <a:lstStyle/>
          <a:p>
            <a:r>
              <a:rPr lang="en-US" sz="1600" dirty="0" err="1" smtClean="0">
                <a:latin typeface="Arial" panose="020B0604020202020204" pitchFamily="34" charset="0"/>
                <a:cs typeface="Arial" panose="020B0604020202020204" pitchFamily="34" charset="0"/>
              </a:rPr>
              <a:t>Designando</a:t>
            </a:r>
            <a:r>
              <a:rPr lang="en-US" sz="1600" dirty="0" smtClean="0">
                <a:latin typeface="Arial" panose="020B0604020202020204" pitchFamily="34" charset="0"/>
                <a:cs typeface="Arial" panose="020B0604020202020204" pitchFamily="34" charset="0"/>
              </a:rPr>
              <a:t> al Punto de </a:t>
            </a:r>
            <a:r>
              <a:rPr lang="en-US" sz="1600" dirty="0" err="1" smtClean="0">
                <a:latin typeface="Arial" panose="020B0604020202020204" pitchFamily="34" charset="0"/>
                <a:cs typeface="Arial" panose="020B0604020202020204" pitchFamily="34" charset="0"/>
              </a:rPr>
              <a:t>Contacto</a:t>
            </a:r>
            <a:r>
              <a:rPr lang="en-US" sz="1600" dirty="0" smtClean="0">
                <a:latin typeface="Arial" panose="020B0604020202020204" pitchFamily="34" charset="0"/>
                <a:cs typeface="Arial" panose="020B0604020202020204" pitchFamily="34" charset="0"/>
              </a:rPr>
              <a:t> </a:t>
            </a:r>
            <a:r>
              <a:rPr lang="en-US" sz="1600" dirty="0" err="1" smtClean="0">
                <a:latin typeface="Arial" panose="020B0604020202020204" pitchFamily="34" charset="0"/>
                <a:cs typeface="Arial" panose="020B0604020202020204" pitchFamily="34" charset="0"/>
              </a:rPr>
              <a:t>Oficial</a:t>
            </a:r>
            <a:r>
              <a:rPr lang="en-US" sz="1600" dirty="0" smtClean="0">
                <a:latin typeface="Arial" panose="020B0604020202020204" pitchFamily="34" charset="0"/>
                <a:cs typeface="Arial" panose="020B0604020202020204" pitchFamily="34" charset="0"/>
              </a:rPr>
              <a:t>  ante la CIPF</a:t>
            </a:r>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Quiz </a:t>
            </a:r>
            <a:r>
              <a:rPr lang="en-US" sz="1600" dirty="0" smtClean="0">
                <a:latin typeface="Arial" panose="020B0604020202020204" pitchFamily="34" charset="0"/>
                <a:cs typeface="Arial" panose="020B0604020202020204" pitchFamily="34" charset="0"/>
              </a:rPr>
              <a:t>para </a:t>
            </a:r>
            <a:r>
              <a:rPr lang="en-US" sz="1600" dirty="0" err="1" smtClean="0">
                <a:latin typeface="Arial" panose="020B0604020202020204" pitchFamily="34" charset="0"/>
                <a:cs typeface="Arial" panose="020B0604020202020204" pitchFamily="34" charset="0"/>
              </a:rPr>
              <a:t>Lección</a:t>
            </a:r>
            <a:r>
              <a:rPr lang="en-US" sz="1600" dirty="0" smtClean="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2</a:t>
            </a:r>
          </a:p>
        </p:txBody>
      </p:sp>
      <p:sp>
        <p:nvSpPr>
          <p:cNvPr id="8" name="TextBox 7"/>
          <p:cNvSpPr txBox="1"/>
          <p:nvPr/>
        </p:nvSpPr>
        <p:spPr>
          <a:xfrm>
            <a:off x="3467317" y="3073680"/>
            <a:ext cx="3648756" cy="584775"/>
          </a:xfrm>
          <a:prstGeom prst="rect">
            <a:avLst/>
          </a:prstGeom>
          <a:noFill/>
        </p:spPr>
        <p:txBody>
          <a:bodyPr wrap="none" rtlCol="0">
            <a:spAutoFit/>
          </a:bodyPr>
          <a:lstStyle/>
          <a:p>
            <a:r>
              <a:rPr lang="en-US" sz="1600" dirty="0" err="1" smtClean="0">
                <a:latin typeface="Arial" panose="020B0604020202020204" pitchFamily="34" charset="0"/>
                <a:cs typeface="Arial" panose="020B0604020202020204" pitchFamily="34" charset="0"/>
              </a:rPr>
              <a:t>Principios</a:t>
            </a:r>
            <a:r>
              <a:rPr lang="en-US" sz="1600" dirty="0" smtClean="0">
                <a:latin typeface="Arial" panose="020B0604020202020204" pitchFamily="34" charset="0"/>
                <a:cs typeface="Arial" panose="020B0604020202020204" pitchFamily="34" charset="0"/>
              </a:rPr>
              <a:t> </a:t>
            </a:r>
            <a:r>
              <a:rPr lang="en-US" sz="1600" dirty="0" err="1" smtClean="0">
                <a:latin typeface="Arial" panose="020B0604020202020204" pitchFamily="34" charset="0"/>
                <a:cs typeface="Arial" panose="020B0604020202020204" pitchFamily="34" charset="0"/>
              </a:rPr>
              <a:t>sobre</a:t>
            </a:r>
            <a:r>
              <a:rPr lang="en-US" sz="1600" dirty="0" smtClean="0">
                <a:latin typeface="Arial" panose="020B0604020202020204" pitchFamily="34" charset="0"/>
                <a:cs typeface="Arial" panose="020B0604020202020204" pitchFamily="34" charset="0"/>
              </a:rPr>
              <a:t> el </a:t>
            </a:r>
            <a:r>
              <a:rPr lang="en-US" sz="1600" dirty="0" err="1" smtClean="0">
                <a:latin typeface="Arial" panose="020B0604020202020204" pitchFamily="34" charset="0"/>
                <a:cs typeface="Arial" panose="020B0604020202020204" pitchFamily="34" charset="0"/>
              </a:rPr>
              <a:t>informe</a:t>
            </a:r>
            <a:r>
              <a:rPr lang="en-US" sz="1600" dirty="0" smtClean="0">
                <a:latin typeface="Arial" panose="020B0604020202020204" pitchFamily="34" charset="0"/>
                <a:cs typeface="Arial" panose="020B0604020202020204" pitchFamily="34" charset="0"/>
              </a:rPr>
              <a:t> de </a:t>
            </a:r>
            <a:r>
              <a:rPr lang="en-US" sz="1600" dirty="0" err="1" smtClean="0">
                <a:latin typeface="Arial" panose="020B0604020202020204" pitchFamily="34" charset="0"/>
                <a:cs typeface="Arial" panose="020B0604020202020204" pitchFamily="34" charset="0"/>
              </a:rPr>
              <a:t>plagas</a:t>
            </a:r>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Quiz </a:t>
            </a:r>
            <a:r>
              <a:rPr lang="en-US" sz="1600" dirty="0" smtClean="0">
                <a:latin typeface="Arial" panose="020B0604020202020204" pitchFamily="34" charset="0"/>
                <a:cs typeface="Arial" panose="020B0604020202020204" pitchFamily="34" charset="0"/>
              </a:rPr>
              <a:t>para </a:t>
            </a:r>
            <a:r>
              <a:rPr lang="en-US" sz="1600" dirty="0" err="1" smtClean="0">
                <a:latin typeface="Arial" panose="020B0604020202020204" pitchFamily="34" charset="0"/>
                <a:cs typeface="Arial" panose="020B0604020202020204" pitchFamily="34" charset="0"/>
              </a:rPr>
              <a:t>Lección</a:t>
            </a:r>
            <a:r>
              <a:rPr lang="en-US" sz="1600" dirty="0" smtClean="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3</a:t>
            </a:r>
          </a:p>
        </p:txBody>
      </p:sp>
      <p:sp>
        <p:nvSpPr>
          <p:cNvPr id="9" name="TextBox 8"/>
          <p:cNvSpPr txBox="1"/>
          <p:nvPr/>
        </p:nvSpPr>
        <p:spPr>
          <a:xfrm>
            <a:off x="3427065" y="3859462"/>
            <a:ext cx="3228769" cy="584775"/>
          </a:xfrm>
          <a:prstGeom prst="rect">
            <a:avLst/>
          </a:prstGeom>
          <a:noFill/>
        </p:spPr>
        <p:txBody>
          <a:bodyPr wrap="none" rtlCol="0">
            <a:spAutoFit/>
          </a:bodyPr>
          <a:lstStyle/>
          <a:p>
            <a:r>
              <a:rPr lang="en-US" sz="1600" dirty="0" err="1" smtClean="0">
                <a:latin typeface="Arial" panose="020B0604020202020204" pitchFamily="34" charset="0"/>
                <a:cs typeface="Arial" panose="020B0604020202020204" pitchFamily="34" charset="0"/>
              </a:rPr>
              <a:t>Práctica</a:t>
            </a:r>
            <a:r>
              <a:rPr lang="en-US" sz="1600" dirty="0" smtClean="0">
                <a:latin typeface="Arial" panose="020B0604020202020204" pitchFamily="34" charset="0"/>
                <a:cs typeface="Arial" panose="020B0604020202020204" pitchFamily="34" charset="0"/>
              </a:rPr>
              <a:t> </a:t>
            </a:r>
            <a:r>
              <a:rPr lang="en-US" sz="1600" dirty="0" err="1" smtClean="0">
                <a:latin typeface="Arial" panose="020B0604020202020204" pitchFamily="34" charset="0"/>
                <a:cs typeface="Arial" panose="020B0604020202020204" pitchFamily="34" charset="0"/>
              </a:rPr>
              <a:t>sobre</a:t>
            </a:r>
            <a:r>
              <a:rPr lang="en-US" sz="1600" dirty="0" smtClean="0">
                <a:latin typeface="Arial" panose="020B0604020202020204" pitchFamily="34" charset="0"/>
                <a:cs typeface="Arial" panose="020B0604020202020204" pitchFamily="34" charset="0"/>
              </a:rPr>
              <a:t> </a:t>
            </a:r>
            <a:r>
              <a:rPr lang="en-US" sz="1600" dirty="0" err="1" smtClean="0">
                <a:latin typeface="Arial" panose="020B0604020202020204" pitchFamily="34" charset="0"/>
                <a:cs typeface="Arial" panose="020B0604020202020204" pitchFamily="34" charset="0"/>
              </a:rPr>
              <a:t>informe</a:t>
            </a:r>
            <a:r>
              <a:rPr lang="en-US" sz="1600" dirty="0" smtClean="0">
                <a:latin typeface="Arial" panose="020B0604020202020204" pitchFamily="34" charset="0"/>
                <a:cs typeface="Arial" panose="020B0604020202020204" pitchFamily="34" charset="0"/>
              </a:rPr>
              <a:t> de </a:t>
            </a:r>
            <a:r>
              <a:rPr lang="en-US" sz="1600" dirty="0" err="1" smtClean="0">
                <a:latin typeface="Arial" panose="020B0604020202020204" pitchFamily="34" charset="0"/>
                <a:cs typeface="Arial" panose="020B0604020202020204" pitchFamily="34" charset="0"/>
              </a:rPr>
              <a:t>plagas</a:t>
            </a:r>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Quiz </a:t>
            </a:r>
            <a:r>
              <a:rPr lang="en-US" sz="1600" dirty="0" smtClean="0">
                <a:latin typeface="Arial" panose="020B0604020202020204" pitchFamily="34" charset="0"/>
                <a:cs typeface="Arial" panose="020B0604020202020204" pitchFamily="34" charset="0"/>
              </a:rPr>
              <a:t>para </a:t>
            </a:r>
            <a:r>
              <a:rPr lang="en-US" sz="1600" dirty="0" err="1" smtClean="0">
                <a:latin typeface="Arial" panose="020B0604020202020204" pitchFamily="34" charset="0"/>
                <a:cs typeface="Arial" panose="020B0604020202020204" pitchFamily="34" charset="0"/>
              </a:rPr>
              <a:t>Lección</a:t>
            </a:r>
            <a:r>
              <a:rPr lang="en-US" sz="1600" dirty="0" smtClean="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4</a:t>
            </a:r>
          </a:p>
        </p:txBody>
      </p:sp>
      <p:sp>
        <p:nvSpPr>
          <p:cNvPr id="10" name="TextBox 9"/>
          <p:cNvSpPr txBox="1"/>
          <p:nvPr/>
        </p:nvSpPr>
        <p:spPr>
          <a:xfrm>
            <a:off x="3057014" y="4617027"/>
            <a:ext cx="5279009" cy="584775"/>
          </a:xfrm>
          <a:prstGeom prst="rect">
            <a:avLst/>
          </a:prstGeom>
          <a:noFill/>
        </p:spPr>
        <p:txBody>
          <a:bodyPr wrap="none" rtlCol="0">
            <a:spAutoFit/>
          </a:bodyPr>
          <a:lstStyle/>
          <a:p>
            <a:r>
              <a:rPr lang="en-US" sz="1600" dirty="0" err="1" smtClean="0">
                <a:latin typeface="Arial" panose="020B0604020202020204" pitchFamily="34" charset="0"/>
                <a:cs typeface="Arial" panose="020B0604020202020204" pitchFamily="34" charset="0"/>
              </a:rPr>
              <a:t>Establecimiento</a:t>
            </a:r>
            <a:r>
              <a:rPr lang="en-US" sz="1600" dirty="0" smtClean="0">
                <a:latin typeface="Arial" panose="020B0604020202020204" pitchFamily="34" charset="0"/>
                <a:cs typeface="Arial" panose="020B0604020202020204" pitchFamily="34" charset="0"/>
              </a:rPr>
              <a:t> de las </a:t>
            </a:r>
            <a:r>
              <a:rPr lang="en-US" sz="1600" dirty="0" err="1" smtClean="0">
                <a:latin typeface="Arial" panose="020B0604020202020204" pitchFamily="34" charset="0"/>
                <a:cs typeface="Arial" panose="020B0604020202020204" pitchFamily="34" charset="0"/>
              </a:rPr>
              <a:t>listas</a:t>
            </a:r>
            <a:r>
              <a:rPr lang="en-US" sz="1600" dirty="0" smtClean="0">
                <a:latin typeface="Arial" panose="020B0604020202020204" pitchFamily="34" charset="0"/>
                <a:cs typeface="Arial" panose="020B0604020202020204" pitchFamily="34" charset="0"/>
              </a:rPr>
              <a:t> de </a:t>
            </a:r>
            <a:r>
              <a:rPr lang="en-US" sz="1600" dirty="0" err="1" smtClean="0">
                <a:latin typeface="Arial" panose="020B0604020202020204" pitchFamily="34" charset="0"/>
                <a:cs typeface="Arial" panose="020B0604020202020204" pitchFamily="34" charset="0"/>
              </a:rPr>
              <a:t>plagas</a:t>
            </a:r>
            <a:r>
              <a:rPr lang="en-US" sz="1600" dirty="0" smtClean="0">
                <a:latin typeface="Arial" panose="020B0604020202020204" pitchFamily="34" charset="0"/>
                <a:cs typeface="Arial" panose="020B0604020202020204" pitchFamily="34" charset="0"/>
              </a:rPr>
              <a:t> </a:t>
            </a:r>
            <a:r>
              <a:rPr lang="en-US" sz="1600" dirty="0" err="1" smtClean="0">
                <a:latin typeface="Arial" panose="020B0604020202020204" pitchFamily="34" charset="0"/>
                <a:cs typeface="Arial" panose="020B0604020202020204" pitchFamily="34" charset="0"/>
              </a:rPr>
              <a:t>reglamentadas</a:t>
            </a:r>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Quiz </a:t>
            </a:r>
            <a:r>
              <a:rPr lang="en-US" sz="1600" dirty="0" smtClean="0">
                <a:latin typeface="Arial" panose="020B0604020202020204" pitchFamily="34" charset="0"/>
                <a:cs typeface="Arial" panose="020B0604020202020204" pitchFamily="34" charset="0"/>
              </a:rPr>
              <a:t>para </a:t>
            </a:r>
            <a:r>
              <a:rPr lang="en-US" sz="1600" dirty="0" err="1" smtClean="0">
                <a:latin typeface="Arial" panose="020B0604020202020204" pitchFamily="34" charset="0"/>
                <a:cs typeface="Arial" panose="020B0604020202020204" pitchFamily="34" charset="0"/>
              </a:rPr>
              <a:t>Lección</a:t>
            </a:r>
            <a:r>
              <a:rPr lang="en-US" sz="1600" dirty="0" smtClean="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5</a:t>
            </a:r>
          </a:p>
        </p:txBody>
      </p:sp>
      <p:grpSp>
        <p:nvGrpSpPr>
          <p:cNvPr id="57" name="Group 56"/>
          <p:cNvGrpSpPr/>
          <p:nvPr/>
        </p:nvGrpSpPr>
        <p:grpSpPr>
          <a:xfrm>
            <a:off x="138204" y="1579868"/>
            <a:ext cx="3268501" cy="3380508"/>
            <a:chOff x="138204" y="1977027"/>
            <a:chExt cx="3268501" cy="3380508"/>
          </a:xfrm>
        </p:grpSpPr>
        <p:cxnSp>
          <p:nvCxnSpPr>
            <p:cNvPr id="30" name="Elbow Connector 29"/>
            <p:cNvCxnSpPr/>
            <p:nvPr/>
          </p:nvCxnSpPr>
          <p:spPr>
            <a:xfrm rot="5400000" flipH="1" flipV="1">
              <a:off x="1960469" y="2258693"/>
              <a:ext cx="234821" cy="1413553"/>
            </a:xfrm>
            <a:prstGeom prst="bentConnector2">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 name="Flowchart: Connector 4"/>
            <p:cNvSpPr/>
            <p:nvPr/>
          </p:nvSpPr>
          <p:spPr>
            <a:xfrm>
              <a:off x="173651" y="2817127"/>
              <a:ext cx="1402902" cy="1376502"/>
            </a:xfrm>
            <a:prstGeom prst="flowChartConnector">
              <a:avLst/>
            </a:prstGeom>
            <a:ln>
              <a:solidFill>
                <a:schemeClr val="bg1">
                  <a:lumMod val="85000"/>
                </a:schemeClr>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en-US"/>
            </a:p>
          </p:txBody>
        </p:sp>
        <p:sp>
          <p:nvSpPr>
            <p:cNvPr id="12" name="Flowchart: Connector 11"/>
            <p:cNvSpPr/>
            <p:nvPr/>
          </p:nvSpPr>
          <p:spPr>
            <a:xfrm>
              <a:off x="281840" y="2915798"/>
              <a:ext cx="1203204" cy="1162048"/>
            </a:xfrm>
            <a:prstGeom prst="flowChartConnector">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138204" y="3144315"/>
              <a:ext cx="1518364" cy="584775"/>
            </a:xfrm>
            <a:prstGeom prst="rect">
              <a:avLst/>
            </a:prstGeom>
            <a:noFill/>
          </p:spPr>
          <p:txBody>
            <a:bodyPr wrap="none" rtlCol="0">
              <a:spAutoFit/>
            </a:bodyPr>
            <a:lstStyle/>
            <a:p>
              <a:pPr algn="ctr"/>
              <a:r>
                <a:rPr lang="en-US" sz="1600" dirty="0" err="1" smtClean="0">
                  <a:latin typeface="Arial" panose="020B0604020202020204" pitchFamily="34" charset="0"/>
                  <a:cs typeface="Arial" panose="020B0604020202020204" pitchFamily="34" charset="0"/>
                </a:rPr>
                <a:t>Curso</a:t>
              </a:r>
              <a:r>
                <a:rPr lang="en-US" sz="1600" dirty="0" smtClean="0">
                  <a:latin typeface="Arial" panose="020B0604020202020204" pitchFamily="34" charset="0"/>
                  <a:cs typeface="Arial" panose="020B0604020202020204" pitchFamily="34" charset="0"/>
                </a:rPr>
                <a:t> en </a:t>
              </a:r>
              <a:r>
                <a:rPr lang="en-US" sz="1600" dirty="0" err="1" smtClean="0">
                  <a:latin typeface="Arial" panose="020B0604020202020204" pitchFamily="34" charset="0"/>
                  <a:cs typeface="Arial" panose="020B0604020202020204" pitchFamily="34" charset="0"/>
                </a:rPr>
                <a:t>línea</a:t>
              </a:r>
              <a:endParaRPr lang="en-US" sz="1600" dirty="0" smtClean="0">
                <a:latin typeface="Arial" panose="020B0604020202020204" pitchFamily="34" charset="0"/>
                <a:cs typeface="Arial" panose="020B0604020202020204" pitchFamily="34" charset="0"/>
              </a:endParaRPr>
            </a:p>
            <a:p>
              <a:pPr algn="ctr"/>
              <a:r>
                <a:rPr lang="en-US" sz="1600" dirty="0" smtClean="0">
                  <a:latin typeface="Arial" panose="020B0604020202020204" pitchFamily="34" charset="0"/>
                  <a:cs typeface="Arial" panose="020B0604020202020204" pitchFamily="34" charset="0"/>
                </a:rPr>
                <a:t>ONPI</a:t>
              </a:r>
              <a:endParaRPr lang="en-US" sz="1600" dirty="0">
                <a:latin typeface="Arial" panose="020B0604020202020204" pitchFamily="34" charset="0"/>
                <a:cs typeface="Arial" panose="020B0604020202020204" pitchFamily="34" charset="0"/>
              </a:endParaRPr>
            </a:p>
          </p:txBody>
        </p:sp>
        <p:sp>
          <p:nvSpPr>
            <p:cNvPr id="22" name="Flowchart: Connector 21"/>
            <p:cNvSpPr/>
            <p:nvPr/>
          </p:nvSpPr>
          <p:spPr>
            <a:xfrm>
              <a:off x="2244436" y="1977027"/>
              <a:ext cx="457200" cy="457200"/>
            </a:xfrm>
            <a:prstGeom prst="flowChartConnector">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Arial" panose="020B0604020202020204" pitchFamily="34" charset="0"/>
                  <a:cs typeface="Arial" panose="020B0604020202020204" pitchFamily="34" charset="0"/>
                </a:rPr>
                <a:t>01</a:t>
              </a:r>
            </a:p>
          </p:txBody>
        </p:sp>
        <p:cxnSp>
          <p:nvCxnSpPr>
            <p:cNvPr id="24" name="Elbow Connector 23"/>
            <p:cNvCxnSpPr/>
            <p:nvPr/>
          </p:nvCxnSpPr>
          <p:spPr>
            <a:xfrm flipV="1">
              <a:off x="957717" y="2205627"/>
              <a:ext cx="1209963" cy="611500"/>
            </a:xfrm>
            <a:prstGeom prst="bentConnector3">
              <a:avLst>
                <a:gd name="adj1" fmla="val 1908"/>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6" name="Flowchart: Connector 25"/>
            <p:cNvSpPr/>
            <p:nvPr/>
          </p:nvSpPr>
          <p:spPr>
            <a:xfrm>
              <a:off x="2796452" y="2687198"/>
              <a:ext cx="457200" cy="457200"/>
            </a:xfrm>
            <a:prstGeom prst="flowChartConnector">
              <a:avLst/>
            </a:prstGeom>
            <a:solidFill>
              <a:srgbClr val="5EA68B"/>
            </a:solidFill>
            <a:ln>
              <a:solidFill>
                <a:srgbClr val="5EA6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Arial" panose="020B0604020202020204" pitchFamily="34" charset="0"/>
                  <a:cs typeface="Arial" panose="020B0604020202020204" pitchFamily="34" charset="0"/>
                </a:rPr>
                <a:t>02</a:t>
              </a:r>
            </a:p>
          </p:txBody>
        </p:sp>
        <p:sp>
          <p:nvSpPr>
            <p:cNvPr id="27" name="Flowchart: Connector 26"/>
            <p:cNvSpPr/>
            <p:nvPr/>
          </p:nvSpPr>
          <p:spPr>
            <a:xfrm>
              <a:off x="2949505" y="3436702"/>
              <a:ext cx="457200" cy="457200"/>
            </a:xfrm>
            <a:prstGeom prst="flowChartConnector">
              <a:avLst/>
            </a:prstGeom>
            <a:solidFill>
              <a:srgbClr val="7AB850"/>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Arial" panose="020B0604020202020204" pitchFamily="34" charset="0"/>
                  <a:cs typeface="Arial" panose="020B0604020202020204" pitchFamily="34" charset="0"/>
                </a:rPr>
                <a:t>03</a:t>
              </a:r>
            </a:p>
          </p:txBody>
        </p:sp>
        <p:sp>
          <p:nvSpPr>
            <p:cNvPr id="28" name="Flowchart: Connector 27"/>
            <p:cNvSpPr/>
            <p:nvPr/>
          </p:nvSpPr>
          <p:spPr>
            <a:xfrm>
              <a:off x="2828414" y="4163296"/>
              <a:ext cx="457200" cy="457200"/>
            </a:xfrm>
            <a:prstGeom prst="flowChartConnector">
              <a:avLst/>
            </a:prstGeom>
            <a:solidFill>
              <a:srgbClr val="5EA68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Arial" panose="020B0604020202020204" pitchFamily="34" charset="0"/>
                  <a:cs typeface="Arial" panose="020B0604020202020204" pitchFamily="34" charset="0"/>
                </a:rPr>
                <a:t>04</a:t>
              </a:r>
            </a:p>
          </p:txBody>
        </p:sp>
        <p:sp>
          <p:nvSpPr>
            <p:cNvPr id="29" name="Flowchart: Connector 28"/>
            <p:cNvSpPr/>
            <p:nvPr/>
          </p:nvSpPr>
          <p:spPr>
            <a:xfrm>
              <a:off x="2295236" y="4900335"/>
              <a:ext cx="457200" cy="457200"/>
            </a:xfrm>
            <a:prstGeom prst="flowChartConnector">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Arial" panose="020B0604020202020204" pitchFamily="34" charset="0"/>
                  <a:cs typeface="Arial" panose="020B0604020202020204" pitchFamily="34" charset="0"/>
                </a:rPr>
                <a:t>05</a:t>
              </a:r>
            </a:p>
          </p:txBody>
        </p:sp>
        <p:cxnSp>
          <p:nvCxnSpPr>
            <p:cNvPr id="33" name="Elbow Connector 32"/>
            <p:cNvCxnSpPr>
              <a:stCxn id="5" idx="5"/>
            </p:cNvCxnSpPr>
            <p:nvPr/>
          </p:nvCxnSpPr>
          <p:spPr>
            <a:xfrm rot="16200000" flipH="1">
              <a:off x="1836444" y="3526703"/>
              <a:ext cx="399850" cy="1330533"/>
            </a:xfrm>
            <a:prstGeom prst="bentConnector2">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a:off x="1576553" y="3585588"/>
              <a:ext cx="1251861" cy="0"/>
            </a:xfrm>
            <a:prstGeom prst="straightConnector1">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0" name="Elbow Connector 49"/>
            <p:cNvCxnSpPr/>
            <p:nvPr/>
          </p:nvCxnSpPr>
          <p:spPr>
            <a:xfrm>
              <a:off x="837147" y="4175351"/>
              <a:ext cx="1265838" cy="953586"/>
            </a:xfrm>
            <a:prstGeom prst="bentConnector3">
              <a:avLst>
                <a:gd name="adj1" fmla="val 13248"/>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grpSp>
      <p:grpSp>
        <p:nvGrpSpPr>
          <p:cNvPr id="56" name="Group 55"/>
          <p:cNvGrpSpPr/>
          <p:nvPr/>
        </p:nvGrpSpPr>
        <p:grpSpPr>
          <a:xfrm>
            <a:off x="802495" y="5394387"/>
            <a:ext cx="7766061" cy="945632"/>
            <a:chOff x="802495" y="5542165"/>
            <a:chExt cx="7766061" cy="718622"/>
          </a:xfrm>
        </p:grpSpPr>
        <p:sp>
          <p:nvSpPr>
            <p:cNvPr id="54" name="Horizontal Scroll 53"/>
            <p:cNvSpPr/>
            <p:nvPr/>
          </p:nvSpPr>
          <p:spPr>
            <a:xfrm>
              <a:off x="802495" y="5542165"/>
              <a:ext cx="7766061" cy="718622"/>
            </a:xfrm>
            <a:prstGeom prst="horizontalScroll">
              <a:avLst/>
            </a:prstGeom>
            <a:solidFill>
              <a:schemeClr val="accent1">
                <a:lumMod val="20000"/>
                <a:lumOff val="8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p:cNvSpPr txBox="1"/>
            <p:nvPr/>
          </p:nvSpPr>
          <p:spPr>
            <a:xfrm>
              <a:off x="957717" y="5822925"/>
              <a:ext cx="7399839" cy="397615"/>
            </a:xfrm>
            <a:prstGeom prst="rect">
              <a:avLst/>
            </a:prstGeom>
            <a:noFill/>
          </p:spPr>
          <p:txBody>
            <a:bodyPr wrap="square" rtlCol="0">
              <a:spAutoFit/>
            </a:bodyPr>
            <a:lstStyle/>
            <a:p>
              <a:r>
                <a:rPr lang="en-US" sz="1400" dirty="0" smtClean="0">
                  <a:latin typeface="Arial" panose="020B0604020202020204" pitchFamily="34" charset="0"/>
                  <a:cs typeface="Arial" panose="020B0604020202020204" pitchFamily="34" charset="0"/>
                </a:rPr>
                <a:t>Para </a:t>
              </a:r>
              <a:r>
                <a:rPr lang="en-US" sz="1400" dirty="0" err="1" smtClean="0">
                  <a:latin typeface="Arial" panose="020B0604020202020204" pitchFamily="34" charset="0"/>
                  <a:cs typeface="Arial" panose="020B0604020202020204" pitchFamily="34" charset="0"/>
                </a:rPr>
                <a:t>recibir</a:t>
              </a:r>
              <a:r>
                <a:rPr lang="en-US" sz="1400" dirty="0" smtClean="0">
                  <a:latin typeface="Arial" panose="020B0604020202020204" pitchFamily="34" charset="0"/>
                  <a:cs typeface="Arial" panose="020B0604020202020204" pitchFamily="34" charset="0"/>
                </a:rPr>
                <a:t> un </a:t>
              </a:r>
              <a:r>
                <a:rPr lang="en-US" sz="1400" dirty="0" err="1" smtClean="0">
                  <a:latin typeface="Arial" panose="020B0604020202020204" pitchFamily="34" charset="0"/>
                  <a:cs typeface="Arial" panose="020B0604020202020204" pitchFamily="34" charset="0"/>
                </a:rPr>
                <a:t>certificado</a:t>
              </a:r>
              <a:r>
                <a:rPr lang="en-US" sz="1400" dirty="0" smtClean="0">
                  <a:latin typeface="Arial" panose="020B0604020202020204" pitchFamily="34" charset="0"/>
                  <a:cs typeface="Arial" panose="020B0604020202020204" pitchFamily="34" charset="0"/>
                </a:rPr>
                <a:t>, se </a:t>
              </a:r>
              <a:r>
                <a:rPr lang="en-US" sz="1400" dirty="0" err="1" smtClean="0">
                  <a:latin typeface="Arial" panose="020B0604020202020204" pitchFamily="34" charset="0"/>
                  <a:cs typeface="Arial" panose="020B0604020202020204" pitchFamily="34" charset="0"/>
                </a:rPr>
                <a:t>requiere</a:t>
              </a:r>
              <a:r>
                <a:rPr lang="en-US" sz="1400" dirty="0" smtClean="0">
                  <a:latin typeface="Arial" panose="020B0604020202020204" pitchFamily="34" charset="0"/>
                  <a:cs typeface="Arial" panose="020B0604020202020204" pitchFamily="34" charset="0"/>
                </a:rPr>
                <a:t> que se complete c/u de </a:t>
              </a:r>
              <a:r>
                <a:rPr lang="en-US" sz="1400" dirty="0" err="1" smtClean="0">
                  <a:latin typeface="Arial" panose="020B0604020202020204" pitchFamily="34" charset="0"/>
                  <a:cs typeface="Arial" panose="020B0604020202020204" pitchFamily="34" charset="0"/>
                </a:rPr>
                <a:t>los</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quices</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después</a:t>
              </a:r>
              <a:r>
                <a:rPr lang="en-US" sz="1400" dirty="0" smtClean="0">
                  <a:latin typeface="Arial" panose="020B0604020202020204" pitchFamily="34" charset="0"/>
                  <a:cs typeface="Arial" panose="020B0604020202020204" pitchFamily="34" charset="0"/>
                </a:rPr>
                <a:t> de </a:t>
              </a:r>
              <a:r>
                <a:rPr lang="en-US" sz="1400" dirty="0" err="1" smtClean="0">
                  <a:latin typeface="Arial" panose="020B0604020202020204" pitchFamily="34" charset="0"/>
                  <a:cs typeface="Arial" panose="020B0604020202020204" pitchFamily="34" charset="0"/>
                </a:rPr>
                <a:t>cada</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lección</a:t>
              </a:r>
              <a:r>
                <a:rPr lang="en-US" sz="1400" dirty="0" smtClean="0">
                  <a:latin typeface="Arial" panose="020B0604020202020204" pitchFamily="34" charset="0"/>
                  <a:cs typeface="Arial" panose="020B0604020202020204" pitchFamily="34" charset="0"/>
                </a:rPr>
                <a:t> y </a:t>
              </a:r>
              <a:r>
                <a:rPr lang="en-US" sz="1400" dirty="0" err="1" smtClean="0">
                  <a:latin typeface="Arial" panose="020B0604020202020204" pitchFamily="34" charset="0"/>
                  <a:cs typeface="Arial" panose="020B0604020202020204" pitchFamily="34" charset="0"/>
                </a:rPr>
                <a:t>obtener</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una</a:t>
              </a:r>
              <a:r>
                <a:rPr lang="en-US" sz="1400" dirty="0" smtClean="0">
                  <a:latin typeface="Arial" panose="020B0604020202020204" pitchFamily="34" charset="0"/>
                  <a:cs typeface="Arial" panose="020B0604020202020204" pitchFamily="34" charset="0"/>
                </a:rPr>
                <a:t> nota no </a:t>
              </a:r>
              <a:r>
                <a:rPr lang="en-US" sz="1400" dirty="0" err="1" smtClean="0">
                  <a:latin typeface="Arial" panose="020B0604020202020204" pitchFamily="34" charset="0"/>
                  <a:cs typeface="Arial" panose="020B0604020202020204" pitchFamily="34" charset="0"/>
                </a:rPr>
                <a:t>menor</a:t>
              </a:r>
              <a:r>
                <a:rPr lang="en-US" sz="1400" dirty="0" smtClean="0">
                  <a:latin typeface="Arial" panose="020B0604020202020204" pitchFamily="34" charset="0"/>
                  <a:cs typeface="Arial" panose="020B0604020202020204" pitchFamily="34" charset="0"/>
                </a:rPr>
                <a:t> a 60% en </a:t>
              </a:r>
              <a:r>
                <a:rPr lang="en-US" sz="1400" dirty="0" err="1" smtClean="0">
                  <a:latin typeface="Arial" panose="020B0604020202020204" pitchFamily="34" charset="0"/>
                  <a:cs typeface="Arial" panose="020B0604020202020204" pitchFamily="34" charset="0"/>
                </a:rPr>
                <a:t>cada</a:t>
              </a:r>
              <a:r>
                <a:rPr lang="en-US" sz="1400" dirty="0" smtClean="0">
                  <a:latin typeface="Arial" panose="020B0604020202020204" pitchFamily="34" charset="0"/>
                  <a:cs typeface="Arial" panose="020B0604020202020204" pitchFamily="34" charset="0"/>
                </a:rPr>
                <a:t> quiz.</a:t>
              </a:r>
              <a:endParaRPr lang="en-US" sz="1400" dirty="0">
                <a:latin typeface="Arial" panose="020B0604020202020204" pitchFamily="34" charset="0"/>
                <a:cs typeface="Arial" panose="020B0604020202020204" pitchFamily="34" charset="0"/>
              </a:endParaRPr>
            </a:p>
          </p:txBody>
        </p:sp>
      </p:grpSp>
      <p:sp>
        <p:nvSpPr>
          <p:cNvPr id="3" name="TextBox 2"/>
          <p:cNvSpPr txBox="1"/>
          <p:nvPr/>
        </p:nvSpPr>
        <p:spPr>
          <a:xfrm>
            <a:off x="837147" y="5403574"/>
            <a:ext cx="7755851" cy="369332"/>
          </a:xfrm>
          <a:prstGeom prst="rect">
            <a:avLst/>
          </a:prstGeom>
          <a:noFill/>
        </p:spPr>
        <p:txBody>
          <a:bodyPr wrap="square" rtlCol="0">
            <a:spAutoFit/>
          </a:bodyPr>
          <a:lstStyle/>
          <a:p>
            <a:r>
              <a:rPr lang="en-US" dirty="0" err="1" smtClean="0"/>
              <a:t>Registro</a:t>
            </a:r>
            <a:r>
              <a:rPr lang="en-US" dirty="0" smtClean="0"/>
              <a:t> para el </a:t>
            </a:r>
            <a:r>
              <a:rPr lang="en-US" dirty="0" err="1" smtClean="0"/>
              <a:t>curso</a:t>
            </a:r>
            <a:r>
              <a:rPr lang="en-US" dirty="0" smtClean="0"/>
              <a:t> en </a:t>
            </a:r>
            <a:r>
              <a:rPr lang="en-US" dirty="0" err="1" smtClean="0"/>
              <a:t>lína</a:t>
            </a:r>
            <a:r>
              <a:rPr lang="en-US" dirty="0" smtClean="0"/>
              <a:t> </a:t>
            </a:r>
            <a:r>
              <a:rPr lang="en-US" dirty="0" err="1" smtClean="0"/>
              <a:t>sobre</a:t>
            </a:r>
            <a:r>
              <a:rPr lang="en-US" dirty="0" smtClean="0"/>
              <a:t> ONPI: </a:t>
            </a:r>
            <a:r>
              <a:rPr lang="en-US" dirty="0">
                <a:hlinkClick r:id="rId3"/>
              </a:rPr>
              <a:t>https://www.ippc.int/en/e-learning</a:t>
            </a:r>
            <a:r>
              <a:rPr lang="en-US" dirty="0"/>
              <a:t>/</a:t>
            </a:r>
          </a:p>
        </p:txBody>
      </p:sp>
      <p:sp>
        <p:nvSpPr>
          <p:cNvPr id="4" name="TextBox 3">
            <a:extLst>
              <a:ext uri="{FF2B5EF4-FFF2-40B4-BE49-F238E27FC236}">
                <a16:creationId xmlns:a16="http://schemas.microsoft.com/office/drawing/2014/main" id="{3E5B7BE2-A4CC-4F79-91C4-E77C361CE508}"/>
              </a:ext>
            </a:extLst>
          </p:cNvPr>
          <p:cNvSpPr txBox="1"/>
          <p:nvPr/>
        </p:nvSpPr>
        <p:spPr>
          <a:xfrm>
            <a:off x="3935994" y="6346479"/>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1" algn="l"/>
            <a:r>
              <a:rPr lang="en-GB" b="1" dirty="0"/>
              <a:t>11/20</a:t>
            </a:r>
            <a:endParaRPr lang="en-US" dirty="0"/>
          </a:p>
        </p:txBody>
      </p:sp>
    </p:spTree>
    <p:extLst>
      <p:ext uri="{BB962C8B-B14F-4D97-AF65-F5344CB8AC3E}">
        <p14:creationId xmlns:p14="http://schemas.microsoft.com/office/powerpoint/2010/main" val="4416025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281240" y="642257"/>
            <a:ext cx="6330463" cy="546681"/>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defTabSz="685800">
              <a:lnSpc>
                <a:spcPct val="100000"/>
              </a:lnSpc>
              <a:spcBef>
                <a:spcPts val="0"/>
              </a:spcBef>
              <a:defRPr/>
            </a:pPr>
            <a:r>
              <a:rPr lang="en-US" altLang="zh-CN" sz="255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2</a:t>
            </a:r>
            <a:r>
              <a:rPr lang="en-US" sz="255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 </a:t>
            </a:r>
            <a:r>
              <a:rPr lang="en-US" sz="255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La </a:t>
            </a:r>
            <a:r>
              <a:rPr lang="en-US" sz="2550" b="1" dirty="0" err="1">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nueva</a:t>
            </a:r>
            <a:r>
              <a:rPr lang="en-US" sz="255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 </a:t>
            </a:r>
            <a:r>
              <a:rPr lang="en-US" sz="2550" b="1" dirty="0" err="1">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página</a:t>
            </a:r>
            <a:r>
              <a:rPr lang="en-US" sz="255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 web de ONPI</a:t>
            </a:r>
          </a:p>
          <a:p>
            <a:pPr algn="ctr" defTabSz="685800">
              <a:defRPr/>
            </a:pPr>
            <a:endParaRPr lang="en-US" sz="255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469349"/>
            <a:ext cx="9127945" cy="4552759"/>
          </a:xfrm>
          <a:prstGeom prst="rect">
            <a:avLst/>
          </a:prstGeom>
        </p:spPr>
      </p:pic>
      <p:sp>
        <p:nvSpPr>
          <p:cNvPr id="7" name="Oval 6"/>
          <p:cNvSpPr/>
          <p:nvPr/>
        </p:nvSpPr>
        <p:spPr>
          <a:xfrm>
            <a:off x="3267303" y="2601595"/>
            <a:ext cx="481263" cy="421596"/>
          </a:xfrm>
          <a:prstGeom prst="ellipse">
            <a:avLst/>
          </a:prstGeom>
          <a:noFill/>
          <a:ln w="25400" cap="flat" cmpd="sng" algn="ctr">
            <a:solidFill>
              <a:srgbClr val="FF0000"/>
            </a:solidFill>
            <a:prstDash val="solid"/>
          </a:ln>
          <a:effectLst/>
        </p:spPr>
        <p:txBody>
          <a:bodyPr rtlCol="0" anchor="ctr"/>
          <a:lstStyle/>
          <a:p>
            <a:pPr algn="ctr" defTabSz="685800">
              <a:defRPr/>
            </a:pPr>
            <a:endParaRPr lang="en-US" sz="1350" kern="0">
              <a:solidFill>
                <a:prstClr val="white"/>
              </a:solidFill>
              <a:latin typeface="Calibri"/>
            </a:endParaRPr>
          </a:p>
        </p:txBody>
      </p:sp>
      <p:sp>
        <p:nvSpPr>
          <p:cNvPr id="2" name="TextBox 1"/>
          <p:cNvSpPr txBox="1"/>
          <p:nvPr/>
        </p:nvSpPr>
        <p:spPr>
          <a:xfrm>
            <a:off x="3267303" y="3023191"/>
            <a:ext cx="3062313" cy="646331"/>
          </a:xfrm>
          <a:prstGeom prst="rect">
            <a:avLst/>
          </a:prstGeom>
          <a:solidFill>
            <a:schemeClr val="bg1">
              <a:lumMod val="85000"/>
            </a:schemeClr>
          </a:solidFill>
        </p:spPr>
        <p:txBody>
          <a:bodyPr wrap="none" rtlCol="0">
            <a:spAutoFit/>
          </a:bodyPr>
          <a:lstStyle/>
          <a:p>
            <a:r>
              <a:rPr lang="en-US" dirty="0"/>
              <a:t>List of Countries</a:t>
            </a:r>
          </a:p>
          <a:p>
            <a:r>
              <a:rPr lang="en-US" dirty="0"/>
              <a:t>National Reporting Obligations</a:t>
            </a:r>
          </a:p>
        </p:txBody>
      </p:sp>
      <p:sp>
        <p:nvSpPr>
          <p:cNvPr id="3" name="TextBox 2">
            <a:extLst>
              <a:ext uri="{FF2B5EF4-FFF2-40B4-BE49-F238E27FC236}">
                <a16:creationId xmlns:a16="http://schemas.microsoft.com/office/drawing/2014/main" id="{6724451A-3A15-41DE-B21C-977BCA55D846}"/>
              </a:ext>
            </a:extLst>
          </p:cNvPr>
          <p:cNvSpPr txBox="1"/>
          <p:nvPr/>
        </p:nvSpPr>
        <p:spPr>
          <a:xfrm>
            <a:off x="3935994" y="6346479"/>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1" algn="l"/>
            <a:r>
              <a:rPr lang="en-GB" b="1" dirty="0"/>
              <a:t>12/20</a:t>
            </a:r>
            <a:endParaRPr lang="en-US" dirty="0"/>
          </a:p>
        </p:txBody>
      </p:sp>
    </p:spTree>
    <p:extLst>
      <p:ext uri="{BB962C8B-B14F-4D97-AF65-F5344CB8AC3E}">
        <p14:creationId xmlns:p14="http://schemas.microsoft.com/office/powerpoint/2010/main" val="3504127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3622" y="1398671"/>
            <a:ext cx="6250406" cy="3035960"/>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63621" y="4434631"/>
            <a:ext cx="5801295" cy="1500535"/>
          </a:xfrm>
          <a:prstGeom prst="rect">
            <a:avLst/>
          </a:prstGeom>
        </p:spPr>
      </p:pic>
      <p:sp>
        <p:nvSpPr>
          <p:cNvPr id="4" name="Oval 3"/>
          <p:cNvSpPr/>
          <p:nvPr/>
        </p:nvSpPr>
        <p:spPr>
          <a:xfrm>
            <a:off x="5016499" y="1618913"/>
            <a:ext cx="2027879" cy="1299410"/>
          </a:xfrm>
          <a:prstGeom prst="ellipse">
            <a:avLst/>
          </a:prstGeom>
          <a:noFill/>
          <a:ln w="25400" cap="flat" cmpd="sng" algn="ctr">
            <a:solidFill>
              <a:srgbClr val="FF0000"/>
            </a:solidFill>
            <a:prstDash val="solid"/>
          </a:ln>
          <a:effectLst/>
        </p:spPr>
        <p:txBody>
          <a:bodyPr rtlCol="0" anchor="ctr"/>
          <a:lstStyle/>
          <a:p>
            <a:pPr algn="ctr" defTabSz="685800">
              <a:defRPr/>
            </a:pPr>
            <a:endParaRPr lang="en-US" sz="1350" kern="0">
              <a:solidFill>
                <a:prstClr val="white"/>
              </a:solidFill>
              <a:latin typeface="Calibri"/>
            </a:endParaRPr>
          </a:p>
        </p:txBody>
      </p:sp>
      <p:sp>
        <p:nvSpPr>
          <p:cNvPr id="5" name="Oval 4"/>
          <p:cNvSpPr/>
          <p:nvPr/>
        </p:nvSpPr>
        <p:spPr>
          <a:xfrm>
            <a:off x="1143000" y="4697521"/>
            <a:ext cx="2063750" cy="1237646"/>
          </a:xfrm>
          <a:prstGeom prst="ellipse">
            <a:avLst/>
          </a:prstGeom>
          <a:noFill/>
          <a:ln w="25400" cap="flat" cmpd="sng" algn="ctr">
            <a:solidFill>
              <a:srgbClr val="FF0000"/>
            </a:solidFill>
            <a:prstDash val="solid"/>
          </a:ln>
          <a:effectLst/>
        </p:spPr>
        <p:txBody>
          <a:bodyPr rtlCol="0" anchor="ctr"/>
          <a:lstStyle/>
          <a:p>
            <a:pPr algn="ctr" defTabSz="685800">
              <a:defRPr/>
            </a:pPr>
            <a:endParaRPr lang="en-US" sz="1350" kern="0">
              <a:solidFill>
                <a:prstClr val="white"/>
              </a:solidFill>
              <a:latin typeface="Calibri"/>
            </a:endParaRPr>
          </a:p>
        </p:txBody>
      </p:sp>
      <p:sp>
        <p:nvSpPr>
          <p:cNvPr id="6" name="Title 1"/>
          <p:cNvSpPr txBox="1">
            <a:spLocks/>
          </p:cNvSpPr>
          <p:nvPr/>
        </p:nvSpPr>
        <p:spPr>
          <a:xfrm>
            <a:off x="1281240" y="731342"/>
            <a:ext cx="6330463" cy="45759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altLang="zh-CN" sz="255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2</a:t>
            </a:r>
            <a:r>
              <a:rPr lang="en-US" sz="255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 </a:t>
            </a:r>
            <a:r>
              <a:rPr lang="en-US" sz="2550" b="1" dirty="0" smtClean="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La </a:t>
            </a:r>
            <a:r>
              <a:rPr lang="en-US" sz="2550" b="1" dirty="0" err="1" smtClean="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nueva</a:t>
            </a:r>
            <a:r>
              <a:rPr lang="en-US" sz="2550" b="1" dirty="0" smtClean="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 </a:t>
            </a:r>
            <a:r>
              <a:rPr lang="en-US" sz="2550" b="1" dirty="0" err="1" smtClean="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página</a:t>
            </a:r>
            <a:r>
              <a:rPr lang="en-US" sz="2550" b="1" dirty="0" smtClean="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 web de ONPI</a:t>
            </a:r>
            <a:endParaRPr lang="en-US" sz="255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endParaRPr>
          </a:p>
        </p:txBody>
      </p:sp>
      <p:sp>
        <p:nvSpPr>
          <p:cNvPr id="8" name="TextBox 7">
            <a:extLst>
              <a:ext uri="{FF2B5EF4-FFF2-40B4-BE49-F238E27FC236}">
                <a16:creationId xmlns:a16="http://schemas.microsoft.com/office/drawing/2014/main" id="{761F5D3D-9282-44A0-9226-E7BE39EE21B0}"/>
              </a:ext>
            </a:extLst>
          </p:cNvPr>
          <p:cNvSpPr txBox="1"/>
          <p:nvPr/>
        </p:nvSpPr>
        <p:spPr>
          <a:xfrm>
            <a:off x="3935994" y="6346479"/>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1" algn="l"/>
            <a:r>
              <a:rPr lang="en-GB" b="1" dirty="0"/>
              <a:t>13/20</a:t>
            </a:r>
            <a:endParaRPr lang="en-US" dirty="0"/>
          </a:p>
        </p:txBody>
      </p:sp>
    </p:spTree>
    <p:extLst>
      <p:ext uri="{BB962C8B-B14F-4D97-AF65-F5344CB8AC3E}">
        <p14:creationId xmlns:p14="http://schemas.microsoft.com/office/powerpoint/2010/main" val="481766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80392" y="607815"/>
            <a:ext cx="6611815" cy="685800"/>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550" b="1" dirty="0">
                <a:solidFill>
                  <a:srgbClr val="165A30"/>
                </a:solidFill>
                <a:latin typeface="Calibri" panose="020F0502020204030204"/>
                <a:ea typeface="Arial Unicode MS" panose="020B0604020202020204" pitchFamily="34" charset="-128"/>
                <a:cs typeface="Arial" panose="020B0604020202020204" pitchFamily="34" charset="0"/>
              </a:rPr>
              <a:t>2.1 </a:t>
            </a:r>
            <a:r>
              <a:rPr lang="en-US" sz="2550" b="1" dirty="0" err="1" smtClean="0">
                <a:solidFill>
                  <a:srgbClr val="165A30"/>
                </a:solidFill>
                <a:latin typeface="Calibri" panose="020F0502020204030204"/>
                <a:ea typeface="Arial Unicode MS" panose="020B0604020202020204" pitchFamily="34" charset="-128"/>
                <a:cs typeface="Arial" panose="020B0604020202020204" pitchFamily="34" charset="0"/>
              </a:rPr>
              <a:t>Boletín</a:t>
            </a:r>
            <a:r>
              <a:rPr lang="en-US" sz="2550" b="1" dirty="0" smtClean="0">
                <a:solidFill>
                  <a:srgbClr val="165A30"/>
                </a:solidFill>
                <a:latin typeface="Calibri" panose="020F0502020204030204"/>
                <a:ea typeface="Arial Unicode MS" panose="020B0604020202020204" pitchFamily="34" charset="-128"/>
                <a:cs typeface="Arial" panose="020B0604020202020204" pitchFamily="34" charset="0"/>
              </a:rPr>
              <a:t> de </a:t>
            </a:r>
            <a:r>
              <a:rPr lang="en-US" sz="2550" b="1" dirty="0" err="1" smtClean="0">
                <a:solidFill>
                  <a:srgbClr val="165A30"/>
                </a:solidFill>
                <a:latin typeface="Calibri" panose="020F0502020204030204"/>
                <a:ea typeface="Arial Unicode MS" panose="020B0604020202020204" pitchFamily="34" charset="-128"/>
                <a:cs typeface="Arial" panose="020B0604020202020204" pitchFamily="34" charset="0"/>
              </a:rPr>
              <a:t>informe</a:t>
            </a:r>
            <a:r>
              <a:rPr lang="en-US" sz="2550" b="1" dirty="0" smtClean="0">
                <a:solidFill>
                  <a:srgbClr val="165A30"/>
                </a:solidFill>
                <a:latin typeface="Calibri" panose="020F0502020204030204"/>
                <a:ea typeface="Arial Unicode MS" panose="020B0604020202020204" pitchFamily="34" charset="-128"/>
                <a:cs typeface="Arial" panose="020B0604020202020204" pitchFamily="34" charset="0"/>
              </a:rPr>
              <a:t> de </a:t>
            </a:r>
            <a:r>
              <a:rPr lang="en-US" sz="2550" b="1" dirty="0" err="1" smtClean="0">
                <a:solidFill>
                  <a:srgbClr val="165A30"/>
                </a:solidFill>
                <a:latin typeface="Calibri" panose="020F0502020204030204"/>
                <a:ea typeface="Arial Unicode MS" panose="020B0604020202020204" pitchFamily="34" charset="-128"/>
                <a:cs typeface="Arial" panose="020B0604020202020204" pitchFamily="34" charset="0"/>
              </a:rPr>
              <a:t>plagas</a:t>
            </a:r>
            <a:endParaRPr lang="en-US" sz="2550" b="1" dirty="0">
              <a:solidFill>
                <a:srgbClr val="165A30"/>
              </a:solidFill>
              <a:latin typeface="Calibri" panose="020F0502020204030204"/>
              <a:ea typeface="Arial Unicode MS" panose="020B0604020202020204" pitchFamily="34" charset="-128"/>
              <a:cs typeface="Arial" panose="020B0604020202020204" pitchFamily="34" charset="0"/>
            </a:endParaRPr>
          </a:p>
        </p:txBody>
      </p:sp>
      <p:grpSp>
        <p:nvGrpSpPr>
          <p:cNvPr id="4" name="Group 3"/>
          <p:cNvGrpSpPr/>
          <p:nvPr/>
        </p:nvGrpSpPr>
        <p:grpSpPr>
          <a:xfrm>
            <a:off x="5735741" y="1681863"/>
            <a:ext cx="3619864" cy="4085441"/>
            <a:chOff x="3001679" y="969041"/>
            <a:chExt cx="2895891" cy="3268353"/>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01679" y="969041"/>
              <a:ext cx="2895891" cy="2067462"/>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23180" y="3070184"/>
              <a:ext cx="2874390" cy="1167210"/>
            </a:xfrm>
            <a:prstGeom prst="rect">
              <a:avLst/>
            </a:prstGeom>
          </p:spPr>
        </p:pic>
      </p:grpSp>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1681863"/>
            <a:ext cx="5735741" cy="4191999"/>
          </a:xfrm>
          <a:prstGeom prst="rect">
            <a:avLst/>
          </a:prstGeom>
        </p:spPr>
      </p:pic>
      <p:sp>
        <p:nvSpPr>
          <p:cNvPr id="8" name="Oval 7"/>
          <p:cNvSpPr/>
          <p:nvPr/>
        </p:nvSpPr>
        <p:spPr>
          <a:xfrm>
            <a:off x="4871028" y="2904388"/>
            <a:ext cx="864713" cy="53496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50"/>
          </a:p>
        </p:txBody>
      </p:sp>
      <p:sp>
        <p:nvSpPr>
          <p:cNvPr id="9" name="Right Arrow 8"/>
          <p:cNvSpPr/>
          <p:nvPr/>
        </p:nvSpPr>
        <p:spPr>
          <a:xfrm>
            <a:off x="4548838" y="5704308"/>
            <a:ext cx="978375" cy="154894"/>
          </a:xfrm>
          <a:prstGeom prst="right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50"/>
          </a:p>
        </p:txBody>
      </p:sp>
      <p:sp>
        <p:nvSpPr>
          <p:cNvPr id="10" name="Oval 9"/>
          <p:cNvSpPr/>
          <p:nvPr/>
        </p:nvSpPr>
        <p:spPr>
          <a:xfrm>
            <a:off x="4525039" y="5060270"/>
            <a:ext cx="1025974" cy="53496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50"/>
          </a:p>
        </p:txBody>
      </p:sp>
      <p:sp>
        <p:nvSpPr>
          <p:cNvPr id="3" name="TextBox 2">
            <a:extLst>
              <a:ext uri="{FF2B5EF4-FFF2-40B4-BE49-F238E27FC236}">
                <a16:creationId xmlns:a16="http://schemas.microsoft.com/office/drawing/2014/main" id="{6A28301C-955C-4290-9951-00B431D90B7D}"/>
              </a:ext>
            </a:extLst>
          </p:cNvPr>
          <p:cNvSpPr txBox="1"/>
          <p:nvPr/>
        </p:nvSpPr>
        <p:spPr>
          <a:xfrm>
            <a:off x="3935994" y="6346479"/>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1" algn="l"/>
            <a:r>
              <a:rPr lang="en-GB" b="1" dirty="0"/>
              <a:t>14/20</a:t>
            </a:r>
            <a:endParaRPr lang="en-US" dirty="0">
              <a:cs typeface="Calibri" panose="020F0502020204030204"/>
            </a:endParaRPr>
          </a:p>
        </p:txBody>
      </p:sp>
    </p:spTree>
    <p:extLst>
      <p:ext uri="{BB962C8B-B14F-4D97-AF65-F5344CB8AC3E}">
        <p14:creationId xmlns:p14="http://schemas.microsoft.com/office/powerpoint/2010/main" val="390184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75165" y="966674"/>
            <a:ext cx="6330463" cy="45759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altLang="zh-CN" sz="2400" b="1" dirty="0" smtClean="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3.</a:t>
            </a:r>
            <a:r>
              <a:rPr lang="en-US" sz="2400" b="1" dirty="0" smtClean="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 </a:t>
            </a:r>
            <a:r>
              <a:rPr lang="en-US" sz="2400" b="1" dirty="0" smtClean="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Plan de trabajo 2021 de ONPI</a:t>
            </a:r>
            <a:endParaRPr lang="en-US" sz="240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endParaRPr>
          </a:p>
        </p:txBody>
      </p:sp>
      <p:sp>
        <p:nvSpPr>
          <p:cNvPr id="3" name="Rectangle 2"/>
          <p:cNvSpPr/>
          <p:nvPr/>
        </p:nvSpPr>
        <p:spPr>
          <a:xfrm>
            <a:off x="870600" y="1615656"/>
            <a:ext cx="7550386" cy="4439677"/>
          </a:xfrm>
          <a:prstGeom prst="rect">
            <a:avLst/>
          </a:prstGeom>
        </p:spPr>
        <p:txBody>
          <a:bodyPr wrap="square" lIns="91440" tIns="45720" rIns="91440" bIns="45720" anchor="t">
            <a:spAutoFit/>
          </a:bodyPr>
          <a:lstStyle/>
          <a:p>
            <a:pPr marL="257175" indent="-257175" defTabSz="685800">
              <a:spcBef>
                <a:spcPts val="450"/>
              </a:spcBef>
              <a:spcAft>
                <a:spcPts val="450"/>
              </a:spcAft>
              <a:buFont typeface="Wingdings" panose="05000000000000000000" pitchFamily="2" charset="2"/>
              <a:buChar char="Ø"/>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US" altLang="zh-CN" b="1" dirty="0" err="1" smtClean="0">
                <a:latin typeface="Calibri"/>
                <a:ea typeface="宋体"/>
                <a:cs typeface="Arial"/>
              </a:rPr>
              <a:t>Poner</a:t>
            </a:r>
            <a:r>
              <a:rPr lang="en-US" altLang="zh-CN" b="1" dirty="0" smtClean="0">
                <a:latin typeface="Calibri"/>
                <a:ea typeface="宋体"/>
                <a:cs typeface="Arial"/>
              </a:rPr>
              <a:t> en </a:t>
            </a:r>
            <a:r>
              <a:rPr lang="en-US" altLang="zh-CN" b="1" dirty="0" err="1" smtClean="0">
                <a:latin typeface="Calibri"/>
                <a:ea typeface="宋体"/>
                <a:cs typeface="Arial"/>
              </a:rPr>
              <a:t>operación</a:t>
            </a:r>
            <a:r>
              <a:rPr lang="en-US" altLang="zh-CN" b="1" dirty="0" smtClean="0">
                <a:latin typeface="Calibri"/>
                <a:ea typeface="宋体"/>
                <a:cs typeface="Arial"/>
              </a:rPr>
              <a:t> el </a:t>
            </a:r>
            <a:r>
              <a:rPr lang="en-US" altLang="zh-CN" b="1" dirty="0" err="1" smtClean="0">
                <a:latin typeface="Calibri"/>
                <a:ea typeface="宋体"/>
                <a:cs typeface="Arial"/>
              </a:rPr>
              <a:t>subgrupo</a:t>
            </a:r>
            <a:r>
              <a:rPr lang="en-US" altLang="zh-CN" b="1" dirty="0" smtClean="0">
                <a:latin typeface="Calibri"/>
                <a:ea typeface="宋体"/>
                <a:cs typeface="Arial"/>
              </a:rPr>
              <a:t> de ONPI del IC</a:t>
            </a:r>
            <a:endParaRPr lang="en-US" altLang="zh-CN" b="1" dirty="0">
              <a:latin typeface="Calibri"/>
              <a:ea typeface="宋体"/>
              <a:cs typeface="Arial"/>
            </a:endParaRPr>
          </a:p>
          <a:p>
            <a:pPr marL="257175" indent="-257175" defTabSz="685800">
              <a:spcBef>
                <a:spcPts val="450"/>
              </a:spcBef>
              <a:spcAft>
                <a:spcPts val="450"/>
              </a:spcAft>
              <a:buFont typeface="Wingdings" panose="05000000000000000000" pitchFamily="2" charset="2"/>
              <a:buChar char="Ø"/>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endParaRPr lang="en-US" altLang="zh-CN" b="1" dirty="0">
              <a:latin typeface="Calibri"/>
              <a:ea typeface="宋体"/>
              <a:cs typeface="Arial"/>
            </a:endParaRPr>
          </a:p>
          <a:p>
            <a:pPr marL="285750" lvl="0" indent="-285750">
              <a:buFont typeface="Wingdings" panose="05000000000000000000" pitchFamily="2" charset="2"/>
              <a:buChar char="v"/>
            </a:pPr>
            <a:r>
              <a:rPr lang="en-US" dirty="0" smtClean="0">
                <a:latin typeface="Times New Roman" panose="02020603050405020304" pitchFamily="18" charset="0"/>
                <a:cs typeface="Times New Roman" panose="02020603050405020304" pitchFamily="18" charset="0"/>
              </a:rPr>
              <a:t>Hasta 3 </a:t>
            </a:r>
            <a:r>
              <a:rPr lang="en-US" dirty="0" err="1" smtClean="0">
                <a:latin typeface="Times New Roman" panose="02020603050405020304" pitchFamily="18" charset="0"/>
                <a:cs typeface="Times New Roman" panose="02020603050405020304" pitchFamily="18" charset="0"/>
              </a:rPr>
              <a:t>representantes</a:t>
            </a:r>
            <a:r>
              <a:rPr lang="en-US" dirty="0" smtClean="0">
                <a:latin typeface="Times New Roman" panose="02020603050405020304" pitchFamily="18" charset="0"/>
                <a:cs typeface="Times New Roman" panose="02020603050405020304" pitchFamily="18" charset="0"/>
              </a:rPr>
              <a:t> de las PC</a:t>
            </a:r>
            <a:r>
              <a:rPr lang="en-US" dirty="0">
                <a:latin typeface="Times New Roman" panose="02020603050405020304" pitchFamily="18" charset="0"/>
                <a:cs typeface="Times New Roman" panose="02020603050405020304" pitchFamily="18" charset="0"/>
              </a:rPr>
              <a:t>  </a:t>
            </a:r>
          </a:p>
          <a:p>
            <a:pPr marL="285750" lvl="0" indent="-285750">
              <a:buFont typeface="Wingdings" panose="05000000000000000000" pitchFamily="2" charset="2"/>
              <a:buChar char="v"/>
            </a:pPr>
            <a:endParaRPr lang="en-US" dirty="0">
              <a:latin typeface="Times New Roman" panose="02020603050405020304" pitchFamily="18" charset="0"/>
              <a:cs typeface="Times New Roman" panose="02020603050405020304" pitchFamily="18" charset="0"/>
            </a:endParaRPr>
          </a:p>
          <a:p>
            <a:pPr marL="285750" lvl="0" indent="-285750">
              <a:buFont typeface="Wingdings" panose="05000000000000000000" pitchFamily="2" charset="2"/>
              <a:buChar char="v"/>
            </a:pPr>
            <a:r>
              <a:rPr lang="en-US" dirty="0" smtClean="0">
                <a:latin typeface="Times New Roman" panose="02020603050405020304" pitchFamily="18" charset="0"/>
                <a:cs typeface="Times New Roman" panose="02020603050405020304" pitchFamily="18" charset="0"/>
              </a:rPr>
              <a:t>Un </a:t>
            </a:r>
            <a:r>
              <a:rPr lang="en-US" dirty="0" err="1" smtClean="0">
                <a:latin typeface="Times New Roman" panose="02020603050405020304" pitchFamily="18" charset="0"/>
                <a:cs typeface="Times New Roman" panose="02020603050405020304" pitchFamily="18" charset="0"/>
              </a:rPr>
              <a:t>representante</a:t>
            </a:r>
            <a:r>
              <a:rPr lang="en-US" dirty="0" smtClean="0">
                <a:latin typeface="Times New Roman" panose="02020603050405020304" pitchFamily="18" charset="0"/>
                <a:cs typeface="Times New Roman" panose="02020603050405020304" pitchFamily="18" charset="0"/>
              </a:rPr>
              <a:t> de la mesa/bureau de la CMF (</a:t>
            </a:r>
            <a:r>
              <a:rPr lang="en-US" dirty="0" err="1" smtClean="0">
                <a:latin typeface="Times New Roman" panose="02020603050405020304" pitchFamily="18" charset="0"/>
                <a:cs typeface="Times New Roman" panose="02020603050405020304" pitchFamily="18" charset="0"/>
              </a:rPr>
              <a:t>opcional</a:t>
            </a:r>
            <a:r>
              <a:rPr lang="en-US" dirty="0" smtClean="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a:p>
            <a:pPr marL="285750" lvl="0" indent="-285750">
              <a:buFont typeface="Wingdings" panose="05000000000000000000" pitchFamily="2" charset="2"/>
              <a:buChar char="v"/>
            </a:pPr>
            <a:endParaRPr lang="en-US" dirty="0">
              <a:latin typeface="Times New Roman" panose="02020603050405020304" pitchFamily="18" charset="0"/>
              <a:cs typeface="Times New Roman" panose="02020603050405020304" pitchFamily="18" charset="0"/>
            </a:endParaRPr>
          </a:p>
          <a:p>
            <a:pPr marL="285750" lvl="0" indent="-285750">
              <a:buFont typeface="Wingdings" panose="05000000000000000000" pitchFamily="2" charset="2"/>
              <a:buChar char="v"/>
            </a:pPr>
            <a:r>
              <a:rPr lang="en-US" dirty="0" smtClean="0">
                <a:latin typeface="Times New Roman" panose="02020603050405020304" pitchFamily="18" charset="0"/>
                <a:cs typeface="Times New Roman" panose="02020603050405020304" pitchFamily="18" charset="0"/>
              </a:rPr>
              <a:t>Un </a:t>
            </a:r>
            <a:r>
              <a:rPr lang="en-US" dirty="0" err="1" smtClean="0">
                <a:latin typeface="Times New Roman" panose="02020603050405020304" pitchFamily="18" charset="0"/>
                <a:cs typeface="Times New Roman" panose="02020603050405020304" pitchFamily="18" charset="0"/>
              </a:rPr>
              <a:t>coordinador</a:t>
            </a:r>
            <a:r>
              <a:rPr lang="en-US" dirty="0" smtClean="0">
                <a:latin typeface="Times New Roman" panose="02020603050405020304" pitchFamily="18" charset="0"/>
                <a:cs typeface="Times New Roman" panose="02020603050405020304" pitchFamily="18" charset="0"/>
              </a:rPr>
              <a:t> y </a:t>
            </a:r>
            <a:r>
              <a:rPr lang="en-US" dirty="0" err="1" smtClean="0">
                <a:latin typeface="Times New Roman" panose="02020603050405020304" pitchFamily="18" charset="0"/>
                <a:cs typeface="Times New Roman" panose="02020603050405020304" pitchFamily="18" charset="0"/>
              </a:rPr>
              <a:t>otro</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representante</a:t>
            </a:r>
            <a:r>
              <a:rPr lang="en-US" dirty="0" smtClean="0">
                <a:latin typeface="Times New Roman" panose="02020603050405020304" pitchFamily="18" charset="0"/>
                <a:cs typeface="Times New Roman" panose="02020603050405020304" pitchFamily="18" charset="0"/>
              </a:rPr>
              <a:t>, ambos del IC</a:t>
            </a:r>
            <a:endParaRPr lang="en-US" dirty="0">
              <a:latin typeface="Times New Roman" panose="02020603050405020304" pitchFamily="18" charset="0"/>
              <a:cs typeface="Times New Roman" panose="02020603050405020304" pitchFamily="18" charset="0"/>
            </a:endParaRPr>
          </a:p>
          <a:p>
            <a:pPr lvl="0"/>
            <a:endParaRPr lang="en-US" dirty="0">
              <a:latin typeface="Times New Roman" panose="02020603050405020304" pitchFamily="18" charset="0"/>
              <a:cs typeface="Times New Roman" panose="02020603050405020304" pitchFamily="18" charset="0"/>
            </a:endParaRPr>
          </a:p>
          <a:p>
            <a:pPr marL="285750" lvl="0" indent="-285750">
              <a:buFont typeface="Wingdings" panose="05000000000000000000" pitchFamily="2" charset="2"/>
              <a:buChar char="v"/>
            </a:pPr>
            <a:r>
              <a:rPr lang="en-US" dirty="0" smtClean="0">
                <a:latin typeface="Times New Roman" panose="02020603050405020304" pitchFamily="18" charset="0"/>
                <a:cs typeface="Times New Roman" panose="02020603050405020304" pitchFamily="18" charset="0"/>
              </a:rPr>
              <a:t>Un </a:t>
            </a:r>
            <a:r>
              <a:rPr lang="en-US" dirty="0" err="1" smtClean="0">
                <a:latin typeface="Times New Roman" panose="02020603050405020304" pitchFamily="18" charset="0"/>
                <a:cs typeface="Times New Roman" panose="02020603050405020304" pitchFamily="18" charset="0"/>
              </a:rPr>
              <a:t>representante</a:t>
            </a:r>
            <a:r>
              <a:rPr lang="en-US" dirty="0" smtClean="0">
                <a:latin typeface="Times New Roman" panose="02020603050405020304" pitchFamily="18" charset="0"/>
                <a:cs typeface="Times New Roman" panose="02020603050405020304" pitchFamily="18" charset="0"/>
              </a:rPr>
              <a:t> del CN</a:t>
            </a:r>
            <a:r>
              <a:rPr lang="en-US" dirty="0">
                <a:latin typeface="Times New Roman" panose="02020603050405020304" pitchFamily="18" charset="0"/>
                <a:cs typeface="Times New Roman" panose="02020603050405020304" pitchFamily="18" charset="0"/>
              </a:rPr>
              <a:t> </a:t>
            </a:r>
          </a:p>
          <a:p>
            <a:pPr marL="285750" lvl="0" indent="-285750">
              <a:buFont typeface="Wingdings" panose="05000000000000000000" pitchFamily="2" charset="2"/>
              <a:buChar char="v"/>
            </a:pPr>
            <a:endParaRPr lang="en-US" dirty="0">
              <a:latin typeface="Times New Roman" panose="02020603050405020304" pitchFamily="18" charset="0"/>
              <a:cs typeface="Times New Roman" panose="02020603050405020304" pitchFamily="18" charset="0"/>
            </a:endParaRPr>
          </a:p>
          <a:p>
            <a:pPr marL="285750" lvl="0" indent="-285750">
              <a:buFont typeface="Wingdings" panose="05000000000000000000" pitchFamily="2" charset="2"/>
              <a:buChar char="v"/>
            </a:pPr>
            <a:r>
              <a:rPr lang="en-US" dirty="0" smtClean="0">
                <a:latin typeface="Times New Roman" panose="02020603050405020304" pitchFamily="18" charset="0"/>
                <a:cs typeface="Times New Roman" panose="02020603050405020304" pitchFamily="18" charset="0"/>
              </a:rPr>
              <a:t>Hasta 3 </a:t>
            </a:r>
            <a:r>
              <a:rPr lang="en-US" dirty="0" err="1" smtClean="0">
                <a:latin typeface="Times New Roman" panose="02020603050405020304" pitchFamily="18" charset="0"/>
                <a:cs typeface="Times New Roman" panose="02020603050405020304" pitchFamily="18" charset="0"/>
              </a:rPr>
              <a:t>representantes</a:t>
            </a:r>
            <a:r>
              <a:rPr lang="en-US" dirty="0" smtClean="0">
                <a:latin typeface="Times New Roman" panose="02020603050405020304" pitchFamily="18" charset="0"/>
                <a:cs typeface="Times New Roman" panose="02020603050405020304" pitchFamily="18" charset="0"/>
              </a:rPr>
              <a:t> de las ORPF</a:t>
            </a:r>
            <a:endParaRPr lang="en-US" dirty="0">
              <a:latin typeface="Times New Roman" panose="02020603050405020304" pitchFamily="18" charset="0"/>
              <a:cs typeface="Times New Roman" panose="02020603050405020304" pitchFamily="18" charset="0"/>
            </a:endParaRPr>
          </a:p>
          <a:p>
            <a:pPr marL="285750" lvl="0" indent="-285750">
              <a:buFont typeface="Wingdings" panose="05000000000000000000" pitchFamily="2" charset="2"/>
              <a:buChar char="v"/>
            </a:pPr>
            <a:endParaRPr lang="en-US"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v"/>
            </a:pPr>
            <a:r>
              <a:rPr lang="en-US" dirty="0" smtClean="0">
                <a:latin typeface="Times New Roman" panose="02020603050405020304" pitchFamily="18" charset="0"/>
                <a:cs typeface="Times New Roman" panose="02020603050405020304" pitchFamily="18" charset="0"/>
              </a:rPr>
              <a:t>Al </a:t>
            </a:r>
            <a:r>
              <a:rPr lang="en-US" dirty="0" err="1" smtClean="0">
                <a:latin typeface="Times New Roman" panose="02020603050405020304" pitchFamily="18" charset="0"/>
                <a:cs typeface="Times New Roman" panose="02020603050405020304" pitchFamily="18" charset="0"/>
              </a:rPr>
              <a:t>menos</a:t>
            </a:r>
            <a:r>
              <a:rPr lang="en-US" dirty="0" smtClean="0">
                <a:latin typeface="Times New Roman" panose="02020603050405020304" pitchFamily="18" charset="0"/>
                <a:cs typeface="Times New Roman" panose="02020603050405020304" pitchFamily="18" charset="0"/>
              </a:rPr>
              <a:t> 2expertos en </a:t>
            </a:r>
            <a:r>
              <a:rPr lang="en-US" dirty="0" err="1" smtClean="0">
                <a:latin typeface="Times New Roman" panose="02020603050405020304" pitchFamily="18" charset="0"/>
                <a:cs typeface="Times New Roman" panose="02020603050405020304" pitchFamily="18" charset="0"/>
              </a:rPr>
              <a:t>representatación</a:t>
            </a:r>
            <a:r>
              <a:rPr lang="en-US" dirty="0" smtClean="0">
                <a:latin typeface="Times New Roman" panose="02020603050405020304" pitchFamily="18" charset="0"/>
                <a:cs typeface="Times New Roman" panose="02020603050405020304" pitchFamily="18" charset="0"/>
              </a:rPr>
              <a:t> de </a:t>
            </a:r>
            <a:r>
              <a:rPr lang="en-US" dirty="0" err="1" smtClean="0">
                <a:latin typeface="Times New Roman" panose="02020603050405020304" pitchFamily="18" charset="0"/>
                <a:cs typeface="Times New Roman" panose="02020603050405020304" pitchFamily="18" charset="0"/>
              </a:rPr>
              <a:t>entidades</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relacionadas</a:t>
            </a:r>
            <a:r>
              <a:rPr lang="en-US" dirty="0" smtClean="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con </a:t>
            </a:r>
            <a:r>
              <a:rPr lang="en-US" dirty="0" err="1">
                <a:latin typeface="Times New Roman" panose="02020603050405020304" pitchFamily="18" charset="0"/>
                <a:cs typeface="Times New Roman" panose="02020603050405020304" pitchFamily="18" charset="0"/>
              </a:rPr>
              <a:t>sistemas</a:t>
            </a: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de </a:t>
            </a:r>
            <a:r>
              <a:rPr lang="en-US" dirty="0" err="1" smtClean="0">
                <a:latin typeface="Times New Roman" panose="02020603050405020304" pitchFamily="18" charset="0"/>
                <a:cs typeface="Times New Roman" panose="02020603050405020304" pitchFamily="18" charset="0"/>
              </a:rPr>
              <a:t>obligación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nacional</a:t>
            </a:r>
            <a:r>
              <a:rPr lang="en-US" dirty="0" smtClean="0">
                <a:latin typeface="Times New Roman" panose="02020603050405020304" pitchFamily="18" charset="0"/>
                <a:cs typeface="Times New Roman" panose="02020603050405020304" pitchFamily="18" charset="0"/>
              </a:rPr>
              <a:t> de </a:t>
            </a:r>
            <a:r>
              <a:rPr lang="en-US" dirty="0" err="1" smtClean="0">
                <a:latin typeface="Times New Roman" panose="02020603050405020304" pitchFamily="18" charset="0"/>
                <a:cs typeface="Times New Roman" panose="02020603050405020304" pitchFamily="18" charset="0"/>
              </a:rPr>
              <a:t>presentación</a:t>
            </a:r>
            <a:r>
              <a:rPr lang="en-US" dirty="0" smtClean="0">
                <a:latin typeface="Times New Roman" panose="02020603050405020304" pitchFamily="18" charset="0"/>
                <a:cs typeface="Times New Roman" panose="02020603050405020304" pitchFamily="18" charset="0"/>
              </a:rPr>
              <a:t> de </a:t>
            </a:r>
            <a:r>
              <a:rPr lang="en-US" dirty="0" err="1" smtClean="0">
                <a:latin typeface="Times New Roman" panose="02020603050405020304" pitchFamily="18" charset="0"/>
                <a:cs typeface="Times New Roman" panose="02020603050405020304" pitchFamily="18" charset="0"/>
              </a:rPr>
              <a:t>informes</a:t>
            </a:r>
            <a:r>
              <a:rPr lang="en-US" dirty="0" smtClean="0">
                <a:latin typeface="Times New Roman" panose="02020603050405020304" pitchFamily="18" charset="0"/>
                <a:cs typeface="Times New Roman" panose="02020603050405020304" pitchFamily="18" charset="0"/>
              </a:rPr>
              <a:t>, tales </a:t>
            </a:r>
            <a:r>
              <a:rPr lang="en-US" dirty="0" err="1" smtClean="0">
                <a:latin typeface="Times New Roman" panose="02020603050405020304" pitchFamily="18" charset="0"/>
                <a:cs typeface="Times New Roman" panose="02020603050405020304" pitchFamily="18" charset="0"/>
              </a:rPr>
              <a:t>como</a:t>
            </a:r>
            <a:r>
              <a:rPr lang="en-US" dirty="0">
                <a:latin typeface="Times New Roman" panose="02020603050405020304" pitchFamily="18" charset="0"/>
                <a:cs typeface="Times New Roman" panose="02020603050405020304" pitchFamily="18" charset="0"/>
              </a:rPr>
              <a:t>:</a:t>
            </a:r>
            <a:r>
              <a:rPr lang="en-US" dirty="0" smtClean="0">
                <a:latin typeface="Times New Roman" panose="02020603050405020304" pitchFamily="18" charset="0"/>
                <a:cs typeface="Times New Roman" panose="02020603050405020304" pitchFamily="18" charset="0"/>
              </a:rPr>
              <a:t> CDB, </a:t>
            </a:r>
            <a:r>
              <a:rPr lang="en-US" dirty="0">
                <a:latin typeface="Times New Roman" panose="02020603050405020304" pitchFamily="18" charset="0"/>
                <a:cs typeface="Times New Roman" panose="02020603050405020304" pitchFamily="18" charset="0"/>
              </a:rPr>
              <a:t>FAO, OIE, UNEP, CABI, </a:t>
            </a:r>
            <a:r>
              <a:rPr lang="en-US" dirty="0" smtClean="0">
                <a:latin typeface="Times New Roman" panose="02020603050405020304" pitchFamily="18" charset="0"/>
                <a:cs typeface="Times New Roman" panose="02020603050405020304" pitchFamily="18" charset="0"/>
              </a:rPr>
              <a:t>OMS, </a:t>
            </a:r>
            <a:r>
              <a:rPr lang="en-US" dirty="0" err="1">
                <a:latin typeface="Times New Roman" panose="02020603050405020304" pitchFamily="18" charset="0"/>
                <a:cs typeface="Times New Roman" panose="02020603050405020304" pitchFamily="18" charset="0"/>
              </a:rPr>
              <a:t>etc</a:t>
            </a:r>
            <a:endParaRPr lang="en-US" b="1" dirty="0">
              <a:solidFill>
                <a:prstClr val="black"/>
              </a:solidFill>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257BE2E8-78DD-4636-B98F-7415486AEBDC}"/>
              </a:ext>
            </a:extLst>
          </p:cNvPr>
          <p:cNvSpPr txBox="1"/>
          <p:nvPr/>
        </p:nvSpPr>
        <p:spPr>
          <a:xfrm>
            <a:off x="3935994" y="6346479"/>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1" algn="l"/>
            <a:r>
              <a:rPr lang="en-GB" b="1" dirty="0"/>
              <a:t>15/20</a:t>
            </a:r>
            <a:endParaRPr lang="en-US" dirty="0"/>
          </a:p>
        </p:txBody>
      </p:sp>
    </p:spTree>
    <p:extLst>
      <p:ext uri="{BB962C8B-B14F-4D97-AF65-F5344CB8AC3E}">
        <p14:creationId xmlns:p14="http://schemas.microsoft.com/office/powerpoint/2010/main" val="1679942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75165" y="642257"/>
            <a:ext cx="6330463" cy="782013"/>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altLang="zh-CN" sz="2400" b="1" dirty="0" smtClean="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3.</a:t>
            </a:r>
            <a:r>
              <a:rPr lang="en-US" sz="2400" b="1" dirty="0" smtClean="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 </a:t>
            </a:r>
            <a:r>
              <a:rPr lang="en-US" sz="2400" b="1" dirty="0" smtClean="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Plan de Trabajo de ONPI en el 2021</a:t>
            </a:r>
            <a:endParaRPr lang="en-US" sz="2400" dirty="0">
              <a:solidFill>
                <a:prstClr val="black"/>
              </a:solidFill>
              <a:latin typeface="Times New Roman" panose="02020603050405020304" pitchFamily="18" charset="0"/>
              <a:cs typeface="Times New Roman" panose="02020603050405020304" pitchFamily="18" charset="0"/>
            </a:endParaRPr>
          </a:p>
          <a:p>
            <a:pPr algn="ctr" defTabSz="685800">
              <a:defRPr/>
            </a:pPr>
            <a:endParaRPr lang="en-US" sz="240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endParaRPr>
          </a:p>
        </p:txBody>
      </p:sp>
      <p:sp>
        <p:nvSpPr>
          <p:cNvPr id="3" name="Rectangle 2"/>
          <p:cNvSpPr/>
          <p:nvPr/>
        </p:nvSpPr>
        <p:spPr>
          <a:xfrm>
            <a:off x="914596" y="1173714"/>
            <a:ext cx="7251599" cy="774571"/>
          </a:xfrm>
          <a:prstGeom prst="rect">
            <a:avLst/>
          </a:prstGeom>
        </p:spPr>
        <p:txBody>
          <a:bodyPr wrap="square" lIns="91440" tIns="45720" rIns="91440" bIns="45720" anchor="t">
            <a:spAutoFit/>
          </a:bodyPr>
          <a:lstStyle/>
          <a:p>
            <a:pPr defTabSz="685800">
              <a:spcBef>
                <a:spcPts val="450"/>
              </a:spcBef>
              <a:spcAft>
                <a:spcPts val="450"/>
              </a:spcAft>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endParaRPr lang="en-US" b="1" dirty="0">
              <a:solidFill>
                <a:prstClr val="black"/>
              </a:solidFill>
              <a:latin typeface="Calibri"/>
              <a:cs typeface="Arial" panose="020B0604020202020204" pitchFamily="34" charset="0"/>
            </a:endParaRPr>
          </a:p>
          <a:p>
            <a:pPr marL="257175" indent="-257175" defTabSz="685800">
              <a:spcBef>
                <a:spcPts val="450"/>
              </a:spcBef>
              <a:spcAft>
                <a:spcPts val="450"/>
              </a:spcAft>
              <a:buFont typeface="Wingdings" panose="05000000000000000000" pitchFamily="2" charset="2"/>
              <a:buChar char="Ø"/>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GB" b="1" dirty="0" err="1" smtClean="0">
                <a:latin typeface="Calibri"/>
                <a:cs typeface="Arial"/>
              </a:rPr>
              <a:t>Explorar</a:t>
            </a:r>
            <a:r>
              <a:rPr lang="en-GB" b="1" dirty="0" smtClean="0">
                <a:latin typeface="Calibri"/>
                <a:cs typeface="Arial"/>
              </a:rPr>
              <a:t> </a:t>
            </a:r>
            <a:r>
              <a:rPr lang="en-GB" b="1" dirty="0" err="1" smtClean="0">
                <a:latin typeface="Calibri"/>
                <a:cs typeface="Arial"/>
              </a:rPr>
              <a:t>formas</a:t>
            </a:r>
            <a:r>
              <a:rPr lang="en-GB" b="1" dirty="0" smtClean="0">
                <a:latin typeface="Calibri"/>
                <a:cs typeface="Arial"/>
              </a:rPr>
              <a:t> de </a:t>
            </a:r>
            <a:r>
              <a:rPr lang="en-GB" b="1" dirty="0" err="1" smtClean="0">
                <a:latin typeface="Calibri"/>
                <a:cs typeface="Arial"/>
              </a:rPr>
              <a:t>visualizar</a:t>
            </a:r>
            <a:r>
              <a:rPr lang="en-GB" b="1" dirty="0" smtClean="0">
                <a:latin typeface="Calibri"/>
                <a:cs typeface="Arial"/>
              </a:rPr>
              <a:t> </a:t>
            </a:r>
            <a:r>
              <a:rPr lang="en-GB" b="1" dirty="0" err="1" smtClean="0">
                <a:latin typeface="Calibri"/>
                <a:cs typeface="Arial"/>
              </a:rPr>
              <a:t>los</a:t>
            </a:r>
            <a:r>
              <a:rPr lang="en-GB" b="1" dirty="0" smtClean="0">
                <a:latin typeface="Calibri"/>
                <a:cs typeface="Arial"/>
              </a:rPr>
              <a:t> </a:t>
            </a:r>
            <a:r>
              <a:rPr lang="en-GB" b="1" dirty="0" err="1" smtClean="0">
                <a:latin typeface="Calibri"/>
                <a:cs typeface="Arial"/>
              </a:rPr>
              <a:t>informes</a:t>
            </a:r>
            <a:r>
              <a:rPr lang="en-GB" b="1" dirty="0" smtClean="0">
                <a:latin typeface="Calibri"/>
                <a:cs typeface="Arial"/>
              </a:rPr>
              <a:t> de </a:t>
            </a:r>
            <a:r>
              <a:rPr lang="en-GB" b="1" dirty="0" err="1" smtClean="0">
                <a:latin typeface="Calibri"/>
                <a:cs typeface="Arial"/>
              </a:rPr>
              <a:t>plagas</a:t>
            </a:r>
            <a:r>
              <a:rPr lang="en-GB" b="1" dirty="0">
                <a:latin typeface="Calibri"/>
                <a:cs typeface="Arial"/>
              </a:rPr>
              <a:t> </a:t>
            </a:r>
            <a:endParaRPr lang="en-GB" b="1" dirty="0">
              <a:latin typeface="Calibri"/>
              <a:cs typeface="Arial" panose="020B0604020202020204" pitchFamily="34"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985" y="2385263"/>
            <a:ext cx="8888820" cy="3941109"/>
          </a:xfrm>
          <a:prstGeom prst="rect">
            <a:avLst/>
          </a:prstGeom>
        </p:spPr>
      </p:pic>
      <p:sp>
        <p:nvSpPr>
          <p:cNvPr id="6" name="TextBox 5">
            <a:extLst>
              <a:ext uri="{FF2B5EF4-FFF2-40B4-BE49-F238E27FC236}">
                <a16:creationId xmlns:a16="http://schemas.microsoft.com/office/drawing/2014/main" id="{44CFE912-19D3-4364-9A10-FCED6B602441}"/>
              </a:ext>
            </a:extLst>
          </p:cNvPr>
          <p:cNvSpPr txBox="1"/>
          <p:nvPr/>
        </p:nvSpPr>
        <p:spPr>
          <a:xfrm>
            <a:off x="3935994" y="6346479"/>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1" algn="l"/>
            <a:r>
              <a:rPr lang="en-GB" b="1" dirty="0"/>
              <a:t>16/20</a:t>
            </a:r>
            <a:endParaRPr lang="en-US" dirty="0"/>
          </a:p>
        </p:txBody>
      </p:sp>
    </p:spTree>
    <p:extLst>
      <p:ext uri="{BB962C8B-B14F-4D97-AF65-F5344CB8AC3E}">
        <p14:creationId xmlns:p14="http://schemas.microsoft.com/office/powerpoint/2010/main" val="25639430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75165" y="736736"/>
            <a:ext cx="6330463" cy="68753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altLang="zh-CN" sz="2400" b="1" dirty="0" smtClean="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3.</a:t>
            </a:r>
            <a:r>
              <a:rPr lang="en-US" sz="2400" b="1" dirty="0" smtClean="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 </a:t>
            </a:r>
            <a:r>
              <a:rPr lang="en-US" sz="240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Plan de Trabajo de ONPI en el 2021</a:t>
            </a:r>
            <a:endParaRPr lang="en-US" sz="2400" dirty="0">
              <a:solidFill>
                <a:prstClr val="black"/>
              </a:solidFill>
              <a:latin typeface="Times New Roman" panose="02020603050405020304" pitchFamily="18" charset="0"/>
              <a:cs typeface="Times New Roman" panose="02020603050405020304" pitchFamily="18" charset="0"/>
            </a:endParaRPr>
          </a:p>
          <a:p>
            <a:pPr algn="ctr" defTabSz="685800">
              <a:defRPr/>
            </a:pPr>
            <a:endParaRPr lang="en-US" sz="240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endParaRPr>
          </a:p>
        </p:txBody>
      </p:sp>
      <p:sp>
        <p:nvSpPr>
          <p:cNvPr id="3" name="Rectangle 2"/>
          <p:cNvSpPr/>
          <p:nvPr/>
        </p:nvSpPr>
        <p:spPr>
          <a:xfrm>
            <a:off x="914596" y="1173714"/>
            <a:ext cx="7251599" cy="774571"/>
          </a:xfrm>
          <a:prstGeom prst="rect">
            <a:avLst/>
          </a:prstGeom>
        </p:spPr>
        <p:txBody>
          <a:bodyPr wrap="square" lIns="91440" tIns="45720" rIns="91440" bIns="45720" anchor="t">
            <a:spAutoFit/>
          </a:bodyPr>
          <a:lstStyle/>
          <a:p>
            <a:pPr defTabSz="685800">
              <a:spcBef>
                <a:spcPts val="450"/>
              </a:spcBef>
              <a:spcAft>
                <a:spcPts val="450"/>
              </a:spcAft>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endParaRPr lang="en-US" b="1" dirty="0">
              <a:solidFill>
                <a:prstClr val="black"/>
              </a:solidFill>
              <a:latin typeface="Calibri"/>
              <a:cs typeface="Arial" panose="020B0604020202020204" pitchFamily="34" charset="0"/>
            </a:endParaRPr>
          </a:p>
          <a:p>
            <a:pPr marL="257175" indent="-257175" defTabSz="685800">
              <a:spcBef>
                <a:spcPts val="450"/>
              </a:spcBef>
              <a:spcAft>
                <a:spcPts val="450"/>
              </a:spcAft>
              <a:buFont typeface="Wingdings" panose="05000000000000000000" pitchFamily="2" charset="2"/>
              <a:buChar char="Ø"/>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GB" b="1" dirty="0" err="1">
                <a:cs typeface="Arial"/>
              </a:rPr>
              <a:t>Explorar</a:t>
            </a:r>
            <a:r>
              <a:rPr lang="en-GB" b="1" dirty="0">
                <a:cs typeface="Arial"/>
              </a:rPr>
              <a:t> </a:t>
            </a:r>
            <a:r>
              <a:rPr lang="en-GB" b="1" dirty="0" err="1">
                <a:cs typeface="Arial"/>
              </a:rPr>
              <a:t>formas</a:t>
            </a:r>
            <a:r>
              <a:rPr lang="en-GB" b="1" dirty="0">
                <a:cs typeface="Arial"/>
              </a:rPr>
              <a:t> de </a:t>
            </a:r>
            <a:r>
              <a:rPr lang="en-GB" b="1" dirty="0" err="1">
                <a:cs typeface="Arial"/>
              </a:rPr>
              <a:t>visualizar</a:t>
            </a:r>
            <a:r>
              <a:rPr lang="en-GB" b="1" dirty="0">
                <a:cs typeface="Arial"/>
              </a:rPr>
              <a:t> </a:t>
            </a:r>
            <a:r>
              <a:rPr lang="en-GB" b="1" dirty="0" err="1">
                <a:cs typeface="Arial"/>
              </a:rPr>
              <a:t>los</a:t>
            </a:r>
            <a:r>
              <a:rPr lang="en-GB" b="1" dirty="0">
                <a:cs typeface="Arial"/>
              </a:rPr>
              <a:t> </a:t>
            </a:r>
            <a:r>
              <a:rPr lang="en-GB" b="1" dirty="0" err="1">
                <a:cs typeface="Arial"/>
              </a:rPr>
              <a:t>informes</a:t>
            </a:r>
            <a:r>
              <a:rPr lang="en-GB" b="1" dirty="0">
                <a:cs typeface="Arial"/>
              </a:rPr>
              <a:t> de </a:t>
            </a:r>
            <a:r>
              <a:rPr lang="en-GB" b="1" dirty="0" err="1">
                <a:cs typeface="Arial"/>
              </a:rPr>
              <a:t>plagas</a:t>
            </a:r>
            <a:r>
              <a:rPr lang="en-GB" b="1" dirty="0">
                <a:cs typeface="Arial"/>
              </a:rPr>
              <a:t> </a:t>
            </a:r>
            <a:r>
              <a:rPr lang="en-GB" b="1" dirty="0">
                <a:latin typeface="Calibri"/>
                <a:cs typeface="Arial"/>
              </a:rPr>
              <a:t> </a:t>
            </a:r>
            <a:endParaRPr lang="en-GB" b="1" dirty="0">
              <a:latin typeface="Calibri"/>
              <a:cs typeface="Arial" panose="020B0604020202020204" pitchFamily="34"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985" y="2385263"/>
            <a:ext cx="8888820" cy="3941109"/>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54502" y="2891235"/>
            <a:ext cx="3349550" cy="3118547"/>
          </a:xfrm>
          <a:prstGeom prst="rect">
            <a:avLst/>
          </a:prstGeom>
        </p:spPr>
      </p:pic>
      <p:sp>
        <p:nvSpPr>
          <p:cNvPr id="7" name="TextBox 6">
            <a:extLst>
              <a:ext uri="{FF2B5EF4-FFF2-40B4-BE49-F238E27FC236}">
                <a16:creationId xmlns:a16="http://schemas.microsoft.com/office/drawing/2014/main" id="{2129A325-A43F-4926-B82C-D418CECCEF1F}"/>
              </a:ext>
            </a:extLst>
          </p:cNvPr>
          <p:cNvSpPr txBox="1"/>
          <p:nvPr/>
        </p:nvSpPr>
        <p:spPr>
          <a:xfrm>
            <a:off x="3935994" y="6493598"/>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1" algn="l"/>
            <a:r>
              <a:rPr lang="en-GB" b="1" dirty="0"/>
              <a:t>17/20</a:t>
            </a:r>
            <a:endParaRPr lang="en-US" dirty="0">
              <a:cs typeface="Calibri"/>
            </a:endParaRPr>
          </a:p>
        </p:txBody>
      </p:sp>
    </p:spTree>
    <p:extLst>
      <p:ext uri="{BB962C8B-B14F-4D97-AF65-F5344CB8AC3E}">
        <p14:creationId xmlns:p14="http://schemas.microsoft.com/office/powerpoint/2010/main" val="515139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197528" y="985146"/>
            <a:ext cx="6330463" cy="45759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altLang="zh-CN" sz="2400" b="1" dirty="0">
                <a:solidFill>
                  <a:srgbClr val="165A30"/>
                </a:solidFill>
                <a:effectLst>
                  <a:outerShdw blurRad="38100" dist="38100" dir="2700000" algn="tl">
                    <a:srgbClr val="000000">
                      <a:alpha val="43137"/>
                    </a:srgbClr>
                  </a:outerShdw>
                </a:effectLst>
                <a:latin typeface="Calibri"/>
                <a:ea typeface="Arial Unicode MS"/>
                <a:cs typeface="Arial"/>
              </a:rPr>
              <a:t>3.1 </a:t>
            </a:r>
            <a:r>
              <a:rPr lang="en-US" sz="2400" b="1" dirty="0">
                <a:solidFill>
                  <a:srgbClr val="165A30"/>
                </a:solidFill>
                <a:effectLst>
                  <a:outerShdw blurRad="38100" dist="38100" dir="2700000" algn="tl">
                    <a:srgbClr val="000000">
                      <a:alpha val="43137"/>
                    </a:srgbClr>
                  </a:outerShdw>
                </a:effectLst>
                <a:latin typeface="Calibri"/>
                <a:ea typeface="Arial Unicode MS"/>
                <a:cs typeface="Arial"/>
              </a:rPr>
              <a:t> </a:t>
            </a:r>
            <a:r>
              <a:rPr lang="en-US" sz="2400" b="1" dirty="0" err="1" smtClean="0">
                <a:solidFill>
                  <a:srgbClr val="165A30"/>
                </a:solidFill>
                <a:effectLst>
                  <a:outerShdw blurRad="38100" dist="38100" dir="2700000" algn="tl">
                    <a:srgbClr val="000000">
                      <a:alpha val="43137"/>
                    </a:srgbClr>
                  </a:outerShdw>
                </a:effectLst>
                <a:latin typeface="Calibri"/>
                <a:ea typeface="Arial Unicode MS"/>
                <a:cs typeface="Arial"/>
              </a:rPr>
              <a:t>Vínculos</a:t>
            </a:r>
            <a:r>
              <a:rPr lang="en-US" sz="2400" b="1" dirty="0" smtClean="0">
                <a:solidFill>
                  <a:srgbClr val="165A30"/>
                </a:solidFill>
                <a:effectLst>
                  <a:outerShdw blurRad="38100" dist="38100" dir="2700000" algn="tl">
                    <a:srgbClr val="000000">
                      <a:alpha val="43137"/>
                    </a:srgbClr>
                  </a:outerShdw>
                </a:effectLst>
                <a:latin typeface="Calibri"/>
                <a:ea typeface="Arial Unicode MS"/>
                <a:cs typeface="Arial"/>
              </a:rPr>
              <a:t> </a:t>
            </a:r>
            <a:r>
              <a:rPr lang="en-US" sz="2400" b="1" dirty="0" err="1" smtClean="0">
                <a:solidFill>
                  <a:srgbClr val="165A30"/>
                </a:solidFill>
                <a:effectLst>
                  <a:outerShdw blurRad="38100" dist="38100" dir="2700000" algn="tl">
                    <a:srgbClr val="000000">
                      <a:alpha val="43137"/>
                    </a:srgbClr>
                  </a:outerShdw>
                </a:effectLst>
                <a:latin typeface="Calibri"/>
                <a:ea typeface="Arial Unicode MS"/>
                <a:cs typeface="Arial"/>
              </a:rPr>
              <a:t>relacionados</a:t>
            </a:r>
            <a:r>
              <a:rPr lang="en-US" sz="2400" b="1" dirty="0" smtClean="0">
                <a:solidFill>
                  <a:srgbClr val="165A30"/>
                </a:solidFill>
                <a:effectLst>
                  <a:outerShdw blurRad="38100" dist="38100" dir="2700000" algn="tl">
                    <a:srgbClr val="000000">
                      <a:alpha val="43137"/>
                    </a:srgbClr>
                  </a:outerShdw>
                </a:effectLst>
                <a:latin typeface="Calibri"/>
                <a:ea typeface="Arial Unicode MS"/>
                <a:cs typeface="Arial"/>
              </a:rPr>
              <a:t> con ONPI</a:t>
            </a:r>
            <a:endParaRPr lang="en-US" sz="240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endParaRPr>
          </a:p>
        </p:txBody>
      </p:sp>
      <p:sp>
        <p:nvSpPr>
          <p:cNvPr id="3" name="Rectangle 2"/>
          <p:cNvSpPr/>
          <p:nvPr/>
        </p:nvSpPr>
        <p:spPr>
          <a:xfrm>
            <a:off x="1089891" y="1758891"/>
            <a:ext cx="7461443" cy="3621504"/>
          </a:xfrm>
          <a:prstGeom prst="rect">
            <a:avLst/>
          </a:prstGeom>
        </p:spPr>
        <p:txBody>
          <a:bodyPr wrap="square">
            <a:spAutoFit/>
          </a:bodyPr>
          <a:lstStyle/>
          <a:p>
            <a:pPr marL="257175" indent="-257175" defTabSz="685800">
              <a:spcBef>
                <a:spcPts val="450"/>
              </a:spcBef>
              <a:spcAft>
                <a:spcPts val="450"/>
              </a:spcAft>
              <a:buFont typeface="Wingdings" panose="05000000000000000000" pitchFamily="2" charset="2"/>
              <a:buChar char="Ø"/>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GB" b="1" dirty="0" err="1" smtClean="0">
                <a:solidFill>
                  <a:prstClr val="black"/>
                </a:solidFill>
                <a:latin typeface="Calibri"/>
                <a:cs typeface="Arial" panose="020B0604020202020204" pitchFamily="34" charset="0"/>
              </a:rPr>
              <a:t>Guía</a:t>
            </a:r>
            <a:r>
              <a:rPr lang="en-GB" b="1" dirty="0" smtClean="0">
                <a:solidFill>
                  <a:prstClr val="black"/>
                </a:solidFill>
                <a:latin typeface="Calibri"/>
                <a:cs typeface="Arial" panose="020B0604020202020204" pitchFamily="34" charset="0"/>
              </a:rPr>
              <a:t> ONPI: </a:t>
            </a:r>
            <a:r>
              <a:rPr lang="en-GB" sz="1350" b="1" dirty="0">
                <a:solidFill>
                  <a:prstClr val="black"/>
                </a:solidFill>
                <a:latin typeface="Calibri"/>
                <a:cs typeface="Arial" panose="020B0604020202020204" pitchFamily="34" charset="0"/>
                <a:hlinkClick r:id="rId3"/>
              </a:rPr>
              <a:t>https://www.ippc.int/en/publications/80405/</a:t>
            </a:r>
            <a:endParaRPr lang="en-GB" sz="1350" b="1" dirty="0">
              <a:solidFill>
                <a:prstClr val="black"/>
              </a:solidFill>
              <a:latin typeface="Calibri"/>
              <a:cs typeface="Arial" panose="020B0604020202020204" pitchFamily="34" charset="0"/>
            </a:endParaRPr>
          </a:p>
          <a:p>
            <a:pPr marL="257175" indent="-257175" defTabSz="685800">
              <a:spcBef>
                <a:spcPts val="450"/>
              </a:spcBef>
              <a:spcAft>
                <a:spcPts val="450"/>
              </a:spcAft>
              <a:buFont typeface="Wingdings" panose="05000000000000000000" pitchFamily="2" charset="2"/>
              <a:buChar char="Ø"/>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GB" b="1" dirty="0" err="1" smtClean="0">
                <a:solidFill>
                  <a:prstClr val="black"/>
                </a:solidFill>
                <a:latin typeface="Calibri"/>
                <a:cs typeface="Arial" panose="020B0604020202020204" pitchFamily="34" charset="0"/>
              </a:rPr>
              <a:t>Boletín</a:t>
            </a:r>
            <a:r>
              <a:rPr lang="en-GB" b="1" dirty="0" smtClean="0">
                <a:solidFill>
                  <a:prstClr val="black"/>
                </a:solidFill>
                <a:latin typeface="Calibri"/>
                <a:cs typeface="Arial" panose="020B0604020202020204" pitchFamily="34" charset="0"/>
              </a:rPr>
              <a:t> de </a:t>
            </a:r>
            <a:r>
              <a:rPr lang="en-GB" b="1" dirty="0" err="1" smtClean="0">
                <a:solidFill>
                  <a:prstClr val="black"/>
                </a:solidFill>
                <a:latin typeface="Calibri"/>
                <a:cs typeface="Arial" panose="020B0604020202020204" pitchFamily="34" charset="0"/>
              </a:rPr>
              <a:t>informe</a:t>
            </a:r>
            <a:r>
              <a:rPr lang="en-GB" b="1" dirty="0" smtClean="0">
                <a:solidFill>
                  <a:prstClr val="black"/>
                </a:solidFill>
                <a:latin typeface="Calibri"/>
                <a:cs typeface="Arial" panose="020B0604020202020204" pitchFamily="34" charset="0"/>
              </a:rPr>
              <a:t> de </a:t>
            </a:r>
            <a:r>
              <a:rPr lang="en-GB" b="1" dirty="0" err="1" smtClean="0">
                <a:solidFill>
                  <a:prstClr val="black"/>
                </a:solidFill>
                <a:latin typeface="Calibri"/>
                <a:cs typeface="Arial" panose="020B0604020202020204" pitchFamily="34" charset="0"/>
              </a:rPr>
              <a:t>plagas</a:t>
            </a:r>
            <a:r>
              <a:rPr lang="en-GB" b="1" dirty="0" smtClean="0">
                <a:solidFill>
                  <a:prstClr val="black"/>
                </a:solidFill>
                <a:latin typeface="Calibri"/>
                <a:cs typeface="Arial" panose="020B0604020202020204" pitchFamily="34" charset="0"/>
              </a:rPr>
              <a:t>: </a:t>
            </a:r>
            <a:r>
              <a:rPr lang="en-GB" sz="1350" b="1" dirty="0">
                <a:solidFill>
                  <a:prstClr val="black"/>
                </a:solidFill>
                <a:latin typeface="Calibri"/>
                <a:cs typeface="Arial" panose="020B0604020202020204" pitchFamily="34" charset="0"/>
                <a:hlinkClick r:id="rId4"/>
              </a:rPr>
              <a:t>https://www.ippc.int/en/countries/reportingsystem-summary/all/</a:t>
            </a:r>
            <a:endParaRPr lang="en-GB" sz="1350" b="1" dirty="0">
              <a:solidFill>
                <a:prstClr val="black"/>
              </a:solidFill>
              <a:latin typeface="Calibri"/>
              <a:cs typeface="Arial" panose="020B0604020202020204" pitchFamily="34" charset="0"/>
            </a:endParaRPr>
          </a:p>
          <a:p>
            <a:pPr marL="257175" indent="-257175" defTabSz="685800">
              <a:spcBef>
                <a:spcPts val="450"/>
              </a:spcBef>
              <a:spcAft>
                <a:spcPts val="450"/>
              </a:spcAft>
              <a:buFont typeface="Wingdings" panose="05000000000000000000" pitchFamily="2" charset="2"/>
              <a:buChar char="Ø"/>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US" b="1" dirty="0" err="1" smtClean="0">
                <a:solidFill>
                  <a:prstClr val="black"/>
                </a:solidFill>
                <a:latin typeface="Calibri"/>
                <a:cs typeface="Arial" panose="020B0604020202020204" pitchFamily="34" charset="0"/>
              </a:rPr>
              <a:t>Hojas</a:t>
            </a:r>
            <a:r>
              <a:rPr lang="en-US" b="1" dirty="0" smtClean="0">
                <a:solidFill>
                  <a:prstClr val="black"/>
                </a:solidFill>
                <a:latin typeface="Calibri"/>
                <a:cs typeface="Arial" panose="020B0604020202020204" pitchFamily="34" charset="0"/>
              </a:rPr>
              <a:t> </a:t>
            </a:r>
            <a:r>
              <a:rPr lang="en-US" b="1" dirty="0" err="1" smtClean="0">
                <a:solidFill>
                  <a:prstClr val="black"/>
                </a:solidFill>
                <a:latin typeface="Calibri"/>
                <a:cs typeface="Arial" panose="020B0604020202020204" pitchFamily="34" charset="0"/>
              </a:rPr>
              <a:t>informativas</a:t>
            </a:r>
            <a:r>
              <a:rPr lang="en-US" b="1" dirty="0" smtClean="0">
                <a:solidFill>
                  <a:prstClr val="black"/>
                </a:solidFill>
                <a:latin typeface="Calibri"/>
                <a:cs typeface="Arial" panose="020B0604020202020204" pitchFamily="34" charset="0"/>
              </a:rPr>
              <a:t> </a:t>
            </a:r>
            <a:r>
              <a:rPr lang="en-US" b="1" dirty="0" err="1" smtClean="0">
                <a:solidFill>
                  <a:prstClr val="black"/>
                </a:solidFill>
                <a:latin typeface="Calibri"/>
                <a:cs typeface="Arial" panose="020B0604020202020204" pitchFamily="34" charset="0"/>
              </a:rPr>
              <a:t>sobre</a:t>
            </a:r>
            <a:r>
              <a:rPr lang="en-US" b="1" dirty="0" smtClean="0">
                <a:solidFill>
                  <a:prstClr val="black"/>
                </a:solidFill>
                <a:latin typeface="Calibri"/>
                <a:cs typeface="Arial" panose="020B0604020202020204" pitchFamily="34" charset="0"/>
              </a:rPr>
              <a:t> </a:t>
            </a:r>
            <a:r>
              <a:rPr lang="en-US" b="1" dirty="0" err="1" smtClean="0">
                <a:solidFill>
                  <a:prstClr val="black"/>
                </a:solidFill>
                <a:latin typeface="Calibri"/>
                <a:cs typeface="Arial" panose="020B0604020202020204" pitchFamily="34" charset="0"/>
              </a:rPr>
              <a:t>cada</a:t>
            </a:r>
            <a:r>
              <a:rPr lang="en-US" b="1" dirty="0" smtClean="0">
                <a:solidFill>
                  <a:prstClr val="black"/>
                </a:solidFill>
                <a:latin typeface="Calibri"/>
                <a:cs typeface="Arial" panose="020B0604020202020204" pitchFamily="34" charset="0"/>
              </a:rPr>
              <a:t> ONPI: </a:t>
            </a:r>
            <a:r>
              <a:rPr lang="en-US" sz="1350" b="1" dirty="0">
                <a:solidFill>
                  <a:prstClr val="black"/>
                </a:solidFill>
                <a:latin typeface="Calibri"/>
                <a:cs typeface="Arial" panose="020B0604020202020204" pitchFamily="34" charset="0"/>
                <a:hlinkClick r:id="rId5"/>
              </a:rPr>
              <a:t>https://www.ippc.int/en/core-activities/information-exchange/nro/</a:t>
            </a:r>
            <a:endParaRPr lang="en-US" sz="1350" b="1" dirty="0">
              <a:solidFill>
                <a:prstClr val="black"/>
              </a:solidFill>
              <a:latin typeface="Calibri"/>
              <a:cs typeface="Arial" panose="020B0604020202020204" pitchFamily="34" charset="0"/>
            </a:endParaRPr>
          </a:p>
          <a:p>
            <a:pPr marL="257175" indent="-257175" defTabSz="685800">
              <a:spcBef>
                <a:spcPts val="450"/>
              </a:spcBef>
              <a:spcAft>
                <a:spcPts val="450"/>
              </a:spcAft>
              <a:buFont typeface="Wingdings" panose="05000000000000000000" pitchFamily="2" charset="2"/>
              <a:buChar char="Ø"/>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US" b="1" dirty="0" err="1" smtClean="0">
                <a:solidFill>
                  <a:prstClr val="black"/>
                </a:solidFill>
                <a:latin typeface="Calibri"/>
                <a:cs typeface="Arial" panose="020B0604020202020204" pitchFamily="34" charset="0"/>
              </a:rPr>
              <a:t>Cuadros</a:t>
            </a:r>
            <a:r>
              <a:rPr lang="en-US" b="1" dirty="0" smtClean="0">
                <a:solidFill>
                  <a:prstClr val="black"/>
                </a:solidFill>
                <a:latin typeface="Calibri"/>
                <a:cs typeface="Arial" panose="020B0604020202020204" pitchFamily="34" charset="0"/>
              </a:rPr>
              <a:t> (</a:t>
            </a:r>
            <a:r>
              <a:rPr lang="en-US" b="1" dirty="0" err="1" smtClean="0">
                <a:solidFill>
                  <a:prstClr val="black"/>
                </a:solidFill>
                <a:latin typeface="Calibri"/>
                <a:cs typeface="Arial" panose="020B0604020202020204" pitchFamily="34" charset="0"/>
              </a:rPr>
              <a:t>listas</a:t>
            </a:r>
            <a:r>
              <a:rPr lang="en-US" b="1" dirty="0" smtClean="0">
                <a:solidFill>
                  <a:prstClr val="black"/>
                </a:solidFill>
                <a:latin typeface="Calibri"/>
                <a:cs typeface="Arial" panose="020B0604020202020204" pitchFamily="34" charset="0"/>
              </a:rPr>
              <a:t> </a:t>
            </a:r>
            <a:r>
              <a:rPr lang="en-US" b="1" dirty="0" err="1" smtClean="0">
                <a:solidFill>
                  <a:prstClr val="black"/>
                </a:solidFill>
                <a:latin typeface="Calibri"/>
                <a:cs typeface="Arial" panose="020B0604020202020204" pitchFamily="34" charset="0"/>
              </a:rPr>
              <a:t>sobre</a:t>
            </a:r>
            <a:r>
              <a:rPr lang="en-US" b="1" dirty="0">
                <a:solidFill>
                  <a:prstClr val="black"/>
                </a:solidFill>
                <a:latin typeface="Calibri"/>
                <a:cs typeface="Arial" panose="020B0604020202020204" pitchFamily="34" charset="0"/>
              </a:rPr>
              <a:t> </a:t>
            </a:r>
            <a:r>
              <a:rPr lang="en-US" b="1" dirty="0" smtClean="0">
                <a:solidFill>
                  <a:prstClr val="black"/>
                </a:solidFill>
                <a:latin typeface="Calibri"/>
                <a:cs typeface="Arial" panose="020B0604020202020204" pitchFamily="34" charset="0"/>
              </a:rPr>
              <a:t>ONPI)</a:t>
            </a:r>
            <a:endParaRPr lang="en-US" b="1" dirty="0">
              <a:solidFill>
                <a:prstClr val="black"/>
              </a:solidFill>
              <a:latin typeface="Calibri"/>
              <a:cs typeface="Arial" panose="020B0604020202020204" pitchFamily="34" charset="0"/>
            </a:endParaRPr>
          </a:p>
          <a:p>
            <a:pPr marL="257175" indent="-257175" defTabSz="685800">
              <a:spcBef>
                <a:spcPts val="450"/>
              </a:spcBef>
              <a:spcAft>
                <a:spcPts val="450"/>
              </a:spcAft>
              <a:buFont typeface="Wingdings" panose="05000000000000000000" pitchFamily="2" charset="2"/>
              <a:buChar char="Ø"/>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US" b="1" dirty="0" err="1" smtClean="0">
                <a:solidFill>
                  <a:prstClr val="black"/>
                </a:solidFill>
                <a:latin typeface="Calibri"/>
                <a:cs typeface="Arial" panose="020B0604020202020204" pitchFamily="34" charset="0"/>
                <a:hlinkClick r:id="rId5"/>
              </a:rPr>
              <a:t>Actualización</a:t>
            </a:r>
            <a:r>
              <a:rPr lang="en-US" b="1" dirty="0" smtClean="0">
                <a:solidFill>
                  <a:prstClr val="black"/>
                </a:solidFill>
                <a:latin typeface="Calibri"/>
                <a:cs typeface="Arial" panose="020B0604020202020204" pitchFamily="34" charset="0"/>
                <a:hlinkClick r:id="rId5"/>
              </a:rPr>
              <a:t> de ONPI (</a:t>
            </a:r>
            <a:r>
              <a:rPr lang="en-US" b="1" dirty="0" err="1" smtClean="0">
                <a:solidFill>
                  <a:prstClr val="black"/>
                </a:solidFill>
                <a:latin typeface="Calibri"/>
                <a:cs typeface="Arial" panose="020B0604020202020204" pitchFamily="34" charset="0"/>
                <a:hlinkClick r:id="rId5"/>
              </a:rPr>
              <a:t>boletín</a:t>
            </a:r>
            <a:r>
              <a:rPr lang="en-US" b="1" dirty="0" smtClean="0">
                <a:solidFill>
                  <a:prstClr val="black"/>
                </a:solidFill>
                <a:latin typeface="Calibri"/>
                <a:cs typeface="Arial" panose="020B0604020202020204" pitchFamily="34" charset="0"/>
                <a:hlinkClick r:id="rId5"/>
              </a:rPr>
              <a:t> </a:t>
            </a:r>
            <a:r>
              <a:rPr lang="en-US" b="1" dirty="0" err="1" smtClean="0">
                <a:solidFill>
                  <a:prstClr val="black"/>
                </a:solidFill>
                <a:latin typeface="Calibri"/>
                <a:cs typeface="Arial" panose="020B0604020202020204" pitchFamily="34" charset="0"/>
                <a:hlinkClick r:id="rId5"/>
              </a:rPr>
              <a:t>informativo</a:t>
            </a:r>
            <a:r>
              <a:rPr lang="en-US" b="1" dirty="0" smtClean="0">
                <a:solidFill>
                  <a:prstClr val="black"/>
                </a:solidFill>
                <a:latin typeface="Calibri"/>
                <a:cs typeface="Arial" panose="020B0604020202020204" pitchFamily="34" charset="0"/>
                <a:hlinkClick r:id="rId5"/>
              </a:rPr>
              <a:t>)</a:t>
            </a:r>
            <a:endParaRPr lang="en-US" b="1" dirty="0">
              <a:solidFill>
                <a:prstClr val="black"/>
              </a:solidFill>
              <a:latin typeface="Calibri"/>
              <a:cs typeface="Arial" panose="020B0604020202020204" pitchFamily="34" charset="0"/>
            </a:endParaRPr>
          </a:p>
          <a:p>
            <a:pPr marL="257175" indent="-257175" defTabSz="685800">
              <a:spcBef>
                <a:spcPts val="450"/>
              </a:spcBef>
              <a:spcAft>
                <a:spcPts val="450"/>
              </a:spcAft>
              <a:buFont typeface="Wingdings" panose="05000000000000000000" pitchFamily="2" charset="2"/>
              <a:buChar char="Ø"/>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US" b="1" dirty="0" err="1" smtClean="0">
                <a:solidFill>
                  <a:prstClr val="black"/>
                </a:solidFill>
                <a:latin typeface="Calibri"/>
                <a:cs typeface="Arial" panose="020B0604020202020204" pitchFamily="34" charset="0"/>
              </a:rPr>
              <a:t>Estadísticas</a:t>
            </a:r>
            <a:r>
              <a:rPr lang="en-US" b="1" dirty="0" smtClean="0">
                <a:solidFill>
                  <a:prstClr val="black"/>
                </a:solidFill>
                <a:latin typeface="Calibri"/>
                <a:cs typeface="Arial" panose="020B0604020202020204" pitchFamily="34" charset="0"/>
              </a:rPr>
              <a:t> (</a:t>
            </a:r>
            <a:r>
              <a:rPr lang="en-US" b="1" dirty="0" err="1" smtClean="0">
                <a:solidFill>
                  <a:prstClr val="black"/>
                </a:solidFill>
                <a:latin typeface="Calibri"/>
                <a:cs typeface="Arial" panose="020B0604020202020204" pitchFamily="34" charset="0"/>
              </a:rPr>
              <a:t>resúmenes</a:t>
            </a:r>
            <a:r>
              <a:rPr lang="en-US" b="1" dirty="0" smtClean="0">
                <a:solidFill>
                  <a:prstClr val="black"/>
                </a:solidFill>
                <a:latin typeface="Calibri"/>
                <a:cs typeface="Arial" panose="020B0604020202020204" pitchFamily="34" charset="0"/>
              </a:rPr>
              <a:t> para la CMF y  </a:t>
            </a:r>
            <a:r>
              <a:rPr lang="en-US" b="1" dirty="0" err="1" smtClean="0">
                <a:solidFill>
                  <a:prstClr val="black"/>
                </a:solidFill>
                <a:latin typeface="Calibri"/>
                <a:cs typeface="Arial" panose="020B0604020202020204" pitchFamily="34" charset="0"/>
              </a:rPr>
              <a:t>estadísticas</a:t>
            </a:r>
            <a:r>
              <a:rPr lang="en-US" b="1" dirty="0" smtClean="0">
                <a:solidFill>
                  <a:prstClr val="black"/>
                </a:solidFill>
                <a:latin typeface="Calibri"/>
                <a:cs typeface="Arial" panose="020B0604020202020204" pitchFamily="34" charset="0"/>
              </a:rPr>
              <a:t> en vivo del PFI)</a:t>
            </a:r>
            <a:endParaRPr lang="en-US" b="1" dirty="0">
              <a:solidFill>
                <a:prstClr val="black"/>
              </a:solidFill>
              <a:latin typeface="Calibri"/>
              <a:cs typeface="Arial" panose="020B0604020202020204" pitchFamily="34" charset="0"/>
            </a:endParaRPr>
          </a:p>
          <a:p>
            <a:pPr marL="257175" indent="-257175" defTabSz="685800">
              <a:spcBef>
                <a:spcPts val="450"/>
              </a:spcBef>
              <a:spcAft>
                <a:spcPts val="450"/>
              </a:spcAft>
              <a:buFont typeface="Wingdings" panose="05000000000000000000" pitchFamily="2" charset="2"/>
              <a:buChar char="Ø"/>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GB" b="1" dirty="0" err="1" smtClean="0">
                <a:solidFill>
                  <a:prstClr val="black"/>
                </a:solidFill>
                <a:latin typeface="Calibri"/>
                <a:cs typeface="Arial" panose="020B0604020202020204" pitchFamily="34" charset="0"/>
              </a:rPr>
              <a:t>Informes</a:t>
            </a:r>
            <a:r>
              <a:rPr lang="en-GB" b="1" dirty="0" smtClean="0">
                <a:solidFill>
                  <a:prstClr val="black"/>
                </a:solidFill>
                <a:latin typeface="Calibri"/>
                <a:cs typeface="Arial" panose="020B0604020202020204" pitchFamily="34" charset="0"/>
              </a:rPr>
              <a:t> de </a:t>
            </a:r>
            <a:r>
              <a:rPr lang="en-GB" b="1" dirty="0" err="1" smtClean="0">
                <a:solidFill>
                  <a:prstClr val="black"/>
                </a:solidFill>
                <a:latin typeface="Calibri"/>
                <a:cs typeface="Arial" panose="020B0604020202020204" pitchFamily="34" charset="0"/>
              </a:rPr>
              <a:t>listas</a:t>
            </a:r>
            <a:r>
              <a:rPr lang="en-GB" b="1" dirty="0" smtClean="0">
                <a:solidFill>
                  <a:prstClr val="black"/>
                </a:solidFill>
                <a:latin typeface="Calibri"/>
                <a:cs typeface="Arial" panose="020B0604020202020204" pitchFamily="34" charset="0"/>
              </a:rPr>
              <a:t> </a:t>
            </a:r>
            <a:endParaRPr lang="en-GB" b="1" dirty="0">
              <a:solidFill>
                <a:prstClr val="black"/>
              </a:solidFill>
              <a:latin typeface="Calibri"/>
              <a:cs typeface="Arial" panose="020B0604020202020204" pitchFamily="34" charset="0"/>
            </a:endParaRPr>
          </a:p>
          <a:p>
            <a:pPr marL="257175" indent="-257175" defTabSz="685800">
              <a:spcBef>
                <a:spcPts val="450"/>
              </a:spcBef>
              <a:spcAft>
                <a:spcPts val="450"/>
              </a:spcAft>
              <a:buFont typeface="Wingdings" panose="05000000000000000000" pitchFamily="2" charset="2"/>
              <a:buChar char="Ø"/>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GB" b="1" dirty="0" err="1" smtClean="0">
                <a:solidFill>
                  <a:prstClr val="black"/>
                </a:solidFill>
                <a:latin typeface="Calibri"/>
                <a:cs typeface="Arial" panose="020B0604020202020204" pitchFamily="34" charset="0"/>
                <a:hlinkClick r:id="rId6"/>
              </a:rPr>
              <a:t>Aprendizaje</a:t>
            </a:r>
            <a:r>
              <a:rPr lang="en-GB" b="1" dirty="0" smtClean="0">
                <a:solidFill>
                  <a:prstClr val="black"/>
                </a:solidFill>
                <a:latin typeface="Calibri"/>
                <a:cs typeface="Arial" panose="020B0604020202020204" pitchFamily="34" charset="0"/>
                <a:hlinkClick r:id="rId6"/>
              </a:rPr>
              <a:t> </a:t>
            </a:r>
            <a:r>
              <a:rPr lang="en-GB" b="1" dirty="0" err="1" smtClean="0">
                <a:solidFill>
                  <a:prstClr val="black"/>
                </a:solidFill>
                <a:latin typeface="Calibri"/>
                <a:cs typeface="Arial" panose="020B0604020202020204" pitchFamily="34" charset="0"/>
                <a:hlinkClick r:id="rId6"/>
              </a:rPr>
              <a:t>en</a:t>
            </a:r>
            <a:r>
              <a:rPr lang="en-GB" b="1" dirty="0" smtClean="0">
                <a:solidFill>
                  <a:prstClr val="black"/>
                </a:solidFill>
                <a:latin typeface="Calibri"/>
                <a:cs typeface="Arial" panose="020B0604020202020204" pitchFamily="34" charset="0"/>
                <a:hlinkClick r:id="rId6"/>
              </a:rPr>
              <a:t> </a:t>
            </a:r>
            <a:r>
              <a:rPr lang="en-GB" b="1" dirty="0" err="1" smtClean="0">
                <a:solidFill>
                  <a:prstClr val="black"/>
                </a:solidFill>
                <a:latin typeface="Calibri"/>
                <a:cs typeface="Arial" panose="020B0604020202020204" pitchFamily="34" charset="0"/>
                <a:hlinkClick r:id="rId6"/>
              </a:rPr>
              <a:t>línea</a:t>
            </a:r>
            <a:endParaRPr lang="en-US" b="1" dirty="0">
              <a:solidFill>
                <a:prstClr val="black"/>
              </a:solidFill>
              <a:latin typeface="Calibri"/>
              <a:cs typeface="Arial" panose="020B0604020202020204" pitchFamily="34" charset="0"/>
            </a:endParaRPr>
          </a:p>
        </p:txBody>
      </p:sp>
      <p:sp>
        <p:nvSpPr>
          <p:cNvPr id="5" name="TextBox 4">
            <a:extLst>
              <a:ext uri="{FF2B5EF4-FFF2-40B4-BE49-F238E27FC236}">
                <a16:creationId xmlns:a16="http://schemas.microsoft.com/office/drawing/2014/main" id="{06619615-F7B7-4A15-8CA7-91DBB830265C}"/>
              </a:ext>
            </a:extLst>
          </p:cNvPr>
          <p:cNvSpPr txBox="1"/>
          <p:nvPr/>
        </p:nvSpPr>
        <p:spPr>
          <a:xfrm>
            <a:off x="3935994" y="6346479"/>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1" algn="l"/>
            <a:r>
              <a:rPr lang="en-GB" b="1" dirty="0"/>
              <a:t>18/20</a:t>
            </a:r>
            <a:endParaRPr lang="en-US" dirty="0">
              <a:cs typeface="Calibri"/>
            </a:endParaRPr>
          </a:p>
        </p:txBody>
      </p:sp>
    </p:spTree>
    <p:extLst>
      <p:ext uri="{BB962C8B-B14F-4D97-AF65-F5344CB8AC3E}">
        <p14:creationId xmlns:p14="http://schemas.microsoft.com/office/powerpoint/2010/main" val="40321574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121046" y="2343141"/>
            <a:ext cx="5000625" cy="2043114"/>
            <a:chOff x="1696837" y="1188712"/>
            <a:chExt cx="4000500" cy="1634491"/>
          </a:xfrm>
        </p:grpSpPr>
        <p:pic>
          <p:nvPicPr>
            <p:cNvPr id="2" name="Picture 2" descr="Image result for å·è½´è¾¹æ¡ç´ æ"/>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6837" y="1188712"/>
              <a:ext cx="4000500" cy="163449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3149601" y="1667933"/>
              <a:ext cx="2429204" cy="680356"/>
            </a:xfrm>
            <a:prstGeom prst="rect">
              <a:avLst/>
            </a:prstGeom>
            <a:solidFill>
              <a:schemeClr val="bg1">
                <a:lumMod val="95000"/>
              </a:schemeClr>
            </a:solidFill>
          </p:spPr>
          <p:txBody>
            <a:bodyPr wrap="square" lIns="68580" tIns="90000" rIns="68580" bIns="135000">
              <a:spAutoFit/>
              <a:scene3d>
                <a:camera prst="orthographicFront"/>
                <a:lightRig rig="soft" dir="t">
                  <a:rot lat="0" lon="0" rev="15600000"/>
                </a:lightRig>
              </a:scene3d>
              <a:sp3d extrusionH="57150" prstMaterial="softEdge">
                <a:bevelT w="25400" h="38100"/>
              </a:sp3d>
            </a:bodyPr>
            <a:lstStyle/>
            <a:p>
              <a:pPr algn="ctr" defTabSz="685800"/>
              <a:r>
                <a:rPr lang="en-US" sz="4050" b="1" dirty="0" err="1" smtClean="0">
                  <a:ln/>
                  <a:solidFill>
                    <a:srgbClr val="8064A2"/>
                  </a:solidFill>
                  <a:latin typeface="Times New Roman" panose="02020603050405020304" pitchFamily="18" charset="0"/>
                  <a:cs typeface="Times New Roman" panose="02020603050405020304" pitchFamily="18" charset="0"/>
                </a:rPr>
                <a:t>Discusión</a:t>
              </a:r>
              <a:endParaRPr lang="en-US" sz="4050" b="1" dirty="0">
                <a:ln/>
                <a:solidFill>
                  <a:srgbClr val="8064A2"/>
                </a:solidFill>
                <a:latin typeface="Times New Roman" panose="02020603050405020304" pitchFamily="18" charset="0"/>
                <a:cs typeface="Times New Roman" panose="02020603050405020304" pitchFamily="18" charset="0"/>
              </a:endParaRPr>
            </a:p>
          </p:txBody>
        </p:sp>
      </p:grpSp>
      <p:sp>
        <p:nvSpPr>
          <p:cNvPr id="6" name="TextBox 5">
            <a:extLst>
              <a:ext uri="{FF2B5EF4-FFF2-40B4-BE49-F238E27FC236}">
                <a16:creationId xmlns:a16="http://schemas.microsoft.com/office/drawing/2014/main" id="{5C394B6B-5372-44FD-B900-0C4B06915CD8}"/>
              </a:ext>
            </a:extLst>
          </p:cNvPr>
          <p:cNvSpPr txBox="1"/>
          <p:nvPr/>
        </p:nvSpPr>
        <p:spPr>
          <a:xfrm>
            <a:off x="3935994" y="6346479"/>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1" algn="l"/>
            <a:r>
              <a:rPr lang="en-GB" b="1" dirty="0"/>
              <a:t>19/20</a:t>
            </a:r>
            <a:endParaRPr lang="en-US" dirty="0">
              <a:cs typeface="Calibri"/>
            </a:endParaRPr>
          </a:p>
        </p:txBody>
      </p:sp>
    </p:spTree>
    <p:extLst>
      <p:ext uri="{BB962C8B-B14F-4D97-AF65-F5344CB8AC3E}">
        <p14:creationId xmlns:p14="http://schemas.microsoft.com/office/powerpoint/2010/main" val="14565907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32339" y="1410318"/>
            <a:ext cx="2231004" cy="507831"/>
          </a:xfrm>
          <a:prstGeom prst="rect">
            <a:avLst/>
          </a:prstGeom>
        </p:spPr>
        <p:txBody>
          <a:bodyPr wrap="square">
            <a:spAutoFit/>
          </a:bodyPr>
          <a:lstStyle/>
          <a:p>
            <a:pPr>
              <a:spcBef>
                <a:spcPts val="450"/>
              </a:spcBef>
              <a:spcAft>
                <a:spcPts val="450"/>
              </a:spcAft>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GB" sz="2700" b="1" dirty="0" err="1" smtClean="0">
                <a:latin typeface="Times New Roman" panose="02020603050405020304" pitchFamily="18" charset="0"/>
                <a:cs typeface="Times New Roman" panose="02020603050405020304" pitchFamily="18" charset="0"/>
              </a:rPr>
              <a:t>Contentenido</a:t>
            </a:r>
            <a:endParaRPr lang="en-GB" sz="2700" b="1" dirty="0">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4529" y="2658904"/>
            <a:ext cx="2576994" cy="1946650"/>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01144" y="2409973"/>
            <a:ext cx="582490" cy="457671"/>
          </a:xfrm>
          <a:prstGeom prst="rect">
            <a:avLst/>
          </a:prstGeom>
        </p:spPr>
      </p:pic>
      <p:sp>
        <p:nvSpPr>
          <p:cNvPr id="5" name="TextBox 4"/>
          <p:cNvSpPr txBox="1"/>
          <p:nvPr/>
        </p:nvSpPr>
        <p:spPr>
          <a:xfrm>
            <a:off x="3612240" y="2336729"/>
            <a:ext cx="4825379" cy="623248"/>
          </a:xfrm>
          <a:prstGeom prst="rect">
            <a:avLst/>
          </a:prstGeom>
          <a:noFill/>
        </p:spPr>
        <p:txBody>
          <a:bodyPr wrap="square" rtlCol="0">
            <a:spAutoFit/>
          </a:bodyPr>
          <a:lstStyle/>
          <a:p>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Revisión</a:t>
            </a:r>
            <a:r>
              <a:rPr lang="en-US" sz="2400" dirty="0" smtClean="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general de las ONPI</a:t>
            </a:r>
            <a:endParaRPr lang="en-US" sz="2400" dirty="0">
              <a:latin typeface="Times New Roman" panose="02020603050405020304" pitchFamily="18" charset="0"/>
              <a:cs typeface="Times New Roman" panose="02020603050405020304" pitchFamily="18" charset="0"/>
            </a:endParaRPr>
          </a:p>
          <a:p>
            <a:endParaRPr lang="en-US" sz="1050" dirty="0"/>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60926" y="2944006"/>
            <a:ext cx="582490" cy="457671"/>
          </a:xfrm>
          <a:prstGeom prst="rect">
            <a:avLst/>
          </a:prstGeom>
        </p:spPr>
      </p:pic>
      <p:sp>
        <p:nvSpPr>
          <p:cNvPr id="7" name="TextBox 6"/>
          <p:cNvSpPr txBox="1"/>
          <p:nvPr/>
        </p:nvSpPr>
        <p:spPr>
          <a:xfrm>
            <a:off x="3543417" y="3022781"/>
            <a:ext cx="5207718" cy="461665"/>
          </a:xfrm>
          <a:prstGeom prst="rect">
            <a:avLst/>
          </a:prstGeom>
          <a:noFill/>
        </p:spPr>
        <p:txBody>
          <a:bodyPr wrap="square" rtlCol="0">
            <a:spAutoFit/>
          </a:bodyPr>
          <a:lstStyle/>
          <a:p>
            <a:pPr lvl="1">
              <a:spcBef>
                <a:spcPts val="450"/>
              </a:spcBef>
              <a:spcAft>
                <a:spcPts val="450"/>
              </a:spcAft>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US" sz="2400" dirty="0" smtClean="0">
                <a:latin typeface="Times New Roman" panose="02020603050405020304" pitchFamily="18" charset="0"/>
                <a:cs typeface="Times New Roman" panose="02020603050405020304" pitchFamily="18" charset="0"/>
              </a:rPr>
              <a:t>Las </a:t>
            </a:r>
            <a:r>
              <a:rPr lang="en-US" sz="2400" dirty="0" err="1" smtClean="0">
                <a:latin typeface="Times New Roman" panose="02020603050405020304" pitchFamily="18" charset="0"/>
                <a:cs typeface="Times New Roman" panose="02020603050405020304" pitchFamily="18" charset="0"/>
              </a:rPr>
              <a:t>nuevas</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páginas</a:t>
            </a:r>
            <a:r>
              <a:rPr lang="en-US" sz="2400" dirty="0" smtClean="0">
                <a:latin typeface="Times New Roman" panose="02020603050405020304" pitchFamily="18" charset="0"/>
                <a:cs typeface="Times New Roman" panose="02020603050405020304" pitchFamily="18" charset="0"/>
              </a:rPr>
              <a:t> WEB de ONPI</a:t>
            </a:r>
            <a:endParaRPr lang="en-US" sz="2400" dirty="0">
              <a:latin typeface="Times New Roman" panose="02020603050405020304" pitchFamily="18" charset="0"/>
              <a:cs typeface="Times New Roman" panose="02020603050405020304" pitchFamily="18" charset="0"/>
            </a:endParaRP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60926" y="3585332"/>
            <a:ext cx="582490" cy="457671"/>
          </a:xfrm>
          <a:prstGeom prst="rect">
            <a:avLst/>
          </a:prstGeom>
        </p:spPr>
      </p:pic>
      <p:sp>
        <p:nvSpPr>
          <p:cNvPr id="8" name="Slide Number Placeholder 7"/>
          <p:cNvSpPr>
            <a:spLocks noGrp="1"/>
          </p:cNvSpPr>
          <p:nvPr>
            <p:ph type="sldNum" sz="quarter" idx="4294967295"/>
          </p:nvPr>
        </p:nvSpPr>
        <p:spPr/>
        <p:txBody>
          <a:bodyPr/>
          <a:lstStyle/>
          <a:p>
            <a:fld id="{752B27FF-FAB0-40D1-80D1-96A0DB7ECFA2}" type="slidenum">
              <a:rPr lang="en-GB" smtClean="0"/>
              <a:t>2</a:t>
            </a:fld>
            <a:endParaRPr lang="en-GB"/>
          </a:p>
        </p:txBody>
      </p:sp>
      <p:sp>
        <p:nvSpPr>
          <p:cNvPr id="13" name="TextBox 12"/>
          <p:cNvSpPr txBox="1"/>
          <p:nvPr/>
        </p:nvSpPr>
        <p:spPr>
          <a:xfrm>
            <a:off x="3069771" y="3832173"/>
            <a:ext cx="5487121" cy="461665"/>
          </a:xfrm>
          <a:prstGeom prst="rect">
            <a:avLst/>
          </a:prstGeom>
          <a:noFill/>
        </p:spPr>
        <p:txBody>
          <a:bodyPr wrap="square" rtlCol="0">
            <a:spAutoFit/>
          </a:bodyPr>
          <a:lstStyle/>
          <a:p>
            <a:pPr lvl="1">
              <a:spcBef>
                <a:spcPts val="450"/>
              </a:spcBef>
              <a:spcAft>
                <a:spcPts val="450"/>
              </a:spcAft>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US" sz="1500" dirty="0">
                <a:latin typeface="Times New Roman" panose="02020603050405020304" pitchFamily="18" charset="0"/>
                <a:cs typeface="Times New Roman" panose="02020603050405020304" pitchFamily="18" charset="0"/>
              </a:rPr>
              <a:t> </a:t>
            </a:r>
            <a:r>
              <a:rPr lang="en-US" sz="1500" dirty="0" smtClean="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Plan </a:t>
            </a:r>
            <a:r>
              <a:rPr lang="en-US" sz="2400" dirty="0">
                <a:latin typeface="Times New Roman" panose="02020603050405020304" pitchFamily="18" charset="0"/>
                <a:cs typeface="Times New Roman" panose="02020603050405020304" pitchFamily="18" charset="0"/>
              </a:rPr>
              <a:t>d</a:t>
            </a:r>
            <a:r>
              <a:rPr lang="en-US" sz="2400" dirty="0" smtClean="0">
                <a:latin typeface="Times New Roman" panose="02020603050405020304" pitchFamily="18" charset="0"/>
                <a:cs typeface="Times New Roman" panose="02020603050405020304" pitchFamily="18" charset="0"/>
              </a:rPr>
              <a:t>e Trabajo de ONPI 2021</a:t>
            </a:r>
            <a:endParaRPr lang="en-US" sz="1600" dirty="0"/>
          </a:p>
        </p:txBody>
      </p:sp>
      <p:sp>
        <p:nvSpPr>
          <p:cNvPr id="9" name="TextBox 8">
            <a:extLst>
              <a:ext uri="{FF2B5EF4-FFF2-40B4-BE49-F238E27FC236}">
                <a16:creationId xmlns:a16="http://schemas.microsoft.com/office/drawing/2014/main" id="{EED13A9E-E2AA-4EEC-B5BD-0CAE116CADFB}"/>
              </a:ext>
            </a:extLst>
          </p:cNvPr>
          <p:cNvSpPr txBox="1"/>
          <p:nvPr/>
        </p:nvSpPr>
        <p:spPr>
          <a:xfrm>
            <a:off x="3935994" y="6346479"/>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1" algn="l"/>
            <a:r>
              <a:rPr lang="en-GB" b="1" dirty="0"/>
              <a:t>2/20</a:t>
            </a:r>
            <a:endParaRPr lang="en-US" dirty="0"/>
          </a:p>
        </p:txBody>
      </p:sp>
    </p:spTree>
    <p:extLst>
      <p:ext uri="{BB962C8B-B14F-4D97-AF65-F5344CB8AC3E}">
        <p14:creationId xmlns:p14="http://schemas.microsoft.com/office/powerpoint/2010/main" val="1170440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983165" y="1933935"/>
            <a:ext cx="3037034" cy="954107"/>
          </a:xfrm>
          <a:prstGeom prst="rect">
            <a:avLst/>
          </a:prstGeom>
        </p:spPr>
        <p:txBody>
          <a:bodyPr wrap="square">
            <a:spAutoFit/>
          </a:bodyPr>
          <a:lstStyle/>
          <a:p>
            <a:pPr>
              <a:buFont typeface="Arial" charset="0"/>
              <a:buNone/>
              <a:defRPr/>
            </a:pPr>
            <a:r>
              <a:rPr lang="fr-FR" altLang="en-US" sz="2400" b="1" dirty="0" smtClean="0">
                <a:solidFill>
                  <a:schemeClr val="accent5">
                    <a:lumMod val="50000"/>
                  </a:schemeClr>
                </a:solidFill>
                <a:ea typeface="Arial Unicode MS" panose="020B0604020202020204" pitchFamily="34" charset="-128"/>
                <a:cs typeface="Arial" panose="020B0604020202020204" pitchFamily="34" charset="0"/>
              </a:rPr>
              <a:t>Secretaría de la CIPF</a:t>
            </a:r>
            <a:endParaRPr lang="fr-FR" altLang="en-US" sz="2400" b="1" dirty="0">
              <a:solidFill>
                <a:schemeClr val="accent5">
                  <a:lumMod val="50000"/>
                </a:schemeClr>
              </a:solidFill>
              <a:ea typeface="Arial Unicode MS" panose="020B0604020202020204" pitchFamily="34" charset="-128"/>
              <a:cs typeface="Arial" panose="020B0604020202020204" pitchFamily="34" charset="0"/>
            </a:endParaRPr>
          </a:p>
          <a:p>
            <a:pPr>
              <a:buFont typeface="Arial" charset="0"/>
              <a:buNone/>
              <a:defRPr/>
            </a:pPr>
            <a:r>
              <a:rPr lang="fr-FR" altLang="en-US" sz="1600" dirty="0">
                <a:solidFill>
                  <a:schemeClr val="accent5">
                    <a:lumMod val="50000"/>
                  </a:schemeClr>
                </a:solidFill>
                <a:ea typeface="Arial Unicode MS" panose="020B0604020202020204" pitchFamily="34" charset="-128"/>
                <a:cs typeface="Arial" panose="020B0604020202020204" pitchFamily="34" charset="0"/>
              </a:rPr>
              <a:t>Food and Agriculture Organization </a:t>
            </a:r>
          </a:p>
          <a:p>
            <a:pPr>
              <a:buFont typeface="Arial" charset="0"/>
              <a:buNone/>
              <a:defRPr/>
            </a:pPr>
            <a:r>
              <a:rPr lang="fr-FR" altLang="en-US" sz="1600" dirty="0">
                <a:solidFill>
                  <a:schemeClr val="accent5">
                    <a:lumMod val="50000"/>
                  </a:schemeClr>
                </a:solidFill>
                <a:ea typeface="Arial Unicode MS" panose="020B0604020202020204" pitchFamily="34" charset="-128"/>
                <a:cs typeface="Arial" panose="020B0604020202020204" pitchFamily="34" charset="0"/>
              </a:rPr>
              <a:t>of the United Nations (FAO)</a:t>
            </a:r>
          </a:p>
        </p:txBody>
      </p:sp>
      <p:sp>
        <p:nvSpPr>
          <p:cNvPr id="3" name="Title 1"/>
          <p:cNvSpPr txBox="1">
            <a:spLocks/>
          </p:cNvSpPr>
          <p:nvPr/>
        </p:nvSpPr>
        <p:spPr>
          <a:xfrm>
            <a:off x="4974851" y="1087550"/>
            <a:ext cx="3222091" cy="101659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GB" b="1" dirty="0" err="1" smtClean="0">
                <a:solidFill>
                  <a:srgbClr val="279B48"/>
                </a:solidFill>
                <a:effectLst>
                  <a:outerShdw blurRad="38100" dist="38100" dir="2700000" algn="tl">
                    <a:srgbClr val="000000">
                      <a:alpha val="43137"/>
                    </a:srgbClr>
                  </a:outerShdw>
                </a:effectLst>
                <a:latin typeface="+mn-lt"/>
              </a:rPr>
              <a:t>Contáctenos</a:t>
            </a:r>
            <a:endParaRPr lang="en-US" b="1" dirty="0">
              <a:solidFill>
                <a:srgbClr val="279B48"/>
              </a:solidFill>
              <a:effectLst>
                <a:outerShdw blurRad="38100" dist="38100" dir="2700000" algn="tl">
                  <a:srgbClr val="000000">
                    <a:alpha val="43137"/>
                  </a:srgbClr>
                </a:outerShdw>
              </a:effectLst>
              <a:latin typeface="+mn-lt"/>
            </a:endParaRPr>
          </a:p>
        </p:txBody>
      </p:sp>
      <p:pic>
        <p:nvPicPr>
          <p:cNvPr id="7" name="Picture 6">
            <a:hlinkClick r:id="rId2"/>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3353" y="1808726"/>
            <a:ext cx="3015824" cy="3015824"/>
          </a:xfrm>
          <a:prstGeom prst="rect">
            <a:avLst/>
          </a:prstGeom>
        </p:spPr>
      </p:pic>
      <p:grpSp>
        <p:nvGrpSpPr>
          <p:cNvPr id="8" name="Group 7">
            <a:extLst>
              <a:ext uri="{FF2B5EF4-FFF2-40B4-BE49-F238E27FC236}">
                <a16:creationId xmlns:a16="http://schemas.microsoft.com/office/drawing/2014/main" id="{0BF988E4-1DF1-9E4C-82A3-B8B244E79491}"/>
              </a:ext>
            </a:extLst>
          </p:cNvPr>
          <p:cNvGrpSpPr/>
          <p:nvPr/>
        </p:nvGrpSpPr>
        <p:grpSpPr>
          <a:xfrm>
            <a:off x="4974852" y="3734427"/>
            <a:ext cx="2582921" cy="2215991"/>
            <a:chOff x="4322976" y="3582423"/>
            <a:chExt cx="2582921" cy="2215991"/>
          </a:xfrm>
        </p:grpSpPr>
        <p:sp>
          <p:nvSpPr>
            <p:cNvPr id="5" name="Rectangle 4"/>
            <p:cNvSpPr/>
            <p:nvPr/>
          </p:nvSpPr>
          <p:spPr>
            <a:xfrm>
              <a:off x="4322976" y="3582423"/>
              <a:ext cx="2582921" cy="2215991"/>
            </a:xfrm>
            <a:prstGeom prst="rect">
              <a:avLst/>
            </a:prstGeom>
          </p:spPr>
          <p:txBody>
            <a:bodyPr wrap="square">
              <a:spAutoFit/>
            </a:bodyPr>
            <a:lstStyle/>
            <a:p>
              <a:pPr>
                <a:buFont typeface="Arial" charset="0"/>
                <a:buNone/>
                <a:defRPr/>
              </a:pPr>
              <a:r>
                <a:rPr lang="fr-FR" altLang="en-US" sz="2400" b="1" dirty="0" smtClean="0">
                  <a:solidFill>
                    <a:srgbClr val="279B48"/>
                  </a:solidFill>
                  <a:effectLst>
                    <a:outerShdw blurRad="38100" dist="38100" dir="2700000" algn="tl">
                      <a:srgbClr val="000000">
                        <a:alpha val="43137"/>
                      </a:srgbClr>
                    </a:outerShdw>
                  </a:effectLst>
                </a:rPr>
                <a:t>Encuéntranos en línea</a:t>
              </a:r>
              <a:endParaRPr lang="fr-FR" altLang="en-US" sz="2400" b="1" dirty="0">
                <a:solidFill>
                  <a:srgbClr val="279B48"/>
                </a:solidFill>
                <a:effectLst>
                  <a:outerShdw blurRad="38100" dist="38100" dir="2700000" algn="tl">
                    <a:srgbClr val="000000">
                      <a:alpha val="43137"/>
                    </a:srgbClr>
                  </a:outerShdw>
                </a:effectLst>
              </a:endParaRPr>
            </a:p>
            <a:p>
              <a:pPr algn="ctr">
                <a:buFont typeface="Arial" charset="0"/>
                <a:buNone/>
                <a:defRPr/>
              </a:pPr>
              <a:endParaRPr lang="fr-FR" altLang="en-US" sz="1200" b="1" dirty="0">
                <a:solidFill>
                  <a:schemeClr val="accent5">
                    <a:lumMod val="50000"/>
                  </a:schemeClr>
                </a:solidFill>
                <a:ea typeface="Arial Unicode MS" panose="020B0604020202020204" pitchFamily="34" charset="-128"/>
                <a:cs typeface="Arial" panose="020B0604020202020204" pitchFamily="34" charset="0"/>
              </a:endParaRPr>
            </a:p>
            <a:p>
              <a:pPr>
                <a:buFont typeface="Arial" charset="0"/>
                <a:buNone/>
                <a:defRPr/>
              </a:pPr>
              <a:r>
                <a:rPr lang="fr-FR" altLang="en-US" sz="1400" dirty="0">
                  <a:solidFill>
                    <a:srgbClr val="002060"/>
                  </a:solidFill>
                  <a:ea typeface="Arial Unicode MS" panose="020B0604020202020204" pitchFamily="34" charset="-128"/>
                  <a:cs typeface="Arial" panose="020B0604020202020204" pitchFamily="34" charset="0"/>
                  <a:hlinkClick r:id="rId4"/>
                </a:rPr>
                <a:t>www.ippc.int</a:t>
              </a:r>
              <a:endParaRPr lang="fr-FR" altLang="en-US" sz="1400" dirty="0">
                <a:solidFill>
                  <a:srgbClr val="002060"/>
                </a:solidFill>
                <a:ea typeface="Arial Unicode MS" panose="020B0604020202020204" pitchFamily="34" charset="-128"/>
                <a:cs typeface="Arial" panose="020B0604020202020204" pitchFamily="34" charset="0"/>
              </a:endParaRPr>
            </a:p>
            <a:p>
              <a:pPr>
                <a:buFont typeface="Arial" charset="0"/>
                <a:buNone/>
                <a:defRPr/>
              </a:pPr>
              <a:r>
                <a:rPr lang="en-US" sz="1400" dirty="0">
                  <a:hlinkClick r:id="rId2"/>
                </a:rPr>
                <a:t>www.fao.org/plant-health-2020</a:t>
              </a:r>
              <a:endParaRPr lang="en-US" sz="1400" dirty="0"/>
            </a:p>
            <a:p>
              <a:pPr>
                <a:defRPr/>
              </a:pPr>
              <a:r>
                <a:rPr lang="fr-FR" altLang="en-US" sz="1400" dirty="0">
                  <a:solidFill>
                    <a:schemeClr val="accent5">
                      <a:lumMod val="50000"/>
                    </a:schemeClr>
                  </a:solidFill>
                  <a:ea typeface="Arial Unicode MS" panose="020B0604020202020204" pitchFamily="34" charset="-128"/>
                  <a:cs typeface="Arial" panose="020B0604020202020204" pitchFamily="34" charset="0"/>
                  <a:hlinkClick r:id="rId5"/>
                </a:rPr>
                <a:t>ippc@fao.org</a:t>
              </a:r>
              <a:r>
                <a:rPr lang="fr-FR" altLang="en-US" sz="1400" dirty="0">
                  <a:solidFill>
                    <a:schemeClr val="accent5">
                      <a:lumMod val="50000"/>
                    </a:schemeClr>
                  </a:solidFill>
                  <a:ea typeface="Arial Unicode MS" panose="020B0604020202020204" pitchFamily="34" charset="-128"/>
                  <a:cs typeface="Arial" panose="020B0604020202020204" pitchFamily="34" charset="0"/>
                </a:rPr>
                <a:t> </a:t>
              </a:r>
            </a:p>
            <a:p>
              <a:pPr algn="ctr">
                <a:buFont typeface="Arial" charset="0"/>
                <a:buNone/>
                <a:defRPr/>
              </a:pPr>
              <a:endParaRPr lang="en-US" b="1" dirty="0"/>
            </a:p>
            <a:p>
              <a:pPr algn="ctr">
                <a:buFont typeface="Arial" charset="0"/>
                <a:buNone/>
                <a:defRPr/>
              </a:pPr>
              <a:r>
                <a:rPr lang="en-US" b="1" dirty="0"/>
                <a:t>  </a:t>
              </a:r>
              <a:endParaRPr lang="fr-FR" altLang="en-US" b="1" dirty="0">
                <a:ea typeface="Arial Unicode MS" panose="020B0604020202020204" pitchFamily="34" charset="-128"/>
                <a:cs typeface="Arial" panose="020B0604020202020204" pitchFamily="34" charset="0"/>
              </a:endParaRPr>
            </a:p>
          </p:txBody>
        </p:sp>
        <p:grpSp>
          <p:nvGrpSpPr>
            <p:cNvPr id="6" name="Group 5">
              <a:extLst>
                <a:ext uri="{FF2B5EF4-FFF2-40B4-BE49-F238E27FC236}">
                  <a16:creationId xmlns:a16="http://schemas.microsoft.com/office/drawing/2014/main" id="{CA4030AA-7080-9C40-928A-8A7A03B2B7E1}"/>
                </a:ext>
              </a:extLst>
            </p:cNvPr>
            <p:cNvGrpSpPr/>
            <p:nvPr/>
          </p:nvGrpSpPr>
          <p:grpSpPr>
            <a:xfrm>
              <a:off x="4408952" y="5126212"/>
              <a:ext cx="1797792" cy="381251"/>
              <a:chOff x="6546819" y="3737521"/>
              <a:chExt cx="2150517" cy="456052"/>
            </a:xfrm>
          </p:grpSpPr>
          <p:pic>
            <p:nvPicPr>
              <p:cNvPr id="12" name="Picture 4" descr="Risultati immagini per facebook button">
                <a:hlinkClick r:id="rId6"/>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076915" y="3737521"/>
                <a:ext cx="456052" cy="45605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 descr="Risultati immagini per twitter">
                <a:hlinkClick r:id="rId8"/>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546819" y="3737521"/>
                <a:ext cx="454970" cy="45497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6" descr="Risultati immagini per linkedin button">
                <a:hlinkClick r:id="rId10"/>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608092" y="3737521"/>
                <a:ext cx="454970" cy="45497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a:hlinkClick r:id="rId12"/>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138186" y="3768209"/>
                <a:ext cx="559150" cy="393697"/>
              </a:xfrm>
              <a:prstGeom prst="rect">
                <a:avLst/>
              </a:prstGeom>
            </p:spPr>
          </p:pic>
        </p:grpSp>
      </p:grpSp>
      <p:sp>
        <p:nvSpPr>
          <p:cNvPr id="4" name="TextBox 3">
            <a:extLst>
              <a:ext uri="{FF2B5EF4-FFF2-40B4-BE49-F238E27FC236}">
                <a16:creationId xmlns:a16="http://schemas.microsoft.com/office/drawing/2014/main" id="{2EFFACCA-6927-4456-910A-1AB235911BCD}"/>
              </a:ext>
            </a:extLst>
          </p:cNvPr>
          <p:cNvSpPr txBox="1"/>
          <p:nvPr/>
        </p:nvSpPr>
        <p:spPr>
          <a:xfrm>
            <a:off x="3935994" y="6346479"/>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1" algn="l"/>
            <a:r>
              <a:rPr lang="en-GB" b="1" dirty="0"/>
              <a:t>20/20</a:t>
            </a:r>
            <a:endParaRPr lang="en-US" dirty="0">
              <a:cs typeface="Calibri"/>
            </a:endParaRPr>
          </a:p>
        </p:txBody>
      </p:sp>
    </p:spTree>
    <p:extLst>
      <p:ext uri="{BB962C8B-B14F-4D97-AF65-F5344CB8AC3E}">
        <p14:creationId xmlns:p14="http://schemas.microsoft.com/office/powerpoint/2010/main" val="35789504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90899" y="3262866"/>
            <a:ext cx="8043333" cy="515526"/>
          </a:xfrm>
          <a:prstGeom prst="rect">
            <a:avLst/>
          </a:prstGeom>
          <a:noFill/>
        </p:spPr>
        <p:txBody>
          <a:bodyPr wrap="square" rtlCol="0">
            <a:spAutoFit/>
          </a:bodyPr>
          <a:lstStyle/>
          <a:p>
            <a:pPr marL="357188" indent="-357188">
              <a:buFont typeface="Wingdings" panose="05000000000000000000" pitchFamily="2" charset="2"/>
              <a:buChar char="Ø"/>
            </a:pPr>
            <a:endParaRPr lang="en-US" sz="1375" dirty="0">
              <a:latin typeface="Times New Roman" panose="02020603050405020304" pitchFamily="18" charset="0"/>
              <a:cs typeface="Times New Roman" panose="02020603050405020304" pitchFamily="18" charset="0"/>
            </a:endParaRPr>
          </a:p>
          <a:p>
            <a:endParaRPr lang="en-US" sz="1375" dirty="0">
              <a:latin typeface="Times New Roman" panose="02020603050405020304" pitchFamily="18" charset="0"/>
              <a:cs typeface="Times New Roman" panose="02020603050405020304" pitchFamily="18" charset="0"/>
            </a:endParaRPr>
          </a:p>
        </p:txBody>
      </p:sp>
      <p:sp>
        <p:nvSpPr>
          <p:cNvPr id="3" name="Title 1"/>
          <p:cNvSpPr txBox="1">
            <a:spLocks/>
          </p:cNvSpPr>
          <p:nvPr/>
        </p:nvSpPr>
        <p:spPr>
          <a:xfrm>
            <a:off x="1206993" y="869279"/>
            <a:ext cx="6330463" cy="54072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altLang="zh-CN" sz="2550" b="1" dirty="0" smtClean="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1. </a:t>
            </a:r>
            <a:r>
              <a:rPr lang="en-US" altLang="zh-CN" sz="2550" b="1" dirty="0" err="1" smtClean="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Revisión</a:t>
            </a:r>
            <a:r>
              <a:rPr lang="en-US" altLang="zh-CN" sz="2550" b="1" dirty="0" smtClean="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 </a:t>
            </a:r>
            <a:r>
              <a:rPr lang="en-US" altLang="zh-CN" sz="255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g</a:t>
            </a:r>
            <a:r>
              <a:rPr lang="en-US" sz="2550" b="1" dirty="0" smtClean="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eneral de ONPI</a:t>
            </a:r>
            <a:endParaRPr lang="en-US" sz="255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endParaRPr>
          </a:p>
        </p:txBody>
      </p:sp>
      <p:grpSp>
        <p:nvGrpSpPr>
          <p:cNvPr id="8" name="Group 7"/>
          <p:cNvGrpSpPr/>
          <p:nvPr/>
        </p:nvGrpSpPr>
        <p:grpSpPr>
          <a:xfrm>
            <a:off x="3341566" y="1999473"/>
            <a:ext cx="1692111" cy="1484174"/>
            <a:chOff x="2125661" y="980677"/>
            <a:chExt cx="2734206" cy="2428875"/>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5662" y="980677"/>
              <a:ext cx="2657475" cy="2428875"/>
            </a:xfrm>
            <a:prstGeom prst="rect">
              <a:avLst/>
            </a:prstGeom>
          </p:spPr>
        </p:pic>
        <p:sp>
          <p:nvSpPr>
            <p:cNvPr id="5" name="TextBox 4"/>
            <p:cNvSpPr txBox="1"/>
            <p:nvPr/>
          </p:nvSpPr>
          <p:spPr>
            <a:xfrm>
              <a:off x="3776132" y="1063886"/>
              <a:ext cx="1083735" cy="717747"/>
            </a:xfrm>
            <a:prstGeom prst="rect">
              <a:avLst/>
            </a:prstGeom>
            <a:solidFill>
              <a:schemeClr val="bg1"/>
            </a:solidFill>
          </p:spPr>
          <p:txBody>
            <a:bodyPr wrap="square" rtlCol="0">
              <a:spAutoFit/>
            </a:bodyPr>
            <a:lstStyle/>
            <a:p>
              <a:endParaRPr lang="en-US" sz="2250" dirty="0"/>
            </a:p>
          </p:txBody>
        </p:sp>
        <p:sp>
          <p:nvSpPr>
            <p:cNvPr id="6" name="TextBox 5"/>
            <p:cNvSpPr txBox="1"/>
            <p:nvPr/>
          </p:nvSpPr>
          <p:spPr>
            <a:xfrm>
              <a:off x="4279636" y="2224105"/>
              <a:ext cx="503500" cy="717747"/>
            </a:xfrm>
            <a:prstGeom prst="rect">
              <a:avLst/>
            </a:prstGeom>
            <a:solidFill>
              <a:schemeClr val="bg1"/>
            </a:solidFill>
          </p:spPr>
          <p:txBody>
            <a:bodyPr wrap="square" rtlCol="0">
              <a:spAutoFit/>
            </a:bodyPr>
            <a:lstStyle/>
            <a:p>
              <a:endParaRPr lang="en-US" sz="2250" dirty="0"/>
            </a:p>
          </p:txBody>
        </p:sp>
        <p:sp>
          <p:nvSpPr>
            <p:cNvPr id="7" name="TextBox 6"/>
            <p:cNvSpPr txBox="1"/>
            <p:nvPr/>
          </p:nvSpPr>
          <p:spPr>
            <a:xfrm>
              <a:off x="2125661" y="2203580"/>
              <a:ext cx="503500" cy="717747"/>
            </a:xfrm>
            <a:prstGeom prst="rect">
              <a:avLst/>
            </a:prstGeom>
            <a:solidFill>
              <a:schemeClr val="bg1"/>
            </a:solidFill>
          </p:spPr>
          <p:txBody>
            <a:bodyPr wrap="square" rtlCol="0">
              <a:spAutoFit/>
            </a:bodyPr>
            <a:lstStyle/>
            <a:p>
              <a:endParaRPr lang="en-US" sz="2250" dirty="0"/>
            </a:p>
          </p:txBody>
        </p:sp>
      </p:grpSp>
      <p:sp>
        <p:nvSpPr>
          <p:cNvPr id="9" name="TextBox 8"/>
          <p:cNvSpPr txBox="1"/>
          <p:nvPr/>
        </p:nvSpPr>
        <p:spPr>
          <a:xfrm>
            <a:off x="406913" y="2060842"/>
            <a:ext cx="3063775" cy="2169825"/>
          </a:xfrm>
          <a:prstGeom prst="rect">
            <a:avLst/>
          </a:prstGeom>
          <a:noFill/>
        </p:spPr>
        <p:txBody>
          <a:bodyPr wrap="square" rtlCol="0">
            <a:spAutoFit/>
          </a:bodyPr>
          <a:lstStyle/>
          <a:p>
            <a:r>
              <a:rPr lang="en-US" sz="2250" b="1" dirty="0" err="1" smtClean="0">
                <a:solidFill>
                  <a:srgbClr val="FF6600"/>
                </a:solidFill>
                <a:latin typeface="Times New Roman" panose="02020603050405020304" pitchFamily="18" charset="0"/>
                <a:cs typeface="Times New Roman" panose="02020603050405020304" pitchFamily="18" charset="0"/>
              </a:rPr>
              <a:t>Propósito</a:t>
            </a:r>
            <a:r>
              <a:rPr lang="en-US" sz="2250" b="1" dirty="0" smtClean="0">
                <a:solidFill>
                  <a:srgbClr val="FF6600"/>
                </a:solidFill>
                <a:latin typeface="Times New Roman" panose="02020603050405020304" pitchFamily="18" charset="0"/>
                <a:cs typeface="Times New Roman" panose="02020603050405020304" pitchFamily="18" charset="0"/>
              </a:rPr>
              <a:t>: </a:t>
            </a:r>
            <a:r>
              <a:rPr lang="en-US" sz="2250" dirty="0" err="1" smtClean="0">
                <a:latin typeface="Times New Roman" panose="02020603050405020304" pitchFamily="18" charset="0"/>
                <a:cs typeface="Times New Roman" panose="02020603050405020304" pitchFamily="18" charset="0"/>
              </a:rPr>
              <a:t>Controlar</a:t>
            </a:r>
            <a:r>
              <a:rPr lang="en-US" sz="2250" dirty="0" smtClean="0">
                <a:latin typeface="Times New Roman" panose="02020603050405020304" pitchFamily="18" charset="0"/>
                <a:cs typeface="Times New Roman" panose="02020603050405020304" pitchFamily="18" charset="0"/>
              </a:rPr>
              <a:t> las </a:t>
            </a:r>
            <a:r>
              <a:rPr lang="en-US" sz="2250" dirty="0" err="1" smtClean="0">
                <a:latin typeface="Times New Roman" panose="02020603050405020304" pitchFamily="18" charset="0"/>
                <a:cs typeface="Times New Roman" panose="02020603050405020304" pitchFamily="18" charset="0"/>
              </a:rPr>
              <a:t>plagas</a:t>
            </a:r>
            <a:r>
              <a:rPr lang="en-US" sz="2250" dirty="0" smtClean="0">
                <a:latin typeface="Times New Roman" panose="02020603050405020304" pitchFamily="18" charset="0"/>
                <a:cs typeface="Times New Roman" panose="02020603050405020304" pitchFamily="18" charset="0"/>
              </a:rPr>
              <a:t> en las </a:t>
            </a:r>
            <a:r>
              <a:rPr lang="en-US" sz="2250" dirty="0" err="1" smtClean="0">
                <a:latin typeface="Times New Roman" panose="02020603050405020304" pitchFamily="18" charset="0"/>
                <a:cs typeface="Times New Roman" panose="02020603050405020304" pitchFamily="18" charset="0"/>
              </a:rPr>
              <a:t>plantas</a:t>
            </a:r>
            <a:r>
              <a:rPr lang="en-US" sz="2250" dirty="0" smtClean="0">
                <a:latin typeface="Times New Roman" panose="02020603050405020304" pitchFamily="18" charset="0"/>
                <a:cs typeface="Times New Roman" panose="02020603050405020304" pitchFamily="18" charset="0"/>
              </a:rPr>
              <a:t> y </a:t>
            </a:r>
            <a:r>
              <a:rPr lang="en-US" sz="2250" dirty="0" err="1" smtClean="0">
                <a:latin typeface="Times New Roman" panose="02020603050405020304" pitchFamily="18" charset="0"/>
                <a:cs typeface="Times New Roman" panose="02020603050405020304" pitchFamily="18" charset="0"/>
              </a:rPr>
              <a:t>productos</a:t>
            </a:r>
            <a:r>
              <a:rPr lang="en-US" sz="2250" dirty="0" smtClean="0">
                <a:latin typeface="Times New Roman" panose="02020603050405020304" pitchFamily="18" charset="0"/>
                <a:cs typeface="Times New Roman" panose="02020603050405020304" pitchFamily="18" charset="0"/>
              </a:rPr>
              <a:t> </a:t>
            </a:r>
            <a:r>
              <a:rPr lang="en-US" sz="2250" dirty="0" err="1" smtClean="0">
                <a:latin typeface="Times New Roman" panose="02020603050405020304" pitchFamily="18" charset="0"/>
                <a:cs typeface="Times New Roman" panose="02020603050405020304" pitchFamily="18" charset="0"/>
              </a:rPr>
              <a:t>vegetales</a:t>
            </a:r>
            <a:r>
              <a:rPr lang="en-US" sz="2250" dirty="0" smtClean="0">
                <a:latin typeface="Times New Roman" panose="02020603050405020304" pitchFamily="18" charset="0"/>
                <a:cs typeface="Times New Roman" panose="02020603050405020304" pitchFamily="18" charset="0"/>
              </a:rPr>
              <a:t> y </a:t>
            </a:r>
            <a:r>
              <a:rPr lang="en-US" sz="2250" dirty="0" err="1" smtClean="0">
                <a:latin typeface="Times New Roman" panose="02020603050405020304" pitchFamily="18" charset="0"/>
                <a:cs typeface="Times New Roman" panose="02020603050405020304" pitchFamily="18" charset="0"/>
              </a:rPr>
              <a:t>prevenir</a:t>
            </a:r>
            <a:r>
              <a:rPr lang="en-US" sz="2250" dirty="0" smtClean="0">
                <a:latin typeface="Times New Roman" panose="02020603050405020304" pitchFamily="18" charset="0"/>
                <a:cs typeface="Times New Roman" panose="02020603050405020304" pitchFamily="18" charset="0"/>
              </a:rPr>
              <a:t> </a:t>
            </a:r>
            <a:r>
              <a:rPr lang="en-US" sz="2250" dirty="0" err="1" smtClean="0">
                <a:latin typeface="Times New Roman" panose="02020603050405020304" pitchFamily="18" charset="0"/>
                <a:cs typeface="Times New Roman" panose="02020603050405020304" pitchFamily="18" charset="0"/>
              </a:rPr>
              <a:t>su</a:t>
            </a:r>
            <a:r>
              <a:rPr lang="en-US" sz="2250" dirty="0" smtClean="0">
                <a:latin typeface="Times New Roman" panose="02020603050405020304" pitchFamily="18" charset="0"/>
                <a:cs typeface="Times New Roman" panose="02020603050405020304" pitchFamily="18" charset="0"/>
              </a:rPr>
              <a:t> </a:t>
            </a:r>
            <a:r>
              <a:rPr lang="en-US" sz="2250" dirty="0" err="1" smtClean="0">
                <a:latin typeface="Times New Roman" panose="02020603050405020304" pitchFamily="18" charset="0"/>
                <a:cs typeface="Times New Roman" panose="02020603050405020304" pitchFamily="18" charset="0"/>
              </a:rPr>
              <a:t>diseminación</a:t>
            </a:r>
            <a:r>
              <a:rPr lang="en-US" sz="2250" dirty="0" smtClean="0">
                <a:latin typeface="Times New Roman" panose="02020603050405020304" pitchFamily="18" charset="0"/>
                <a:cs typeface="Times New Roman" panose="02020603050405020304" pitchFamily="18" charset="0"/>
              </a:rPr>
              <a:t> </a:t>
            </a:r>
            <a:r>
              <a:rPr lang="en-US" sz="2250" dirty="0" err="1" smtClean="0">
                <a:latin typeface="Times New Roman" panose="02020603050405020304" pitchFamily="18" charset="0"/>
                <a:cs typeface="Times New Roman" panose="02020603050405020304" pitchFamily="18" charset="0"/>
              </a:rPr>
              <a:t>internacional</a:t>
            </a:r>
            <a:endParaRPr lang="en-US" sz="2250" dirty="0">
              <a:latin typeface="Times New Roman" panose="02020603050405020304" pitchFamily="18" charset="0"/>
              <a:cs typeface="Times New Roman" panose="02020603050405020304" pitchFamily="18" charset="0"/>
            </a:endParaRPr>
          </a:p>
          <a:p>
            <a:endParaRPr lang="en-US" sz="2250" dirty="0"/>
          </a:p>
        </p:txBody>
      </p:sp>
      <p:sp>
        <p:nvSpPr>
          <p:cNvPr id="10" name="TextBox 9"/>
          <p:cNvSpPr txBox="1"/>
          <p:nvPr/>
        </p:nvSpPr>
        <p:spPr>
          <a:xfrm>
            <a:off x="5332931" y="1999473"/>
            <a:ext cx="3445496" cy="1823576"/>
          </a:xfrm>
          <a:prstGeom prst="rect">
            <a:avLst/>
          </a:prstGeom>
          <a:noFill/>
        </p:spPr>
        <p:txBody>
          <a:bodyPr wrap="square" rtlCol="0">
            <a:spAutoFit/>
          </a:bodyPr>
          <a:lstStyle/>
          <a:p>
            <a:r>
              <a:rPr lang="en-US" sz="2250" b="1" dirty="0">
                <a:solidFill>
                  <a:schemeClr val="bg2">
                    <a:lumMod val="25000"/>
                  </a:schemeClr>
                </a:solidFill>
                <a:latin typeface="Times New Roman" panose="02020603050405020304" pitchFamily="18" charset="0"/>
                <a:cs typeface="Times New Roman" panose="02020603050405020304" pitchFamily="18" charset="0"/>
              </a:rPr>
              <a:t>Obligations: </a:t>
            </a:r>
            <a:r>
              <a:rPr lang="en-US" sz="2250" b="1" dirty="0" smtClean="0">
                <a:solidFill>
                  <a:schemeClr val="bg2">
                    <a:lumMod val="25000"/>
                  </a:schemeClr>
                </a:solidFill>
                <a:latin typeface="Times New Roman" panose="02020603050405020304" pitchFamily="18" charset="0"/>
                <a:cs typeface="Times New Roman" panose="02020603050405020304" pitchFamily="18" charset="0"/>
              </a:rPr>
              <a:t> </a:t>
            </a:r>
            <a:r>
              <a:rPr lang="en-US" sz="2250" dirty="0" err="1" smtClean="0">
                <a:solidFill>
                  <a:schemeClr val="bg2">
                    <a:lumMod val="25000"/>
                  </a:schemeClr>
                </a:solidFill>
                <a:latin typeface="Times New Roman" panose="02020603050405020304" pitchFamily="18" charset="0"/>
                <a:cs typeface="Times New Roman" panose="02020603050405020304" pitchFamily="18" charset="0"/>
              </a:rPr>
              <a:t>Todas</a:t>
            </a:r>
            <a:r>
              <a:rPr lang="en-US" sz="2250" dirty="0" smtClean="0">
                <a:solidFill>
                  <a:schemeClr val="bg2">
                    <a:lumMod val="25000"/>
                  </a:schemeClr>
                </a:solidFill>
                <a:latin typeface="Times New Roman" panose="02020603050405020304" pitchFamily="18" charset="0"/>
                <a:cs typeface="Times New Roman" panose="02020603050405020304" pitchFamily="18" charset="0"/>
              </a:rPr>
              <a:t> las </a:t>
            </a:r>
            <a:r>
              <a:rPr lang="en-US" sz="2250" dirty="0" err="1" smtClean="0">
                <a:solidFill>
                  <a:schemeClr val="bg2">
                    <a:lumMod val="25000"/>
                  </a:schemeClr>
                </a:solidFill>
                <a:latin typeface="Times New Roman" panose="02020603050405020304" pitchFamily="18" charset="0"/>
                <a:cs typeface="Times New Roman" panose="02020603050405020304" pitchFamily="18" charset="0"/>
              </a:rPr>
              <a:t>Partes</a:t>
            </a:r>
            <a:r>
              <a:rPr lang="en-US" sz="2250" dirty="0" smtClean="0">
                <a:solidFill>
                  <a:schemeClr val="bg2">
                    <a:lumMod val="25000"/>
                  </a:schemeClr>
                </a:solidFill>
                <a:latin typeface="Times New Roman" panose="02020603050405020304" pitchFamily="18" charset="0"/>
                <a:cs typeface="Times New Roman" panose="02020603050405020304" pitchFamily="18" charset="0"/>
              </a:rPr>
              <a:t> </a:t>
            </a:r>
            <a:r>
              <a:rPr lang="en-US" sz="2250" dirty="0" err="1" smtClean="0">
                <a:solidFill>
                  <a:schemeClr val="bg2">
                    <a:lumMod val="25000"/>
                  </a:schemeClr>
                </a:solidFill>
                <a:latin typeface="Times New Roman" panose="02020603050405020304" pitchFamily="18" charset="0"/>
                <a:cs typeface="Times New Roman" panose="02020603050405020304" pitchFamily="18" charset="0"/>
              </a:rPr>
              <a:t>Contratantes</a:t>
            </a:r>
            <a:r>
              <a:rPr lang="en-US" sz="2250" dirty="0" smtClean="0">
                <a:solidFill>
                  <a:schemeClr val="bg2">
                    <a:lumMod val="25000"/>
                  </a:schemeClr>
                </a:solidFill>
                <a:latin typeface="Times New Roman" panose="02020603050405020304" pitchFamily="18" charset="0"/>
                <a:cs typeface="Times New Roman" panose="02020603050405020304" pitchFamily="18" charset="0"/>
              </a:rPr>
              <a:t> </a:t>
            </a:r>
            <a:r>
              <a:rPr lang="en-US" sz="2250" dirty="0" err="1" smtClean="0">
                <a:solidFill>
                  <a:schemeClr val="bg2">
                    <a:lumMod val="25000"/>
                  </a:schemeClr>
                </a:solidFill>
                <a:latin typeface="Times New Roman" panose="02020603050405020304" pitchFamily="18" charset="0"/>
                <a:cs typeface="Times New Roman" panose="02020603050405020304" pitchFamily="18" charset="0"/>
              </a:rPr>
              <a:t>están</a:t>
            </a:r>
            <a:r>
              <a:rPr lang="en-US" sz="2250" dirty="0" smtClean="0">
                <a:solidFill>
                  <a:schemeClr val="bg2">
                    <a:lumMod val="25000"/>
                  </a:schemeClr>
                </a:solidFill>
                <a:latin typeface="Times New Roman" panose="02020603050405020304" pitchFamily="18" charset="0"/>
                <a:cs typeface="Times New Roman" panose="02020603050405020304" pitchFamily="18" charset="0"/>
              </a:rPr>
              <a:t> </a:t>
            </a:r>
            <a:r>
              <a:rPr lang="en-US" sz="2250" dirty="0" err="1" smtClean="0">
                <a:solidFill>
                  <a:schemeClr val="bg2">
                    <a:lumMod val="25000"/>
                  </a:schemeClr>
                </a:solidFill>
                <a:latin typeface="Times New Roman" panose="02020603050405020304" pitchFamily="18" charset="0"/>
                <a:cs typeface="Times New Roman" panose="02020603050405020304" pitchFamily="18" charset="0"/>
              </a:rPr>
              <a:t>obligadas</a:t>
            </a:r>
            <a:r>
              <a:rPr lang="en-US" sz="2250" dirty="0" smtClean="0">
                <a:solidFill>
                  <a:schemeClr val="bg2">
                    <a:lumMod val="25000"/>
                  </a:schemeClr>
                </a:solidFill>
                <a:latin typeface="Times New Roman" panose="02020603050405020304" pitchFamily="18" charset="0"/>
                <a:cs typeface="Times New Roman" panose="02020603050405020304" pitchFamily="18" charset="0"/>
              </a:rPr>
              <a:t> a la </a:t>
            </a:r>
            <a:r>
              <a:rPr lang="en-US" sz="2250" dirty="0" err="1" smtClean="0">
                <a:solidFill>
                  <a:schemeClr val="bg2">
                    <a:lumMod val="25000"/>
                  </a:schemeClr>
                </a:solidFill>
                <a:latin typeface="Times New Roman" panose="02020603050405020304" pitchFamily="18" charset="0"/>
                <a:cs typeface="Times New Roman" panose="02020603050405020304" pitchFamily="18" charset="0"/>
              </a:rPr>
              <a:t>aplicación</a:t>
            </a:r>
            <a:r>
              <a:rPr lang="en-US" sz="2250" dirty="0" smtClean="0">
                <a:solidFill>
                  <a:schemeClr val="bg2">
                    <a:lumMod val="25000"/>
                  </a:schemeClr>
                </a:solidFill>
                <a:latin typeface="Times New Roman" panose="02020603050405020304" pitchFamily="18" charset="0"/>
                <a:cs typeface="Times New Roman" panose="02020603050405020304" pitchFamily="18" charset="0"/>
              </a:rPr>
              <a:t> de las ONPI</a:t>
            </a:r>
            <a:endParaRPr lang="en-US" sz="2250" dirty="0">
              <a:latin typeface="Times New Roman" panose="02020603050405020304" pitchFamily="18" charset="0"/>
              <a:cs typeface="Times New Roman" panose="02020603050405020304" pitchFamily="18" charset="0"/>
            </a:endParaRPr>
          </a:p>
          <a:p>
            <a:endParaRPr lang="en-US" sz="2250" dirty="0"/>
          </a:p>
        </p:txBody>
      </p:sp>
      <p:sp>
        <p:nvSpPr>
          <p:cNvPr id="11" name="TextBox 10"/>
          <p:cNvSpPr txBox="1"/>
          <p:nvPr/>
        </p:nvSpPr>
        <p:spPr>
          <a:xfrm>
            <a:off x="3137425" y="3670676"/>
            <a:ext cx="3686665" cy="2516073"/>
          </a:xfrm>
          <a:prstGeom prst="rect">
            <a:avLst/>
          </a:prstGeom>
          <a:noFill/>
        </p:spPr>
        <p:txBody>
          <a:bodyPr wrap="square" rtlCol="0">
            <a:spAutoFit/>
          </a:bodyPr>
          <a:lstStyle/>
          <a:p>
            <a:r>
              <a:rPr lang="en-US" sz="2250" b="1" dirty="0" err="1" smtClean="0">
                <a:solidFill>
                  <a:srgbClr val="800000"/>
                </a:solidFill>
                <a:latin typeface="Times New Roman" panose="02020603050405020304" pitchFamily="18" charset="0"/>
                <a:cs typeface="Times New Roman" panose="02020603050405020304" pitchFamily="18" charset="0"/>
              </a:rPr>
              <a:t>Razón</a:t>
            </a:r>
            <a:r>
              <a:rPr lang="en-US" sz="2250" b="1" dirty="0" smtClean="0">
                <a:solidFill>
                  <a:srgbClr val="800000"/>
                </a:solidFill>
                <a:latin typeface="Times New Roman" panose="02020603050405020304" pitchFamily="18" charset="0"/>
                <a:cs typeface="Times New Roman" panose="02020603050405020304" pitchFamily="18" charset="0"/>
              </a:rPr>
              <a:t>: </a:t>
            </a:r>
            <a:r>
              <a:rPr lang="en-US" sz="2250" dirty="0" err="1" smtClean="0">
                <a:latin typeface="Times New Roman" panose="02020603050405020304" pitchFamily="18" charset="0"/>
                <a:cs typeface="Times New Roman" panose="02020603050405020304" pitchFamily="18" charset="0"/>
              </a:rPr>
              <a:t>Asegurar</a:t>
            </a:r>
            <a:r>
              <a:rPr lang="en-US" sz="2250" dirty="0" smtClean="0">
                <a:latin typeface="Times New Roman" panose="02020603050405020304" pitchFamily="18" charset="0"/>
                <a:cs typeface="Times New Roman" panose="02020603050405020304" pitchFamily="18" charset="0"/>
              </a:rPr>
              <a:t> que la </a:t>
            </a:r>
            <a:r>
              <a:rPr lang="en-US" sz="2250" dirty="0" err="1" smtClean="0">
                <a:latin typeface="Times New Roman" panose="02020603050405020304" pitchFamily="18" charset="0"/>
                <a:cs typeface="Times New Roman" panose="02020603050405020304" pitchFamily="18" charset="0"/>
              </a:rPr>
              <a:t>información</a:t>
            </a:r>
            <a:r>
              <a:rPr lang="en-US" sz="2250" dirty="0" smtClean="0">
                <a:latin typeface="Times New Roman" panose="02020603050405020304" pitchFamily="18" charset="0"/>
                <a:cs typeface="Times New Roman" panose="02020603050405020304" pitchFamily="18" charset="0"/>
              </a:rPr>
              <a:t> </a:t>
            </a:r>
            <a:r>
              <a:rPr lang="en-US" sz="2250" dirty="0" err="1" smtClean="0">
                <a:latin typeface="Times New Roman" panose="02020603050405020304" pitchFamily="18" charset="0"/>
                <a:cs typeface="Times New Roman" panose="02020603050405020304" pitchFamily="18" charset="0"/>
              </a:rPr>
              <a:t>oficial</a:t>
            </a:r>
            <a:r>
              <a:rPr lang="en-US" sz="2250" dirty="0" smtClean="0">
                <a:latin typeface="Times New Roman" panose="02020603050405020304" pitchFamily="18" charset="0"/>
                <a:cs typeface="Times New Roman" panose="02020603050405020304" pitchFamily="18" charset="0"/>
              </a:rPr>
              <a:t> </a:t>
            </a:r>
            <a:r>
              <a:rPr lang="en-US" sz="2250" dirty="0" err="1" smtClean="0">
                <a:latin typeface="Times New Roman" panose="02020603050405020304" pitchFamily="18" charset="0"/>
                <a:cs typeface="Times New Roman" panose="02020603050405020304" pitchFamily="18" charset="0"/>
              </a:rPr>
              <a:t>fitosanitaria</a:t>
            </a:r>
            <a:r>
              <a:rPr lang="en-US" sz="2250" dirty="0" smtClean="0">
                <a:latin typeface="Times New Roman" panose="02020603050405020304" pitchFamily="18" charset="0"/>
                <a:cs typeface="Times New Roman" panose="02020603050405020304" pitchFamily="18" charset="0"/>
              </a:rPr>
              <a:t> </a:t>
            </a:r>
            <a:r>
              <a:rPr lang="en-US" sz="2250" dirty="0" err="1" smtClean="0">
                <a:latin typeface="Times New Roman" panose="02020603050405020304" pitchFamily="18" charset="0"/>
                <a:cs typeface="Times New Roman" panose="02020603050405020304" pitchFamily="18" charset="0"/>
              </a:rPr>
              <a:t>esté</a:t>
            </a:r>
            <a:r>
              <a:rPr lang="en-US" sz="2250" dirty="0" smtClean="0">
                <a:latin typeface="Times New Roman" panose="02020603050405020304" pitchFamily="18" charset="0"/>
                <a:cs typeface="Times New Roman" panose="02020603050405020304" pitchFamily="18" charset="0"/>
              </a:rPr>
              <a:t> </a:t>
            </a:r>
            <a:r>
              <a:rPr lang="en-US" sz="2250" dirty="0" err="1" smtClean="0">
                <a:latin typeface="Times New Roman" panose="02020603050405020304" pitchFamily="18" charset="0"/>
                <a:cs typeface="Times New Roman" panose="02020603050405020304" pitchFamily="18" charset="0"/>
              </a:rPr>
              <a:t>disponible</a:t>
            </a:r>
            <a:r>
              <a:rPr lang="en-US" sz="2250" dirty="0" smtClean="0">
                <a:latin typeface="Times New Roman" panose="02020603050405020304" pitchFamily="18" charset="0"/>
                <a:cs typeface="Times New Roman" panose="02020603050405020304" pitchFamily="18" charset="0"/>
              </a:rPr>
              <a:t>  y para </a:t>
            </a:r>
            <a:r>
              <a:rPr lang="en-US" sz="2250" dirty="0" err="1" smtClean="0">
                <a:latin typeface="Times New Roman" panose="02020603050405020304" pitchFamily="18" charset="0"/>
                <a:cs typeface="Times New Roman" panose="02020603050405020304" pitchFamily="18" charset="0"/>
              </a:rPr>
              <a:t>asegurar</a:t>
            </a:r>
            <a:r>
              <a:rPr lang="en-US" sz="2250" dirty="0" smtClean="0">
                <a:latin typeface="Times New Roman" panose="02020603050405020304" pitchFamily="18" charset="0"/>
                <a:cs typeface="Times New Roman" panose="02020603050405020304" pitchFamily="18" charset="0"/>
              </a:rPr>
              <a:t> un </a:t>
            </a:r>
            <a:r>
              <a:rPr lang="en-US" sz="2250" dirty="0" err="1" smtClean="0">
                <a:latin typeface="Times New Roman" panose="02020603050405020304" pitchFamily="18" charset="0"/>
                <a:cs typeface="Times New Roman" panose="02020603050405020304" pitchFamily="18" charset="0"/>
              </a:rPr>
              <a:t>comercio</a:t>
            </a:r>
            <a:r>
              <a:rPr lang="en-US" sz="2250" dirty="0" smtClean="0">
                <a:latin typeface="Times New Roman" panose="02020603050405020304" pitchFamily="18" charset="0"/>
                <a:cs typeface="Times New Roman" panose="02020603050405020304" pitchFamily="18" charset="0"/>
              </a:rPr>
              <a:t> </a:t>
            </a:r>
            <a:r>
              <a:rPr lang="en-US" sz="2250" dirty="0" err="1" smtClean="0">
                <a:latin typeface="Times New Roman" panose="02020603050405020304" pitchFamily="18" charset="0"/>
                <a:cs typeface="Times New Roman" panose="02020603050405020304" pitchFamily="18" charset="0"/>
              </a:rPr>
              <a:t>seguro</a:t>
            </a:r>
            <a:r>
              <a:rPr lang="en-US" sz="2250" dirty="0" smtClean="0">
                <a:latin typeface="Times New Roman" panose="02020603050405020304" pitchFamily="18" charset="0"/>
                <a:cs typeface="Times New Roman" panose="02020603050405020304" pitchFamily="18" charset="0"/>
              </a:rPr>
              <a:t> y </a:t>
            </a:r>
            <a:r>
              <a:rPr lang="en-US" sz="2250" dirty="0" err="1" smtClean="0">
                <a:latin typeface="Times New Roman" panose="02020603050405020304" pitchFamily="18" charset="0"/>
                <a:cs typeface="Times New Roman" panose="02020603050405020304" pitchFamily="18" charset="0"/>
              </a:rPr>
              <a:t>proteger</a:t>
            </a:r>
            <a:r>
              <a:rPr lang="en-US" sz="2250" dirty="0" smtClean="0">
                <a:latin typeface="Times New Roman" panose="02020603050405020304" pitchFamily="18" charset="0"/>
                <a:cs typeface="Times New Roman" panose="02020603050405020304" pitchFamily="18" charset="0"/>
              </a:rPr>
              <a:t> el </a:t>
            </a:r>
            <a:r>
              <a:rPr lang="en-US" sz="2250" dirty="0" err="1" smtClean="0">
                <a:latin typeface="Times New Roman" panose="02020603050405020304" pitchFamily="18" charset="0"/>
                <a:cs typeface="Times New Roman" panose="02020603050405020304" pitchFamily="18" charset="0"/>
              </a:rPr>
              <a:t>ambiente</a:t>
            </a:r>
            <a:r>
              <a:rPr lang="en-US" sz="2250" dirty="0" smtClean="0">
                <a:latin typeface="Times New Roman" panose="02020603050405020304" pitchFamily="18" charset="0"/>
                <a:cs typeface="Times New Roman" panose="02020603050405020304" pitchFamily="18" charset="0"/>
              </a:rPr>
              <a:t> de las </a:t>
            </a:r>
            <a:r>
              <a:rPr lang="en-US" sz="2250" dirty="0" err="1" smtClean="0">
                <a:latin typeface="Times New Roman" panose="02020603050405020304" pitchFamily="18" charset="0"/>
                <a:cs typeface="Times New Roman" panose="02020603050405020304" pitchFamily="18" charset="0"/>
              </a:rPr>
              <a:t>plagas</a:t>
            </a:r>
            <a:endParaRPr lang="en-US" sz="2250" dirty="0">
              <a:latin typeface="Times New Roman" panose="02020603050405020304" pitchFamily="18" charset="0"/>
              <a:cs typeface="Times New Roman" panose="02020603050405020304" pitchFamily="18" charset="0"/>
            </a:endParaRPr>
          </a:p>
          <a:p>
            <a:endParaRPr lang="en-US" sz="2250" dirty="0"/>
          </a:p>
        </p:txBody>
      </p:sp>
      <p:sp>
        <p:nvSpPr>
          <p:cNvPr id="13" name="TextBox 12">
            <a:extLst>
              <a:ext uri="{FF2B5EF4-FFF2-40B4-BE49-F238E27FC236}">
                <a16:creationId xmlns:a16="http://schemas.microsoft.com/office/drawing/2014/main" id="{7C626807-50B1-4879-8427-9EA2DF37B5B9}"/>
              </a:ext>
            </a:extLst>
          </p:cNvPr>
          <p:cNvSpPr txBox="1"/>
          <p:nvPr/>
        </p:nvSpPr>
        <p:spPr>
          <a:xfrm>
            <a:off x="3935994" y="6346479"/>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1" algn="l"/>
            <a:r>
              <a:rPr lang="en-GB" b="1" dirty="0"/>
              <a:t>3/20</a:t>
            </a:r>
            <a:endParaRPr lang="en-US" dirty="0"/>
          </a:p>
        </p:txBody>
      </p:sp>
    </p:spTree>
    <p:extLst>
      <p:ext uri="{BB962C8B-B14F-4D97-AF65-F5344CB8AC3E}">
        <p14:creationId xmlns:p14="http://schemas.microsoft.com/office/powerpoint/2010/main" val="42562630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16935" y="1818100"/>
            <a:ext cx="557784" cy="555645"/>
          </a:xfrm>
          <a:prstGeom prst="rect">
            <a:avLst/>
          </a:prstGeom>
          <a:solidFill>
            <a:schemeClr val="bg1"/>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txBox="1">
            <a:spLocks/>
          </p:cNvSpPr>
          <p:nvPr/>
        </p:nvSpPr>
        <p:spPr>
          <a:xfrm>
            <a:off x="1975208" y="522806"/>
            <a:ext cx="5635556" cy="825703"/>
          </a:xfrm>
          <a:prstGeom prst="rect">
            <a:avLst/>
          </a:prstGeom>
        </p:spPr>
        <p:txBody>
          <a:bodyPr vert="horz" lIns="54864" tIns="27432" rIns="54864" bIns="27432"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altLang="zh-CN" sz="280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1.2 </a:t>
            </a:r>
            <a:r>
              <a:rPr lang="en-US" altLang="zh-CN" sz="2800" b="1" dirty="0" err="1">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Revisión</a:t>
            </a:r>
            <a:r>
              <a:rPr lang="en-US" altLang="zh-CN" sz="280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 g</a:t>
            </a:r>
            <a:r>
              <a:rPr lang="en-US" sz="280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eneral de ONPI</a:t>
            </a:r>
          </a:p>
        </p:txBody>
      </p:sp>
      <p:sp>
        <p:nvSpPr>
          <p:cNvPr id="5" name="Rectangle 4"/>
          <p:cNvSpPr/>
          <p:nvPr/>
        </p:nvSpPr>
        <p:spPr>
          <a:xfrm>
            <a:off x="644367" y="1848088"/>
            <a:ext cx="502920" cy="502920"/>
          </a:xfrm>
          <a:prstGeom prst="rect">
            <a:avLst/>
          </a:prstGeom>
          <a:solidFill>
            <a:schemeClr val="bg1"/>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Arial" panose="020B0604020202020204" pitchFamily="34" charset="0"/>
                <a:cs typeface="Arial" panose="020B0604020202020204" pitchFamily="34" charset="0"/>
              </a:rPr>
              <a:t>01</a:t>
            </a:r>
          </a:p>
        </p:txBody>
      </p:sp>
      <p:sp>
        <p:nvSpPr>
          <p:cNvPr id="6" name="Rectangle 5"/>
          <p:cNvSpPr/>
          <p:nvPr/>
        </p:nvSpPr>
        <p:spPr>
          <a:xfrm>
            <a:off x="610221" y="3009569"/>
            <a:ext cx="557784" cy="555645"/>
          </a:xfrm>
          <a:prstGeom prst="rect">
            <a:avLst/>
          </a:prstGeom>
          <a:solidFill>
            <a:schemeClr val="bg1"/>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637653" y="3042345"/>
            <a:ext cx="502920" cy="502920"/>
          </a:xfrm>
          <a:prstGeom prst="rect">
            <a:avLst/>
          </a:prstGeom>
          <a:solidFill>
            <a:schemeClr val="bg1"/>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616935" y="4062531"/>
            <a:ext cx="557784" cy="555645"/>
          </a:xfrm>
          <a:prstGeom prst="rect">
            <a:avLst/>
          </a:prstGeom>
          <a:solidFill>
            <a:schemeClr val="bg1"/>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644444" y="4088893"/>
            <a:ext cx="502920" cy="502920"/>
          </a:xfrm>
          <a:prstGeom prst="rect">
            <a:avLst/>
          </a:prstGeom>
          <a:solidFill>
            <a:schemeClr val="bg1"/>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Arial" panose="020B0604020202020204" pitchFamily="34" charset="0"/>
                <a:cs typeface="Arial" panose="020B0604020202020204" pitchFamily="34" charset="0"/>
              </a:rPr>
              <a:t>03</a:t>
            </a:r>
          </a:p>
        </p:txBody>
      </p:sp>
      <p:sp>
        <p:nvSpPr>
          <p:cNvPr id="10" name="Rectangle 9"/>
          <p:cNvSpPr/>
          <p:nvPr/>
        </p:nvSpPr>
        <p:spPr>
          <a:xfrm>
            <a:off x="610221" y="5115493"/>
            <a:ext cx="557784" cy="538402"/>
          </a:xfrm>
          <a:prstGeom prst="rect">
            <a:avLst/>
          </a:prstGeom>
          <a:solidFill>
            <a:schemeClr val="bg1"/>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35131" y="5133234"/>
            <a:ext cx="502920" cy="502920"/>
          </a:xfrm>
          <a:prstGeom prst="rect">
            <a:avLst/>
          </a:prstGeom>
          <a:solidFill>
            <a:schemeClr val="bg1"/>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Arial" panose="020B0604020202020204" pitchFamily="34" charset="0"/>
                <a:cs typeface="Arial" panose="020B0604020202020204" pitchFamily="34" charset="0"/>
              </a:rPr>
              <a:t>04</a:t>
            </a:r>
          </a:p>
        </p:txBody>
      </p:sp>
      <p:sp>
        <p:nvSpPr>
          <p:cNvPr id="12" name="Rectangle 11"/>
          <p:cNvSpPr/>
          <p:nvPr/>
        </p:nvSpPr>
        <p:spPr>
          <a:xfrm>
            <a:off x="635308" y="3042345"/>
            <a:ext cx="502920" cy="502920"/>
          </a:xfrm>
          <a:prstGeom prst="rect">
            <a:avLst/>
          </a:prstGeom>
          <a:solidFill>
            <a:schemeClr val="bg1"/>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Arial" panose="020B0604020202020204" pitchFamily="34" charset="0"/>
                <a:cs typeface="Arial" panose="020B0604020202020204" pitchFamily="34" charset="0"/>
              </a:rPr>
              <a:t>02</a:t>
            </a:r>
          </a:p>
        </p:txBody>
      </p:sp>
      <p:sp>
        <p:nvSpPr>
          <p:cNvPr id="13" name="Rectangle 12"/>
          <p:cNvSpPr/>
          <p:nvPr/>
        </p:nvSpPr>
        <p:spPr>
          <a:xfrm>
            <a:off x="4921092" y="1823408"/>
            <a:ext cx="557784" cy="555645"/>
          </a:xfrm>
          <a:prstGeom prst="rect">
            <a:avLst/>
          </a:prstGeom>
          <a:solidFill>
            <a:schemeClr val="bg1"/>
          </a:solidFill>
          <a:ln>
            <a:solidFill>
              <a:srgbClr val="0000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948800" y="1843401"/>
            <a:ext cx="502920" cy="502920"/>
          </a:xfrm>
          <a:prstGeom prst="rect">
            <a:avLst/>
          </a:prstGeom>
          <a:solidFill>
            <a:schemeClr val="bg1"/>
          </a:solidFill>
          <a:ln>
            <a:solidFill>
              <a:srgbClr val="0000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Arial" panose="020B0604020202020204" pitchFamily="34" charset="0"/>
                <a:cs typeface="Arial" panose="020B0604020202020204" pitchFamily="34" charset="0"/>
              </a:rPr>
              <a:t>05</a:t>
            </a:r>
          </a:p>
        </p:txBody>
      </p:sp>
      <p:sp>
        <p:nvSpPr>
          <p:cNvPr id="15" name="Rectangle 14"/>
          <p:cNvSpPr/>
          <p:nvPr/>
        </p:nvSpPr>
        <p:spPr>
          <a:xfrm>
            <a:off x="4941542" y="2989620"/>
            <a:ext cx="557784" cy="555645"/>
          </a:xfrm>
          <a:prstGeom prst="rect">
            <a:avLst/>
          </a:prstGeom>
          <a:solidFill>
            <a:schemeClr val="bg1"/>
          </a:solidFill>
          <a:ln>
            <a:solidFill>
              <a:srgbClr val="66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4968875" y="3024479"/>
            <a:ext cx="502920" cy="502920"/>
          </a:xfrm>
          <a:prstGeom prst="rect">
            <a:avLst/>
          </a:prstGeom>
          <a:solidFill>
            <a:schemeClr val="bg1"/>
          </a:solidFill>
          <a:ln>
            <a:solidFill>
              <a:srgbClr val="66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Arial" panose="020B0604020202020204" pitchFamily="34" charset="0"/>
                <a:cs typeface="Arial" panose="020B0604020202020204" pitchFamily="34" charset="0"/>
              </a:rPr>
              <a:t>06</a:t>
            </a:r>
          </a:p>
        </p:txBody>
      </p:sp>
      <p:sp>
        <p:nvSpPr>
          <p:cNvPr id="17" name="Rectangle 16"/>
          <p:cNvSpPr/>
          <p:nvPr/>
        </p:nvSpPr>
        <p:spPr>
          <a:xfrm>
            <a:off x="4941443" y="4097113"/>
            <a:ext cx="557784" cy="555645"/>
          </a:xfrm>
          <a:prstGeom prst="rect">
            <a:avLst/>
          </a:prstGeom>
          <a:solidFill>
            <a:schemeClr val="bg1"/>
          </a:solidFill>
          <a:ln>
            <a:solidFill>
              <a:srgbClr val="66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4967054" y="4131991"/>
            <a:ext cx="502920" cy="502920"/>
          </a:xfrm>
          <a:prstGeom prst="rect">
            <a:avLst/>
          </a:prstGeom>
          <a:solidFill>
            <a:schemeClr val="bg1"/>
          </a:solidFill>
          <a:ln>
            <a:solidFill>
              <a:srgbClr val="66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Arial" panose="020B0604020202020204" pitchFamily="34" charset="0"/>
                <a:cs typeface="Arial" panose="020B0604020202020204" pitchFamily="34" charset="0"/>
              </a:rPr>
              <a:t>07</a:t>
            </a:r>
          </a:p>
        </p:txBody>
      </p:sp>
      <p:sp>
        <p:nvSpPr>
          <p:cNvPr id="19" name="Rectangle 18"/>
          <p:cNvSpPr/>
          <p:nvPr/>
        </p:nvSpPr>
        <p:spPr>
          <a:xfrm>
            <a:off x="1325739" y="1772756"/>
            <a:ext cx="3175388" cy="646331"/>
          </a:xfrm>
          <a:prstGeom prst="rect">
            <a:avLst/>
          </a:prstGeom>
        </p:spPr>
        <p:txBody>
          <a:bodyPr wrap="square">
            <a:spAutoFit/>
          </a:bodyPr>
          <a:lstStyle/>
          <a:p>
            <a:r>
              <a:rPr lang="en-GB" b="1" kern="0" dirty="0" err="1" smtClean="0">
                <a:latin typeface="Times New Roman" panose="02020603050405020304" pitchFamily="18" charset="0"/>
                <a:cs typeface="Times New Roman" panose="02020603050405020304" pitchFamily="18" charset="0"/>
              </a:rPr>
              <a:t>Designación</a:t>
            </a:r>
            <a:r>
              <a:rPr lang="en-GB" b="1" kern="0" dirty="0" smtClean="0">
                <a:latin typeface="Times New Roman" panose="02020603050405020304" pitchFamily="18" charset="0"/>
                <a:cs typeface="Times New Roman" panose="02020603050405020304" pitchFamily="18" charset="0"/>
              </a:rPr>
              <a:t> de un Punto de </a:t>
            </a:r>
            <a:r>
              <a:rPr lang="en-GB" b="1" kern="0" dirty="0" err="1" smtClean="0">
                <a:latin typeface="Times New Roman" panose="02020603050405020304" pitchFamily="18" charset="0"/>
                <a:cs typeface="Times New Roman" panose="02020603050405020304" pitchFamily="18" charset="0"/>
              </a:rPr>
              <a:t>Contacto</a:t>
            </a:r>
            <a:r>
              <a:rPr lang="en-GB" b="1" kern="0" dirty="0" smtClean="0">
                <a:latin typeface="Times New Roman" panose="02020603050405020304" pitchFamily="18" charset="0"/>
                <a:cs typeface="Times New Roman" panose="02020603050405020304" pitchFamily="18" charset="0"/>
              </a:rPr>
              <a:t> </a:t>
            </a:r>
            <a:r>
              <a:rPr lang="en-GB" b="1" kern="0" dirty="0" err="1" smtClean="0">
                <a:latin typeface="Times New Roman" panose="02020603050405020304" pitchFamily="18" charset="0"/>
                <a:cs typeface="Times New Roman" panose="02020603050405020304" pitchFamily="18" charset="0"/>
              </a:rPr>
              <a:t>oficial</a:t>
            </a:r>
            <a:r>
              <a:rPr lang="en-GB" b="1" kern="0" dirty="0" smtClean="0">
                <a:latin typeface="Times New Roman" panose="02020603050405020304" pitchFamily="18" charset="0"/>
                <a:cs typeface="Times New Roman" panose="02020603050405020304" pitchFamily="18" charset="0"/>
              </a:rPr>
              <a:t> ante la CIPF </a:t>
            </a:r>
            <a:endParaRPr lang="en-US" b="1" dirty="0"/>
          </a:p>
        </p:txBody>
      </p:sp>
      <p:sp>
        <p:nvSpPr>
          <p:cNvPr id="20" name="Rectangle 19"/>
          <p:cNvSpPr/>
          <p:nvPr/>
        </p:nvSpPr>
        <p:spPr>
          <a:xfrm>
            <a:off x="1352081" y="3053918"/>
            <a:ext cx="2563522" cy="369332"/>
          </a:xfrm>
          <a:prstGeom prst="rect">
            <a:avLst/>
          </a:prstGeom>
        </p:spPr>
        <p:txBody>
          <a:bodyPr wrap="none">
            <a:spAutoFit/>
          </a:bodyPr>
          <a:lstStyle/>
          <a:p>
            <a:pPr lvl="0" defTabSz="548640">
              <a:defRPr/>
            </a:pPr>
            <a:r>
              <a:rPr lang="en-GB" b="1" kern="0" dirty="0" err="1" smtClean="0">
                <a:solidFill>
                  <a:prstClr val="black"/>
                </a:solidFill>
                <a:latin typeface="Times New Roman" panose="02020603050405020304" pitchFamily="18" charset="0"/>
                <a:cs typeface="Times New Roman" panose="02020603050405020304" pitchFamily="18" charset="0"/>
              </a:rPr>
              <a:t>Descripción</a:t>
            </a:r>
            <a:r>
              <a:rPr lang="en-GB" b="1" kern="0" dirty="0" smtClean="0">
                <a:solidFill>
                  <a:prstClr val="black"/>
                </a:solidFill>
                <a:latin typeface="Times New Roman" panose="02020603050405020304" pitchFamily="18" charset="0"/>
                <a:cs typeface="Times New Roman" panose="02020603050405020304" pitchFamily="18" charset="0"/>
              </a:rPr>
              <a:t> de la ONPF</a:t>
            </a:r>
            <a:endParaRPr lang="en-US" b="1" kern="0" dirty="0">
              <a:solidFill>
                <a:prstClr val="black"/>
              </a:solidFill>
              <a:latin typeface="Times New Roman" panose="02020603050405020304" pitchFamily="18" charset="0"/>
              <a:cs typeface="Times New Roman" panose="02020603050405020304" pitchFamily="18" charset="0"/>
            </a:endParaRPr>
          </a:p>
        </p:txBody>
      </p:sp>
      <p:sp>
        <p:nvSpPr>
          <p:cNvPr id="21" name="Rectangle 20"/>
          <p:cNvSpPr/>
          <p:nvPr/>
        </p:nvSpPr>
        <p:spPr>
          <a:xfrm>
            <a:off x="1295345" y="4029169"/>
            <a:ext cx="4572000" cy="646331"/>
          </a:xfrm>
          <a:prstGeom prst="rect">
            <a:avLst/>
          </a:prstGeom>
        </p:spPr>
        <p:txBody>
          <a:bodyPr>
            <a:spAutoFit/>
          </a:bodyPr>
          <a:lstStyle/>
          <a:p>
            <a:pPr lvl="0" defTabSz="548640">
              <a:defRPr/>
            </a:pPr>
            <a:r>
              <a:rPr lang="en-GB" b="1" kern="0" dirty="0" err="1" smtClean="0">
                <a:solidFill>
                  <a:prstClr val="black"/>
                </a:solidFill>
                <a:latin typeface="Times New Roman" panose="02020603050405020304" pitchFamily="18" charset="0"/>
                <a:cs typeface="Times New Roman" panose="02020603050405020304" pitchFamily="18" charset="0"/>
              </a:rPr>
              <a:t>Requisitos</a:t>
            </a:r>
            <a:r>
              <a:rPr lang="en-GB" b="1" kern="0" dirty="0" smtClean="0">
                <a:solidFill>
                  <a:prstClr val="black"/>
                </a:solidFill>
                <a:latin typeface="Times New Roman" panose="02020603050405020304" pitchFamily="18" charset="0"/>
                <a:cs typeface="Times New Roman" panose="02020603050405020304" pitchFamily="18" charset="0"/>
              </a:rPr>
              <a:t> </a:t>
            </a:r>
            <a:r>
              <a:rPr lang="en-GB" b="1" kern="0" dirty="0" err="1" smtClean="0">
                <a:solidFill>
                  <a:prstClr val="black"/>
                </a:solidFill>
                <a:latin typeface="Times New Roman" panose="02020603050405020304" pitchFamily="18" charset="0"/>
                <a:cs typeface="Times New Roman" panose="02020603050405020304" pitchFamily="18" charset="0"/>
              </a:rPr>
              <a:t>fitosanitarios</a:t>
            </a:r>
            <a:r>
              <a:rPr lang="en-GB" b="1" kern="0" dirty="0" smtClean="0">
                <a:solidFill>
                  <a:prstClr val="black"/>
                </a:solidFill>
                <a:latin typeface="Times New Roman" panose="02020603050405020304" pitchFamily="18" charset="0"/>
                <a:cs typeface="Times New Roman" panose="02020603050405020304" pitchFamily="18" charset="0"/>
              </a:rPr>
              <a:t>, </a:t>
            </a:r>
            <a:r>
              <a:rPr lang="en-GB" sz="1600" b="1" kern="0" dirty="0" err="1" smtClean="0">
                <a:solidFill>
                  <a:prstClr val="black"/>
                </a:solidFill>
                <a:latin typeface="Times New Roman" panose="02020603050405020304" pitchFamily="18" charset="0"/>
                <a:cs typeface="Times New Roman" panose="02020603050405020304" pitchFamily="18" charset="0"/>
              </a:rPr>
              <a:t>restricciones</a:t>
            </a:r>
            <a:r>
              <a:rPr lang="en-GB" b="1" kern="0" dirty="0" smtClean="0">
                <a:solidFill>
                  <a:prstClr val="black"/>
                </a:solidFill>
                <a:latin typeface="Times New Roman" panose="02020603050405020304" pitchFamily="18" charset="0"/>
                <a:cs typeface="Times New Roman" panose="02020603050405020304" pitchFamily="18" charset="0"/>
              </a:rPr>
              <a:t> </a:t>
            </a:r>
          </a:p>
          <a:p>
            <a:pPr lvl="0" defTabSz="548640">
              <a:defRPr/>
            </a:pPr>
            <a:r>
              <a:rPr lang="en-GB" b="1" kern="0" dirty="0" smtClean="0">
                <a:solidFill>
                  <a:prstClr val="black"/>
                </a:solidFill>
                <a:latin typeface="Times New Roman" panose="02020603050405020304" pitchFamily="18" charset="0"/>
                <a:cs typeface="Times New Roman" panose="02020603050405020304" pitchFamily="18" charset="0"/>
              </a:rPr>
              <a:t>y </a:t>
            </a:r>
            <a:r>
              <a:rPr lang="en-GB" b="1" kern="0" dirty="0" err="1" smtClean="0">
                <a:solidFill>
                  <a:prstClr val="black"/>
                </a:solidFill>
                <a:latin typeface="Times New Roman" panose="02020603050405020304" pitchFamily="18" charset="0"/>
                <a:cs typeface="Times New Roman" panose="02020603050405020304" pitchFamily="18" charset="0"/>
              </a:rPr>
              <a:t>prohibiciones</a:t>
            </a:r>
            <a:endParaRPr lang="en-US" b="1" kern="0" dirty="0">
              <a:solidFill>
                <a:prstClr val="black"/>
              </a:solidFill>
              <a:latin typeface="Times New Roman" panose="02020603050405020304" pitchFamily="18" charset="0"/>
              <a:cs typeface="Times New Roman" panose="02020603050405020304" pitchFamily="18" charset="0"/>
            </a:endParaRPr>
          </a:p>
        </p:txBody>
      </p:sp>
      <p:sp>
        <p:nvSpPr>
          <p:cNvPr id="22" name="Rectangle 21"/>
          <p:cNvSpPr/>
          <p:nvPr/>
        </p:nvSpPr>
        <p:spPr>
          <a:xfrm>
            <a:off x="1352081" y="5184789"/>
            <a:ext cx="3384260" cy="369332"/>
          </a:xfrm>
          <a:prstGeom prst="rect">
            <a:avLst/>
          </a:prstGeom>
        </p:spPr>
        <p:txBody>
          <a:bodyPr wrap="none">
            <a:spAutoFit/>
          </a:bodyPr>
          <a:lstStyle/>
          <a:p>
            <a:pPr lvl="0" defTabSz="548640">
              <a:defRPr/>
            </a:pPr>
            <a:r>
              <a:rPr lang="en-GB" b="1" kern="0" dirty="0" err="1" smtClean="0">
                <a:latin typeface="Times New Roman" panose="02020603050405020304" pitchFamily="18" charset="0"/>
                <a:cs typeface="Times New Roman" panose="02020603050405020304" pitchFamily="18" charset="0"/>
              </a:rPr>
              <a:t>Listado</a:t>
            </a:r>
            <a:r>
              <a:rPr lang="en-GB" b="1" kern="0" dirty="0" smtClean="0">
                <a:latin typeface="Times New Roman" panose="02020603050405020304" pitchFamily="18" charset="0"/>
                <a:cs typeface="Times New Roman" panose="02020603050405020304" pitchFamily="18" charset="0"/>
              </a:rPr>
              <a:t> de </a:t>
            </a:r>
            <a:r>
              <a:rPr lang="en-GB" b="1" kern="0" dirty="0" err="1" smtClean="0">
                <a:latin typeface="Times New Roman" panose="02020603050405020304" pitchFamily="18" charset="0"/>
                <a:cs typeface="Times New Roman" panose="02020603050405020304" pitchFamily="18" charset="0"/>
              </a:rPr>
              <a:t>los</a:t>
            </a:r>
            <a:r>
              <a:rPr lang="en-GB" b="1" kern="0" dirty="0" smtClean="0">
                <a:latin typeface="Times New Roman" panose="02020603050405020304" pitchFamily="18" charset="0"/>
                <a:cs typeface="Times New Roman" panose="02020603050405020304" pitchFamily="18" charset="0"/>
              </a:rPr>
              <a:t> </a:t>
            </a:r>
            <a:r>
              <a:rPr lang="en-GB" b="1" kern="0" dirty="0" err="1" smtClean="0">
                <a:latin typeface="Times New Roman" panose="02020603050405020304" pitchFamily="18" charset="0"/>
                <a:cs typeface="Times New Roman" panose="02020603050405020304" pitchFamily="18" charset="0"/>
              </a:rPr>
              <a:t>puntos</a:t>
            </a:r>
            <a:r>
              <a:rPr lang="en-GB" b="1" kern="0" dirty="0" smtClean="0">
                <a:latin typeface="Times New Roman" panose="02020603050405020304" pitchFamily="18" charset="0"/>
                <a:cs typeface="Times New Roman" panose="02020603050405020304" pitchFamily="18" charset="0"/>
              </a:rPr>
              <a:t> de entrada</a:t>
            </a:r>
            <a:endParaRPr lang="en-US" b="1" kern="0" dirty="0">
              <a:latin typeface="Times New Roman" panose="02020603050405020304" pitchFamily="18" charset="0"/>
              <a:cs typeface="Times New Roman" panose="02020603050405020304" pitchFamily="18" charset="0"/>
            </a:endParaRPr>
          </a:p>
        </p:txBody>
      </p:sp>
      <p:sp>
        <p:nvSpPr>
          <p:cNvPr id="24" name="Rectangle 23"/>
          <p:cNvSpPr/>
          <p:nvPr/>
        </p:nvSpPr>
        <p:spPr>
          <a:xfrm>
            <a:off x="5592328" y="1871437"/>
            <a:ext cx="3409908" cy="369332"/>
          </a:xfrm>
          <a:prstGeom prst="rect">
            <a:avLst/>
          </a:prstGeom>
        </p:spPr>
        <p:txBody>
          <a:bodyPr wrap="none">
            <a:spAutoFit/>
          </a:bodyPr>
          <a:lstStyle/>
          <a:p>
            <a:pPr lvl="0" defTabSz="548640">
              <a:defRPr/>
            </a:pPr>
            <a:r>
              <a:rPr lang="en-GB" b="1" kern="0" dirty="0" err="1" smtClean="0">
                <a:solidFill>
                  <a:prstClr val="black"/>
                </a:solidFill>
                <a:latin typeface="Times New Roman" panose="02020603050405020304" pitchFamily="18" charset="0"/>
                <a:cs typeface="Times New Roman" panose="02020603050405020304" pitchFamily="18" charset="0"/>
              </a:rPr>
              <a:t>Listado</a:t>
            </a:r>
            <a:r>
              <a:rPr lang="en-GB" b="1" kern="0" dirty="0" smtClean="0">
                <a:solidFill>
                  <a:prstClr val="black"/>
                </a:solidFill>
                <a:latin typeface="Times New Roman" panose="02020603050405020304" pitchFamily="18" charset="0"/>
                <a:cs typeface="Times New Roman" panose="02020603050405020304" pitchFamily="18" charset="0"/>
              </a:rPr>
              <a:t> de </a:t>
            </a:r>
            <a:r>
              <a:rPr lang="en-GB" b="1" kern="0" dirty="0" err="1" smtClean="0">
                <a:solidFill>
                  <a:prstClr val="black"/>
                </a:solidFill>
                <a:latin typeface="Times New Roman" panose="02020603050405020304" pitchFamily="18" charset="0"/>
                <a:cs typeface="Times New Roman" panose="02020603050405020304" pitchFamily="18" charset="0"/>
              </a:rPr>
              <a:t>plagas</a:t>
            </a:r>
            <a:r>
              <a:rPr lang="en-GB" b="1" kern="0" dirty="0" smtClean="0">
                <a:solidFill>
                  <a:prstClr val="black"/>
                </a:solidFill>
                <a:latin typeface="Times New Roman" panose="02020603050405020304" pitchFamily="18" charset="0"/>
                <a:cs typeface="Times New Roman" panose="02020603050405020304" pitchFamily="18" charset="0"/>
              </a:rPr>
              <a:t> </a:t>
            </a:r>
            <a:r>
              <a:rPr lang="en-GB" b="1" kern="0" dirty="0" err="1" smtClean="0">
                <a:solidFill>
                  <a:prstClr val="black"/>
                </a:solidFill>
                <a:latin typeface="Times New Roman" panose="02020603050405020304" pitchFamily="18" charset="0"/>
                <a:cs typeface="Times New Roman" panose="02020603050405020304" pitchFamily="18" charset="0"/>
              </a:rPr>
              <a:t>reglamentadas</a:t>
            </a:r>
            <a:endParaRPr lang="en-US" b="1" kern="0" dirty="0">
              <a:solidFill>
                <a:prstClr val="black"/>
              </a:solidFill>
              <a:latin typeface="Times New Roman" panose="02020603050405020304" pitchFamily="18" charset="0"/>
              <a:cs typeface="Times New Roman" panose="02020603050405020304" pitchFamily="18" charset="0"/>
            </a:endParaRPr>
          </a:p>
        </p:txBody>
      </p:sp>
      <p:sp>
        <p:nvSpPr>
          <p:cNvPr id="25" name="Rectangle 24"/>
          <p:cNvSpPr/>
          <p:nvPr/>
        </p:nvSpPr>
        <p:spPr>
          <a:xfrm>
            <a:off x="5567173" y="3065827"/>
            <a:ext cx="1967205" cy="369332"/>
          </a:xfrm>
          <a:prstGeom prst="rect">
            <a:avLst/>
          </a:prstGeom>
        </p:spPr>
        <p:txBody>
          <a:bodyPr wrap="none">
            <a:spAutoFit/>
          </a:bodyPr>
          <a:lstStyle/>
          <a:p>
            <a:pPr lvl="0" defTabSz="548640">
              <a:defRPr/>
            </a:pPr>
            <a:r>
              <a:rPr lang="en-GB" b="1" kern="0" dirty="0" err="1" smtClean="0">
                <a:solidFill>
                  <a:prstClr val="black"/>
                </a:solidFill>
                <a:latin typeface="Times New Roman" panose="02020603050405020304" pitchFamily="18" charset="0"/>
                <a:cs typeface="Times New Roman" panose="02020603050405020304" pitchFamily="18" charset="0"/>
              </a:rPr>
              <a:t>Informe</a:t>
            </a:r>
            <a:r>
              <a:rPr lang="en-GB" b="1" kern="0" dirty="0" smtClean="0">
                <a:solidFill>
                  <a:prstClr val="black"/>
                </a:solidFill>
                <a:latin typeface="Times New Roman" panose="02020603050405020304" pitchFamily="18" charset="0"/>
                <a:cs typeface="Times New Roman" panose="02020603050405020304" pitchFamily="18" charset="0"/>
              </a:rPr>
              <a:t> de </a:t>
            </a:r>
            <a:r>
              <a:rPr lang="en-GB" b="1" kern="0" dirty="0" err="1" smtClean="0">
                <a:solidFill>
                  <a:prstClr val="black"/>
                </a:solidFill>
                <a:latin typeface="Times New Roman" panose="02020603050405020304" pitchFamily="18" charset="0"/>
                <a:cs typeface="Times New Roman" panose="02020603050405020304" pitchFamily="18" charset="0"/>
              </a:rPr>
              <a:t>plagas</a:t>
            </a:r>
            <a:endParaRPr lang="en-US" b="1" kern="0" dirty="0">
              <a:solidFill>
                <a:prstClr val="black"/>
              </a:solidFill>
              <a:latin typeface="Times New Roman" panose="02020603050405020304" pitchFamily="18" charset="0"/>
              <a:cs typeface="Times New Roman" panose="02020603050405020304" pitchFamily="18" charset="0"/>
            </a:endParaRPr>
          </a:p>
        </p:txBody>
      </p:sp>
      <p:sp>
        <p:nvSpPr>
          <p:cNvPr id="26" name="TextBox 25"/>
          <p:cNvSpPr txBox="1"/>
          <p:nvPr/>
        </p:nvSpPr>
        <p:spPr>
          <a:xfrm>
            <a:off x="5596034" y="4111518"/>
            <a:ext cx="3298584" cy="646331"/>
          </a:xfrm>
          <a:prstGeom prst="rect">
            <a:avLst/>
          </a:prstGeom>
          <a:noFill/>
        </p:spPr>
        <p:txBody>
          <a:bodyPr wrap="square" rtlCol="0">
            <a:spAutoFit/>
          </a:bodyPr>
          <a:lstStyle/>
          <a:p>
            <a:r>
              <a:rPr lang="es-CR" b="1" kern="0" dirty="0" smtClean="0">
                <a:latin typeface="Times New Roman" panose="02020603050405020304" pitchFamily="18" charset="0"/>
                <a:cs typeface="Times New Roman" panose="02020603050405020304" pitchFamily="18" charset="0"/>
              </a:rPr>
              <a:t>Acciones de emergencia</a:t>
            </a:r>
            <a:endParaRPr lang="en-US" b="1" kern="0" dirty="0">
              <a:latin typeface="Times New Roman" panose="02020603050405020304" pitchFamily="18" charset="0"/>
              <a:cs typeface="Times New Roman" panose="02020603050405020304" pitchFamily="18" charset="0"/>
            </a:endParaRPr>
          </a:p>
          <a:p>
            <a:endParaRPr lang="en-US" dirty="0"/>
          </a:p>
        </p:txBody>
      </p:sp>
      <p:cxnSp>
        <p:nvCxnSpPr>
          <p:cNvPr id="29" name="Straight Connector 28"/>
          <p:cNvCxnSpPr/>
          <p:nvPr/>
        </p:nvCxnSpPr>
        <p:spPr>
          <a:xfrm>
            <a:off x="1230693" y="1729101"/>
            <a:ext cx="0" cy="7315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1226078" y="2906733"/>
            <a:ext cx="0" cy="7315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1226080" y="3968914"/>
            <a:ext cx="0" cy="7315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226073" y="5021864"/>
            <a:ext cx="0" cy="7315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567173" y="1715248"/>
            <a:ext cx="0" cy="7315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5567173" y="2888258"/>
            <a:ext cx="0" cy="7315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5548691" y="3996625"/>
            <a:ext cx="0" cy="7315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1174719" y="1555432"/>
            <a:ext cx="1628972" cy="307777"/>
          </a:xfrm>
          <a:prstGeom prst="rect">
            <a:avLst/>
          </a:prstGeom>
          <a:noFill/>
        </p:spPr>
        <p:txBody>
          <a:bodyPr wrap="none" rtlCol="0">
            <a:spAutoFit/>
          </a:bodyPr>
          <a:lstStyle/>
          <a:p>
            <a:r>
              <a:rPr lang="en-US" sz="1400" dirty="0" err="1" smtClean="0">
                <a:solidFill>
                  <a:srgbClr val="0000CC"/>
                </a:solidFill>
                <a:latin typeface="Arial" panose="020B0604020202020204" pitchFamily="34" charset="0"/>
                <a:cs typeface="Arial" panose="020B0604020202020204" pitchFamily="34" charset="0"/>
              </a:rPr>
              <a:t>Obligación</a:t>
            </a:r>
            <a:r>
              <a:rPr lang="en-US" sz="1400" dirty="0" smtClean="0">
                <a:solidFill>
                  <a:srgbClr val="0000CC"/>
                </a:solidFill>
                <a:latin typeface="Arial" panose="020B0604020202020204" pitchFamily="34" charset="0"/>
                <a:cs typeface="Arial" panose="020B0604020202020204" pitchFamily="34" charset="0"/>
              </a:rPr>
              <a:t> </a:t>
            </a:r>
            <a:r>
              <a:rPr lang="en-US" sz="1400" dirty="0" err="1">
                <a:solidFill>
                  <a:srgbClr val="0000CC"/>
                </a:solidFill>
                <a:latin typeface="Arial" panose="020B0604020202020204" pitchFamily="34" charset="0"/>
                <a:cs typeface="Arial" panose="020B0604020202020204" pitchFamily="34" charset="0"/>
              </a:rPr>
              <a:t>P</a:t>
            </a:r>
            <a:r>
              <a:rPr lang="en-US" sz="1400" dirty="0" err="1" smtClean="0">
                <a:solidFill>
                  <a:srgbClr val="0000CC"/>
                </a:solidFill>
                <a:latin typeface="Arial" panose="020B0604020202020204" pitchFamily="34" charset="0"/>
                <a:cs typeface="Arial" panose="020B0604020202020204" pitchFamily="34" charset="0"/>
              </a:rPr>
              <a:t>úbica</a:t>
            </a:r>
            <a:endParaRPr lang="en-US" sz="1400" dirty="0">
              <a:solidFill>
                <a:srgbClr val="0000CC"/>
              </a:solidFill>
              <a:latin typeface="Arial" panose="020B0604020202020204" pitchFamily="34" charset="0"/>
              <a:cs typeface="Arial" panose="020B0604020202020204" pitchFamily="34" charset="0"/>
            </a:endParaRPr>
          </a:p>
        </p:txBody>
      </p:sp>
      <p:sp>
        <p:nvSpPr>
          <p:cNvPr id="38" name="TextBox 37"/>
          <p:cNvSpPr txBox="1"/>
          <p:nvPr/>
        </p:nvSpPr>
        <p:spPr>
          <a:xfrm>
            <a:off x="1193092" y="2753565"/>
            <a:ext cx="1669047" cy="307777"/>
          </a:xfrm>
          <a:prstGeom prst="rect">
            <a:avLst/>
          </a:prstGeom>
          <a:noFill/>
        </p:spPr>
        <p:txBody>
          <a:bodyPr wrap="none" rtlCol="0">
            <a:spAutoFit/>
          </a:bodyPr>
          <a:lstStyle/>
          <a:p>
            <a:r>
              <a:rPr lang="en-US" sz="1400" dirty="0" err="1" smtClean="0">
                <a:solidFill>
                  <a:srgbClr val="0000CC"/>
                </a:solidFill>
                <a:latin typeface="Arial" panose="020B0604020202020204" pitchFamily="34" charset="0"/>
                <a:cs typeface="Arial" panose="020B0604020202020204" pitchFamily="34" charset="0"/>
              </a:rPr>
              <a:t>Obligación</a:t>
            </a:r>
            <a:r>
              <a:rPr lang="en-US" sz="1400" dirty="0" smtClean="0">
                <a:solidFill>
                  <a:srgbClr val="0000CC"/>
                </a:solidFill>
                <a:latin typeface="Arial" panose="020B0604020202020204" pitchFamily="34" charset="0"/>
                <a:cs typeface="Arial" panose="020B0604020202020204" pitchFamily="34" charset="0"/>
              </a:rPr>
              <a:t> </a:t>
            </a:r>
            <a:r>
              <a:rPr lang="en-US" sz="1400" dirty="0" err="1" smtClean="0">
                <a:solidFill>
                  <a:srgbClr val="0000CC"/>
                </a:solidFill>
                <a:latin typeface="Arial" panose="020B0604020202020204" pitchFamily="34" charset="0"/>
                <a:cs typeface="Arial" panose="020B0604020202020204" pitchFamily="34" charset="0"/>
              </a:rPr>
              <a:t>Pública</a:t>
            </a:r>
            <a:endParaRPr lang="en-US" sz="1400" dirty="0">
              <a:solidFill>
                <a:srgbClr val="0000CC"/>
              </a:solidFill>
              <a:latin typeface="Arial" panose="020B0604020202020204" pitchFamily="34" charset="0"/>
              <a:cs typeface="Arial" panose="020B0604020202020204" pitchFamily="34" charset="0"/>
            </a:endParaRPr>
          </a:p>
        </p:txBody>
      </p:sp>
      <p:sp>
        <p:nvSpPr>
          <p:cNvPr id="39" name="TextBox 38"/>
          <p:cNvSpPr txBox="1"/>
          <p:nvPr/>
        </p:nvSpPr>
        <p:spPr>
          <a:xfrm>
            <a:off x="1188587" y="3803741"/>
            <a:ext cx="1669047" cy="307777"/>
          </a:xfrm>
          <a:prstGeom prst="rect">
            <a:avLst/>
          </a:prstGeom>
          <a:noFill/>
        </p:spPr>
        <p:txBody>
          <a:bodyPr wrap="none" rtlCol="0">
            <a:spAutoFit/>
          </a:bodyPr>
          <a:lstStyle/>
          <a:p>
            <a:r>
              <a:rPr lang="en-US" sz="1400" dirty="0" err="1" smtClean="0">
                <a:solidFill>
                  <a:srgbClr val="0000CC"/>
                </a:solidFill>
                <a:latin typeface="Arial" panose="020B0604020202020204" pitchFamily="34" charset="0"/>
                <a:cs typeface="Arial" panose="020B0604020202020204" pitchFamily="34" charset="0"/>
              </a:rPr>
              <a:t>Obligación</a:t>
            </a:r>
            <a:r>
              <a:rPr lang="en-US" sz="1400" dirty="0" smtClean="0">
                <a:solidFill>
                  <a:srgbClr val="0000CC"/>
                </a:solidFill>
                <a:latin typeface="Arial" panose="020B0604020202020204" pitchFamily="34" charset="0"/>
                <a:cs typeface="Arial" panose="020B0604020202020204" pitchFamily="34" charset="0"/>
              </a:rPr>
              <a:t> </a:t>
            </a:r>
            <a:r>
              <a:rPr lang="en-US" sz="1400" dirty="0" err="1" smtClean="0">
                <a:solidFill>
                  <a:srgbClr val="0000CC"/>
                </a:solidFill>
                <a:latin typeface="Arial" panose="020B0604020202020204" pitchFamily="34" charset="0"/>
                <a:cs typeface="Arial" panose="020B0604020202020204" pitchFamily="34" charset="0"/>
              </a:rPr>
              <a:t>Pública</a:t>
            </a:r>
            <a:endParaRPr lang="en-US" sz="1400" dirty="0">
              <a:solidFill>
                <a:srgbClr val="0000CC"/>
              </a:solidFill>
              <a:latin typeface="Arial" panose="020B0604020202020204" pitchFamily="34" charset="0"/>
              <a:cs typeface="Arial" panose="020B0604020202020204" pitchFamily="34" charset="0"/>
            </a:endParaRPr>
          </a:p>
        </p:txBody>
      </p:sp>
      <p:sp>
        <p:nvSpPr>
          <p:cNvPr id="40" name="TextBox 39"/>
          <p:cNvSpPr txBox="1"/>
          <p:nvPr/>
        </p:nvSpPr>
        <p:spPr>
          <a:xfrm>
            <a:off x="1172768" y="4848653"/>
            <a:ext cx="1669047" cy="307777"/>
          </a:xfrm>
          <a:prstGeom prst="rect">
            <a:avLst/>
          </a:prstGeom>
          <a:noFill/>
        </p:spPr>
        <p:txBody>
          <a:bodyPr wrap="none" rtlCol="0">
            <a:spAutoFit/>
          </a:bodyPr>
          <a:lstStyle/>
          <a:p>
            <a:r>
              <a:rPr lang="en-US" sz="1400" dirty="0" err="1" smtClean="0">
                <a:solidFill>
                  <a:srgbClr val="0000CC"/>
                </a:solidFill>
                <a:latin typeface="Arial" panose="020B0604020202020204" pitchFamily="34" charset="0"/>
                <a:cs typeface="Arial" panose="020B0604020202020204" pitchFamily="34" charset="0"/>
              </a:rPr>
              <a:t>Obligación</a:t>
            </a:r>
            <a:r>
              <a:rPr lang="en-US" sz="1400" dirty="0" smtClean="0">
                <a:solidFill>
                  <a:srgbClr val="0000CC"/>
                </a:solidFill>
                <a:latin typeface="Arial" panose="020B0604020202020204" pitchFamily="34" charset="0"/>
                <a:cs typeface="Arial" panose="020B0604020202020204" pitchFamily="34" charset="0"/>
              </a:rPr>
              <a:t> </a:t>
            </a:r>
            <a:r>
              <a:rPr lang="en-US" sz="1400" dirty="0" err="1" smtClean="0">
                <a:solidFill>
                  <a:srgbClr val="0000CC"/>
                </a:solidFill>
                <a:latin typeface="Arial" panose="020B0604020202020204" pitchFamily="34" charset="0"/>
                <a:cs typeface="Arial" panose="020B0604020202020204" pitchFamily="34" charset="0"/>
              </a:rPr>
              <a:t>Pública</a:t>
            </a:r>
            <a:endParaRPr lang="en-US" sz="1400" dirty="0">
              <a:solidFill>
                <a:srgbClr val="0000CC"/>
              </a:solidFill>
              <a:latin typeface="Arial" panose="020B0604020202020204" pitchFamily="34" charset="0"/>
              <a:cs typeface="Arial" panose="020B0604020202020204" pitchFamily="34" charset="0"/>
            </a:endParaRPr>
          </a:p>
        </p:txBody>
      </p:sp>
      <p:sp>
        <p:nvSpPr>
          <p:cNvPr id="41" name="TextBox 40"/>
          <p:cNvSpPr txBox="1"/>
          <p:nvPr/>
        </p:nvSpPr>
        <p:spPr>
          <a:xfrm>
            <a:off x="5513593" y="1549437"/>
            <a:ext cx="1548822" cy="307777"/>
          </a:xfrm>
          <a:prstGeom prst="rect">
            <a:avLst/>
          </a:prstGeom>
          <a:noFill/>
        </p:spPr>
        <p:txBody>
          <a:bodyPr wrap="none" rtlCol="0">
            <a:spAutoFit/>
          </a:bodyPr>
          <a:lstStyle/>
          <a:p>
            <a:r>
              <a:rPr lang="en-US" sz="1400" dirty="0" err="1" smtClean="0">
                <a:solidFill>
                  <a:srgbClr val="0000CC"/>
                </a:solidFill>
                <a:latin typeface="Arial" panose="020B0604020202020204" pitchFamily="34" charset="0"/>
                <a:cs typeface="Arial" panose="020B0604020202020204" pitchFamily="34" charset="0"/>
              </a:rPr>
              <a:t>Obligación</a:t>
            </a:r>
            <a:r>
              <a:rPr lang="en-US" sz="1400" dirty="0" smtClean="0">
                <a:solidFill>
                  <a:srgbClr val="0000CC"/>
                </a:solidFill>
                <a:latin typeface="Arial" panose="020B0604020202020204" pitchFamily="34" charset="0"/>
                <a:cs typeface="Arial" panose="020B0604020202020204" pitchFamily="34" charset="0"/>
              </a:rPr>
              <a:t> </a:t>
            </a:r>
            <a:r>
              <a:rPr lang="en-US" sz="1400" dirty="0" err="1" smtClean="0">
                <a:solidFill>
                  <a:srgbClr val="0000CC"/>
                </a:solidFill>
                <a:latin typeface="Arial" panose="020B0604020202020204" pitchFamily="34" charset="0"/>
                <a:cs typeface="Arial" panose="020B0604020202020204" pitchFamily="34" charset="0"/>
              </a:rPr>
              <a:t>púlica</a:t>
            </a:r>
            <a:endParaRPr lang="en-US" sz="1400" dirty="0">
              <a:solidFill>
                <a:srgbClr val="0000CC"/>
              </a:solidFill>
              <a:latin typeface="Arial" panose="020B0604020202020204" pitchFamily="34" charset="0"/>
              <a:cs typeface="Arial" panose="020B0604020202020204" pitchFamily="34" charset="0"/>
            </a:endParaRPr>
          </a:p>
        </p:txBody>
      </p:sp>
      <p:sp>
        <p:nvSpPr>
          <p:cNvPr id="42" name="TextBox 41"/>
          <p:cNvSpPr txBox="1"/>
          <p:nvPr/>
        </p:nvSpPr>
        <p:spPr>
          <a:xfrm>
            <a:off x="5533842" y="2715105"/>
            <a:ext cx="1669047" cy="307777"/>
          </a:xfrm>
          <a:prstGeom prst="rect">
            <a:avLst/>
          </a:prstGeom>
          <a:noFill/>
        </p:spPr>
        <p:txBody>
          <a:bodyPr wrap="none" rtlCol="0">
            <a:spAutoFit/>
          </a:bodyPr>
          <a:lstStyle/>
          <a:p>
            <a:r>
              <a:rPr lang="en-US" sz="1400" dirty="0" err="1" smtClean="0">
                <a:solidFill>
                  <a:srgbClr val="0000CC"/>
                </a:solidFill>
                <a:latin typeface="Arial" panose="020B0604020202020204" pitchFamily="34" charset="0"/>
                <a:cs typeface="Arial" panose="020B0604020202020204" pitchFamily="34" charset="0"/>
              </a:rPr>
              <a:t>Obligación</a:t>
            </a:r>
            <a:r>
              <a:rPr lang="en-US" sz="1400" dirty="0" smtClean="0">
                <a:solidFill>
                  <a:srgbClr val="0000CC"/>
                </a:solidFill>
                <a:latin typeface="Arial" panose="020B0604020202020204" pitchFamily="34" charset="0"/>
                <a:cs typeface="Arial" panose="020B0604020202020204" pitchFamily="34" charset="0"/>
              </a:rPr>
              <a:t> </a:t>
            </a:r>
            <a:r>
              <a:rPr lang="en-US" sz="1400" dirty="0" err="1" smtClean="0">
                <a:solidFill>
                  <a:srgbClr val="0000CC"/>
                </a:solidFill>
                <a:latin typeface="Arial" panose="020B0604020202020204" pitchFamily="34" charset="0"/>
                <a:cs typeface="Arial" panose="020B0604020202020204" pitchFamily="34" charset="0"/>
              </a:rPr>
              <a:t>Pública</a:t>
            </a:r>
            <a:endParaRPr lang="en-US" sz="1400" dirty="0">
              <a:solidFill>
                <a:srgbClr val="0000CC"/>
              </a:solidFill>
              <a:latin typeface="Arial" panose="020B0604020202020204" pitchFamily="34" charset="0"/>
              <a:cs typeface="Arial" panose="020B0604020202020204" pitchFamily="34" charset="0"/>
            </a:endParaRPr>
          </a:p>
        </p:txBody>
      </p:sp>
      <p:sp>
        <p:nvSpPr>
          <p:cNvPr id="43" name="TextBox 42"/>
          <p:cNvSpPr txBox="1"/>
          <p:nvPr/>
        </p:nvSpPr>
        <p:spPr>
          <a:xfrm>
            <a:off x="5513593" y="3833500"/>
            <a:ext cx="1669047" cy="307777"/>
          </a:xfrm>
          <a:prstGeom prst="rect">
            <a:avLst/>
          </a:prstGeom>
          <a:noFill/>
        </p:spPr>
        <p:txBody>
          <a:bodyPr wrap="none" rtlCol="0">
            <a:spAutoFit/>
          </a:bodyPr>
          <a:lstStyle/>
          <a:p>
            <a:r>
              <a:rPr lang="en-US" sz="1400" dirty="0" err="1" smtClean="0">
                <a:solidFill>
                  <a:srgbClr val="0000CC"/>
                </a:solidFill>
                <a:latin typeface="Arial" panose="020B0604020202020204" pitchFamily="34" charset="0"/>
                <a:cs typeface="Arial" panose="020B0604020202020204" pitchFamily="34" charset="0"/>
              </a:rPr>
              <a:t>Obligación</a:t>
            </a:r>
            <a:r>
              <a:rPr lang="en-US" sz="1400" dirty="0" smtClean="0">
                <a:solidFill>
                  <a:srgbClr val="0000CC"/>
                </a:solidFill>
                <a:latin typeface="Arial" panose="020B0604020202020204" pitchFamily="34" charset="0"/>
                <a:cs typeface="Arial" panose="020B0604020202020204" pitchFamily="34" charset="0"/>
              </a:rPr>
              <a:t> </a:t>
            </a:r>
            <a:r>
              <a:rPr lang="en-US" sz="1400" dirty="0" err="1" smtClean="0">
                <a:solidFill>
                  <a:srgbClr val="0000CC"/>
                </a:solidFill>
                <a:latin typeface="Arial" panose="020B0604020202020204" pitchFamily="34" charset="0"/>
                <a:cs typeface="Arial" panose="020B0604020202020204" pitchFamily="34" charset="0"/>
              </a:rPr>
              <a:t>Pública</a:t>
            </a:r>
            <a:endParaRPr lang="en-US" sz="1400" dirty="0">
              <a:solidFill>
                <a:srgbClr val="0000CC"/>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289BACCB-A00D-4327-89E7-1BF78649336A}"/>
              </a:ext>
            </a:extLst>
          </p:cNvPr>
          <p:cNvSpPr txBox="1"/>
          <p:nvPr/>
        </p:nvSpPr>
        <p:spPr>
          <a:xfrm>
            <a:off x="3935994" y="6346479"/>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1" algn="l"/>
            <a:r>
              <a:rPr lang="en-GB" b="1" dirty="0"/>
              <a:t>4/20</a:t>
            </a:r>
            <a:endParaRPr lang="en-US" dirty="0"/>
          </a:p>
        </p:txBody>
      </p:sp>
    </p:spTree>
    <p:extLst>
      <p:ext uri="{BB962C8B-B14F-4D97-AF65-F5344CB8AC3E}">
        <p14:creationId xmlns:p14="http://schemas.microsoft.com/office/powerpoint/2010/main" val="34227527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16935" y="1818100"/>
            <a:ext cx="557784" cy="555645"/>
          </a:xfrm>
          <a:prstGeom prst="rect">
            <a:avLst/>
          </a:prstGeom>
          <a:solidFill>
            <a:schemeClr val="bg1"/>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txBox="1">
            <a:spLocks/>
          </p:cNvSpPr>
          <p:nvPr/>
        </p:nvSpPr>
        <p:spPr>
          <a:xfrm>
            <a:off x="1975208" y="522806"/>
            <a:ext cx="5635556" cy="825703"/>
          </a:xfrm>
          <a:prstGeom prst="rect">
            <a:avLst/>
          </a:prstGeom>
        </p:spPr>
        <p:txBody>
          <a:bodyPr vert="horz" lIns="54864" tIns="27432" rIns="54864" bIns="27432"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548640" fontAlgn="auto">
              <a:spcAft>
                <a:spcPts val="0"/>
              </a:spcAft>
              <a:defRPr/>
            </a:pPr>
            <a:r>
              <a:rPr lang="en-US" altLang="zh-CN" sz="280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1.2 </a:t>
            </a:r>
            <a:r>
              <a:rPr lang="en-US" sz="2800" b="1" dirty="0" err="1" smtClean="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Revisión</a:t>
            </a:r>
            <a:r>
              <a:rPr lang="en-US" sz="2800" b="1" dirty="0" smtClean="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 </a:t>
            </a:r>
            <a:r>
              <a:rPr lang="en-US" sz="2800" b="1" dirty="0" smtClean="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general, </a:t>
            </a:r>
            <a:r>
              <a:rPr lang="en-US" sz="2800" b="1" dirty="0" smtClean="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ONPI bilateral</a:t>
            </a:r>
            <a:endParaRPr lang="en-US" sz="280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endParaRPr>
          </a:p>
        </p:txBody>
      </p:sp>
      <p:sp>
        <p:nvSpPr>
          <p:cNvPr id="5" name="Rectangle 4"/>
          <p:cNvSpPr/>
          <p:nvPr/>
        </p:nvSpPr>
        <p:spPr>
          <a:xfrm>
            <a:off x="644367" y="1848088"/>
            <a:ext cx="502920" cy="502920"/>
          </a:xfrm>
          <a:prstGeom prst="rect">
            <a:avLst/>
          </a:prstGeom>
          <a:solidFill>
            <a:schemeClr val="bg1"/>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Arial" panose="020B0604020202020204" pitchFamily="34" charset="0"/>
                <a:cs typeface="Arial" panose="020B0604020202020204" pitchFamily="34" charset="0"/>
              </a:rPr>
              <a:t>01</a:t>
            </a:r>
          </a:p>
        </p:txBody>
      </p:sp>
      <p:sp>
        <p:nvSpPr>
          <p:cNvPr id="6" name="Rectangle 5"/>
          <p:cNvSpPr/>
          <p:nvPr/>
        </p:nvSpPr>
        <p:spPr>
          <a:xfrm>
            <a:off x="610221" y="3388258"/>
            <a:ext cx="557784" cy="555645"/>
          </a:xfrm>
          <a:prstGeom prst="rect">
            <a:avLst/>
          </a:prstGeom>
          <a:solidFill>
            <a:schemeClr val="bg1"/>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616935" y="4746012"/>
            <a:ext cx="557784" cy="555645"/>
          </a:xfrm>
          <a:prstGeom prst="rect">
            <a:avLst/>
          </a:prstGeom>
          <a:solidFill>
            <a:schemeClr val="bg1"/>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642992" y="4783096"/>
            <a:ext cx="502920" cy="502920"/>
          </a:xfrm>
          <a:prstGeom prst="rect">
            <a:avLst/>
          </a:prstGeom>
          <a:solidFill>
            <a:schemeClr val="bg1"/>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Arial" panose="020B0604020202020204" pitchFamily="34" charset="0"/>
                <a:cs typeface="Arial" panose="020B0604020202020204" pitchFamily="34" charset="0"/>
              </a:rPr>
              <a:t>03</a:t>
            </a:r>
          </a:p>
        </p:txBody>
      </p:sp>
      <p:sp>
        <p:nvSpPr>
          <p:cNvPr id="12" name="Rectangle 11"/>
          <p:cNvSpPr/>
          <p:nvPr/>
        </p:nvSpPr>
        <p:spPr>
          <a:xfrm>
            <a:off x="635308" y="3421028"/>
            <a:ext cx="502920" cy="502920"/>
          </a:xfrm>
          <a:prstGeom prst="rect">
            <a:avLst/>
          </a:prstGeom>
          <a:solidFill>
            <a:schemeClr val="bg1"/>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Arial" panose="020B0604020202020204" pitchFamily="34" charset="0"/>
                <a:cs typeface="Arial" panose="020B0604020202020204" pitchFamily="34" charset="0"/>
              </a:rPr>
              <a:t>02</a:t>
            </a:r>
          </a:p>
        </p:txBody>
      </p:sp>
      <p:sp>
        <p:nvSpPr>
          <p:cNvPr id="13" name="Rectangle 12"/>
          <p:cNvSpPr/>
          <p:nvPr/>
        </p:nvSpPr>
        <p:spPr>
          <a:xfrm>
            <a:off x="4921092" y="1823408"/>
            <a:ext cx="557784" cy="555645"/>
          </a:xfrm>
          <a:prstGeom prst="rect">
            <a:avLst/>
          </a:prstGeom>
          <a:solidFill>
            <a:schemeClr val="bg1"/>
          </a:solidFill>
          <a:ln>
            <a:solidFill>
              <a:srgbClr val="0000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948800" y="1843401"/>
            <a:ext cx="502920" cy="502920"/>
          </a:xfrm>
          <a:prstGeom prst="rect">
            <a:avLst/>
          </a:prstGeom>
          <a:solidFill>
            <a:schemeClr val="bg1"/>
          </a:solidFill>
          <a:ln>
            <a:solidFill>
              <a:srgbClr val="0000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Arial" panose="020B0604020202020204" pitchFamily="34" charset="0"/>
                <a:cs typeface="Arial" panose="020B0604020202020204" pitchFamily="34" charset="0"/>
              </a:rPr>
              <a:t>04</a:t>
            </a:r>
          </a:p>
        </p:txBody>
      </p:sp>
      <p:sp>
        <p:nvSpPr>
          <p:cNvPr id="15" name="Rectangle 14"/>
          <p:cNvSpPr/>
          <p:nvPr/>
        </p:nvSpPr>
        <p:spPr>
          <a:xfrm>
            <a:off x="4941542" y="3386776"/>
            <a:ext cx="557784" cy="555645"/>
          </a:xfrm>
          <a:prstGeom prst="rect">
            <a:avLst/>
          </a:prstGeom>
          <a:solidFill>
            <a:schemeClr val="bg1"/>
          </a:solidFill>
          <a:ln>
            <a:solidFill>
              <a:srgbClr val="66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4968875" y="3421648"/>
            <a:ext cx="502920" cy="502920"/>
          </a:xfrm>
          <a:prstGeom prst="rect">
            <a:avLst/>
          </a:prstGeom>
          <a:solidFill>
            <a:schemeClr val="bg1"/>
          </a:solidFill>
          <a:ln>
            <a:solidFill>
              <a:srgbClr val="66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Arial" panose="020B0604020202020204" pitchFamily="34" charset="0"/>
                <a:cs typeface="Arial" panose="020B0604020202020204" pitchFamily="34" charset="0"/>
              </a:rPr>
              <a:t>05</a:t>
            </a:r>
          </a:p>
        </p:txBody>
      </p:sp>
      <p:sp>
        <p:nvSpPr>
          <p:cNvPr id="17" name="Rectangle 16"/>
          <p:cNvSpPr/>
          <p:nvPr/>
        </p:nvSpPr>
        <p:spPr>
          <a:xfrm>
            <a:off x="4941443" y="4725180"/>
            <a:ext cx="557784" cy="555645"/>
          </a:xfrm>
          <a:prstGeom prst="rect">
            <a:avLst/>
          </a:prstGeom>
          <a:solidFill>
            <a:schemeClr val="bg1"/>
          </a:solidFill>
          <a:ln>
            <a:solidFill>
              <a:srgbClr val="66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4967054" y="4760066"/>
            <a:ext cx="502920" cy="502920"/>
          </a:xfrm>
          <a:prstGeom prst="rect">
            <a:avLst/>
          </a:prstGeom>
          <a:solidFill>
            <a:schemeClr val="bg1"/>
          </a:solidFill>
          <a:ln>
            <a:solidFill>
              <a:srgbClr val="66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Arial" panose="020B0604020202020204" pitchFamily="34" charset="0"/>
                <a:cs typeface="Arial" panose="020B0604020202020204" pitchFamily="34" charset="0"/>
              </a:rPr>
              <a:t>06</a:t>
            </a:r>
          </a:p>
        </p:txBody>
      </p:sp>
      <p:sp>
        <p:nvSpPr>
          <p:cNvPr id="19" name="Rectangle 18"/>
          <p:cNvSpPr/>
          <p:nvPr/>
        </p:nvSpPr>
        <p:spPr>
          <a:xfrm>
            <a:off x="1190645" y="1764391"/>
            <a:ext cx="3175388" cy="923330"/>
          </a:xfrm>
          <a:prstGeom prst="rect">
            <a:avLst/>
          </a:prstGeom>
        </p:spPr>
        <p:txBody>
          <a:bodyPr wrap="square">
            <a:spAutoFit/>
          </a:bodyPr>
          <a:lstStyle/>
          <a:p>
            <a:r>
              <a:rPr lang="en-GB" b="1" kern="0" dirty="0" err="1" smtClean="0">
                <a:latin typeface="Times New Roman" panose="02020603050405020304" pitchFamily="18" charset="0"/>
                <a:cs typeface="Times New Roman" panose="02020603050405020304" pitchFamily="18" charset="0"/>
              </a:rPr>
              <a:t>Estructura</a:t>
            </a:r>
            <a:r>
              <a:rPr lang="en-GB" b="1" kern="0" dirty="0" smtClean="0">
                <a:latin typeface="Times New Roman" panose="02020603050405020304" pitchFamily="18" charset="0"/>
                <a:cs typeface="Times New Roman" panose="02020603050405020304" pitchFamily="18" charset="0"/>
              </a:rPr>
              <a:t> </a:t>
            </a:r>
            <a:r>
              <a:rPr lang="en-GB" b="1" kern="0" dirty="0" err="1" smtClean="0">
                <a:latin typeface="Times New Roman" panose="02020603050405020304" pitchFamily="18" charset="0"/>
                <a:cs typeface="Times New Roman" panose="02020603050405020304" pitchFamily="18" charset="0"/>
              </a:rPr>
              <a:t>organizativa</a:t>
            </a:r>
            <a:r>
              <a:rPr lang="en-GB" b="1" kern="0" dirty="0" smtClean="0">
                <a:latin typeface="Times New Roman" panose="02020603050405020304" pitchFamily="18" charset="0"/>
                <a:cs typeface="Times New Roman" panose="02020603050405020304" pitchFamily="18" charset="0"/>
              </a:rPr>
              <a:t> para la </a:t>
            </a:r>
            <a:r>
              <a:rPr lang="en-GB" b="1" kern="0" dirty="0" err="1" smtClean="0">
                <a:latin typeface="Times New Roman" panose="02020603050405020304" pitchFamily="18" charset="0"/>
                <a:cs typeface="Times New Roman" panose="02020603050405020304" pitchFamily="18" charset="0"/>
              </a:rPr>
              <a:t>protección</a:t>
            </a:r>
            <a:r>
              <a:rPr lang="en-GB" b="1" kern="0" dirty="0" smtClean="0">
                <a:latin typeface="Times New Roman" panose="02020603050405020304" pitchFamily="18" charset="0"/>
                <a:cs typeface="Times New Roman" panose="02020603050405020304" pitchFamily="18" charset="0"/>
              </a:rPr>
              <a:t> de las </a:t>
            </a:r>
            <a:r>
              <a:rPr lang="en-GB" b="1" kern="0" dirty="0" err="1" smtClean="0">
                <a:latin typeface="Times New Roman" panose="02020603050405020304" pitchFamily="18" charset="0"/>
                <a:cs typeface="Times New Roman" panose="02020603050405020304" pitchFamily="18" charset="0"/>
              </a:rPr>
              <a:t>plantas</a:t>
            </a:r>
            <a:endParaRPr lang="en-US" b="1" kern="0" dirty="0">
              <a:latin typeface="Times New Roman" panose="02020603050405020304" pitchFamily="18" charset="0"/>
              <a:cs typeface="Times New Roman" panose="02020603050405020304" pitchFamily="18" charset="0"/>
            </a:endParaRPr>
          </a:p>
          <a:p>
            <a:endParaRPr lang="en-US" b="1" dirty="0"/>
          </a:p>
        </p:txBody>
      </p:sp>
      <p:sp>
        <p:nvSpPr>
          <p:cNvPr id="20" name="Rectangle 19"/>
          <p:cNvSpPr/>
          <p:nvPr/>
        </p:nvSpPr>
        <p:spPr>
          <a:xfrm>
            <a:off x="1201336" y="3343411"/>
            <a:ext cx="4309810" cy="1200329"/>
          </a:xfrm>
          <a:prstGeom prst="rect">
            <a:avLst/>
          </a:prstGeom>
        </p:spPr>
        <p:txBody>
          <a:bodyPr wrap="square">
            <a:spAutoFit/>
          </a:bodyPr>
          <a:lstStyle/>
          <a:p>
            <a:pPr lvl="0" defTabSz="548640">
              <a:defRPr/>
            </a:pPr>
            <a:r>
              <a:rPr lang="en-US" b="1" kern="0" dirty="0" err="1" smtClean="0">
                <a:solidFill>
                  <a:prstClr val="black"/>
                </a:solidFill>
                <a:latin typeface="Times New Roman" panose="02020603050405020304" pitchFamily="18" charset="0"/>
                <a:cs typeface="Times New Roman" panose="02020603050405020304" pitchFamily="18" charset="0"/>
              </a:rPr>
              <a:t>Justificación</a:t>
            </a:r>
            <a:r>
              <a:rPr lang="en-US" b="1" kern="0" dirty="0" smtClean="0">
                <a:solidFill>
                  <a:prstClr val="black"/>
                </a:solidFill>
                <a:latin typeface="Times New Roman" panose="02020603050405020304" pitchFamily="18" charset="0"/>
                <a:cs typeface="Times New Roman" panose="02020603050405020304" pitchFamily="18" charset="0"/>
              </a:rPr>
              <a:t> de </a:t>
            </a:r>
            <a:r>
              <a:rPr lang="en-US" b="1" kern="0" dirty="0" err="1" smtClean="0">
                <a:solidFill>
                  <a:prstClr val="black"/>
                </a:solidFill>
                <a:latin typeface="Times New Roman" panose="02020603050405020304" pitchFamily="18" charset="0"/>
                <a:cs typeface="Times New Roman" panose="02020603050405020304" pitchFamily="18" charset="0"/>
              </a:rPr>
              <a:t>los</a:t>
            </a:r>
            <a:r>
              <a:rPr lang="en-US" b="1" kern="0" dirty="0" smtClean="0">
                <a:solidFill>
                  <a:prstClr val="black"/>
                </a:solidFill>
                <a:latin typeface="Times New Roman" panose="02020603050405020304" pitchFamily="18" charset="0"/>
                <a:cs typeface="Times New Roman" panose="02020603050405020304" pitchFamily="18" charset="0"/>
              </a:rPr>
              <a:t> </a:t>
            </a:r>
            <a:r>
              <a:rPr lang="en-US" b="1" kern="0" dirty="0" err="1" smtClean="0">
                <a:solidFill>
                  <a:prstClr val="black"/>
                </a:solidFill>
                <a:latin typeface="Times New Roman" panose="02020603050405020304" pitchFamily="18" charset="0"/>
                <a:cs typeface="Times New Roman" panose="02020603050405020304" pitchFamily="18" charset="0"/>
              </a:rPr>
              <a:t>requisitos</a:t>
            </a:r>
            <a:r>
              <a:rPr lang="en-US" b="1" kern="0" dirty="0" smtClean="0">
                <a:solidFill>
                  <a:prstClr val="black"/>
                </a:solidFill>
                <a:latin typeface="Times New Roman" panose="02020603050405020304" pitchFamily="18" charset="0"/>
                <a:cs typeface="Times New Roman" panose="02020603050405020304" pitchFamily="18" charset="0"/>
              </a:rPr>
              <a:t> </a:t>
            </a:r>
            <a:r>
              <a:rPr lang="en-US" b="1" kern="0" dirty="0" err="1" smtClean="0">
                <a:solidFill>
                  <a:prstClr val="black"/>
                </a:solidFill>
                <a:latin typeface="Times New Roman" panose="02020603050405020304" pitchFamily="18" charset="0"/>
                <a:cs typeface="Times New Roman" panose="02020603050405020304" pitchFamily="18" charset="0"/>
              </a:rPr>
              <a:t>fitosanitarios</a:t>
            </a:r>
            <a:r>
              <a:rPr lang="en-US" b="1" kern="0" dirty="0" smtClean="0">
                <a:solidFill>
                  <a:prstClr val="black"/>
                </a:solidFill>
                <a:latin typeface="Times New Roman" panose="02020603050405020304" pitchFamily="18" charset="0"/>
                <a:cs typeface="Times New Roman" panose="02020603050405020304" pitchFamily="18" charset="0"/>
              </a:rPr>
              <a:t>, </a:t>
            </a:r>
            <a:r>
              <a:rPr lang="en-US" b="1" kern="0" dirty="0" err="1" smtClean="0">
                <a:solidFill>
                  <a:prstClr val="black"/>
                </a:solidFill>
                <a:latin typeface="Times New Roman" panose="02020603050405020304" pitchFamily="18" charset="0"/>
                <a:cs typeface="Times New Roman" panose="02020603050405020304" pitchFamily="18" charset="0"/>
              </a:rPr>
              <a:t>restricciones</a:t>
            </a:r>
            <a:r>
              <a:rPr lang="en-US" b="1" kern="0" dirty="0" smtClean="0">
                <a:solidFill>
                  <a:prstClr val="black"/>
                </a:solidFill>
                <a:latin typeface="Times New Roman" panose="02020603050405020304" pitchFamily="18" charset="0"/>
                <a:cs typeface="Times New Roman" panose="02020603050405020304" pitchFamily="18" charset="0"/>
              </a:rPr>
              <a:t> y </a:t>
            </a:r>
            <a:r>
              <a:rPr lang="en-US" b="1" kern="0" dirty="0" err="1" smtClean="0">
                <a:solidFill>
                  <a:prstClr val="black"/>
                </a:solidFill>
                <a:latin typeface="Times New Roman" panose="02020603050405020304" pitchFamily="18" charset="0"/>
                <a:cs typeface="Times New Roman" panose="02020603050405020304" pitchFamily="18" charset="0"/>
              </a:rPr>
              <a:t>prohibiciones</a:t>
            </a:r>
            <a:endParaRPr lang="en-US" b="1" kern="0" dirty="0">
              <a:solidFill>
                <a:prstClr val="black"/>
              </a:solidFill>
              <a:latin typeface="Times New Roman" panose="02020603050405020304" pitchFamily="18" charset="0"/>
              <a:cs typeface="Times New Roman" panose="02020603050405020304" pitchFamily="18" charset="0"/>
            </a:endParaRPr>
          </a:p>
          <a:p>
            <a:pPr lvl="0" defTabSz="548640">
              <a:defRPr/>
            </a:pPr>
            <a:endParaRPr lang="en-US" b="1" kern="0" dirty="0">
              <a:solidFill>
                <a:prstClr val="black"/>
              </a:solidFill>
              <a:latin typeface="Times New Roman" panose="02020603050405020304" pitchFamily="18" charset="0"/>
              <a:cs typeface="Times New Roman" panose="02020603050405020304" pitchFamily="18" charset="0"/>
            </a:endParaRPr>
          </a:p>
        </p:txBody>
      </p:sp>
      <p:sp>
        <p:nvSpPr>
          <p:cNvPr id="21" name="Rectangle 20"/>
          <p:cNvSpPr/>
          <p:nvPr/>
        </p:nvSpPr>
        <p:spPr>
          <a:xfrm>
            <a:off x="1210769" y="4723372"/>
            <a:ext cx="3708943" cy="1200329"/>
          </a:xfrm>
          <a:prstGeom prst="rect">
            <a:avLst/>
          </a:prstGeom>
        </p:spPr>
        <p:txBody>
          <a:bodyPr wrap="square">
            <a:spAutoFit/>
          </a:bodyPr>
          <a:lstStyle/>
          <a:p>
            <a:pPr lvl="0" defTabSz="548640">
              <a:defRPr/>
            </a:pPr>
            <a:r>
              <a:rPr lang="en-US" b="1" kern="0" dirty="0" err="1" smtClean="0">
                <a:solidFill>
                  <a:prstClr val="black"/>
                </a:solidFill>
                <a:latin typeface="Times New Roman" panose="02020603050405020304" pitchFamily="18" charset="0"/>
                <a:cs typeface="Times New Roman" panose="02020603050405020304" pitchFamily="18" charset="0"/>
              </a:rPr>
              <a:t>Informar</a:t>
            </a:r>
            <a:r>
              <a:rPr lang="en-US" b="1" kern="0" dirty="0" smtClean="0">
                <a:solidFill>
                  <a:prstClr val="black"/>
                </a:solidFill>
                <a:latin typeface="Times New Roman" panose="02020603050405020304" pitchFamily="18" charset="0"/>
                <a:cs typeface="Times New Roman" panose="02020603050405020304" pitchFamily="18" charset="0"/>
              </a:rPr>
              <a:t> </a:t>
            </a:r>
            <a:r>
              <a:rPr lang="en-US" b="1" kern="0" dirty="0" err="1" smtClean="0">
                <a:solidFill>
                  <a:prstClr val="black"/>
                </a:solidFill>
                <a:latin typeface="Times New Roman" panose="02020603050405020304" pitchFamily="18" charset="0"/>
                <a:cs typeface="Times New Roman" panose="02020603050405020304" pitchFamily="18" charset="0"/>
              </a:rPr>
              <a:t>sobre</a:t>
            </a:r>
            <a:r>
              <a:rPr lang="en-US" b="1" kern="0" dirty="0" smtClean="0">
                <a:solidFill>
                  <a:prstClr val="black"/>
                </a:solidFill>
                <a:latin typeface="Times New Roman" panose="02020603050405020304" pitchFamily="18" charset="0"/>
                <a:cs typeface="Times New Roman" panose="02020603050405020304" pitchFamily="18" charset="0"/>
              </a:rPr>
              <a:t> </a:t>
            </a:r>
            <a:r>
              <a:rPr lang="en-US" b="1" kern="0" dirty="0" err="1" smtClean="0">
                <a:solidFill>
                  <a:prstClr val="black"/>
                </a:solidFill>
                <a:latin typeface="Times New Roman" panose="02020603050405020304" pitchFamily="18" charset="0"/>
                <a:cs typeface="Times New Roman" panose="02020603050405020304" pitchFamily="18" charset="0"/>
              </a:rPr>
              <a:t>los</a:t>
            </a:r>
            <a:r>
              <a:rPr lang="en-US" b="1" kern="0" dirty="0" smtClean="0">
                <a:solidFill>
                  <a:prstClr val="black"/>
                </a:solidFill>
                <a:latin typeface="Times New Roman" panose="02020603050405020304" pitchFamily="18" charset="0"/>
                <a:cs typeface="Times New Roman" panose="02020603050405020304" pitchFamily="18" charset="0"/>
              </a:rPr>
              <a:t> </a:t>
            </a:r>
            <a:r>
              <a:rPr lang="en-US" b="1" kern="0" dirty="0" err="1" smtClean="0">
                <a:solidFill>
                  <a:prstClr val="black"/>
                </a:solidFill>
                <a:latin typeface="Times New Roman" panose="02020603050405020304" pitchFamily="18" charset="0"/>
                <a:cs typeface="Times New Roman" panose="02020603050405020304" pitchFamily="18" charset="0"/>
              </a:rPr>
              <a:t>casos</a:t>
            </a:r>
            <a:r>
              <a:rPr lang="en-US" b="1" kern="0" dirty="0" smtClean="0">
                <a:solidFill>
                  <a:prstClr val="black"/>
                </a:solidFill>
                <a:latin typeface="Times New Roman" panose="02020603050405020304" pitchFamily="18" charset="0"/>
                <a:cs typeface="Times New Roman" panose="02020603050405020304" pitchFamily="18" charset="0"/>
              </a:rPr>
              <a:t> </a:t>
            </a:r>
            <a:r>
              <a:rPr lang="en-US" b="1" kern="0" dirty="0" err="1" smtClean="0">
                <a:solidFill>
                  <a:prstClr val="black"/>
                </a:solidFill>
                <a:latin typeface="Times New Roman" panose="02020603050405020304" pitchFamily="18" charset="0"/>
                <a:cs typeface="Times New Roman" panose="02020603050405020304" pitchFamily="18" charset="0"/>
              </a:rPr>
              <a:t>importantes</a:t>
            </a:r>
            <a:r>
              <a:rPr lang="en-US" b="1" kern="0" dirty="0" smtClean="0">
                <a:solidFill>
                  <a:prstClr val="black"/>
                </a:solidFill>
                <a:latin typeface="Times New Roman" panose="02020603050405020304" pitchFamily="18" charset="0"/>
                <a:cs typeface="Times New Roman" panose="02020603050405020304" pitchFamily="18" charset="0"/>
              </a:rPr>
              <a:t> de </a:t>
            </a:r>
            <a:r>
              <a:rPr lang="en-US" b="1" kern="0" dirty="0" err="1" smtClean="0">
                <a:solidFill>
                  <a:prstClr val="black"/>
                </a:solidFill>
                <a:latin typeface="Times New Roman" panose="02020603050405020304" pitchFamily="18" charset="0"/>
                <a:cs typeface="Times New Roman" panose="02020603050405020304" pitchFamily="18" charset="0"/>
              </a:rPr>
              <a:t>incumplimiento</a:t>
            </a:r>
            <a:r>
              <a:rPr lang="en-US" b="1" kern="0" dirty="0" smtClean="0">
                <a:solidFill>
                  <a:prstClr val="black"/>
                </a:solidFill>
                <a:latin typeface="Times New Roman" panose="02020603050405020304" pitchFamily="18" charset="0"/>
                <a:cs typeface="Times New Roman" panose="02020603050405020304" pitchFamily="18" charset="0"/>
              </a:rPr>
              <a:t> con </a:t>
            </a:r>
            <a:r>
              <a:rPr lang="en-US" b="1" kern="0" dirty="0" err="1" smtClean="0">
                <a:solidFill>
                  <a:prstClr val="black"/>
                </a:solidFill>
                <a:latin typeface="Times New Roman" panose="02020603050405020304" pitchFamily="18" charset="0"/>
                <a:cs typeface="Times New Roman" panose="02020603050405020304" pitchFamily="18" charset="0"/>
              </a:rPr>
              <a:t>respecto</a:t>
            </a:r>
            <a:r>
              <a:rPr lang="en-US" b="1" kern="0" dirty="0" smtClean="0">
                <a:solidFill>
                  <a:prstClr val="black"/>
                </a:solidFill>
                <a:latin typeface="Times New Roman" panose="02020603050405020304" pitchFamily="18" charset="0"/>
                <a:cs typeface="Times New Roman" panose="02020603050405020304" pitchFamily="18" charset="0"/>
              </a:rPr>
              <a:t> a la </a:t>
            </a:r>
            <a:r>
              <a:rPr lang="en-US" b="1" kern="0" dirty="0" err="1" smtClean="0">
                <a:solidFill>
                  <a:prstClr val="black"/>
                </a:solidFill>
                <a:latin typeface="Times New Roman" panose="02020603050405020304" pitchFamily="18" charset="0"/>
                <a:cs typeface="Times New Roman" panose="02020603050405020304" pitchFamily="18" charset="0"/>
              </a:rPr>
              <a:t>certificación</a:t>
            </a:r>
            <a:r>
              <a:rPr lang="en-US" b="1" kern="0" dirty="0" smtClean="0">
                <a:solidFill>
                  <a:prstClr val="black"/>
                </a:solidFill>
                <a:latin typeface="Times New Roman" panose="02020603050405020304" pitchFamily="18" charset="0"/>
                <a:cs typeface="Times New Roman" panose="02020603050405020304" pitchFamily="18" charset="0"/>
              </a:rPr>
              <a:t> </a:t>
            </a:r>
            <a:r>
              <a:rPr lang="en-US" b="1" kern="0" dirty="0" err="1" smtClean="0">
                <a:solidFill>
                  <a:prstClr val="black"/>
                </a:solidFill>
                <a:latin typeface="Times New Roman" panose="02020603050405020304" pitchFamily="18" charset="0"/>
                <a:cs typeface="Times New Roman" panose="02020603050405020304" pitchFamily="18" charset="0"/>
              </a:rPr>
              <a:t>fitosanitaria</a:t>
            </a:r>
            <a:endParaRPr lang="en-US" b="1" kern="0" dirty="0">
              <a:solidFill>
                <a:prstClr val="black"/>
              </a:solidFill>
              <a:latin typeface="Times New Roman" panose="02020603050405020304" pitchFamily="18" charset="0"/>
              <a:cs typeface="Times New Roman" panose="02020603050405020304" pitchFamily="18" charset="0"/>
            </a:endParaRPr>
          </a:p>
        </p:txBody>
      </p:sp>
      <p:sp>
        <p:nvSpPr>
          <p:cNvPr id="24" name="Rectangle 23"/>
          <p:cNvSpPr/>
          <p:nvPr/>
        </p:nvSpPr>
        <p:spPr>
          <a:xfrm>
            <a:off x="5516201" y="1729101"/>
            <a:ext cx="3710926" cy="1200329"/>
          </a:xfrm>
          <a:prstGeom prst="rect">
            <a:avLst/>
          </a:prstGeom>
        </p:spPr>
        <p:txBody>
          <a:bodyPr wrap="square">
            <a:spAutoFit/>
          </a:bodyPr>
          <a:lstStyle/>
          <a:p>
            <a:pPr lvl="0" defTabSz="548640">
              <a:defRPr/>
            </a:pPr>
            <a:r>
              <a:rPr lang="en-US" b="1" kern="0" dirty="0" err="1" smtClean="0">
                <a:solidFill>
                  <a:prstClr val="black"/>
                </a:solidFill>
                <a:latin typeface="Times New Roman" panose="02020603050405020304" pitchFamily="18" charset="0"/>
                <a:cs typeface="Times New Roman" panose="02020603050405020304" pitchFamily="18" charset="0"/>
              </a:rPr>
              <a:t>Informar</a:t>
            </a:r>
            <a:r>
              <a:rPr lang="en-US" b="1" kern="0" dirty="0" smtClean="0">
                <a:solidFill>
                  <a:prstClr val="black"/>
                </a:solidFill>
                <a:latin typeface="Times New Roman" panose="02020603050405020304" pitchFamily="18" charset="0"/>
                <a:cs typeface="Times New Roman" panose="02020603050405020304" pitchFamily="18" charset="0"/>
              </a:rPr>
              <a:t> </a:t>
            </a:r>
            <a:r>
              <a:rPr lang="en-US" b="1" kern="0" dirty="0" err="1" smtClean="0">
                <a:solidFill>
                  <a:prstClr val="black"/>
                </a:solidFill>
                <a:latin typeface="Times New Roman" panose="02020603050405020304" pitchFamily="18" charset="0"/>
                <a:cs typeface="Times New Roman" panose="02020603050405020304" pitchFamily="18" charset="0"/>
              </a:rPr>
              <a:t>sobre</a:t>
            </a:r>
            <a:r>
              <a:rPr lang="en-US" b="1" kern="0" dirty="0" smtClean="0">
                <a:solidFill>
                  <a:prstClr val="black"/>
                </a:solidFill>
                <a:latin typeface="Times New Roman" panose="02020603050405020304" pitchFamily="18" charset="0"/>
                <a:cs typeface="Times New Roman" panose="02020603050405020304" pitchFamily="18" charset="0"/>
              </a:rPr>
              <a:t> </a:t>
            </a:r>
            <a:r>
              <a:rPr lang="en-US" b="1" kern="0" dirty="0" err="1" smtClean="0">
                <a:solidFill>
                  <a:prstClr val="black"/>
                </a:solidFill>
                <a:latin typeface="Times New Roman" panose="02020603050405020304" pitchFamily="18" charset="0"/>
                <a:cs typeface="Times New Roman" panose="02020603050405020304" pitchFamily="18" charset="0"/>
              </a:rPr>
              <a:t>los</a:t>
            </a:r>
            <a:r>
              <a:rPr lang="en-US" b="1" kern="0" dirty="0" smtClean="0">
                <a:solidFill>
                  <a:prstClr val="black"/>
                </a:solidFill>
                <a:latin typeface="Times New Roman" panose="02020603050405020304" pitchFamily="18" charset="0"/>
                <a:cs typeface="Times New Roman" panose="02020603050405020304" pitchFamily="18" charset="0"/>
              </a:rPr>
              <a:t> </a:t>
            </a:r>
            <a:r>
              <a:rPr lang="es-CR" b="1" kern="0" dirty="0" smtClean="0">
                <a:solidFill>
                  <a:prstClr val="black"/>
                </a:solidFill>
                <a:latin typeface="Times New Roman" panose="02020603050405020304" pitchFamily="18" charset="0"/>
                <a:cs typeface="Times New Roman" panose="02020603050405020304" pitchFamily="18" charset="0"/>
              </a:rPr>
              <a:t>resultados </a:t>
            </a:r>
            <a:r>
              <a:rPr lang="es-CR" b="1" kern="0" dirty="0">
                <a:solidFill>
                  <a:prstClr val="black"/>
                </a:solidFill>
                <a:latin typeface="Times New Roman" panose="02020603050405020304" pitchFamily="18" charset="0"/>
                <a:cs typeface="Times New Roman" panose="02020603050405020304" pitchFamily="18" charset="0"/>
              </a:rPr>
              <a:t>de la investigación sobre casos importantes de incumplimiento </a:t>
            </a:r>
            <a:r>
              <a:rPr lang="es-CR" b="1" kern="0" dirty="0" smtClean="0">
                <a:solidFill>
                  <a:prstClr val="black"/>
                </a:solidFill>
                <a:latin typeface="Times New Roman" panose="02020603050405020304" pitchFamily="18" charset="0"/>
                <a:cs typeface="Times New Roman" panose="02020603050405020304" pitchFamily="18" charset="0"/>
              </a:rPr>
              <a:t>de </a:t>
            </a:r>
            <a:r>
              <a:rPr lang="es-CR" b="1" kern="0" dirty="0">
                <a:solidFill>
                  <a:prstClr val="black"/>
                </a:solidFill>
                <a:latin typeface="Times New Roman" panose="02020603050405020304" pitchFamily="18" charset="0"/>
                <a:cs typeface="Times New Roman" panose="02020603050405020304" pitchFamily="18" charset="0"/>
              </a:rPr>
              <a:t>la certificación fitosanitaria </a:t>
            </a:r>
            <a:r>
              <a:rPr lang="en-US" b="1" kern="0" dirty="0" smtClean="0">
                <a:solidFill>
                  <a:prstClr val="black"/>
                </a:solidFill>
                <a:latin typeface="Times New Roman" panose="02020603050405020304" pitchFamily="18" charset="0"/>
                <a:cs typeface="Times New Roman" panose="02020603050405020304" pitchFamily="18" charset="0"/>
              </a:rPr>
              <a:t> </a:t>
            </a:r>
            <a:endParaRPr lang="en-US" b="1" kern="0" dirty="0">
              <a:solidFill>
                <a:prstClr val="black"/>
              </a:solidFill>
              <a:latin typeface="Times New Roman" panose="02020603050405020304" pitchFamily="18" charset="0"/>
              <a:cs typeface="Times New Roman" panose="02020603050405020304" pitchFamily="18" charset="0"/>
            </a:endParaRPr>
          </a:p>
        </p:txBody>
      </p:sp>
      <p:sp>
        <p:nvSpPr>
          <p:cNvPr id="25" name="Rectangle 24"/>
          <p:cNvSpPr/>
          <p:nvPr/>
        </p:nvSpPr>
        <p:spPr>
          <a:xfrm>
            <a:off x="5526005" y="3420051"/>
            <a:ext cx="3191899" cy="646331"/>
          </a:xfrm>
          <a:prstGeom prst="rect">
            <a:avLst/>
          </a:prstGeom>
        </p:spPr>
        <p:txBody>
          <a:bodyPr wrap="none">
            <a:spAutoFit/>
          </a:bodyPr>
          <a:lstStyle/>
          <a:p>
            <a:pPr lvl="0" defTabSz="548640">
              <a:defRPr/>
            </a:pPr>
            <a:r>
              <a:rPr lang="en-US" b="1" kern="0" dirty="0" err="1" smtClean="0">
                <a:solidFill>
                  <a:prstClr val="black"/>
                </a:solidFill>
                <a:latin typeface="Times New Roman" panose="02020603050405020304" pitchFamily="18" charset="0"/>
                <a:cs typeface="Times New Roman" panose="02020603050405020304" pitchFamily="18" charset="0"/>
              </a:rPr>
              <a:t>Información</a:t>
            </a:r>
            <a:r>
              <a:rPr lang="en-US" b="1" kern="0" dirty="0" smtClean="0">
                <a:solidFill>
                  <a:prstClr val="black"/>
                </a:solidFill>
                <a:latin typeface="Times New Roman" panose="02020603050405020304" pitchFamily="18" charset="0"/>
                <a:cs typeface="Times New Roman" panose="02020603050405020304" pitchFamily="18" charset="0"/>
              </a:rPr>
              <a:t> </a:t>
            </a:r>
            <a:r>
              <a:rPr lang="en-US" b="1" kern="0" dirty="0" err="1" smtClean="0">
                <a:solidFill>
                  <a:prstClr val="black"/>
                </a:solidFill>
                <a:latin typeface="Times New Roman" panose="02020603050405020304" pitchFamily="18" charset="0"/>
                <a:cs typeface="Times New Roman" panose="02020603050405020304" pitchFamily="18" charset="0"/>
              </a:rPr>
              <a:t>sobre</a:t>
            </a:r>
            <a:r>
              <a:rPr lang="en-US" b="1" kern="0" dirty="0" smtClean="0">
                <a:solidFill>
                  <a:prstClr val="black"/>
                </a:solidFill>
                <a:latin typeface="Times New Roman" panose="02020603050405020304" pitchFamily="18" charset="0"/>
                <a:cs typeface="Times New Roman" panose="02020603050405020304" pitchFamily="18" charset="0"/>
              </a:rPr>
              <a:t> la </a:t>
            </a:r>
            <a:r>
              <a:rPr lang="en-US" b="1" kern="0" dirty="0" err="1" smtClean="0">
                <a:solidFill>
                  <a:prstClr val="black"/>
                </a:solidFill>
                <a:latin typeface="Times New Roman" panose="02020603050405020304" pitchFamily="18" charset="0"/>
                <a:cs typeface="Times New Roman" panose="02020603050405020304" pitchFamily="18" charset="0"/>
              </a:rPr>
              <a:t>situación</a:t>
            </a:r>
            <a:endParaRPr lang="en-US" b="1" kern="0" dirty="0" smtClean="0">
              <a:solidFill>
                <a:prstClr val="black"/>
              </a:solidFill>
              <a:latin typeface="Times New Roman" panose="02020603050405020304" pitchFamily="18" charset="0"/>
              <a:cs typeface="Times New Roman" panose="02020603050405020304" pitchFamily="18" charset="0"/>
            </a:endParaRPr>
          </a:p>
          <a:p>
            <a:pPr lvl="0" defTabSz="548640">
              <a:defRPr/>
            </a:pPr>
            <a:r>
              <a:rPr lang="en-US" b="1" kern="0" dirty="0" smtClean="0">
                <a:solidFill>
                  <a:prstClr val="black"/>
                </a:solidFill>
                <a:latin typeface="Times New Roman" panose="02020603050405020304" pitchFamily="18" charset="0"/>
                <a:cs typeface="Times New Roman" panose="02020603050405020304" pitchFamily="18" charset="0"/>
              </a:rPr>
              <a:t> de </a:t>
            </a:r>
            <a:r>
              <a:rPr lang="en-US" b="1" kern="0" dirty="0" err="1" smtClean="0">
                <a:solidFill>
                  <a:prstClr val="black"/>
                </a:solidFill>
                <a:latin typeface="Times New Roman" panose="02020603050405020304" pitchFamily="18" charset="0"/>
                <a:cs typeface="Times New Roman" panose="02020603050405020304" pitchFamily="18" charset="0"/>
              </a:rPr>
              <a:t>plagas</a:t>
            </a:r>
            <a:r>
              <a:rPr lang="en-GB" b="1" kern="0" dirty="0" smtClean="0">
                <a:solidFill>
                  <a:prstClr val="black"/>
                </a:solidFill>
                <a:latin typeface="Times New Roman" panose="02020603050405020304" pitchFamily="18" charset="0"/>
                <a:cs typeface="Times New Roman" panose="02020603050405020304" pitchFamily="18" charset="0"/>
              </a:rPr>
              <a:t>            </a:t>
            </a:r>
            <a:endParaRPr lang="en-US" b="1" kern="0" dirty="0">
              <a:solidFill>
                <a:prstClr val="black"/>
              </a:solidFill>
              <a:latin typeface="Times New Roman" panose="02020603050405020304" pitchFamily="18" charset="0"/>
              <a:cs typeface="Times New Roman" panose="02020603050405020304" pitchFamily="18" charset="0"/>
            </a:endParaRPr>
          </a:p>
        </p:txBody>
      </p:sp>
      <p:sp>
        <p:nvSpPr>
          <p:cNvPr id="26" name="TextBox 25"/>
          <p:cNvSpPr txBox="1"/>
          <p:nvPr/>
        </p:nvSpPr>
        <p:spPr>
          <a:xfrm>
            <a:off x="5567430" y="4723372"/>
            <a:ext cx="3298584" cy="1477328"/>
          </a:xfrm>
          <a:prstGeom prst="rect">
            <a:avLst/>
          </a:prstGeom>
          <a:noFill/>
        </p:spPr>
        <p:txBody>
          <a:bodyPr wrap="square" rtlCol="0">
            <a:spAutoFit/>
          </a:bodyPr>
          <a:lstStyle/>
          <a:p>
            <a:r>
              <a:rPr lang="en-US" b="1" kern="0" dirty="0" err="1" smtClean="0">
                <a:solidFill>
                  <a:prstClr val="black"/>
                </a:solidFill>
                <a:latin typeface="Times New Roman" panose="02020603050405020304" pitchFamily="18" charset="0"/>
                <a:cs typeface="Times New Roman" panose="02020603050405020304" pitchFamily="18" charset="0"/>
              </a:rPr>
              <a:t>Información</a:t>
            </a:r>
            <a:r>
              <a:rPr lang="en-US" b="1" kern="0" dirty="0" smtClean="0">
                <a:solidFill>
                  <a:prstClr val="black"/>
                </a:solidFill>
                <a:latin typeface="Times New Roman" panose="02020603050405020304" pitchFamily="18" charset="0"/>
                <a:cs typeface="Times New Roman" panose="02020603050405020304" pitchFamily="18" charset="0"/>
              </a:rPr>
              <a:t> </a:t>
            </a:r>
            <a:r>
              <a:rPr lang="en-US" b="1" kern="0" dirty="0" err="1" smtClean="0">
                <a:solidFill>
                  <a:prstClr val="black"/>
                </a:solidFill>
                <a:latin typeface="Times New Roman" panose="02020603050405020304" pitchFamily="18" charset="0"/>
                <a:cs typeface="Times New Roman" panose="02020603050405020304" pitchFamily="18" charset="0"/>
              </a:rPr>
              <a:t>técnica</a:t>
            </a:r>
            <a:r>
              <a:rPr lang="en-US" b="1" kern="0" dirty="0" smtClean="0">
                <a:solidFill>
                  <a:prstClr val="black"/>
                </a:solidFill>
                <a:latin typeface="Times New Roman" panose="02020603050405020304" pitchFamily="18" charset="0"/>
                <a:cs typeface="Times New Roman" panose="02020603050405020304" pitchFamily="18" charset="0"/>
              </a:rPr>
              <a:t> y </a:t>
            </a:r>
            <a:r>
              <a:rPr lang="en-US" b="1" kern="0" dirty="0" err="1" smtClean="0">
                <a:solidFill>
                  <a:prstClr val="black"/>
                </a:solidFill>
                <a:latin typeface="Times New Roman" panose="02020603050405020304" pitchFamily="18" charset="0"/>
                <a:cs typeface="Times New Roman" panose="02020603050405020304" pitchFamily="18" charset="0"/>
              </a:rPr>
              <a:t>biológica</a:t>
            </a:r>
            <a:r>
              <a:rPr lang="en-US" b="1" kern="0" dirty="0" smtClean="0">
                <a:solidFill>
                  <a:prstClr val="black"/>
                </a:solidFill>
                <a:latin typeface="Times New Roman" panose="02020603050405020304" pitchFamily="18" charset="0"/>
                <a:cs typeface="Times New Roman" panose="02020603050405020304" pitchFamily="18" charset="0"/>
              </a:rPr>
              <a:t> </a:t>
            </a:r>
            <a:r>
              <a:rPr lang="en-US" b="1" kern="0" dirty="0" err="1" smtClean="0">
                <a:solidFill>
                  <a:prstClr val="black"/>
                </a:solidFill>
                <a:latin typeface="Times New Roman" panose="02020603050405020304" pitchFamily="18" charset="0"/>
                <a:cs typeface="Times New Roman" panose="02020603050405020304" pitchFamily="18" charset="0"/>
              </a:rPr>
              <a:t>necesaria</a:t>
            </a:r>
            <a:r>
              <a:rPr lang="en-US" b="1" kern="0" dirty="0" smtClean="0">
                <a:solidFill>
                  <a:prstClr val="black"/>
                </a:solidFill>
                <a:latin typeface="Times New Roman" panose="02020603050405020304" pitchFamily="18" charset="0"/>
                <a:cs typeface="Times New Roman" panose="02020603050405020304" pitchFamily="18" charset="0"/>
              </a:rPr>
              <a:t> para el </a:t>
            </a:r>
            <a:r>
              <a:rPr lang="en-US" b="1" kern="0" dirty="0" err="1" smtClean="0">
                <a:solidFill>
                  <a:prstClr val="black"/>
                </a:solidFill>
                <a:latin typeface="Times New Roman" panose="02020603050405020304" pitchFamily="18" charset="0"/>
                <a:cs typeface="Times New Roman" panose="02020603050405020304" pitchFamily="18" charset="0"/>
              </a:rPr>
              <a:t>análisis</a:t>
            </a:r>
            <a:r>
              <a:rPr lang="en-US" b="1" kern="0" dirty="0" smtClean="0">
                <a:solidFill>
                  <a:prstClr val="black"/>
                </a:solidFill>
                <a:latin typeface="Times New Roman" panose="02020603050405020304" pitchFamily="18" charset="0"/>
                <a:cs typeface="Times New Roman" panose="02020603050405020304" pitchFamily="18" charset="0"/>
              </a:rPr>
              <a:t> de </a:t>
            </a:r>
            <a:r>
              <a:rPr lang="en-US" b="1" kern="0" dirty="0" err="1" smtClean="0">
                <a:solidFill>
                  <a:prstClr val="black"/>
                </a:solidFill>
                <a:latin typeface="Times New Roman" panose="02020603050405020304" pitchFamily="18" charset="0"/>
                <a:cs typeface="Times New Roman" panose="02020603050405020304" pitchFamily="18" charset="0"/>
              </a:rPr>
              <a:t>riesgo</a:t>
            </a:r>
            <a:r>
              <a:rPr lang="en-US" b="1" kern="0" dirty="0" smtClean="0">
                <a:solidFill>
                  <a:prstClr val="black"/>
                </a:solidFill>
                <a:latin typeface="Times New Roman" panose="02020603050405020304" pitchFamily="18" charset="0"/>
                <a:cs typeface="Times New Roman" panose="02020603050405020304" pitchFamily="18" charset="0"/>
              </a:rPr>
              <a:t> de </a:t>
            </a:r>
            <a:r>
              <a:rPr lang="en-US" b="1" kern="0" dirty="0" err="1" smtClean="0">
                <a:solidFill>
                  <a:prstClr val="black"/>
                </a:solidFill>
                <a:latin typeface="Times New Roman" panose="02020603050405020304" pitchFamily="18" charset="0"/>
                <a:cs typeface="Times New Roman" panose="02020603050405020304" pitchFamily="18" charset="0"/>
              </a:rPr>
              <a:t>pagas</a:t>
            </a:r>
            <a:r>
              <a:rPr lang="en-US" b="1" kern="0" dirty="0" smtClean="0">
                <a:solidFill>
                  <a:prstClr val="black"/>
                </a:solidFill>
                <a:latin typeface="Times New Roman" panose="02020603050405020304" pitchFamily="18" charset="0"/>
                <a:cs typeface="Times New Roman" panose="02020603050405020304" pitchFamily="18" charset="0"/>
              </a:rPr>
              <a:t>.</a:t>
            </a:r>
            <a:endParaRPr lang="en-US" b="1" kern="0" dirty="0">
              <a:solidFill>
                <a:prstClr val="black"/>
              </a:solidFill>
              <a:latin typeface="Times New Roman" panose="02020603050405020304" pitchFamily="18" charset="0"/>
              <a:cs typeface="Times New Roman" panose="02020603050405020304" pitchFamily="18" charset="0"/>
            </a:endParaRPr>
          </a:p>
          <a:p>
            <a:endParaRPr lang="en-US" b="1" kern="0" dirty="0">
              <a:solidFill>
                <a:prstClr val="black"/>
              </a:solidFill>
              <a:latin typeface="Times New Roman" panose="02020603050405020304" pitchFamily="18" charset="0"/>
              <a:cs typeface="Times New Roman" panose="02020603050405020304" pitchFamily="18" charset="0"/>
            </a:endParaRPr>
          </a:p>
          <a:p>
            <a:endParaRPr lang="en-US" dirty="0"/>
          </a:p>
        </p:txBody>
      </p:sp>
      <p:cxnSp>
        <p:nvCxnSpPr>
          <p:cNvPr id="29" name="Straight Connector 28"/>
          <p:cNvCxnSpPr/>
          <p:nvPr/>
        </p:nvCxnSpPr>
        <p:spPr>
          <a:xfrm>
            <a:off x="1230693" y="1729101"/>
            <a:ext cx="0" cy="7315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1226078" y="3294652"/>
            <a:ext cx="0" cy="7315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1224628" y="4663117"/>
            <a:ext cx="0" cy="7315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567173" y="1715248"/>
            <a:ext cx="0" cy="7315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5567173" y="3285427"/>
            <a:ext cx="0" cy="7315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5548691" y="4624700"/>
            <a:ext cx="0" cy="7315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1174719" y="1555432"/>
            <a:ext cx="1728358" cy="307777"/>
          </a:xfrm>
          <a:prstGeom prst="rect">
            <a:avLst/>
          </a:prstGeom>
          <a:noFill/>
        </p:spPr>
        <p:txBody>
          <a:bodyPr wrap="none" rtlCol="0">
            <a:spAutoFit/>
          </a:bodyPr>
          <a:lstStyle/>
          <a:p>
            <a:r>
              <a:rPr lang="en-US" sz="1400" dirty="0" err="1" smtClean="0">
                <a:solidFill>
                  <a:srgbClr val="0000CC"/>
                </a:solidFill>
                <a:latin typeface="Arial" panose="020B0604020202020204" pitchFamily="34" charset="0"/>
                <a:cs typeface="Arial" panose="020B0604020202020204" pitchFamily="34" charset="0"/>
              </a:rPr>
              <a:t>Obligación</a:t>
            </a:r>
            <a:r>
              <a:rPr lang="en-US" sz="1400" dirty="0" smtClean="0">
                <a:solidFill>
                  <a:srgbClr val="0000CC"/>
                </a:solidFill>
                <a:latin typeface="Arial" panose="020B0604020202020204" pitchFamily="34" charset="0"/>
                <a:cs typeface="Arial" panose="020B0604020202020204" pitchFamily="34" charset="0"/>
              </a:rPr>
              <a:t> Bilateral</a:t>
            </a:r>
            <a:endParaRPr lang="en-US" sz="1400" dirty="0">
              <a:solidFill>
                <a:srgbClr val="0000CC"/>
              </a:solidFill>
              <a:latin typeface="Arial" panose="020B0604020202020204" pitchFamily="34" charset="0"/>
              <a:cs typeface="Arial" panose="020B0604020202020204" pitchFamily="34" charset="0"/>
            </a:endParaRPr>
          </a:p>
        </p:txBody>
      </p:sp>
      <p:sp>
        <p:nvSpPr>
          <p:cNvPr id="38" name="TextBox 37"/>
          <p:cNvSpPr txBox="1"/>
          <p:nvPr/>
        </p:nvSpPr>
        <p:spPr>
          <a:xfrm>
            <a:off x="1193092" y="3132254"/>
            <a:ext cx="1778051" cy="307777"/>
          </a:xfrm>
          <a:prstGeom prst="rect">
            <a:avLst/>
          </a:prstGeom>
          <a:noFill/>
        </p:spPr>
        <p:txBody>
          <a:bodyPr wrap="none" rtlCol="0">
            <a:spAutoFit/>
          </a:bodyPr>
          <a:lstStyle/>
          <a:p>
            <a:r>
              <a:rPr lang="en-US" sz="1400" dirty="0" err="1" smtClean="0">
                <a:solidFill>
                  <a:srgbClr val="0000CC"/>
                </a:solidFill>
                <a:latin typeface="Arial" panose="020B0604020202020204" pitchFamily="34" charset="0"/>
                <a:cs typeface="Arial" panose="020B0604020202020204" pitchFamily="34" charset="0"/>
              </a:rPr>
              <a:t>Obligación</a:t>
            </a:r>
            <a:r>
              <a:rPr lang="en-US" sz="1400" dirty="0" smtClean="0">
                <a:solidFill>
                  <a:srgbClr val="0000CC"/>
                </a:solidFill>
                <a:latin typeface="Arial" panose="020B0604020202020204" pitchFamily="34" charset="0"/>
                <a:cs typeface="Arial" panose="020B0604020202020204" pitchFamily="34" charset="0"/>
              </a:rPr>
              <a:t> Bilateral </a:t>
            </a:r>
            <a:endParaRPr lang="en-US" sz="1400" dirty="0">
              <a:solidFill>
                <a:srgbClr val="0000CC"/>
              </a:solidFill>
              <a:latin typeface="Arial" panose="020B0604020202020204" pitchFamily="34" charset="0"/>
              <a:cs typeface="Arial" panose="020B0604020202020204" pitchFamily="34" charset="0"/>
            </a:endParaRPr>
          </a:p>
        </p:txBody>
      </p:sp>
      <p:sp>
        <p:nvSpPr>
          <p:cNvPr id="39" name="TextBox 38"/>
          <p:cNvSpPr txBox="1"/>
          <p:nvPr/>
        </p:nvSpPr>
        <p:spPr>
          <a:xfrm>
            <a:off x="1186477" y="4484619"/>
            <a:ext cx="1778051" cy="307777"/>
          </a:xfrm>
          <a:prstGeom prst="rect">
            <a:avLst/>
          </a:prstGeom>
          <a:noFill/>
        </p:spPr>
        <p:txBody>
          <a:bodyPr wrap="none" rtlCol="0">
            <a:spAutoFit/>
          </a:bodyPr>
          <a:lstStyle/>
          <a:p>
            <a:r>
              <a:rPr lang="en-US" sz="1400" dirty="0" err="1">
                <a:solidFill>
                  <a:srgbClr val="0000CC"/>
                </a:solidFill>
                <a:latin typeface="Arial" panose="020B0604020202020204" pitchFamily="34" charset="0"/>
                <a:cs typeface="Arial" panose="020B0604020202020204" pitchFamily="34" charset="0"/>
              </a:rPr>
              <a:t>Obligación</a:t>
            </a:r>
            <a:r>
              <a:rPr lang="en-US" sz="1400" dirty="0">
                <a:solidFill>
                  <a:srgbClr val="0000CC"/>
                </a:solidFill>
                <a:latin typeface="Arial" panose="020B0604020202020204" pitchFamily="34" charset="0"/>
                <a:cs typeface="Arial" panose="020B0604020202020204" pitchFamily="34" charset="0"/>
              </a:rPr>
              <a:t> Bilateral </a:t>
            </a:r>
          </a:p>
        </p:txBody>
      </p:sp>
      <p:sp>
        <p:nvSpPr>
          <p:cNvPr id="41" name="TextBox 40"/>
          <p:cNvSpPr txBox="1"/>
          <p:nvPr/>
        </p:nvSpPr>
        <p:spPr>
          <a:xfrm>
            <a:off x="5513593" y="1549437"/>
            <a:ext cx="1778051" cy="307777"/>
          </a:xfrm>
          <a:prstGeom prst="rect">
            <a:avLst/>
          </a:prstGeom>
          <a:noFill/>
        </p:spPr>
        <p:txBody>
          <a:bodyPr wrap="none" rtlCol="0">
            <a:spAutoFit/>
          </a:bodyPr>
          <a:lstStyle/>
          <a:p>
            <a:r>
              <a:rPr lang="en-US" sz="1400" dirty="0" err="1">
                <a:solidFill>
                  <a:srgbClr val="0000CC"/>
                </a:solidFill>
                <a:latin typeface="Arial" panose="020B0604020202020204" pitchFamily="34" charset="0"/>
                <a:cs typeface="Arial" panose="020B0604020202020204" pitchFamily="34" charset="0"/>
              </a:rPr>
              <a:t>Obligación</a:t>
            </a:r>
            <a:r>
              <a:rPr lang="en-US" sz="1400" dirty="0">
                <a:solidFill>
                  <a:srgbClr val="0000CC"/>
                </a:solidFill>
                <a:latin typeface="Arial" panose="020B0604020202020204" pitchFamily="34" charset="0"/>
                <a:cs typeface="Arial" panose="020B0604020202020204" pitchFamily="34" charset="0"/>
              </a:rPr>
              <a:t> Bilateral </a:t>
            </a:r>
          </a:p>
        </p:txBody>
      </p:sp>
      <p:sp>
        <p:nvSpPr>
          <p:cNvPr id="42" name="TextBox 41"/>
          <p:cNvSpPr txBox="1"/>
          <p:nvPr/>
        </p:nvSpPr>
        <p:spPr>
          <a:xfrm>
            <a:off x="5533842" y="3112274"/>
            <a:ext cx="1778051" cy="307777"/>
          </a:xfrm>
          <a:prstGeom prst="rect">
            <a:avLst/>
          </a:prstGeom>
          <a:noFill/>
        </p:spPr>
        <p:txBody>
          <a:bodyPr wrap="none" rtlCol="0">
            <a:spAutoFit/>
          </a:bodyPr>
          <a:lstStyle/>
          <a:p>
            <a:r>
              <a:rPr lang="en-US" sz="1400" dirty="0" err="1">
                <a:solidFill>
                  <a:srgbClr val="0000CC"/>
                </a:solidFill>
                <a:latin typeface="Arial" panose="020B0604020202020204" pitchFamily="34" charset="0"/>
                <a:cs typeface="Arial" panose="020B0604020202020204" pitchFamily="34" charset="0"/>
              </a:rPr>
              <a:t>Obligación</a:t>
            </a:r>
            <a:r>
              <a:rPr lang="en-US" sz="1400" dirty="0">
                <a:solidFill>
                  <a:srgbClr val="0000CC"/>
                </a:solidFill>
                <a:latin typeface="Arial" panose="020B0604020202020204" pitchFamily="34" charset="0"/>
                <a:cs typeface="Arial" panose="020B0604020202020204" pitchFamily="34" charset="0"/>
              </a:rPr>
              <a:t> Bilateral </a:t>
            </a:r>
          </a:p>
        </p:txBody>
      </p:sp>
      <p:sp>
        <p:nvSpPr>
          <p:cNvPr id="43" name="TextBox 42"/>
          <p:cNvSpPr txBox="1"/>
          <p:nvPr/>
        </p:nvSpPr>
        <p:spPr>
          <a:xfrm>
            <a:off x="5513593" y="4461575"/>
            <a:ext cx="1778051" cy="307777"/>
          </a:xfrm>
          <a:prstGeom prst="rect">
            <a:avLst/>
          </a:prstGeom>
          <a:noFill/>
        </p:spPr>
        <p:txBody>
          <a:bodyPr wrap="none" rtlCol="0">
            <a:spAutoFit/>
          </a:bodyPr>
          <a:lstStyle/>
          <a:p>
            <a:r>
              <a:rPr lang="en-US" sz="1400" dirty="0" err="1">
                <a:solidFill>
                  <a:srgbClr val="0000CC"/>
                </a:solidFill>
                <a:latin typeface="Arial" panose="020B0604020202020204" pitchFamily="34" charset="0"/>
                <a:cs typeface="Arial" panose="020B0604020202020204" pitchFamily="34" charset="0"/>
              </a:rPr>
              <a:t>Obligación</a:t>
            </a:r>
            <a:r>
              <a:rPr lang="en-US" sz="1400" dirty="0">
                <a:solidFill>
                  <a:srgbClr val="0000CC"/>
                </a:solidFill>
                <a:latin typeface="Arial" panose="020B0604020202020204" pitchFamily="34" charset="0"/>
                <a:cs typeface="Arial" panose="020B0604020202020204" pitchFamily="34" charset="0"/>
              </a:rPr>
              <a:t> Bilateral </a:t>
            </a:r>
          </a:p>
        </p:txBody>
      </p:sp>
      <p:sp>
        <p:nvSpPr>
          <p:cNvPr id="2" name="TextBox 1">
            <a:extLst>
              <a:ext uri="{FF2B5EF4-FFF2-40B4-BE49-F238E27FC236}">
                <a16:creationId xmlns:a16="http://schemas.microsoft.com/office/drawing/2014/main" id="{C7D34757-5177-4FF3-AFD1-96A31F1885C6}"/>
              </a:ext>
            </a:extLst>
          </p:cNvPr>
          <p:cNvSpPr txBox="1"/>
          <p:nvPr/>
        </p:nvSpPr>
        <p:spPr>
          <a:xfrm>
            <a:off x="3935994" y="6346479"/>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1" algn="l"/>
            <a:r>
              <a:rPr lang="en-GB" b="1" dirty="0"/>
              <a:t>5/20</a:t>
            </a:r>
            <a:endParaRPr lang="en-US" dirty="0"/>
          </a:p>
        </p:txBody>
      </p:sp>
    </p:spTree>
    <p:extLst>
      <p:ext uri="{BB962C8B-B14F-4D97-AF65-F5344CB8AC3E}">
        <p14:creationId xmlns:p14="http://schemas.microsoft.com/office/powerpoint/2010/main" val="36323836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9796" y="2524020"/>
            <a:ext cx="4648353" cy="3544560"/>
          </a:xfrm>
          <a:prstGeom prst="rect">
            <a:avLst/>
          </a:prstGeom>
        </p:spPr>
        <p:txBody>
          <a:bodyPr wrap="square">
            <a:spAutoFit/>
          </a:bodyPr>
          <a:lstStyle/>
          <a:p>
            <a:pPr marL="257175" indent="-257175" defTabSz="685800">
              <a:spcBef>
                <a:spcPts val="450"/>
              </a:spcBef>
              <a:buFont typeface="Wingdings" panose="05000000000000000000" pitchFamily="2" charset="2"/>
              <a:buChar char="v"/>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US" dirty="0" smtClean="0">
                <a:solidFill>
                  <a:prstClr val="black"/>
                </a:solidFill>
                <a:latin typeface="Times New Roman" panose="02020603050405020304" pitchFamily="18" charset="0"/>
                <a:cs typeface="Times New Roman" panose="02020603050405020304" pitchFamily="18" charset="0"/>
              </a:rPr>
              <a:t>Se </a:t>
            </a:r>
            <a:r>
              <a:rPr lang="en-US" dirty="0" err="1" smtClean="0">
                <a:solidFill>
                  <a:prstClr val="black"/>
                </a:solidFill>
                <a:latin typeface="Times New Roman" panose="02020603050405020304" pitchFamily="18" charset="0"/>
                <a:cs typeface="Times New Roman" panose="02020603050405020304" pitchFamily="18" charset="0"/>
              </a:rPr>
              <a:t>utilizan</a:t>
            </a:r>
            <a:r>
              <a:rPr lang="en-US" dirty="0" smtClean="0">
                <a:solidFill>
                  <a:prstClr val="black"/>
                </a:solidFill>
                <a:latin typeface="Times New Roman" panose="02020603050405020304" pitchFamily="18" charset="0"/>
                <a:cs typeface="Times New Roman" panose="02020603050405020304" pitchFamily="18" charset="0"/>
              </a:rPr>
              <a:t> para el </a:t>
            </a:r>
            <a:r>
              <a:rPr lang="en-US" dirty="0" err="1" smtClean="0">
                <a:solidFill>
                  <a:prstClr val="black"/>
                </a:solidFill>
                <a:latin typeface="Times New Roman" panose="02020603050405020304" pitchFamily="18" charset="0"/>
                <a:cs typeface="Times New Roman" panose="02020603050405020304" pitchFamily="18" charset="0"/>
              </a:rPr>
              <a:t>intercambio</a:t>
            </a:r>
            <a:r>
              <a:rPr lang="en-US" dirty="0" smtClean="0">
                <a:solidFill>
                  <a:prstClr val="black"/>
                </a:solidFill>
                <a:latin typeface="Times New Roman" panose="02020603050405020304" pitchFamily="18" charset="0"/>
                <a:cs typeface="Times New Roman" panose="02020603050405020304" pitchFamily="18" charset="0"/>
              </a:rPr>
              <a:t> de </a:t>
            </a:r>
            <a:r>
              <a:rPr lang="en-US" dirty="0" err="1" smtClean="0">
                <a:solidFill>
                  <a:prstClr val="black"/>
                </a:solidFill>
                <a:latin typeface="Times New Roman" panose="02020603050405020304" pitchFamily="18" charset="0"/>
                <a:cs typeface="Times New Roman" panose="02020603050405020304" pitchFamily="18" charset="0"/>
              </a:rPr>
              <a:t>información</a:t>
            </a:r>
            <a:r>
              <a:rPr lang="en-US" dirty="0" smtClean="0">
                <a:solidFill>
                  <a:prstClr val="black"/>
                </a:solidFill>
                <a:latin typeface="Times New Roman" panose="02020603050405020304" pitchFamily="18" charset="0"/>
                <a:cs typeface="Times New Roman" panose="02020603050405020304" pitchFamily="18" charset="0"/>
              </a:rPr>
              <a:t> </a:t>
            </a:r>
            <a:r>
              <a:rPr lang="en-US" dirty="0" err="1" smtClean="0">
                <a:solidFill>
                  <a:prstClr val="black"/>
                </a:solidFill>
                <a:latin typeface="Times New Roman" panose="02020603050405020304" pitchFamily="18" charset="0"/>
                <a:cs typeface="Times New Roman" panose="02020603050405020304" pitchFamily="18" charset="0"/>
              </a:rPr>
              <a:t>bajo</a:t>
            </a:r>
            <a:r>
              <a:rPr lang="en-US" dirty="0" smtClean="0">
                <a:solidFill>
                  <a:prstClr val="black"/>
                </a:solidFill>
                <a:latin typeface="Times New Roman" panose="02020603050405020304" pitchFamily="18" charset="0"/>
                <a:cs typeface="Times New Roman" panose="02020603050405020304" pitchFamily="18" charset="0"/>
              </a:rPr>
              <a:t> la CIPF, entre </a:t>
            </a:r>
            <a:r>
              <a:rPr lang="en-US" dirty="0" err="1" smtClean="0">
                <a:solidFill>
                  <a:prstClr val="black"/>
                </a:solidFill>
                <a:latin typeface="Times New Roman" panose="02020603050405020304" pitchFamily="18" charset="0"/>
                <a:cs typeface="Times New Roman" panose="02020603050405020304" pitchFamily="18" charset="0"/>
              </a:rPr>
              <a:t>Partes</a:t>
            </a:r>
            <a:r>
              <a:rPr lang="en-US" dirty="0" smtClean="0">
                <a:solidFill>
                  <a:prstClr val="black"/>
                </a:solidFill>
                <a:latin typeface="Times New Roman" panose="02020603050405020304" pitchFamily="18" charset="0"/>
                <a:cs typeface="Times New Roman" panose="02020603050405020304" pitchFamily="18" charset="0"/>
              </a:rPr>
              <a:t> </a:t>
            </a:r>
            <a:r>
              <a:rPr lang="en-US" dirty="0" err="1" smtClean="0">
                <a:solidFill>
                  <a:prstClr val="black"/>
                </a:solidFill>
                <a:latin typeface="Times New Roman" panose="02020603050405020304" pitchFamily="18" charset="0"/>
                <a:cs typeface="Times New Roman" panose="02020603050405020304" pitchFamily="18" charset="0"/>
              </a:rPr>
              <a:t>Contratantes</a:t>
            </a:r>
            <a:r>
              <a:rPr lang="en-US" dirty="0" smtClean="0">
                <a:solidFill>
                  <a:prstClr val="black"/>
                </a:solidFill>
                <a:latin typeface="Times New Roman" panose="02020603050405020304" pitchFamily="18" charset="0"/>
                <a:cs typeface="Times New Roman" panose="02020603050405020304" pitchFamily="18" charset="0"/>
              </a:rPr>
              <a:t> (PC), entre la </a:t>
            </a:r>
            <a:r>
              <a:rPr lang="en-US" dirty="0" err="1" smtClean="0">
                <a:solidFill>
                  <a:prstClr val="black"/>
                </a:solidFill>
                <a:latin typeface="Times New Roman" panose="02020603050405020304" pitchFamily="18" charset="0"/>
                <a:cs typeface="Times New Roman" panose="02020603050405020304" pitchFamily="18" charset="0"/>
              </a:rPr>
              <a:t>Secretaría</a:t>
            </a:r>
            <a:r>
              <a:rPr lang="en-US" dirty="0" smtClean="0">
                <a:solidFill>
                  <a:prstClr val="black"/>
                </a:solidFill>
                <a:latin typeface="Times New Roman" panose="02020603050405020304" pitchFamily="18" charset="0"/>
                <a:cs typeface="Times New Roman" panose="02020603050405020304" pitchFamily="18" charset="0"/>
              </a:rPr>
              <a:t> y las PC </a:t>
            </a:r>
            <a:endParaRPr lang="en-US" dirty="0">
              <a:solidFill>
                <a:prstClr val="black"/>
              </a:solidFill>
              <a:latin typeface="Times New Roman" panose="02020603050405020304" pitchFamily="18" charset="0"/>
              <a:cs typeface="Times New Roman" panose="02020603050405020304" pitchFamily="18" charset="0"/>
            </a:endParaRPr>
          </a:p>
          <a:p>
            <a:pPr marL="257175" indent="-257175" defTabSz="685800">
              <a:spcBef>
                <a:spcPts val="450"/>
              </a:spcBef>
              <a:buFont typeface="Wingdings" panose="05000000000000000000" pitchFamily="2" charset="2"/>
              <a:buChar char="v"/>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endParaRPr lang="en-US" dirty="0">
              <a:solidFill>
                <a:prstClr val="black"/>
              </a:solidFill>
              <a:latin typeface="Times New Roman" panose="02020603050405020304" pitchFamily="18" charset="0"/>
              <a:cs typeface="Times New Roman" panose="02020603050405020304" pitchFamily="18" charset="0"/>
            </a:endParaRPr>
          </a:p>
          <a:p>
            <a:pPr marL="257175" indent="-257175" defTabSz="685800">
              <a:spcBef>
                <a:spcPts val="450"/>
              </a:spcBef>
              <a:buFont typeface="Wingdings" panose="05000000000000000000" pitchFamily="2" charset="2"/>
              <a:buChar char="v"/>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US" dirty="0" smtClean="0">
                <a:solidFill>
                  <a:prstClr val="black"/>
                </a:solidFill>
                <a:latin typeface="Times New Roman" panose="02020603050405020304" pitchFamily="18" charset="0"/>
                <a:cs typeface="Times New Roman" panose="02020603050405020304" pitchFamily="18" charset="0"/>
              </a:rPr>
              <a:t>Para </a:t>
            </a:r>
            <a:r>
              <a:rPr lang="en-US" dirty="0" err="1" smtClean="0">
                <a:solidFill>
                  <a:prstClr val="black"/>
                </a:solidFill>
                <a:latin typeface="Times New Roman" panose="02020603050405020304" pitchFamily="18" charset="0"/>
                <a:cs typeface="Times New Roman" panose="02020603050405020304" pitchFamily="18" charset="0"/>
              </a:rPr>
              <a:t>comunicar</a:t>
            </a:r>
            <a:r>
              <a:rPr lang="en-US" dirty="0" smtClean="0">
                <a:solidFill>
                  <a:prstClr val="black"/>
                </a:solidFill>
                <a:latin typeface="Times New Roman" panose="02020603050405020304" pitchFamily="18" charset="0"/>
                <a:cs typeface="Times New Roman" panose="02020603050405020304" pitchFamily="18" charset="0"/>
              </a:rPr>
              <a:t> </a:t>
            </a:r>
            <a:r>
              <a:rPr lang="en-US" dirty="0" err="1" smtClean="0">
                <a:solidFill>
                  <a:prstClr val="black"/>
                </a:solidFill>
                <a:latin typeface="Times New Roman" panose="02020603050405020304" pitchFamily="18" charset="0"/>
                <a:cs typeface="Times New Roman" panose="02020603050405020304" pitchFamily="18" charset="0"/>
              </a:rPr>
              <a:t>asuntos</a:t>
            </a:r>
            <a:r>
              <a:rPr lang="en-US" dirty="0" smtClean="0">
                <a:solidFill>
                  <a:prstClr val="black"/>
                </a:solidFill>
                <a:latin typeface="Times New Roman" panose="02020603050405020304" pitchFamily="18" charset="0"/>
                <a:cs typeface="Times New Roman" panose="02020603050405020304" pitchFamily="18" charset="0"/>
              </a:rPr>
              <a:t> </a:t>
            </a:r>
            <a:r>
              <a:rPr lang="en-US" dirty="0" err="1" smtClean="0">
                <a:solidFill>
                  <a:prstClr val="black"/>
                </a:solidFill>
                <a:latin typeface="Times New Roman" panose="02020603050405020304" pitchFamily="18" charset="0"/>
                <a:cs typeface="Times New Roman" panose="02020603050405020304" pitchFamily="18" charset="0"/>
              </a:rPr>
              <a:t>fitosanitarios</a:t>
            </a:r>
            <a:r>
              <a:rPr lang="en-US" dirty="0" smtClean="0">
                <a:solidFill>
                  <a:prstClr val="black"/>
                </a:solidFill>
                <a:latin typeface="Times New Roman" panose="02020603050405020304" pitchFamily="18" charset="0"/>
                <a:cs typeface="Times New Roman" panose="02020603050405020304" pitchFamily="18" charset="0"/>
              </a:rPr>
              <a:t> en </a:t>
            </a:r>
            <a:r>
              <a:rPr lang="en-US" dirty="0" err="1" smtClean="0">
                <a:solidFill>
                  <a:prstClr val="black"/>
                </a:solidFill>
                <a:latin typeface="Times New Roman" panose="02020603050405020304" pitchFamily="18" charset="0"/>
                <a:cs typeface="Times New Roman" panose="02020603050405020304" pitchFamily="18" charset="0"/>
              </a:rPr>
              <a:t>representacion</a:t>
            </a:r>
            <a:r>
              <a:rPr lang="en-US" dirty="0" smtClean="0">
                <a:solidFill>
                  <a:prstClr val="black"/>
                </a:solidFill>
                <a:latin typeface="Times New Roman" panose="02020603050405020304" pitchFamily="18" charset="0"/>
                <a:cs typeface="Times New Roman" panose="02020603050405020304" pitchFamily="18" charset="0"/>
              </a:rPr>
              <a:t> de las PC, </a:t>
            </a:r>
            <a:r>
              <a:rPr lang="en-US" dirty="0" err="1" smtClean="0">
                <a:solidFill>
                  <a:prstClr val="black"/>
                </a:solidFill>
                <a:latin typeface="Times New Roman" panose="02020603050405020304" pitchFamily="18" charset="0"/>
                <a:cs typeface="Times New Roman" panose="02020603050405020304" pitchFamily="18" charset="0"/>
              </a:rPr>
              <a:t>asegurar</a:t>
            </a:r>
            <a:r>
              <a:rPr lang="en-US" dirty="0" smtClean="0">
                <a:solidFill>
                  <a:prstClr val="black"/>
                </a:solidFill>
                <a:latin typeface="Times New Roman" panose="02020603050405020304" pitchFamily="18" charset="0"/>
                <a:cs typeface="Times New Roman" panose="02020603050405020304" pitchFamily="18" charset="0"/>
              </a:rPr>
              <a:t> la </a:t>
            </a:r>
            <a:r>
              <a:rPr lang="en-US" dirty="0" err="1" smtClean="0">
                <a:solidFill>
                  <a:prstClr val="black"/>
                </a:solidFill>
                <a:latin typeface="Times New Roman" panose="02020603050405020304" pitchFamily="18" charset="0"/>
                <a:cs typeface="Times New Roman" panose="02020603050405020304" pitchFamily="18" charset="0"/>
              </a:rPr>
              <a:t>obligación</a:t>
            </a:r>
            <a:r>
              <a:rPr lang="en-US" dirty="0" smtClean="0">
                <a:solidFill>
                  <a:prstClr val="black"/>
                </a:solidFill>
                <a:latin typeface="Times New Roman" panose="02020603050405020304" pitchFamily="18" charset="0"/>
                <a:cs typeface="Times New Roman" panose="02020603050405020304" pitchFamily="18" charset="0"/>
              </a:rPr>
              <a:t> </a:t>
            </a:r>
            <a:r>
              <a:rPr lang="en-US" dirty="0" err="1" smtClean="0">
                <a:solidFill>
                  <a:prstClr val="black"/>
                </a:solidFill>
                <a:latin typeface="Times New Roman" panose="02020603050405020304" pitchFamily="18" charset="0"/>
                <a:cs typeface="Times New Roman" panose="02020603050405020304" pitchFamily="18" charset="0"/>
              </a:rPr>
              <a:t>sobre</a:t>
            </a:r>
            <a:r>
              <a:rPr lang="en-US" dirty="0" smtClean="0">
                <a:solidFill>
                  <a:prstClr val="black"/>
                </a:solidFill>
                <a:latin typeface="Times New Roman" panose="02020603050405020304" pitchFamily="18" charset="0"/>
                <a:cs typeface="Times New Roman" panose="02020603050405020304" pitchFamily="18" charset="0"/>
              </a:rPr>
              <a:t> el </a:t>
            </a:r>
            <a:r>
              <a:rPr lang="en-US" dirty="0" err="1" smtClean="0">
                <a:solidFill>
                  <a:prstClr val="black"/>
                </a:solidFill>
                <a:latin typeface="Times New Roman" panose="02020603050405020304" pitchFamily="18" charset="0"/>
                <a:cs typeface="Times New Roman" panose="02020603050405020304" pitchFamily="18" charset="0"/>
              </a:rPr>
              <a:t>intercambio</a:t>
            </a:r>
            <a:r>
              <a:rPr lang="en-US" dirty="0" smtClean="0">
                <a:solidFill>
                  <a:prstClr val="black"/>
                </a:solidFill>
                <a:latin typeface="Times New Roman" panose="02020603050405020304" pitchFamily="18" charset="0"/>
                <a:cs typeface="Times New Roman" panose="02020603050405020304" pitchFamily="18" charset="0"/>
              </a:rPr>
              <a:t> de </a:t>
            </a:r>
            <a:r>
              <a:rPr lang="en-US" dirty="0" err="1" smtClean="0">
                <a:solidFill>
                  <a:prstClr val="black"/>
                </a:solidFill>
                <a:latin typeface="Times New Roman" panose="02020603050405020304" pitchFamily="18" charset="0"/>
                <a:cs typeface="Times New Roman" panose="02020603050405020304" pitchFamily="18" charset="0"/>
              </a:rPr>
              <a:t>información</a:t>
            </a:r>
            <a:r>
              <a:rPr lang="en-US" dirty="0" smtClean="0">
                <a:solidFill>
                  <a:prstClr val="black"/>
                </a:solidFill>
                <a:latin typeface="Times New Roman" panose="02020603050405020304" pitchFamily="18" charset="0"/>
                <a:cs typeface="Times New Roman" panose="02020603050405020304" pitchFamily="18" charset="0"/>
              </a:rPr>
              <a:t>, </a:t>
            </a:r>
            <a:r>
              <a:rPr lang="en-US" dirty="0" err="1" smtClean="0">
                <a:solidFill>
                  <a:prstClr val="black"/>
                </a:solidFill>
                <a:latin typeface="Times New Roman" panose="02020603050405020304" pitchFamily="18" charset="0"/>
                <a:cs typeface="Times New Roman" panose="02020603050405020304" pitchFamily="18" charset="0"/>
              </a:rPr>
              <a:t>redireccionar</a:t>
            </a:r>
            <a:r>
              <a:rPr lang="en-US" dirty="0" smtClean="0">
                <a:solidFill>
                  <a:prstClr val="black"/>
                </a:solidFill>
                <a:latin typeface="Times New Roman" panose="02020603050405020304" pitchFamily="18" charset="0"/>
                <a:cs typeface="Times New Roman" panose="02020603050405020304" pitchFamily="18" charset="0"/>
              </a:rPr>
              <a:t> </a:t>
            </a:r>
            <a:r>
              <a:rPr lang="en-US" dirty="0" err="1" smtClean="0">
                <a:solidFill>
                  <a:prstClr val="black"/>
                </a:solidFill>
                <a:latin typeface="Times New Roman" panose="02020603050405020304" pitchFamily="18" charset="0"/>
                <a:cs typeface="Times New Roman" panose="02020603050405020304" pitchFamily="18" charset="0"/>
              </a:rPr>
              <a:t>información</a:t>
            </a:r>
            <a:r>
              <a:rPr lang="en-US" dirty="0" smtClean="0">
                <a:solidFill>
                  <a:prstClr val="black"/>
                </a:solidFill>
                <a:latin typeface="Times New Roman" panose="02020603050405020304" pitchFamily="18" charset="0"/>
                <a:cs typeface="Times New Roman" panose="02020603050405020304" pitchFamily="18" charset="0"/>
              </a:rPr>
              <a:t> </a:t>
            </a:r>
            <a:r>
              <a:rPr lang="en-US" dirty="0" err="1" smtClean="0">
                <a:solidFill>
                  <a:prstClr val="black"/>
                </a:solidFill>
                <a:latin typeface="Times New Roman" panose="02020603050405020304" pitchFamily="18" charset="0"/>
                <a:cs typeface="Times New Roman" panose="02020603050405020304" pitchFamily="18" charset="0"/>
              </a:rPr>
              <a:t>fitosanitaria</a:t>
            </a:r>
            <a:r>
              <a:rPr lang="en-US" dirty="0" smtClean="0">
                <a:solidFill>
                  <a:prstClr val="black"/>
                </a:solidFill>
                <a:latin typeface="Times New Roman" panose="02020603050405020304" pitchFamily="18" charset="0"/>
                <a:cs typeface="Times New Roman" panose="02020603050405020304" pitchFamily="18" charset="0"/>
              </a:rPr>
              <a:t> a </a:t>
            </a:r>
            <a:r>
              <a:rPr lang="en-US" dirty="0" err="1" smtClean="0">
                <a:solidFill>
                  <a:prstClr val="black"/>
                </a:solidFill>
                <a:latin typeface="Times New Roman" panose="02020603050405020304" pitchFamily="18" charset="0"/>
                <a:cs typeface="Times New Roman" panose="02020603050405020304" pitchFamily="18" charset="0"/>
              </a:rPr>
              <a:t>los</a:t>
            </a:r>
            <a:r>
              <a:rPr lang="en-US" dirty="0" smtClean="0">
                <a:solidFill>
                  <a:prstClr val="black"/>
                </a:solidFill>
                <a:latin typeface="Times New Roman" panose="02020603050405020304" pitchFamily="18" charset="0"/>
                <a:cs typeface="Times New Roman" panose="02020603050405020304" pitchFamily="18" charset="0"/>
              </a:rPr>
              <a:t> </a:t>
            </a:r>
            <a:r>
              <a:rPr lang="en-US" dirty="0" err="1" smtClean="0">
                <a:solidFill>
                  <a:prstClr val="black"/>
                </a:solidFill>
                <a:latin typeface="Times New Roman" panose="02020603050405020304" pitchFamily="18" charset="0"/>
                <a:cs typeface="Times New Roman" panose="02020603050405020304" pitchFamily="18" charset="0"/>
              </a:rPr>
              <a:t>funcionarios</a:t>
            </a:r>
            <a:r>
              <a:rPr lang="en-US" dirty="0" smtClean="0">
                <a:solidFill>
                  <a:prstClr val="black"/>
                </a:solidFill>
                <a:latin typeface="Times New Roman" panose="02020603050405020304" pitchFamily="18" charset="0"/>
                <a:cs typeface="Times New Roman" panose="02020603050405020304" pitchFamily="18" charset="0"/>
              </a:rPr>
              <a:t>, </a:t>
            </a:r>
            <a:r>
              <a:rPr lang="en-US" dirty="0" err="1" smtClean="0">
                <a:solidFill>
                  <a:prstClr val="black"/>
                </a:solidFill>
                <a:latin typeface="Times New Roman" panose="02020603050405020304" pitchFamily="18" charset="0"/>
                <a:cs typeface="Times New Roman" panose="02020603050405020304" pitchFamily="18" charset="0"/>
              </a:rPr>
              <a:t>dar</a:t>
            </a:r>
            <a:r>
              <a:rPr lang="en-US" dirty="0" smtClean="0">
                <a:solidFill>
                  <a:prstClr val="black"/>
                </a:solidFill>
                <a:latin typeface="Times New Roman" panose="02020603050405020304" pitchFamily="18" charset="0"/>
                <a:cs typeface="Times New Roman" panose="02020603050405020304" pitchFamily="18" charset="0"/>
              </a:rPr>
              <a:t> el </a:t>
            </a:r>
            <a:r>
              <a:rPr lang="en-US" dirty="0" err="1" smtClean="0">
                <a:solidFill>
                  <a:prstClr val="black"/>
                </a:solidFill>
                <a:latin typeface="Times New Roman" panose="02020603050405020304" pitchFamily="18" charset="0"/>
                <a:cs typeface="Times New Roman" panose="02020603050405020304" pitchFamily="18" charset="0"/>
              </a:rPr>
              <a:t>seguimiento</a:t>
            </a:r>
            <a:r>
              <a:rPr lang="en-US" dirty="0" smtClean="0">
                <a:solidFill>
                  <a:prstClr val="black"/>
                </a:solidFill>
                <a:latin typeface="Times New Roman" panose="02020603050405020304" pitchFamily="18" charset="0"/>
                <a:cs typeface="Times New Roman" panose="02020603050405020304" pitchFamily="18" charset="0"/>
              </a:rPr>
              <a:t> </a:t>
            </a:r>
            <a:r>
              <a:rPr lang="en-US" dirty="0" err="1" smtClean="0">
                <a:solidFill>
                  <a:prstClr val="black"/>
                </a:solidFill>
                <a:latin typeface="Times New Roman" panose="02020603050405020304" pitchFamily="18" charset="0"/>
                <a:cs typeface="Times New Roman" panose="02020603050405020304" pitchFamily="18" charset="0"/>
              </a:rPr>
              <a:t>adecuado</a:t>
            </a:r>
            <a:r>
              <a:rPr lang="en-US" dirty="0" smtClean="0">
                <a:solidFill>
                  <a:prstClr val="black"/>
                </a:solidFill>
                <a:latin typeface="Times New Roman" panose="02020603050405020304" pitchFamily="18" charset="0"/>
                <a:cs typeface="Times New Roman" panose="02020603050405020304" pitchFamily="18" charset="0"/>
              </a:rPr>
              <a:t> </a:t>
            </a:r>
            <a:r>
              <a:rPr lang="en-US" dirty="0" err="1" smtClean="0">
                <a:solidFill>
                  <a:prstClr val="black"/>
                </a:solidFill>
                <a:latin typeface="Times New Roman" panose="02020603050405020304" pitchFamily="18" charset="0"/>
                <a:cs typeface="Times New Roman" panose="02020603050405020304" pitchFamily="18" charset="0"/>
              </a:rPr>
              <a:t>sobre</a:t>
            </a:r>
            <a:r>
              <a:rPr lang="en-US" dirty="0" smtClean="0">
                <a:solidFill>
                  <a:prstClr val="black"/>
                </a:solidFill>
                <a:latin typeface="Times New Roman" panose="02020603050405020304" pitchFamily="18" charset="0"/>
                <a:cs typeface="Times New Roman" panose="02020603050405020304" pitchFamily="18" charset="0"/>
              </a:rPr>
              <a:t> el </a:t>
            </a:r>
            <a:r>
              <a:rPr lang="en-US" dirty="0" err="1" smtClean="0">
                <a:solidFill>
                  <a:prstClr val="black"/>
                </a:solidFill>
                <a:latin typeface="Times New Roman" panose="02020603050405020304" pitchFamily="18" charset="0"/>
                <a:cs typeface="Times New Roman" panose="02020603050405020304" pitchFamily="18" charset="0"/>
              </a:rPr>
              <a:t>estado</a:t>
            </a:r>
            <a:r>
              <a:rPr lang="en-US" dirty="0" smtClean="0">
                <a:solidFill>
                  <a:prstClr val="black"/>
                </a:solidFill>
                <a:latin typeface="Times New Roman" panose="02020603050405020304" pitchFamily="18" charset="0"/>
                <a:cs typeface="Times New Roman" panose="02020603050405020304" pitchFamily="18" charset="0"/>
              </a:rPr>
              <a:t> de las </a:t>
            </a:r>
            <a:r>
              <a:rPr lang="en-US" dirty="0" err="1" smtClean="0">
                <a:solidFill>
                  <a:prstClr val="black"/>
                </a:solidFill>
                <a:latin typeface="Times New Roman" panose="02020603050405020304" pitchFamily="18" charset="0"/>
                <a:cs typeface="Times New Roman" panose="02020603050405020304" pitchFamily="18" charset="0"/>
              </a:rPr>
              <a:t>respuestas</a:t>
            </a:r>
            <a:r>
              <a:rPr lang="en-US" dirty="0" smtClean="0">
                <a:solidFill>
                  <a:prstClr val="black"/>
                </a:solidFill>
                <a:latin typeface="Times New Roman" panose="02020603050405020304" pitchFamily="18" charset="0"/>
                <a:cs typeface="Times New Roman" panose="02020603050405020304" pitchFamily="18" charset="0"/>
              </a:rPr>
              <a:t> ante la </a:t>
            </a:r>
            <a:r>
              <a:rPr lang="en-US" dirty="0" err="1" smtClean="0">
                <a:solidFill>
                  <a:prstClr val="black"/>
                </a:solidFill>
                <a:latin typeface="Times New Roman" panose="02020603050405020304" pitchFamily="18" charset="0"/>
                <a:cs typeface="Times New Roman" panose="02020603050405020304" pitchFamily="18" charset="0"/>
              </a:rPr>
              <a:t>solicitud</a:t>
            </a:r>
            <a:r>
              <a:rPr lang="en-US" dirty="0" smtClean="0">
                <a:solidFill>
                  <a:prstClr val="black"/>
                </a:solidFill>
                <a:latin typeface="Times New Roman" panose="02020603050405020304" pitchFamily="18" charset="0"/>
                <a:cs typeface="Times New Roman" panose="02020603050405020304" pitchFamily="18" charset="0"/>
              </a:rPr>
              <a:t> de </a:t>
            </a:r>
            <a:r>
              <a:rPr lang="en-US" dirty="0" err="1" smtClean="0">
                <a:solidFill>
                  <a:prstClr val="black"/>
                </a:solidFill>
                <a:latin typeface="Times New Roman" panose="02020603050405020304" pitchFamily="18" charset="0"/>
                <a:cs typeface="Times New Roman" panose="02020603050405020304" pitchFamily="18" charset="0"/>
              </a:rPr>
              <a:t>información</a:t>
            </a:r>
            <a:r>
              <a:rPr lang="en-US" dirty="0">
                <a:solidFill>
                  <a:prstClr val="black"/>
                </a:solidFill>
                <a:latin typeface="Times New Roman" panose="02020603050405020304" pitchFamily="18" charset="0"/>
                <a:cs typeface="Times New Roman" panose="02020603050405020304" pitchFamily="18" charset="0"/>
              </a:rPr>
              <a:t>.</a:t>
            </a:r>
            <a:r>
              <a:rPr lang="en-US" dirty="0" smtClean="0">
                <a:solidFill>
                  <a:prstClr val="black"/>
                </a:solidFill>
                <a:latin typeface="Times New Roman" panose="02020603050405020304" pitchFamily="18" charset="0"/>
                <a:cs typeface="Times New Roman" panose="02020603050405020304" pitchFamily="18" charset="0"/>
              </a:rPr>
              <a:t> </a:t>
            </a:r>
            <a:endParaRPr lang="en-US" dirty="0">
              <a:solidFill>
                <a:prstClr val="black"/>
              </a:solidFill>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9243" y="3210110"/>
            <a:ext cx="816973" cy="1225460"/>
          </a:xfrm>
          <a:prstGeom prst="rect">
            <a:avLst/>
          </a:prstGeom>
        </p:spPr>
      </p:pic>
      <p:sp>
        <p:nvSpPr>
          <p:cNvPr id="4" name="TextBox 3"/>
          <p:cNvSpPr txBox="1"/>
          <p:nvPr/>
        </p:nvSpPr>
        <p:spPr>
          <a:xfrm>
            <a:off x="5671596" y="2524020"/>
            <a:ext cx="3472404" cy="2862322"/>
          </a:xfrm>
          <a:prstGeom prst="rect">
            <a:avLst/>
          </a:prstGeom>
          <a:noFill/>
        </p:spPr>
        <p:txBody>
          <a:bodyPr wrap="square" rtlCol="0">
            <a:spAutoFit/>
          </a:bodyPr>
          <a:lstStyle/>
          <a:p>
            <a:pPr marL="214313" indent="-214313" defTabSz="685800">
              <a:buFont typeface="Wingdings" panose="05000000000000000000" pitchFamily="2" charset="2"/>
              <a:buChar char="v"/>
            </a:pPr>
            <a:r>
              <a:rPr lang="en-US" dirty="0" err="1" smtClean="0">
                <a:solidFill>
                  <a:prstClr val="black"/>
                </a:solidFill>
                <a:latin typeface="Times New Roman" panose="02020603050405020304" pitchFamily="18" charset="0"/>
                <a:cs typeface="Times New Roman" panose="02020603050405020304" pitchFamily="18" charset="0"/>
              </a:rPr>
              <a:t>Debe</a:t>
            </a:r>
            <a:r>
              <a:rPr lang="en-US" dirty="0" smtClean="0">
                <a:solidFill>
                  <a:prstClr val="black"/>
                </a:solidFill>
                <a:latin typeface="Times New Roman" panose="02020603050405020304" pitchFamily="18" charset="0"/>
                <a:cs typeface="Times New Roman" panose="02020603050405020304" pitchFamily="18" charset="0"/>
              </a:rPr>
              <a:t> </a:t>
            </a:r>
            <a:r>
              <a:rPr lang="en-US" dirty="0" err="1" smtClean="0">
                <a:solidFill>
                  <a:prstClr val="black"/>
                </a:solidFill>
                <a:latin typeface="Times New Roman" panose="02020603050405020304" pitchFamily="18" charset="0"/>
                <a:cs typeface="Times New Roman" panose="02020603050405020304" pitchFamily="18" charset="0"/>
              </a:rPr>
              <a:t>Contar</a:t>
            </a:r>
            <a:r>
              <a:rPr lang="en-US" dirty="0" smtClean="0">
                <a:solidFill>
                  <a:prstClr val="black"/>
                </a:solidFill>
                <a:latin typeface="Times New Roman" panose="02020603050405020304" pitchFamily="18" charset="0"/>
                <a:cs typeface="Times New Roman" panose="02020603050405020304" pitchFamily="18" charset="0"/>
              </a:rPr>
              <a:t> con </a:t>
            </a:r>
            <a:r>
              <a:rPr lang="en-US" dirty="0" err="1" smtClean="0">
                <a:solidFill>
                  <a:prstClr val="black"/>
                </a:solidFill>
                <a:latin typeface="Times New Roman" panose="02020603050405020304" pitchFamily="18" charset="0"/>
                <a:cs typeface="Times New Roman" panose="02020603050405020304" pitchFamily="18" charset="0"/>
              </a:rPr>
              <a:t>los</a:t>
            </a:r>
            <a:r>
              <a:rPr lang="en-US" dirty="0" smtClean="0">
                <a:solidFill>
                  <a:prstClr val="black"/>
                </a:solidFill>
                <a:latin typeface="Times New Roman" panose="02020603050405020304" pitchFamily="18" charset="0"/>
                <a:cs typeface="Times New Roman" panose="02020603050405020304" pitchFamily="18" charset="0"/>
              </a:rPr>
              <a:t> </a:t>
            </a:r>
            <a:r>
              <a:rPr lang="en-US" dirty="0" err="1" smtClean="0">
                <a:solidFill>
                  <a:prstClr val="black"/>
                </a:solidFill>
                <a:latin typeface="Times New Roman" panose="02020603050405020304" pitchFamily="18" charset="0"/>
                <a:cs typeface="Times New Roman" panose="02020603050405020304" pitchFamily="18" charset="0"/>
              </a:rPr>
              <a:t>recursos</a:t>
            </a:r>
            <a:r>
              <a:rPr lang="en-US" dirty="0" smtClean="0">
                <a:solidFill>
                  <a:prstClr val="black"/>
                </a:solidFill>
                <a:latin typeface="Times New Roman" panose="02020603050405020304" pitchFamily="18" charset="0"/>
                <a:cs typeface="Times New Roman" panose="02020603050405020304" pitchFamily="18" charset="0"/>
              </a:rPr>
              <a:t> </a:t>
            </a:r>
            <a:r>
              <a:rPr lang="en-US" dirty="0" err="1" smtClean="0">
                <a:solidFill>
                  <a:prstClr val="black"/>
                </a:solidFill>
                <a:latin typeface="Times New Roman" panose="02020603050405020304" pitchFamily="18" charset="0"/>
                <a:cs typeface="Times New Roman" panose="02020603050405020304" pitchFamily="18" charset="0"/>
              </a:rPr>
              <a:t>apropiados</a:t>
            </a:r>
            <a:r>
              <a:rPr lang="en-US" dirty="0" smtClean="0">
                <a:solidFill>
                  <a:prstClr val="black"/>
                </a:solidFill>
                <a:latin typeface="Times New Roman" panose="02020603050405020304" pitchFamily="18" charset="0"/>
                <a:cs typeface="Times New Roman" panose="02020603050405020304" pitchFamily="18" charset="0"/>
              </a:rPr>
              <a:t>, </a:t>
            </a:r>
            <a:r>
              <a:rPr lang="en-US" dirty="0" err="1" smtClean="0">
                <a:solidFill>
                  <a:prstClr val="black"/>
                </a:solidFill>
                <a:latin typeface="Times New Roman" panose="02020603050405020304" pitchFamily="18" charset="0"/>
                <a:cs typeface="Times New Roman" panose="02020603050405020304" pitchFamily="18" charset="0"/>
              </a:rPr>
              <a:t>así</a:t>
            </a:r>
            <a:r>
              <a:rPr lang="en-US" dirty="0" smtClean="0">
                <a:solidFill>
                  <a:prstClr val="black"/>
                </a:solidFill>
                <a:latin typeface="Times New Roman" panose="02020603050405020304" pitchFamily="18" charset="0"/>
                <a:cs typeface="Times New Roman" panose="02020603050405020304" pitchFamily="18" charset="0"/>
              </a:rPr>
              <a:t> </a:t>
            </a:r>
            <a:r>
              <a:rPr lang="en-US" dirty="0" err="1" smtClean="0">
                <a:solidFill>
                  <a:prstClr val="black"/>
                </a:solidFill>
                <a:latin typeface="Times New Roman" panose="02020603050405020304" pitchFamily="18" charset="0"/>
                <a:cs typeface="Times New Roman" panose="02020603050405020304" pitchFamily="18" charset="0"/>
              </a:rPr>
              <a:t>como</a:t>
            </a:r>
            <a:r>
              <a:rPr lang="en-US" dirty="0" smtClean="0">
                <a:solidFill>
                  <a:prstClr val="black"/>
                </a:solidFill>
                <a:latin typeface="Times New Roman" panose="02020603050405020304" pitchFamily="18" charset="0"/>
                <a:cs typeface="Times New Roman" panose="02020603050405020304" pitchFamily="18" charset="0"/>
              </a:rPr>
              <a:t> con la </a:t>
            </a:r>
            <a:r>
              <a:rPr lang="en-US" dirty="0" err="1" smtClean="0">
                <a:solidFill>
                  <a:prstClr val="black"/>
                </a:solidFill>
                <a:latin typeface="Times New Roman" panose="02020603050405020304" pitchFamily="18" charset="0"/>
                <a:cs typeface="Times New Roman" panose="02020603050405020304" pitchFamily="18" charset="0"/>
              </a:rPr>
              <a:t>suficiente</a:t>
            </a:r>
            <a:r>
              <a:rPr lang="en-US" dirty="0" smtClean="0">
                <a:solidFill>
                  <a:prstClr val="black"/>
                </a:solidFill>
                <a:latin typeface="Times New Roman" panose="02020603050405020304" pitchFamily="18" charset="0"/>
                <a:cs typeface="Times New Roman" panose="02020603050405020304" pitchFamily="18" charset="0"/>
              </a:rPr>
              <a:t> </a:t>
            </a:r>
            <a:r>
              <a:rPr lang="en-US" dirty="0" err="1" smtClean="0">
                <a:solidFill>
                  <a:prstClr val="black"/>
                </a:solidFill>
                <a:latin typeface="Times New Roman" panose="02020603050405020304" pitchFamily="18" charset="0"/>
                <a:cs typeface="Times New Roman" panose="02020603050405020304" pitchFamily="18" charset="0"/>
              </a:rPr>
              <a:t>autoridad</a:t>
            </a:r>
            <a:r>
              <a:rPr lang="en-US" dirty="0" smtClean="0">
                <a:solidFill>
                  <a:prstClr val="black"/>
                </a:solidFill>
                <a:latin typeface="Times New Roman" panose="02020603050405020304" pitchFamily="18" charset="0"/>
                <a:cs typeface="Times New Roman" panose="02020603050405020304" pitchFamily="18" charset="0"/>
              </a:rPr>
              <a:t> para </a:t>
            </a:r>
            <a:r>
              <a:rPr lang="en-US" dirty="0" err="1" smtClean="0">
                <a:solidFill>
                  <a:prstClr val="black"/>
                </a:solidFill>
                <a:latin typeface="Times New Roman" panose="02020603050405020304" pitchFamily="18" charset="0"/>
                <a:cs typeface="Times New Roman" panose="02020603050405020304" pitchFamily="18" charset="0"/>
              </a:rPr>
              <a:t>asegurar</a:t>
            </a:r>
            <a:r>
              <a:rPr lang="en-US" dirty="0" smtClean="0">
                <a:solidFill>
                  <a:prstClr val="black"/>
                </a:solidFill>
                <a:latin typeface="Times New Roman" panose="02020603050405020304" pitchFamily="18" charset="0"/>
                <a:cs typeface="Times New Roman" panose="02020603050405020304" pitchFamily="18" charset="0"/>
              </a:rPr>
              <a:t> que las solicitudes de </a:t>
            </a:r>
            <a:r>
              <a:rPr lang="en-US" dirty="0" err="1" smtClean="0">
                <a:solidFill>
                  <a:prstClr val="black"/>
                </a:solidFill>
                <a:latin typeface="Times New Roman" panose="02020603050405020304" pitchFamily="18" charset="0"/>
                <a:cs typeface="Times New Roman" panose="02020603050405020304" pitchFamily="18" charset="0"/>
              </a:rPr>
              <a:t>información</a:t>
            </a:r>
            <a:r>
              <a:rPr lang="en-US" dirty="0" smtClean="0">
                <a:solidFill>
                  <a:prstClr val="black"/>
                </a:solidFill>
                <a:latin typeface="Times New Roman" panose="02020603050405020304" pitchFamily="18" charset="0"/>
                <a:cs typeface="Times New Roman" panose="02020603050405020304" pitchFamily="18" charset="0"/>
              </a:rPr>
              <a:t> se </a:t>
            </a:r>
            <a:r>
              <a:rPr lang="en-US" dirty="0" err="1" smtClean="0">
                <a:solidFill>
                  <a:prstClr val="black"/>
                </a:solidFill>
                <a:latin typeface="Times New Roman" panose="02020603050405020304" pitchFamily="18" charset="0"/>
                <a:cs typeface="Times New Roman" panose="02020603050405020304" pitchFamily="18" charset="0"/>
              </a:rPr>
              <a:t>han</a:t>
            </a:r>
            <a:r>
              <a:rPr lang="en-US" dirty="0" smtClean="0">
                <a:solidFill>
                  <a:prstClr val="black"/>
                </a:solidFill>
                <a:latin typeface="Times New Roman" panose="02020603050405020304" pitchFamily="18" charset="0"/>
                <a:cs typeface="Times New Roman" panose="02020603050405020304" pitchFamily="18" charset="0"/>
              </a:rPr>
              <a:t> </a:t>
            </a:r>
            <a:r>
              <a:rPr lang="en-US" dirty="0" err="1" smtClean="0">
                <a:solidFill>
                  <a:prstClr val="black"/>
                </a:solidFill>
                <a:latin typeface="Times New Roman" panose="02020603050405020304" pitchFamily="18" charset="0"/>
                <a:cs typeface="Times New Roman" panose="02020603050405020304" pitchFamily="18" charset="0"/>
              </a:rPr>
              <a:t>tratado</a:t>
            </a:r>
            <a:r>
              <a:rPr lang="en-US" dirty="0" smtClean="0">
                <a:solidFill>
                  <a:prstClr val="black"/>
                </a:solidFill>
                <a:latin typeface="Times New Roman" panose="02020603050405020304" pitchFamily="18" charset="0"/>
                <a:cs typeface="Times New Roman" panose="02020603050405020304" pitchFamily="18" charset="0"/>
              </a:rPr>
              <a:t> </a:t>
            </a:r>
            <a:r>
              <a:rPr lang="en-US" dirty="0" err="1" smtClean="0">
                <a:solidFill>
                  <a:prstClr val="black"/>
                </a:solidFill>
                <a:latin typeface="Times New Roman" panose="02020603050405020304" pitchFamily="18" charset="0"/>
                <a:cs typeface="Times New Roman" panose="02020603050405020304" pitchFamily="18" charset="0"/>
              </a:rPr>
              <a:t>adecuadamente</a:t>
            </a:r>
            <a:r>
              <a:rPr lang="en-US" dirty="0" smtClean="0">
                <a:solidFill>
                  <a:prstClr val="black"/>
                </a:solidFill>
                <a:latin typeface="Times New Roman" panose="02020603050405020304" pitchFamily="18" charset="0"/>
                <a:cs typeface="Times New Roman" panose="02020603050405020304" pitchFamily="18" charset="0"/>
              </a:rPr>
              <a:t> y de </a:t>
            </a:r>
            <a:r>
              <a:rPr lang="en-US" dirty="0" err="1" smtClean="0">
                <a:solidFill>
                  <a:prstClr val="black"/>
                </a:solidFill>
                <a:latin typeface="Times New Roman" panose="02020603050405020304" pitchFamily="18" charset="0"/>
                <a:cs typeface="Times New Roman" panose="02020603050405020304" pitchFamily="18" charset="0"/>
              </a:rPr>
              <a:t>manera</a:t>
            </a:r>
            <a:r>
              <a:rPr lang="en-US" dirty="0" smtClean="0">
                <a:solidFill>
                  <a:prstClr val="black"/>
                </a:solidFill>
                <a:latin typeface="Times New Roman" panose="02020603050405020304" pitchFamily="18" charset="0"/>
                <a:cs typeface="Times New Roman" panose="02020603050405020304" pitchFamily="18" charset="0"/>
              </a:rPr>
              <a:t> </a:t>
            </a:r>
            <a:r>
              <a:rPr lang="en-US" dirty="0" err="1" smtClean="0">
                <a:solidFill>
                  <a:prstClr val="black"/>
                </a:solidFill>
                <a:latin typeface="Times New Roman" panose="02020603050405020304" pitchFamily="18" charset="0"/>
                <a:cs typeface="Times New Roman" panose="02020603050405020304" pitchFamily="18" charset="0"/>
              </a:rPr>
              <a:t>oportuna</a:t>
            </a:r>
            <a:endParaRPr lang="en-US" b="1" dirty="0">
              <a:solidFill>
                <a:prstClr val="black"/>
              </a:solidFill>
              <a:latin typeface="Times New Roman" panose="02020603050405020304" pitchFamily="18" charset="0"/>
              <a:cs typeface="Times New Roman" panose="02020603050405020304" pitchFamily="18" charset="0"/>
            </a:endParaRPr>
          </a:p>
          <a:p>
            <a:pPr defTabSz="685800"/>
            <a:endParaRPr lang="en-US" dirty="0">
              <a:solidFill>
                <a:prstClr val="black"/>
              </a:solidFill>
              <a:latin typeface="Times New Roman" panose="02020603050405020304" pitchFamily="18" charset="0"/>
              <a:cs typeface="Times New Roman" panose="02020603050405020304" pitchFamily="18" charset="0"/>
            </a:endParaRPr>
          </a:p>
          <a:p>
            <a:pPr marL="214313" indent="-214313" defTabSz="685800">
              <a:buFont typeface="Wingdings" panose="05000000000000000000" pitchFamily="2" charset="2"/>
              <a:buChar char="v"/>
            </a:pPr>
            <a:r>
              <a:rPr lang="en-US" dirty="0" err="1" smtClean="0">
                <a:solidFill>
                  <a:prstClr val="black"/>
                </a:solidFill>
                <a:latin typeface="Times New Roman" panose="02020603050405020304" pitchFamily="18" charset="0"/>
                <a:cs typeface="Times New Roman" panose="02020603050405020304" pitchFamily="18" charset="0"/>
              </a:rPr>
              <a:t>Solamente</a:t>
            </a:r>
            <a:r>
              <a:rPr lang="en-US" dirty="0" smtClean="0">
                <a:solidFill>
                  <a:prstClr val="black"/>
                </a:solidFill>
                <a:latin typeface="Times New Roman" panose="02020603050405020304" pitchFamily="18" charset="0"/>
                <a:cs typeface="Times New Roman" panose="02020603050405020304" pitchFamily="18" charset="0"/>
              </a:rPr>
              <a:t> un Punto de </a:t>
            </a:r>
            <a:r>
              <a:rPr lang="en-US" dirty="0" err="1" smtClean="0">
                <a:solidFill>
                  <a:prstClr val="black"/>
                </a:solidFill>
                <a:latin typeface="Times New Roman" panose="02020603050405020304" pitchFamily="18" charset="0"/>
                <a:cs typeface="Times New Roman" panose="02020603050405020304" pitchFamily="18" charset="0"/>
              </a:rPr>
              <a:t>Contacto</a:t>
            </a:r>
            <a:r>
              <a:rPr lang="en-US" dirty="0" smtClean="0">
                <a:solidFill>
                  <a:prstClr val="black"/>
                </a:solidFill>
                <a:latin typeface="Times New Roman" panose="02020603050405020304" pitchFamily="18" charset="0"/>
                <a:cs typeface="Times New Roman" panose="02020603050405020304" pitchFamily="18" charset="0"/>
              </a:rPr>
              <a:t> </a:t>
            </a:r>
            <a:r>
              <a:rPr lang="en-US" dirty="0" err="1" smtClean="0">
                <a:solidFill>
                  <a:prstClr val="black"/>
                </a:solidFill>
                <a:latin typeface="Times New Roman" panose="02020603050405020304" pitchFamily="18" charset="0"/>
                <a:cs typeface="Times New Roman" panose="02020603050405020304" pitchFamily="18" charset="0"/>
              </a:rPr>
              <a:t>por</a:t>
            </a:r>
            <a:r>
              <a:rPr lang="en-US" dirty="0" smtClean="0">
                <a:solidFill>
                  <a:prstClr val="black"/>
                </a:solidFill>
                <a:latin typeface="Times New Roman" panose="02020603050405020304" pitchFamily="18" charset="0"/>
                <a:cs typeface="Times New Roman" panose="02020603050405020304" pitchFamily="18" charset="0"/>
              </a:rPr>
              <a:t> Parte </a:t>
            </a:r>
            <a:r>
              <a:rPr lang="en-US" dirty="0" err="1" smtClean="0">
                <a:solidFill>
                  <a:prstClr val="black"/>
                </a:solidFill>
                <a:latin typeface="Times New Roman" panose="02020603050405020304" pitchFamily="18" charset="0"/>
                <a:cs typeface="Times New Roman" panose="02020603050405020304" pitchFamily="18" charset="0"/>
              </a:rPr>
              <a:t>Contratante</a:t>
            </a:r>
            <a:endParaRPr lang="en-US" dirty="0">
              <a:solidFill>
                <a:prstClr val="black"/>
              </a:solidFill>
              <a:latin typeface="Times New Roman" panose="02020603050405020304" pitchFamily="18" charset="0"/>
              <a:cs typeface="Times New Roman" panose="02020603050405020304" pitchFamily="18" charset="0"/>
            </a:endParaRPr>
          </a:p>
        </p:txBody>
      </p:sp>
      <p:sp>
        <p:nvSpPr>
          <p:cNvPr id="10" name="Title 1"/>
          <p:cNvSpPr txBox="1">
            <a:spLocks/>
          </p:cNvSpPr>
          <p:nvPr/>
        </p:nvSpPr>
        <p:spPr>
          <a:xfrm>
            <a:off x="1062719" y="719064"/>
            <a:ext cx="7361899"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550" b="1" dirty="0">
                <a:solidFill>
                  <a:srgbClr val="165A30"/>
                </a:solidFill>
                <a:latin typeface="Calibri"/>
                <a:ea typeface="Arial Unicode MS" panose="020B0604020202020204" pitchFamily="34" charset="-128"/>
                <a:cs typeface="Arial" panose="020B0604020202020204" pitchFamily="34" charset="0"/>
              </a:rPr>
              <a:t>1.3 </a:t>
            </a:r>
            <a:r>
              <a:rPr lang="en-US" sz="2550" b="1" dirty="0" smtClean="0">
                <a:solidFill>
                  <a:srgbClr val="165A30"/>
                </a:solidFill>
                <a:latin typeface="Calibri"/>
                <a:ea typeface="Arial Unicode MS" panose="020B0604020202020204" pitchFamily="34" charset="-128"/>
                <a:cs typeface="Arial" panose="020B0604020202020204" pitchFamily="34" charset="0"/>
              </a:rPr>
              <a:t>El </a:t>
            </a:r>
            <a:r>
              <a:rPr lang="en-US" sz="2550" b="1" dirty="0" err="1" smtClean="0">
                <a:solidFill>
                  <a:srgbClr val="165A30"/>
                </a:solidFill>
                <a:latin typeface="Calibri"/>
                <a:ea typeface="Arial Unicode MS" panose="020B0604020202020204" pitchFamily="34" charset="-128"/>
                <a:cs typeface="Arial" panose="020B0604020202020204" pitchFamily="34" charset="0"/>
              </a:rPr>
              <a:t>papel</a:t>
            </a:r>
            <a:r>
              <a:rPr lang="en-US" sz="2550" b="1" dirty="0" smtClean="0">
                <a:solidFill>
                  <a:srgbClr val="165A30"/>
                </a:solidFill>
                <a:latin typeface="Calibri"/>
                <a:ea typeface="Arial Unicode MS" panose="020B0604020202020204" pitchFamily="34" charset="-128"/>
                <a:cs typeface="Arial" panose="020B0604020202020204" pitchFamily="34" charset="0"/>
              </a:rPr>
              <a:t> de </a:t>
            </a:r>
            <a:r>
              <a:rPr lang="en-US" sz="2550" b="1" dirty="0" err="1" smtClean="0">
                <a:solidFill>
                  <a:srgbClr val="165A30"/>
                </a:solidFill>
                <a:latin typeface="Calibri"/>
                <a:ea typeface="Arial Unicode MS" panose="020B0604020202020204" pitchFamily="34" charset="-128"/>
                <a:cs typeface="Arial" panose="020B0604020202020204" pitchFamily="34" charset="0"/>
              </a:rPr>
              <a:t>los</a:t>
            </a:r>
            <a:r>
              <a:rPr lang="en-US" sz="2550" b="1" dirty="0" smtClean="0">
                <a:solidFill>
                  <a:srgbClr val="165A30"/>
                </a:solidFill>
                <a:latin typeface="Calibri"/>
                <a:ea typeface="Arial Unicode MS" panose="020B0604020202020204" pitchFamily="34" charset="-128"/>
                <a:cs typeface="Arial" panose="020B0604020202020204" pitchFamily="34" charset="0"/>
              </a:rPr>
              <a:t> </a:t>
            </a:r>
            <a:r>
              <a:rPr lang="en-US" sz="2550" b="1" dirty="0" err="1" smtClean="0">
                <a:solidFill>
                  <a:srgbClr val="165A30"/>
                </a:solidFill>
                <a:latin typeface="Calibri"/>
                <a:ea typeface="Arial Unicode MS" panose="020B0604020202020204" pitchFamily="34" charset="-128"/>
                <a:cs typeface="Arial" panose="020B0604020202020204" pitchFamily="34" charset="0"/>
              </a:rPr>
              <a:t>Puntos</a:t>
            </a:r>
            <a:r>
              <a:rPr lang="en-US" sz="2550" b="1" dirty="0" smtClean="0">
                <a:solidFill>
                  <a:srgbClr val="165A30"/>
                </a:solidFill>
                <a:latin typeface="Calibri"/>
                <a:ea typeface="Arial Unicode MS" panose="020B0604020202020204" pitchFamily="34" charset="-128"/>
                <a:cs typeface="Arial" panose="020B0604020202020204" pitchFamily="34" charset="0"/>
              </a:rPr>
              <a:t> de </a:t>
            </a:r>
            <a:r>
              <a:rPr lang="en-US" sz="2550" b="1" dirty="0" err="1" smtClean="0">
                <a:solidFill>
                  <a:srgbClr val="165A30"/>
                </a:solidFill>
                <a:latin typeface="Calibri"/>
                <a:ea typeface="Arial Unicode MS" panose="020B0604020202020204" pitchFamily="34" charset="-128"/>
                <a:cs typeface="Arial" panose="020B0604020202020204" pitchFamily="34" charset="0"/>
              </a:rPr>
              <a:t>Contacto</a:t>
            </a:r>
            <a:r>
              <a:rPr lang="en-US" sz="2550" b="1" dirty="0" smtClean="0">
                <a:solidFill>
                  <a:srgbClr val="165A30"/>
                </a:solidFill>
                <a:latin typeface="Calibri"/>
                <a:ea typeface="Arial Unicode MS" panose="020B0604020202020204" pitchFamily="34" charset="-128"/>
                <a:cs typeface="Arial" panose="020B0604020202020204" pitchFamily="34" charset="0"/>
              </a:rPr>
              <a:t> ante la CIPF y </a:t>
            </a:r>
            <a:r>
              <a:rPr lang="en-US" sz="2550" b="1" dirty="0" err="1" smtClean="0">
                <a:solidFill>
                  <a:srgbClr val="165A30"/>
                </a:solidFill>
                <a:latin typeface="Calibri"/>
                <a:ea typeface="Arial Unicode MS" panose="020B0604020202020204" pitchFamily="34" charset="-128"/>
                <a:cs typeface="Arial" panose="020B0604020202020204" pitchFamily="34" charset="0"/>
              </a:rPr>
              <a:t>detalles</a:t>
            </a:r>
            <a:endParaRPr lang="en-US" sz="2550" b="1" dirty="0">
              <a:solidFill>
                <a:srgbClr val="165A30"/>
              </a:solidFill>
              <a:latin typeface="Calibri"/>
              <a:ea typeface="Arial Unicode MS" panose="020B0604020202020204" pitchFamily="34" charset="-128"/>
              <a:cs typeface="Arial" panose="020B0604020202020204" pitchFamily="34" charset="0"/>
            </a:endParaRPr>
          </a:p>
        </p:txBody>
      </p:sp>
      <p:sp>
        <p:nvSpPr>
          <p:cNvPr id="11" name="TextBox 10"/>
          <p:cNvSpPr txBox="1"/>
          <p:nvPr/>
        </p:nvSpPr>
        <p:spPr>
          <a:xfrm>
            <a:off x="1245795" y="1668155"/>
            <a:ext cx="7723868" cy="738664"/>
          </a:xfrm>
          <a:prstGeom prst="rect">
            <a:avLst/>
          </a:prstGeom>
          <a:noFill/>
        </p:spPr>
        <p:txBody>
          <a:bodyPr wrap="square" rtlCol="0">
            <a:spAutoFit/>
          </a:bodyPr>
          <a:lstStyle/>
          <a:p>
            <a:pPr defTabSz="685800"/>
            <a:r>
              <a:rPr lang="en-GB" sz="2100" dirty="0" smtClean="0">
                <a:solidFill>
                  <a:prstClr val="black"/>
                </a:solidFill>
                <a:latin typeface="Times New Roman" panose="02020603050405020304" pitchFamily="18" charset="0"/>
                <a:cs typeface="Times New Roman" panose="02020603050405020304" pitchFamily="18" charset="0"/>
              </a:rPr>
              <a:t>El </a:t>
            </a:r>
            <a:r>
              <a:rPr lang="en-GB" sz="2100" dirty="0" err="1" smtClean="0">
                <a:solidFill>
                  <a:prstClr val="black"/>
                </a:solidFill>
                <a:latin typeface="Times New Roman" panose="02020603050405020304" pitchFamily="18" charset="0"/>
                <a:cs typeface="Times New Roman" panose="02020603050405020304" pitchFamily="18" charset="0"/>
              </a:rPr>
              <a:t>papel</a:t>
            </a:r>
            <a:r>
              <a:rPr lang="en-GB" sz="2100" dirty="0" smtClean="0">
                <a:solidFill>
                  <a:prstClr val="black"/>
                </a:solidFill>
                <a:latin typeface="Times New Roman" panose="02020603050405020304" pitchFamily="18" charset="0"/>
                <a:cs typeface="Times New Roman" panose="02020603050405020304" pitchFamily="18" charset="0"/>
              </a:rPr>
              <a:t> de </a:t>
            </a:r>
            <a:r>
              <a:rPr lang="en-GB" sz="2100" dirty="0" err="1" smtClean="0">
                <a:solidFill>
                  <a:prstClr val="black"/>
                </a:solidFill>
                <a:latin typeface="Times New Roman" panose="02020603050405020304" pitchFamily="18" charset="0"/>
                <a:cs typeface="Times New Roman" panose="02020603050405020304" pitchFamily="18" charset="0"/>
              </a:rPr>
              <a:t>los</a:t>
            </a:r>
            <a:r>
              <a:rPr lang="en-GB" sz="2100" dirty="0" smtClean="0">
                <a:solidFill>
                  <a:prstClr val="black"/>
                </a:solidFill>
                <a:latin typeface="Times New Roman" panose="02020603050405020304" pitchFamily="18" charset="0"/>
                <a:cs typeface="Times New Roman" panose="02020603050405020304" pitchFamily="18" charset="0"/>
              </a:rPr>
              <a:t> </a:t>
            </a:r>
            <a:r>
              <a:rPr lang="en-GB" sz="2100" dirty="0" err="1">
                <a:solidFill>
                  <a:prstClr val="black"/>
                </a:solidFill>
                <a:latin typeface="Times New Roman" panose="02020603050405020304" pitchFamily="18" charset="0"/>
                <a:cs typeface="Times New Roman" panose="02020603050405020304" pitchFamily="18" charset="0"/>
              </a:rPr>
              <a:t>P</a:t>
            </a:r>
            <a:r>
              <a:rPr lang="en-GB" sz="2100" dirty="0" err="1" smtClean="0">
                <a:solidFill>
                  <a:prstClr val="black"/>
                </a:solidFill>
                <a:latin typeface="Times New Roman" panose="02020603050405020304" pitchFamily="18" charset="0"/>
                <a:cs typeface="Times New Roman" panose="02020603050405020304" pitchFamily="18" charset="0"/>
              </a:rPr>
              <a:t>untos</a:t>
            </a:r>
            <a:r>
              <a:rPr lang="en-GB" sz="2100" dirty="0" smtClean="0">
                <a:solidFill>
                  <a:prstClr val="black"/>
                </a:solidFill>
                <a:latin typeface="Times New Roman" panose="02020603050405020304" pitchFamily="18" charset="0"/>
                <a:cs typeface="Times New Roman" panose="02020603050405020304" pitchFamily="18" charset="0"/>
              </a:rPr>
              <a:t> de </a:t>
            </a:r>
            <a:r>
              <a:rPr lang="en-GB" sz="2100" dirty="0" err="1">
                <a:solidFill>
                  <a:prstClr val="black"/>
                </a:solidFill>
                <a:latin typeface="Times New Roman" panose="02020603050405020304" pitchFamily="18" charset="0"/>
                <a:cs typeface="Times New Roman" panose="02020603050405020304" pitchFamily="18" charset="0"/>
              </a:rPr>
              <a:t>C</a:t>
            </a:r>
            <a:r>
              <a:rPr lang="en-GB" sz="2100" dirty="0" err="1" smtClean="0">
                <a:solidFill>
                  <a:prstClr val="black"/>
                </a:solidFill>
                <a:latin typeface="Times New Roman" panose="02020603050405020304" pitchFamily="18" charset="0"/>
                <a:cs typeface="Times New Roman" panose="02020603050405020304" pitchFamily="18" charset="0"/>
              </a:rPr>
              <a:t>ontacto</a:t>
            </a:r>
            <a:r>
              <a:rPr lang="en-GB" sz="2100" dirty="0" smtClean="0">
                <a:solidFill>
                  <a:prstClr val="black"/>
                </a:solidFill>
                <a:latin typeface="Times New Roman" panose="02020603050405020304" pitchFamily="18" charset="0"/>
                <a:cs typeface="Times New Roman" panose="02020603050405020304" pitchFamily="18" charset="0"/>
              </a:rPr>
              <a:t> ante la CIPF, </a:t>
            </a:r>
            <a:r>
              <a:rPr lang="en-GB" sz="2100" dirty="0" err="1" smtClean="0">
                <a:solidFill>
                  <a:prstClr val="black"/>
                </a:solidFill>
                <a:latin typeface="Times New Roman" panose="02020603050405020304" pitchFamily="18" charset="0"/>
                <a:cs typeface="Times New Roman" panose="02020603050405020304" pitchFamily="18" charset="0"/>
              </a:rPr>
              <a:t>fue</a:t>
            </a:r>
            <a:r>
              <a:rPr lang="en-GB" sz="2100" dirty="0" smtClean="0">
                <a:solidFill>
                  <a:prstClr val="black"/>
                </a:solidFill>
                <a:latin typeface="Times New Roman" panose="02020603050405020304" pitchFamily="18" charset="0"/>
                <a:cs typeface="Times New Roman" panose="02020603050405020304" pitchFamily="18" charset="0"/>
              </a:rPr>
              <a:t> </a:t>
            </a:r>
            <a:r>
              <a:rPr lang="en-GB" sz="2100" dirty="0" err="1" smtClean="0">
                <a:solidFill>
                  <a:prstClr val="black"/>
                </a:solidFill>
                <a:latin typeface="Times New Roman" panose="02020603050405020304" pitchFamily="18" charset="0"/>
                <a:cs typeface="Times New Roman" panose="02020603050405020304" pitchFamily="18" charset="0"/>
              </a:rPr>
              <a:t>adoptado</a:t>
            </a:r>
            <a:r>
              <a:rPr lang="en-GB" sz="2100" dirty="0" smtClean="0">
                <a:solidFill>
                  <a:prstClr val="black"/>
                </a:solidFill>
                <a:latin typeface="Times New Roman" panose="02020603050405020304" pitchFamily="18" charset="0"/>
                <a:cs typeface="Times New Roman" panose="02020603050405020304" pitchFamily="18" charset="0"/>
              </a:rPr>
              <a:t> </a:t>
            </a:r>
            <a:r>
              <a:rPr lang="en-GB" sz="2100" dirty="0" err="1" smtClean="0">
                <a:solidFill>
                  <a:prstClr val="black"/>
                </a:solidFill>
                <a:latin typeface="Times New Roman" panose="02020603050405020304" pitchFamily="18" charset="0"/>
                <a:cs typeface="Times New Roman" panose="02020603050405020304" pitchFamily="18" charset="0"/>
              </a:rPr>
              <a:t>en</a:t>
            </a:r>
            <a:r>
              <a:rPr lang="en-GB" sz="2100" dirty="0" smtClean="0">
                <a:solidFill>
                  <a:prstClr val="black"/>
                </a:solidFill>
                <a:latin typeface="Times New Roman" panose="02020603050405020304" pitchFamily="18" charset="0"/>
                <a:cs typeface="Times New Roman" panose="02020603050405020304" pitchFamily="18" charset="0"/>
              </a:rPr>
              <a:t> la CMF-1 </a:t>
            </a:r>
            <a:r>
              <a:rPr lang="en-GB" sz="2100" dirty="0">
                <a:latin typeface="Times New Roman" panose="02020603050405020304" pitchFamily="18" charset="0"/>
                <a:cs typeface="Times New Roman" panose="02020603050405020304" pitchFamily="18" charset="0"/>
              </a:rPr>
              <a:t>(</a:t>
            </a:r>
            <a:r>
              <a:rPr lang="en-US" altLang="zh-CN" sz="2100" dirty="0">
                <a:latin typeface="Times New Roman" panose="02020603050405020304" pitchFamily="18" charset="0"/>
                <a:cs typeface="Times New Roman" panose="02020603050405020304" pitchFamily="18" charset="0"/>
              </a:rPr>
              <a:t>2006</a:t>
            </a:r>
            <a:r>
              <a:rPr lang="en-GB" sz="2100" dirty="0">
                <a:latin typeface="Times New Roman" panose="02020603050405020304" pitchFamily="18" charset="0"/>
                <a:cs typeface="Times New Roman" panose="02020603050405020304" pitchFamily="18" charset="0"/>
              </a:rPr>
              <a:t>)</a:t>
            </a:r>
            <a:endParaRPr lang="en-US" sz="2100" dirty="0">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CF4F0E42-E886-44D8-B8AF-1996CA3F5D8D}"/>
              </a:ext>
            </a:extLst>
          </p:cNvPr>
          <p:cNvSpPr txBox="1"/>
          <p:nvPr/>
        </p:nvSpPr>
        <p:spPr>
          <a:xfrm>
            <a:off x="3935994" y="6346479"/>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1" algn="l"/>
            <a:r>
              <a:rPr lang="en-GB" b="1" dirty="0"/>
              <a:t>6/20</a:t>
            </a:r>
            <a:endParaRPr lang="en-US" dirty="0"/>
          </a:p>
        </p:txBody>
      </p:sp>
    </p:spTree>
    <p:extLst>
      <p:ext uri="{BB962C8B-B14F-4D97-AF65-F5344CB8AC3E}">
        <p14:creationId xmlns:p14="http://schemas.microsoft.com/office/powerpoint/2010/main" val="16886713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175471191"/>
              </p:ext>
            </p:extLst>
          </p:nvPr>
        </p:nvGraphicFramePr>
        <p:xfrm>
          <a:off x="135853" y="1918911"/>
          <a:ext cx="8635131" cy="4939089"/>
        </p:xfrm>
        <a:graphic>
          <a:graphicData uri="http://schemas.openxmlformats.org/drawingml/2006/table">
            <a:tbl>
              <a:tblPr firstRow="1" firstCol="1" bandRow="1">
                <a:tableStyleId>{5C22544A-7EE6-4342-B048-85BDC9FD1C3A}</a:tableStyleId>
              </a:tblPr>
              <a:tblGrid>
                <a:gridCol w="1377398">
                  <a:extLst>
                    <a:ext uri="{9D8B030D-6E8A-4147-A177-3AD203B41FA5}">
                      <a16:colId xmlns:a16="http://schemas.microsoft.com/office/drawing/2014/main" val="1635306226"/>
                    </a:ext>
                  </a:extLst>
                </a:gridCol>
                <a:gridCol w="777561">
                  <a:extLst>
                    <a:ext uri="{9D8B030D-6E8A-4147-A177-3AD203B41FA5}">
                      <a16:colId xmlns:a16="http://schemas.microsoft.com/office/drawing/2014/main" val="2768975791"/>
                    </a:ext>
                  </a:extLst>
                </a:gridCol>
                <a:gridCol w="677590">
                  <a:extLst>
                    <a:ext uri="{9D8B030D-6E8A-4147-A177-3AD203B41FA5}">
                      <a16:colId xmlns:a16="http://schemas.microsoft.com/office/drawing/2014/main" val="504888145"/>
                    </a:ext>
                  </a:extLst>
                </a:gridCol>
                <a:gridCol w="755346">
                  <a:extLst>
                    <a:ext uri="{9D8B030D-6E8A-4147-A177-3AD203B41FA5}">
                      <a16:colId xmlns:a16="http://schemas.microsoft.com/office/drawing/2014/main" val="3759034149"/>
                    </a:ext>
                  </a:extLst>
                </a:gridCol>
                <a:gridCol w="940489">
                  <a:extLst>
                    <a:ext uri="{9D8B030D-6E8A-4147-A177-3AD203B41FA5}">
                      <a16:colId xmlns:a16="http://schemas.microsoft.com/office/drawing/2014/main" val="1058431059"/>
                    </a:ext>
                  </a:extLst>
                </a:gridCol>
                <a:gridCol w="1146205">
                  <a:extLst>
                    <a:ext uri="{9D8B030D-6E8A-4147-A177-3AD203B41FA5}">
                      <a16:colId xmlns:a16="http://schemas.microsoft.com/office/drawing/2014/main" val="1006360655"/>
                    </a:ext>
                  </a:extLst>
                </a:gridCol>
                <a:gridCol w="1030092">
                  <a:extLst>
                    <a:ext uri="{9D8B030D-6E8A-4147-A177-3AD203B41FA5}">
                      <a16:colId xmlns:a16="http://schemas.microsoft.com/office/drawing/2014/main" val="1627875259"/>
                    </a:ext>
                  </a:extLst>
                </a:gridCol>
                <a:gridCol w="1030092">
                  <a:extLst>
                    <a:ext uri="{9D8B030D-6E8A-4147-A177-3AD203B41FA5}">
                      <a16:colId xmlns:a16="http://schemas.microsoft.com/office/drawing/2014/main" val="202314687"/>
                    </a:ext>
                  </a:extLst>
                </a:gridCol>
                <a:gridCol w="900358">
                  <a:extLst>
                    <a:ext uri="{9D8B030D-6E8A-4147-A177-3AD203B41FA5}">
                      <a16:colId xmlns:a16="http://schemas.microsoft.com/office/drawing/2014/main" val="2803691050"/>
                    </a:ext>
                  </a:extLst>
                </a:gridCol>
              </a:tblGrid>
              <a:tr h="1341979">
                <a:tc>
                  <a:txBody>
                    <a:bodyPr/>
                    <a:lstStyle/>
                    <a:p>
                      <a:pPr marL="0" marR="0" algn="l">
                        <a:spcBef>
                          <a:spcPts val="0"/>
                        </a:spcBef>
                        <a:spcAft>
                          <a:spcPts val="0"/>
                        </a:spcAft>
                      </a:pPr>
                      <a:r>
                        <a:rPr lang="en-GB" sz="1600" dirty="0">
                          <a:effectLst/>
                        </a:rPr>
                        <a:t> </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 </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err="1" smtClean="0">
                          <a:effectLst/>
                        </a:rPr>
                        <a:t>África</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Asia</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smtClean="0">
                          <a:effectLst/>
                        </a:rPr>
                        <a:t>Europa</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err="1" smtClean="0">
                          <a:effectLst/>
                        </a:rPr>
                        <a:t>Latinoamérica</a:t>
                      </a:r>
                      <a:r>
                        <a:rPr lang="en-GB" sz="1600" dirty="0" smtClean="0">
                          <a:effectLst/>
                        </a:rPr>
                        <a:t> y el</a:t>
                      </a:r>
                      <a:r>
                        <a:rPr lang="en-GB" sz="1600" baseline="0" dirty="0" smtClean="0">
                          <a:effectLst/>
                        </a:rPr>
                        <a:t> Caribe</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err="1" smtClean="0">
                          <a:effectLst/>
                        </a:rPr>
                        <a:t>Cercano</a:t>
                      </a:r>
                      <a:r>
                        <a:rPr lang="en-GB" sz="1600" dirty="0" smtClean="0">
                          <a:effectLst/>
                        </a:rPr>
                        <a:t> </a:t>
                      </a:r>
                      <a:r>
                        <a:rPr lang="en-GB" sz="1600" dirty="0" err="1" smtClean="0">
                          <a:effectLst/>
                        </a:rPr>
                        <a:t>Oriente</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err="1" smtClean="0">
                          <a:effectLst/>
                        </a:rPr>
                        <a:t>Norteamérica</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err="1" smtClean="0">
                          <a:effectLst/>
                        </a:rPr>
                        <a:t>Pacífico</a:t>
                      </a:r>
                      <a:r>
                        <a:rPr lang="en-GB" sz="1600" dirty="0" smtClean="0">
                          <a:effectLst/>
                        </a:rPr>
                        <a:t> </a:t>
                      </a:r>
                      <a:r>
                        <a:rPr lang="en-GB" sz="1600" dirty="0" err="1" smtClean="0">
                          <a:effectLst/>
                        </a:rPr>
                        <a:t>Sudoeste</a:t>
                      </a:r>
                      <a:r>
                        <a:rPr lang="en-GB" sz="1600" dirty="0" smtClean="0">
                          <a:effectLst/>
                        </a:rPr>
                        <a:t> </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extLst>
                  <a:ext uri="{0D108BD9-81ED-4DB2-BD59-A6C34878D82A}">
                    <a16:rowId xmlns:a16="http://schemas.microsoft.com/office/drawing/2014/main" val="3026998843"/>
                  </a:ext>
                </a:extLst>
              </a:tr>
              <a:tr h="377431">
                <a:tc rowSpan="5">
                  <a:txBody>
                    <a:bodyPr/>
                    <a:lstStyle/>
                    <a:p>
                      <a:pPr marL="0" marR="0" algn="l">
                        <a:spcBef>
                          <a:spcPts val="0"/>
                        </a:spcBef>
                        <a:spcAft>
                          <a:spcPts val="0"/>
                        </a:spcAft>
                      </a:pPr>
                      <a:r>
                        <a:rPr lang="en-GB" sz="1600" dirty="0" err="1" smtClean="0">
                          <a:effectLst/>
                        </a:rPr>
                        <a:t>Informe</a:t>
                      </a:r>
                      <a:r>
                        <a:rPr lang="en-GB" sz="1600" dirty="0" smtClean="0">
                          <a:effectLst/>
                        </a:rPr>
                        <a:t> de </a:t>
                      </a:r>
                      <a:r>
                        <a:rPr lang="en-GB" sz="1600" dirty="0" err="1" smtClean="0">
                          <a:effectLst/>
                        </a:rPr>
                        <a:t>plagas</a:t>
                      </a:r>
                      <a:r>
                        <a:rPr lang="en-GB" sz="1600" dirty="0" smtClean="0">
                          <a:effectLst/>
                        </a:rPr>
                        <a:t> </a:t>
                      </a:r>
                      <a:r>
                        <a:rPr lang="en-GB" sz="1600" dirty="0" err="1" smtClean="0">
                          <a:effectLst/>
                        </a:rPr>
                        <a:t>actualizado</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2017</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13</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r>
                        <a:rPr lang="en-US" dirty="0"/>
                        <a:t>8</a:t>
                      </a:r>
                    </a:p>
                  </a:txBody>
                  <a:tcPr marL="65911" marR="65911" marT="0" marB="0"/>
                </a:tc>
                <a:tc>
                  <a:txBody>
                    <a:bodyPr/>
                    <a:lstStyle/>
                    <a:p>
                      <a:pPr marL="0" marR="0" algn="l">
                        <a:spcBef>
                          <a:spcPts val="0"/>
                        </a:spcBef>
                        <a:spcAft>
                          <a:spcPts val="0"/>
                        </a:spcAft>
                      </a:pPr>
                      <a:r>
                        <a:rPr lang="en-GB" sz="1600">
                          <a:effectLst/>
                        </a:rPr>
                        <a:t>24</a:t>
                      </a:r>
                      <a:endParaRPr lang="en-US" sz="160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5</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a:effectLst/>
                        </a:rPr>
                        <a:t>0</a:t>
                      </a:r>
                      <a:endParaRPr lang="en-US" sz="160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a:effectLst/>
                        </a:rPr>
                        <a:t>32</a:t>
                      </a:r>
                      <a:endParaRPr lang="en-US" sz="160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25</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extLst>
                  <a:ext uri="{0D108BD9-81ED-4DB2-BD59-A6C34878D82A}">
                    <a16:rowId xmlns:a16="http://schemas.microsoft.com/office/drawing/2014/main" val="3642426690"/>
                  </a:ext>
                </a:extLst>
              </a:tr>
              <a:tr h="377431">
                <a:tc vMerge="1">
                  <a:txBody>
                    <a:bodyPr/>
                    <a:lstStyle/>
                    <a:p>
                      <a:endParaRPr lang="en-US"/>
                    </a:p>
                  </a:txBody>
                  <a:tcPr/>
                </a:tc>
                <a:tc>
                  <a:txBody>
                    <a:bodyPr/>
                    <a:lstStyle/>
                    <a:p>
                      <a:pPr marL="0" marR="0" algn="l">
                        <a:spcBef>
                          <a:spcPts val="0"/>
                        </a:spcBef>
                        <a:spcAft>
                          <a:spcPts val="0"/>
                        </a:spcAft>
                      </a:pPr>
                      <a:r>
                        <a:rPr lang="en-GB" sz="1600" dirty="0">
                          <a:effectLst/>
                        </a:rPr>
                        <a:t>2018</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17</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r>
                        <a:rPr lang="en-US" dirty="0"/>
                        <a:t>5</a:t>
                      </a:r>
                    </a:p>
                  </a:txBody>
                  <a:tcPr marL="65911" marR="65911" marT="0" marB="0"/>
                </a:tc>
                <a:tc>
                  <a:txBody>
                    <a:bodyPr/>
                    <a:lstStyle/>
                    <a:p>
                      <a:pPr marL="0" marR="0" algn="l">
                        <a:spcBef>
                          <a:spcPts val="0"/>
                        </a:spcBef>
                        <a:spcAft>
                          <a:spcPts val="0"/>
                        </a:spcAft>
                      </a:pPr>
                      <a:r>
                        <a:rPr lang="en-GB" sz="1600" dirty="0">
                          <a:effectLst/>
                        </a:rPr>
                        <a:t>8</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14</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a:effectLst/>
                        </a:rPr>
                        <a:t>0</a:t>
                      </a:r>
                      <a:endParaRPr lang="en-US" sz="160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a:effectLst/>
                        </a:rPr>
                        <a:t>35</a:t>
                      </a:r>
                      <a:endParaRPr lang="en-US" sz="160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a:effectLst/>
                        </a:rPr>
                        <a:t>6</a:t>
                      </a:r>
                      <a:endParaRPr lang="en-US" sz="1600">
                        <a:effectLst/>
                        <a:latin typeface="Times New Roman" panose="02020603050405020304" pitchFamily="18" charset="0"/>
                        <a:ea typeface="MS Mincho"/>
                        <a:cs typeface="Arial" panose="020B0604020202020204" pitchFamily="34" charset="0"/>
                      </a:endParaRPr>
                    </a:p>
                  </a:txBody>
                  <a:tcPr marL="65911" marR="65911" marT="0" marB="0"/>
                </a:tc>
                <a:extLst>
                  <a:ext uri="{0D108BD9-81ED-4DB2-BD59-A6C34878D82A}">
                    <a16:rowId xmlns:a16="http://schemas.microsoft.com/office/drawing/2014/main" val="2025685880"/>
                  </a:ext>
                </a:extLst>
              </a:tr>
              <a:tr h="377431">
                <a:tc vMerge="1">
                  <a:txBody>
                    <a:bodyPr/>
                    <a:lstStyle/>
                    <a:p>
                      <a:endParaRPr lang="en-US"/>
                    </a:p>
                  </a:txBody>
                  <a:tcPr/>
                </a:tc>
                <a:tc>
                  <a:txBody>
                    <a:bodyPr/>
                    <a:lstStyle/>
                    <a:p>
                      <a:pPr marL="0" marR="0" algn="l">
                        <a:spcBef>
                          <a:spcPts val="0"/>
                        </a:spcBef>
                        <a:spcAft>
                          <a:spcPts val="0"/>
                        </a:spcAft>
                      </a:pPr>
                      <a:r>
                        <a:rPr lang="en-GB" sz="1600" b="0" dirty="0">
                          <a:effectLst/>
                        </a:rPr>
                        <a:t>2019</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b="0" dirty="0">
                          <a:effectLst/>
                        </a:rPr>
                        <a:t>12</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nchor="b"/>
                </a:tc>
                <a:tc>
                  <a:txBody>
                    <a:bodyPr/>
                    <a:lstStyle/>
                    <a:p>
                      <a:r>
                        <a:rPr lang="en-US" b="0" dirty="0"/>
                        <a:t>11</a:t>
                      </a:r>
                    </a:p>
                  </a:txBody>
                  <a:tcPr marL="65911" marR="65911" marT="0" marB="0" anchor="b"/>
                </a:tc>
                <a:tc>
                  <a:txBody>
                    <a:bodyPr/>
                    <a:lstStyle/>
                    <a:p>
                      <a:pPr marL="0" marR="0" algn="l">
                        <a:spcBef>
                          <a:spcPts val="0"/>
                        </a:spcBef>
                        <a:spcAft>
                          <a:spcPts val="0"/>
                        </a:spcAft>
                      </a:pPr>
                      <a:r>
                        <a:rPr lang="en-GB" sz="1600" b="0" dirty="0">
                          <a:effectLst/>
                        </a:rPr>
                        <a:t>1</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nchor="b"/>
                </a:tc>
                <a:tc>
                  <a:txBody>
                    <a:bodyPr/>
                    <a:lstStyle/>
                    <a:p>
                      <a:pPr marL="0" marR="0" algn="l">
                        <a:spcBef>
                          <a:spcPts val="0"/>
                        </a:spcBef>
                        <a:spcAft>
                          <a:spcPts val="0"/>
                        </a:spcAft>
                      </a:pPr>
                      <a:r>
                        <a:rPr lang="en-GB" sz="1600" b="0" dirty="0">
                          <a:effectLst/>
                        </a:rPr>
                        <a:t>5</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nchor="b"/>
                </a:tc>
                <a:tc>
                  <a:txBody>
                    <a:bodyPr/>
                    <a:lstStyle/>
                    <a:p>
                      <a:pPr marL="0" marR="0" algn="l">
                        <a:spcBef>
                          <a:spcPts val="0"/>
                        </a:spcBef>
                        <a:spcAft>
                          <a:spcPts val="0"/>
                        </a:spcAft>
                      </a:pPr>
                      <a:r>
                        <a:rPr lang="en-GB" sz="1600" b="0" dirty="0">
                          <a:effectLst/>
                        </a:rPr>
                        <a:t>1</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nchor="b"/>
                </a:tc>
                <a:tc>
                  <a:txBody>
                    <a:bodyPr/>
                    <a:lstStyle/>
                    <a:p>
                      <a:pPr marL="0" marR="0" algn="l">
                        <a:spcBef>
                          <a:spcPts val="0"/>
                        </a:spcBef>
                        <a:spcAft>
                          <a:spcPts val="0"/>
                        </a:spcAft>
                      </a:pPr>
                      <a:r>
                        <a:rPr lang="en-GB" sz="1600" b="0" dirty="0">
                          <a:effectLst/>
                        </a:rPr>
                        <a:t>19</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nchor="b"/>
                </a:tc>
                <a:tc>
                  <a:txBody>
                    <a:bodyPr/>
                    <a:lstStyle/>
                    <a:p>
                      <a:pPr marL="0" marR="0" algn="l">
                        <a:spcBef>
                          <a:spcPts val="0"/>
                        </a:spcBef>
                        <a:spcAft>
                          <a:spcPts val="0"/>
                        </a:spcAft>
                      </a:pPr>
                      <a:r>
                        <a:rPr lang="en-GB" sz="1600" b="0" dirty="0">
                          <a:effectLst/>
                        </a:rPr>
                        <a:t>8</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nchor="b"/>
                </a:tc>
                <a:extLst>
                  <a:ext uri="{0D108BD9-81ED-4DB2-BD59-A6C34878D82A}">
                    <a16:rowId xmlns:a16="http://schemas.microsoft.com/office/drawing/2014/main" val="3057213564"/>
                  </a:ext>
                </a:extLst>
              </a:tr>
              <a:tr h="377431">
                <a:tc vMerge="1">
                  <a:txBody>
                    <a:bodyPr/>
                    <a:lstStyle/>
                    <a:p>
                      <a:endParaRPr lang="en-US"/>
                    </a:p>
                  </a:txBody>
                  <a:tcPr/>
                </a:tc>
                <a:tc>
                  <a:txBody>
                    <a:bodyPr/>
                    <a:lstStyle/>
                    <a:p>
                      <a:pPr marL="0" marR="0" algn="l">
                        <a:spcBef>
                          <a:spcPts val="0"/>
                        </a:spcBef>
                        <a:spcAft>
                          <a:spcPts val="0"/>
                        </a:spcAft>
                      </a:pPr>
                      <a:r>
                        <a:rPr lang="en-GB" sz="1600" b="0" dirty="0">
                          <a:effectLst/>
                        </a:rPr>
                        <a:t>2020</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b="0" dirty="0">
                          <a:effectLst/>
                        </a:rPr>
                        <a:t>8</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r>
                        <a:rPr lang="en-US" b="0" dirty="0"/>
                        <a:t>2</a:t>
                      </a:r>
                    </a:p>
                  </a:txBody>
                  <a:tcPr marL="65911" marR="65911" marT="0" marB="0"/>
                </a:tc>
                <a:tc>
                  <a:txBody>
                    <a:bodyPr/>
                    <a:lstStyle/>
                    <a:p>
                      <a:pPr marL="0" marR="0" algn="l">
                        <a:spcBef>
                          <a:spcPts val="0"/>
                        </a:spcBef>
                        <a:spcAft>
                          <a:spcPts val="0"/>
                        </a:spcAft>
                      </a:pPr>
                      <a:r>
                        <a:rPr lang="en-GB" sz="1600" b="0" dirty="0">
                          <a:effectLst/>
                        </a:rPr>
                        <a:t>3</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b="0" dirty="0">
                          <a:effectLst/>
                        </a:rPr>
                        <a:t>15</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b="0" dirty="0">
                          <a:effectLst/>
                        </a:rPr>
                        <a:t>7</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b="0" dirty="0">
                          <a:effectLst/>
                        </a:rPr>
                        <a:t>30</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b="0" dirty="0">
                          <a:effectLst/>
                        </a:rPr>
                        <a:t>6</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tc>
                <a:extLst>
                  <a:ext uri="{0D108BD9-81ED-4DB2-BD59-A6C34878D82A}">
                    <a16:rowId xmlns:a16="http://schemas.microsoft.com/office/drawing/2014/main" val="4241906517"/>
                  </a:ext>
                </a:extLst>
              </a:tr>
              <a:tr h="377431">
                <a:tc vMerge="1">
                  <a:txBody>
                    <a:bodyPr/>
                    <a:lstStyle/>
                    <a:p>
                      <a:endParaRPr lang="en-US"/>
                    </a:p>
                  </a:txBody>
                  <a:tcPr/>
                </a:tc>
                <a:tc>
                  <a:txBody>
                    <a:bodyPr/>
                    <a:lstStyle/>
                    <a:p>
                      <a:pPr marL="0" marR="0" algn="l">
                        <a:spcBef>
                          <a:spcPts val="0"/>
                        </a:spcBef>
                        <a:spcAft>
                          <a:spcPts val="0"/>
                        </a:spcAft>
                      </a:pPr>
                      <a:r>
                        <a:rPr lang="en-GB" sz="1600">
                          <a:effectLst/>
                        </a:rPr>
                        <a:t>2021</a:t>
                      </a:r>
                      <a:endParaRPr lang="en-US" sz="160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US" sz="1600">
                          <a:effectLst/>
                        </a:rPr>
                        <a:t>1</a:t>
                      </a:r>
                      <a:endParaRPr lang="en-US" sz="1600">
                        <a:effectLst/>
                        <a:latin typeface="Times New Roman" panose="02020603050405020304" pitchFamily="18" charset="0"/>
                        <a:ea typeface="MS Mincho"/>
                        <a:cs typeface="Arial" panose="020B0604020202020204" pitchFamily="34" charset="0"/>
                      </a:endParaRPr>
                    </a:p>
                  </a:txBody>
                  <a:tcPr marL="65911" marR="65911" marT="0" marB="0" anchor="b"/>
                </a:tc>
                <a:tc>
                  <a:txBody>
                    <a:bodyPr/>
                    <a:lstStyle/>
                    <a:p>
                      <a:r>
                        <a:rPr lang="en-US" dirty="0"/>
                        <a:t>3</a:t>
                      </a:r>
                    </a:p>
                  </a:txBody>
                  <a:tcPr marL="65911" marR="65911" marT="0" marB="0" anchor="b"/>
                </a:tc>
                <a:tc>
                  <a:txBody>
                    <a:bodyPr/>
                    <a:lstStyle/>
                    <a:p>
                      <a:pPr marL="0" marR="0" algn="l">
                        <a:spcBef>
                          <a:spcPts val="0"/>
                        </a:spcBef>
                        <a:spcAft>
                          <a:spcPts val="0"/>
                        </a:spcAft>
                      </a:pPr>
                      <a:r>
                        <a:rPr lang="en-GB" sz="1600" dirty="0">
                          <a:effectLst/>
                        </a:rPr>
                        <a:t>3</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nchor="b"/>
                </a:tc>
                <a:tc>
                  <a:txBody>
                    <a:bodyPr/>
                    <a:lstStyle/>
                    <a:p>
                      <a:pPr marL="0" marR="0" algn="l">
                        <a:spcBef>
                          <a:spcPts val="0"/>
                        </a:spcBef>
                        <a:spcAft>
                          <a:spcPts val="0"/>
                        </a:spcAft>
                      </a:pPr>
                      <a:r>
                        <a:rPr lang="en-GB" sz="1600">
                          <a:effectLst/>
                        </a:rPr>
                        <a:t>6</a:t>
                      </a:r>
                      <a:endParaRPr lang="en-US" sz="1600">
                        <a:effectLst/>
                        <a:latin typeface="Times New Roman" panose="02020603050405020304" pitchFamily="18" charset="0"/>
                        <a:ea typeface="MS Mincho"/>
                        <a:cs typeface="Arial" panose="020B0604020202020204" pitchFamily="34" charset="0"/>
                      </a:endParaRPr>
                    </a:p>
                  </a:txBody>
                  <a:tcPr marL="65911" marR="65911" marT="0" marB="0" anchor="b"/>
                </a:tc>
                <a:tc>
                  <a:txBody>
                    <a:bodyPr/>
                    <a:lstStyle/>
                    <a:p>
                      <a:pPr marL="0" marR="0" algn="l">
                        <a:spcBef>
                          <a:spcPts val="0"/>
                        </a:spcBef>
                        <a:spcAft>
                          <a:spcPts val="0"/>
                        </a:spcAft>
                      </a:pPr>
                      <a:r>
                        <a:rPr lang="en-GB" sz="1600">
                          <a:effectLst/>
                        </a:rPr>
                        <a:t>0</a:t>
                      </a:r>
                      <a:endParaRPr lang="en-US" sz="1600">
                        <a:effectLst/>
                        <a:latin typeface="Times New Roman" panose="02020603050405020304" pitchFamily="18" charset="0"/>
                        <a:ea typeface="MS Mincho"/>
                        <a:cs typeface="Arial" panose="020B0604020202020204" pitchFamily="34" charset="0"/>
                      </a:endParaRPr>
                    </a:p>
                  </a:txBody>
                  <a:tcPr marL="65911" marR="65911" marT="0" marB="0" anchor="b"/>
                </a:tc>
                <a:tc>
                  <a:txBody>
                    <a:bodyPr/>
                    <a:lstStyle/>
                    <a:p>
                      <a:pPr marL="0" marR="0" algn="l">
                        <a:spcBef>
                          <a:spcPts val="0"/>
                        </a:spcBef>
                        <a:spcAft>
                          <a:spcPts val="0"/>
                        </a:spcAft>
                      </a:pPr>
                      <a:r>
                        <a:rPr lang="en-GB" sz="1600" dirty="0">
                          <a:effectLst/>
                        </a:rPr>
                        <a:t>5</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nchor="b"/>
                </a:tc>
                <a:tc>
                  <a:txBody>
                    <a:bodyPr/>
                    <a:lstStyle/>
                    <a:p>
                      <a:pPr marL="0" marR="0" algn="l">
                        <a:spcBef>
                          <a:spcPts val="0"/>
                        </a:spcBef>
                        <a:spcAft>
                          <a:spcPts val="0"/>
                        </a:spcAft>
                      </a:pPr>
                      <a:r>
                        <a:rPr lang="en-GB" sz="1600" dirty="0">
                          <a:effectLst/>
                        </a:rPr>
                        <a:t>4</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nchor="b"/>
                </a:tc>
                <a:extLst>
                  <a:ext uri="{0D108BD9-81ED-4DB2-BD59-A6C34878D82A}">
                    <a16:rowId xmlns:a16="http://schemas.microsoft.com/office/drawing/2014/main" val="2956003221"/>
                  </a:ext>
                </a:extLst>
              </a:tr>
              <a:tr h="341991">
                <a:tc rowSpan="5">
                  <a:txBody>
                    <a:bodyPr/>
                    <a:lstStyle/>
                    <a:p>
                      <a:pPr marL="0" marR="0" algn="l">
                        <a:spcBef>
                          <a:spcPts val="0"/>
                        </a:spcBef>
                        <a:spcAft>
                          <a:spcPts val="0"/>
                        </a:spcAft>
                      </a:pPr>
                      <a:r>
                        <a:rPr lang="en-GB" sz="1600" dirty="0" err="1" smtClean="0">
                          <a:effectLst/>
                        </a:rPr>
                        <a:t>Número</a:t>
                      </a:r>
                      <a:r>
                        <a:rPr lang="en-GB" sz="1600" dirty="0" smtClean="0">
                          <a:effectLst/>
                        </a:rPr>
                        <a:t> de  </a:t>
                      </a:r>
                      <a:r>
                        <a:rPr lang="en-GB" sz="1600" dirty="0" err="1" smtClean="0">
                          <a:effectLst/>
                        </a:rPr>
                        <a:t>Partes</a:t>
                      </a:r>
                      <a:r>
                        <a:rPr lang="en-GB" sz="1600" dirty="0" smtClean="0">
                          <a:effectLst/>
                        </a:rPr>
                        <a:t> </a:t>
                      </a:r>
                      <a:r>
                        <a:rPr lang="en-GB" sz="1600" dirty="0" err="1" smtClean="0">
                          <a:effectLst/>
                        </a:rPr>
                        <a:t>Contratantes</a:t>
                      </a:r>
                      <a:r>
                        <a:rPr lang="en-GB" sz="1600" baseline="0" dirty="0" smtClean="0">
                          <a:effectLst/>
                        </a:rPr>
                        <a:t> </a:t>
                      </a:r>
                      <a:r>
                        <a:rPr lang="en-GB" sz="1600" dirty="0" err="1" smtClean="0">
                          <a:effectLst/>
                        </a:rPr>
                        <a:t>informando</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a:effectLst/>
                        </a:rPr>
                        <a:t>2017</a:t>
                      </a:r>
                      <a:endParaRPr lang="en-US" sz="160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7</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6</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5</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3</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a:effectLst/>
                        </a:rPr>
                        <a:t>0</a:t>
                      </a:r>
                      <a:endParaRPr lang="en-US" sz="160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1</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5</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extLst>
                  <a:ext uri="{0D108BD9-81ED-4DB2-BD59-A6C34878D82A}">
                    <a16:rowId xmlns:a16="http://schemas.microsoft.com/office/drawing/2014/main" val="1213482475"/>
                  </a:ext>
                </a:extLst>
              </a:tr>
              <a:tr h="341991">
                <a:tc vMerge="1">
                  <a:txBody>
                    <a:bodyPr/>
                    <a:lstStyle/>
                    <a:p>
                      <a:endParaRPr lang="en-US"/>
                    </a:p>
                  </a:txBody>
                  <a:tcPr/>
                </a:tc>
                <a:tc>
                  <a:txBody>
                    <a:bodyPr/>
                    <a:lstStyle/>
                    <a:p>
                      <a:pPr marL="0" marR="0" algn="l">
                        <a:spcBef>
                          <a:spcPts val="0"/>
                        </a:spcBef>
                        <a:spcAft>
                          <a:spcPts val="0"/>
                        </a:spcAft>
                      </a:pPr>
                      <a:r>
                        <a:rPr lang="en-GB" sz="1600">
                          <a:effectLst/>
                        </a:rPr>
                        <a:t>2018</a:t>
                      </a:r>
                      <a:endParaRPr lang="en-US" sz="160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4</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3</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6</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5</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a:effectLst/>
                        </a:rPr>
                        <a:t>0</a:t>
                      </a:r>
                      <a:endParaRPr lang="en-US" sz="160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2</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2</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extLst>
                  <a:ext uri="{0D108BD9-81ED-4DB2-BD59-A6C34878D82A}">
                    <a16:rowId xmlns:a16="http://schemas.microsoft.com/office/drawing/2014/main" val="4229239750"/>
                  </a:ext>
                </a:extLst>
              </a:tr>
              <a:tr h="341991">
                <a:tc vMerge="1">
                  <a:txBody>
                    <a:bodyPr/>
                    <a:lstStyle/>
                    <a:p>
                      <a:endParaRPr lang="en-US"/>
                    </a:p>
                  </a:txBody>
                  <a:tcPr/>
                </a:tc>
                <a:tc>
                  <a:txBody>
                    <a:bodyPr/>
                    <a:lstStyle/>
                    <a:p>
                      <a:pPr marL="0" marR="0" algn="l">
                        <a:spcBef>
                          <a:spcPts val="0"/>
                        </a:spcBef>
                        <a:spcAft>
                          <a:spcPts val="0"/>
                        </a:spcAft>
                      </a:pPr>
                      <a:r>
                        <a:rPr lang="en-GB" sz="1600" dirty="0">
                          <a:effectLst/>
                        </a:rPr>
                        <a:t>2019</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b="1" dirty="0">
                          <a:effectLst/>
                        </a:rPr>
                        <a:t>5</a:t>
                      </a:r>
                      <a:endParaRPr lang="en-US" sz="1600" b="1" dirty="0">
                        <a:effectLst/>
                        <a:latin typeface="Times New Roman" panose="02020603050405020304" pitchFamily="18" charset="0"/>
                        <a:ea typeface="MS Mincho"/>
                        <a:cs typeface="Arial" panose="020B0604020202020204" pitchFamily="34" charset="0"/>
                      </a:endParaRPr>
                    </a:p>
                  </a:txBody>
                  <a:tcPr marL="65911" marR="65911" marT="0" marB="0" anchor="b"/>
                </a:tc>
                <a:tc>
                  <a:txBody>
                    <a:bodyPr/>
                    <a:lstStyle/>
                    <a:p>
                      <a:pPr marL="0" marR="0" algn="l">
                        <a:spcBef>
                          <a:spcPts val="0"/>
                        </a:spcBef>
                        <a:spcAft>
                          <a:spcPts val="0"/>
                        </a:spcAft>
                      </a:pPr>
                      <a:r>
                        <a:rPr lang="en-GB" sz="1600" dirty="0">
                          <a:effectLst/>
                        </a:rPr>
                        <a:t>9</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1</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5</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1</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1</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3</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extLst>
                  <a:ext uri="{0D108BD9-81ED-4DB2-BD59-A6C34878D82A}">
                    <a16:rowId xmlns:a16="http://schemas.microsoft.com/office/drawing/2014/main" val="3402808159"/>
                  </a:ext>
                </a:extLst>
              </a:tr>
              <a:tr h="341991">
                <a:tc vMerge="1">
                  <a:txBody>
                    <a:bodyPr/>
                    <a:lstStyle/>
                    <a:p>
                      <a:endParaRPr lang="en-US"/>
                    </a:p>
                  </a:txBody>
                  <a:tcPr/>
                </a:tc>
                <a:tc>
                  <a:txBody>
                    <a:bodyPr/>
                    <a:lstStyle/>
                    <a:p>
                      <a:pPr marL="0" marR="0" algn="l">
                        <a:spcBef>
                          <a:spcPts val="0"/>
                        </a:spcBef>
                        <a:spcAft>
                          <a:spcPts val="0"/>
                        </a:spcAft>
                      </a:pPr>
                      <a:r>
                        <a:rPr lang="en-GB" sz="1600" dirty="0">
                          <a:effectLst/>
                        </a:rPr>
                        <a:t>2020</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b="1" dirty="0">
                          <a:effectLst/>
                        </a:rPr>
                        <a:t>4</a:t>
                      </a:r>
                      <a:endParaRPr lang="en-US" sz="1600" b="1"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1</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2</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4</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3</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2</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latin typeface="+mn-lt"/>
                          <a:ea typeface="+mn-ea"/>
                          <a:cs typeface="+mn-cs"/>
                        </a:rPr>
                        <a:t>2</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extLst>
                  <a:ext uri="{0D108BD9-81ED-4DB2-BD59-A6C34878D82A}">
                    <a16:rowId xmlns:a16="http://schemas.microsoft.com/office/drawing/2014/main" val="2785766608"/>
                  </a:ext>
                </a:extLst>
              </a:tr>
              <a:tr h="341991">
                <a:tc vMerge="1">
                  <a:txBody>
                    <a:bodyPr/>
                    <a:lstStyle/>
                    <a:p>
                      <a:endParaRPr lang="en-US"/>
                    </a:p>
                  </a:txBody>
                  <a:tcPr/>
                </a:tc>
                <a:tc>
                  <a:txBody>
                    <a:bodyPr/>
                    <a:lstStyle/>
                    <a:p>
                      <a:pPr marL="0" marR="0" algn="l">
                        <a:spcBef>
                          <a:spcPts val="0"/>
                        </a:spcBef>
                        <a:spcAft>
                          <a:spcPts val="0"/>
                        </a:spcAft>
                      </a:pPr>
                      <a:r>
                        <a:rPr lang="en-GB" sz="1600">
                          <a:effectLst/>
                        </a:rPr>
                        <a:t>2021</a:t>
                      </a:r>
                      <a:endParaRPr lang="en-US" sz="160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1</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nchor="b"/>
                </a:tc>
                <a:tc>
                  <a:txBody>
                    <a:bodyPr/>
                    <a:lstStyle/>
                    <a:p>
                      <a:pPr marL="0" marR="0" algn="l">
                        <a:spcBef>
                          <a:spcPts val="0"/>
                        </a:spcBef>
                        <a:spcAft>
                          <a:spcPts val="0"/>
                        </a:spcAft>
                      </a:pPr>
                      <a:r>
                        <a:rPr lang="en-GB" sz="1600" dirty="0">
                          <a:effectLst/>
                        </a:rPr>
                        <a:t>1</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2</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3</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0</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2</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latin typeface="+mn-lt"/>
                          <a:ea typeface="+mn-ea"/>
                          <a:cs typeface="+mn-cs"/>
                        </a:rPr>
                        <a:t>2</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extLst>
                  <a:ext uri="{0D108BD9-81ED-4DB2-BD59-A6C34878D82A}">
                    <a16:rowId xmlns:a16="http://schemas.microsoft.com/office/drawing/2014/main" val="3484042779"/>
                  </a:ext>
                </a:extLst>
              </a:tr>
            </a:tbl>
          </a:graphicData>
        </a:graphic>
      </p:graphicFrame>
      <p:sp>
        <p:nvSpPr>
          <p:cNvPr id="6" name="TextBox 5"/>
          <p:cNvSpPr txBox="1"/>
          <p:nvPr/>
        </p:nvSpPr>
        <p:spPr>
          <a:xfrm>
            <a:off x="1" y="1454227"/>
            <a:ext cx="9296400" cy="369332"/>
          </a:xfrm>
          <a:prstGeom prst="rect">
            <a:avLst/>
          </a:prstGeom>
          <a:noFill/>
        </p:spPr>
        <p:txBody>
          <a:bodyPr wrap="square" rtlCol="0">
            <a:spAutoFit/>
          </a:bodyPr>
          <a:lstStyle/>
          <a:p>
            <a:r>
              <a:rPr lang="en-GB" dirty="0" err="1" smtClean="0"/>
              <a:t>Cuadro</a:t>
            </a:r>
            <a:r>
              <a:rPr lang="en-GB" dirty="0" smtClean="0"/>
              <a:t> 1. </a:t>
            </a:r>
            <a:r>
              <a:rPr lang="en-GB" dirty="0" err="1" smtClean="0"/>
              <a:t>Resumen</a:t>
            </a:r>
            <a:r>
              <a:rPr lang="en-GB" dirty="0" smtClean="0"/>
              <a:t> de </a:t>
            </a:r>
            <a:r>
              <a:rPr lang="en-GB" dirty="0" err="1" smtClean="0"/>
              <a:t>los</a:t>
            </a:r>
            <a:r>
              <a:rPr lang="en-GB" dirty="0" smtClean="0"/>
              <a:t> </a:t>
            </a:r>
            <a:r>
              <a:rPr lang="en-GB" b="1" dirty="0" err="1" smtClean="0"/>
              <a:t>informes</a:t>
            </a:r>
            <a:r>
              <a:rPr lang="en-GB" b="1" dirty="0" smtClean="0"/>
              <a:t> de </a:t>
            </a:r>
            <a:r>
              <a:rPr lang="en-GB" b="1" dirty="0" err="1" smtClean="0"/>
              <a:t>plaga</a:t>
            </a:r>
            <a:r>
              <a:rPr lang="en-GB" b="1" dirty="0" smtClean="0"/>
              <a:t> </a:t>
            </a:r>
            <a:r>
              <a:rPr lang="en-GB" dirty="0" err="1" smtClean="0"/>
              <a:t>presentados</a:t>
            </a:r>
            <a:r>
              <a:rPr lang="en-GB" dirty="0" smtClean="0"/>
              <a:t> </a:t>
            </a:r>
            <a:r>
              <a:rPr lang="en-GB" dirty="0" err="1" smtClean="0"/>
              <a:t>por</a:t>
            </a:r>
            <a:r>
              <a:rPr lang="en-GB" dirty="0" smtClean="0"/>
              <a:t> las PC de </a:t>
            </a:r>
            <a:r>
              <a:rPr lang="en-GB" dirty="0"/>
              <a:t>2017-2021 (</a:t>
            </a:r>
            <a:r>
              <a:rPr lang="en-GB" dirty="0" smtClean="0"/>
              <a:t>A Junio,2021).</a:t>
            </a:r>
            <a:endParaRPr lang="en-US" dirty="0"/>
          </a:p>
        </p:txBody>
      </p:sp>
      <p:sp>
        <p:nvSpPr>
          <p:cNvPr id="7" name="Title 1"/>
          <p:cNvSpPr txBox="1">
            <a:spLocks/>
          </p:cNvSpPr>
          <p:nvPr/>
        </p:nvSpPr>
        <p:spPr>
          <a:xfrm>
            <a:off x="1029668" y="600043"/>
            <a:ext cx="7361899"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550" b="1" dirty="0">
                <a:solidFill>
                  <a:srgbClr val="165A30"/>
                </a:solidFill>
                <a:latin typeface="Calibri"/>
                <a:ea typeface="Arial Unicode MS" panose="020B0604020202020204" pitchFamily="34" charset="-128"/>
                <a:cs typeface="Arial" panose="020B0604020202020204" pitchFamily="34" charset="0"/>
              </a:rPr>
              <a:t>1.4 </a:t>
            </a:r>
            <a:r>
              <a:rPr lang="en-US" sz="2550" b="1" dirty="0" err="1" smtClean="0">
                <a:solidFill>
                  <a:srgbClr val="165A30"/>
                </a:solidFill>
                <a:latin typeface="Calibri"/>
                <a:ea typeface="Arial Unicode MS" panose="020B0604020202020204" pitchFamily="34" charset="-128"/>
                <a:cs typeface="Arial" panose="020B0604020202020204" pitchFamily="34" charset="0"/>
              </a:rPr>
              <a:t>Resumen</a:t>
            </a:r>
            <a:r>
              <a:rPr lang="en-US" sz="2550" b="1" dirty="0" smtClean="0">
                <a:solidFill>
                  <a:srgbClr val="165A30"/>
                </a:solidFill>
                <a:latin typeface="Calibri"/>
                <a:ea typeface="Arial Unicode MS" panose="020B0604020202020204" pitchFamily="34" charset="-128"/>
                <a:cs typeface="Arial" panose="020B0604020202020204" pitchFamily="34" charset="0"/>
              </a:rPr>
              <a:t> de las </a:t>
            </a:r>
            <a:r>
              <a:rPr lang="en-US" sz="2550" b="1" dirty="0" err="1" smtClean="0">
                <a:solidFill>
                  <a:srgbClr val="165A30"/>
                </a:solidFill>
                <a:latin typeface="Calibri"/>
                <a:ea typeface="Arial Unicode MS" panose="020B0604020202020204" pitchFamily="34" charset="-128"/>
                <a:cs typeface="Arial" panose="020B0604020202020204" pitchFamily="34" charset="0"/>
              </a:rPr>
              <a:t>estadísticas</a:t>
            </a:r>
            <a:r>
              <a:rPr lang="en-US" sz="2550" b="1" dirty="0" smtClean="0">
                <a:solidFill>
                  <a:srgbClr val="165A30"/>
                </a:solidFill>
                <a:latin typeface="Calibri"/>
                <a:ea typeface="Arial Unicode MS" panose="020B0604020202020204" pitchFamily="34" charset="-128"/>
                <a:cs typeface="Arial" panose="020B0604020202020204" pitchFamily="34" charset="0"/>
              </a:rPr>
              <a:t> con </a:t>
            </a:r>
            <a:r>
              <a:rPr lang="en-US" sz="2550" b="1" dirty="0" err="1" smtClean="0">
                <a:solidFill>
                  <a:srgbClr val="165A30"/>
                </a:solidFill>
                <a:latin typeface="Calibri"/>
                <a:ea typeface="Arial Unicode MS" panose="020B0604020202020204" pitchFamily="34" charset="-128"/>
                <a:cs typeface="Arial" panose="020B0604020202020204" pitchFamily="34" charset="0"/>
              </a:rPr>
              <a:t>relación</a:t>
            </a:r>
            <a:r>
              <a:rPr lang="en-US" sz="2550" b="1" dirty="0" smtClean="0">
                <a:solidFill>
                  <a:srgbClr val="165A30"/>
                </a:solidFill>
                <a:latin typeface="Calibri"/>
                <a:ea typeface="Arial Unicode MS" panose="020B0604020202020204" pitchFamily="34" charset="-128"/>
                <a:cs typeface="Arial" panose="020B0604020202020204" pitchFamily="34" charset="0"/>
              </a:rPr>
              <a:t> al </a:t>
            </a:r>
            <a:r>
              <a:rPr lang="en-US" sz="2550" b="1" dirty="0" err="1" smtClean="0">
                <a:solidFill>
                  <a:srgbClr val="165A30"/>
                </a:solidFill>
                <a:latin typeface="Calibri"/>
                <a:ea typeface="Arial Unicode MS" panose="020B0604020202020204" pitchFamily="34" charset="-128"/>
                <a:cs typeface="Arial" panose="020B0604020202020204" pitchFamily="34" charset="0"/>
              </a:rPr>
              <a:t>informe</a:t>
            </a:r>
            <a:r>
              <a:rPr lang="en-US" sz="2550" b="1" dirty="0" smtClean="0">
                <a:solidFill>
                  <a:srgbClr val="165A30"/>
                </a:solidFill>
                <a:latin typeface="Calibri"/>
                <a:ea typeface="Arial Unicode MS" panose="020B0604020202020204" pitchFamily="34" charset="-128"/>
                <a:cs typeface="Arial" panose="020B0604020202020204" pitchFamily="34" charset="0"/>
              </a:rPr>
              <a:t> de </a:t>
            </a:r>
            <a:r>
              <a:rPr lang="en-US" sz="2550" b="1" dirty="0" err="1" smtClean="0">
                <a:solidFill>
                  <a:srgbClr val="165A30"/>
                </a:solidFill>
                <a:latin typeface="Calibri"/>
                <a:ea typeface="Arial Unicode MS" panose="020B0604020202020204" pitchFamily="34" charset="-128"/>
                <a:cs typeface="Arial" panose="020B0604020202020204" pitchFamily="34" charset="0"/>
              </a:rPr>
              <a:t>plagas</a:t>
            </a:r>
            <a:r>
              <a:rPr lang="en-US" sz="2550" b="1" dirty="0" smtClean="0">
                <a:solidFill>
                  <a:srgbClr val="165A30"/>
                </a:solidFill>
                <a:latin typeface="Calibri"/>
                <a:ea typeface="Arial Unicode MS" panose="020B0604020202020204" pitchFamily="34" charset="-128"/>
                <a:cs typeface="Arial" panose="020B0604020202020204" pitchFamily="34" charset="0"/>
              </a:rPr>
              <a:t> de las ONPI</a:t>
            </a:r>
            <a:endParaRPr lang="en-US" sz="2550" b="1" dirty="0">
              <a:solidFill>
                <a:srgbClr val="165A30"/>
              </a:solidFill>
              <a:latin typeface="Calibri"/>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17717040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029668" y="600043"/>
            <a:ext cx="7361899"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550" b="1" dirty="0" smtClean="0">
                <a:solidFill>
                  <a:srgbClr val="165A30"/>
                </a:solidFill>
                <a:latin typeface="Calibri"/>
                <a:ea typeface="Arial Unicode MS" panose="020B0604020202020204" pitchFamily="34" charset="-128"/>
                <a:cs typeface="Arial" panose="020B0604020202020204" pitchFamily="34" charset="0"/>
              </a:rPr>
              <a:t>1.4.1 </a:t>
            </a:r>
            <a:r>
              <a:rPr lang="en-US" sz="2550" b="1" dirty="0" err="1" smtClean="0">
                <a:solidFill>
                  <a:srgbClr val="165A30"/>
                </a:solidFill>
                <a:latin typeface="Calibri"/>
                <a:ea typeface="Arial Unicode MS" panose="020B0604020202020204" pitchFamily="34" charset="-128"/>
                <a:cs typeface="Arial" panose="020B0604020202020204" pitchFamily="34" charset="0"/>
              </a:rPr>
              <a:t>Resumen</a:t>
            </a:r>
            <a:r>
              <a:rPr lang="en-US" sz="2550" b="1" dirty="0" smtClean="0">
                <a:solidFill>
                  <a:srgbClr val="165A30"/>
                </a:solidFill>
                <a:latin typeface="Calibri"/>
                <a:ea typeface="Arial Unicode MS" panose="020B0604020202020204" pitchFamily="34" charset="-128"/>
                <a:cs typeface="Arial" panose="020B0604020202020204" pitchFamily="34" charset="0"/>
              </a:rPr>
              <a:t> </a:t>
            </a:r>
            <a:r>
              <a:rPr lang="en-US" sz="2550" b="1" dirty="0" err="1" smtClean="0">
                <a:solidFill>
                  <a:srgbClr val="165A30"/>
                </a:solidFill>
                <a:latin typeface="Calibri"/>
                <a:ea typeface="Arial Unicode MS" panose="020B0604020202020204" pitchFamily="34" charset="-128"/>
                <a:cs typeface="Arial" panose="020B0604020202020204" pitchFamily="34" charset="0"/>
              </a:rPr>
              <a:t>estadístico</a:t>
            </a:r>
            <a:r>
              <a:rPr lang="en-US" sz="2550" b="1" dirty="0" smtClean="0">
                <a:solidFill>
                  <a:srgbClr val="165A30"/>
                </a:solidFill>
                <a:latin typeface="Calibri"/>
                <a:ea typeface="Arial Unicode MS" panose="020B0604020202020204" pitchFamily="34" charset="-128"/>
                <a:cs typeface="Arial" panose="020B0604020202020204" pitchFamily="34" charset="0"/>
              </a:rPr>
              <a:t> de </a:t>
            </a:r>
            <a:r>
              <a:rPr lang="en-US" sz="2550" b="1" dirty="0" err="1" smtClean="0">
                <a:solidFill>
                  <a:srgbClr val="165A30"/>
                </a:solidFill>
                <a:latin typeface="Calibri"/>
                <a:ea typeface="Arial Unicode MS" panose="020B0604020202020204" pitchFamily="34" charset="-128"/>
                <a:cs typeface="Arial" panose="020B0604020202020204" pitchFamily="34" charset="0"/>
              </a:rPr>
              <a:t>informe</a:t>
            </a:r>
            <a:r>
              <a:rPr lang="en-US" sz="2550" b="1" dirty="0" smtClean="0">
                <a:solidFill>
                  <a:srgbClr val="165A30"/>
                </a:solidFill>
                <a:latin typeface="Calibri"/>
                <a:ea typeface="Arial Unicode MS" panose="020B0604020202020204" pitchFamily="34" charset="-128"/>
                <a:cs typeface="Arial" panose="020B0604020202020204" pitchFamily="34" charset="0"/>
              </a:rPr>
              <a:t> de </a:t>
            </a:r>
            <a:r>
              <a:rPr lang="en-US" sz="2550" b="1" dirty="0" err="1" smtClean="0">
                <a:solidFill>
                  <a:srgbClr val="165A30"/>
                </a:solidFill>
                <a:latin typeface="Calibri"/>
                <a:ea typeface="Arial Unicode MS" panose="020B0604020202020204" pitchFamily="34" charset="-128"/>
                <a:cs typeface="Arial" panose="020B0604020202020204" pitchFamily="34" charset="0"/>
              </a:rPr>
              <a:t>plagas</a:t>
            </a:r>
            <a:r>
              <a:rPr lang="en-US" sz="2550" b="1" dirty="0" smtClean="0">
                <a:solidFill>
                  <a:srgbClr val="165A30"/>
                </a:solidFill>
                <a:latin typeface="Calibri"/>
                <a:ea typeface="Arial Unicode MS" panose="020B0604020202020204" pitchFamily="34" charset="-128"/>
                <a:cs typeface="Arial" panose="020B0604020202020204" pitchFamily="34" charset="0"/>
              </a:rPr>
              <a:t> </a:t>
            </a:r>
            <a:r>
              <a:rPr lang="en-US" sz="2550" b="1" dirty="0" err="1" smtClean="0">
                <a:solidFill>
                  <a:srgbClr val="165A30"/>
                </a:solidFill>
                <a:latin typeface="Calibri"/>
                <a:ea typeface="Arial Unicode MS" panose="020B0604020202020204" pitchFamily="34" charset="-128"/>
                <a:cs typeface="Arial" panose="020B0604020202020204" pitchFamily="34" charset="0"/>
              </a:rPr>
              <a:t>presentado</a:t>
            </a:r>
            <a:r>
              <a:rPr lang="en-US" sz="2550" b="1" dirty="0" smtClean="0">
                <a:solidFill>
                  <a:srgbClr val="165A30"/>
                </a:solidFill>
                <a:latin typeface="Calibri"/>
                <a:ea typeface="Arial Unicode MS" panose="020B0604020202020204" pitchFamily="34" charset="-128"/>
                <a:cs typeface="Arial" panose="020B0604020202020204" pitchFamily="34" charset="0"/>
              </a:rPr>
              <a:t> </a:t>
            </a:r>
            <a:r>
              <a:rPr lang="en-US" sz="2550" b="1" dirty="0" err="1" smtClean="0">
                <a:solidFill>
                  <a:srgbClr val="165A30"/>
                </a:solidFill>
                <a:latin typeface="Calibri"/>
                <a:ea typeface="Arial Unicode MS" panose="020B0604020202020204" pitchFamily="34" charset="-128"/>
                <a:cs typeface="Arial" panose="020B0604020202020204" pitchFamily="34" charset="0"/>
              </a:rPr>
              <a:t>por</a:t>
            </a:r>
            <a:r>
              <a:rPr lang="en-US" sz="2550" b="1" dirty="0" smtClean="0">
                <a:solidFill>
                  <a:srgbClr val="165A30"/>
                </a:solidFill>
                <a:latin typeface="Calibri"/>
                <a:ea typeface="Arial Unicode MS" panose="020B0604020202020204" pitchFamily="34" charset="-128"/>
                <a:cs typeface="Arial" panose="020B0604020202020204" pitchFamily="34" charset="0"/>
              </a:rPr>
              <a:t> la </a:t>
            </a:r>
            <a:r>
              <a:rPr lang="en-US" sz="2550" b="1" dirty="0" err="1" smtClean="0">
                <a:solidFill>
                  <a:srgbClr val="165A30"/>
                </a:solidFill>
                <a:latin typeface="Calibri"/>
                <a:ea typeface="Arial Unicode MS" panose="020B0604020202020204" pitchFamily="34" charset="-128"/>
                <a:cs typeface="Arial" panose="020B0604020202020204" pitchFamily="34" charset="0"/>
              </a:rPr>
              <a:t>Región</a:t>
            </a:r>
            <a:r>
              <a:rPr lang="en-US" sz="2550" b="1" dirty="0" smtClean="0">
                <a:solidFill>
                  <a:srgbClr val="165A30"/>
                </a:solidFill>
                <a:latin typeface="Calibri"/>
                <a:ea typeface="Arial Unicode MS" panose="020B0604020202020204" pitchFamily="34" charset="-128"/>
                <a:cs typeface="Arial" panose="020B0604020202020204" pitchFamily="34" charset="0"/>
              </a:rPr>
              <a:t> de </a:t>
            </a:r>
            <a:r>
              <a:rPr lang="en-US" sz="2550" b="1" dirty="0" err="1" smtClean="0">
                <a:solidFill>
                  <a:srgbClr val="165A30"/>
                </a:solidFill>
                <a:latin typeface="Calibri"/>
                <a:ea typeface="Arial Unicode MS" panose="020B0604020202020204" pitchFamily="34" charset="-128"/>
                <a:cs typeface="Arial" panose="020B0604020202020204" pitchFamily="34" charset="0"/>
              </a:rPr>
              <a:t>Latinoamérica</a:t>
            </a:r>
            <a:endParaRPr lang="en-US" sz="2550" b="1" dirty="0">
              <a:solidFill>
                <a:srgbClr val="165A30"/>
              </a:solidFill>
              <a:latin typeface="Calibri"/>
              <a:ea typeface="Arial Unicode MS" panose="020B0604020202020204" pitchFamily="34" charset="-128"/>
              <a:cs typeface="Arial" panose="020B0604020202020204" pitchFamily="34" charset="0"/>
            </a:endParaRPr>
          </a:p>
        </p:txBody>
      </p:sp>
      <p:sp>
        <p:nvSpPr>
          <p:cNvPr id="5" name="TextBox 4"/>
          <p:cNvSpPr txBox="1"/>
          <p:nvPr/>
        </p:nvSpPr>
        <p:spPr>
          <a:xfrm>
            <a:off x="730764" y="5558737"/>
            <a:ext cx="3469027" cy="369332"/>
          </a:xfrm>
          <a:prstGeom prst="rect">
            <a:avLst/>
          </a:prstGeom>
          <a:noFill/>
        </p:spPr>
        <p:txBody>
          <a:bodyPr wrap="none" rtlCol="0">
            <a:spAutoFit/>
          </a:bodyPr>
          <a:lstStyle/>
          <a:p>
            <a:pPr algn="ctr"/>
            <a:r>
              <a:rPr lang="en-US" b="1" dirty="0" err="1" smtClean="0"/>
              <a:t>Número</a:t>
            </a:r>
            <a:r>
              <a:rPr lang="en-US" b="1" dirty="0" smtClean="0"/>
              <a:t> de </a:t>
            </a:r>
            <a:r>
              <a:rPr lang="en-US" b="1" dirty="0" err="1" smtClean="0"/>
              <a:t>informes</a:t>
            </a:r>
            <a:r>
              <a:rPr lang="en-US" b="1" dirty="0" smtClean="0"/>
              <a:t> </a:t>
            </a:r>
            <a:r>
              <a:rPr lang="en-US" b="1" dirty="0" err="1" smtClean="0"/>
              <a:t>actualizados</a:t>
            </a:r>
            <a:endParaRPr lang="en-US" b="1" dirty="0"/>
          </a:p>
        </p:txBody>
      </p:sp>
      <p:sp>
        <p:nvSpPr>
          <p:cNvPr id="6" name="TextBox 5"/>
          <p:cNvSpPr txBox="1"/>
          <p:nvPr/>
        </p:nvSpPr>
        <p:spPr>
          <a:xfrm>
            <a:off x="4861362" y="5550176"/>
            <a:ext cx="4141262" cy="646331"/>
          </a:xfrm>
          <a:prstGeom prst="rect">
            <a:avLst/>
          </a:prstGeom>
          <a:noFill/>
        </p:spPr>
        <p:txBody>
          <a:bodyPr wrap="none" rtlCol="0">
            <a:spAutoFit/>
          </a:bodyPr>
          <a:lstStyle/>
          <a:p>
            <a:pPr algn="ctr"/>
            <a:r>
              <a:rPr lang="en-US" b="1" dirty="0" err="1" smtClean="0"/>
              <a:t>Número</a:t>
            </a:r>
            <a:r>
              <a:rPr lang="en-US" b="1" dirty="0" smtClean="0"/>
              <a:t> de PC que </a:t>
            </a:r>
            <a:r>
              <a:rPr lang="en-US" b="1" dirty="0" err="1" smtClean="0"/>
              <a:t>presentaron</a:t>
            </a:r>
            <a:r>
              <a:rPr lang="en-US" b="1" dirty="0" smtClean="0"/>
              <a:t> </a:t>
            </a:r>
            <a:r>
              <a:rPr lang="en-US" b="1" dirty="0" err="1" smtClean="0"/>
              <a:t>informes</a:t>
            </a:r>
            <a:r>
              <a:rPr lang="en-US" b="1" dirty="0" smtClean="0"/>
              <a:t> </a:t>
            </a:r>
          </a:p>
          <a:p>
            <a:pPr algn="ctr"/>
            <a:r>
              <a:rPr lang="en-US" b="1" dirty="0" smtClean="0"/>
              <a:t>de </a:t>
            </a:r>
            <a:r>
              <a:rPr lang="en-US" b="1" dirty="0" err="1" smtClean="0"/>
              <a:t>plagas</a:t>
            </a:r>
            <a:endParaRPr lang="en-US" b="1" dirty="0"/>
          </a:p>
        </p:txBody>
      </p:sp>
      <p:graphicFrame>
        <p:nvGraphicFramePr>
          <p:cNvPr id="7" name="Chart 6"/>
          <p:cNvGraphicFramePr>
            <a:graphicFrameLocks/>
          </p:cNvGraphicFramePr>
          <p:nvPr>
            <p:extLst>
              <p:ext uri="{D42A27DB-BD31-4B8C-83A1-F6EECF244321}">
                <p14:modId xmlns:p14="http://schemas.microsoft.com/office/powerpoint/2010/main" val="332616886"/>
              </p:ext>
            </p:extLst>
          </p:nvPr>
        </p:nvGraphicFramePr>
        <p:xfrm>
          <a:off x="4710617" y="1528553"/>
          <a:ext cx="4430485" cy="392519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Chart 7"/>
          <p:cNvGraphicFramePr>
            <a:graphicFrameLocks/>
          </p:cNvGraphicFramePr>
          <p:nvPr>
            <p:extLst>
              <p:ext uri="{D42A27DB-BD31-4B8C-83A1-F6EECF244321}">
                <p14:modId xmlns:p14="http://schemas.microsoft.com/office/powerpoint/2010/main" val="3996169596"/>
              </p:ext>
            </p:extLst>
          </p:nvPr>
        </p:nvGraphicFramePr>
        <p:xfrm>
          <a:off x="202155" y="1712072"/>
          <a:ext cx="4474030" cy="3741671"/>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a:extLst>
              <a:ext uri="{FF2B5EF4-FFF2-40B4-BE49-F238E27FC236}">
                <a16:creationId xmlns:a16="http://schemas.microsoft.com/office/drawing/2014/main" id="{81B79BAA-3C50-4591-9F8E-7DFEF32B70D5}"/>
              </a:ext>
            </a:extLst>
          </p:cNvPr>
          <p:cNvSpPr txBox="1"/>
          <p:nvPr/>
        </p:nvSpPr>
        <p:spPr>
          <a:xfrm>
            <a:off x="3935994" y="6346479"/>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1" algn="l"/>
            <a:r>
              <a:rPr lang="en-GB" b="1" dirty="0"/>
              <a:t>8/20</a:t>
            </a:r>
            <a:endParaRPr lang="en-US" dirty="0"/>
          </a:p>
        </p:txBody>
      </p:sp>
    </p:spTree>
    <p:extLst>
      <p:ext uri="{BB962C8B-B14F-4D97-AF65-F5344CB8AC3E}">
        <p14:creationId xmlns:p14="http://schemas.microsoft.com/office/powerpoint/2010/main" val="151750686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07572" y="665358"/>
            <a:ext cx="7826828"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550" b="1" dirty="0">
                <a:solidFill>
                  <a:srgbClr val="165A30"/>
                </a:solidFill>
                <a:latin typeface="Calibri"/>
                <a:ea typeface="Arial Unicode MS" panose="020B0604020202020204" pitchFamily="34" charset="-128"/>
                <a:cs typeface="Arial" panose="020B0604020202020204" pitchFamily="34" charset="0"/>
              </a:rPr>
              <a:t>1.4.2 </a:t>
            </a:r>
            <a:r>
              <a:rPr lang="en-US" sz="2550" b="1" dirty="0" err="1" smtClean="0">
                <a:solidFill>
                  <a:srgbClr val="165A30"/>
                </a:solidFill>
                <a:latin typeface="Calibri"/>
                <a:ea typeface="Arial Unicode MS" panose="020B0604020202020204" pitchFamily="34" charset="-128"/>
                <a:cs typeface="Arial" panose="020B0604020202020204" pitchFamily="34" charset="0"/>
              </a:rPr>
              <a:t>Listado</a:t>
            </a:r>
            <a:r>
              <a:rPr lang="en-US" sz="2550" b="1" dirty="0" smtClean="0">
                <a:solidFill>
                  <a:srgbClr val="165A30"/>
                </a:solidFill>
                <a:latin typeface="Calibri"/>
                <a:ea typeface="Arial Unicode MS" panose="020B0604020202020204" pitchFamily="34" charset="-128"/>
                <a:cs typeface="Arial" panose="020B0604020202020204" pitchFamily="34" charset="0"/>
              </a:rPr>
              <a:t> de </a:t>
            </a:r>
            <a:r>
              <a:rPr lang="en-US" sz="2550" b="1" dirty="0" err="1" smtClean="0">
                <a:solidFill>
                  <a:srgbClr val="165A30"/>
                </a:solidFill>
                <a:latin typeface="Calibri"/>
                <a:ea typeface="Arial Unicode MS" panose="020B0604020202020204" pitchFamily="34" charset="-128"/>
                <a:cs typeface="Arial" panose="020B0604020202020204" pitchFamily="34" charset="0"/>
              </a:rPr>
              <a:t>países</a:t>
            </a:r>
            <a:r>
              <a:rPr lang="en-US" sz="2550" b="1" dirty="0" smtClean="0">
                <a:solidFill>
                  <a:srgbClr val="165A30"/>
                </a:solidFill>
                <a:latin typeface="Calibri"/>
                <a:ea typeface="Arial Unicode MS" panose="020B0604020202020204" pitchFamily="34" charset="-128"/>
                <a:cs typeface="Arial" panose="020B0604020202020204" pitchFamily="34" charset="0"/>
              </a:rPr>
              <a:t>  de </a:t>
            </a:r>
            <a:r>
              <a:rPr lang="en-US" sz="2550" b="1" dirty="0" smtClean="0">
                <a:solidFill>
                  <a:srgbClr val="165A30"/>
                </a:solidFill>
                <a:latin typeface="Calibri"/>
                <a:ea typeface="Arial Unicode MS" panose="020B0604020202020204" pitchFamily="34" charset="-128"/>
                <a:cs typeface="Arial" panose="020B0604020202020204" pitchFamily="34" charset="0"/>
              </a:rPr>
              <a:t>la  </a:t>
            </a:r>
            <a:r>
              <a:rPr lang="en-US" sz="2550" b="1" dirty="0" err="1">
                <a:solidFill>
                  <a:srgbClr val="165A30"/>
                </a:solidFill>
                <a:latin typeface="Calibri"/>
                <a:ea typeface="Arial Unicode MS" panose="020B0604020202020204" pitchFamily="34" charset="-128"/>
                <a:cs typeface="Arial" panose="020B0604020202020204" pitchFamily="34" charset="0"/>
              </a:rPr>
              <a:t>Región</a:t>
            </a:r>
            <a:r>
              <a:rPr lang="en-US" sz="2550" b="1" dirty="0">
                <a:solidFill>
                  <a:srgbClr val="165A30"/>
                </a:solidFill>
                <a:latin typeface="Calibri"/>
                <a:ea typeface="Arial Unicode MS" panose="020B0604020202020204" pitchFamily="34" charset="-128"/>
                <a:cs typeface="Arial" panose="020B0604020202020204" pitchFamily="34" charset="0"/>
              </a:rPr>
              <a:t> de </a:t>
            </a:r>
            <a:r>
              <a:rPr lang="en-US" sz="2550" b="1" dirty="0" err="1">
                <a:solidFill>
                  <a:srgbClr val="165A30"/>
                </a:solidFill>
                <a:latin typeface="Calibri"/>
                <a:ea typeface="Arial Unicode MS" panose="020B0604020202020204" pitchFamily="34" charset="-128"/>
                <a:cs typeface="Arial" panose="020B0604020202020204" pitchFamily="34" charset="0"/>
              </a:rPr>
              <a:t>Latinoamérica</a:t>
            </a:r>
            <a:endParaRPr lang="en-US" sz="2550" b="1" dirty="0">
              <a:solidFill>
                <a:srgbClr val="165A30"/>
              </a:solidFill>
              <a:latin typeface="Calibri"/>
              <a:ea typeface="Arial Unicode MS" panose="020B0604020202020204" pitchFamily="34" charset="-128"/>
              <a:cs typeface="Arial" panose="020B0604020202020204" pitchFamily="34" charset="0"/>
            </a:endParaRPr>
          </a:p>
          <a:p>
            <a:pPr algn="ctr" defTabSz="685800">
              <a:defRPr/>
            </a:pPr>
            <a:r>
              <a:rPr lang="en-US" sz="2550" b="1" dirty="0" smtClean="0">
                <a:solidFill>
                  <a:srgbClr val="165A30"/>
                </a:solidFill>
                <a:latin typeface="Calibri"/>
                <a:ea typeface="Arial Unicode MS" panose="020B0604020202020204" pitchFamily="34" charset="-128"/>
                <a:cs typeface="Arial" panose="020B0604020202020204" pitchFamily="34" charset="0"/>
              </a:rPr>
              <a:t>que </a:t>
            </a:r>
            <a:r>
              <a:rPr lang="en-US" sz="2550" b="1" dirty="0" err="1" smtClean="0">
                <a:solidFill>
                  <a:srgbClr val="165A30"/>
                </a:solidFill>
                <a:latin typeface="Calibri"/>
                <a:ea typeface="Arial Unicode MS" panose="020B0604020202020204" pitchFamily="34" charset="-128"/>
                <a:cs typeface="Arial" panose="020B0604020202020204" pitchFamily="34" charset="0"/>
              </a:rPr>
              <a:t>actualizaron</a:t>
            </a:r>
            <a:r>
              <a:rPr lang="en-US" sz="2550" b="1" dirty="0" smtClean="0">
                <a:solidFill>
                  <a:srgbClr val="165A30"/>
                </a:solidFill>
                <a:latin typeface="Calibri"/>
                <a:ea typeface="Arial Unicode MS" panose="020B0604020202020204" pitchFamily="34" charset="-128"/>
                <a:cs typeface="Arial" panose="020B0604020202020204" pitchFamily="34" charset="0"/>
              </a:rPr>
              <a:t> la </a:t>
            </a:r>
            <a:r>
              <a:rPr lang="en-US" sz="2550" b="1" dirty="0" err="1" smtClean="0">
                <a:solidFill>
                  <a:srgbClr val="165A30"/>
                </a:solidFill>
                <a:latin typeface="Calibri"/>
                <a:ea typeface="Arial Unicode MS" panose="020B0604020202020204" pitchFamily="34" charset="-128"/>
                <a:cs typeface="Arial" panose="020B0604020202020204" pitchFamily="34" charset="0"/>
              </a:rPr>
              <a:t>información</a:t>
            </a:r>
            <a:r>
              <a:rPr lang="en-US" sz="2550" b="1" dirty="0" smtClean="0">
                <a:solidFill>
                  <a:srgbClr val="165A30"/>
                </a:solidFill>
                <a:latin typeface="Calibri"/>
                <a:ea typeface="Arial Unicode MS" panose="020B0604020202020204" pitchFamily="34" charset="-128"/>
                <a:cs typeface="Arial" panose="020B0604020202020204" pitchFamily="34" charset="0"/>
              </a:rPr>
              <a:t> de </a:t>
            </a:r>
            <a:r>
              <a:rPr lang="en-US" sz="2550" b="1" dirty="0" err="1" smtClean="0">
                <a:solidFill>
                  <a:srgbClr val="165A30"/>
                </a:solidFill>
                <a:latin typeface="Calibri"/>
                <a:ea typeface="Arial Unicode MS" panose="020B0604020202020204" pitchFamily="34" charset="-128"/>
                <a:cs typeface="Arial" panose="020B0604020202020204" pitchFamily="34" charset="0"/>
              </a:rPr>
              <a:t>plagas</a:t>
            </a:r>
            <a:endParaRPr lang="en-US" sz="2550" b="1" dirty="0">
              <a:solidFill>
                <a:srgbClr val="165A30"/>
              </a:solidFill>
              <a:latin typeface="Calibri"/>
              <a:ea typeface="Arial Unicode MS" panose="020B0604020202020204" pitchFamily="34" charset="-128"/>
              <a:cs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3514096113"/>
              </p:ext>
            </p:extLst>
          </p:nvPr>
        </p:nvGraphicFramePr>
        <p:xfrm>
          <a:off x="1018781" y="2256972"/>
          <a:ext cx="6960447" cy="3594001"/>
        </p:xfrm>
        <a:graphic>
          <a:graphicData uri="http://schemas.openxmlformats.org/drawingml/2006/table">
            <a:tbl>
              <a:tblPr firstRow="1" bandRow="1">
                <a:tableStyleId>{5C22544A-7EE6-4342-B048-85BDC9FD1C3A}</a:tableStyleId>
              </a:tblPr>
              <a:tblGrid>
                <a:gridCol w="1005962">
                  <a:extLst>
                    <a:ext uri="{9D8B030D-6E8A-4147-A177-3AD203B41FA5}">
                      <a16:colId xmlns:a16="http://schemas.microsoft.com/office/drawing/2014/main" val="1359661559"/>
                    </a:ext>
                  </a:extLst>
                </a:gridCol>
                <a:gridCol w="5954485">
                  <a:extLst>
                    <a:ext uri="{9D8B030D-6E8A-4147-A177-3AD203B41FA5}">
                      <a16:colId xmlns:a16="http://schemas.microsoft.com/office/drawing/2014/main" val="1768721427"/>
                    </a:ext>
                  </a:extLst>
                </a:gridCol>
              </a:tblGrid>
              <a:tr h="883557">
                <a:tc>
                  <a:txBody>
                    <a:bodyPr/>
                    <a:lstStyle/>
                    <a:p>
                      <a:pPr algn="ctr"/>
                      <a:r>
                        <a:rPr lang="en-US" dirty="0" err="1" smtClean="0"/>
                        <a:t>Año</a:t>
                      </a:r>
                      <a:endParaRPr lang="en-US" dirty="0"/>
                    </a:p>
                  </a:txBody>
                  <a:tcPr/>
                </a:tc>
                <a:tc>
                  <a:txBody>
                    <a:bodyPr/>
                    <a:lstStyle/>
                    <a:p>
                      <a:pPr algn="ctr"/>
                      <a:r>
                        <a:rPr lang="en-US" dirty="0" err="1" smtClean="0"/>
                        <a:t>Nombre</a:t>
                      </a:r>
                      <a:r>
                        <a:rPr lang="en-US" dirty="0" smtClean="0"/>
                        <a:t> del</a:t>
                      </a:r>
                      <a:r>
                        <a:rPr lang="en-US" baseline="0" dirty="0" smtClean="0"/>
                        <a:t> </a:t>
                      </a:r>
                      <a:r>
                        <a:rPr lang="en-US" baseline="0" dirty="0" err="1" smtClean="0"/>
                        <a:t>país</a:t>
                      </a:r>
                      <a:endParaRPr lang="en-US" dirty="0"/>
                    </a:p>
                  </a:txBody>
                  <a:tcPr/>
                </a:tc>
                <a:extLst>
                  <a:ext uri="{0D108BD9-81ED-4DB2-BD59-A6C34878D82A}">
                    <a16:rowId xmlns:a16="http://schemas.microsoft.com/office/drawing/2014/main" val="2914239928"/>
                  </a:ext>
                </a:extLst>
              </a:tr>
              <a:tr h="883557">
                <a:tc>
                  <a:txBody>
                    <a:bodyPr/>
                    <a:lstStyle/>
                    <a:p>
                      <a:pPr algn="ctr"/>
                      <a:r>
                        <a:rPr lang="en-US" sz="1800" b="1" i="0" kern="1200" dirty="0">
                          <a:solidFill>
                            <a:schemeClr val="dk1"/>
                          </a:solidFill>
                          <a:effectLst/>
                          <a:latin typeface="+mn-lt"/>
                          <a:ea typeface="+mn-ea"/>
                          <a:cs typeface="+mn-cs"/>
                        </a:rPr>
                        <a:t>2020</a:t>
                      </a:r>
                    </a:p>
                  </a:txBody>
                  <a:tcPr/>
                </a:tc>
                <a:tc>
                  <a:txBody>
                    <a:bodyPr/>
                    <a:lstStyle/>
                    <a:p>
                      <a:pPr algn="ctr"/>
                      <a:r>
                        <a:rPr lang="en-US" sz="1800" b="1" i="0" kern="1200" dirty="0">
                          <a:solidFill>
                            <a:schemeClr val="dk1"/>
                          </a:solidFill>
                          <a:effectLst/>
                          <a:latin typeface="+mn-lt"/>
                          <a:ea typeface="+mn-ea"/>
                          <a:cs typeface="+mn-cs"/>
                        </a:rPr>
                        <a:t>Barbados, Chile, </a:t>
                      </a:r>
                      <a:r>
                        <a:rPr lang="en-US" sz="1800" b="1" i="0" kern="1200" dirty="0" smtClean="0">
                          <a:solidFill>
                            <a:schemeClr val="dk1"/>
                          </a:solidFill>
                          <a:effectLst/>
                          <a:latin typeface="+mn-lt"/>
                          <a:ea typeface="+mn-ea"/>
                          <a:cs typeface="+mn-cs"/>
                        </a:rPr>
                        <a:t>Nicaragua</a:t>
                      </a:r>
                      <a:endParaRPr lang="en-US" dirty="0"/>
                    </a:p>
                  </a:txBody>
                  <a:tcPr/>
                </a:tc>
                <a:extLst>
                  <a:ext uri="{0D108BD9-81ED-4DB2-BD59-A6C34878D82A}">
                    <a16:rowId xmlns:a16="http://schemas.microsoft.com/office/drawing/2014/main" val="3196378452"/>
                  </a:ext>
                </a:extLst>
              </a:tr>
              <a:tr h="943330">
                <a:tc>
                  <a:txBody>
                    <a:bodyPr/>
                    <a:lstStyle/>
                    <a:p>
                      <a:pPr algn="ctr"/>
                      <a:r>
                        <a:rPr lang="en-US" sz="1800" b="1" i="0" kern="1200" dirty="0">
                          <a:solidFill>
                            <a:schemeClr val="dk1"/>
                          </a:solidFill>
                          <a:effectLst/>
                          <a:latin typeface="+mn-lt"/>
                          <a:ea typeface="+mn-ea"/>
                          <a:cs typeface="+mn-cs"/>
                        </a:rPr>
                        <a:t>2019</a:t>
                      </a:r>
                    </a:p>
                  </a:txBody>
                  <a:tcPr/>
                </a:tc>
                <a:tc>
                  <a:txBody>
                    <a:bodyPr/>
                    <a:lstStyle/>
                    <a:p>
                      <a:pPr algn="ctr"/>
                      <a:r>
                        <a:rPr lang="en-US" sz="1800" b="1" i="0" kern="1200" dirty="0">
                          <a:solidFill>
                            <a:schemeClr val="dk1"/>
                          </a:solidFill>
                          <a:effectLst/>
                          <a:latin typeface="+mn-lt"/>
                          <a:ea typeface="+mn-ea"/>
                          <a:cs typeface="+mn-cs"/>
                        </a:rPr>
                        <a:t>Argentina, Colombia, Chile, Ecuador, Nicaragua</a:t>
                      </a:r>
                    </a:p>
                  </a:txBody>
                  <a:tcPr/>
                </a:tc>
                <a:extLst>
                  <a:ext uri="{0D108BD9-81ED-4DB2-BD59-A6C34878D82A}">
                    <a16:rowId xmlns:a16="http://schemas.microsoft.com/office/drawing/2014/main" val="3586968826"/>
                  </a:ext>
                </a:extLst>
              </a:tr>
              <a:tr h="883557">
                <a:tc>
                  <a:txBody>
                    <a:bodyPr/>
                    <a:lstStyle/>
                    <a:p>
                      <a:pPr algn="ctr"/>
                      <a:r>
                        <a:rPr lang="en-US" sz="1800" b="1" i="0" kern="1200" dirty="0">
                          <a:solidFill>
                            <a:schemeClr val="dk1"/>
                          </a:solidFill>
                          <a:effectLst/>
                          <a:latin typeface="+mn-lt"/>
                          <a:ea typeface="+mn-ea"/>
                          <a:cs typeface="+mn-cs"/>
                        </a:rPr>
                        <a:t>2018</a:t>
                      </a:r>
                    </a:p>
                  </a:txBody>
                  <a:tcPr/>
                </a:tc>
                <a:tc>
                  <a:txBody>
                    <a:bodyPr/>
                    <a:lstStyle/>
                    <a:p>
                      <a:pPr algn="ctr"/>
                      <a:r>
                        <a:rPr lang="en-US" sz="1800" b="1" i="0" kern="1200" dirty="0" smtClean="0">
                          <a:solidFill>
                            <a:schemeClr val="dk1"/>
                          </a:solidFill>
                          <a:effectLst/>
                          <a:latin typeface="+mn-lt"/>
                          <a:ea typeface="+mn-ea"/>
                          <a:cs typeface="+mn-cs"/>
                        </a:rPr>
                        <a:t>Costa </a:t>
                      </a:r>
                      <a:r>
                        <a:rPr lang="en-US" sz="1800" b="1" i="0" kern="1200" dirty="0">
                          <a:solidFill>
                            <a:schemeClr val="dk1"/>
                          </a:solidFill>
                          <a:effectLst/>
                          <a:latin typeface="+mn-lt"/>
                          <a:ea typeface="+mn-ea"/>
                          <a:cs typeface="+mn-cs"/>
                        </a:rPr>
                        <a:t>Rica, Ecuador, Nicaragua, </a:t>
                      </a:r>
                      <a:r>
                        <a:rPr lang="en-US" sz="1800" b="1" i="0" kern="1200" dirty="0" smtClean="0">
                          <a:solidFill>
                            <a:schemeClr val="dk1"/>
                          </a:solidFill>
                          <a:effectLst/>
                          <a:latin typeface="+mn-lt"/>
                          <a:ea typeface="+mn-ea"/>
                          <a:cs typeface="+mn-cs"/>
                        </a:rPr>
                        <a:t>Panamá, </a:t>
                      </a:r>
                      <a:r>
                        <a:rPr lang="en-US" sz="1800" b="1" i="0" kern="1200" dirty="0" err="1" smtClean="0">
                          <a:solidFill>
                            <a:schemeClr val="dk1"/>
                          </a:solidFill>
                          <a:effectLst/>
                          <a:latin typeface="+mn-lt"/>
                          <a:ea typeface="+mn-ea"/>
                          <a:cs typeface="+mn-cs"/>
                        </a:rPr>
                        <a:t>República</a:t>
                      </a:r>
                      <a:r>
                        <a:rPr lang="en-US" sz="1800" b="1" i="0" kern="1200" dirty="0" smtClean="0">
                          <a:solidFill>
                            <a:schemeClr val="dk1"/>
                          </a:solidFill>
                          <a:effectLst/>
                          <a:latin typeface="+mn-lt"/>
                          <a:ea typeface="+mn-ea"/>
                          <a:cs typeface="+mn-cs"/>
                        </a:rPr>
                        <a:t> </a:t>
                      </a:r>
                      <a:r>
                        <a:rPr lang="en-US" sz="1800" b="1" i="0" kern="1200" dirty="0" err="1" smtClean="0">
                          <a:solidFill>
                            <a:schemeClr val="dk1"/>
                          </a:solidFill>
                          <a:effectLst/>
                          <a:latin typeface="+mn-lt"/>
                          <a:ea typeface="+mn-ea"/>
                          <a:cs typeface="+mn-cs"/>
                        </a:rPr>
                        <a:t>Bolivariana</a:t>
                      </a:r>
                      <a:r>
                        <a:rPr lang="en-US" sz="1800" b="1" i="0" kern="1200" dirty="0" smtClean="0">
                          <a:solidFill>
                            <a:schemeClr val="dk1"/>
                          </a:solidFill>
                          <a:effectLst/>
                          <a:latin typeface="+mn-lt"/>
                          <a:ea typeface="+mn-ea"/>
                          <a:cs typeface="+mn-cs"/>
                        </a:rPr>
                        <a:t> de </a:t>
                      </a:r>
                      <a:r>
                        <a:rPr lang="en-US" sz="1800" b="1" i="0" kern="1200" dirty="0">
                          <a:solidFill>
                            <a:schemeClr val="dk1"/>
                          </a:solidFill>
                          <a:effectLst/>
                          <a:latin typeface="+mn-lt"/>
                          <a:ea typeface="+mn-ea"/>
                          <a:cs typeface="+mn-cs"/>
                        </a:rPr>
                        <a:t>Venezuela,</a:t>
                      </a:r>
                      <a:endParaRPr lang="en-US" dirty="0"/>
                    </a:p>
                  </a:txBody>
                  <a:tcPr/>
                </a:tc>
                <a:extLst>
                  <a:ext uri="{0D108BD9-81ED-4DB2-BD59-A6C34878D82A}">
                    <a16:rowId xmlns:a16="http://schemas.microsoft.com/office/drawing/2014/main" val="1681944709"/>
                  </a:ext>
                </a:extLst>
              </a:tr>
            </a:tbl>
          </a:graphicData>
        </a:graphic>
      </p:graphicFrame>
      <p:sp>
        <p:nvSpPr>
          <p:cNvPr id="5" name="TextBox 4">
            <a:extLst>
              <a:ext uri="{FF2B5EF4-FFF2-40B4-BE49-F238E27FC236}">
                <a16:creationId xmlns:a16="http://schemas.microsoft.com/office/drawing/2014/main" id="{1E4A4535-2AA8-410B-99AA-CB6300DF0949}"/>
              </a:ext>
            </a:extLst>
          </p:cNvPr>
          <p:cNvSpPr txBox="1"/>
          <p:nvPr/>
        </p:nvSpPr>
        <p:spPr>
          <a:xfrm>
            <a:off x="3935994" y="6346479"/>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1" algn="l"/>
            <a:r>
              <a:rPr lang="en-GB" b="1" dirty="0"/>
              <a:t>9/20</a:t>
            </a:r>
            <a:endParaRPr lang="en-US" dirty="0"/>
          </a:p>
        </p:txBody>
      </p:sp>
    </p:spTree>
    <p:extLst>
      <p:ext uri="{BB962C8B-B14F-4D97-AF65-F5344CB8AC3E}">
        <p14:creationId xmlns:p14="http://schemas.microsoft.com/office/powerpoint/2010/main" val="369880925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78EE8B115228D40B0820EE139D4E753" ma:contentTypeVersion="6" ma:contentTypeDescription="Create a new document." ma:contentTypeScope="" ma:versionID="498d0abec20d7f5926661d3cb660b7c3">
  <xsd:schema xmlns:xsd="http://www.w3.org/2001/XMLSchema" xmlns:xs="http://www.w3.org/2001/XMLSchema" xmlns:p="http://schemas.microsoft.com/office/2006/metadata/properties" xmlns:ns2="2bd1af70-2a6d-4104-b3a0-31ea86772a69" targetNamespace="http://schemas.microsoft.com/office/2006/metadata/properties" ma:root="true" ma:fieldsID="6427489dc2a1f86d5f94c5c01ef20a68" ns2:_="">
    <xsd:import namespace="2bd1af70-2a6d-4104-b3a0-31ea86772a6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bd1af70-2a6d-4104-b3a0-31ea86772a6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F99A316-C7A2-492F-A460-26C23D602CDB}">
  <ds:schemaRefs>
    <ds:schemaRef ds:uri="http://schemas.microsoft.com/sharepoint/v3/contenttype/forms"/>
  </ds:schemaRefs>
</ds:datastoreItem>
</file>

<file path=customXml/itemProps2.xml><?xml version="1.0" encoding="utf-8"?>
<ds:datastoreItem xmlns:ds="http://schemas.openxmlformats.org/officeDocument/2006/customXml" ds:itemID="{0BE343C7-E6BD-49C2-BAF1-0B2FDF87A80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bd1af70-2a6d-4104-b3a0-31ea86772a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4BAFEA1-73F3-4F62-93DC-138AA74CB101}">
  <ds:schemaRefs>
    <ds:schemaRef ds:uri="http://schemas.microsoft.com/office/2006/documentManagement/types"/>
    <ds:schemaRef ds:uri="http://schemas.microsoft.com/office/2006/metadata/properties"/>
    <ds:schemaRef ds:uri="http://schemas.openxmlformats.org/package/2006/metadata/core-properties"/>
    <ds:schemaRef ds:uri="http://purl.org/dc/elements/1.1/"/>
    <ds:schemaRef ds:uri="http://purl.org/dc/terms/"/>
    <ds:schemaRef ds:uri="http://purl.org/dc/dcmitype/"/>
    <ds:schemaRef ds:uri="http://schemas.microsoft.com/office/infopath/2007/PartnerControls"/>
    <ds:schemaRef ds:uri="http://www.w3.org/XML/1998/namespace"/>
    <ds:schemaRef ds:uri="2bd1af70-2a6d-4104-b3a0-31ea86772a69"/>
  </ds:schemaRefs>
</ds:datastoreItem>
</file>

<file path=docProps/app.xml><?xml version="1.0" encoding="utf-8"?>
<Properties xmlns="http://schemas.openxmlformats.org/officeDocument/2006/extended-properties" xmlns:vt="http://schemas.openxmlformats.org/officeDocument/2006/docPropsVTypes">
  <Template>Office Theme</Template>
  <TotalTime>6410</TotalTime>
  <Words>2186</Words>
  <Application>Microsoft Office PowerPoint</Application>
  <PresentationFormat>Presentación en pantalla (4:3)</PresentationFormat>
  <Paragraphs>318</Paragraphs>
  <Slides>20</Slides>
  <Notes>16</Notes>
  <HiddenSlides>0</HiddenSlides>
  <MMClips>0</MMClips>
  <ScaleCrop>false</ScaleCrop>
  <HeadingPairs>
    <vt:vector size="6" baseType="variant">
      <vt:variant>
        <vt:lpstr>Fuentes usadas</vt:lpstr>
      </vt:variant>
      <vt:variant>
        <vt:i4>9</vt:i4>
      </vt:variant>
      <vt:variant>
        <vt:lpstr>Tema</vt:lpstr>
      </vt:variant>
      <vt:variant>
        <vt:i4>1</vt:i4>
      </vt:variant>
      <vt:variant>
        <vt:lpstr>Títulos de diapositiva</vt:lpstr>
      </vt:variant>
      <vt:variant>
        <vt:i4>20</vt:i4>
      </vt:variant>
    </vt:vector>
  </HeadingPairs>
  <TitlesOfParts>
    <vt:vector size="30" baseType="lpstr">
      <vt:lpstr>宋体</vt:lpstr>
      <vt:lpstr>Arial</vt:lpstr>
      <vt:lpstr>Arial Unicode MS</vt:lpstr>
      <vt:lpstr>Calibri</vt:lpstr>
      <vt:lpstr>Calibri (body)</vt:lpstr>
      <vt:lpstr>等线</vt:lpstr>
      <vt:lpstr>MS Mincho</vt:lpstr>
      <vt:lpstr>Times New Roman</vt:lpstr>
      <vt:lpstr>Wingdings</vt:lpstr>
      <vt:lpstr>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FAO of the UN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Montuori, Mirko (AGDI)</dc:creator>
  <cp:lastModifiedBy>Magda Gonzalez Arroyo</cp:lastModifiedBy>
  <cp:revision>239</cp:revision>
  <cp:lastPrinted>2017-07-26T14:19:08Z</cp:lastPrinted>
  <dcterms:created xsi:type="dcterms:W3CDTF">2017-05-24T13:00:14Z</dcterms:created>
  <dcterms:modified xsi:type="dcterms:W3CDTF">2021-08-09T16:57:02Z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0x010100078EE8B115228D40B0820EE139D4E753</vt:lpwstr>
  </property>
</Properties>
</file>