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90" r:id="rId1"/>
    <p:sldMasterId id="2147484396" r:id="rId2"/>
  </p:sldMasterIdLst>
  <p:notesMasterIdLst>
    <p:notesMasterId r:id="rId17"/>
  </p:notesMasterIdLst>
  <p:handoutMasterIdLst>
    <p:handoutMasterId r:id="rId18"/>
  </p:handoutMasterIdLst>
  <p:sldIdLst>
    <p:sldId id="351" r:id="rId3"/>
    <p:sldId id="298" r:id="rId4"/>
    <p:sldId id="336" r:id="rId5"/>
    <p:sldId id="338" r:id="rId6"/>
    <p:sldId id="314" r:id="rId7"/>
    <p:sldId id="299" r:id="rId8"/>
    <p:sldId id="348" r:id="rId9"/>
    <p:sldId id="349" r:id="rId10"/>
    <p:sldId id="334" r:id="rId11"/>
    <p:sldId id="308" r:id="rId12"/>
    <p:sldId id="332" r:id="rId13"/>
    <p:sldId id="350" r:id="rId14"/>
    <p:sldId id="339" r:id="rId15"/>
    <p:sldId id="352" r:id="rId16"/>
  </p:sldIdLst>
  <p:sldSz cx="9144000" cy="6858000" type="screen4x3"/>
  <p:notesSz cx="6794500" cy="9931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el, Sarah (AGDI)" initials="BS(" lastIdx="1" clrIdx="0">
    <p:extLst>
      <p:ext uri="{19B8F6BF-5375-455C-9EA6-DF929625EA0E}">
        <p15:presenceInfo xmlns:p15="http://schemas.microsoft.com/office/powerpoint/2012/main" userId="S-1-5-21-2107199734-1002509562-578033828-84331" providerId="AD"/>
      </p:ext>
    </p:extLst>
  </p:cmAuthor>
  <p:cmAuthor id="2" name="Lomsadze, Ketevan (AGDD)" initials="LK(" lastIdx="5" clrIdx="1">
    <p:extLst>
      <p:ext uri="{19B8F6BF-5375-455C-9EA6-DF929625EA0E}">
        <p15:presenceInfo xmlns:p15="http://schemas.microsoft.com/office/powerpoint/2012/main" userId="S-1-5-21-2107199734-1002509562-578033828-845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5A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9FA34C-8DB7-4D41-9FDB-9DDBB8D4B11F}" v="6" dt="2021-06-08T10:10:17.004"/>
    <p1510:client id="{99ED9E16-D989-4256-8EBA-1D89159D1DB2}" v="80" dt="2021-06-09T08:38:45.5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28" autoAdjust="0"/>
    <p:restoredTop sz="82721" autoAdjust="0"/>
  </p:normalViewPr>
  <p:slideViewPr>
    <p:cSldViewPr snapToGrid="0">
      <p:cViewPr varScale="1">
        <p:scale>
          <a:sx n="94" d="100"/>
          <a:sy n="94" d="100"/>
        </p:scale>
        <p:origin x="1932" y="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Shamilov" clId="Web-{99ED9E16-D989-4256-8EBA-1D89159D1DB2}"/>
    <pc:docChg chg="addSld modSld sldOrd">
      <pc:chgData name="Artur Shamilov" userId="" providerId="" clId="Web-{99ED9E16-D989-4256-8EBA-1D89159D1DB2}" dt="2021-06-09T08:38:45.539" v="59" actId="20577"/>
      <pc:docMkLst>
        <pc:docMk/>
      </pc:docMkLst>
      <pc:sldChg chg="addSp delSp modSp">
        <pc:chgData name="Artur Shamilov" userId="" providerId="" clId="Web-{99ED9E16-D989-4256-8EBA-1D89159D1DB2}" dt="2021-06-09T08:35:50.550" v="45" actId="20577"/>
        <pc:sldMkLst>
          <pc:docMk/>
          <pc:sldMk cId="2005601305" sldId="335"/>
        </pc:sldMkLst>
        <pc:spChg chg="mod">
          <ac:chgData name="Artur Shamilov" userId="" providerId="" clId="Web-{99ED9E16-D989-4256-8EBA-1D89159D1DB2}" dt="2021-06-09T08:31:50.700" v="1" actId="14100"/>
          <ac:spMkLst>
            <pc:docMk/>
            <pc:sldMk cId="2005601305" sldId="335"/>
            <ac:spMk id="2" creationId="{00000000-0000-0000-0000-000000000000}"/>
          </ac:spMkLst>
        </pc:spChg>
        <pc:spChg chg="mod">
          <ac:chgData name="Artur Shamilov" userId="" providerId="" clId="Web-{99ED9E16-D989-4256-8EBA-1D89159D1DB2}" dt="2021-06-09T08:33:15.484" v="19" actId="20577"/>
          <ac:spMkLst>
            <pc:docMk/>
            <pc:sldMk cId="2005601305" sldId="335"/>
            <ac:spMk id="3" creationId="{00000000-0000-0000-0000-000000000000}"/>
          </ac:spMkLst>
        </pc:spChg>
        <pc:spChg chg="add mod">
          <ac:chgData name="Artur Shamilov" userId="" providerId="" clId="Web-{99ED9E16-D989-4256-8EBA-1D89159D1DB2}" dt="2021-06-09T08:35:50.550" v="45" actId="20577"/>
          <ac:spMkLst>
            <pc:docMk/>
            <pc:sldMk cId="2005601305" sldId="335"/>
            <ac:spMk id="5" creationId="{586BF3C4-218A-4C14-8237-7D225BA85182}"/>
          </ac:spMkLst>
        </pc:spChg>
        <pc:picChg chg="add del mod">
          <ac:chgData name="Artur Shamilov" userId="" providerId="" clId="Web-{99ED9E16-D989-4256-8EBA-1D89159D1DB2}" dt="2021-06-09T08:32:19.857" v="8"/>
          <ac:picMkLst>
            <pc:docMk/>
            <pc:sldMk cId="2005601305" sldId="335"/>
            <ac:picMk id="4" creationId="{F9B11E30-7B38-4B4A-9EEB-F8936FBAD3E3}"/>
          </ac:picMkLst>
        </pc:picChg>
      </pc:sldChg>
      <pc:sldChg chg="addSp delSp modSp new ord">
        <pc:chgData name="Artur Shamilov" userId="" providerId="" clId="Web-{99ED9E16-D989-4256-8EBA-1D89159D1DB2}" dt="2021-06-09T08:38:45.539" v="59" actId="20577"/>
        <pc:sldMkLst>
          <pc:docMk/>
          <pc:sldMk cId="196914519" sldId="341"/>
        </pc:sldMkLst>
        <pc:spChg chg="del">
          <ac:chgData name="Artur Shamilov" userId="" providerId="" clId="Web-{99ED9E16-D989-4256-8EBA-1D89159D1DB2}" dt="2021-06-09T08:36:27.411" v="48"/>
          <ac:spMkLst>
            <pc:docMk/>
            <pc:sldMk cId="196914519" sldId="341"/>
            <ac:spMk id="3" creationId="{F3685E03-561A-4EFC-ADF9-6DD7510B14EE}"/>
          </ac:spMkLst>
        </pc:spChg>
        <pc:spChg chg="add del mod">
          <ac:chgData name="Artur Shamilov" userId="" providerId="" clId="Web-{99ED9E16-D989-4256-8EBA-1D89159D1DB2}" dt="2021-06-09T08:38:45.539" v="59" actId="20577"/>
          <ac:spMkLst>
            <pc:docMk/>
            <pc:sldMk cId="196914519" sldId="341"/>
            <ac:spMk id="6" creationId="{76EC3EA4-3792-4CF6-8552-43E7660045EF}"/>
          </ac:spMkLst>
        </pc:spChg>
        <pc:picChg chg="add del mod ord">
          <ac:chgData name="Artur Shamilov" userId="" providerId="" clId="Web-{99ED9E16-D989-4256-8EBA-1D89159D1DB2}" dt="2021-06-09T08:37:06.146" v="53"/>
          <ac:picMkLst>
            <pc:docMk/>
            <pc:sldMk cId="196914519" sldId="341"/>
            <ac:picMk id="4" creationId="{CA3A9509-3DA2-4709-A24B-AB65CBE82ED1}"/>
          </ac:picMkLst>
        </pc:picChg>
        <pc:picChg chg="add del mod ord">
          <ac:chgData name="Artur Shamilov" userId="" providerId="" clId="Web-{99ED9E16-D989-4256-8EBA-1D89159D1DB2}" dt="2021-06-09T08:37:27.803" v="57"/>
          <ac:picMkLst>
            <pc:docMk/>
            <pc:sldMk cId="196914519" sldId="341"/>
            <ac:picMk id="7" creationId="{E4FA86AD-8E0E-4387-BE65-8DCC7F7A6070}"/>
          </ac:picMkLst>
        </pc:picChg>
      </pc:sldChg>
    </pc:docChg>
  </pc:docChgLst>
  <pc:docChgLst>
    <pc:chgData name="Artur Shamilov" clId="Web-{399FA34C-8DB7-4D41-9FDB-9DDBB8D4B11F}"/>
    <pc:docChg chg="modSld">
      <pc:chgData name="Artur Shamilov" userId="" providerId="" clId="Web-{399FA34C-8DB7-4D41-9FDB-9DDBB8D4B11F}" dt="2021-06-08T10:10:17.004" v="2" actId="20577"/>
      <pc:docMkLst>
        <pc:docMk/>
      </pc:docMkLst>
      <pc:sldChg chg="modSp">
        <pc:chgData name="Artur Shamilov" userId="" providerId="" clId="Web-{399FA34C-8DB7-4D41-9FDB-9DDBB8D4B11F}" dt="2021-06-08T10:10:17.004" v="2" actId="20577"/>
        <pc:sldMkLst>
          <pc:docMk/>
          <pc:sldMk cId="1940680722" sldId="298"/>
        </pc:sldMkLst>
        <pc:spChg chg="mod">
          <ac:chgData name="Artur Shamilov" userId="" providerId="" clId="Web-{399FA34C-8DB7-4D41-9FDB-9DDBB8D4B11F}" dt="2021-06-08T10:10:17.004" v="2" actId="20577"/>
          <ac:spMkLst>
            <pc:docMk/>
            <pc:sldMk cId="1940680722" sldId="298"/>
            <ac:spMk id="3" creationId="{9EC58194-F3A6-6348-A98C-E8CEC719760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813" cy="49657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sz="quarter" idx="1"/>
          </p:nvPr>
        </p:nvSpPr>
        <p:spPr>
          <a:xfrm>
            <a:off x="3848101" y="0"/>
            <a:ext cx="2944813" cy="49657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01BB7EB-7585-49FA-A0B2-0A8D654455E0}" type="datetimeFigureOut">
              <a:rPr lang="en-US"/>
              <a:pPr>
                <a:defRPr/>
              </a:pPr>
              <a:t>8/30/2021</a:t>
            </a:fld>
            <a:endParaRPr lang="en-US"/>
          </a:p>
        </p:txBody>
      </p:sp>
      <p:sp>
        <p:nvSpPr>
          <p:cNvPr id="4" name="Footer Placeholder 3"/>
          <p:cNvSpPr>
            <a:spLocks noGrp="1"/>
          </p:cNvSpPr>
          <p:nvPr>
            <p:ph type="ftr" sz="quarter" idx="2"/>
          </p:nvPr>
        </p:nvSpPr>
        <p:spPr>
          <a:xfrm>
            <a:off x="1" y="9433239"/>
            <a:ext cx="2944813" cy="49657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Slide Number Placeholder 4"/>
          <p:cNvSpPr>
            <a:spLocks noGrp="1"/>
          </p:cNvSpPr>
          <p:nvPr>
            <p:ph type="sldNum" sz="quarter" idx="3"/>
          </p:nvPr>
        </p:nvSpPr>
        <p:spPr>
          <a:xfrm>
            <a:off x="3848101" y="9433239"/>
            <a:ext cx="2944813" cy="49657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ADD3367-3FEB-41F4-9A4D-831B0D660312}" type="slidenum">
              <a:rPr lang="en-US"/>
              <a:pPr>
                <a:defRPr/>
              </a:pPr>
              <a:t>‹#›</a:t>
            </a:fld>
            <a:endParaRPr lang="en-US"/>
          </a:p>
        </p:txBody>
      </p:sp>
    </p:spTree>
    <p:extLst>
      <p:ext uri="{BB962C8B-B14F-4D97-AF65-F5344CB8AC3E}">
        <p14:creationId xmlns:p14="http://schemas.microsoft.com/office/powerpoint/2010/main" val="3070789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4813" cy="49657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Date Placeholder 2"/>
          <p:cNvSpPr>
            <a:spLocks noGrp="1"/>
          </p:cNvSpPr>
          <p:nvPr>
            <p:ph type="dt" idx="1"/>
          </p:nvPr>
        </p:nvSpPr>
        <p:spPr>
          <a:xfrm>
            <a:off x="3848101" y="0"/>
            <a:ext cx="2944813" cy="49657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F224EB63-A69A-4B9E-AF4D-3C85267C38CC}" type="datetimeFigureOut">
              <a:rPr lang="en-US"/>
              <a:pPr>
                <a:defRPr/>
              </a:pPr>
              <a:t>8/30/2021</a:t>
            </a:fld>
            <a:endParaRPr lang="en-US"/>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7415"/>
            <a:ext cx="5435600" cy="446913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433239"/>
            <a:ext cx="2944813" cy="49657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 name="Slide Number Placeholder 6"/>
          <p:cNvSpPr>
            <a:spLocks noGrp="1"/>
          </p:cNvSpPr>
          <p:nvPr>
            <p:ph type="sldNum" sz="quarter" idx="5"/>
          </p:nvPr>
        </p:nvSpPr>
        <p:spPr>
          <a:xfrm>
            <a:off x="3848101" y="9433239"/>
            <a:ext cx="2944813" cy="49657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EB74BD70-AA64-4FDC-AADF-C0F5CA2436AF}" type="slidenum">
              <a:rPr lang="en-US"/>
              <a:pPr>
                <a:defRPr/>
              </a:pPr>
              <a:t>‹#›</a:t>
            </a:fld>
            <a:endParaRPr lang="en-US"/>
          </a:p>
        </p:txBody>
      </p:sp>
    </p:spTree>
    <p:extLst>
      <p:ext uri="{BB962C8B-B14F-4D97-AF65-F5344CB8AC3E}">
        <p14:creationId xmlns:p14="http://schemas.microsoft.com/office/powerpoint/2010/main" val="13327934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ES" dirty="0" smtClean="0"/>
              <a:t>Los contenedores marítimos, también conocidos como unidades de transporte de carga (UTC), pueden transportar contaminación en diversos grados , en particular en forma de presencia en el interior y exterior de semillas, caracoles, babosas, tierra, arañas y otros elementos de riesgo de bioseguridad que pueden representar una plaga. riesgo. Como ocurre con todos los contaminantes y vías de plagas, una vez introducidas, las plagas son muy difíciles y costosas de controlar o erradicar.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ES" dirty="0" smtClean="0"/>
              <a:t>El movimiento de contenedores marítimos puede ser un asunto complejo con muchos operadores involucrados, incluidos propietarios de contenedores marítimos, empresas navieras, autoridades portuarias y operadores de muelles, oficiales de terminales, oficiales de depósito, operadores de transporte, oficiales de servicios de aduanas, oficiales de la organización nacional de protección fitosanitaria (ONPF) y otros funcionarios del gobierno. Con este número y rango de personal involucrado, debe haber claridad en la descripción de un sistema para apoyar el movimiento de contenedores marítimos limpios, es decir, limpios, tanto por dentro como por fuera.</a:t>
            </a:r>
            <a:endParaRPr lang="en-US" sz="1200" b="0" i="0" u="none" strike="noStrike" kern="1200" baseline="0" dirty="0" smtClean="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2</a:t>
            </a:fld>
            <a:endParaRPr lang="en-US"/>
          </a:p>
        </p:txBody>
      </p:sp>
    </p:spTree>
    <p:extLst>
      <p:ext uri="{BB962C8B-B14F-4D97-AF65-F5344CB8AC3E}">
        <p14:creationId xmlns:p14="http://schemas.microsoft.com/office/powerpoint/2010/main" val="241161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12</a:t>
            </a:fld>
            <a:endParaRPr lang="en-US"/>
          </a:p>
        </p:txBody>
      </p:sp>
    </p:spTree>
    <p:extLst>
      <p:ext uri="{BB962C8B-B14F-4D97-AF65-F5344CB8AC3E}">
        <p14:creationId xmlns:p14="http://schemas.microsoft.com/office/powerpoint/2010/main" val="745388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s-ES" dirty="0" smtClean="0"/>
              <a:t>La CMF encargó</a:t>
            </a:r>
            <a:r>
              <a:rPr lang="es-ES" baseline="0" dirty="0" smtClean="0"/>
              <a:t> al </a:t>
            </a:r>
            <a:r>
              <a:rPr lang="es-ES" dirty="0" smtClean="0"/>
              <a:t> GTCM:</a:t>
            </a:r>
            <a:r>
              <a:rPr lang="es-ES" baseline="0" dirty="0" smtClean="0"/>
              <a:t> </a:t>
            </a:r>
            <a:r>
              <a:rPr lang="es-ES" dirty="0" smtClean="0"/>
              <a:t>considerar y preparar respuestas a las preguntas estratégicas esenciales establecidas en la CMF 2021 / INF / 13, “Actualización del Grupo de Trabajo sobre Contenedores Marítimos - Propuesta de una vía a seguir por el Grupo de Trabajo sobre Contenedores Marítimos”. El GTCM también puede revisar fuentes adicionales de información con valor potencial a este respecto, como es el caso de la información recopilada por el grupo de trabajo anterior de la CIPF que desarrolló la recomendación sobre plagas contaminantes;</a:t>
            </a:r>
          </a:p>
          <a:p>
            <a:endParaRPr lang="es-ES" dirty="0" smtClean="0"/>
          </a:p>
          <a:p>
            <a:r>
              <a:rPr lang="es-ES" dirty="0" smtClean="0"/>
              <a:t>Resumir los posibles aspectos medulares que el GTCM consideraría importantes para incluir en: a) una posible revisión de la Recomendación núm. 6 de la CMF sobre contenedores marítimos; y b) elaboración de una posible NIMF sobre contenedores marítimos; reconociendo que la CMF todavía tiene que determinar si continuar con el desarrollo de cualquiera de los enfoques; </a:t>
            </a:r>
          </a:p>
          <a:p>
            <a:endParaRPr lang="es-ES" dirty="0" smtClean="0"/>
          </a:p>
          <a:p>
            <a:r>
              <a:rPr lang="es-ES" dirty="0" smtClean="0"/>
              <a:t>Orientación de la CIPF. Se espera que los resultados del taller se presenten a la CMF-17 en 2023 o desarrollar cualquier otra consideración, recomendación u opción que la CMF-16 desee tener en cuenta durante la toma de decisiones relacionada en 2022; </a:t>
            </a:r>
          </a:p>
          <a:p>
            <a:endParaRPr lang="es-ES" dirty="0" smtClean="0"/>
          </a:p>
          <a:p>
            <a:r>
              <a:rPr lang="es-ES" dirty="0" smtClean="0"/>
              <a:t>Considerar y comunicar puntos de vista sobre el valor potencial de un taller internacional (o consulta técnica abierta) que podría realizarse a fines de 2022, sujeto a la aprobación de la CPM-16, que será organizado por un Grupo de Enfoque de la CMF como se describe a continuación, lo que permitiría: a) la discusión del informe final del GTCM y cualquier recomendación relacionada; b) intercambio de las lecciones aprendidas, los</a:t>
            </a:r>
            <a:r>
              <a:rPr lang="es-ES" baseline="0" dirty="0" smtClean="0"/>
              <a:t> </a:t>
            </a:r>
            <a:r>
              <a:rPr lang="es-ES" dirty="0" smtClean="0"/>
              <a:t>puntos de vista, las experiencias y las recomendaciones pertinentes; y c) la identificación de elementos críticos que deben ser considerados en conjunto con cualquier actividad futura o  desarrollo relacionado con la toma de decisiones en 2022.</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13</a:t>
            </a:fld>
            <a:endParaRPr lang="en-US"/>
          </a:p>
        </p:txBody>
      </p:sp>
    </p:spTree>
    <p:extLst>
      <p:ext uri="{BB962C8B-B14F-4D97-AF65-F5344CB8AC3E}">
        <p14:creationId xmlns:p14="http://schemas.microsoft.com/office/powerpoint/2010/main" val="1911434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smtClean="0"/>
          </a:p>
          <a:p>
            <a:r>
              <a:rPr lang="es-ES" dirty="0" smtClean="0"/>
              <a:t>El siguiente esquema es un breve resumen de los eventos en el desarrollo del borrador de NIMF sobre Minimización del movimiento de plagas por contenedores marítimos. En abril de 2016, la CMF-11 (2016) acordó que el estado del tema sobre Minimización del movimiento de plagas por contenedores marítimos (2008-001) debería cambiarse a pendiente. Por lo tanto, los eventos se enumeran a continuación en orden cronológico hasta abril de 2016. Durante la CMF-11 (2016) se celebró una sesión de temas especiales (punto 14 del temario) sobre el tema de los contenedores marítimos. Las presentaciones de las ONPF, las organizaciones internacionales pertinentes y las partes interesadas describieron la compleja logística del movimiento de contenedores marítimos y los riesgos potenciales de propagación de plagas. Todas las presentaciones y documentos de debate presentados a la CMF están disponibles en este enlace. Las decisiones de la CMF-11 (2016) se enumeran a continuación (consulte el informe CMF-11 (2016) para obtener más información): La CMF: Reconoció el riesgo de plagas y artículos reglamentados, distintos de la carga, que se pueden mover con contenedores marítimos. Convino en que la armonización de los requisitos mediante la elaboración de un proyecto de NIMF sobre la minimización del movimiento de plagas por contenedores marítimos (2008-001) se considera compleja de lograr. Reconoció que la implementación del Código de las</a:t>
            </a:r>
            <a:r>
              <a:rPr lang="es-ES" baseline="0" dirty="0" smtClean="0"/>
              <a:t> UTC</a:t>
            </a:r>
            <a:r>
              <a:rPr lang="es-ES" dirty="0" smtClean="0"/>
              <a:t> de la OMI / OIT / CEPE y de la Recomendación CMF 10 / 2015_01 sobre contenedores marítimos, ayudaría a abordar los riesgos de contaminación de los contenedores marítimos. Acordó que el estado del tema sobre Minimización del movimiento de plagas por contenedores marítimos (2008-001) debería cambiarse a pendiente y reconsiderarse por la CMF, en un máximo de cinco años, para permitir la implementación del Código de las UTC y la Recomendación CPM 10 / 2015_01. y un análisis de su impacto en la reducción del movimiento de plagas en contenedores marítimos. Convino en que se deberían considerar algunas acciones coordinadas para evaluar y abordar los riesgos de plagas asociados con los contenedores marítimos. Alentó a las ONPF a recopilar información sobre el movimiento de plagas a través de los contenedores marítimos para ayudar a aclarar el riesgo. Pidió a la Mesa (en su reunión de junio de 2016) que considerara el desarrollo de un "conjunto de acciones complementarias" que, combinadas, podrían ofrecer algún valor en la evaluación y gestión de las amenazas de plagas asociadas con los contenedores marítimos y que proponga un posible programa de actividades complementarias acciones para CMF-12 (2017). Alentó a las partes interesadas y las PC a presentar a la Secretaría de la CIPF documentos de debate a más tardar el 15 de mayo de 2016, para que los considere la Mesa de la CMF.</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3</a:t>
            </a:fld>
            <a:endParaRPr lang="en-US"/>
          </a:p>
        </p:txBody>
      </p:sp>
    </p:spTree>
    <p:extLst>
      <p:ext uri="{BB962C8B-B14F-4D97-AF65-F5344CB8AC3E}">
        <p14:creationId xmlns:p14="http://schemas.microsoft.com/office/powerpoint/2010/main" val="1942846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El SCTF fue establecido por la CMF12 (2017) para guiar el trabajo del programa de Contenedores Marítimos, facilitar la implementación efectiva del Plan de Acción complementario,</a:t>
            </a:r>
            <a:r>
              <a:rPr lang="es-ES" baseline="0" dirty="0" smtClean="0"/>
              <a:t> </a:t>
            </a:r>
            <a:r>
              <a:rPr lang="es-ES" dirty="0" smtClean="0"/>
              <a:t>para evaluar y administrar la</a:t>
            </a:r>
            <a:r>
              <a:rPr lang="es-ES" baseline="0" dirty="0" smtClean="0"/>
              <a:t> amenaza de las plagas asociadas a los contenedores marítimos</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5</a:t>
            </a:fld>
            <a:endParaRPr lang="en-US"/>
          </a:p>
        </p:txBody>
      </p:sp>
    </p:spTree>
    <p:extLst>
      <p:ext uri="{BB962C8B-B14F-4D97-AF65-F5344CB8AC3E}">
        <p14:creationId xmlns:p14="http://schemas.microsoft.com/office/powerpoint/2010/main" val="294403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400050" marR="0" lvl="1" indent="0" algn="l" defTabSz="914400" rtl="0" eaLnBrk="1" fontAlgn="auto" latinLnBrk="0" hangingPunct="1">
              <a:lnSpc>
                <a:spcPct val="90000"/>
              </a:lnSpc>
              <a:spcBef>
                <a:spcPts val="500"/>
              </a:spcBef>
              <a:spcAft>
                <a:spcPts val="0"/>
              </a:spcAft>
              <a:buClrTx/>
              <a:buSzTx/>
              <a:buFont typeface="Wingdings" pitchFamily="2" charset="2"/>
              <a:buNone/>
              <a:tabLst/>
              <a:defRPr/>
            </a:pPr>
            <a:r>
              <a:rPr lang="es-ES" sz="2400" dirty="0" smtClean="0"/>
              <a:t>Monitorear la adopción e implementación del Código UTC a través de: </a:t>
            </a:r>
          </a:p>
          <a:p>
            <a:pPr marL="857250" marR="0" lvl="1" indent="-457200"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lang="es-ES" sz="2400" dirty="0" smtClean="0"/>
              <a:t>Informes de la industria </a:t>
            </a:r>
          </a:p>
          <a:p>
            <a:pPr marL="857250" marR="0" lvl="1" indent="-457200"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lang="es-ES" sz="2400" dirty="0" smtClean="0"/>
              <a:t>Monitoreo de la ONPF </a:t>
            </a:r>
          </a:p>
          <a:p>
            <a:pPr marL="400050" marR="0" lvl="1" indent="0" algn="l" defTabSz="914400" rtl="0" eaLnBrk="1" fontAlgn="auto" latinLnBrk="0" hangingPunct="1">
              <a:lnSpc>
                <a:spcPct val="90000"/>
              </a:lnSpc>
              <a:spcBef>
                <a:spcPts val="500"/>
              </a:spcBef>
              <a:spcAft>
                <a:spcPts val="0"/>
              </a:spcAft>
              <a:buClrTx/>
              <a:buSzTx/>
              <a:buFont typeface="Wingdings" pitchFamily="2" charset="2"/>
              <a:buNone/>
              <a:tabLst/>
              <a:defRPr/>
            </a:pPr>
            <a:r>
              <a:rPr lang="es-ES" sz="2400" dirty="0" smtClean="0"/>
              <a:t>Verificar la eficacia del código de envío de la UTC para garantizar la llegada de contenedores marítimos limpios mediante: </a:t>
            </a:r>
          </a:p>
          <a:p>
            <a:pPr marL="74295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lang="es-ES" sz="2400" dirty="0" smtClean="0"/>
              <a:t>	Monitoreo de la contaminación por plagas y la libertad del suelo por parte de las ONPF </a:t>
            </a:r>
          </a:p>
          <a:p>
            <a:pPr marL="74295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ü"/>
              <a:tabLst/>
              <a:defRPr/>
            </a:pPr>
            <a:r>
              <a:rPr lang="es-ES" sz="2400" dirty="0" smtClean="0"/>
              <a:t>	Ayudar a las ONPF a gestionar los riesgos de plagas asociados con los </a:t>
            </a:r>
            <a:endParaRPr kumimoji="0" lang="en-GB" sz="2400" b="0" i="0" u="none" strike="noStrike" kern="1200" cap="none" spc="0" normalizeH="0" baseline="0" noProof="0" dirty="0" smtClean="0">
              <a:ln>
                <a:noFill/>
              </a:ln>
              <a:solidFill>
                <a:prstClr val="black"/>
              </a:solidFill>
              <a:effectLst/>
              <a:uLnTx/>
              <a:uFillTx/>
              <a:latin typeface="+mn-lt"/>
              <a:ea typeface="+mn-ea"/>
              <a:cs typeface="+mn-cs"/>
            </a:endParaRPr>
          </a:p>
          <a:p>
            <a:pPr marL="400050" marR="0" lvl="1" indent="0" algn="l" defTabSz="914400" rtl="0" eaLnBrk="1" fontAlgn="auto" latinLnBrk="0" hangingPunct="1">
              <a:lnSpc>
                <a:spcPct val="90000"/>
              </a:lnSpc>
              <a:spcBef>
                <a:spcPts val="500"/>
              </a:spcBef>
              <a:spcAft>
                <a:spcPts val="0"/>
              </a:spcAft>
              <a:buClrTx/>
              <a:buSzTx/>
              <a:buFont typeface="Wingdings" pitchFamily="2" charset="2"/>
              <a:buNone/>
              <a:tabLst/>
              <a:defRPr/>
            </a:pPr>
            <a:endParaRPr kumimoji="0" lang="en-GB" sz="24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6</a:t>
            </a:fld>
            <a:endParaRPr lang="en-US"/>
          </a:p>
        </p:txBody>
      </p:sp>
    </p:spTree>
    <p:extLst>
      <p:ext uri="{BB962C8B-B14F-4D97-AF65-F5344CB8AC3E}">
        <p14:creationId xmlns:p14="http://schemas.microsoft.com/office/powerpoint/2010/main" val="2753183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7</a:t>
            </a:fld>
            <a:endParaRPr lang="en-US"/>
          </a:p>
        </p:txBody>
      </p:sp>
    </p:spTree>
    <p:extLst>
      <p:ext uri="{BB962C8B-B14F-4D97-AF65-F5344CB8AC3E}">
        <p14:creationId xmlns:p14="http://schemas.microsoft.com/office/powerpoint/2010/main" val="2596802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8</a:t>
            </a:fld>
            <a:endParaRPr lang="en-US"/>
          </a:p>
        </p:txBody>
      </p:sp>
    </p:spTree>
    <p:extLst>
      <p:ext uri="{BB962C8B-B14F-4D97-AF65-F5344CB8AC3E}">
        <p14:creationId xmlns:p14="http://schemas.microsoft.com/office/powerpoint/2010/main" val="2480659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s-ES" dirty="0" smtClean="0"/>
              <a:t>El Grupo de Trabajo de Contenedores Marítimos (GTCM) desarrolló el Cuestionario de Monitoreo de la Limpieza de los Contenedores Marítimos para recopilar información de las ONPF que puedan proporcionar datos y / o estén monitoreando actualmente la limpieza de los contenedores marítimos. El cuestionario ayudará a comprender las limitaciones legales / físicas de las ONPF y dará una indicación de qué ONPF proporcionarán datos de encuestas. </a:t>
            </a:r>
          </a:p>
          <a:p>
            <a:pPr marL="285750" indent="-285750">
              <a:buFont typeface="Arial" panose="020B0604020202020204" pitchFamily="34" charset="0"/>
              <a:buChar char="•"/>
            </a:pPr>
            <a:r>
              <a:rPr lang="es-ES" dirty="0" smtClean="0"/>
              <a:t>El cuestionario se ha distribuido a las ONPF con fecha límite hasta el 16 de agosto de 2019. Para ayudar a monitorear la adopción e implementación del Código UTC, el SCTF desarrolló una Encuesta de Limpieza de Contenedores Marítimos para las ONPF para registrar información sobre la contaminación fitosanitaria de contenedores y carga en contenedores. La directriz brinda orientación a las ONPF sobre cómo inspeccionar y registrar los detalles de la contaminación al realizar las inspecciones de limpieza de los contenedores marítimos.</a:t>
            </a:r>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9</a:t>
            </a:fld>
            <a:endParaRPr lang="en-US"/>
          </a:p>
        </p:txBody>
      </p:sp>
    </p:spTree>
    <p:extLst>
      <p:ext uri="{BB962C8B-B14F-4D97-AF65-F5344CB8AC3E}">
        <p14:creationId xmlns:p14="http://schemas.microsoft.com/office/powerpoint/2010/main" val="926254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10</a:t>
            </a:fld>
            <a:endParaRPr lang="en-US"/>
          </a:p>
        </p:txBody>
      </p:sp>
    </p:spTree>
    <p:extLst>
      <p:ext uri="{BB962C8B-B14F-4D97-AF65-F5344CB8AC3E}">
        <p14:creationId xmlns:p14="http://schemas.microsoft.com/office/powerpoint/2010/main" val="1625474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Wingdings" panose="05000000000000000000" pitchFamily="2" charset="2"/>
              <a:buChar char="Ø"/>
            </a:pPr>
            <a:r>
              <a:rPr lang="es-ES" dirty="0" smtClean="0"/>
              <a:t>Involucrar a la industria en varios foros</a:t>
            </a:r>
          </a:p>
          <a:p>
            <a:pPr marL="628650" marR="0" lvl="1"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s-ES" dirty="0" smtClean="0"/>
              <a:t>Acción de los miembros del GTCM y las ONPF para "correr la voz" en varios eventos de la industria naviera, p. COA, GSF, reuniones de ICS, etc.</a:t>
            </a:r>
          </a:p>
          <a:p>
            <a:pPr marL="628650" lvl="1" indent="-171450">
              <a:buFont typeface="Wingdings" panose="05000000000000000000" pitchFamily="2" charset="2"/>
              <a:buChar char="Ø"/>
            </a:pPr>
            <a:endParaRPr lang="es-ES" dirty="0" smtClean="0"/>
          </a:p>
          <a:p>
            <a:pPr marL="171450" marR="0" lvl="1"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s-ES" dirty="0" smtClean="0"/>
              <a:t> Revisión de las directrices de limpieza de la industria (por ejemplo, Instituto de Arrendadores Internacionales de Contenedores (IICL)) </a:t>
            </a:r>
          </a:p>
          <a:p>
            <a:pPr marL="628650" lvl="1" indent="-171450">
              <a:buFont typeface="Wingdings" panose="05000000000000000000" pitchFamily="2" charset="2"/>
              <a:buChar char="Ø"/>
            </a:pPr>
            <a:r>
              <a:rPr lang="es-ES" dirty="0" smtClean="0"/>
              <a:t>Se insta a los propietarios de otros documentos de orientación sobre limpieza de contenedores a que incluyan la guía de la CIPF. </a:t>
            </a:r>
          </a:p>
          <a:p>
            <a:pPr marL="628650" lvl="1" indent="-171450">
              <a:buFont typeface="Wingdings" panose="05000000000000000000" pitchFamily="2" charset="2"/>
              <a:buChar char="Ø"/>
            </a:pPr>
            <a:r>
              <a:rPr lang="es-ES" dirty="0" smtClean="0"/>
              <a:t>Además de las “Directrices industriales conjuntas” promulgadas, se insta a los propietarios de otros documentos de orientación sobre limpieza de contenedores a que incluyan orientación de la CIPF. </a:t>
            </a:r>
          </a:p>
          <a:p>
            <a:pPr marL="628650" marR="0" lvl="2"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s-ES" dirty="0" smtClean="0"/>
          </a:p>
          <a:p>
            <a:pPr marL="171450" marR="0" lvl="1"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s-ES" dirty="0" smtClean="0"/>
              <a:t>Encuesta para determinar la base reglamentaria para el monitoreo de contenedores de las ONPF</a:t>
            </a:r>
          </a:p>
          <a:p>
            <a:pPr marL="628650" marR="0" lvl="2"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s-ES" dirty="0" smtClean="0"/>
              <a:t> No todas las ONPF tienen autoridad para realizar inspecciones y </a:t>
            </a:r>
            <a:r>
              <a:rPr lang="es-ES" dirty="0" err="1" smtClean="0"/>
              <a:t>monitoreos</a:t>
            </a:r>
            <a:r>
              <a:rPr lang="es-ES" dirty="0" smtClean="0"/>
              <a:t>. Se ha realizado una encuesta para determinar la base existente y, por tanto, qué se debe hacer para mejorarla.</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11</a:t>
            </a:fld>
            <a:endParaRPr lang="en-US"/>
          </a:p>
        </p:txBody>
      </p:sp>
    </p:spTree>
    <p:extLst>
      <p:ext uri="{BB962C8B-B14F-4D97-AF65-F5344CB8AC3E}">
        <p14:creationId xmlns:p14="http://schemas.microsoft.com/office/powerpoint/2010/main" val="2395359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900" y="3810000"/>
            <a:ext cx="9144900" cy="3048000"/>
          </a:xfrm>
          <a:prstGeom prst="rect">
            <a:avLst/>
          </a:prstGeom>
          <a:solidFill>
            <a:schemeClr val="bg1">
              <a:lumMod val="95000"/>
            </a:schemeClr>
          </a:solidFill>
        </p:spPr>
        <p:txBody>
          <a:bodyPr anchor="ctr" anchorCtr="1"/>
          <a:lstStyle>
            <a:lvl1pPr>
              <a:defRPr sz="1500" b="0">
                <a:solidFill>
                  <a:schemeClr val="tx1"/>
                </a:solidFill>
              </a:defRPr>
            </a:lvl1pPr>
          </a:lstStyle>
          <a:p>
            <a:r>
              <a:rPr lang="en-US" dirty="0"/>
              <a:t>Picture</a:t>
            </a:r>
          </a:p>
        </p:txBody>
      </p:sp>
      <p:sp>
        <p:nvSpPr>
          <p:cNvPr id="4" name="Title 1"/>
          <p:cNvSpPr>
            <a:spLocks noGrp="1"/>
          </p:cNvSpPr>
          <p:nvPr>
            <p:ph type="ctrTitle" hasCustomPrompt="1"/>
          </p:nvPr>
        </p:nvSpPr>
        <p:spPr>
          <a:xfrm>
            <a:off x="-900" y="2057400"/>
            <a:ext cx="9144000" cy="1066800"/>
          </a:xfrm>
          <a:prstGeom prst="rect">
            <a:avLst/>
          </a:prstGeom>
          <a:noFill/>
        </p:spPr>
        <p:txBody>
          <a:bodyPr lIns="1224000" tIns="46800" rIns="1224000" bIns="0" anchor="t" anchorCtr="0"/>
          <a:lstStyle>
            <a:lvl1pPr algn="l">
              <a:defRPr sz="285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3385" y="3395871"/>
            <a:ext cx="9144000" cy="245913"/>
          </a:xfrm>
          <a:prstGeom prst="rect">
            <a:avLst/>
          </a:prstGeom>
        </p:spPr>
        <p:txBody>
          <a:bodyPr lIns="1224000" tIns="0" rIns="2160000" anchor="t" anchorCtr="0"/>
          <a:lstStyle>
            <a:lvl1pPr marL="0" indent="0" algn="l">
              <a:buNone/>
              <a:defRPr sz="165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1986135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9144000" cy="2448272"/>
          </a:xfrm>
          <a:prstGeom prst="rect">
            <a:avLst/>
          </a:prstGeom>
        </p:spPr>
        <p:txBody>
          <a:bodyPr lIns="2160000" tIns="46800" rIns="2160000" anchor="t"/>
          <a:lstStyle>
            <a:lvl1pPr algn="ctr">
              <a:defRPr sz="33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900" y="3810000"/>
            <a:ext cx="9144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1752833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07423" y="1036993"/>
            <a:ext cx="7879763"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346475" y="2362558"/>
            <a:ext cx="7840714" cy="3466710"/>
          </a:xfrm>
          <a:prstGeom prst="rect">
            <a:avLst/>
          </a:prstGeom>
        </p:spPr>
        <p:txBody>
          <a:bodyPr/>
          <a:lstStyle>
            <a:lvl1pPr marL="0" marR="0" indent="0" algn="l" defTabSz="777971"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90442" marR="0" lvl="0" indent="-290442" algn="l" defTabSz="777971" rtl="0" eaLnBrk="0" fontAlgn="base" latinLnBrk="0" hangingPunct="0">
              <a:lnSpc>
                <a:spcPct val="100000"/>
              </a:lnSpc>
              <a:spcBef>
                <a:spcPct val="20000"/>
              </a:spcBef>
              <a:spcAft>
                <a:spcPct val="0"/>
              </a:spcAft>
              <a:buClrTx/>
              <a:buSzTx/>
              <a:buFont typeface="Arial" charset="0"/>
              <a:buNone/>
              <a:tabLst/>
              <a:defRPr/>
            </a:pPr>
            <a:r>
              <a:rPr lang="en-US" sz="1634" baseline="0" dirty="0"/>
              <a:t>Lorem </a:t>
            </a:r>
            <a:r>
              <a:rPr lang="en-US" sz="1634" baseline="0" dirty="0" err="1"/>
              <a:t>Ipsum</a:t>
            </a:r>
            <a:endParaRPr lang="en-US" sz="1634" baseline="0" dirty="0"/>
          </a:p>
        </p:txBody>
      </p:sp>
    </p:spTree>
    <p:extLst>
      <p:ext uri="{BB962C8B-B14F-4D97-AF65-F5344CB8AC3E}">
        <p14:creationId xmlns:p14="http://schemas.microsoft.com/office/powerpoint/2010/main" val="3995102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53525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381633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1"/>
            <a:ext cx="5328084" cy="4176457"/>
          </a:xfrm>
          <a:prstGeom prst="rect">
            <a:avLst/>
          </a:prstGeom>
        </p:spPr>
        <p:txBody>
          <a:bodyPr lIns="540000" tIns="0" rIns="360000" anchor="t" anchorCtr="0"/>
          <a:lstStyle>
            <a:lvl1pPr marL="0" indent="0" algn="l">
              <a:buNone/>
              <a:defRPr sz="1500"/>
            </a:lvl1pPr>
            <a:lvl2pPr marL="135000" indent="-135000" algn="l">
              <a:buClr>
                <a:srgbClr val="5792C9"/>
              </a:buClr>
              <a:buFont typeface="Wingdings" charset="2"/>
              <a:buChar char="§"/>
              <a:defRPr sz="1500"/>
            </a:lvl2pPr>
            <a:lvl3pPr marL="270000" indent="-135000" algn="l">
              <a:buClr>
                <a:srgbClr val="5792C9"/>
              </a:buClr>
              <a:buSzPct val="110000"/>
              <a:buFont typeface="Arial" charset="0"/>
              <a:buChar char="•"/>
              <a:defRPr sz="1500"/>
            </a:lvl3pPr>
            <a:lvl4pPr marL="432000" indent="-162000" algn="l">
              <a:buClr>
                <a:srgbClr val="5792C9"/>
              </a:buClr>
              <a:buFont typeface=".AppleSystemUIFont" charset="-120"/>
              <a:buChar char="–"/>
              <a:defRPr sz="1500"/>
            </a:lvl4pPr>
            <a:lvl5pPr marL="594000" indent="-162000" algn="l">
              <a:buFont typeface=".AppleSystemUIFont" charset="-120"/>
              <a:buChar char="–"/>
              <a:defRPr sz="1500"/>
            </a:lvl5pPr>
            <a:lvl6pPr marL="783000" indent="-162000" algn="l">
              <a:buClr>
                <a:schemeClr val="bg2">
                  <a:lumMod val="50000"/>
                </a:schemeClr>
              </a:buClr>
              <a:buFont typeface=".AppleSystemUIFont" charset="-120"/>
              <a:buChar char="–"/>
              <a:defRPr sz="1500">
                <a:solidFill>
                  <a:schemeClr val="bg2">
                    <a:lumMod val="50000"/>
                  </a:schemeClr>
                </a:solidFill>
              </a:defRPr>
            </a:lvl6pPr>
            <a:lvl7pPr marL="2057400" indent="0" algn="ctr">
              <a:buNone/>
              <a:defRPr sz="1200"/>
            </a:lvl7pPr>
            <a:lvl8pPr marL="2400300" indent="0" algn="ctr">
              <a:buNone/>
              <a:defRPr sz="1200"/>
            </a:lvl8pPr>
            <a:lvl9pPr marL="2743200" indent="0" algn="ctr">
              <a:buNone/>
              <a:defRPr sz="12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8100" y="1620000"/>
            <a:ext cx="5340185" cy="296840"/>
          </a:xfrm>
          <a:prstGeom prst="rect">
            <a:avLst/>
          </a:prstGeom>
          <a:noFill/>
        </p:spPr>
        <p:txBody>
          <a:bodyPr vert="horz" lIns="540000" tIns="0" rIns="360000" bIns="45720" rtlCol="0" anchor="t" anchorCtr="0">
            <a:noAutofit/>
          </a:bodyPr>
          <a:lstStyle>
            <a:lvl1pPr>
              <a:defRPr sz="165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5532134" y="1616934"/>
            <a:ext cx="3240000" cy="2902967"/>
          </a:xfrm>
          <a:prstGeom prst="rect">
            <a:avLst/>
          </a:prstGeom>
          <a:solidFill>
            <a:schemeClr val="bg1">
              <a:lumMod val="95000"/>
            </a:schemeClr>
          </a:solidFill>
        </p:spPr>
        <p:txBody>
          <a:bodyPr anchor="ctr" anchorCtr="1"/>
          <a:lstStyle>
            <a:lvl1pPr>
              <a:defRPr sz="150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2953504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6192180" y="1620001"/>
            <a:ext cx="2538282" cy="1984113"/>
          </a:xfrm>
          <a:prstGeom prst="rect">
            <a:avLst/>
          </a:prstGeom>
          <a:solidFill>
            <a:schemeClr val="bg1">
              <a:lumMod val="95000"/>
            </a:schemeClr>
          </a:solidFill>
        </p:spPr>
        <p:txBody>
          <a:bodyPr anchor="ctr" anchorCtr="1"/>
          <a:lstStyle>
            <a:lvl1pPr>
              <a:defRPr sz="15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6192180" y="3884360"/>
            <a:ext cx="2538282" cy="1984113"/>
          </a:xfrm>
          <a:prstGeom prst="rect">
            <a:avLst/>
          </a:prstGeom>
          <a:solidFill>
            <a:schemeClr val="bg1">
              <a:lumMod val="95000"/>
            </a:schemeClr>
          </a:solidFill>
        </p:spPr>
        <p:txBody>
          <a:bodyPr anchor="ctr" anchorCtr="1"/>
          <a:lstStyle>
            <a:lvl1pPr>
              <a:defRPr sz="15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1"/>
            <a:ext cx="5976156" cy="4176457"/>
          </a:xfrm>
          <a:prstGeom prst="rect">
            <a:avLst/>
          </a:prstGeom>
        </p:spPr>
        <p:txBody>
          <a:bodyPr lIns="540000" tIns="0" rIns="360000" anchor="t" anchorCtr="0"/>
          <a:lstStyle>
            <a:lvl1pPr marL="0" indent="0" algn="l">
              <a:buNone/>
              <a:defRPr sz="1500"/>
            </a:lvl1pPr>
            <a:lvl2pPr marL="135000" indent="-135000" algn="l">
              <a:buClr>
                <a:srgbClr val="5792C9"/>
              </a:buClr>
              <a:buFont typeface="Wingdings" charset="2"/>
              <a:buChar char="§"/>
              <a:defRPr sz="1500"/>
            </a:lvl2pPr>
            <a:lvl3pPr marL="270000" indent="-135000" algn="l">
              <a:buClr>
                <a:srgbClr val="5792C9"/>
              </a:buClr>
              <a:buSzPct val="110000"/>
              <a:buFont typeface="Arial" charset="0"/>
              <a:buChar char="•"/>
              <a:defRPr sz="1500"/>
            </a:lvl3pPr>
            <a:lvl4pPr marL="432000" indent="-162000" algn="l">
              <a:buClr>
                <a:srgbClr val="5792C9"/>
              </a:buClr>
              <a:buFont typeface=".AppleSystemUIFont" charset="-120"/>
              <a:buChar char="–"/>
              <a:defRPr sz="1500"/>
            </a:lvl4pPr>
            <a:lvl5pPr marL="594000" indent="-162000" algn="l">
              <a:buFont typeface=".AppleSystemUIFont" charset="-120"/>
              <a:buChar char="–"/>
              <a:defRPr sz="1500"/>
            </a:lvl5pPr>
            <a:lvl6pPr marL="783000" indent="-162000" algn="l">
              <a:buClr>
                <a:schemeClr val="bg2">
                  <a:lumMod val="50000"/>
                </a:schemeClr>
              </a:buClr>
              <a:buFont typeface=".AppleSystemUIFont" charset="-120"/>
              <a:buChar char="–"/>
              <a:defRPr sz="1500">
                <a:solidFill>
                  <a:schemeClr val="bg2">
                    <a:lumMod val="50000"/>
                  </a:schemeClr>
                </a:solidFill>
              </a:defRPr>
            </a:lvl6pPr>
            <a:lvl7pPr marL="2057400" indent="0" algn="ctr">
              <a:buNone/>
              <a:defRPr sz="1200"/>
            </a:lvl7pPr>
            <a:lvl8pPr marL="2400300" indent="0" algn="ctr">
              <a:buNone/>
              <a:defRPr sz="1200"/>
            </a:lvl8pPr>
            <a:lvl9pPr marL="2743200" indent="0" algn="ctr">
              <a:buNone/>
              <a:defRPr sz="12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8100" y="1620000"/>
            <a:ext cx="5989728" cy="296840"/>
          </a:xfrm>
          <a:prstGeom prst="rect">
            <a:avLst/>
          </a:prstGeom>
          <a:noFill/>
        </p:spPr>
        <p:txBody>
          <a:bodyPr vert="horz" lIns="540000" tIns="0" rIns="360000" bIns="45720" rtlCol="0" anchor="t" anchorCtr="0">
            <a:noAutofit/>
          </a:bodyPr>
          <a:lstStyle>
            <a:lvl1pPr>
              <a:defRPr sz="165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871388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9144001" cy="4113296"/>
          </a:xfrm>
          <a:prstGeom prst="rect">
            <a:avLst/>
          </a:prstGeom>
        </p:spPr>
        <p:txBody>
          <a:bodyPr lIns="540000" tIns="0" rIns="540000" bIns="360000" numCol="2" spcCol="720000" anchor="t" anchorCtr="0"/>
          <a:lstStyle>
            <a:lvl1pPr marL="121500" indent="-135000" algn="l">
              <a:buClr>
                <a:srgbClr val="5792C9"/>
              </a:buClr>
              <a:buFont typeface="Wingdings" charset="2"/>
              <a:buChar char="§"/>
              <a:defRPr sz="1500">
                <a:solidFill>
                  <a:schemeClr val="tx1"/>
                </a:solidFill>
                <a:latin typeface="Calibri" charset="0"/>
                <a:ea typeface="Calibri" charset="0"/>
                <a:cs typeface="Calibri" charset="0"/>
              </a:defRPr>
            </a:lvl1pPr>
            <a:lvl2pPr marL="324000" indent="-135000" algn="l">
              <a:buClr>
                <a:srgbClr val="5792C9"/>
              </a:buClr>
              <a:buSzPct val="110000"/>
              <a:buFont typeface="Arial" charset="0"/>
              <a:buChar char="•"/>
              <a:defRPr sz="1500">
                <a:solidFill>
                  <a:schemeClr val="tx1"/>
                </a:solidFill>
                <a:latin typeface="Calibri" charset="0"/>
                <a:ea typeface="Calibri" charset="0"/>
                <a:cs typeface="Calibri" charset="0"/>
              </a:defRPr>
            </a:lvl2pPr>
            <a:lvl3pPr marL="513000" indent="-162000" algn="l">
              <a:buClr>
                <a:srgbClr val="5792C9"/>
              </a:buClr>
              <a:buFont typeface=".AppleSystemUIFont" charset="-120"/>
              <a:buChar char="–"/>
              <a:defRPr sz="1500"/>
            </a:lvl3pPr>
            <a:lvl4pPr marL="702000" indent="-162000" algn="l">
              <a:buFont typeface=".AppleSystemUIFont" charset="-120"/>
              <a:buChar char="–"/>
              <a:defRPr sz="1500"/>
            </a:lvl4pPr>
            <a:lvl5pPr marL="891000" indent="-162000" algn="l">
              <a:buClr>
                <a:schemeClr val="bg2">
                  <a:lumMod val="50000"/>
                </a:schemeClr>
              </a:buClr>
              <a:buFont typeface=".AppleSystemUIFont" charset="-120"/>
              <a:buChar char="–"/>
              <a:defRPr sz="1500">
                <a:solidFill>
                  <a:schemeClr val="bg2">
                    <a:lumMod val="50000"/>
                  </a:schemeClr>
                </a:solidFill>
              </a:defRPr>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9403" y="1620000"/>
            <a:ext cx="9153392" cy="360040"/>
          </a:xfrm>
          <a:prstGeom prst="rect">
            <a:avLst/>
          </a:prstGeom>
          <a:noFill/>
        </p:spPr>
        <p:txBody>
          <a:bodyPr vert="horz" lIns="540000" tIns="0" rIns="2880000" bIns="45720" rtlCol="0" anchor="t" anchorCtr="0">
            <a:noAutofit/>
          </a:bodyPr>
          <a:lstStyle>
            <a:lvl1pPr>
              <a:defRPr sz="165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792194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6023047" y="1620000"/>
            <a:ext cx="2761421" cy="4473296"/>
          </a:xfrm>
          <a:prstGeom prst="rect">
            <a:avLst/>
          </a:prstGeom>
          <a:solidFill>
            <a:srgbClr val="92D050">
              <a:alpha val="21000"/>
            </a:srgbClr>
          </a:solidFill>
        </p:spPr>
        <p:txBody>
          <a:bodyPr vert="horz" lIns="180000" tIns="180000" rIns="180000" bIns="180000" rtlCol="0" anchor="t" anchorCtr="0">
            <a:normAutofit/>
          </a:bodyPr>
          <a:lstStyle>
            <a:lvl1pPr>
              <a:defRPr sz="135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5760132" cy="4473296"/>
          </a:xfrm>
          <a:prstGeom prst="rect">
            <a:avLst/>
          </a:prstGeom>
        </p:spPr>
        <p:txBody>
          <a:bodyPr lIns="540000" tIns="0" rIns="360000" anchor="t" anchorCtr="0"/>
          <a:lstStyle>
            <a:lvl1pPr marL="121500" indent="-135000" algn="l">
              <a:buClr>
                <a:srgbClr val="5792C9"/>
              </a:buClr>
              <a:buFont typeface="Wingdings" charset="2"/>
              <a:buChar char="§"/>
              <a:defRPr sz="1500" baseline="0">
                <a:latin typeface="Calibri" charset="0"/>
                <a:ea typeface="Calibri" charset="0"/>
                <a:cs typeface="Calibri" charset="0"/>
              </a:defRPr>
            </a:lvl1pPr>
            <a:lvl2pPr marL="324000" indent="-135000" algn="l">
              <a:buClr>
                <a:srgbClr val="5792C9"/>
              </a:buClr>
              <a:buSzPct val="110000"/>
              <a:buFont typeface="Arial" charset="0"/>
              <a:buChar char="•"/>
              <a:defRPr sz="1500"/>
            </a:lvl2pPr>
            <a:lvl3pPr marL="513000" indent="-162000" algn="l">
              <a:buClr>
                <a:srgbClr val="5792C9"/>
              </a:buClr>
              <a:buFont typeface=".AppleSystemUIFont" charset="-120"/>
              <a:buChar char="–"/>
              <a:defRPr sz="1500">
                <a:latin typeface="Calibri" charset="0"/>
                <a:ea typeface="Calibri" charset="0"/>
                <a:cs typeface="Calibri" charset="0"/>
              </a:defRPr>
            </a:lvl3pPr>
            <a:lvl4pPr marL="702000" indent="-162000" algn="l">
              <a:buFont typeface=".AppleSystemUIFont" charset="-120"/>
              <a:buChar char="–"/>
              <a:defRPr sz="1500">
                <a:latin typeface="Calibri" charset="0"/>
                <a:ea typeface="Calibri" charset="0"/>
                <a:cs typeface="Calibri" charset="0"/>
              </a:defRPr>
            </a:lvl4pPr>
            <a:lvl5pPr marL="891000" indent="-162000" algn="l">
              <a:buClr>
                <a:schemeClr val="bg2">
                  <a:lumMod val="50000"/>
                </a:schemeClr>
              </a:buClr>
              <a:buFont typeface=".AppleSystemUIFont" charset="-120"/>
              <a:buChar char="–"/>
              <a:defRPr sz="1500">
                <a:solidFill>
                  <a:schemeClr val="bg2">
                    <a:lumMod val="50000"/>
                  </a:schemeClr>
                </a:solidFill>
              </a:defRPr>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1652802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8.xml"/><Relationship Id="rId7"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97514" y="233708"/>
            <a:ext cx="3132349"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8"/>
          <a:srcRect r="29216"/>
          <a:stretch/>
        </p:blipFill>
        <p:spPr>
          <a:xfrm>
            <a:off x="461848" y="432546"/>
            <a:ext cx="1995602"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9"/>
          <a:stretch>
            <a:fillRect/>
          </a:stretch>
        </p:blipFill>
        <p:spPr>
          <a:xfrm>
            <a:off x="6758669" y="449607"/>
            <a:ext cx="1923484"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9144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1932298047"/>
      </p:ext>
    </p:extLst>
  </p:cSld>
  <p:clrMap bg1="lt1" tx1="dk1" bg2="lt2" tx2="dk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Lst>
  <p:hf hdr="0" dt="0"/>
  <p:txStyles>
    <p:titleStyle>
      <a:lvl1pPr algn="l" defTabSz="685800" rtl="0" eaLnBrk="1" latinLnBrk="0" hangingPunct="1">
        <a:lnSpc>
          <a:spcPct val="90000"/>
        </a:lnSpc>
        <a:spcBef>
          <a:spcPct val="0"/>
        </a:spcBef>
        <a:buNone/>
        <a:defRPr sz="3450" kern="1200">
          <a:solidFill>
            <a:srgbClr val="5792C9"/>
          </a:solidFill>
          <a:latin typeface="Georgia" charset="0"/>
          <a:ea typeface="Georgia" charset="0"/>
          <a:cs typeface="Georgia" charset="0"/>
        </a:defRPr>
      </a:lvl1pPr>
    </p:titleStyle>
    <p:bodyStyle>
      <a:lvl1pPr marL="0" indent="0" algn="l" defTabSz="685800" rtl="0" eaLnBrk="1" latinLnBrk="0" hangingPunct="1">
        <a:lnSpc>
          <a:spcPct val="90000"/>
        </a:lnSpc>
        <a:spcBef>
          <a:spcPts val="750"/>
        </a:spcBef>
        <a:buFontTx/>
        <a:buNone/>
        <a:defRPr sz="1650" b="1" kern="1200">
          <a:solidFill>
            <a:srgbClr val="5792C9"/>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6868" y="61200"/>
            <a:ext cx="2458928"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9144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6"/>
            <a:ext cx="9144000" cy="410425"/>
          </a:xfrm>
          <a:prstGeom prst="rect">
            <a:avLst/>
          </a:prstGeom>
          <a:solidFill>
            <a:schemeClr val="bg2">
              <a:alpha val="42000"/>
            </a:schemeClr>
          </a:solidFill>
        </p:spPr>
        <p:txBody>
          <a:bodyPr lIns="405000" rIns="405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050" dirty="0">
                <a:solidFill>
                  <a:srgbClr val="00825F"/>
                </a:solidFill>
              </a:rPr>
              <a:t>CLICK ON </a:t>
            </a:r>
            <a:r>
              <a:rPr lang="en-US" sz="1050" i="1" dirty="0">
                <a:solidFill>
                  <a:srgbClr val="00825F"/>
                </a:solidFill>
              </a:rPr>
              <a:t>SLIDE MASTER </a:t>
            </a:r>
            <a:r>
              <a:rPr lang="en-US" sz="1050"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404698" y="218898"/>
            <a:ext cx="1407929"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7355089" y="233706"/>
            <a:ext cx="1512044"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9144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8058150" y="6413092"/>
            <a:ext cx="1085850" cy="276999"/>
          </a:xfrm>
          <a:prstGeom prst="rect">
            <a:avLst/>
          </a:prstGeom>
        </p:spPr>
        <p:txBody>
          <a:bodyPr wrap="square" lIns="405000" tIns="0" rIns="270000" rtlCol="0" anchor="t" anchorCtr="0">
            <a:spAutoFit/>
          </a:bodyPr>
          <a:lstStyle/>
          <a:p>
            <a:fld id="{B782F2B3-BF2A-3042-AED2-C560A5FC06BC}" type="slidenum">
              <a:rPr lang="x-none" sz="1500" smtClean="0">
                <a:solidFill>
                  <a:srgbClr val="A81E3B"/>
                </a:solidFill>
              </a:rPr>
              <a:t>‹#›</a:t>
            </a:fld>
            <a:endParaRPr lang="x-none" dirty="0">
              <a:solidFill>
                <a:srgbClr val="A81E3B"/>
              </a:solidFill>
            </a:endParaRPr>
          </a:p>
        </p:txBody>
      </p:sp>
    </p:spTree>
    <p:extLst>
      <p:ext uri="{BB962C8B-B14F-4D97-AF65-F5344CB8AC3E}">
        <p14:creationId xmlns:p14="http://schemas.microsoft.com/office/powerpoint/2010/main" val="1413398403"/>
      </p:ext>
    </p:extLst>
  </p:cSld>
  <p:clrMap bg1="lt1" tx1="dk1" bg2="lt2" tx2="dk2" accent1="accent1" accent2="accent2" accent3="accent3" accent4="accent4" accent5="accent5" accent6="accent6" hlink="hlink" folHlink="folHlink"/>
  <p:sldLayoutIdLst>
    <p:sldLayoutId id="2147484397" r:id="rId1"/>
    <p:sldLayoutId id="2147484398" r:id="rId2"/>
    <p:sldLayoutId id="2147484399" r:id="rId3"/>
    <p:sldLayoutId id="2147484400" r:id="rId4"/>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ippc.int/core-activities/governance/cpm"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hyperlink" Target="https://www.ippc.int/sites/default/files/documents/1262705885_2009-SC-Nov-Report-With_Appendic.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ippc.int/en/publications/87069/"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www.fao.org/documents/card/en/c/ca7963en" TargetMode="External"/><Relationship Id="rId5" Type="http://schemas.openxmlformats.org/officeDocument/2006/relationships/hyperlink" Target="http://www.fao.org/documents/card/en/c/ca7670en" TargetMode="External"/><Relationship Id="rId4" Type="http://schemas.openxmlformats.org/officeDocument/2006/relationships/hyperlink" Target="http://www.fao.org/documents/card/en/c/I8960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en-GB" dirty="0"/>
              <a:t>2021 Taller regional de la CIPF</a:t>
            </a:r>
            <a:endParaRPr lang="x-none" dirty="0"/>
          </a:p>
        </p:txBody>
      </p:sp>
      <p:sp>
        <p:nvSpPr>
          <p:cNvPr id="5" name="Content Placeholder 2"/>
          <p:cNvSpPr txBox="1">
            <a:spLocks/>
          </p:cNvSpPr>
          <p:nvPr/>
        </p:nvSpPr>
        <p:spPr>
          <a:xfrm>
            <a:off x="0" y="1145904"/>
            <a:ext cx="8409482" cy="2372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gn="l" fontAlgn="auto">
              <a:spcAft>
                <a:spcPts val="0"/>
              </a:spcAft>
            </a:pPr>
            <a:r>
              <a:rPr lang="en-US" sz="200" b="1" dirty="0">
                <a:effectLst>
                  <a:outerShdw blurRad="38100" dist="38100" dir="2700000" algn="tl">
                    <a:srgbClr val="000000">
                      <a:alpha val="43137"/>
                    </a:srgbClr>
                  </a:outerShdw>
                </a:effectLst>
              </a:rPr>
              <a:t>    </a:t>
            </a:r>
          </a:p>
          <a:p>
            <a:pPr algn="l" fontAlgn="auto">
              <a:spcAft>
                <a:spcPts val="0"/>
              </a:spcAft>
            </a:pPr>
            <a:endParaRPr lang="en-US" sz="200" b="1" dirty="0">
              <a:effectLst>
                <a:outerShdw blurRad="38100" dist="38100" dir="2700000" algn="tl">
                  <a:srgbClr val="000000">
                    <a:alpha val="43137"/>
                  </a:srgbClr>
                </a:outerShdw>
              </a:effectLst>
            </a:endParaRPr>
          </a:p>
          <a:p>
            <a:pPr algn="l" fontAlgn="auto">
              <a:spcAft>
                <a:spcPts val="0"/>
              </a:spcAft>
            </a:pPr>
            <a:r>
              <a:rPr lang="en-US" sz="200" b="1" dirty="0">
                <a:effectLst>
                  <a:outerShdw blurRad="38100" dist="38100" dir="2700000" algn="tl">
                    <a:srgbClr val="000000">
                      <a:alpha val="43137"/>
                    </a:srgbClr>
                  </a:outerShdw>
                </a:effectLst>
              </a:rPr>
              <a:t>	</a:t>
            </a:r>
          </a:p>
          <a:p>
            <a:pPr algn="l" fontAlgn="auto">
              <a:spcAft>
                <a:spcPts val="0"/>
              </a:spcAft>
            </a:pPr>
            <a:r>
              <a:rPr lang="en-US" sz="200" b="1" dirty="0">
                <a:effectLst>
                  <a:outerShdw blurRad="38100" dist="38100" dir="2700000" algn="tl">
                    <a:srgbClr val="000000">
                      <a:alpha val="43137"/>
                    </a:srgbClr>
                  </a:outerShdw>
                </a:effectLst>
              </a:rPr>
              <a:t>	</a:t>
            </a:r>
            <a:endParaRPr lang="en-US" sz="300" b="1" dirty="0">
              <a:effectLst>
                <a:outerShdw blurRad="38100" dist="38100" dir="2700000" algn="tl">
                  <a:srgbClr val="000000">
                    <a:alpha val="43137"/>
                  </a:srgbClr>
                </a:outerShdw>
              </a:effectLst>
            </a:endParaRPr>
          </a:p>
          <a:p>
            <a:pPr algn="l" fontAlgn="auto">
              <a:spcAft>
                <a:spcPts val="0"/>
              </a:spcAft>
            </a:pPr>
            <a:r>
              <a:rPr lang="en-US" sz="2850" b="1" dirty="0" err="1">
                <a:solidFill>
                  <a:srgbClr val="00825F"/>
                </a:solidFill>
                <a:latin typeface="Georgia" charset="0"/>
                <a:ea typeface="Georgia" charset="0"/>
                <a:cs typeface="Georgia" charset="0"/>
              </a:rPr>
              <a:t>Coordinando</a:t>
            </a:r>
            <a:r>
              <a:rPr lang="en-US" sz="2850" b="1" dirty="0">
                <a:solidFill>
                  <a:srgbClr val="00825F"/>
                </a:solidFill>
                <a:latin typeface="Georgia" charset="0"/>
                <a:ea typeface="Georgia" charset="0"/>
                <a:cs typeface="Georgia" charset="0"/>
              </a:rPr>
              <a:t> el </a:t>
            </a:r>
            <a:r>
              <a:rPr lang="en-US" sz="2850" b="1" dirty="0" err="1">
                <a:solidFill>
                  <a:srgbClr val="00825F"/>
                </a:solidFill>
                <a:latin typeface="Georgia" charset="0"/>
                <a:ea typeface="Georgia" charset="0"/>
                <a:cs typeface="Georgia" charset="0"/>
              </a:rPr>
              <a:t>esfuerzo</a:t>
            </a:r>
            <a:r>
              <a:rPr lang="en-US" sz="2850" b="1" dirty="0">
                <a:solidFill>
                  <a:srgbClr val="00825F"/>
                </a:solidFill>
                <a:latin typeface="Georgia" charset="0"/>
                <a:ea typeface="Georgia" charset="0"/>
                <a:cs typeface="Georgia" charset="0"/>
              </a:rPr>
              <a:t> global para </a:t>
            </a:r>
            <a:r>
              <a:rPr lang="en-US" sz="2850" b="1" dirty="0" err="1">
                <a:solidFill>
                  <a:srgbClr val="00825F"/>
                </a:solidFill>
                <a:latin typeface="Georgia" charset="0"/>
                <a:ea typeface="Georgia" charset="0"/>
                <a:cs typeface="Georgia" charset="0"/>
              </a:rPr>
              <a:t>reducir</a:t>
            </a:r>
            <a:r>
              <a:rPr lang="en-US" sz="2850" b="1" dirty="0">
                <a:solidFill>
                  <a:srgbClr val="00825F"/>
                </a:solidFill>
                <a:latin typeface="Georgia" charset="0"/>
                <a:ea typeface="Georgia" charset="0"/>
                <a:cs typeface="Georgia" charset="0"/>
              </a:rPr>
              <a:t> la </a:t>
            </a:r>
            <a:r>
              <a:rPr lang="en-US" sz="2850" b="1" dirty="0" err="1">
                <a:solidFill>
                  <a:srgbClr val="00825F"/>
                </a:solidFill>
                <a:latin typeface="Georgia" charset="0"/>
                <a:ea typeface="Georgia" charset="0"/>
                <a:cs typeface="Georgia" charset="0"/>
              </a:rPr>
              <a:t>introducción</a:t>
            </a:r>
            <a:r>
              <a:rPr lang="en-US" sz="2850" b="1" dirty="0">
                <a:solidFill>
                  <a:srgbClr val="00825F"/>
                </a:solidFill>
                <a:latin typeface="Georgia" charset="0"/>
                <a:ea typeface="Georgia" charset="0"/>
                <a:cs typeface="Georgia" charset="0"/>
              </a:rPr>
              <a:t> de </a:t>
            </a:r>
            <a:r>
              <a:rPr lang="en-US" sz="2850" b="1" dirty="0" err="1">
                <a:solidFill>
                  <a:srgbClr val="00825F"/>
                </a:solidFill>
                <a:latin typeface="Georgia" charset="0"/>
                <a:ea typeface="Georgia" charset="0"/>
                <a:cs typeface="Georgia" charset="0"/>
              </a:rPr>
              <a:t>plagas</a:t>
            </a:r>
            <a:r>
              <a:rPr lang="en-US" sz="2850" b="1" dirty="0">
                <a:solidFill>
                  <a:srgbClr val="00825F"/>
                </a:solidFill>
                <a:latin typeface="Georgia" charset="0"/>
                <a:ea typeface="Georgia" charset="0"/>
                <a:cs typeface="Georgia" charset="0"/>
              </a:rPr>
              <a:t> </a:t>
            </a:r>
            <a:r>
              <a:rPr lang="en-US" sz="2850" b="1" dirty="0" err="1">
                <a:solidFill>
                  <a:srgbClr val="00825F"/>
                </a:solidFill>
                <a:latin typeface="Georgia" charset="0"/>
                <a:ea typeface="Georgia" charset="0"/>
                <a:cs typeface="Georgia" charset="0"/>
              </a:rPr>
              <a:t>mediante</a:t>
            </a:r>
            <a:r>
              <a:rPr lang="en-US" sz="2850" b="1" dirty="0">
                <a:solidFill>
                  <a:srgbClr val="00825F"/>
                </a:solidFill>
                <a:latin typeface="Georgia" charset="0"/>
                <a:ea typeface="Georgia" charset="0"/>
                <a:cs typeface="Georgia" charset="0"/>
              </a:rPr>
              <a:t> la </a:t>
            </a:r>
            <a:r>
              <a:rPr lang="en-US" sz="2850" b="1" dirty="0" err="1">
                <a:solidFill>
                  <a:srgbClr val="00825F"/>
                </a:solidFill>
                <a:latin typeface="Georgia" charset="0"/>
                <a:ea typeface="Georgia" charset="0"/>
                <a:cs typeface="Georgia" charset="0"/>
              </a:rPr>
              <a:t>vía</a:t>
            </a:r>
            <a:r>
              <a:rPr lang="en-US" sz="2850" b="1" dirty="0">
                <a:solidFill>
                  <a:srgbClr val="00825F"/>
                </a:solidFill>
                <a:latin typeface="Georgia" charset="0"/>
                <a:ea typeface="Georgia" charset="0"/>
                <a:cs typeface="Georgia" charset="0"/>
              </a:rPr>
              <a:t> de </a:t>
            </a:r>
            <a:r>
              <a:rPr lang="en-US" sz="2850" b="1" dirty="0" err="1">
                <a:solidFill>
                  <a:srgbClr val="00825F"/>
                </a:solidFill>
                <a:latin typeface="Georgia" charset="0"/>
                <a:ea typeface="Georgia" charset="0"/>
                <a:cs typeface="Georgia" charset="0"/>
              </a:rPr>
              <a:t>contenedores</a:t>
            </a:r>
            <a:r>
              <a:rPr lang="en-US" sz="2850" b="1" dirty="0">
                <a:solidFill>
                  <a:srgbClr val="00825F"/>
                </a:solidFill>
                <a:latin typeface="Georgia" charset="0"/>
                <a:ea typeface="Georgia" charset="0"/>
                <a:cs typeface="Georgia" charset="0"/>
              </a:rPr>
              <a:t> </a:t>
            </a:r>
            <a:r>
              <a:rPr lang="en-US" sz="2850" b="1" dirty="0" err="1">
                <a:solidFill>
                  <a:srgbClr val="00825F"/>
                </a:solidFill>
                <a:latin typeface="Georgia" charset="0"/>
                <a:ea typeface="Georgia" charset="0"/>
                <a:cs typeface="Georgia" charset="0"/>
              </a:rPr>
              <a:t>marítimos</a:t>
            </a:r>
            <a:r>
              <a:rPr lang="en-US" sz="2850" b="1" dirty="0">
                <a:solidFill>
                  <a:srgbClr val="00825F"/>
                </a:solidFill>
                <a:latin typeface="Georgia" charset="0"/>
                <a:ea typeface="Georgia" charset="0"/>
                <a:cs typeface="Georgia" charset="0"/>
              </a:rPr>
              <a:t> </a:t>
            </a:r>
            <a:endParaRPr lang="en-US" sz="2850" b="1" dirty="0">
              <a:solidFill>
                <a:srgbClr val="00825F"/>
              </a:solidFill>
              <a:latin typeface="Georgia" charset="0"/>
              <a:ea typeface="Georgia" charset="0"/>
              <a:cs typeface="Georgia" charset="0"/>
            </a:endParaRPr>
          </a:p>
          <a:p>
            <a:pPr algn="l" fontAlgn="auto">
              <a:spcAft>
                <a:spcPts val="0"/>
              </a:spcAft>
            </a:pPr>
            <a:endParaRPr lang="en-US" sz="100" b="1" dirty="0">
              <a:effectLst>
                <a:outerShdw blurRad="38100" dist="38100" dir="2700000" algn="tl">
                  <a:srgbClr val="000000">
                    <a:alpha val="43137"/>
                  </a:srgbClr>
                </a:outerShdw>
              </a:effectLst>
            </a:endParaRPr>
          </a:p>
          <a:p>
            <a:pPr algn="l" fontAlgn="auto">
              <a:spcAft>
                <a:spcPts val="0"/>
              </a:spcAft>
            </a:pPr>
            <a:endParaRPr lang="en-US" sz="100" b="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29377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0ABE4-5C91-FA4D-9764-B9CFC4B0247F}"/>
              </a:ext>
            </a:extLst>
          </p:cNvPr>
          <p:cNvSpPr txBox="1">
            <a:spLocks/>
          </p:cNvSpPr>
          <p:nvPr/>
        </p:nvSpPr>
        <p:spPr>
          <a:xfrm>
            <a:off x="457198" y="1177939"/>
            <a:ext cx="8229600" cy="773277"/>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err="1" smtClean="0">
                <a:solidFill>
                  <a:srgbClr val="165A30"/>
                </a:solidFill>
                <a:latin typeface="Calibri (body)"/>
              </a:rPr>
              <a:t>Directrices</a:t>
            </a:r>
            <a:r>
              <a:rPr lang="en-US" sz="2800" dirty="0" smtClean="0">
                <a:solidFill>
                  <a:srgbClr val="165A30"/>
                </a:solidFill>
                <a:latin typeface="Calibri (body)"/>
              </a:rPr>
              <a:t> </a:t>
            </a:r>
            <a:r>
              <a:rPr lang="en-US" sz="2800" dirty="0" err="1" smtClean="0">
                <a:solidFill>
                  <a:srgbClr val="165A30"/>
                </a:solidFill>
                <a:latin typeface="Calibri (body)"/>
              </a:rPr>
              <a:t>adicionales</a:t>
            </a:r>
            <a:r>
              <a:rPr lang="en-US" sz="2800" dirty="0" smtClean="0">
                <a:solidFill>
                  <a:srgbClr val="165A30"/>
                </a:solidFill>
                <a:latin typeface="Calibri (body)"/>
              </a:rPr>
              <a:t> de la CMF-15 </a:t>
            </a:r>
            <a:r>
              <a:rPr lang="en-US" sz="2800" dirty="0">
                <a:solidFill>
                  <a:srgbClr val="165A30"/>
                </a:solidFill>
                <a:latin typeface="Calibri (body)"/>
              </a:rPr>
              <a:t>(2021)</a:t>
            </a:r>
          </a:p>
        </p:txBody>
      </p:sp>
      <p:sp>
        <p:nvSpPr>
          <p:cNvPr id="5" name="TextBox 4"/>
          <p:cNvSpPr txBox="1"/>
          <p:nvPr/>
        </p:nvSpPr>
        <p:spPr>
          <a:xfrm>
            <a:off x="328960" y="1828800"/>
            <a:ext cx="8486077"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err="1" smtClean="0"/>
              <a:t>Considerar</a:t>
            </a:r>
            <a:r>
              <a:rPr lang="en-US" sz="2000" dirty="0" smtClean="0"/>
              <a:t> y </a:t>
            </a:r>
            <a:r>
              <a:rPr lang="en-US" sz="2000" dirty="0" err="1" smtClean="0"/>
              <a:t>comunicar</a:t>
            </a:r>
            <a:r>
              <a:rPr lang="en-US" sz="2000" dirty="0" smtClean="0"/>
              <a:t> </a:t>
            </a:r>
            <a:r>
              <a:rPr lang="en-US" sz="2000" dirty="0" err="1" smtClean="0"/>
              <a:t>los</a:t>
            </a:r>
            <a:r>
              <a:rPr lang="en-US" sz="2000" dirty="0" smtClean="0"/>
              <a:t> </a:t>
            </a:r>
            <a:r>
              <a:rPr lang="en-US" sz="2000" dirty="0" err="1" smtClean="0"/>
              <a:t>puntos</a:t>
            </a:r>
            <a:r>
              <a:rPr lang="en-US" sz="2000" dirty="0" smtClean="0"/>
              <a:t> de vista, </a:t>
            </a:r>
            <a:r>
              <a:rPr lang="en-US" sz="2000" dirty="0" err="1" smtClean="0"/>
              <a:t>valorando</a:t>
            </a:r>
            <a:r>
              <a:rPr lang="en-US" sz="2000" dirty="0" smtClean="0"/>
              <a:t> la </a:t>
            </a:r>
            <a:r>
              <a:rPr lang="en-US" sz="2000" dirty="0" err="1" smtClean="0"/>
              <a:t>posibilidad</a:t>
            </a:r>
            <a:r>
              <a:rPr lang="en-US" sz="2000" dirty="0" smtClean="0"/>
              <a:t> de </a:t>
            </a:r>
            <a:r>
              <a:rPr lang="en-US" sz="2000" dirty="0" err="1" smtClean="0"/>
              <a:t>realizar</a:t>
            </a:r>
            <a:r>
              <a:rPr lang="en-US" sz="2000" dirty="0" smtClean="0"/>
              <a:t> un taller </a:t>
            </a:r>
            <a:r>
              <a:rPr lang="en-US" sz="2000" dirty="0" err="1" smtClean="0"/>
              <a:t>internacional</a:t>
            </a:r>
            <a:r>
              <a:rPr lang="en-US" sz="2000" dirty="0" smtClean="0"/>
              <a:t> (o </a:t>
            </a:r>
            <a:r>
              <a:rPr lang="en-US" sz="2000" dirty="0" err="1" smtClean="0"/>
              <a:t>una</a:t>
            </a:r>
            <a:r>
              <a:rPr lang="en-US" sz="2000" dirty="0" smtClean="0"/>
              <a:t> </a:t>
            </a:r>
            <a:r>
              <a:rPr lang="en-US" sz="2000" dirty="0" err="1" smtClean="0"/>
              <a:t>consulta</a:t>
            </a:r>
            <a:r>
              <a:rPr lang="en-US" sz="2000" dirty="0" smtClean="0"/>
              <a:t> </a:t>
            </a:r>
            <a:r>
              <a:rPr lang="en-US" sz="2000" dirty="0" err="1" smtClean="0"/>
              <a:t>técnica</a:t>
            </a:r>
            <a:r>
              <a:rPr lang="en-US" sz="2000" dirty="0" smtClean="0"/>
              <a:t> </a:t>
            </a:r>
            <a:r>
              <a:rPr lang="en-US" sz="2000" dirty="0" err="1" smtClean="0"/>
              <a:t>abierta</a:t>
            </a:r>
            <a:r>
              <a:rPr lang="en-US" sz="2000" dirty="0" smtClean="0"/>
              <a:t>) a finales del 2022 </a:t>
            </a:r>
            <a:endParaRPr lang="en-US" sz="2000" dirty="0"/>
          </a:p>
          <a:p>
            <a:pPr marL="285750" indent="-285750">
              <a:buFont typeface="Arial" panose="020B0604020202020204" pitchFamily="34" charset="0"/>
              <a:buChar char="•"/>
            </a:pPr>
            <a:r>
              <a:rPr lang="en-US" sz="2000" dirty="0" err="1" smtClean="0"/>
              <a:t>Desarrollar</a:t>
            </a:r>
            <a:r>
              <a:rPr lang="en-US" sz="2000" dirty="0" smtClean="0"/>
              <a:t> un </a:t>
            </a:r>
            <a:r>
              <a:rPr lang="en-US" sz="2000" dirty="0" err="1" smtClean="0"/>
              <a:t>borrador</a:t>
            </a:r>
            <a:r>
              <a:rPr lang="en-US" sz="2000" dirty="0" smtClean="0"/>
              <a:t> de </a:t>
            </a:r>
            <a:r>
              <a:rPr lang="en-US" sz="2000" dirty="0" err="1" smtClean="0"/>
              <a:t>los</a:t>
            </a:r>
            <a:r>
              <a:rPr lang="en-US" sz="2000" dirty="0" smtClean="0"/>
              <a:t> </a:t>
            </a:r>
            <a:r>
              <a:rPr lang="en-US" sz="2000" dirty="0" err="1" smtClean="0"/>
              <a:t>Términos</a:t>
            </a:r>
            <a:r>
              <a:rPr lang="en-US" sz="2000" dirty="0" smtClean="0"/>
              <a:t> de </a:t>
            </a:r>
            <a:r>
              <a:rPr lang="en-US" sz="2000" dirty="0" err="1" smtClean="0"/>
              <a:t>Referencia</a:t>
            </a:r>
            <a:r>
              <a:rPr lang="en-US" sz="2000" dirty="0" smtClean="0"/>
              <a:t> (TDR) para un eventual </a:t>
            </a:r>
            <a:r>
              <a:rPr lang="en-US" sz="2000" dirty="0" err="1" smtClean="0"/>
              <a:t>Grupo</a:t>
            </a:r>
            <a:r>
              <a:rPr lang="en-US" sz="2000" dirty="0" smtClean="0"/>
              <a:t> de </a:t>
            </a:r>
            <a:r>
              <a:rPr lang="en-US" sz="2000" dirty="0" err="1"/>
              <a:t>T</a:t>
            </a:r>
            <a:r>
              <a:rPr lang="en-US" sz="2000" dirty="0" err="1" smtClean="0"/>
              <a:t>rabajo</a:t>
            </a:r>
            <a:r>
              <a:rPr lang="en-US" sz="2000" dirty="0" smtClean="0"/>
              <a:t> Focal de la CMF, al </a:t>
            </a:r>
            <a:r>
              <a:rPr lang="en-US" sz="2000" dirty="0" err="1" smtClean="0"/>
              <a:t>cual</a:t>
            </a:r>
            <a:r>
              <a:rPr lang="en-US" sz="2000" dirty="0" smtClean="0"/>
              <a:t> se le </a:t>
            </a:r>
            <a:r>
              <a:rPr lang="en-US" sz="2000" dirty="0" err="1" smtClean="0"/>
              <a:t>encarque</a:t>
            </a:r>
            <a:r>
              <a:rPr lang="en-US" sz="2000" dirty="0" smtClean="0"/>
              <a:t> la </a:t>
            </a:r>
            <a:r>
              <a:rPr lang="en-US" sz="2000" dirty="0" err="1" smtClean="0"/>
              <a:t>organización</a:t>
            </a:r>
            <a:r>
              <a:rPr lang="en-US" sz="2000" dirty="0" smtClean="0"/>
              <a:t> del taller o </a:t>
            </a:r>
            <a:r>
              <a:rPr lang="en-US" sz="2000" dirty="0" err="1" smtClean="0"/>
              <a:t>consulta</a:t>
            </a:r>
            <a:r>
              <a:rPr lang="en-US" sz="2000" dirty="0" smtClean="0"/>
              <a:t>  para el 2022  y/o la </a:t>
            </a:r>
            <a:r>
              <a:rPr lang="en-US" sz="2000" dirty="0" err="1" smtClean="0"/>
              <a:t>elaboración</a:t>
            </a:r>
            <a:r>
              <a:rPr lang="en-US" sz="2000" dirty="0" smtClean="0"/>
              <a:t> de </a:t>
            </a:r>
            <a:r>
              <a:rPr lang="en-US" sz="2000" dirty="0" err="1" smtClean="0"/>
              <a:t>recomendaciones</a:t>
            </a:r>
            <a:r>
              <a:rPr lang="en-US" sz="2000" dirty="0" smtClean="0"/>
              <a:t> para </a:t>
            </a:r>
            <a:r>
              <a:rPr lang="en-US" sz="2000" dirty="0" err="1" smtClean="0"/>
              <a:t>una</a:t>
            </a:r>
            <a:r>
              <a:rPr lang="en-US" sz="2000" dirty="0" smtClean="0"/>
              <a:t> </a:t>
            </a:r>
            <a:r>
              <a:rPr lang="en-US" sz="2000" dirty="0" err="1" smtClean="0"/>
              <a:t>comunicación</a:t>
            </a:r>
            <a:r>
              <a:rPr lang="en-US" sz="2000" dirty="0" smtClean="0"/>
              <a:t> posterior en la CMF-17 (2023</a:t>
            </a:r>
            <a:r>
              <a:rPr lang="en-US" sz="2000" dirty="0"/>
              <a:t>)</a:t>
            </a:r>
          </a:p>
          <a:p>
            <a:pPr marL="285750" indent="-285750">
              <a:buFont typeface="Arial" panose="020B0604020202020204" pitchFamily="34" charset="0"/>
              <a:buChar char="•"/>
            </a:pPr>
            <a:r>
              <a:rPr lang="en-US" sz="2000" dirty="0" err="1" smtClean="0"/>
              <a:t>Resumir</a:t>
            </a:r>
            <a:r>
              <a:rPr lang="en-US" sz="2000" dirty="0" smtClean="0"/>
              <a:t> </a:t>
            </a:r>
            <a:r>
              <a:rPr lang="en-US" sz="2000" dirty="0" err="1" smtClean="0"/>
              <a:t>los</a:t>
            </a:r>
            <a:r>
              <a:rPr lang="en-US" sz="2000" dirty="0" smtClean="0"/>
              <a:t> </a:t>
            </a:r>
            <a:r>
              <a:rPr lang="en-US" sz="2000" dirty="0" err="1" smtClean="0"/>
              <a:t>posibles</a:t>
            </a:r>
            <a:r>
              <a:rPr lang="en-US" sz="2000" dirty="0" smtClean="0"/>
              <a:t> </a:t>
            </a:r>
            <a:r>
              <a:rPr lang="en-US" sz="2000" dirty="0" err="1" smtClean="0"/>
              <a:t>aspectos</a:t>
            </a:r>
            <a:r>
              <a:rPr lang="en-US" sz="2000" dirty="0" smtClean="0"/>
              <a:t> </a:t>
            </a:r>
            <a:r>
              <a:rPr lang="en-US" sz="2000" dirty="0" err="1" smtClean="0"/>
              <a:t>esenciales</a:t>
            </a:r>
            <a:r>
              <a:rPr lang="en-US" sz="2000" dirty="0" smtClean="0"/>
              <a:t> que el GTCM </a:t>
            </a:r>
            <a:r>
              <a:rPr lang="en-US" sz="2000" dirty="0" err="1" smtClean="0"/>
              <a:t>considere</a:t>
            </a:r>
            <a:r>
              <a:rPr lang="en-US" sz="2000" dirty="0" smtClean="0"/>
              <a:t> </a:t>
            </a:r>
            <a:r>
              <a:rPr lang="en-US" sz="2000" dirty="0" err="1" smtClean="0"/>
              <a:t>importantes</a:t>
            </a:r>
            <a:r>
              <a:rPr lang="en-US" sz="2000" dirty="0" smtClean="0"/>
              <a:t> para </a:t>
            </a:r>
            <a:r>
              <a:rPr lang="en-US" sz="2000" dirty="0" err="1" smtClean="0"/>
              <a:t>incluir</a:t>
            </a:r>
            <a:r>
              <a:rPr lang="en-US" sz="2000" dirty="0" smtClean="0"/>
              <a:t> en :</a:t>
            </a:r>
            <a:r>
              <a:rPr lang="en-US" sz="2000" dirty="0"/>
              <a:t> </a:t>
            </a:r>
          </a:p>
          <a:p>
            <a:pPr marL="742950" lvl="1" indent="-285750">
              <a:buFont typeface="Arial" panose="020B0604020202020204" pitchFamily="34" charset="0"/>
              <a:buChar char="•"/>
            </a:pPr>
            <a:r>
              <a:rPr lang="en-US" sz="2000" dirty="0"/>
              <a:t>a) </a:t>
            </a:r>
            <a:r>
              <a:rPr lang="en-US" sz="2000" dirty="0" err="1" smtClean="0"/>
              <a:t>Una</a:t>
            </a:r>
            <a:r>
              <a:rPr lang="en-US" sz="2000" dirty="0" smtClean="0"/>
              <a:t> </a:t>
            </a:r>
            <a:r>
              <a:rPr lang="en-US" sz="2000" dirty="0" err="1" smtClean="0"/>
              <a:t>posible</a:t>
            </a:r>
            <a:r>
              <a:rPr lang="en-US" sz="2000" dirty="0" smtClean="0"/>
              <a:t> </a:t>
            </a:r>
            <a:r>
              <a:rPr lang="en-US" sz="2000" dirty="0" err="1" smtClean="0"/>
              <a:t>revisión</a:t>
            </a:r>
            <a:r>
              <a:rPr lang="en-US" sz="2000" dirty="0" smtClean="0"/>
              <a:t> de la </a:t>
            </a:r>
            <a:r>
              <a:rPr lang="en-US" sz="2000" dirty="0" err="1" smtClean="0"/>
              <a:t>recomendación</a:t>
            </a:r>
            <a:r>
              <a:rPr lang="en-US" sz="2000" dirty="0" smtClean="0"/>
              <a:t> No. 6 de la CMF </a:t>
            </a:r>
            <a:r>
              <a:rPr lang="en-US" sz="2000" dirty="0" err="1" smtClean="0"/>
              <a:t>sobre</a:t>
            </a:r>
            <a:r>
              <a:rPr lang="en-US" sz="2000" dirty="0" smtClean="0"/>
              <a:t> </a:t>
            </a:r>
            <a:r>
              <a:rPr lang="en-US" sz="2000" dirty="0" err="1" smtClean="0"/>
              <a:t>contenedores</a:t>
            </a:r>
            <a:r>
              <a:rPr lang="en-US" sz="2000" dirty="0" smtClean="0"/>
              <a:t> </a:t>
            </a:r>
            <a:r>
              <a:rPr lang="en-US" sz="2000" dirty="0" err="1" smtClean="0"/>
              <a:t>marítimos</a:t>
            </a:r>
            <a:r>
              <a:rPr lang="en-US" sz="2000" dirty="0" smtClean="0"/>
              <a:t>; </a:t>
            </a:r>
            <a:endParaRPr lang="en-US" sz="2000" dirty="0"/>
          </a:p>
          <a:p>
            <a:pPr marL="742950" lvl="1" indent="-285750">
              <a:buFont typeface="Arial" panose="020B0604020202020204" pitchFamily="34" charset="0"/>
              <a:buChar char="•"/>
            </a:pPr>
            <a:r>
              <a:rPr lang="en-US" sz="2000" dirty="0"/>
              <a:t> b) </a:t>
            </a:r>
            <a:r>
              <a:rPr lang="en-US" sz="2000" dirty="0" err="1" smtClean="0"/>
              <a:t>una</a:t>
            </a:r>
            <a:r>
              <a:rPr lang="en-US" sz="2000" dirty="0" smtClean="0"/>
              <a:t> </a:t>
            </a:r>
            <a:r>
              <a:rPr lang="en-US" sz="2000" dirty="0" err="1" smtClean="0"/>
              <a:t>posible</a:t>
            </a:r>
            <a:r>
              <a:rPr lang="en-US" sz="2000" dirty="0" smtClean="0"/>
              <a:t> NIMF </a:t>
            </a:r>
            <a:r>
              <a:rPr lang="en-US" sz="2000" dirty="0" err="1" smtClean="0"/>
              <a:t>sobre</a:t>
            </a:r>
            <a:r>
              <a:rPr lang="en-US" sz="2000" dirty="0" smtClean="0"/>
              <a:t> </a:t>
            </a:r>
            <a:r>
              <a:rPr lang="en-US" sz="2000" dirty="0" err="1" smtClean="0"/>
              <a:t>contenedores</a:t>
            </a:r>
            <a:r>
              <a:rPr lang="en-US" sz="2000" dirty="0" smtClean="0"/>
              <a:t> </a:t>
            </a:r>
            <a:r>
              <a:rPr lang="en-US" sz="2000" dirty="0" err="1" smtClean="0"/>
              <a:t>marítimos</a:t>
            </a:r>
            <a:endParaRPr lang="en-US" sz="2000" dirty="0"/>
          </a:p>
        </p:txBody>
      </p:sp>
    </p:spTree>
    <p:extLst>
      <p:ext uri="{BB962C8B-B14F-4D97-AF65-F5344CB8AC3E}">
        <p14:creationId xmlns:p14="http://schemas.microsoft.com/office/powerpoint/2010/main" val="2501275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6890" y="1321473"/>
            <a:ext cx="7879763" cy="1143000"/>
          </a:xfrm>
        </p:spPr>
        <p:txBody>
          <a:bodyPr/>
          <a:lstStyle/>
          <a:p>
            <a:r>
              <a:rPr lang="en-US" sz="2800" dirty="0" smtClean="0">
                <a:solidFill>
                  <a:srgbClr val="165A30"/>
                </a:solidFill>
              </a:rPr>
              <a:t>Plan de </a:t>
            </a:r>
            <a:r>
              <a:rPr lang="en-US" sz="2800" dirty="0" err="1" smtClean="0">
                <a:solidFill>
                  <a:srgbClr val="165A30"/>
                </a:solidFill>
              </a:rPr>
              <a:t>trabajo</a:t>
            </a:r>
            <a:r>
              <a:rPr lang="en-US" sz="2800" dirty="0" smtClean="0">
                <a:solidFill>
                  <a:srgbClr val="165A30"/>
                </a:solidFill>
              </a:rPr>
              <a:t> final del GTCM</a:t>
            </a:r>
            <a:endParaRPr lang="en-US" dirty="0"/>
          </a:p>
        </p:txBody>
      </p:sp>
      <p:sp>
        <p:nvSpPr>
          <p:cNvPr id="3" name="Content Placeholder 2"/>
          <p:cNvSpPr>
            <a:spLocks noGrp="1"/>
          </p:cNvSpPr>
          <p:nvPr>
            <p:ph idx="1"/>
          </p:nvPr>
        </p:nvSpPr>
        <p:spPr>
          <a:xfrm>
            <a:off x="449339" y="1984587"/>
            <a:ext cx="4181707" cy="4787590"/>
          </a:xfrm>
        </p:spPr>
        <p:txBody>
          <a:bodyPr>
            <a:normAutofit/>
          </a:bodyPr>
          <a:lstStyle/>
          <a:p>
            <a:r>
              <a:rPr lang="en-US" dirty="0" err="1" smtClean="0">
                <a:solidFill>
                  <a:schemeClr val="tx1"/>
                </a:solidFill>
              </a:rPr>
              <a:t>Encuestas</a:t>
            </a:r>
            <a:r>
              <a:rPr lang="en-US" dirty="0" smtClean="0">
                <a:solidFill>
                  <a:schemeClr val="tx1"/>
                </a:solidFill>
              </a:rPr>
              <a:t> de la ONPF: </a:t>
            </a:r>
          </a:p>
          <a:p>
            <a:r>
              <a:rPr lang="en-US" b="0" dirty="0" err="1" smtClean="0">
                <a:solidFill>
                  <a:schemeClr val="tx1"/>
                </a:solidFill>
              </a:rPr>
              <a:t>Información</a:t>
            </a:r>
            <a:r>
              <a:rPr lang="en-US" b="0" dirty="0" smtClean="0">
                <a:solidFill>
                  <a:schemeClr val="tx1"/>
                </a:solidFill>
              </a:rPr>
              <a:t> </a:t>
            </a:r>
            <a:r>
              <a:rPr lang="en-US" b="0" dirty="0" err="1" smtClean="0">
                <a:solidFill>
                  <a:schemeClr val="tx1"/>
                </a:solidFill>
              </a:rPr>
              <a:t>sobre</a:t>
            </a:r>
            <a:r>
              <a:rPr lang="en-US" b="0" dirty="0" smtClean="0">
                <a:solidFill>
                  <a:schemeClr val="tx1"/>
                </a:solidFill>
              </a:rPr>
              <a:t> el </a:t>
            </a:r>
            <a:r>
              <a:rPr lang="en-US" b="0" dirty="0" err="1" smtClean="0">
                <a:solidFill>
                  <a:schemeClr val="tx1"/>
                </a:solidFill>
              </a:rPr>
              <a:t>nivel</a:t>
            </a:r>
            <a:r>
              <a:rPr lang="en-US" b="0" dirty="0" smtClean="0">
                <a:solidFill>
                  <a:schemeClr val="tx1"/>
                </a:solidFill>
              </a:rPr>
              <a:t> de </a:t>
            </a:r>
            <a:r>
              <a:rPr lang="en-US" b="0" dirty="0" err="1" smtClean="0">
                <a:solidFill>
                  <a:schemeClr val="tx1"/>
                </a:solidFill>
              </a:rPr>
              <a:t>contaminación</a:t>
            </a:r>
            <a:r>
              <a:rPr lang="en-US" b="0" dirty="0" smtClean="0">
                <a:solidFill>
                  <a:schemeClr val="tx1"/>
                </a:solidFill>
              </a:rPr>
              <a:t> interior y exterior de un </a:t>
            </a:r>
            <a:r>
              <a:rPr lang="en-US" b="0" dirty="0" err="1" smtClean="0">
                <a:solidFill>
                  <a:schemeClr val="tx1"/>
                </a:solidFill>
              </a:rPr>
              <a:t>grupo</a:t>
            </a:r>
            <a:r>
              <a:rPr lang="en-US" b="0" dirty="0" smtClean="0">
                <a:solidFill>
                  <a:schemeClr val="tx1"/>
                </a:solidFill>
              </a:rPr>
              <a:t> de </a:t>
            </a:r>
            <a:r>
              <a:rPr lang="en-US" b="0" dirty="0" err="1" smtClean="0">
                <a:solidFill>
                  <a:schemeClr val="tx1"/>
                </a:solidFill>
              </a:rPr>
              <a:t>contenedores</a:t>
            </a:r>
            <a:r>
              <a:rPr lang="en-US" b="0" dirty="0" smtClean="0">
                <a:solidFill>
                  <a:schemeClr val="tx1"/>
                </a:solidFill>
              </a:rPr>
              <a:t> </a:t>
            </a:r>
            <a:r>
              <a:rPr lang="en-US" b="0" dirty="0" err="1" smtClean="0">
                <a:solidFill>
                  <a:schemeClr val="tx1"/>
                </a:solidFill>
              </a:rPr>
              <a:t>marítimos</a:t>
            </a:r>
            <a:r>
              <a:rPr lang="en-US" b="0" dirty="0" smtClean="0">
                <a:solidFill>
                  <a:schemeClr val="tx1"/>
                </a:solidFill>
              </a:rPr>
              <a:t> </a:t>
            </a:r>
            <a:r>
              <a:rPr lang="en-US" b="0" dirty="0" err="1" smtClean="0">
                <a:solidFill>
                  <a:schemeClr val="tx1"/>
                </a:solidFill>
              </a:rPr>
              <a:t>cargados</a:t>
            </a:r>
            <a:r>
              <a:rPr lang="en-US" b="0" dirty="0" smtClean="0">
                <a:solidFill>
                  <a:schemeClr val="tx1"/>
                </a:solidFill>
              </a:rPr>
              <a:t>  y  </a:t>
            </a:r>
            <a:r>
              <a:rPr lang="en-US" b="0" dirty="0" err="1" smtClean="0">
                <a:solidFill>
                  <a:schemeClr val="tx1"/>
                </a:solidFill>
              </a:rPr>
              <a:t>vacíos</a:t>
            </a:r>
            <a:r>
              <a:rPr lang="en-US" b="0" dirty="0" smtClean="0">
                <a:solidFill>
                  <a:schemeClr val="tx1"/>
                </a:solidFill>
              </a:rPr>
              <a:t>, </a:t>
            </a:r>
            <a:r>
              <a:rPr lang="en-US" b="0" dirty="0" err="1" smtClean="0">
                <a:solidFill>
                  <a:schemeClr val="tx1"/>
                </a:solidFill>
              </a:rPr>
              <a:t>así</a:t>
            </a:r>
            <a:r>
              <a:rPr lang="en-US" b="0" dirty="0" smtClean="0">
                <a:solidFill>
                  <a:schemeClr val="tx1"/>
                </a:solidFill>
              </a:rPr>
              <a:t> </a:t>
            </a:r>
            <a:r>
              <a:rPr lang="en-US" b="0" dirty="0" err="1" smtClean="0">
                <a:solidFill>
                  <a:schemeClr val="tx1"/>
                </a:solidFill>
              </a:rPr>
              <a:t>como</a:t>
            </a:r>
            <a:r>
              <a:rPr lang="en-US" b="0" dirty="0" smtClean="0">
                <a:solidFill>
                  <a:schemeClr val="tx1"/>
                </a:solidFill>
              </a:rPr>
              <a:t> en </a:t>
            </a:r>
            <a:r>
              <a:rPr lang="en-US" b="0" dirty="0" err="1" smtClean="0">
                <a:solidFill>
                  <a:schemeClr val="tx1"/>
                </a:solidFill>
              </a:rPr>
              <a:t>sus</a:t>
            </a:r>
            <a:r>
              <a:rPr lang="en-US" b="0" dirty="0" smtClean="0">
                <a:solidFill>
                  <a:schemeClr val="tx1"/>
                </a:solidFill>
              </a:rPr>
              <a:t> </a:t>
            </a:r>
            <a:r>
              <a:rPr lang="en-US" b="0" dirty="0" err="1" smtClean="0">
                <a:solidFill>
                  <a:schemeClr val="tx1"/>
                </a:solidFill>
              </a:rPr>
              <a:t>cargas</a:t>
            </a:r>
            <a:r>
              <a:rPr lang="en-US" b="0" dirty="0" smtClean="0">
                <a:solidFill>
                  <a:schemeClr val="tx1"/>
                </a:solidFill>
              </a:rPr>
              <a:t> y </a:t>
            </a:r>
            <a:r>
              <a:rPr lang="en-US" b="0" dirty="0" err="1" smtClean="0">
                <a:solidFill>
                  <a:schemeClr val="tx1"/>
                </a:solidFill>
              </a:rPr>
              <a:t>utilizando</a:t>
            </a:r>
            <a:r>
              <a:rPr lang="en-US" b="0" dirty="0" smtClean="0">
                <a:solidFill>
                  <a:schemeClr val="tx1"/>
                </a:solidFill>
              </a:rPr>
              <a:t> un </a:t>
            </a:r>
            <a:r>
              <a:rPr lang="en-US" b="0" dirty="0" err="1" smtClean="0">
                <a:solidFill>
                  <a:schemeClr val="tx1"/>
                </a:solidFill>
              </a:rPr>
              <a:t>abordaje</a:t>
            </a:r>
            <a:r>
              <a:rPr lang="en-US" b="0" dirty="0" smtClean="0">
                <a:solidFill>
                  <a:schemeClr val="tx1"/>
                </a:solidFill>
              </a:rPr>
              <a:t> </a:t>
            </a:r>
            <a:r>
              <a:rPr lang="en-US" b="0" dirty="0" err="1" smtClean="0">
                <a:solidFill>
                  <a:schemeClr val="tx1"/>
                </a:solidFill>
              </a:rPr>
              <a:t>uniforme</a:t>
            </a:r>
            <a:r>
              <a:rPr lang="en-US" b="0" dirty="0" smtClean="0">
                <a:solidFill>
                  <a:schemeClr val="tx1"/>
                </a:solidFill>
              </a:rPr>
              <a:t> .</a:t>
            </a:r>
            <a:endParaRPr lang="en-US" b="0" dirty="0">
              <a:solidFill>
                <a:schemeClr val="tx1"/>
              </a:solidFill>
            </a:endParaRPr>
          </a:p>
          <a:p>
            <a:endParaRPr lang="en-US" dirty="0" smtClean="0">
              <a:solidFill>
                <a:schemeClr val="tx1"/>
              </a:solidFill>
            </a:endParaRPr>
          </a:p>
          <a:p>
            <a:r>
              <a:rPr lang="en-US" dirty="0" err="1" smtClean="0">
                <a:solidFill>
                  <a:schemeClr val="tx1"/>
                </a:solidFill>
              </a:rPr>
              <a:t>Coordinación</a:t>
            </a:r>
            <a:r>
              <a:rPr lang="en-US" dirty="0" smtClean="0">
                <a:solidFill>
                  <a:schemeClr val="tx1"/>
                </a:solidFill>
              </a:rPr>
              <a:t> </a:t>
            </a:r>
            <a:r>
              <a:rPr lang="en-US" dirty="0" smtClean="0">
                <a:solidFill>
                  <a:schemeClr val="tx1"/>
                </a:solidFill>
              </a:rPr>
              <a:t>con PC, ORPF, </a:t>
            </a:r>
            <a:r>
              <a:rPr lang="en-US" dirty="0" err="1" smtClean="0">
                <a:solidFill>
                  <a:schemeClr val="tx1"/>
                </a:solidFill>
              </a:rPr>
              <a:t>industria</a:t>
            </a:r>
            <a:r>
              <a:rPr lang="en-US" dirty="0" smtClean="0">
                <a:solidFill>
                  <a:schemeClr val="tx1"/>
                </a:solidFill>
              </a:rPr>
              <a:t> y </a:t>
            </a:r>
            <a:r>
              <a:rPr lang="en-US" dirty="0" err="1" smtClean="0">
                <a:solidFill>
                  <a:schemeClr val="tx1"/>
                </a:solidFill>
              </a:rPr>
              <a:t>otras</a:t>
            </a:r>
            <a:r>
              <a:rPr lang="en-US" dirty="0" smtClean="0">
                <a:solidFill>
                  <a:schemeClr val="tx1"/>
                </a:solidFill>
              </a:rPr>
              <a:t> </a:t>
            </a:r>
            <a:r>
              <a:rPr lang="en-US" dirty="0" err="1" smtClean="0">
                <a:solidFill>
                  <a:schemeClr val="tx1"/>
                </a:solidFill>
              </a:rPr>
              <a:t>organizaciones</a:t>
            </a:r>
            <a:r>
              <a:rPr lang="en-US" dirty="0" smtClean="0">
                <a:solidFill>
                  <a:schemeClr val="tx1"/>
                </a:solidFill>
              </a:rPr>
              <a:t>:</a:t>
            </a:r>
          </a:p>
          <a:p>
            <a:r>
              <a:rPr lang="es-ES" altLang="es-CR" b="0" dirty="0" smtClean="0">
                <a:solidFill>
                  <a:srgbClr val="202124"/>
                </a:solidFill>
                <a:latin typeface="inherit"/>
              </a:rPr>
              <a:t>  Mayor </a:t>
            </a:r>
            <a:r>
              <a:rPr lang="es-ES" altLang="es-CR" b="0" dirty="0">
                <a:solidFill>
                  <a:srgbClr val="202124"/>
                </a:solidFill>
                <a:latin typeface="inherit"/>
              </a:rPr>
              <a:t>colaboración en la identificación de riesgos de plagas y en posibles acciones internacionales, así como la </a:t>
            </a:r>
            <a:r>
              <a:rPr lang="es-ES" altLang="es-CR" b="0" dirty="0" smtClean="0">
                <a:solidFill>
                  <a:srgbClr val="202124"/>
                </a:solidFill>
                <a:latin typeface="inherit"/>
              </a:rPr>
              <a:t>consistencia </a:t>
            </a:r>
            <a:r>
              <a:rPr lang="es-ES" altLang="es-CR" b="0" dirty="0">
                <a:solidFill>
                  <a:srgbClr val="202124"/>
                </a:solidFill>
                <a:latin typeface="inherit"/>
              </a:rPr>
              <a:t>de las reglamentaciones pertinentes con la Recomendación de la CMF relacionada con los contenedores marítimos</a:t>
            </a:r>
            <a:endParaRPr lang="en-US" dirty="0" smtClean="0"/>
          </a:p>
          <a:p>
            <a:endParaRPr lang="en-US" b="0" dirty="0"/>
          </a:p>
          <a:p>
            <a:endParaRPr lang="en-US" dirty="0"/>
          </a:p>
        </p:txBody>
      </p:sp>
      <p:pic>
        <p:nvPicPr>
          <p:cNvPr id="4" name="Picture 2" descr="http://www.phytosanitary.info/sites/phytosanitary.info/files/styles/large/public/Aproceros-leucopoda_Schroeder_1.jpg?itok=at-PrJa7"/>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772962" y="1984587"/>
            <a:ext cx="3735418" cy="438474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p:cNvSpPr>
            <a:spLocks noChangeArrowheads="1"/>
          </p:cNvSpPr>
          <p:nvPr/>
        </p:nvSpPr>
        <p:spPr bwMode="auto">
          <a:xfrm>
            <a:off x="0" y="79837"/>
            <a:ext cx="96180" cy="29752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CR" sz="2100" b="0" i="0" u="none" strike="noStrike" cap="none" normalizeH="0" baseline="0" dirty="0" smtClean="0">
                <a:ln>
                  <a:noFill/>
                </a:ln>
                <a:solidFill>
                  <a:srgbClr val="202124"/>
                </a:solidFill>
                <a:effectLst/>
                <a:latin typeface="inherit"/>
              </a:rPr>
              <a:t>.</a:t>
            </a:r>
            <a:r>
              <a:rPr kumimoji="0" lang="es-ES" altLang="es-CR" sz="600" b="0" i="0" u="none" strike="noStrike" cap="none" normalizeH="0" baseline="0" dirty="0" smtClean="0">
                <a:ln>
                  <a:noFill/>
                </a:ln>
                <a:solidFill>
                  <a:schemeClr val="tx1"/>
                </a:solidFill>
                <a:effectLst/>
              </a:rPr>
              <a:t> </a:t>
            </a:r>
            <a:endParaRPr kumimoji="0" lang="es-ES" altLang="es-C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11643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3450" y="1192779"/>
            <a:ext cx="7879763" cy="1143000"/>
          </a:xfrm>
        </p:spPr>
        <p:txBody>
          <a:bodyPr/>
          <a:lstStyle/>
          <a:p>
            <a:r>
              <a:rPr lang="en-US" sz="2800" dirty="0">
                <a:solidFill>
                  <a:srgbClr val="165A30"/>
                </a:solidFill>
              </a:rPr>
              <a:t>Plan de </a:t>
            </a:r>
            <a:r>
              <a:rPr lang="en-US" sz="2800" dirty="0" err="1">
                <a:solidFill>
                  <a:srgbClr val="165A30"/>
                </a:solidFill>
              </a:rPr>
              <a:t>trabajo</a:t>
            </a:r>
            <a:r>
              <a:rPr lang="en-US" sz="2800" dirty="0">
                <a:solidFill>
                  <a:srgbClr val="165A30"/>
                </a:solidFill>
              </a:rPr>
              <a:t> final del </a:t>
            </a:r>
            <a:r>
              <a:rPr lang="en-US" sz="2800" dirty="0" smtClean="0">
                <a:solidFill>
                  <a:srgbClr val="165A30"/>
                </a:solidFill>
              </a:rPr>
              <a:t>GTCM (</a:t>
            </a:r>
            <a:r>
              <a:rPr lang="en-US" sz="2800" dirty="0">
                <a:solidFill>
                  <a:srgbClr val="165A30"/>
                </a:solidFill>
              </a:rPr>
              <a:t>cont</a:t>
            </a:r>
            <a:r>
              <a:rPr lang="en-US" sz="2800" dirty="0" smtClean="0">
                <a:solidFill>
                  <a:srgbClr val="165A30"/>
                </a:solidFill>
              </a:rPr>
              <a:t>.)</a:t>
            </a:r>
            <a:endParaRPr lang="en-US" dirty="0"/>
          </a:p>
        </p:txBody>
      </p:sp>
      <p:sp>
        <p:nvSpPr>
          <p:cNvPr id="3" name="Content Placeholder 2"/>
          <p:cNvSpPr>
            <a:spLocks noGrp="1"/>
          </p:cNvSpPr>
          <p:nvPr>
            <p:ph idx="1"/>
          </p:nvPr>
        </p:nvSpPr>
        <p:spPr>
          <a:xfrm>
            <a:off x="375156" y="1851996"/>
            <a:ext cx="4259766" cy="4602163"/>
          </a:xfrm>
        </p:spPr>
        <p:txBody>
          <a:bodyPr>
            <a:normAutofit/>
          </a:bodyPr>
          <a:lstStyle/>
          <a:p>
            <a:r>
              <a:rPr lang="es-CR" dirty="0">
                <a:solidFill>
                  <a:schemeClr val="tx1"/>
                </a:solidFill>
              </a:rPr>
              <a:t>Comunicación y sensibilización: </a:t>
            </a:r>
            <a:endParaRPr lang="es-CR" dirty="0" smtClean="0">
              <a:solidFill>
                <a:schemeClr val="tx1"/>
              </a:solidFill>
            </a:endParaRPr>
          </a:p>
          <a:p>
            <a:endParaRPr lang="es-CR" dirty="0">
              <a:solidFill>
                <a:schemeClr val="tx1"/>
              </a:solidFill>
            </a:endParaRPr>
          </a:p>
          <a:p>
            <a:r>
              <a:rPr lang="es-CR" b="0" dirty="0" smtClean="0">
                <a:solidFill>
                  <a:schemeClr val="tx1"/>
                </a:solidFill>
              </a:rPr>
              <a:t>mayor </a:t>
            </a:r>
            <a:r>
              <a:rPr lang="es-CR" b="0" dirty="0">
                <a:solidFill>
                  <a:schemeClr val="tx1"/>
                </a:solidFill>
              </a:rPr>
              <a:t>conciencia de las diferentes partes interesadas sobre los riesgos de plagas de los contenedores marítimos mediante el suministro de información y la posible gestión de riesgos</a:t>
            </a:r>
            <a:r>
              <a:rPr lang="es-CR" b="0" dirty="0" smtClean="0">
                <a:solidFill>
                  <a:schemeClr val="tx1"/>
                </a:solidFill>
              </a:rPr>
              <a:t>.</a:t>
            </a:r>
          </a:p>
          <a:p>
            <a:endParaRPr lang="es-CR" dirty="0" smtClean="0">
              <a:solidFill>
                <a:schemeClr val="tx1"/>
              </a:solidFill>
            </a:endParaRPr>
          </a:p>
          <a:p>
            <a:r>
              <a:rPr lang="es-CR" dirty="0" smtClean="0">
                <a:solidFill>
                  <a:schemeClr val="tx1"/>
                </a:solidFill>
              </a:rPr>
              <a:t>Recomendaciones:</a:t>
            </a:r>
          </a:p>
          <a:p>
            <a:endParaRPr lang="es-CR" dirty="0" smtClean="0">
              <a:solidFill>
                <a:schemeClr val="tx1"/>
              </a:solidFill>
            </a:endParaRPr>
          </a:p>
          <a:p>
            <a:r>
              <a:rPr lang="es-CR" b="0" dirty="0" smtClean="0">
                <a:solidFill>
                  <a:schemeClr val="tx1"/>
                </a:solidFill>
              </a:rPr>
              <a:t>elaboradas </a:t>
            </a:r>
            <a:r>
              <a:rPr lang="es-CR" b="0" dirty="0" smtClean="0">
                <a:solidFill>
                  <a:schemeClr val="tx1"/>
                </a:solidFill>
              </a:rPr>
              <a:t>sobre la forma de abordar </a:t>
            </a:r>
            <a:r>
              <a:rPr lang="es-CR" b="0" dirty="0">
                <a:solidFill>
                  <a:schemeClr val="tx1"/>
                </a:solidFill>
              </a:rPr>
              <a:t>los riesgos de los contenedores marítimos </a:t>
            </a:r>
            <a:r>
              <a:rPr lang="es-CR" b="0" dirty="0" smtClean="0">
                <a:solidFill>
                  <a:schemeClr val="tx1"/>
                </a:solidFill>
              </a:rPr>
              <a:t>y el </a:t>
            </a:r>
            <a:r>
              <a:rPr lang="es-CR" b="0" dirty="0">
                <a:solidFill>
                  <a:schemeClr val="tx1"/>
                </a:solidFill>
              </a:rPr>
              <a:t>informe final del </a:t>
            </a:r>
            <a:r>
              <a:rPr lang="es-CR" b="0" dirty="0" smtClean="0">
                <a:solidFill>
                  <a:schemeClr val="tx1"/>
                </a:solidFill>
              </a:rPr>
              <a:t>GTCM presentado a </a:t>
            </a:r>
            <a:r>
              <a:rPr lang="es-CR" b="0" dirty="0">
                <a:solidFill>
                  <a:schemeClr val="tx1"/>
                </a:solidFill>
              </a:rPr>
              <a:t>la CMF </a:t>
            </a:r>
            <a:r>
              <a:rPr lang="es-CR" b="0" dirty="0" smtClean="0">
                <a:solidFill>
                  <a:schemeClr val="tx1"/>
                </a:solidFill>
              </a:rPr>
              <a:t>.</a:t>
            </a:r>
            <a:endParaRPr lang="en-US" b="0" dirty="0">
              <a:solidFill>
                <a:schemeClr val="tx1"/>
              </a:solidFill>
            </a:endParaRPr>
          </a:p>
          <a:p>
            <a:endParaRPr lang="en-US" dirty="0"/>
          </a:p>
        </p:txBody>
      </p:sp>
      <p:pic>
        <p:nvPicPr>
          <p:cNvPr id="4" name="Picture 2" descr="C:\Users\Brunel\Desktop\00112039.jpg"/>
          <p:cNvPicPr>
            <a:picLocks noChangeAspect="1" noChangeArrowheads="1"/>
          </p:cNvPicPr>
          <p:nvPr/>
        </p:nvPicPr>
        <p:blipFill>
          <a:blip r:embed="rId3" cstate="print"/>
          <a:srcRect/>
          <a:stretch>
            <a:fillRect/>
          </a:stretch>
        </p:blipFill>
        <p:spPr bwMode="auto">
          <a:xfrm>
            <a:off x="4907383" y="1897992"/>
            <a:ext cx="3664583" cy="4228170"/>
          </a:xfrm>
          <a:prstGeom prst="rect">
            <a:avLst/>
          </a:prstGeom>
          <a:noFill/>
          <a:ln w="38100">
            <a:solidFill>
              <a:srgbClr val="000000"/>
            </a:solidFill>
            <a:miter lim="800000"/>
            <a:headEnd/>
            <a:tailEnd/>
          </a:ln>
        </p:spPr>
      </p:pic>
    </p:spTree>
    <p:extLst>
      <p:ext uri="{BB962C8B-B14F-4D97-AF65-F5344CB8AC3E}">
        <p14:creationId xmlns:p14="http://schemas.microsoft.com/office/powerpoint/2010/main" val="3861530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387" y="1284412"/>
            <a:ext cx="8229600" cy="914400"/>
          </a:xfrm>
        </p:spPr>
        <p:txBody>
          <a:bodyPr>
            <a:normAutofit/>
          </a:bodyPr>
          <a:lstStyle/>
          <a:p>
            <a:r>
              <a:rPr lang="en-GB" sz="2800" dirty="0" err="1" smtClean="0">
                <a:solidFill>
                  <a:srgbClr val="165A30"/>
                </a:solidFill>
              </a:rPr>
              <a:t>Qué</a:t>
            </a:r>
            <a:r>
              <a:rPr lang="en-GB" sz="2800" dirty="0" smtClean="0">
                <a:solidFill>
                  <a:srgbClr val="165A30"/>
                </a:solidFill>
              </a:rPr>
              <a:t> </a:t>
            </a:r>
            <a:r>
              <a:rPr lang="en-GB" sz="2800" dirty="0" err="1" smtClean="0">
                <a:solidFill>
                  <a:srgbClr val="165A30"/>
                </a:solidFill>
              </a:rPr>
              <a:t>tipo</a:t>
            </a:r>
            <a:r>
              <a:rPr lang="en-GB" sz="2800" dirty="0" smtClean="0">
                <a:solidFill>
                  <a:srgbClr val="165A30"/>
                </a:solidFill>
              </a:rPr>
              <a:t> de </a:t>
            </a:r>
            <a:r>
              <a:rPr lang="en-GB" sz="2800" dirty="0" err="1" smtClean="0">
                <a:solidFill>
                  <a:srgbClr val="165A30"/>
                </a:solidFill>
              </a:rPr>
              <a:t>decisiones</a:t>
            </a:r>
            <a:r>
              <a:rPr lang="en-GB" sz="2800" dirty="0" smtClean="0">
                <a:solidFill>
                  <a:srgbClr val="165A30"/>
                </a:solidFill>
              </a:rPr>
              <a:t> se </a:t>
            </a:r>
            <a:r>
              <a:rPr lang="en-GB" sz="2800" dirty="0" err="1" smtClean="0">
                <a:solidFill>
                  <a:srgbClr val="165A30"/>
                </a:solidFill>
              </a:rPr>
              <a:t>esperan</a:t>
            </a:r>
            <a:r>
              <a:rPr lang="en-GB" sz="2800" dirty="0" smtClean="0">
                <a:solidFill>
                  <a:srgbClr val="165A30"/>
                </a:solidFill>
              </a:rPr>
              <a:t> de la CMF-16 (2022</a:t>
            </a:r>
            <a:r>
              <a:rPr lang="en-GB" sz="2800" dirty="0">
                <a:solidFill>
                  <a:srgbClr val="165A30"/>
                </a:solidFill>
              </a:rPr>
              <a:t>)</a:t>
            </a:r>
          </a:p>
        </p:txBody>
      </p:sp>
      <p:sp>
        <p:nvSpPr>
          <p:cNvPr id="3" name="Content Placeholder 2"/>
          <p:cNvSpPr>
            <a:spLocks noGrp="1"/>
          </p:cNvSpPr>
          <p:nvPr>
            <p:ph idx="1"/>
          </p:nvPr>
        </p:nvSpPr>
        <p:spPr/>
        <p:txBody>
          <a:bodyPr>
            <a:normAutofit/>
          </a:bodyPr>
          <a:lstStyle/>
          <a:p>
            <a:pPr marL="457200" indent="-457200">
              <a:buFont typeface="Arial" panose="020B0604020202020204" pitchFamily="34" charset="0"/>
              <a:buChar char="•"/>
            </a:pPr>
            <a:r>
              <a:rPr lang="en-US" sz="1800" b="0" dirty="0" err="1" smtClean="0">
                <a:solidFill>
                  <a:schemeClr val="tx1"/>
                </a:solidFill>
              </a:rPr>
              <a:t>Creación</a:t>
            </a:r>
            <a:r>
              <a:rPr lang="en-US" sz="1800" b="0" dirty="0" smtClean="0">
                <a:solidFill>
                  <a:schemeClr val="tx1"/>
                </a:solidFill>
              </a:rPr>
              <a:t> del </a:t>
            </a:r>
            <a:r>
              <a:rPr lang="en-US" sz="1800" b="0" dirty="0" err="1" smtClean="0">
                <a:solidFill>
                  <a:schemeClr val="tx1"/>
                </a:solidFill>
              </a:rPr>
              <a:t>grupo</a:t>
            </a:r>
            <a:r>
              <a:rPr lang="en-US" sz="1800" b="0" dirty="0" smtClean="0">
                <a:solidFill>
                  <a:schemeClr val="tx1"/>
                </a:solidFill>
              </a:rPr>
              <a:t> focal </a:t>
            </a:r>
            <a:r>
              <a:rPr lang="en-US" sz="1800" b="0" dirty="0" err="1" smtClean="0">
                <a:solidFill>
                  <a:schemeClr val="tx1"/>
                </a:solidFill>
              </a:rPr>
              <a:t>sobre</a:t>
            </a:r>
            <a:r>
              <a:rPr lang="en-US" sz="1800" b="0" dirty="0" smtClean="0">
                <a:solidFill>
                  <a:schemeClr val="tx1"/>
                </a:solidFill>
              </a:rPr>
              <a:t> </a:t>
            </a:r>
            <a:r>
              <a:rPr lang="en-US" sz="1800" b="0" dirty="0" err="1" smtClean="0">
                <a:solidFill>
                  <a:schemeClr val="tx1"/>
                </a:solidFill>
              </a:rPr>
              <a:t>contenedores</a:t>
            </a:r>
            <a:r>
              <a:rPr lang="en-US" sz="1800" b="0" dirty="0" smtClean="0">
                <a:solidFill>
                  <a:schemeClr val="tx1"/>
                </a:solidFill>
              </a:rPr>
              <a:t> </a:t>
            </a:r>
            <a:r>
              <a:rPr lang="en-US" sz="1800" b="0" dirty="0" err="1" smtClean="0">
                <a:solidFill>
                  <a:schemeClr val="tx1"/>
                </a:solidFill>
              </a:rPr>
              <a:t>marítimos</a:t>
            </a:r>
            <a:endParaRPr lang="en-US" sz="1800" b="0" dirty="0" smtClean="0">
              <a:solidFill>
                <a:schemeClr val="tx1"/>
              </a:solidFill>
            </a:endParaRPr>
          </a:p>
          <a:p>
            <a:pPr marL="457200" indent="-457200">
              <a:buFont typeface="Arial" panose="020B0604020202020204" pitchFamily="34" charset="0"/>
              <a:buChar char="•"/>
            </a:pPr>
            <a:r>
              <a:rPr lang="en-US" sz="1800" b="0" dirty="0" err="1" smtClean="0">
                <a:solidFill>
                  <a:schemeClr val="tx1"/>
                </a:solidFill>
              </a:rPr>
              <a:t>Considerar</a:t>
            </a:r>
            <a:r>
              <a:rPr lang="en-US" sz="1800" b="0" dirty="0" smtClean="0">
                <a:solidFill>
                  <a:schemeClr val="tx1"/>
                </a:solidFill>
              </a:rPr>
              <a:t> la </a:t>
            </a:r>
            <a:r>
              <a:rPr lang="en-US" sz="1800" b="0" dirty="0" err="1" smtClean="0">
                <a:solidFill>
                  <a:schemeClr val="tx1"/>
                </a:solidFill>
              </a:rPr>
              <a:t>realización</a:t>
            </a:r>
            <a:r>
              <a:rPr lang="en-US" sz="1800" b="0" dirty="0" smtClean="0">
                <a:solidFill>
                  <a:schemeClr val="tx1"/>
                </a:solidFill>
              </a:rPr>
              <a:t> de un taller </a:t>
            </a:r>
            <a:r>
              <a:rPr lang="en-US" sz="1800" b="0" dirty="0" err="1" smtClean="0">
                <a:solidFill>
                  <a:schemeClr val="tx1"/>
                </a:solidFill>
              </a:rPr>
              <a:t>internacional</a:t>
            </a:r>
            <a:r>
              <a:rPr lang="en-US" sz="1800" b="0" dirty="0">
                <a:solidFill>
                  <a:schemeClr val="tx1"/>
                </a:solidFill>
              </a:rPr>
              <a:t> </a:t>
            </a:r>
            <a:r>
              <a:rPr lang="en-US" sz="1800" b="0" dirty="0" smtClean="0">
                <a:solidFill>
                  <a:schemeClr val="tx1"/>
                </a:solidFill>
              </a:rPr>
              <a:t>(o </a:t>
            </a:r>
            <a:r>
              <a:rPr lang="en-US" sz="1800" b="0" dirty="0" err="1" smtClean="0">
                <a:solidFill>
                  <a:schemeClr val="tx1"/>
                </a:solidFill>
              </a:rPr>
              <a:t>una</a:t>
            </a:r>
            <a:r>
              <a:rPr lang="en-US" sz="1800" b="0" dirty="0" smtClean="0">
                <a:solidFill>
                  <a:schemeClr val="tx1"/>
                </a:solidFill>
              </a:rPr>
              <a:t> </a:t>
            </a:r>
            <a:r>
              <a:rPr lang="en-US" sz="1800" b="0" dirty="0" err="1" smtClean="0">
                <a:solidFill>
                  <a:schemeClr val="tx1"/>
                </a:solidFill>
              </a:rPr>
              <a:t>consulta</a:t>
            </a:r>
            <a:r>
              <a:rPr lang="en-US" sz="1800" b="0" dirty="0" smtClean="0">
                <a:solidFill>
                  <a:schemeClr val="tx1"/>
                </a:solidFill>
              </a:rPr>
              <a:t> </a:t>
            </a:r>
            <a:r>
              <a:rPr lang="en-US" sz="1800" b="0" dirty="0" err="1" smtClean="0">
                <a:solidFill>
                  <a:schemeClr val="tx1"/>
                </a:solidFill>
              </a:rPr>
              <a:t>técnica</a:t>
            </a:r>
            <a:r>
              <a:rPr lang="en-US" sz="1800" b="0" dirty="0" smtClean="0">
                <a:solidFill>
                  <a:schemeClr val="tx1"/>
                </a:solidFill>
              </a:rPr>
              <a:t> </a:t>
            </a:r>
            <a:r>
              <a:rPr lang="en-US" sz="1800" b="0" dirty="0" err="1" smtClean="0">
                <a:solidFill>
                  <a:schemeClr val="tx1"/>
                </a:solidFill>
              </a:rPr>
              <a:t>abierta</a:t>
            </a:r>
            <a:r>
              <a:rPr lang="en-US" sz="1800" b="0" dirty="0" smtClean="0">
                <a:solidFill>
                  <a:schemeClr val="tx1"/>
                </a:solidFill>
              </a:rPr>
              <a:t>), a finales de 2022. Los </a:t>
            </a:r>
            <a:r>
              <a:rPr lang="en-US" sz="1800" b="0" dirty="0" err="1" smtClean="0">
                <a:solidFill>
                  <a:schemeClr val="tx1"/>
                </a:solidFill>
              </a:rPr>
              <a:t>resultados</a:t>
            </a:r>
            <a:r>
              <a:rPr lang="en-US" sz="1800" b="0" dirty="0" smtClean="0">
                <a:solidFill>
                  <a:schemeClr val="tx1"/>
                </a:solidFill>
              </a:rPr>
              <a:t> del taller se </a:t>
            </a:r>
            <a:r>
              <a:rPr lang="en-US" sz="1800" b="0" dirty="0" err="1" smtClean="0">
                <a:solidFill>
                  <a:schemeClr val="tx1"/>
                </a:solidFill>
              </a:rPr>
              <a:t>esperaría</a:t>
            </a:r>
            <a:r>
              <a:rPr lang="en-US" sz="1800" b="0" dirty="0" smtClean="0">
                <a:solidFill>
                  <a:schemeClr val="tx1"/>
                </a:solidFill>
              </a:rPr>
              <a:t> que </a:t>
            </a:r>
            <a:r>
              <a:rPr lang="en-US" sz="1800" b="0" dirty="0" err="1" smtClean="0">
                <a:solidFill>
                  <a:schemeClr val="tx1"/>
                </a:solidFill>
              </a:rPr>
              <a:t>sean</a:t>
            </a:r>
            <a:r>
              <a:rPr lang="en-US" sz="1800" b="0" dirty="0" smtClean="0">
                <a:solidFill>
                  <a:schemeClr val="tx1"/>
                </a:solidFill>
              </a:rPr>
              <a:t> </a:t>
            </a:r>
            <a:r>
              <a:rPr lang="en-US" sz="1800" b="0" dirty="0" err="1" smtClean="0">
                <a:solidFill>
                  <a:schemeClr val="tx1"/>
                </a:solidFill>
              </a:rPr>
              <a:t>presentados</a:t>
            </a:r>
            <a:r>
              <a:rPr lang="en-US" sz="1800" b="0" dirty="0" smtClean="0">
                <a:solidFill>
                  <a:schemeClr val="tx1"/>
                </a:solidFill>
              </a:rPr>
              <a:t> en la CMF-17  en el 2023. </a:t>
            </a:r>
          </a:p>
          <a:p>
            <a:pPr marL="457200" indent="-457200">
              <a:buFont typeface="Arial" panose="020B0604020202020204" pitchFamily="34" charset="0"/>
              <a:buChar char="•"/>
            </a:pPr>
            <a:r>
              <a:rPr lang="en-US" sz="1800" b="0" dirty="0" smtClean="0">
                <a:solidFill>
                  <a:schemeClr val="tx1"/>
                </a:solidFill>
              </a:rPr>
              <a:t>Si </a:t>
            </a:r>
            <a:r>
              <a:rPr lang="en-US" sz="1800" b="0" dirty="0" err="1" smtClean="0">
                <a:solidFill>
                  <a:schemeClr val="tx1"/>
                </a:solidFill>
              </a:rPr>
              <a:t>proceder</a:t>
            </a:r>
            <a:r>
              <a:rPr lang="en-US" sz="1800" b="0" dirty="0" smtClean="0">
                <a:solidFill>
                  <a:schemeClr val="tx1"/>
                </a:solidFill>
              </a:rPr>
              <a:t> con: </a:t>
            </a:r>
            <a:endParaRPr lang="en-US" sz="1800" b="0" dirty="0">
              <a:solidFill>
                <a:schemeClr val="tx1"/>
              </a:solidFill>
            </a:endParaRPr>
          </a:p>
          <a:p>
            <a:pPr marL="514350" indent="-514350">
              <a:buAutoNum type="alphaLcParenR"/>
            </a:pPr>
            <a:r>
              <a:rPr lang="en-US" sz="1800" b="0" dirty="0" err="1" smtClean="0">
                <a:solidFill>
                  <a:schemeClr val="tx1"/>
                </a:solidFill>
              </a:rPr>
              <a:t>Una</a:t>
            </a:r>
            <a:r>
              <a:rPr lang="en-US" sz="1800" b="0" dirty="0" smtClean="0">
                <a:solidFill>
                  <a:schemeClr val="tx1"/>
                </a:solidFill>
              </a:rPr>
              <a:t> </a:t>
            </a:r>
            <a:r>
              <a:rPr lang="en-US" sz="1800" b="0" dirty="0" err="1" smtClean="0">
                <a:solidFill>
                  <a:schemeClr val="tx1"/>
                </a:solidFill>
              </a:rPr>
              <a:t>posible</a:t>
            </a:r>
            <a:r>
              <a:rPr lang="en-US" sz="1800" b="0" dirty="0" smtClean="0">
                <a:solidFill>
                  <a:schemeClr val="tx1"/>
                </a:solidFill>
              </a:rPr>
              <a:t> </a:t>
            </a:r>
            <a:r>
              <a:rPr lang="en-US" sz="1800" b="0" dirty="0" err="1" smtClean="0">
                <a:solidFill>
                  <a:schemeClr val="tx1"/>
                </a:solidFill>
              </a:rPr>
              <a:t>revisión</a:t>
            </a:r>
            <a:r>
              <a:rPr lang="en-US" sz="1800" b="0" dirty="0" smtClean="0">
                <a:solidFill>
                  <a:schemeClr val="tx1"/>
                </a:solidFill>
              </a:rPr>
              <a:t> de la </a:t>
            </a:r>
            <a:r>
              <a:rPr lang="en-US" sz="1800" b="0" dirty="0" err="1" smtClean="0">
                <a:solidFill>
                  <a:schemeClr val="tx1"/>
                </a:solidFill>
              </a:rPr>
              <a:t>recomendación</a:t>
            </a:r>
            <a:r>
              <a:rPr lang="en-US" sz="1800" b="0" dirty="0" smtClean="0">
                <a:solidFill>
                  <a:schemeClr val="tx1"/>
                </a:solidFill>
              </a:rPr>
              <a:t> No. 6 de la CMF </a:t>
            </a:r>
            <a:r>
              <a:rPr lang="en-US" sz="1800" b="0" dirty="0" err="1" smtClean="0">
                <a:solidFill>
                  <a:schemeClr val="tx1"/>
                </a:solidFill>
              </a:rPr>
              <a:t>sobre</a:t>
            </a:r>
            <a:r>
              <a:rPr lang="en-US" sz="1800" b="0" dirty="0" smtClean="0">
                <a:solidFill>
                  <a:schemeClr val="tx1"/>
                </a:solidFill>
              </a:rPr>
              <a:t> </a:t>
            </a:r>
            <a:r>
              <a:rPr lang="en-US" sz="1800" b="0" dirty="0" err="1" smtClean="0">
                <a:solidFill>
                  <a:schemeClr val="tx1"/>
                </a:solidFill>
              </a:rPr>
              <a:t>contenedores</a:t>
            </a:r>
            <a:r>
              <a:rPr lang="en-US" sz="1800" b="0" dirty="0" smtClean="0">
                <a:solidFill>
                  <a:schemeClr val="tx1"/>
                </a:solidFill>
              </a:rPr>
              <a:t> </a:t>
            </a:r>
            <a:r>
              <a:rPr lang="en-US" sz="1800" b="0" dirty="0" err="1" smtClean="0">
                <a:solidFill>
                  <a:schemeClr val="tx1"/>
                </a:solidFill>
              </a:rPr>
              <a:t>marítimos</a:t>
            </a:r>
            <a:r>
              <a:rPr lang="en-US" sz="1800" b="0" dirty="0" smtClean="0">
                <a:solidFill>
                  <a:schemeClr val="tx1"/>
                </a:solidFill>
              </a:rPr>
              <a:t>; </a:t>
            </a:r>
            <a:endParaRPr lang="en-US" sz="1800" b="0" dirty="0">
              <a:solidFill>
                <a:schemeClr val="tx1"/>
              </a:solidFill>
            </a:endParaRPr>
          </a:p>
          <a:p>
            <a:pPr marL="514350" indent="-514350">
              <a:buAutoNum type="alphaLcParenR"/>
            </a:pPr>
            <a:r>
              <a:rPr lang="en-US" sz="1800" b="0" dirty="0">
                <a:solidFill>
                  <a:schemeClr val="tx1"/>
                </a:solidFill>
              </a:rPr>
              <a:t> </a:t>
            </a:r>
            <a:r>
              <a:rPr lang="en-US" sz="1800" b="0" dirty="0" err="1" smtClean="0">
                <a:solidFill>
                  <a:schemeClr val="tx1"/>
                </a:solidFill>
              </a:rPr>
              <a:t>Una</a:t>
            </a:r>
            <a:r>
              <a:rPr lang="en-US" sz="1800" b="0" dirty="0" smtClean="0">
                <a:solidFill>
                  <a:schemeClr val="tx1"/>
                </a:solidFill>
              </a:rPr>
              <a:t> </a:t>
            </a:r>
            <a:r>
              <a:rPr lang="en-US" sz="1800" b="0" dirty="0" err="1" smtClean="0">
                <a:solidFill>
                  <a:schemeClr val="tx1"/>
                </a:solidFill>
              </a:rPr>
              <a:t>posible</a:t>
            </a:r>
            <a:r>
              <a:rPr lang="en-US" sz="1800" b="0" dirty="0" smtClean="0">
                <a:solidFill>
                  <a:schemeClr val="tx1"/>
                </a:solidFill>
              </a:rPr>
              <a:t> NIMF </a:t>
            </a:r>
            <a:r>
              <a:rPr lang="en-US" sz="1800" b="0" dirty="0" err="1" smtClean="0">
                <a:solidFill>
                  <a:schemeClr val="tx1"/>
                </a:solidFill>
              </a:rPr>
              <a:t>sobre</a:t>
            </a:r>
            <a:r>
              <a:rPr lang="en-US" sz="1800" b="0" dirty="0" smtClean="0">
                <a:solidFill>
                  <a:schemeClr val="tx1"/>
                </a:solidFill>
              </a:rPr>
              <a:t> </a:t>
            </a:r>
            <a:r>
              <a:rPr lang="en-US" sz="1800" b="0" dirty="0" err="1" smtClean="0">
                <a:solidFill>
                  <a:schemeClr val="tx1"/>
                </a:solidFill>
              </a:rPr>
              <a:t>contenedores</a:t>
            </a:r>
            <a:r>
              <a:rPr lang="en-US" sz="1800" b="0" dirty="0" smtClean="0">
                <a:solidFill>
                  <a:schemeClr val="tx1"/>
                </a:solidFill>
              </a:rPr>
              <a:t> </a:t>
            </a:r>
            <a:r>
              <a:rPr lang="en-US" sz="1800" b="0" dirty="0" err="1" smtClean="0">
                <a:solidFill>
                  <a:schemeClr val="tx1"/>
                </a:solidFill>
              </a:rPr>
              <a:t>marítimos</a:t>
            </a:r>
            <a:r>
              <a:rPr lang="en-US" sz="1800" b="0" dirty="0" smtClean="0">
                <a:solidFill>
                  <a:schemeClr val="tx1"/>
                </a:solidFill>
              </a:rPr>
              <a:t>;</a:t>
            </a:r>
            <a:endParaRPr lang="en-US" sz="1800" b="0" dirty="0">
              <a:solidFill>
                <a:schemeClr val="tx1"/>
              </a:solidFill>
            </a:endParaRPr>
          </a:p>
          <a:p>
            <a:pPr marL="457200" indent="-457200">
              <a:buFont typeface="Arial" panose="020B0604020202020204" pitchFamily="34" charset="0"/>
              <a:buChar char="•"/>
            </a:pPr>
            <a:endParaRPr lang="en-US" sz="1800" b="0" dirty="0"/>
          </a:p>
          <a:p>
            <a:pPr marL="457200" indent="-457200">
              <a:buFont typeface="Arial" panose="020B0604020202020204" pitchFamily="34" charset="0"/>
              <a:buChar char="•"/>
            </a:pPr>
            <a:endParaRPr lang="en-GB" sz="1800" dirty="0"/>
          </a:p>
        </p:txBody>
      </p:sp>
    </p:spTree>
    <p:extLst>
      <p:ext uri="{BB962C8B-B14F-4D97-AF65-F5344CB8AC3E}">
        <p14:creationId xmlns:p14="http://schemas.microsoft.com/office/powerpoint/2010/main" val="3512959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Gracias </a:t>
            </a:r>
          </a:p>
        </p:txBody>
      </p:sp>
      <p:sp>
        <p:nvSpPr>
          <p:cNvPr id="3" name="Rectangle 2">
            <a:extLst>
              <a:ext uri="{FF2B5EF4-FFF2-40B4-BE49-F238E27FC236}">
                <a16:creationId xmlns:a16="http://schemas.microsoft.com/office/drawing/2014/main" id="{A5343FCF-8DD9-BC48-8DE5-A30633EF8F93}"/>
              </a:ext>
            </a:extLst>
          </p:cNvPr>
          <p:cNvSpPr/>
          <p:nvPr/>
        </p:nvSpPr>
        <p:spPr>
          <a:xfrm>
            <a:off x="3600450" y="4229100"/>
            <a:ext cx="3714750" cy="1477328"/>
          </a:xfrm>
          <a:prstGeom prst="rect">
            <a:avLst/>
          </a:prstGeom>
        </p:spPr>
        <p:txBody>
          <a:bodyPr wrap="square">
            <a:spAutoFit/>
          </a:bodyPr>
          <a:lstStyle/>
          <a:p>
            <a:r>
              <a:rPr lang="fr-FR" altLang="en-US" sz="1200" b="1" dirty="0" err="1">
                <a:solidFill>
                  <a:schemeClr val="bg1"/>
                </a:solidFill>
                <a:ea typeface="Arial Unicode MS" panose="020B0604020202020204" pitchFamily="34" charset="-128"/>
                <a:cs typeface="Arial" panose="020B0604020202020204" pitchFamily="34" charset="0"/>
              </a:rPr>
              <a:t>Secretaria</a:t>
            </a:r>
            <a:r>
              <a:rPr lang="fr-FR" altLang="en-US" sz="1200" b="1" dirty="0">
                <a:solidFill>
                  <a:schemeClr val="bg1"/>
                </a:solidFill>
                <a:ea typeface="Arial Unicode MS" panose="020B0604020202020204" pitchFamily="34" charset="-128"/>
                <a:cs typeface="Arial" panose="020B0604020202020204" pitchFamily="34" charset="0"/>
              </a:rPr>
              <a:t> de la CIPF</a:t>
            </a:r>
            <a:br>
              <a:rPr lang="fr-FR" altLang="en-US" sz="1200" b="1" dirty="0">
                <a:solidFill>
                  <a:schemeClr val="bg1"/>
                </a:solidFill>
                <a:ea typeface="Arial Unicode MS" panose="020B0604020202020204" pitchFamily="34" charset="-128"/>
                <a:cs typeface="Arial" panose="020B0604020202020204" pitchFamily="34" charset="0"/>
              </a:rPr>
            </a:br>
            <a:r>
              <a:rPr lang="fr-FR" altLang="en-US" sz="1200" b="1" dirty="0">
                <a:solidFill>
                  <a:schemeClr val="bg1"/>
                </a:solidFill>
                <a:ea typeface="Arial Unicode MS" panose="020B0604020202020204" pitchFamily="34" charset="-128"/>
                <a:cs typeface="Arial" panose="020B0604020202020204" pitchFamily="34" charset="0"/>
              </a:rPr>
              <a:t/>
            </a:r>
            <a:br>
              <a:rPr lang="fr-FR" altLang="en-US" sz="1200" b="1" dirty="0">
                <a:solidFill>
                  <a:schemeClr val="bg1"/>
                </a:solidFill>
                <a:ea typeface="Arial Unicode MS" panose="020B0604020202020204" pitchFamily="34" charset="-128"/>
                <a:cs typeface="Arial" panose="020B0604020202020204" pitchFamily="34" charset="0"/>
              </a:rPr>
            </a:br>
            <a:r>
              <a:rPr lang="fr-FR" altLang="en-US" sz="1200" dirty="0" err="1">
                <a:solidFill>
                  <a:schemeClr val="bg1"/>
                </a:solidFill>
                <a:ea typeface="Arial Unicode MS" panose="020B0604020202020204" pitchFamily="34" charset="-128"/>
                <a:cs typeface="Arial" panose="020B0604020202020204" pitchFamily="34" charset="0"/>
              </a:rPr>
              <a:t>Organización</a:t>
            </a:r>
            <a:r>
              <a:rPr lang="fr-FR" altLang="en-US" sz="1200" dirty="0">
                <a:solidFill>
                  <a:schemeClr val="bg1"/>
                </a:solidFill>
                <a:ea typeface="Arial Unicode MS" panose="020B0604020202020204" pitchFamily="34" charset="-128"/>
                <a:cs typeface="Arial" panose="020B0604020202020204" pitchFamily="34" charset="0"/>
              </a:rPr>
              <a:t> de las </a:t>
            </a:r>
            <a:r>
              <a:rPr lang="fr-FR" altLang="en-US" sz="1200" dirty="0" err="1">
                <a:solidFill>
                  <a:schemeClr val="bg1"/>
                </a:solidFill>
                <a:ea typeface="Arial Unicode MS" panose="020B0604020202020204" pitchFamily="34" charset="-128"/>
                <a:cs typeface="Arial" panose="020B0604020202020204" pitchFamily="34" charset="0"/>
              </a:rPr>
              <a:t>Naciones</a:t>
            </a:r>
            <a:r>
              <a:rPr lang="fr-FR" altLang="en-US" sz="1200" dirty="0">
                <a:solidFill>
                  <a:schemeClr val="bg1"/>
                </a:solidFill>
                <a:ea typeface="Arial Unicode MS" panose="020B0604020202020204" pitchFamily="34" charset="-128"/>
                <a:cs typeface="Arial" panose="020B0604020202020204" pitchFamily="34" charset="0"/>
              </a:rPr>
              <a:t> </a:t>
            </a:r>
            <a:r>
              <a:rPr lang="fr-FR" altLang="en-US" sz="1200" dirty="0" err="1">
                <a:solidFill>
                  <a:schemeClr val="bg1"/>
                </a:solidFill>
                <a:ea typeface="Arial Unicode MS" panose="020B0604020202020204" pitchFamily="34" charset="-128"/>
                <a:cs typeface="Arial" panose="020B0604020202020204" pitchFamily="34" charset="0"/>
              </a:rPr>
              <a:t>Unidas</a:t>
            </a:r>
            <a:r>
              <a:rPr lang="fr-FR" altLang="en-US" sz="1200" dirty="0">
                <a:solidFill>
                  <a:schemeClr val="bg1"/>
                </a:solidFill>
                <a:ea typeface="Arial Unicode MS" panose="020B0604020202020204" pitchFamily="34" charset="-128"/>
                <a:cs typeface="Arial" panose="020B0604020202020204" pitchFamily="34" charset="0"/>
              </a:rPr>
              <a:t> para la </a:t>
            </a:r>
            <a:r>
              <a:rPr lang="fr-FR" altLang="en-US" sz="1200" dirty="0" err="1">
                <a:solidFill>
                  <a:schemeClr val="bg1"/>
                </a:solidFill>
                <a:ea typeface="Arial Unicode MS" panose="020B0604020202020204" pitchFamily="34" charset="-128"/>
                <a:cs typeface="Arial" panose="020B0604020202020204" pitchFamily="34" charset="0"/>
              </a:rPr>
              <a:t>Agricultura</a:t>
            </a:r>
            <a:r>
              <a:rPr lang="fr-FR" altLang="en-US" sz="1200" dirty="0">
                <a:solidFill>
                  <a:schemeClr val="bg1"/>
                </a:solidFill>
                <a:ea typeface="Arial Unicode MS" panose="020B0604020202020204" pitchFamily="34" charset="-128"/>
                <a:cs typeface="Arial" panose="020B0604020202020204" pitchFamily="34" charset="0"/>
              </a:rPr>
              <a:t> y la </a:t>
            </a:r>
            <a:r>
              <a:rPr lang="fr-FR" altLang="en-US" sz="1200" dirty="0" err="1">
                <a:solidFill>
                  <a:schemeClr val="bg1"/>
                </a:solidFill>
                <a:ea typeface="Arial Unicode MS" panose="020B0604020202020204" pitchFamily="34" charset="-128"/>
                <a:cs typeface="Arial" panose="020B0604020202020204" pitchFamily="34" charset="0"/>
              </a:rPr>
              <a:t>Alimentación</a:t>
            </a:r>
            <a:r>
              <a:rPr lang="fr-FR" altLang="en-US" sz="1200" dirty="0">
                <a:solidFill>
                  <a:schemeClr val="bg1"/>
                </a:solidFill>
                <a:ea typeface="Arial Unicode MS" panose="020B0604020202020204" pitchFamily="34" charset="-128"/>
                <a:cs typeface="Arial" panose="020B0604020202020204" pitchFamily="34" charset="0"/>
              </a:rPr>
              <a:t> (FAO)</a:t>
            </a:r>
            <a:br>
              <a:rPr lang="fr-FR" altLang="en-US" sz="1200" dirty="0">
                <a:solidFill>
                  <a:schemeClr val="bg1"/>
                </a:solidFill>
                <a:ea typeface="Arial Unicode MS" panose="020B0604020202020204" pitchFamily="34" charset="-128"/>
                <a:cs typeface="Arial" panose="020B0604020202020204" pitchFamily="34" charset="0"/>
              </a:rPr>
            </a:br>
            <a:r>
              <a:rPr lang="fr-FR" altLang="en-US" sz="1200" dirty="0">
                <a:solidFill>
                  <a:schemeClr val="bg1"/>
                </a:solidFill>
                <a:ea typeface="Arial Unicode MS" panose="020B0604020202020204" pitchFamily="34" charset="-128"/>
                <a:cs typeface="Arial" panose="020B0604020202020204" pitchFamily="34" charset="0"/>
              </a:rPr>
              <a:t/>
            </a:r>
            <a:br>
              <a:rPr lang="fr-FR" altLang="en-US" sz="1200" dirty="0">
                <a:solidFill>
                  <a:schemeClr val="bg1"/>
                </a:solidFill>
                <a:ea typeface="Arial Unicode MS" panose="020B0604020202020204" pitchFamily="34" charset="-128"/>
                <a:cs typeface="Arial" panose="020B0604020202020204" pitchFamily="34" charset="0"/>
              </a:rPr>
            </a:br>
            <a:r>
              <a:rPr lang="fr-FR" altLang="en-US" sz="1200" b="1" dirty="0">
                <a:solidFill>
                  <a:schemeClr val="bg1"/>
                </a:solidFill>
                <a:ea typeface="Arial Unicode MS" panose="020B0604020202020204" pitchFamily="34" charset="-128"/>
                <a:cs typeface="Arial" panose="020B0604020202020204" pitchFamily="34" charset="0"/>
              </a:rPr>
              <a:t>ippc@fao.org | www.ippc.int</a:t>
            </a:r>
            <a:r>
              <a:rPr lang="en-US" sz="4050" dirty="0">
                <a:solidFill>
                  <a:schemeClr val="bg1"/>
                </a:solidFill>
              </a:rPr>
              <a:t/>
            </a:r>
            <a:br>
              <a:rPr lang="en-US" sz="405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3213474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C72CB-2DA0-DF42-A9A9-8679DF49371D}"/>
              </a:ext>
            </a:extLst>
          </p:cNvPr>
          <p:cNvSpPr>
            <a:spLocks noGrp="1"/>
          </p:cNvSpPr>
          <p:nvPr>
            <p:ph type="title"/>
          </p:nvPr>
        </p:nvSpPr>
        <p:spPr>
          <a:xfrm>
            <a:off x="533400" y="794084"/>
            <a:ext cx="8229600" cy="914400"/>
          </a:xfrm>
        </p:spPr>
        <p:txBody>
          <a:bodyPr>
            <a:noAutofit/>
          </a:bodyPr>
          <a:lstStyle/>
          <a:p>
            <a:pPr algn="ctr"/>
            <a:r>
              <a:rPr lang="en-US" sz="2800" dirty="0"/>
              <a:t/>
            </a:r>
            <a:br>
              <a:rPr lang="en-US" sz="2800" dirty="0"/>
            </a:br>
            <a:r>
              <a:rPr lang="en-US" sz="2800" dirty="0" err="1" smtClean="0">
                <a:solidFill>
                  <a:srgbClr val="165A30"/>
                </a:solidFill>
              </a:rPr>
              <a:t>Riesgos</a:t>
            </a:r>
            <a:r>
              <a:rPr lang="en-US" sz="2800" dirty="0" smtClean="0">
                <a:solidFill>
                  <a:srgbClr val="165A30"/>
                </a:solidFill>
              </a:rPr>
              <a:t> </a:t>
            </a:r>
            <a:r>
              <a:rPr lang="en-US" sz="2800" dirty="0" err="1" smtClean="0">
                <a:solidFill>
                  <a:srgbClr val="165A30"/>
                </a:solidFill>
              </a:rPr>
              <a:t>Asociados</a:t>
            </a:r>
            <a:r>
              <a:rPr lang="en-US" sz="2800" dirty="0" smtClean="0">
                <a:solidFill>
                  <a:srgbClr val="165A30"/>
                </a:solidFill>
              </a:rPr>
              <a:t> con la </a:t>
            </a:r>
            <a:r>
              <a:rPr lang="en-US" sz="2800" dirty="0" err="1" smtClean="0">
                <a:solidFill>
                  <a:srgbClr val="165A30"/>
                </a:solidFill>
              </a:rPr>
              <a:t>movilización</a:t>
            </a:r>
            <a:r>
              <a:rPr lang="en-US" sz="2800" dirty="0" smtClean="0">
                <a:solidFill>
                  <a:srgbClr val="165A30"/>
                </a:solidFill>
              </a:rPr>
              <a:t> de </a:t>
            </a:r>
            <a:r>
              <a:rPr lang="en-US" sz="2800" dirty="0" err="1" smtClean="0">
                <a:solidFill>
                  <a:srgbClr val="165A30"/>
                </a:solidFill>
              </a:rPr>
              <a:t>contenedores</a:t>
            </a:r>
            <a:r>
              <a:rPr lang="en-US" sz="2800" dirty="0" smtClean="0">
                <a:solidFill>
                  <a:srgbClr val="165A30"/>
                </a:solidFill>
              </a:rPr>
              <a:t> </a:t>
            </a:r>
            <a:r>
              <a:rPr lang="en-US" sz="2800" dirty="0" err="1" smtClean="0">
                <a:solidFill>
                  <a:srgbClr val="165A30"/>
                </a:solidFill>
              </a:rPr>
              <a:t>marítimos</a:t>
            </a:r>
            <a:r>
              <a:rPr lang="en-US" sz="2800" dirty="0" smtClean="0">
                <a:solidFill>
                  <a:srgbClr val="165A30"/>
                </a:solidFill>
              </a:rPr>
              <a:t> y </a:t>
            </a:r>
            <a:r>
              <a:rPr lang="en-US" sz="2800" dirty="0" err="1" smtClean="0">
                <a:solidFill>
                  <a:srgbClr val="165A30"/>
                </a:solidFill>
              </a:rPr>
              <a:t>sus</a:t>
            </a:r>
            <a:r>
              <a:rPr lang="en-US" sz="2800" dirty="0" smtClean="0">
                <a:solidFill>
                  <a:srgbClr val="165A30"/>
                </a:solidFill>
              </a:rPr>
              <a:t> </a:t>
            </a:r>
            <a:r>
              <a:rPr lang="en-US" sz="2800" dirty="0" err="1" smtClean="0">
                <a:solidFill>
                  <a:srgbClr val="165A30"/>
                </a:solidFill>
              </a:rPr>
              <a:t>cargas</a:t>
            </a:r>
            <a:r>
              <a:rPr lang="en-US" sz="2800" dirty="0">
                <a:solidFill>
                  <a:srgbClr val="165A30"/>
                </a:solidFill>
              </a:rPr>
              <a:t/>
            </a:r>
            <a:br>
              <a:rPr lang="en-US" sz="2800" dirty="0">
                <a:solidFill>
                  <a:srgbClr val="165A30"/>
                </a:solidFill>
              </a:rPr>
            </a:br>
            <a:r>
              <a:rPr lang="en-US" sz="2800" dirty="0"/>
              <a:t> </a:t>
            </a:r>
          </a:p>
        </p:txBody>
      </p:sp>
      <p:sp>
        <p:nvSpPr>
          <p:cNvPr id="3" name="Content Placeholder 2">
            <a:extLst>
              <a:ext uri="{FF2B5EF4-FFF2-40B4-BE49-F238E27FC236}">
                <a16:creationId xmlns:a16="http://schemas.microsoft.com/office/drawing/2014/main" id="{9EC58194-F3A6-6348-A98C-E8CEC719760A}"/>
              </a:ext>
            </a:extLst>
          </p:cNvPr>
          <p:cNvSpPr>
            <a:spLocks noGrp="1"/>
          </p:cNvSpPr>
          <p:nvPr>
            <p:ph idx="1"/>
          </p:nvPr>
        </p:nvSpPr>
        <p:spPr>
          <a:xfrm>
            <a:off x="194353" y="2121713"/>
            <a:ext cx="8568647" cy="4419600"/>
          </a:xfrm>
        </p:spPr>
        <p:txBody>
          <a:bodyPr vert="horz" lIns="91440" tIns="45720" rIns="91440" bIns="45720" rtlCol="0" anchor="t">
            <a:normAutofit fontScale="77500" lnSpcReduction="20000"/>
          </a:bodyPr>
          <a:lstStyle/>
          <a:p>
            <a:pPr marL="457200" lvl="0" indent="-457200">
              <a:spcBef>
                <a:spcPts val="1200"/>
              </a:spcBef>
              <a:buFont typeface="Arial" panose="020B0604020202020204" pitchFamily="34" charset="0"/>
              <a:buChar char="•"/>
            </a:pPr>
            <a:r>
              <a:rPr lang="en-US" sz="2700" b="0" dirty="0" smtClean="0">
                <a:solidFill>
                  <a:schemeClr val="tx1"/>
                </a:solidFill>
              </a:rPr>
              <a:t>Los </a:t>
            </a:r>
            <a:r>
              <a:rPr lang="en-US" sz="2700" b="0" dirty="0" err="1" smtClean="0">
                <a:solidFill>
                  <a:schemeClr val="tx1"/>
                </a:solidFill>
              </a:rPr>
              <a:t>contenedores</a:t>
            </a:r>
            <a:r>
              <a:rPr lang="en-US" sz="2700" b="0" dirty="0" smtClean="0">
                <a:solidFill>
                  <a:schemeClr val="tx1"/>
                </a:solidFill>
              </a:rPr>
              <a:t> </a:t>
            </a:r>
            <a:r>
              <a:rPr lang="en-US" sz="2700" b="0" dirty="0" err="1" smtClean="0">
                <a:solidFill>
                  <a:schemeClr val="tx1"/>
                </a:solidFill>
              </a:rPr>
              <a:t>marítimos</a:t>
            </a:r>
            <a:r>
              <a:rPr lang="en-US" sz="2700" b="0" dirty="0" smtClean="0">
                <a:solidFill>
                  <a:schemeClr val="tx1"/>
                </a:solidFill>
              </a:rPr>
              <a:t> (</a:t>
            </a:r>
            <a:r>
              <a:rPr lang="en-US" sz="2700" b="0" dirty="0" err="1" smtClean="0">
                <a:solidFill>
                  <a:schemeClr val="tx1"/>
                </a:solidFill>
              </a:rPr>
              <a:t>Unidades</a:t>
            </a:r>
            <a:r>
              <a:rPr lang="en-US" sz="2700" b="0" dirty="0" smtClean="0">
                <a:solidFill>
                  <a:schemeClr val="tx1"/>
                </a:solidFill>
              </a:rPr>
              <a:t> </a:t>
            </a:r>
            <a:r>
              <a:rPr lang="en-US" sz="2700" b="0" dirty="0">
                <a:solidFill>
                  <a:schemeClr val="tx1"/>
                </a:solidFill>
              </a:rPr>
              <a:t>de </a:t>
            </a:r>
            <a:r>
              <a:rPr lang="en-US" sz="2700" b="0" dirty="0" err="1" smtClean="0">
                <a:solidFill>
                  <a:schemeClr val="tx1"/>
                </a:solidFill>
              </a:rPr>
              <a:t>Transportede</a:t>
            </a:r>
            <a:r>
              <a:rPr lang="en-US" sz="2700" b="0" dirty="0" smtClean="0">
                <a:solidFill>
                  <a:schemeClr val="tx1"/>
                </a:solidFill>
              </a:rPr>
              <a:t> </a:t>
            </a:r>
            <a:r>
              <a:rPr lang="en-US" sz="2700" b="0" dirty="0" err="1" smtClean="0">
                <a:solidFill>
                  <a:schemeClr val="tx1"/>
                </a:solidFill>
              </a:rPr>
              <a:t>Carga</a:t>
            </a:r>
            <a:r>
              <a:rPr lang="en-US" sz="2700" b="0" dirty="0">
                <a:solidFill>
                  <a:schemeClr val="tx1"/>
                </a:solidFill>
              </a:rPr>
              <a:t>,  </a:t>
            </a:r>
            <a:r>
              <a:rPr lang="en-US" sz="2700" b="0" dirty="0" smtClean="0">
                <a:solidFill>
                  <a:schemeClr val="tx1"/>
                </a:solidFill>
              </a:rPr>
              <a:t>(UTCs</a:t>
            </a:r>
            <a:r>
              <a:rPr lang="en-US" sz="2700" b="0" dirty="0">
                <a:solidFill>
                  <a:schemeClr val="tx1"/>
                </a:solidFill>
              </a:rPr>
              <a:t>)) </a:t>
            </a:r>
            <a:r>
              <a:rPr lang="en-US" sz="2700" b="0" dirty="0" smtClean="0">
                <a:solidFill>
                  <a:schemeClr val="tx1"/>
                </a:solidFill>
              </a:rPr>
              <a:t>y </a:t>
            </a:r>
            <a:r>
              <a:rPr lang="en-US" sz="2700" b="0" dirty="0" err="1" smtClean="0">
                <a:solidFill>
                  <a:schemeClr val="tx1"/>
                </a:solidFill>
              </a:rPr>
              <a:t>sus</a:t>
            </a:r>
            <a:r>
              <a:rPr lang="en-US" sz="2700" b="0" dirty="0" smtClean="0">
                <a:solidFill>
                  <a:schemeClr val="tx1"/>
                </a:solidFill>
              </a:rPr>
              <a:t> </a:t>
            </a:r>
            <a:r>
              <a:rPr lang="en-US" sz="2700" dirty="0" err="1">
                <a:solidFill>
                  <a:schemeClr val="tx1"/>
                </a:solidFill>
              </a:rPr>
              <a:t>cargas</a:t>
            </a:r>
            <a:r>
              <a:rPr lang="en-US" sz="2700" dirty="0">
                <a:solidFill>
                  <a:schemeClr val="tx1"/>
                </a:solidFill>
              </a:rPr>
              <a:t>-  </a:t>
            </a:r>
            <a:r>
              <a:rPr lang="en-US" sz="2700" dirty="0" err="1">
                <a:solidFill>
                  <a:schemeClr val="tx1"/>
                </a:solidFill>
              </a:rPr>
              <a:t>vía</a:t>
            </a:r>
            <a:r>
              <a:rPr lang="en-US" sz="2700" dirty="0">
                <a:solidFill>
                  <a:schemeClr val="tx1"/>
                </a:solidFill>
              </a:rPr>
              <a:t> </a:t>
            </a:r>
            <a:r>
              <a:rPr lang="en-US" sz="2700" dirty="0" err="1">
                <a:solidFill>
                  <a:schemeClr val="tx1"/>
                </a:solidFill>
              </a:rPr>
              <a:t>potencial</a:t>
            </a:r>
            <a:r>
              <a:rPr lang="en-US" sz="2700" dirty="0">
                <a:solidFill>
                  <a:schemeClr val="tx1"/>
                </a:solidFill>
              </a:rPr>
              <a:t> de </a:t>
            </a:r>
            <a:r>
              <a:rPr lang="en-US" sz="2700" dirty="0" err="1">
                <a:solidFill>
                  <a:schemeClr val="tx1"/>
                </a:solidFill>
              </a:rPr>
              <a:t>plagas</a:t>
            </a:r>
            <a:r>
              <a:rPr lang="en-US" sz="2700" dirty="0" smtClean="0">
                <a:solidFill>
                  <a:schemeClr val="tx1"/>
                </a:solidFill>
              </a:rPr>
              <a:t>;</a:t>
            </a:r>
            <a:endParaRPr lang="en-US" sz="2700" dirty="0">
              <a:solidFill>
                <a:schemeClr val="tx1"/>
              </a:solidFill>
            </a:endParaRPr>
          </a:p>
          <a:p>
            <a:pPr marL="457200" lvl="0" indent="-457200">
              <a:spcBef>
                <a:spcPts val="1200"/>
              </a:spcBef>
              <a:buFont typeface="Arial" panose="020B0604020202020204" pitchFamily="34" charset="0"/>
              <a:buChar char="•"/>
            </a:pPr>
            <a:r>
              <a:rPr lang="en-US" sz="2700" dirty="0">
                <a:solidFill>
                  <a:schemeClr val="tx1"/>
                </a:solidFill>
              </a:rPr>
              <a:t>Alto </a:t>
            </a:r>
            <a:r>
              <a:rPr lang="en-US" sz="2700" dirty="0" err="1">
                <a:solidFill>
                  <a:schemeClr val="tx1"/>
                </a:solidFill>
              </a:rPr>
              <a:t>nivel</a:t>
            </a:r>
            <a:r>
              <a:rPr lang="en-US" sz="2700" dirty="0">
                <a:solidFill>
                  <a:schemeClr val="tx1"/>
                </a:solidFill>
              </a:rPr>
              <a:t> de </a:t>
            </a:r>
            <a:r>
              <a:rPr lang="en-US" sz="2700" dirty="0" err="1">
                <a:solidFill>
                  <a:schemeClr val="tx1"/>
                </a:solidFill>
              </a:rPr>
              <a:t>riesgo</a:t>
            </a:r>
            <a:r>
              <a:rPr lang="en-US" sz="2700" dirty="0">
                <a:solidFill>
                  <a:schemeClr val="tx1"/>
                </a:solidFill>
              </a:rPr>
              <a:t> – </a:t>
            </a:r>
            <a:r>
              <a:rPr lang="en-US" sz="2700" dirty="0" err="1">
                <a:solidFill>
                  <a:schemeClr val="tx1"/>
                </a:solidFill>
              </a:rPr>
              <a:t>una</a:t>
            </a:r>
            <a:r>
              <a:rPr lang="en-US" sz="2700" dirty="0">
                <a:solidFill>
                  <a:schemeClr val="tx1"/>
                </a:solidFill>
              </a:rPr>
              <a:t> </a:t>
            </a:r>
            <a:r>
              <a:rPr lang="en-US" sz="2700" dirty="0" err="1">
                <a:solidFill>
                  <a:schemeClr val="tx1"/>
                </a:solidFill>
              </a:rPr>
              <a:t>vez</a:t>
            </a:r>
            <a:r>
              <a:rPr lang="en-US" sz="2700" dirty="0">
                <a:solidFill>
                  <a:schemeClr val="tx1"/>
                </a:solidFill>
              </a:rPr>
              <a:t> </a:t>
            </a:r>
            <a:r>
              <a:rPr lang="en-US" sz="2700" dirty="0" err="1">
                <a:solidFill>
                  <a:schemeClr val="tx1"/>
                </a:solidFill>
              </a:rPr>
              <a:t>introducidas</a:t>
            </a:r>
            <a:r>
              <a:rPr lang="en-US" sz="2700" dirty="0">
                <a:solidFill>
                  <a:schemeClr val="tx1"/>
                </a:solidFill>
              </a:rPr>
              <a:t>, las </a:t>
            </a:r>
            <a:r>
              <a:rPr lang="en-US" sz="2700" dirty="0" err="1">
                <a:solidFill>
                  <a:schemeClr val="tx1"/>
                </a:solidFill>
              </a:rPr>
              <a:t>plagas</a:t>
            </a:r>
            <a:r>
              <a:rPr lang="en-US" sz="2700" dirty="0">
                <a:solidFill>
                  <a:schemeClr val="tx1"/>
                </a:solidFill>
              </a:rPr>
              <a:t> son </a:t>
            </a:r>
            <a:r>
              <a:rPr lang="en-US" sz="2700" dirty="0" err="1">
                <a:solidFill>
                  <a:schemeClr val="tx1"/>
                </a:solidFill>
              </a:rPr>
              <a:t>muy</a:t>
            </a:r>
            <a:r>
              <a:rPr lang="en-US" sz="2700" dirty="0">
                <a:solidFill>
                  <a:schemeClr val="tx1"/>
                </a:solidFill>
              </a:rPr>
              <a:t> </a:t>
            </a:r>
            <a:r>
              <a:rPr lang="en-US" sz="2700" dirty="0" err="1">
                <a:solidFill>
                  <a:schemeClr val="tx1"/>
                </a:solidFill>
              </a:rPr>
              <a:t>difíciles</a:t>
            </a:r>
            <a:r>
              <a:rPr lang="en-US" sz="2700" dirty="0">
                <a:solidFill>
                  <a:schemeClr val="tx1"/>
                </a:solidFill>
              </a:rPr>
              <a:t> y </a:t>
            </a:r>
            <a:r>
              <a:rPr lang="en-US" sz="2700" dirty="0" err="1">
                <a:solidFill>
                  <a:schemeClr val="tx1"/>
                </a:solidFill>
              </a:rPr>
              <a:t>costosas</a:t>
            </a:r>
            <a:r>
              <a:rPr lang="en-US" sz="2700" dirty="0">
                <a:solidFill>
                  <a:schemeClr val="tx1"/>
                </a:solidFill>
              </a:rPr>
              <a:t> de </a:t>
            </a:r>
            <a:r>
              <a:rPr lang="en-US" sz="2700" dirty="0" err="1">
                <a:solidFill>
                  <a:schemeClr val="tx1"/>
                </a:solidFill>
              </a:rPr>
              <a:t>controlar</a:t>
            </a:r>
            <a:r>
              <a:rPr lang="en-US" sz="2700" dirty="0">
                <a:solidFill>
                  <a:schemeClr val="tx1"/>
                </a:solidFill>
              </a:rPr>
              <a:t> o </a:t>
            </a:r>
            <a:r>
              <a:rPr lang="en-US" sz="2700" dirty="0" err="1">
                <a:solidFill>
                  <a:schemeClr val="tx1"/>
                </a:solidFill>
              </a:rPr>
              <a:t>erradicar</a:t>
            </a:r>
            <a:r>
              <a:rPr lang="en-US" sz="2700" dirty="0" smtClean="0">
                <a:solidFill>
                  <a:schemeClr val="tx1"/>
                </a:solidFill>
              </a:rPr>
              <a:t>;</a:t>
            </a:r>
            <a:endParaRPr lang="en-US" sz="2700" dirty="0">
              <a:solidFill>
                <a:schemeClr val="tx1"/>
              </a:solidFill>
            </a:endParaRPr>
          </a:p>
          <a:p>
            <a:pPr marL="457200" lvl="0" indent="-457200">
              <a:spcBef>
                <a:spcPts val="1200"/>
              </a:spcBef>
              <a:buFont typeface="Arial" panose="020B0604020202020204" pitchFamily="34" charset="0"/>
              <a:buChar char="•"/>
            </a:pPr>
            <a:r>
              <a:rPr lang="en-US" sz="2700" dirty="0" err="1">
                <a:solidFill>
                  <a:schemeClr val="tx1"/>
                </a:solidFill>
              </a:rPr>
              <a:t>Muchos</a:t>
            </a:r>
            <a:r>
              <a:rPr lang="en-US" sz="2700" dirty="0">
                <a:solidFill>
                  <a:schemeClr val="tx1"/>
                </a:solidFill>
              </a:rPr>
              <a:t> </a:t>
            </a:r>
            <a:r>
              <a:rPr lang="en-US" sz="2700" dirty="0" err="1">
                <a:solidFill>
                  <a:schemeClr val="tx1"/>
                </a:solidFill>
              </a:rPr>
              <a:t>tipos</a:t>
            </a:r>
            <a:r>
              <a:rPr lang="en-US" sz="2700" dirty="0">
                <a:solidFill>
                  <a:schemeClr val="tx1"/>
                </a:solidFill>
              </a:rPr>
              <a:t> </a:t>
            </a:r>
            <a:r>
              <a:rPr lang="en-US" sz="2700" dirty="0" err="1">
                <a:solidFill>
                  <a:schemeClr val="tx1"/>
                </a:solidFill>
              </a:rPr>
              <a:t>diferentes</a:t>
            </a:r>
            <a:r>
              <a:rPr lang="en-US" sz="2700" dirty="0">
                <a:solidFill>
                  <a:schemeClr val="tx1"/>
                </a:solidFill>
              </a:rPr>
              <a:t>  de </a:t>
            </a:r>
            <a:r>
              <a:rPr lang="en-US" sz="2700" dirty="0" err="1">
                <a:solidFill>
                  <a:schemeClr val="tx1"/>
                </a:solidFill>
              </a:rPr>
              <a:t>partes</a:t>
            </a:r>
            <a:r>
              <a:rPr lang="en-US" sz="2700" dirty="0">
                <a:solidFill>
                  <a:schemeClr val="tx1"/>
                </a:solidFill>
              </a:rPr>
              <a:t> </a:t>
            </a:r>
            <a:r>
              <a:rPr lang="en-US" sz="2700" dirty="0" err="1">
                <a:solidFill>
                  <a:schemeClr val="tx1"/>
                </a:solidFill>
              </a:rPr>
              <a:t>interesadas</a:t>
            </a:r>
            <a:r>
              <a:rPr lang="en-US" sz="2700" dirty="0">
                <a:solidFill>
                  <a:schemeClr val="tx1"/>
                </a:solidFill>
              </a:rPr>
              <a:t> </a:t>
            </a:r>
            <a:r>
              <a:rPr lang="en-US" sz="2700" dirty="0" err="1">
                <a:solidFill>
                  <a:schemeClr val="tx1"/>
                </a:solidFill>
              </a:rPr>
              <a:t>involucradas</a:t>
            </a:r>
            <a:r>
              <a:rPr lang="en-US" sz="2700" dirty="0">
                <a:solidFill>
                  <a:schemeClr val="tx1"/>
                </a:solidFill>
              </a:rPr>
              <a:t>. </a:t>
            </a:r>
            <a:endParaRPr lang="en-US" sz="2700" dirty="0">
              <a:solidFill>
                <a:schemeClr val="tx1"/>
              </a:solidFill>
            </a:endParaRPr>
          </a:p>
          <a:p>
            <a:pPr marL="457200" indent="-457200">
              <a:spcBef>
                <a:spcPts val="1200"/>
              </a:spcBef>
              <a:buFont typeface="Arial" panose="020B0604020202020204" pitchFamily="34" charset="0"/>
              <a:buChar char="•"/>
            </a:pPr>
            <a:r>
              <a:rPr lang="en-GB" altLang="en-US" sz="2700" dirty="0" err="1">
                <a:solidFill>
                  <a:schemeClr val="tx1"/>
                </a:solidFill>
              </a:rPr>
              <a:t>Cuando</a:t>
            </a:r>
            <a:r>
              <a:rPr lang="en-GB" altLang="en-US" sz="2700" dirty="0">
                <a:solidFill>
                  <a:schemeClr val="tx1"/>
                </a:solidFill>
              </a:rPr>
              <a:t> las </a:t>
            </a:r>
            <a:r>
              <a:rPr lang="en-GB" altLang="en-US" sz="2700" dirty="0" err="1">
                <a:solidFill>
                  <a:schemeClr val="tx1"/>
                </a:solidFill>
              </a:rPr>
              <a:t>plagas</a:t>
            </a:r>
            <a:r>
              <a:rPr lang="en-GB" altLang="en-US" sz="2700" dirty="0">
                <a:solidFill>
                  <a:schemeClr val="tx1"/>
                </a:solidFill>
              </a:rPr>
              <a:t> se </a:t>
            </a:r>
            <a:r>
              <a:rPr lang="en-GB" altLang="en-US" sz="2700" dirty="0" err="1">
                <a:solidFill>
                  <a:schemeClr val="tx1"/>
                </a:solidFill>
              </a:rPr>
              <a:t>introducen</a:t>
            </a:r>
            <a:r>
              <a:rPr lang="en-GB" altLang="en-US" sz="2700" dirty="0">
                <a:solidFill>
                  <a:schemeClr val="tx1"/>
                </a:solidFill>
              </a:rPr>
              <a:t> </a:t>
            </a:r>
            <a:r>
              <a:rPr lang="en-GB" altLang="en-US" sz="2700" dirty="0" err="1">
                <a:solidFill>
                  <a:schemeClr val="tx1"/>
                </a:solidFill>
              </a:rPr>
              <a:t>en</a:t>
            </a:r>
            <a:r>
              <a:rPr lang="en-GB" altLang="en-US" sz="2700" dirty="0">
                <a:solidFill>
                  <a:schemeClr val="tx1"/>
                </a:solidFill>
              </a:rPr>
              <a:t> gran </a:t>
            </a:r>
            <a:r>
              <a:rPr lang="en-GB" altLang="en-US" sz="2700" dirty="0" err="1">
                <a:solidFill>
                  <a:schemeClr val="tx1"/>
                </a:solidFill>
              </a:rPr>
              <a:t>cantidad</a:t>
            </a:r>
            <a:r>
              <a:rPr lang="en-GB" altLang="en-US" sz="2700" dirty="0">
                <a:solidFill>
                  <a:schemeClr val="tx1"/>
                </a:solidFill>
              </a:rPr>
              <a:t>, o </a:t>
            </a:r>
            <a:r>
              <a:rPr lang="en-GB" altLang="en-US" sz="2700" dirty="0" err="1">
                <a:solidFill>
                  <a:schemeClr val="tx1"/>
                </a:solidFill>
              </a:rPr>
              <a:t>más</a:t>
            </a:r>
            <a:r>
              <a:rPr lang="en-GB" altLang="en-US" sz="2700" dirty="0">
                <a:solidFill>
                  <a:schemeClr val="tx1"/>
                </a:solidFill>
              </a:rPr>
              <a:t> </a:t>
            </a:r>
            <a:r>
              <a:rPr lang="en-GB" altLang="en-US" sz="2700" dirty="0" err="1">
                <a:solidFill>
                  <a:schemeClr val="tx1"/>
                </a:solidFill>
              </a:rPr>
              <a:t>frecuentemente</a:t>
            </a:r>
            <a:r>
              <a:rPr lang="en-GB" altLang="en-US" sz="2700" dirty="0">
                <a:solidFill>
                  <a:schemeClr val="tx1"/>
                </a:solidFill>
              </a:rPr>
              <a:t>, </a:t>
            </a:r>
            <a:r>
              <a:rPr lang="en-GB" altLang="en-US" sz="2700" dirty="0" err="1">
                <a:solidFill>
                  <a:schemeClr val="tx1"/>
                </a:solidFill>
              </a:rPr>
              <a:t>es</a:t>
            </a:r>
            <a:r>
              <a:rPr lang="en-GB" altLang="en-US" sz="2700" dirty="0">
                <a:solidFill>
                  <a:schemeClr val="tx1"/>
                </a:solidFill>
              </a:rPr>
              <a:t> </a:t>
            </a:r>
            <a:r>
              <a:rPr lang="en-GB" altLang="en-US" sz="2700" dirty="0" err="1">
                <a:solidFill>
                  <a:schemeClr val="tx1"/>
                </a:solidFill>
              </a:rPr>
              <a:t>más</a:t>
            </a:r>
            <a:r>
              <a:rPr lang="en-GB" altLang="en-US" sz="2700" dirty="0">
                <a:solidFill>
                  <a:schemeClr val="tx1"/>
                </a:solidFill>
              </a:rPr>
              <a:t> probable que se </a:t>
            </a:r>
            <a:r>
              <a:rPr lang="en-GB" altLang="en-US" sz="2700" dirty="0" err="1">
                <a:solidFill>
                  <a:schemeClr val="tx1"/>
                </a:solidFill>
              </a:rPr>
              <a:t>establezcan</a:t>
            </a:r>
            <a:r>
              <a:rPr lang="en-GB" altLang="en-US" sz="2700" dirty="0">
                <a:solidFill>
                  <a:schemeClr val="tx1"/>
                </a:solidFill>
              </a:rPr>
              <a:t> </a:t>
            </a:r>
            <a:endParaRPr lang="en-GB" altLang="en-US" sz="2700" dirty="0">
              <a:solidFill>
                <a:schemeClr val="tx1"/>
              </a:solidFill>
            </a:endParaRPr>
          </a:p>
          <a:p>
            <a:pPr marL="460375" lvl="1" indent="-460375">
              <a:spcBef>
                <a:spcPts val="1200"/>
              </a:spcBef>
              <a:tabLst>
                <a:tab pos="400050" algn="l"/>
              </a:tabLst>
            </a:pPr>
            <a:r>
              <a:rPr lang="en-GB" altLang="en-US" sz="2700" kern="100" dirty="0" err="1"/>
              <a:t>En</a:t>
            </a:r>
            <a:r>
              <a:rPr lang="en-GB" altLang="en-US" sz="2700" kern="100" dirty="0"/>
              <a:t> 2019 </a:t>
            </a:r>
            <a:r>
              <a:rPr lang="en-GB" altLang="en-US" sz="2700" kern="100" dirty="0"/>
              <a:t>25 </a:t>
            </a:r>
            <a:r>
              <a:rPr lang="en-GB" altLang="en-US" sz="2700" kern="100" dirty="0"/>
              <a:t>UTC </a:t>
            </a:r>
            <a:r>
              <a:rPr lang="en-GB" altLang="en-US" sz="2700" kern="100" dirty="0" err="1"/>
              <a:t>alrededor</a:t>
            </a:r>
            <a:r>
              <a:rPr lang="en-GB" altLang="en-US" sz="2700" kern="100" dirty="0"/>
              <a:t> del </a:t>
            </a:r>
            <a:r>
              <a:rPr lang="en-GB" altLang="en-US" sz="2700" kern="100" dirty="0" err="1"/>
              <a:t>mundo</a:t>
            </a:r>
            <a:r>
              <a:rPr lang="en-GB" altLang="en-US" sz="2700" kern="100" dirty="0"/>
              <a:t> con  </a:t>
            </a:r>
            <a:r>
              <a:rPr lang="en-GB" altLang="en-US" sz="2700" kern="100" dirty="0"/>
              <a:t>217 </a:t>
            </a:r>
            <a:r>
              <a:rPr lang="en-GB" altLang="en-US" sz="2700" kern="100" dirty="0" err="1"/>
              <a:t>millones</a:t>
            </a:r>
            <a:r>
              <a:rPr lang="en-GB" altLang="en-US" sz="2700" kern="100" dirty="0"/>
              <a:t> de </a:t>
            </a:r>
            <a:r>
              <a:rPr lang="en-GB" altLang="en-US" sz="2700" kern="100" dirty="0"/>
              <a:t>trips, </a:t>
            </a:r>
            <a:r>
              <a:rPr lang="en-GB" altLang="en-US" sz="2700" kern="100" dirty="0"/>
              <a:t>inclusive </a:t>
            </a:r>
            <a:r>
              <a:rPr lang="en-GB" altLang="en-US" sz="2700" kern="100" dirty="0" err="1"/>
              <a:t>bajos</a:t>
            </a:r>
            <a:r>
              <a:rPr lang="en-GB" altLang="en-US" sz="2700" kern="100" dirty="0"/>
              <a:t> %  </a:t>
            </a:r>
            <a:r>
              <a:rPr lang="en-GB" altLang="en-US" sz="2700" kern="100" dirty="0" err="1"/>
              <a:t>representan</a:t>
            </a:r>
            <a:r>
              <a:rPr lang="en-GB" altLang="en-US" sz="2700" kern="100" dirty="0"/>
              <a:t> </a:t>
            </a:r>
            <a:r>
              <a:rPr lang="en-GB" altLang="en-US" sz="2700" kern="100" dirty="0" err="1"/>
              <a:t>riesgo</a:t>
            </a:r>
            <a:r>
              <a:rPr lang="en-GB" altLang="en-US" sz="2700" kern="100" dirty="0"/>
              <a:t> de </a:t>
            </a:r>
            <a:r>
              <a:rPr lang="en-GB" altLang="en-US" sz="2700" kern="100" dirty="0" err="1"/>
              <a:t>contaminación</a:t>
            </a:r>
            <a:r>
              <a:rPr lang="en-GB" altLang="en-US" sz="2700" kern="100" dirty="0"/>
              <a:t>  </a:t>
            </a:r>
            <a:endParaRPr lang="en-GB" altLang="en-US" sz="2700" kern="100" dirty="0"/>
          </a:p>
          <a:p>
            <a:pPr marL="457200" indent="-457200">
              <a:spcBef>
                <a:spcPts val="1200"/>
              </a:spcBef>
              <a:buFont typeface="Arial" panose="020B0604020202020204" pitchFamily="34" charset="0"/>
              <a:buChar char="•"/>
            </a:pPr>
            <a:r>
              <a:rPr lang="en-AU" altLang="en-US" sz="2700" dirty="0">
                <a:solidFill>
                  <a:schemeClr val="tx1"/>
                </a:solidFill>
              </a:rPr>
              <a:t>La </a:t>
            </a:r>
            <a:r>
              <a:rPr lang="en-AU" altLang="en-US" sz="2700" dirty="0" err="1">
                <a:solidFill>
                  <a:schemeClr val="tx1"/>
                </a:solidFill>
              </a:rPr>
              <a:t>contaminación</a:t>
            </a:r>
            <a:r>
              <a:rPr lang="en-AU" altLang="en-US" sz="2700" dirty="0">
                <a:solidFill>
                  <a:schemeClr val="tx1"/>
                </a:solidFill>
              </a:rPr>
              <a:t> </a:t>
            </a:r>
            <a:r>
              <a:rPr lang="en-AU" altLang="en-US" sz="2700" dirty="0" err="1">
                <a:solidFill>
                  <a:schemeClr val="tx1"/>
                </a:solidFill>
              </a:rPr>
              <a:t>por</a:t>
            </a:r>
            <a:r>
              <a:rPr lang="en-AU" altLang="en-US" sz="2700" dirty="0">
                <a:solidFill>
                  <a:schemeClr val="tx1"/>
                </a:solidFill>
              </a:rPr>
              <a:t> </a:t>
            </a:r>
            <a:r>
              <a:rPr lang="en-AU" altLang="en-US" sz="2700" dirty="0" err="1">
                <a:solidFill>
                  <a:schemeClr val="tx1"/>
                </a:solidFill>
              </a:rPr>
              <a:t>plagas</a:t>
            </a:r>
            <a:r>
              <a:rPr lang="en-AU" altLang="en-US" sz="2700" dirty="0">
                <a:solidFill>
                  <a:schemeClr val="tx1"/>
                </a:solidFill>
              </a:rPr>
              <a:t> </a:t>
            </a:r>
            <a:r>
              <a:rPr lang="en-AU" altLang="en-US" sz="2700" dirty="0" err="1">
                <a:solidFill>
                  <a:schemeClr val="tx1"/>
                </a:solidFill>
              </a:rPr>
              <a:t>es</a:t>
            </a:r>
            <a:r>
              <a:rPr lang="en-AU" altLang="en-US" sz="2700" dirty="0">
                <a:solidFill>
                  <a:schemeClr val="tx1"/>
                </a:solidFill>
              </a:rPr>
              <a:t> el </a:t>
            </a:r>
            <a:r>
              <a:rPr lang="en-AU" altLang="en-US" sz="2700" dirty="0" err="1">
                <a:solidFill>
                  <a:schemeClr val="tx1"/>
                </a:solidFill>
              </a:rPr>
              <a:t>centro</a:t>
            </a:r>
            <a:r>
              <a:rPr lang="en-AU" altLang="en-US" sz="2700" dirty="0">
                <a:solidFill>
                  <a:schemeClr val="tx1"/>
                </a:solidFill>
              </a:rPr>
              <a:t> de </a:t>
            </a:r>
            <a:r>
              <a:rPr lang="en-AU" altLang="en-US" sz="2700" dirty="0" err="1">
                <a:solidFill>
                  <a:schemeClr val="tx1"/>
                </a:solidFill>
              </a:rPr>
              <a:t>atención</a:t>
            </a:r>
            <a:r>
              <a:rPr lang="en-AU" altLang="en-US" sz="2700" dirty="0">
                <a:solidFill>
                  <a:schemeClr val="tx1"/>
                </a:solidFill>
              </a:rPr>
              <a:t>, </a:t>
            </a:r>
            <a:r>
              <a:rPr lang="en-AU" altLang="en-US" sz="2700" dirty="0" err="1">
                <a:solidFill>
                  <a:schemeClr val="tx1"/>
                </a:solidFill>
              </a:rPr>
              <a:t>debido</a:t>
            </a:r>
            <a:r>
              <a:rPr lang="en-AU" altLang="en-US" sz="2700" dirty="0">
                <a:solidFill>
                  <a:schemeClr val="tx1"/>
                </a:solidFill>
              </a:rPr>
              <a:t> a que </a:t>
            </a:r>
            <a:r>
              <a:rPr lang="en-AU" altLang="en-US" sz="2700" dirty="0" err="1">
                <a:solidFill>
                  <a:schemeClr val="tx1"/>
                </a:solidFill>
              </a:rPr>
              <a:t>su</a:t>
            </a:r>
            <a:r>
              <a:rPr lang="en-AU" altLang="en-US" sz="2700" dirty="0">
                <a:solidFill>
                  <a:schemeClr val="tx1"/>
                </a:solidFill>
              </a:rPr>
              <a:t> </a:t>
            </a:r>
            <a:r>
              <a:rPr lang="en-AU" altLang="en-US" sz="2700" dirty="0" err="1">
                <a:solidFill>
                  <a:schemeClr val="tx1"/>
                </a:solidFill>
              </a:rPr>
              <a:t>contenido</a:t>
            </a:r>
            <a:r>
              <a:rPr lang="en-AU" altLang="en-US" sz="2700" dirty="0">
                <a:solidFill>
                  <a:schemeClr val="tx1"/>
                </a:solidFill>
              </a:rPr>
              <a:t> </a:t>
            </a:r>
            <a:r>
              <a:rPr lang="en-AU" altLang="en-US" sz="2700" dirty="0" err="1">
                <a:solidFill>
                  <a:schemeClr val="tx1"/>
                </a:solidFill>
              </a:rPr>
              <a:t>cae</a:t>
            </a:r>
            <a:r>
              <a:rPr lang="en-AU" altLang="en-US" sz="2700" dirty="0">
                <a:solidFill>
                  <a:schemeClr val="tx1"/>
                </a:solidFill>
              </a:rPr>
              <a:t> </a:t>
            </a:r>
            <a:r>
              <a:rPr lang="en-AU" altLang="en-US" sz="2700" dirty="0" err="1">
                <a:solidFill>
                  <a:schemeClr val="tx1"/>
                </a:solidFill>
              </a:rPr>
              <a:t>bajo</a:t>
            </a:r>
            <a:r>
              <a:rPr lang="en-AU" altLang="en-US" sz="2700" dirty="0">
                <a:solidFill>
                  <a:schemeClr val="tx1"/>
                </a:solidFill>
              </a:rPr>
              <a:t> </a:t>
            </a:r>
            <a:r>
              <a:rPr lang="en-AU" altLang="en-US" sz="2700" dirty="0" err="1">
                <a:solidFill>
                  <a:schemeClr val="tx1"/>
                </a:solidFill>
              </a:rPr>
              <a:t>regulaciones</a:t>
            </a:r>
            <a:r>
              <a:rPr lang="en-AU" altLang="en-US" sz="2700" dirty="0">
                <a:solidFill>
                  <a:schemeClr val="tx1"/>
                </a:solidFill>
              </a:rPr>
              <a:t> </a:t>
            </a:r>
            <a:r>
              <a:rPr lang="en-AU" altLang="en-US" sz="2700" dirty="0" err="1">
                <a:solidFill>
                  <a:schemeClr val="tx1"/>
                </a:solidFill>
              </a:rPr>
              <a:t>adicionales</a:t>
            </a:r>
            <a:endParaRPr lang="en-AU" altLang="en-US" sz="2700" dirty="0">
              <a:solidFill>
                <a:schemeClr val="tx1"/>
              </a:solidFill>
            </a:endParaRPr>
          </a:p>
          <a:p>
            <a:pPr marL="457200" indent="-457200">
              <a:spcBef>
                <a:spcPts val="1200"/>
              </a:spcBef>
              <a:buFont typeface="Arial" panose="020B0604020202020204" pitchFamily="34" charset="0"/>
              <a:buChar char="•"/>
            </a:pPr>
            <a:r>
              <a:rPr lang="en-US" altLang="en-US" sz="2700" dirty="0">
                <a:solidFill>
                  <a:schemeClr val="tx1"/>
                </a:solidFill>
              </a:rPr>
              <a:t>Los </a:t>
            </a:r>
            <a:r>
              <a:rPr lang="en-US" altLang="en-US" sz="2700" dirty="0" err="1">
                <a:solidFill>
                  <a:schemeClr val="tx1"/>
                </a:solidFill>
              </a:rPr>
              <a:t>contenedores</a:t>
            </a:r>
            <a:r>
              <a:rPr lang="en-US" altLang="en-US" sz="2700" dirty="0">
                <a:solidFill>
                  <a:schemeClr val="tx1"/>
                </a:solidFill>
              </a:rPr>
              <a:t> </a:t>
            </a:r>
            <a:r>
              <a:rPr lang="en-US" altLang="en-US" sz="2700" dirty="0" err="1">
                <a:solidFill>
                  <a:schemeClr val="tx1"/>
                </a:solidFill>
              </a:rPr>
              <a:t>vacíos</a:t>
            </a:r>
            <a:r>
              <a:rPr lang="en-US" altLang="en-US" sz="2700" dirty="0">
                <a:solidFill>
                  <a:schemeClr val="tx1"/>
                </a:solidFill>
              </a:rPr>
              <a:t> </a:t>
            </a:r>
            <a:r>
              <a:rPr lang="en-US" altLang="en-US" sz="2700" dirty="0" err="1">
                <a:solidFill>
                  <a:schemeClr val="tx1"/>
                </a:solidFill>
              </a:rPr>
              <a:t>también</a:t>
            </a:r>
            <a:r>
              <a:rPr lang="en-US" altLang="en-US" sz="2700" dirty="0">
                <a:solidFill>
                  <a:schemeClr val="tx1"/>
                </a:solidFill>
              </a:rPr>
              <a:t> </a:t>
            </a:r>
            <a:r>
              <a:rPr lang="en-US" altLang="en-US" sz="2700" dirty="0" err="1">
                <a:solidFill>
                  <a:schemeClr val="tx1"/>
                </a:solidFill>
              </a:rPr>
              <a:t>presentan</a:t>
            </a:r>
            <a:r>
              <a:rPr lang="en-US" altLang="en-US" sz="2700" dirty="0">
                <a:solidFill>
                  <a:schemeClr val="tx1"/>
                </a:solidFill>
              </a:rPr>
              <a:t> el </a:t>
            </a:r>
            <a:r>
              <a:rPr lang="en-US" altLang="en-US" sz="2700" dirty="0" err="1">
                <a:solidFill>
                  <a:schemeClr val="tx1"/>
                </a:solidFill>
              </a:rPr>
              <a:t>riesgo</a:t>
            </a:r>
            <a:r>
              <a:rPr lang="en-US" altLang="en-US" sz="2700" dirty="0">
                <a:solidFill>
                  <a:schemeClr val="tx1"/>
                </a:solidFill>
              </a:rPr>
              <a:t> de </a:t>
            </a:r>
            <a:r>
              <a:rPr lang="en-US" altLang="en-US" sz="2700" dirty="0" err="1">
                <a:solidFill>
                  <a:schemeClr val="tx1"/>
                </a:solidFill>
              </a:rPr>
              <a:t>contaminarse</a:t>
            </a:r>
            <a:r>
              <a:rPr lang="en-US" altLang="en-US" sz="2700" dirty="0">
                <a:solidFill>
                  <a:schemeClr val="tx1"/>
                </a:solidFill>
              </a:rPr>
              <a:t> con </a:t>
            </a:r>
            <a:r>
              <a:rPr lang="en-US" altLang="en-US" sz="2700" dirty="0" err="1">
                <a:solidFill>
                  <a:schemeClr val="tx1"/>
                </a:solidFill>
              </a:rPr>
              <a:t>plagas</a:t>
            </a:r>
            <a:r>
              <a:rPr lang="en-US" altLang="en-US" sz="2700" dirty="0">
                <a:solidFill>
                  <a:schemeClr val="tx1"/>
                </a:solidFill>
              </a:rPr>
              <a:t>.</a:t>
            </a:r>
            <a:endParaRPr lang="en-US" altLang="en-US" sz="2700" dirty="0">
              <a:solidFill>
                <a:schemeClr val="tx1"/>
              </a:solidFill>
            </a:endParaRPr>
          </a:p>
          <a:p>
            <a:pPr marL="457200" indent="-457200">
              <a:spcBef>
                <a:spcPts val="1200"/>
              </a:spcBef>
              <a:buFont typeface="Arial" panose="020B0604020202020204" pitchFamily="34" charset="0"/>
              <a:buChar char="•"/>
            </a:pPr>
            <a:endParaRPr lang="en-GB" sz="1800" b="0" dirty="0">
              <a:solidFill>
                <a:schemeClr val="tx1"/>
              </a:solidFill>
            </a:endParaRPr>
          </a:p>
          <a:p>
            <a:pPr algn="ctr">
              <a:spcBef>
                <a:spcPts val="1200"/>
              </a:spcBef>
            </a:pPr>
            <a:endParaRPr lang="en-US" sz="2400" i="1" dirty="0">
              <a:solidFill>
                <a:schemeClr val="tx1"/>
              </a:solidFill>
            </a:endParaRPr>
          </a:p>
        </p:txBody>
      </p:sp>
    </p:spTree>
    <p:extLst>
      <p:ext uri="{BB962C8B-B14F-4D97-AF65-F5344CB8AC3E}">
        <p14:creationId xmlns:p14="http://schemas.microsoft.com/office/powerpoint/2010/main" val="1940680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6858" y="495159"/>
            <a:ext cx="7772400" cy="696410"/>
          </a:xfrm>
        </p:spPr>
        <p:txBody>
          <a:bodyPr>
            <a:normAutofit/>
          </a:bodyPr>
          <a:lstStyle/>
          <a:p>
            <a:r>
              <a:rPr lang="en-GB" sz="2800" dirty="0" err="1" smtClean="0">
                <a:solidFill>
                  <a:srgbClr val="165A30"/>
                </a:solidFill>
              </a:rPr>
              <a:t>Borradores</a:t>
            </a:r>
            <a:r>
              <a:rPr lang="en-GB" sz="2800" dirty="0" smtClean="0">
                <a:solidFill>
                  <a:srgbClr val="165A30"/>
                </a:solidFill>
              </a:rPr>
              <a:t> de NIMF</a:t>
            </a:r>
            <a:endParaRPr lang="en-GB" sz="2800" dirty="0">
              <a:solidFill>
                <a:srgbClr val="165A30"/>
              </a:solidFill>
            </a:endParaRPr>
          </a:p>
        </p:txBody>
      </p:sp>
      <p:sp>
        <p:nvSpPr>
          <p:cNvPr id="3" name="Subtitle 2"/>
          <p:cNvSpPr>
            <a:spLocks noGrp="1"/>
          </p:cNvSpPr>
          <p:nvPr>
            <p:ph type="subTitle" idx="1"/>
          </p:nvPr>
        </p:nvSpPr>
        <p:spPr>
          <a:xfrm>
            <a:off x="111510" y="1220344"/>
            <a:ext cx="8720255" cy="2146611"/>
          </a:xfrm>
        </p:spPr>
        <p:txBody>
          <a:bodyPr>
            <a:noAutofit/>
          </a:bodyPr>
          <a:lstStyle/>
          <a:p>
            <a:pPr algn="l"/>
            <a:r>
              <a:rPr lang="en-GB" sz="1200" b="1" dirty="0">
                <a:solidFill>
                  <a:schemeClr val="tx1"/>
                </a:solidFill>
                <a:latin typeface="Arial" charset="0"/>
              </a:rPr>
              <a:t>2016-04 </a:t>
            </a:r>
            <a:r>
              <a:rPr lang="en-GB" sz="1200" b="1" dirty="0" smtClean="0">
                <a:solidFill>
                  <a:schemeClr val="tx1"/>
                </a:solidFill>
                <a:latin typeface="Arial" charset="0"/>
              </a:rPr>
              <a:t>CMF-11 </a:t>
            </a:r>
            <a:r>
              <a:rPr lang="en-GB" sz="1200" b="1" dirty="0" err="1" smtClean="0">
                <a:solidFill>
                  <a:schemeClr val="tx1"/>
                </a:solidFill>
                <a:latin typeface="Arial" charset="0"/>
              </a:rPr>
              <a:t>decisiones</a:t>
            </a:r>
            <a:r>
              <a:rPr lang="en-GB" sz="1200" b="1" dirty="0" smtClean="0">
                <a:solidFill>
                  <a:schemeClr val="tx1"/>
                </a:solidFill>
                <a:latin typeface="Arial" charset="0"/>
              </a:rPr>
              <a:t> (</a:t>
            </a:r>
            <a:r>
              <a:rPr lang="en-GB" sz="1200" b="1" dirty="0" err="1" smtClean="0">
                <a:solidFill>
                  <a:schemeClr val="tx1"/>
                </a:solidFill>
                <a:latin typeface="Arial" charset="0"/>
              </a:rPr>
              <a:t>Sesión</a:t>
            </a:r>
            <a:r>
              <a:rPr lang="en-GB" sz="1200" b="1" dirty="0" smtClean="0">
                <a:solidFill>
                  <a:schemeClr val="tx1"/>
                </a:solidFill>
                <a:latin typeface="Arial" charset="0"/>
              </a:rPr>
              <a:t> especial </a:t>
            </a:r>
            <a:r>
              <a:rPr lang="en-GB" sz="1200" b="1" dirty="0" err="1" smtClean="0">
                <a:solidFill>
                  <a:schemeClr val="tx1"/>
                </a:solidFill>
                <a:latin typeface="Arial" charset="0"/>
              </a:rPr>
              <a:t>sobre</a:t>
            </a:r>
            <a:r>
              <a:rPr lang="en-GB" sz="1200" b="1" dirty="0" smtClean="0">
                <a:solidFill>
                  <a:schemeClr val="tx1"/>
                </a:solidFill>
                <a:latin typeface="Arial" charset="0"/>
              </a:rPr>
              <a:t> </a:t>
            </a:r>
            <a:r>
              <a:rPr lang="en-GB" sz="1200" b="1" dirty="0" err="1" smtClean="0">
                <a:solidFill>
                  <a:schemeClr val="tx1"/>
                </a:solidFill>
                <a:latin typeface="Arial" charset="0"/>
              </a:rPr>
              <a:t>temas</a:t>
            </a:r>
            <a:r>
              <a:rPr lang="en-GB" sz="1200" b="1" dirty="0" smtClean="0">
                <a:solidFill>
                  <a:schemeClr val="tx1"/>
                </a:solidFill>
                <a:latin typeface="Arial" charset="0"/>
              </a:rPr>
              <a:t>)</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2015-11 </a:t>
            </a:r>
            <a:r>
              <a:rPr lang="en-GB" sz="1200" b="1" dirty="0" err="1" smtClean="0">
                <a:solidFill>
                  <a:schemeClr val="tx1"/>
                </a:solidFill>
                <a:latin typeface="Arial" charset="0"/>
              </a:rPr>
              <a:t>Selección</a:t>
            </a:r>
            <a:r>
              <a:rPr lang="en-GB" sz="1200" b="1" dirty="0" smtClean="0">
                <a:solidFill>
                  <a:schemeClr val="tx1"/>
                </a:solidFill>
                <a:latin typeface="Arial" charset="0"/>
              </a:rPr>
              <a:t> del </a:t>
            </a:r>
            <a:r>
              <a:rPr lang="en-GB" sz="1200" b="1" dirty="0" err="1" smtClean="0">
                <a:solidFill>
                  <a:schemeClr val="tx1"/>
                </a:solidFill>
                <a:latin typeface="Arial" charset="0"/>
              </a:rPr>
              <a:t>grupo</a:t>
            </a:r>
            <a:r>
              <a:rPr lang="en-GB" sz="1200" b="1" dirty="0" smtClean="0">
                <a:solidFill>
                  <a:schemeClr val="tx1"/>
                </a:solidFill>
                <a:latin typeface="Arial" charset="0"/>
              </a:rPr>
              <a:t> de </a:t>
            </a:r>
            <a:r>
              <a:rPr lang="en-GB" sz="1200" b="1" dirty="0" err="1" smtClean="0">
                <a:solidFill>
                  <a:schemeClr val="tx1"/>
                </a:solidFill>
                <a:latin typeface="Arial" charset="0"/>
              </a:rPr>
              <a:t>trabajo</a:t>
            </a:r>
            <a:r>
              <a:rPr lang="en-GB" sz="1200" b="1" dirty="0" smtClean="0">
                <a:solidFill>
                  <a:schemeClr val="tx1"/>
                </a:solidFill>
                <a:latin typeface="Arial" charset="0"/>
              </a:rPr>
              <a:t> de </a:t>
            </a:r>
            <a:r>
              <a:rPr lang="en-GB" sz="1200" b="1" dirty="0" err="1" smtClean="0">
                <a:solidFill>
                  <a:schemeClr val="tx1"/>
                </a:solidFill>
                <a:latin typeface="Arial" charset="0"/>
              </a:rPr>
              <a:t>expertos</a:t>
            </a:r>
            <a:r>
              <a:rPr lang="en-GB" sz="1200" b="1" dirty="0" smtClean="0">
                <a:solidFill>
                  <a:schemeClr val="tx1"/>
                </a:solidFill>
                <a:latin typeface="Arial" charset="0"/>
              </a:rPr>
              <a:t> </a:t>
            </a:r>
            <a:r>
              <a:rPr lang="en-GB" sz="1200" b="1" dirty="0" err="1" smtClean="0">
                <a:solidFill>
                  <a:schemeClr val="tx1"/>
                </a:solidFill>
                <a:latin typeface="Arial" charset="0"/>
              </a:rPr>
              <a:t>sobre</a:t>
            </a:r>
            <a:r>
              <a:rPr lang="en-GB" sz="1200" b="1" dirty="0" smtClean="0">
                <a:solidFill>
                  <a:schemeClr val="tx1"/>
                </a:solidFill>
                <a:latin typeface="Arial" charset="0"/>
              </a:rPr>
              <a:t> </a:t>
            </a:r>
            <a:r>
              <a:rPr lang="en-GB" sz="1200" b="1" dirty="0" err="1" smtClean="0">
                <a:solidFill>
                  <a:schemeClr val="tx1"/>
                </a:solidFill>
                <a:latin typeface="Arial" charset="0"/>
              </a:rPr>
              <a:t>contenedores</a:t>
            </a:r>
            <a:r>
              <a:rPr lang="en-GB" sz="1200" b="1" dirty="0" smtClean="0">
                <a:solidFill>
                  <a:schemeClr val="tx1"/>
                </a:solidFill>
                <a:latin typeface="Arial" charset="0"/>
              </a:rPr>
              <a:t> </a:t>
            </a:r>
            <a:r>
              <a:rPr lang="en-GB" sz="1200" b="1" dirty="0" err="1" smtClean="0">
                <a:solidFill>
                  <a:schemeClr val="tx1"/>
                </a:solidFill>
                <a:latin typeface="Arial" charset="0"/>
              </a:rPr>
              <a:t>marítimos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2015-04 </a:t>
            </a:r>
            <a:r>
              <a:rPr lang="en-GB" sz="1200" b="1" dirty="0" smtClean="0">
                <a:solidFill>
                  <a:schemeClr val="tx1"/>
                </a:solidFill>
                <a:latin typeface="Arial" charset="0"/>
              </a:rPr>
              <a:t>CMF-10 </a:t>
            </a:r>
            <a:r>
              <a:rPr lang="en-GB" sz="1200" b="1" dirty="0" err="1" smtClean="0">
                <a:solidFill>
                  <a:schemeClr val="tx1"/>
                </a:solidFill>
                <a:latin typeface="Arial" charset="0"/>
              </a:rPr>
              <a:t>decisiones</a:t>
            </a:r>
            <a:r>
              <a:rPr lang="en-GB" sz="1200" b="1" dirty="0" smtClean="0">
                <a:solidFill>
                  <a:schemeClr val="tx1"/>
                </a:solidFill>
                <a:latin typeface="Arial" charset="0"/>
              </a:rPr>
              <a:t>: Se </a:t>
            </a:r>
            <a:r>
              <a:rPr lang="en-GB" sz="1200" b="1" dirty="0" err="1" smtClean="0">
                <a:solidFill>
                  <a:schemeClr val="tx1"/>
                </a:solidFill>
                <a:latin typeface="Arial" charset="0"/>
              </a:rPr>
              <a:t>sostrendrá</a:t>
            </a:r>
            <a:r>
              <a:rPr lang="en-GB" sz="1200" b="1" dirty="0" smtClean="0">
                <a:solidFill>
                  <a:schemeClr val="tx1"/>
                </a:solidFill>
                <a:latin typeface="Arial" charset="0"/>
              </a:rPr>
              <a:t> </a:t>
            </a:r>
            <a:r>
              <a:rPr lang="en-GB" sz="1200" b="1" dirty="0" err="1" smtClean="0">
                <a:solidFill>
                  <a:schemeClr val="tx1"/>
                </a:solidFill>
                <a:latin typeface="Arial" charset="0"/>
              </a:rPr>
              <a:t>una</a:t>
            </a:r>
            <a:r>
              <a:rPr lang="en-GB" sz="1200" b="1" dirty="0" smtClean="0">
                <a:solidFill>
                  <a:schemeClr val="tx1"/>
                </a:solidFill>
                <a:latin typeface="Arial" charset="0"/>
              </a:rPr>
              <a:t> </a:t>
            </a:r>
            <a:r>
              <a:rPr lang="en-GB" sz="1200" b="1" dirty="0" err="1" smtClean="0">
                <a:solidFill>
                  <a:schemeClr val="tx1"/>
                </a:solidFill>
                <a:latin typeface="Arial" charset="0"/>
              </a:rPr>
              <a:t>sesión</a:t>
            </a:r>
            <a:r>
              <a:rPr lang="en-GB" sz="1200" b="1" dirty="0" smtClean="0">
                <a:solidFill>
                  <a:schemeClr val="tx1"/>
                </a:solidFill>
                <a:latin typeface="Arial" charset="0"/>
              </a:rPr>
              <a:t> especial </a:t>
            </a:r>
            <a:r>
              <a:rPr lang="en-GB" sz="1200" b="1" dirty="0" err="1" smtClean="0">
                <a:solidFill>
                  <a:schemeClr val="tx1"/>
                </a:solidFill>
                <a:latin typeface="Arial" charset="0"/>
              </a:rPr>
              <a:t>en</a:t>
            </a:r>
            <a:r>
              <a:rPr lang="en-GB" sz="1200" b="1" dirty="0" smtClean="0">
                <a:solidFill>
                  <a:schemeClr val="tx1"/>
                </a:solidFill>
                <a:latin typeface="Arial" charset="0"/>
              </a:rPr>
              <a:t> la CMF-11 (2016) y la </a:t>
            </a:r>
            <a:r>
              <a:rPr lang="en-GB" sz="1200" b="1" dirty="0" err="1" smtClean="0">
                <a:solidFill>
                  <a:schemeClr val="tx1"/>
                </a:solidFill>
                <a:latin typeface="Arial" charset="0"/>
              </a:rPr>
              <a:t>adopción</a:t>
            </a:r>
            <a:r>
              <a:rPr lang="en-GB" sz="1200" b="1" dirty="0" smtClean="0">
                <a:solidFill>
                  <a:schemeClr val="tx1"/>
                </a:solidFill>
                <a:latin typeface="Arial" charset="0"/>
              </a:rPr>
              <a:t> de las </a:t>
            </a:r>
            <a:r>
              <a:rPr lang="en-GB" sz="1200" b="1" dirty="0" err="1" smtClean="0">
                <a:solidFill>
                  <a:schemeClr val="tx1"/>
                </a:solidFill>
                <a:latin typeface="Arial" charset="0"/>
              </a:rPr>
              <a:t>recomendaciones</a:t>
            </a:r>
            <a:r>
              <a:rPr lang="en-GB" sz="1200" b="1" dirty="0" smtClean="0">
                <a:solidFill>
                  <a:schemeClr val="tx1"/>
                </a:solidFill>
                <a:latin typeface="Arial" charset="0"/>
              </a:rPr>
              <a:t> de la CMF </a:t>
            </a:r>
            <a:r>
              <a:rPr lang="en-GB" sz="1200" b="1" dirty="0" err="1" smtClean="0">
                <a:solidFill>
                  <a:schemeClr val="tx1"/>
                </a:solidFill>
                <a:latin typeface="Arial" charset="0"/>
              </a:rPr>
              <a:t>sobre</a:t>
            </a:r>
            <a:r>
              <a:rPr lang="en-GB" sz="1200" b="1" dirty="0" smtClean="0">
                <a:solidFill>
                  <a:schemeClr val="tx1"/>
                </a:solidFill>
                <a:latin typeface="Arial" charset="0"/>
              </a:rPr>
              <a:t> </a:t>
            </a:r>
            <a:r>
              <a:rPr lang="en-GB" sz="1200" b="1" dirty="0" err="1" smtClean="0">
                <a:solidFill>
                  <a:schemeClr val="tx1"/>
                </a:solidFill>
                <a:latin typeface="Arial" charset="0"/>
              </a:rPr>
              <a:t>Contenedores</a:t>
            </a:r>
            <a:r>
              <a:rPr lang="en-GB" sz="1200" b="1" dirty="0" smtClean="0">
                <a:solidFill>
                  <a:schemeClr val="tx1"/>
                </a:solidFill>
                <a:latin typeface="Arial" charset="0"/>
              </a:rPr>
              <a:t> </a:t>
            </a:r>
            <a:r>
              <a:rPr lang="en-GB" sz="1200" b="1" dirty="0" err="1" smtClean="0">
                <a:solidFill>
                  <a:schemeClr val="tx1"/>
                </a:solidFill>
                <a:latin typeface="Arial" charset="0"/>
              </a:rPr>
              <a:t>Marítimos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2014-12: </a:t>
            </a:r>
            <a:r>
              <a:rPr lang="en-GB" sz="1200" b="1" dirty="0" smtClean="0">
                <a:solidFill>
                  <a:schemeClr val="tx1"/>
                </a:solidFill>
                <a:latin typeface="Arial" charset="0"/>
              </a:rPr>
              <a:t>IMO/ILO/UNECE </a:t>
            </a:r>
            <a:r>
              <a:rPr lang="en-GB" sz="1200" b="1" dirty="0" err="1" smtClean="0">
                <a:solidFill>
                  <a:schemeClr val="tx1"/>
                </a:solidFill>
                <a:latin typeface="Arial" charset="0"/>
              </a:rPr>
              <a:t>Código</a:t>
            </a:r>
            <a:r>
              <a:rPr lang="en-GB" sz="1200" b="1" dirty="0" smtClean="0">
                <a:solidFill>
                  <a:schemeClr val="tx1"/>
                </a:solidFill>
                <a:latin typeface="Arial" charset="0"/>
              </a:rPr>
              <a:t> de </a:t>
            </a:r>
            <a:r>
              <a:rPr lang="en-GB" sz="1200" b="1" dirty="0" err="1" smtClean="0">
                <a:solidFill>
                  <a:schemeClr val="tx1"/>
                </a:solidFill>
                <a:latin typeface="Arial" charset="0"/>
              </a:rPr>
              <a:t>prácticas</a:t>
            </a:r>
            <a:r>
              <a:rPr lang="en-GB" sz="1200" b="1" dirty="0" smtClean="0">
                <a:solidFill>
                  <a:schemeClr val="tx1"/>
                </a:solidFill>
                <a:latin typeface="Arial" charset="0"/>
              </a:rPr>
              <a:t> para el </a:t>
            </a:r>
            <a:r>
              <a:rPr lang="en-GB" sz="1200" b="1" dirty="0" err="1" smtClean="0">
                <a:solidFill>
                  <a:schemeClr val="tx1"/>
                </a:solidFill>
                <a:latin typeface="Arial" charset="0"/>
              </a:rPr>
              <a:t>embalaje</a:t>
            </a:r>
            <a:r>
              <a:rPr lang="en-GB" sz="1200" b="1" dirty="0" smtClean="0">
                <a:solidFill>
                  <a:schemeClr val="tx1"/>
                </a:solidFill>
                <a:latin typeface="Arial" charset="0"/>
              </a:rPr>
              <a:t> de la </a:t>
            </a:r>
            <a:r>
              <a:rPr lang="en-GB" sz="1200" b="1" dirty="0" err="1" smtClean="0">
                <a:solidFill>
                  <a:schemeClr val="tx1"/>
                </a:solidFill>
                <a:latin typeface="Arial" charset="0"/>
              </a:rPr>
              <a:t>carga</a:t>
            </a:r>
            <a:r>
              <a:rPr lang="en-GB" sz="1200" b="1" dirty="0" smtClean="0">
                <a:solidFill>
                  <a:schemeClr val="tx1"/>
                </a:solidFill>
                <a:latin typeface="Arial" charset="0"/>
              </a:rPr>
              <a:t> </a:t>
            </a:r>
            <a:r>
              <a:rPr lang="en-GB" sz="1200" b="1" dirty="0" err="1" smtClean="0">
                <a:solidFill>
                  <a:schemeClr val="tx1"/>
                </a:solidFill>
                <a:latin typeface="Arial" charset="0"/>
              </a:rPr>
              <a:t>en</a:t>
            </a:r>
            <a:r>
              <a:rPr lang="en-GB" sz="1200" b="1" dirty="0" smtClean="0">
                <a:solidFill>
                  <a:schemeClr val="tx1"/>
                </a:solidFill>
                <a:latin typeface="Arial" charset="0"/>
              </a:rPr>
              <a:t> las </a:t>
            </a:r>
            <a:r>
              <a:rPr lang="en-GB" sz="1200" b="1" dirty="0" err="1" smtClean="0">
                <a:solidFill>
                  <a:schemeClr val="tx1"/>
                </a:solidFill>
                <a:latin typeface="Arial" charset="0"/>
              </a:rPr>
              <a:t>Unidades</a:t>
            </a:r>
            <a:r>
              <a:rPr lang="en-GB" sz="1200" b="1" dirty="0" smtClean="0">
                <a:solidFill>
                  <a:schemeClr val="tx1"/>
                </a:solidFill>
                <a:latin typeface="Arial" charset="0"/>
              </a:rPr>
              <a:t> de </a:t>
            </a:r>
            <a:r>
              <a:rPr lang="en-GB" sz="1200" b="1" dirty="0" err="1" smtClean="0">
                <a:solidFill>
                  <a:schemeClr val="tx1"/>
                </a:solidFill>
                <a:latin typeface="Arial" charset="0"/>
              </a:rPr>
              <a:t>transporte</a:t>
            </a:r>
            <a:r>
              <a:rPr lang="en-GB" sz="1200" b="1" dirty="0" smtClean="0">
                <a:solidFill>
                  <a:schemeClr val="tx1"/>
                </a:solidFill>
                <a:latin typeface="Arial" charset="0"/>
              </a:rPr>
              <a:t> de </a:t>
            </a:r>
            <a:r>
              <a:rPr lang="en-GB" sz="1200" b="1" dirty="0" err="1" smtClean="0">
                <a:solidFill>
                  <a:schemeClr val="tx1"/>
                </a:solidFill>
                <a:latin typeface="Arial" charset="0"/>
              </a:rPr>
              <a:t>carga</a:t>
            </a:r>
            <a:r>
              <a:rPr lang="en-GB" sz="1200" b="1" dirty="0" smtClean="0">
                <a:solidFill>
                  <a:schemeClr val="tx1"/>
                </a:solidFill>
                <a:latin typeface="Arial" charset="0"/>
              </a:rPr>
              <a:t> (</a:t>
            </a:r>
            <a:r>
              <a:rPr lang="en-GB" sz="1200" b="1" dirty="0" err="1" smtClean="0">
                <a:solidFill>
                  <a:schemeClr val="tx1"/>
                </a:solidFill>
                <a:latin typeface="Arial" charset="0"/>
              </a:rPr>
              <a:t>Código</a:t>
            </a:r>
            <a:r>
              <a:rPr lang="en-GB" sz="1200" b="1" dirty="0" smtClean="0">
                <a:solidFill>
                  <a:schemeClr val="tx1"/>
                </a:solidFill>
                <a:latin typeface="Arial" charset="0"/>
              </a:rPr>
              <a:t> UTC)</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2014-11: </a:t>
            </a:r>
            <a:r>
              <a:rPr lang="en-GB" sz="1200" b="1" dirty="0" smtClean="0">
                <a:solidFill>
                  <a:schemeClr val="tx1"/>
                </a:solidFill>
                <a:latin typeface="Arial" charset="0"/>
              </a:rPr>
              <a:t>el CN </a:t>
            </a:r>
            <a:r>
              <a:rPr lang="en-GB" sz="1200" b="1" dirty="0" err="1" smtClean="0">
                <a:solidFill>
                  <a:schemeClr val="tx1"/>
                </a:solidFill>
                <a:latin typeface="Arial" charset="0"/>
              </a:rPr>
              <a:t>acordó</a:t>
            </a:r>
            <a:r>
              <a:rPr lang="en-GB" sz="1200" b="1" dirty="0" smtClean="0">
                <a:solidFill>
                  <a:schemeClr val="tx1"/>
                </a:solidFill>
                <a:latin typeface="Arial" charset="0"/>
              </a:rPr>
              <a:t> </a:t>
            </a:r>
            <a:r>
              <a:rPr lang="en-GB" sz="1200" b="1" dirty="0" err="1" smtClean="0">
                <a:solidFill>
                  <a:schemeClr val="tx1"/>
                </a:solidFill>
                <a:latin typeface="Arial" charset="0"/>
              </a:rPr>
              <a:t>los</a:t>
            </a:r>
            <a:r>
              <a:rPr lang="en-GB" sz="1200" b="1" dirty="0" smtClean="0">
                <a:solidFill>
                  <a:schemeClr val="tx1"/>
                </a:solidFill>
                <a:latin typeface="Arial" charset="0"/>
              </a:rPr>
              <a:t> TDR para un Nuevo </a:t>
            </a:r>
            <a:r>
              <a:rPr lang="en-GB" sz="1200" b="1" dirty="0" err="1" smtClean="0">
                <a:solidFill>
                  <a:schemeClr val="tx1"/>
                </a:solidFill>
                <a:latin typeface="Arial" charset="0"/>
              </a:rPr>
              <a:t>grupo</a:t>
            </a:r>
            <a:r>
              <a:rPr lang="en-GB" sz="1200" b="1" dirty="0" smtClean="0">
                <a:solidFill>
                  <a:schemeClr val="tx1"/>
                </a:solidFill>
                <a:latin typeface="Arial" charset="0"/>
              </a:rPr>
              <a:t> de </a:t>
            </a:r>
            <a:r>
              <a:rPr lang="en-GB" sz="1200" b="1" dirty="0" err="1" smtClean="0">
                <a:solidFill>
                  <a:schemeClr val="tx1"/>
                </a:solidFill>
                <a:latin typeface="Arial" charset="0"/>
              </a:rPr>
              <a:t>trabajo</a:t>
            </a:r>
            <a:r>
              <a:rPr lang="en-GB" sz="1200" b="1" dirty="0" smtClean="0">
                <a:solidFill>
                  <a:schemeClr val="tx1"/>
                </a:solidFill>
                <a:latin typeface="Arial" charset="0"/>
              </a:rPr>
              <a:t> de </a:t>
            </a:r>
            <a:r>
              <a:rPr lang="en-GB" sz="1200" b="1" dirty="0" err="1" smtClean="0">
                <a:solidFill>
                  <a:schemeClr val="tx1"/>
                </a:solidFill>
                <a:latin typeface="Arial" charset="0"/>
              </a:rPr>
              <a:t>expertos</a:t>
            </a:r>
            <a:endParaRPr lang="en-GB" sz="1200" b="1" dirty="0" smtClean="0">
              <a:solidFill>
                <a:schemeClr val="tx1"/>
              </a:solidFill>
              <a:latin typeface="Arial" charset="0"/>
            </a:endParaRPr>
          </a:p>
          <a:p>
            <a:pPr algn="l" fontAlgn="base">
              <a:spcBef>
                <a:spcPct val="0"/>
              </a:spcBef>
              <a:spcAft>
                <a:spcPct val="0"/>
              </a:spcAft>
            </a:pPr>
            <a:r>
              <a:rPr lang="en-GB" sz="1200" b="1" dirty="0" smtClean="0">
                <a:solidFill>
                  <a:schemeClr val="tx1"/>
                </a:solidFill>
                <a:latin typeface="Arial" charset="0"/>
              </a:rPr>
              <a:t>2014-05</a:t>
            </a:r>
            <a:r>
              <a:rPr lang="en-GB" sz="1200" b="1" dirty="0">
                <a:solidFill>
                  <a:schemeClr val="tx1"/>
                </a:solidFill>
                <a:latin typeface="Arial" charset="0"/>
              </a:rPr>
              <a:t>: </a:t>
            </a:r>
            <a:r>
              <a:rPr lang="en-GB" sz="1200" b="1" dirty="0" smtClean="0">
                <a:solidFill>
                  <a:schemeClr val="tx1"/>
                </a:solidFill>
                <a:latin typeface="Arial" charset="0"/>
              </a:rPr>
              <a:t>el CN </a:t>
            </a:r>
            <a:r>
              <a:rPr lang="en-GB" sz="1200" b="1" dirty="0" err="1" smtClean="0">
                <a:solidFill>
                  <a:schemeClr val="tx1"/>
                </a:solidFill>
                <a:latin typeface="Arial" charset="0"/>
              </a:rPr>
              <a:t>realizó</a:t>
            </a:r>
            <a:r>
              <a:rPr lang="en-GB" sz="1200" b="1" dirty="0" smtClean="0">
                <a:solidFill>
                  <a:schemeClr val="tx1"/>
                </a:solidFill>
                <a:latin typeface="Arial" charset="0"/>
              </a:rPr>
              <a:t> </a:t>
            </a:r>
            <a:r>
              <a:rPr lang="en-GB" sz="1200" b="1" dirty="0" err="1" smtClean="0">
                <a:solidFill>
                  <a:schemeClr val="tx1"/>
                </a:solidFill>
                <a:latin typeface="Arial" charset="0"/>
              </a:rPr>
              <a:t>discusión</a:t>
            </a:r>
            <a:r>
              <a:rPr lang="en-GB" sz="1200" b="1" dirty="0" smtClean="0">
                <a:solidFill>
                  <a:schemeClr val="tx1"/>
                </a:solidFill>
                <a:latin typeface="Arial" charset="0"/>
              </a:rPr>
              <a:t> </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2014-04 </a:t>
            </a:r>
            <a:r>
              <a:rPr lang="en-GB" sz="1200" b="1" dirty="0" smtClean="0">
                <a:solidFill>
                  <a:schemeClr val="tx1"/>
                </a:solidFill>
                <a:latin typeface="Arial" charset="0"/>
              </a:rPr>
              <a:t>CMF-9 </a:t>
            </a:r>
            <a:r>
              <a:rPr lang="en-GB" sz="1200" b="1" dirty="0">
                <a:solidFill>
                  <a:schemeClr val="tx1"/>
                </a:solidFill>
                <a:latin typeface="Arial" charset="0"/>
              </a:rPr>
              <a:t>(2014) </a:t>
            </a:r>
            <a:r>
              <a:rPr lang="en-GB" sz="1200" b="1" dirty="0" err="1" smtClean="0">
                <a:solidFill>
                  <a:schemeClr val="tx1"/>
                </a:solidFill>
                <a:latin typeface="Arial" charset="0"/>
              </a:rPr>
              <a:t>decisiones</a:t>
            </a:r>
            <a:r>
              <a:rPr lang="en-GB" sz="1200" b="1" dirty="0" smtClean="0">
                <a:solidFill>
                  <a:schemeClr val="tx1"/>
                </a:solidFill>
                <a:latin typeface="Arial" charset="0"/>
              </a:rPr>
              <a:t> </a:t>
            </a:r>
            <a:r>
              <a:rPr lang="en-GB" sz="1200" b="1" dirty="0" err="1" smtClean="0">
                <a:solidFill>
                  <a:schemeClr val="tx1"/>
                </a:solidFill>
                <a:latin typeface="Arial" charset="0"/>
              </a:rPr>
              <a:t>sobre</a:t>
            </a:r>
            <a:r>
              <a:rPr lang="en-GB" sz="1200" b="1" dirty="0" smtClean="0">
                <a:solidFill>
                  <a:schemeClr val="tx1"/>
                </a:solidFill>
                <a:latin typeface="Arial" charset="0"/>
              </a:rPr>
              <a:t> el </a:t>
            </a:r>
            <a:r>
              <a:rPr lang="en-GB" sz="1200" b="1" dirty="0" err="1" smtClean="0">
                <a:solidFill>
                  <a:schemeClr val="tx1"/>
                </a:solidFill>
                <a:latin typeface="Arial" charset="0"/>
              </a:rPr>
              <a:t>tema</a:t>
            </a:r>
            <a:r>
              <a:rPr lang="en-GB" sz="1200" b="1" dirty="0" smtClean="0">
                <a:solidFill>
                  <a:schemeClr val="tx1"/>
                </a:solidFill>
                <a:latin typeface="Arial" charset="0"/>
              </a:rPr>
              <a:t> de </a:t>
            </a:r>
            <a:r>
              <a:rPr lang="en-GB" sz="1200" b="1" dirty="0" err="1" smtClean="0">
                <a:solidFill>
                  <a:schemeClr val="tx1"/>
                </a:solidFill>
                <a:latin typeface="Arial" charset="0"/>
              </a:rPr>
              <a:t>minimizar</a:t>
            </a:r>
            <a:r>
              <a:rPr lang="en-GB" sz="1200" b="1" dirty="0" smtClean="0">
                <a:solidFill>
                  <a:schemeClr val="tx1"/>
                </a:solidFill>
                <a:latin typeface="Arial" charset="0"/>
              </a:rPr>
              <a:t> la </a:t>
            </a:r>
            <a:r>
              <a:rPr lang="en-GB" sz="1200" b="1" dirty="0" err="1" smtClean="0">
                <a:solidFill>
                  <a:schemeClr val="tx1"/>
                </a:solidFill>
                <a:latin typeface="Arial" charset="0"/>
              </a:rPr>
              <a:t>movilización</a:t>
            </a:r>
            <a:r>
              <a:rPr lang="en-GB" sz="1200" b="1" dirty="0" smtClean="0">
                <a:solidFill>
                  <a:schemeClr val="tx1"/>
                </a:solidFill>
                <a:latin typeface="Arial" charset="0"/>
              </a:rPr>
              <a:t> de </a:t>
            </a:r>
            <a:r>
              <a:rPr lang="en-GB" sz="1200" b="1" dirty="0" err="1" smtClean="0">
                <a:solidFill>
                  <a:schemeClr val="tx1"/>
                </a:solidFill>
                <a:latin typeface="Arial" charset="0"/>
              </a:rPr>
              <a:t>plagas</a:t>
            </a:r>
            <a:r>
              <a:rPr lang="en-GB" sz="1200" b="1" dirty="0" smtClean="0">
                <a:solidFill>
                  <a:schemeClr val="tx1"/>
                </a:solidFill>
                <a:latin typeface="Arial" charset="0"/>
              </a:rPr>
              <a:t> </a:t>
            </a:r>
            <a:r>
              <a:rPr lang="en-GB" sz="1200" b="1" dirty="0" err="1" smtClean="0">
                <a:solidFill>
                  <a:schemeClr val="tx1"/>
                </a:solidFill>
                <a:latin typeface="Arial" charset="0"/>
              </a:rPr>
              <a:t>mediante</a:t>
            </a:r>
            <a:r>
              <a:rPr lang="en-GB" sz="1200" b="1" dirty="0" smtClean="0">
                <a:solidFill>
                  <a:schemeClr val="tx1"/>
                </a:solidFill>
                <a:latin typeface="Arial" charset="0"/>
              </a:rPr>
              <a:t> </a:t>
            </a:r>
            <a:r>
              <a:rPr lang="en-GB" sz="1200" b="1" dirty="0" err="1" smtClean="0">
                <a:solidFill>
                  <a:schemeClr val="tx1"/>
                </a:solidFill>
                <a:latin typeface="Arial" charset="0"/>
              </a:rPr>
              <a:t>los</a:t>
            </a:r>
            <a:r>
              <a:rPr lang="en-GB" sz="1200" b="1" dirty="0" smtClean="0">
                <a:solidFill>
                  <a:schemeClr val="tx1"/>
                </a:solidFill>
                <a:latin typeface="Arial" charset="0"/>
              </a:rPr>
              <a:t> </a:t>
            </a:r>
            <a:r>
              <a:rPr lang="en-GB" sz="1200" b="1" dirty="0" err="1" smtClean="0">
                <a:solidFill>
                  <a:schemeClr val="tx1"/>
                </a:solidFill>
                <a:latin typeface="Arial" charset="0"/>
              </a:rPr>
              <a:t>contenedores</a:t>
            </a:r>
            <a:r>
              <a:rPr lang="en-GB" sz="1200" b="1" dirty="0" smtClean="0">
                <a:solidFill>
                  <a:schemeClr val="tx1"/>
                </a:solidFill>
                <a:latin typeface="Arial" charset="0"/>
              </a:rPr>
              <a:t> </a:t>
            </a:r>
            <a:r>
              <a:rPr lang="en-GB" sz="1200" b="1" dirty="0" err="1" smtClean="0">
                <a:solidFill>
                  <a:schemeClr val="tx1"/>
                </a:solidFill>
                <a:latin typeface="Arial" charset="0"/>
              </a:rPr>
              <a:t>marítimos</a:t>
            </a:r>
            <a:r>
              <a:rPr lang="en-GB" sz="1200" b="1" dirty="0" smtClean="0">
                <a:solidFill>
                  <a:schemeClr val="tx1"/>
                </a:solidFill>
                <a:latin typeface="Arial" charset="0"/>
              </a:rPr>
              <a:t> </a:t>
            </a:r>
            <a:r>
              <a:rPr lang="en-GB" sz="1050" b="1" dirty="0">
                <a:solidFill>
                  <a:schemeClr val="tx1"/>
                </a:solidFill>
                <a:latin typeface="Arial" charset="0"/>
              </a:rPr>
              <a:t>(</a:t>
            </a:r>
            <a:r>
              <a:rPr lang="en-GB" sz="1200" b="1" dirty="0" smtClean="0">
                <a:solidFill>
                  <a:schemeClr val="tx1"/>
                </a:solidFill>
                <a:latin typeface="Arial" charset="0"/>
              </a:rPr>
              <a:t>2008-001</a:t>
            </a:r>
            <a:endParaRPr lang="en-US" sz="105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2014-02 </a:t>
            </a:r>
            <a:r>
              <a:rPr lang="en-GB" sz="1200" b="1" dirty="0" smtClean="0">
                <a:solidFill>
                  <a:schemeClr val="tx1"/>
                </a:solidFill>
                <a:latin typeface="Arial" charset="0"/>
              </a:rPr>
              <a:t>– </a:t>
            </a:r>
            <a:r>
              <a:rPr lang="en-GB" sz="1200" b="1" dirty="0" err="1" smtClean="0">
                <a:solidFill>
                  <a:schemeClr val="tx1"/>
                </a:solidFill>
                <a:latin typeface="Arial" charset="0"/>
              </a:rPr>
              <a:t>Elaboración</a:t>
            </a:r>
            <a:r>
              <a:rPr lang="en-GB" sz="1200" b="1" dirty="0" smtClean="0">
                <a:solidFill>
                  <a:schemeClr val="tx1"/>
                </a:solidFill>
                <a:latin typeface="Arial" charset="0"/>
              </a:rPr>
              <a:t> de </a:t>
            </a:r>
            <a:r>
              <a:rPr lang="en-GB" sz="1200" b="1" dirty="0" err="1" smtClean="0">
                <a:solidFill>
                  <a:schemeClr val="tx1"/>
                </a:solidFill>
                <a:latin typeface="Arial" charset="0"/>
              </a:rPr>
              <a:t>directriz</a:t>
            </a:r>
            <a:r>
              <a:rPr lang="en-GB" sz="1200" b="1" dirty="0" smtClean="0">
                <a:solidFill>
                  <a:schemeClr val="tx1"/>
                </a:solidFill>
                <a:latin typeface="Arial" charset="0"/>
              </a:rPr>
              <a:t> de la </a:t>
            </a:r>
            <a:r>
              <a:rPr lang="en-GB" sz="1200" b="1" dirty="0" err="1" smtClean="0">
                <a:solidFill>
                  <a:schemeClr val="tx1"/>
                </a:solidFill>
                <a:latin typeface="Arial" charset="0"/>
              </a:rPr>
              <a:t>industria</a:t>
            </a:r>
            <a:r>
              <a:rPr lang="en-GB" sz="1200" b="1" dirty="0" smtClean="0">
                <a:solidFill>
                  <a:schemeClr val="tx1"/>
                </a:solidFill>
                <a:latin typeface="Arial" charset="0"/>
              </a:rPr>
              <a:t>- IMO/ILO/UNECE </a:t>
            </a:r>
            <a:r>
              <a:rPr lang="en-GB" sz="1200" b="1" dirty="0" err="1" smtClean="0">
                <a:solidFill>
                  <a:schemeClr val="tx1"/>
                </a:solidFill>
                <a:latin typeface="Arial" charset="0"/>
              </a:rPr>
              <a:t>Código</a:t>
            </a:r>
            <a:r>
              <a:rPr lang="en-GB" sz="1200" b="1" dirty="0" smtClean="0">
                <a:solidFill>
                  <a:schemeClr val="tx1"/>
                </a:solidFill>
                <a:latin typeface="Arial" charset="0"/>
              </a:rPr>
              <a:t> de </a:t>
            </a:r>
            <a:r>
              <a:rPr lang="en-GB" sz="1200" b="1" dirty="0" err="1" smtClean="0">
                <a:solidFill>
                  <a:schemeClr val="tx1"/>
                </a:solidFill>
                <a:latin typeface="Arial" charset="0"/>
              </a:rPr>
              <a:t>prácticas</a:t>
            </a:r>
            <a:r>
              <a:rPr lang="en-GB" sz="1200" b="1" dirty="0" smtClean="0">
                <a:solidFill>
                  <a:schemeClr val="tx1"/>
                </a:solidFill>
                <a:latin typeface="Arial" charset="0"/>
              </a:rPr>
              <a:t> </a:t>
            </a:r>
            <a:r>
              <a:rPr lang="en-GB" sz="1200" b="1" dirty="0" err="1" smtClean="0">
                <a:solidFill>
                  <a:schemeClr val="tx1"/>
                </a:solidFill>
                <a:latin typeface="Arial" charset="0"/>
              </a:rPr>
              <a:t>en</a:t>
            </a:r>
            <a:r>
              <a:rPr lang="en-GB" sz="1200" b="1" dirty="0" smtClean="0">
                <a:solidFill>
                  <a:schemeClr val="tx1"/>
                </a:solidFill>
                <a:latin typeface="Arial" charset="0"/>
              </a:rPr>
              <a:t> las </a:t>
            </a:r>
            <a:r>
              <a:rPr lang="en-GB" sz="1200" b="1" dirty="0" err="1" smtClean="0">
                <a:solidFill>
                  <a:schemeClr val="tx1"/>
                </a:solidFill>
                <a:latin typeface="Arial" charset="0"/>
              </a:rPr>
              <a:t>Unidades</a:t>
            </a:r>
            <a:r>
              <a:rPr lang="en-GB" sz="1200" b="1" dirty="0" smtClean="0">
                <a:solidFill>
                  <a:schemeClr val="tx1"/>
                </a:solidFill>
                <a:latin typeface="Arial" charset="0"/>
              </a:rPr>
              <a:t> de </a:t>
            </a:r>
            <a:r>
              <a:rPr lang="en-GB" sz="1200" b="1" dirty="0" err="1">
                <a:solidFill>
                  <a:schemeClr val="tx1"/>
                </a:solidFill>
                <a:latin typeface="Arial" charset="0"/>
              </a:rPr>
              <a:t>T</a:t>
            </a:r>
            <a:r>
              <a:rPr lang="en-GB" sz="1200" b="1" dirty="0" err="1" smtClean="0">
                <a:solidFill>
                  <a:schemeClr val="tx1"/>
                </a:solidFill>
                <a:latin typeface="Arial" charset="0"/>
              </a:rPr>
              <a:t>ransporte</a:t>
            </a:r>
            <a:r>
              <a:rPr lang="en-GB" sz="1200" b="1" dirty="0" smtClean="0">
                <a:solidFill>
                  <a:schemeClr val="tx1"/>
                </a:solidFill>
                <a:latin typeface="Arial" charset="0"/>
              </a:rPr>
              <a:t> de </a:t>
            </a:r>
            <a:r>
              <a:rPr lang="en-GB" sz="1200" b="1" dirty="0" err="1">
                <a:solidFill>
                  <a:schemeClr val="tx1"/>
                </a:solidFill>
                <a:latin typeface="Arial" charset="0"/>
              </a:rPr>
              <a:t>C</a:t>
            </a:r>
            <a:r>
              <a:rPr lang="en-GB" sz="1200" b="1" dirty="0" err="1" smtClean="0">
                <a:solidFill>
                  <a:schemeClr val="tx1"/>
                </a:solidFill>
                <a:latin typeface="Arial" charset="0"/>
              </a:rPr>
              <a:t>arga</a:t>
            </a:r>
            <a:r>
              <a:rPr lang="en-GB" sz="1200" b="1" dirty="0" smtClean="0">
                <a:solidFill>
                  <a:schemeClr val="tx1"/>
                </a:solidFill>
                <a:latin typeface="Arial" charset="0"/>
              </a:rPr>
              <a:t>  (</a:t>
            </a:r>
            <a:r>
              <a:rPr lang="en-GB" sz="1200" b="1" dirty="0" err="1" smtClean="0">
                <a:solidFill>
                  <a:schemeClr val="tx1"/>
                </a:solidFill>
                <a:latin typeface="Arial" charset="0"/>
              </a:rPr>
              <a:t>Código</a:t>
            </a:r>
            <a:r>
              <a:rPr lang="en-GB" sz="1200" b="1" dirty="0" smtClean="0">
                <a:solidFill>
                  <a:schemeClr val="tx1"/>
                </a:solidFill>
                <a:latin typeface="Arial" charset="0"/>
              </a:rPr>
              <a:t> UTC)</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2013-12 </a:t>
            </a:r>
            <a:r>
              <a:rPr lang="en-GB" sz="1200" b="1" dirty="0" err="1" smtClean="0">
                <a:solidFill>
                  <a:schemeClr val="tx1"/>
                </a:solidFill>
                <a:latin typeface="Arial" charset="0"/>
              </a:rPr>
              <a:t>Compilación</a:t>
            </a:r>
            <a:r>
              <a:rPr lang="en-GB" sz="1200" b="1" dirty="0" smtClean="0">
                <a:solidFill>
                  <a:schemeClr val="tx1"/>
                </a:solidFill>
                <a:latin typeface="Arial" charset="0"/>
              </a:rPr>
              <a:t> de </a:t>
            </a:r>
            <a:r>
              <a:rPr lang="en-GB" sz="1200" b="1" dirty="0" err="1" smtClean="0">
                <a:solidFill>
                  <a:schemeClr val="tx1"/>
                </a:solidFill>
                <a:latin typeface="Arial" charset="0"/>
              </a:rPr>
              <a:t>comentarios</a:t>
            </a:r>
            <a:r>
              <a:rPr lang="en-GB" sz="1200" b="1" dirty="0" smtClean="0">
                <a:solidFill>
                  <a:schemeClr val="tx1"/>
                </a:solidFill>
                <a:latin typeface="Arial" charset="0"/>
              </a:rPr>
              <a:t> de la </a:t>
            </a:r>
            <a:r>
              <a:rPr lang="en-GB" sz="1200" b="1" dirty="0" err="1" smtClean="0">
                <a:solidFill>
                  <a:schemeClr val="tx1"/>
                </a:solidFill>
                <a:latin typeface="Arial" charset="0"/>
              </a:rPr>
              <a:t>consulta</a:t>
            </a:r>
            <a:r>
              <a:rPr lang="en-GB" sz="1200" b="1" dirty="0" smtClean="0">
                <a:solidFill>
                  <a:schemeClr val="tx1"/>
                </a:solidFill>
                <a:latin typeface="Arial" charset="0"/>
              </a:rPr>
              <a:t> a </a:t>
            </a:r>
            <a:r>
              <a:rPr lang="en-GB" sz="1200" b="1" dirty="0" err="1" smtClean="0">
                <a:solidFill>
                  <a:schemeClr val="tx1"/>
                </a:solidFill>
                <a:latin typeface="Arial" charset="0"/>
              </a:rPr>
              <a:t>los</a:t>
            </a:r>
            <a:r>
              <a:rPr lang="en-GB" sz="1200" b="1" dirty="0" smtClean="0">
                <a:solidFill>
                  <a:schemeClr val="tx1"/>
                </a:solidFill>
                <a:latin typeface="Arial" charset="0"/>
              </a:rPr>
              <a:t> </a:t>
            </a:r>
            <a:r>
              <a:rPr lang="en-GB" sz="1200" b="1" dirty="0" err="1" smtClean="0">
                <a:solidFill>
                  <a:schemeClr val="tx1"/>
                </a:solidFill>
                <a:latin typeface="Arial" charset="0"/>
              </a:rPr>
              <a:t>miembros</a:t>
            </a:r>
            <a:r>
              <a:rPr lang="en-GB" sz="1200" b="1" dirty="0" smtClean="0">
                <a:solidFill>
                  <a:schemeClr val="tx1"/>
                </a:solidFill>
                <a:latin typeface="Arial" charset="0"/>
              </a:rPr>
              <a:t> 2013</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2013-11 </a:t>
            </a:r>
            <a:r>
              <a:rPr lang="en-GB" sz="1200" b="1" dirty="0" smtClean="0">
                <a:solidFill>
                  <a:schemeClr val="tx1"/>
                </a:solidFill>
                <a:latin typeface="Arial" charset="0"/>
              </a:rPr>
              <a:t>CN </a:t>
            </a:r>
            <a:r>
              <a:rPr lang="en-GB" sz="1200" b="1" dirty="0" err="1" smtClean="0">
                <a:solidFill>
                  <a:schemeClr val="tx1"/>
                </a:solidFill>
                <a:latin typeface="Arial" charset="0"/>
              </a:rPr>
              <a:t>discusión</a:t>
            </a:r>
            <a:r>
              <a:rPr lang="en-GB" sz="1200" b="1" dirty="0" smtClean="0">
                <a:solidFill>
                  <a:schemeClr val="tx1"/>
                </a:solidFill>
                <a:latin typeface="Arial" charset="0"/>
              </a:rPr>
              <a:t> </a:t>
            </a:r>
            <a:r>
              <a:rPr lang="en-GB" sz="1200" b="1" dirty="0">
                <a:solidFill>
                  <a:schemeClr val="tx1"/>
                </a:solidFill>
                <a:latin typeface="Arial" charset="0"/>
              </a:rPr>
              <a:t>y</a:t>
            </a:r>
            <a:r>
              <a:rPr lang="en-GB" sz="1200" b="1" dirty="0" smtClean="0">
                <a:solidFill>
                  <a:schemeClr val="tx1"/>
                </a:solidFill>
                <a:latin typeface="Arial" charset="0"/>
              </a:rPr>
              <a:t> </a:t>
            </a:r>
            <a:r>
              <a:rPr lang="en-GB" sz="1200" b="1" dirty="0" err="1" smtClean="0">
                <a:solidFill>
                  <a:schemeClr val="tx1"/>
                </a:solidFill>
                <a:latin typeface="Arial" charset="0"/>
              </a:rPr>
              <a:t>decisiones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2013-05 </a:t>
            </a:r>
            <a:r>
              <a:rPr lang="en-GB" sz="1200" b="1" dirty="0" smtClean="0">
                <a:solidFill>
                  <a:schemeClr val="tx1"/>
                </a:solidFill>
                <a:latin typeface="Arial" charset="0"/>
              </a:rPr>
              <a:t>CN </a:t>
            </a:r>
            <a:r>
              <a:rPr lang="en-GB" sz="1200" b="1" dirty="0" err="1" smtClean="0">
                <a:solidFill>
                  <a:schemeClr val="tx1"/>
                </a:solidFill>
                <a:latin typeface="Arial" charset="0"/>
              </a:rPr>
              <a:t>discusión</a:t>
            </a:r>
            <a:r>
              <a:rPr lang="en-GB" sz="1200" b="1" dirty="0" smtClean="0">
                <a:solidFill>
                  <a:schemeClr val="tx1"/>
                </a:solidFill>
                <a:latin typeface="Arial" charset="0"/>
              </a:rPr>
              <a:t> </a:t>
            </a:r>
            <a:r>
              <a:rPr lang="en-GB" sz="1200" b="1" dirty="0">
                <a:solidFill>
                  <a:schemeClr val="tx1"/>
                </a:solidFill>
                <a:latin typeface="Arial" charset="0"/>
              </a:rPr>
              <a:t>and </a:t>
            </a:r>
            <a:r>
              <a:rPr lang="en-GB" sz="1200" b="1" dirty="0" err="1" smtClean="0">
                <a:solidFill>
                  <a:schemeClr val="tx1"/>
                </a:solidFill>
                <a:latin typeface="Arial" charset="0"/>
              </a:rPr>
              <a:t>decisiones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2013-04 </a:t>
            </a:r>
            <a:r>
              <a:rPr lang="en-GB" sz="1200" b="1" dirty="0" smtClean="0">
                <a:solidFill>
                  <a:schemeClr val="tx1"/>
                </a:solidFill>
                <a:latin typeface="Arial" charset="0"/>
              </a:rPr>
              <a:t>CMF-8 </a:t>
            </a:r>
            <a:r>
              <a:rPr lang="en-GB" sz="1200" b="1" dirty="0">
                <a:solidFill>
                  <a:schemeClr val="tx1"/>
                </a:solidFill>
                <a:latin typeface="Arial" charset="0"/>
              </a:rPr>
              <a:t>(2013) </a:t>
            </a:r>
            <a:r>
              <a:rPr lang="en-GB" sz="1200" b="1" dirty="0" err="1" smtClean="0">
                <a:solidFill>
                  <a:schemeClr val="tx1"/>
                </a:solidFill>
                <a:latin typeface="Arial" charset="0"/>
              </a:rPr>
              <a:t>decisiones</a:t>
            </a:r>
            <a:endParaRPr lang="en-US" sz="1200" b="1" dirty="0">
              <a:solidFill>
                <a:schemeClr val="tx1"/>
              </a:solidFill>
              <a:latin typeface="Arial" charset="0"/>
            </a:endParaRPr>
          </a:p>
          <a:p>
            <a:pPr algn="l" fontAlgn="base">
              <a:spcBef>
                <a:spcPct val="0"/>
              </a:spcBef>
              <a:spcAft>
                <a:spcPct val="0"/>
              </a:spcAft>
            </a:pPr>
            <a:r>
              <a:rPr lang="en-GB" sz="1200" b="1" dirty="0" smtClean="0">
                <a:solidFill>
                  <a:schemeClr val="tx1"/>
                </a:solidFill>
                <a:latin typeface="Arial" charset="0"/>
              </a:rPr>
              <a:t>2012-10 </a:t>
            </a:r>
            <a:r>
              <a:rPr lang="en-GB" sz="1200" b="1" dirty="0" err="1" smtClean="0">
                <a:solidFill>
                  <a:schemeClr val="tx1"/>
                </a:solidFill>
                <a:latin typeface="Arial" charset="0"/>
              </a:rPr>
              <a:t>Reunión</a:t>
            </a:r>
            <a:r>
              <a:rPr lang="en-GB" sz="1200" b="1" dirty="0" smtClean="0">
                <a:solidFill>
                  <a:schemeClr val="tx1"/>
                </a:solidFill>
                <a:latin typeface="Arial" charset="0"/>
              </a:rPr>
              <a:t> del </a:t>
            </a:r>
            <a:r>
              <a:rPr lang="en-GB" sz="1200" b="1" dirty="0" err="1" smtClean="0">
                <a:solidFill>
                  <a:schemeClr val="tx1"/>
                </a:solidFill>
                <a:latin typeface="Arial" charset="0"/>
              </a:rPr>
              <a:t>Grupo</a:t>
            </a:r>
            <a:r>
              <a:rPr lang="en-GB" sz="1200" b="1" dirty="0" smtClean="0">
                <a:solidFill>
                  <a:schemeClr val="tx1"/>
                </a:solidFill>
                <a:latin typeface="Arial" charset="0"/>
              </a:rPr>
              <a:t> de </a:t>
            </a:r>
            <a:r>
              <a:rPr lang="en-GB" sz="1200" b="1" dirty="0" err="1" smtClean="0">
                <a:solidFill>
                  <a:schemeClr val="tx1"/>
                </a:solidFill>
                <a:latin typeface="Arial" charset="0"/>
              </a:rPr>
              <a:t>planificación</a:t>
            </a:r>
            <a:r>
              <a:rPr lang="en-GB" sz="1200" b="1" dirty="0" smtClean="0">
                <a:solidFill>
                  <a:schemeClr val="tx1"/>
                </a:solidFill>
                <a:latin typeface="Arial" charset="0"/>
              </a:rPr>
              <a:t> </a:t>
            </a:r>
            <a:r>
              <a:rPr lang="en-GB" sz="1200" b="1" dirty="0" err="1" smtClean="0">
                <a:solidFill>
                  <a:schemeClr val="tx1"/>
                </a:solidFill>
                <a:latin typeface="Arial" charset="0"/>
              </a:rPr>
              <a:t>estratégica</a:t>
            </a:r>
            <a:r>
              <a:rPr lang="en-GB" sz="1200" b="1" dirty="0" smtClean="0">
                <a:solidFill>
                  <a:schemeClr val="tx1"/>
                </a:solidFill>
                <a:latin typeface="Arial" charset="0"/>
              </a:rPr>
              <a:t> (SPG)</a:t>
            </a:r>
            <a:endParaRPr lang="en-US" sz="1200" b="1" dirty="0">
              <a:solidFill>
                <a:schemeClr val="tx1"/>
              </a:solidFill>
              <a:latin typeface="Arial" charset="0"/>
            </a:endParaRPr>
          </a:p>
        </p:txBody>
      </p:sp>
      <p:sp>
        <p:nvSpPr>
          <p:cNvPr id="4" name="Rectangle 3"/>
          <p:cNvSpPr/>
          <p:nvPr/>
        </p:nvSpPr>
        <p:spPr>
          <a:xfrm>
            <a:off x="111510" y="4057233"/>
            <a:ext cx="8887523" cy="2800767"/>
          </a:xfrm>
          <a:prstGeom prst="rect">
            <a:avLst/>
          </a:prstGeom>
        </p:spPr>
        <p:txBody>
          <a:bodyPr wrap="square">
            <a:spAutoFit/>
          </a:bodyPr>
          <a:lstStyle/>
          <a:p>
            <a:r>
              <a:rPr lang="en-GB" sz="1100" b="1" dirty="0"/>
              <a:t>2012-09 </a:t>
            </a:r>
            <a:r>
              <a:rPr lang="en-GB" sz="1100" b="1" dirty="0" err="1" smtClean="0"/>
              <a:t>Conferencia</a:t>
            </a:r>
            <a:r>
              <a:rPr lang="en-GB" sz="1100" b="1" dirty="0" smtClean="0"/>
              <a:t> </a:t>
            </a:r>
            <a:r>
              <a:rPr lang="en-GB" sz="1100" b="1" dirty="0" err="1" smtClean="0"/>
              <a:t>anual</a:t>
            </a:r>
            <a:r>
              <a:rPr lang="en-GB" sz="1100" b="1" dirty="0" smtClean="0"/>
              <a:t> </a:t>
            </a:r>
            <a:r>
              <a:rPr lang="en-GB" sz="1100" b="1" dirty="0" err="1" smtClean="0"/>
              <a:t>sobre</a:t>
            </a:r>
            <a:r>
              <a:rPr lang="en-GB" sz="1100" b="1" dirty="0" smtClean="0"/>
              <a:t> </a:t>
            </a:r>
            <a:r>
              <a:rPr lang="en-GB" sz="1100" b="1" dirty="0" err="1" smtClean="0"/>
              <a:t>logística</a:t>
            </a:r>
            <a:r>
              <a:rPr lang="en-GB" sz="1100" b="1" dirty="0" smtClean="0"/>
              <a:t> global, </a:t>
            </a:r>
            <a:r>
              <a:rPr lang="en-GB" sz="1100" b="1" dirty="0"/>
              <a:t>Antwerp, </a:t>
            </a:r>
            <a:r>
              <a:rPr lang="en-GB" sz="1100" b="1" dirty="0" err="1" smtClean="0"/>
              <a:t>Bélgica</a:t>
            </a:r>
            <a:endParaRPr lang="en-US" sz="1100" b="1" dirty="0"/>
          </a:p>
          <a:p>
            <a:r>
              <a:rPr lang="en-GB" sz="1100" b="1" dirty="0"/>
              <a:t>2012-06 10ma </a:t>
            </a:r>
            <a:r>
              <a:rPr lang="en-GB" sz="1100" b="1" dirty="0" err="1" smtClean="0"/>
              <a:t>reunión</a:t>
            </a:r>
            <a:r>
              <a:rPr lang="en-GB" sz="1100" b="1" dirty="0" smtClean="0"/>
              <a:t> de </a:t>
            </a:r>
            <a:r>
              <a:rPr lang="en-GB" sz="1100" b="1" dirty="0"/>
              <a:t>la  </a:t>
            </a:r>
            <a:r>
              <a:rPr lang="en-GB" sz="1100" b="1" dirty="0" err="1"/>
              <a:t>Asociación</a:t>
            </a:r>
            <a:r>
              <a:rPr lang="en-GB" sz="1100" b="1" dirty="0"/>
              <a:t> de </a:t>
            </a:r>
            <a:r>
              <a:rPr lang="en-GB" sz="1100" b="1" dirty="0" err="1"/>
              <a:t>propietarios</a:t>
            </a:r>
            <a:r>
              <a:rPr lang="en-GB" sz="1100" b="1" dirty="0"/>
              <a:t> de </a:t>
            </a:r>
            <a:r>
              <a:rPr lang="en-GB" sz="1100" b="1" dirty="0" err="1"/>
              <a:t>contenendores</a:t>
            </a:r>
            <a:r>
              <a:rPr lang="en-GB" sz="1100" b="1" dirty="0"/>
              <a:t> (COA)</a:t>
            </a:r>
          </a:p>
          <a:p>
            <a:r>
              <a:rPr lang="en-GB" sz="1100" b="1" dirty="0"/>
              <a:t>2012-05 </a:t>
            </a:r>
            <a:r>
              <a:rPr lang="en-GB" sz="1100" b="1" dirty="0" err="1"/>
              <a:t>Reunión</a:t>
            </a:r>
            <a:r>
              <a:rPr lang="en-GB" sz="1100" b="1" dirty="0"/>
              <a:t> del </a:t>
            </a:r>
            <a:r>
              <a:rPr lang="en-GB" sz="1100" b="1" dirty="0" err="1"/>
              <a:t>grupo</a:t>
            </a:r>
            <a:r>
              <a:rPr lang="en-GB" sz="1100" b="1" dirty="0"/>
              <a:t> de </a:t>
            </a:r>
            <a:r>
              <a:rPr lang="en-GB" sz="1100" b="1" dirty="0" err="1"/>
              <a:t>expertos</a:t>
            </a:r>
            <a:r>
              <a:rPr lang="en-GB" sz="1100" b="1" dirty="0"/>
              <a:t> </a:t>
            </a:r>
            <a:r>
              <a:rPr lang="en-GB" sz="1100" b="1" dirty="0" err="1"/>
              <a:t>en</a:t>
            </a:r>
            <a:r>
              <a:rPr lang="en-GB" sz="1100" b="1" dirty="0"/>
              <a:t> </a:t>
            </a:r>
            <a:r>
              <a:rPr lang="en-GB" sz="1100" b="1" dirty="0" err="1" smtClean="0"/>
              <a:t>Malasia</a:t>
            </a:r>
            <a:endParaRPr lang="en-US" sz="1100" b="1" dirty="0" smtClean="0"/>
          </a:p>
          <a:p>
            <a:r>
              <a:rPr lang="en-GB" sz="1100" b="1" dirty="0" smtClean="0"/>
              <a:t>2012-04 CN Abril </a:t>
            </a:r>
            <a:r>
              <a:rPr lang="en-GB" sz="1100" b="1" dirty="0"/>
              <a:t>2012</a:t>
            </a:r>
            <a:endParaRPr lang="en-US" sz="1100" b="1" dirty="0"/>
          </a:p>
          <a:p>
            <a:r>
              <a:rPr lang="en-GB" sz="1100" b="1" dirty="0"/>
              <a:t>2012-03 </a:t>
            </a:r>
            <a:r>
              <a:rPr lang="en-GB" sz="1100" b="1" dirty="0" smtClean="0"/>
              <a:t>CMF-7 </a:t>
            </a:r>
            <a:r>
              <a:rPr lang="en-GB" sz="1100" b="1" dirty="0"/>
              <a:t>(2012) </a:t>
            </a:r>
            <a:r>
              <a:rPr lang="en-GB" sz="1100" b="1" dirty="0" err="1" smtClean="0"/>
              <a:t>decisiones</a:t>
            </a:r>
            <a:r>
              <a:rPr lang="en-GB" sz="1100" b="1" dirty="0" smtClean="0"/>
              <a:t> y </a:t>
            </a:r>
            <a:r>
              <a:rPr lang="en-GB" sz="1100" b="1" dirty="0" err="1" smtClean="0"/>
              <a:t>evento</a:t>
            </a:r>
            <a:r>
              <a:rPr lang="en-GB" sz="1100" b="1" dirty="0" smtClean="0"/>
              <a:t> </a:t>
            </a:r>
            <a:r>
              <a:rPr lang="en-GB" sz="1100" b="1" dirty="0" err="1" smtClean="0"/>
              <a:t>alterno</a:t>
            </a:r>
            <a:endParaRPr lang="en-US" sz="1100" b="1" dirty="0"/>
          </a:p>
          <a:p>
            <a:r>
              <a:rPr lang="en-GB" sz="1100" b="1" dirty="0"/>
              <a:t>2011-11 </a:t>
            </a:r>
            <a:r>
              <a:rPr lang="en-GB" sz="1100" b="1" dirty="0" err="1" smtClean="0"/>
              <a:t>Comité</a:t>
            </a:r>
            <a:r>
              <a:rPr lang="en-GB" sz="1100" b="1" dirty="0" smtClean="0"/>
              <a:t> </a:t>
            </a:r>
            <a:r>
              <a:rPr lang="en-GB" sz="1100" b="1" dirty="0" err="1" smtClean="0"/>
              <a:t>directivo</a:t>
            </a:r>
            <a:r>
              <a:rPr lang="en-GB" sz="1100" b="1" dirty="0" smtClean="0"/>
              <a:t> </a:t>
            </a:r>
            <a:r>
              <a:rPr lang="en-GB" sz="1100" b="1" dirty="0" err="1" smtClean="0"/>
              <a:t>sobre</a:t>
            </a:r>
            <a:r>
              <a:rPr lang="en-GB" sz="1100" b="1" dirty="0" smtClean="0"/>
              <a:t> </a:t>
            </a:r>
            <a:r>
              <a:rPr lang="en-GB" sz="1100" b="1" dirty="0" err="1" smtClean="0"/>
              <a:t>Contenedores</a:t>
            </a:r>
            <a:r>
              <a:rPr lang="en-GB" sz="1100" b="1" dirty="0" smtClean="0"/>
              <a:t> </a:t>
            </a:r>
            <a:r>
              <a:rPr lang="en-GB" sz="1100" b="1" dirty="0" err="1" smtClean="0"/>
              <a:t>Marítimos</a:t>
            </a:r>
            <a:r>
              <a:rPr lang="en-GB" sz="1100" b="1" dirty="0" smtClean="0"/>
              <a:t> (CD CN)</a:t>
            </a:r>
            <a:endParaRPr lang="en-US" sz="1100" b="1" dirty="0"/>
          </a:p>
          <a:p>
            <a:r>
              <a:rPr lang="en-GB" sz="1100" b="1" dirty="0"/>
              <a:t>2011-11 </a:t>
            </a:r>
            <a:r>
              <a:rPr lang="en-GB" sz="1100" b="1" dirty="0" smtClean="0"/>
              <a:t>CN </a:t>
            </a:r>
            <a:r>
              <a:rPr lang="en-GB" sz="1100" b="1" dirty="0" err="1" smtClean="0"/>
              <a:t>Noviembre</a:t>
            </a:r>
            <a:r>
              <a:rPr lang="en-GB" sz="1100" b="1" dirty="0" smtClean="0"/>
              <a:t> </a:t>
            </a:r>
            <a:r>
              <a:rPr lang="en-GB" sz="1100" b="1" dirty="0"/>
              <a:t>2011</a:t>
            </a:r>
            <a:endParaRPr lang="en-US" sz="1100" b="1" dirty="0"/>
          </a:p>
          <a:p>
            <a:r>
              <a:rPr lang="en-GB" sz="1100" b="1" dirty="0"/>
              <a:t>2011-03 </a:t>
            </a:r>
            <a:r>
              <a:rPr lang="en-GB" sz="1100" b="1" dirty="0" smtClean="0"/>
              <a:t>CN  </a:t>
            </a:r>
            <a:r>
              <a:rPr lang="en-GB" sz="1100" b="1" dirty="0" err="1" smtClean="0"/>
              <a:t>seleccionó</a:t>
            </a:r>
            <a:r>
              <a:rPr lang="en-GB" sz="1100" b="1" dirty="0" smtClean="0"/>
              <a:t> </a:t>
            </a:r>
            <a:r>
              <a:rPr lang="en-GB" sz="1100" b="1" dirty="0" err="1" smtClean="0"/>
              <a:t>los</a:t>
            </a:r>
            <a:r>
              <a:rPr lang="en-GB" sz="1100" b="1" dirty="0" smtClean="0"/>
              <a:t> </a:t>
            </a:r>
            <a:r>
              <a:rPr lang="en-GB" sz="1100" b="1" dirty="0" err="1" smtClean="0"/>
              <a:t>expertos</a:t>
            </a:r>
            <a:r>
              <a:rPr lang="en-GB" sz="1100" b="1" dirty="0" smtClean="0"/>
              <a:t> de </a:t>
            </a:r>
            <a:r>
              <a:rPr lang="en-GB" sz="1100" b="1" dirty="0" err="1" smtClean="0"/>
              <a:t>grupo</a:t>
            </a:r>
            <a:r>
              <a:rPr lang="en-GB" sz="1100" b="1" dirty="0" smtClean="0"/>
              <a:t> de </a:t>
            </a:r>
            <a:r>
              <a:rPr lang="en-GB" sz="1100" b="1" dirty="0" err="1" smtClean="0"/>
              <a:t>trabajo</a:t>
            </a:r>
            <a:r>
              <a:rPr lang="en-GB" sz="1100" b="1" dirty="0" smtClean="0"/>
              <a:t> (EWG</a:t>
            </a:r>
            <a:r>
              <a:rPr lang="en-GB" sz="1100" b="1" dirty="0"/>
              <a:t>)</a:t>
            </a:r>
            <a:endParaRPr lang="en-US" sz="1100" b="1" dirty="0"/>
          </a:p>
          <a:p>
            <a:r>
              <a:rPr lang="en-GB" sz="1100" b="1" dirty="0"/>
              <a:t>2010-04 </a:t>
            </a:r>
            <a:r>
              <a:rPr lang="en-GB" sz="1100" b="1" dirty="0" smtClean="0"/>
              <a:t>CN </a:t>
            </a:r>
            <a:r>
              <a:rPr lang="en-GB" sz="1100" b="1" dirty="0" err="1" smtClean="0"/>
              <a:t>aprobó</a:t>
            </a:r>
            <a:r>
              <a:rPr lang="en-GB" sz="1100" b="1" dirty="0" smtClean="0"/>
              <a:t> la </a:t>
            </a:r>
            <a:r>
              <a:rPr lang="en-GB" sz="1100" b="1" u="sng" dirty="0" err="1" smtClean="0"/>
              <a:t>Especificación</a:t>
            </a:r>
            <a:r>
              <a:rPr lang="en-GB" sz="1100" b="1" u="sng" dirty="0" smtClean="0"/>
              <a:t>  </a:t>
            </a:r>
            <a:r>
              <a:rPr lang="en-GB" sz="1100" b="1" u="sng" dirty="0"/>
              <a:t>51 </a:t>
            </a:r>
            <a:r>
              <a:rPr lang="en-GB" sz="1100" b="1" i="1" u="sng" dirty="0" err="1" smtClean="0"/>
              <a:t>Minimizando</a:t>
            </a:r>
            <a:r>
              <a:rPr lang="en-GB" sz="1100" b="1" i="1" u="sng" dirty="0" smtClean="0"/>
              <a:t> la </a:t>
            </a:r>
            <a:r>
              <a:rPr lang="en-GB" sz="1100" b="1" i="1" u="sng" dirty="0" err="1" smtClean="0"/>
              <a:t>movilización</a:t>
            </a:r>
            <a:r>
              <a:rPr lang="en-GB" sz="1100" b="1" i="1" u="sng" dirty="0" smtClean="0"/>
              <a:t> de </a:t>
            </a:r>
            <a:r>
              <a:rPr lang="en-GB" sz="1100" b="1" i="1" u="sng" dirty="0" err="1" smtClean="0"/>
              <a:t>plagas</a:t>
            </a:r>
            <a:r>
              <a:rPr lang="en-GB" sz="1100" b="1" i="1" u="sng" dirty="0" smtClean="0"/>
              <a:t> </a:t>
            </a:r>
            <a:r>
              <a:rPr lang="en-GB" sz="1100" b="1" i="1" u="sng" dirty="0" err="1" smtClean="0"/>
              <a:t>por</a:t>
            </a:r>
            <a:r>
              <a:rPr lang="en-GB" sz="1100" b="1" i="1" u="sng" dirty="0" smtClean="0"/>
              <a:t> </a:t>
            </a:r>
            <a:r>
              <a:rPr lang="en-GB" sz="1100" b="1" i="1" u="sng" dirty="0" err="1" smtClean="0"/>
              <a:t>contenedores</a:t>
            </a:r>
            <a:r>
              <a:rPr lang="en-GB" sz="1100" b="1" i="1" u="sng" dirty="0" smtClean="0"/>
              <a:t> y el </a:t>
            </a:r>
            <a:r>
              <a:rPr lang="en-GB" sz="1100" b="1" i="1" u="sng" dirty="0" err="1" smtClean="0"/>
              <a:t>transporte</a:t>
            </a:r>
            <a:r>
              <a:rPr lang="en-GB" sz="1100" b="1" i="1" u="sng" dirty="0" smtClean="0"/>
              <a:t> </a:t>
            </a:r>
            <a:r>
              <a:rPr lang="en-GB" sz="1100" b="1" i="1" u="sng" dirty="0" err="1" smtClean="0"/>
              <a:t>en</a:t>
            </a:r>
            <a:r>
              <a:rPr lang="en-GB" sz="1100" b="1" i="1" u="sng" dirty="0" smtClean="0"/>
              <a:t> el </a:t>
            </a:r>
            <a:r>
              <a:rPr lang="en-GB" sz="1100" b="1" i="1" u="sng" dirty="0" err="1" smtClean="0"/>
              <a:t>comercio</a:t>
            </a:r>
            <a:r>
              <a:rPr lang="en-GB" sz="1100" b="1" i="1" u="sng" dirty="0" smtClean="0"/>
              <a:t> </a:t>
            </a:r>
            <a:r>
              <a:rPr lang="en-GB" sz="1100" b="1" i="1" u="sng" dirty="0" err="1" smtClean="0"/>
              <a:t>internacional</a:t>
            </a:r>
            <a:endParaRPr lang="en-US" sz="1100" b="1" dirty="0" smtClean="0"/>
          </a:p>
          <a:p>
            <a:r>
              <a:rPr lang="en-GB" sz="1100" b="1" dirty="0" smtClean="0"/>
              <a:t>2010-03 </a:t>
            </a:r>
            <a:r>
              <a:rPr lang="en-GB" sz="1100" b="1" u="sng" dirty="0" smtClean="0">
                <a:hlinkClick r:id="rId3"/>
              </a:rPr>
              <a:t>CMF-5</a:t>
            </a:r>
            <a:r>
              <a:rPr lang="en-GB" sz="1100" b="1" dirty="0" smtClean="0"/>
              <a:t> </a:t>
            </a:r>
            <a:r>
              <a:rPr lang="en-GB" sz="1100" b="1" dirty="0" err="1" smtClean="0"/>
              <a:t>recomendó</a:t>
            </a:r>
            <a:r>
              <a:rPr lang="en-GB" sz="1100" b="1" dirty="0" smtClean="0"/>
              <a:t> </a:t>
            </a:r>
            <a:r>
              <a:rPr lang="en-GB" sz="1100" b="1" dirty="0" err="1" smtClean="0"/>
              <a:t>este</a:t>
            </a:r>
            <a:r>
              <a:rPr lang="en-GB" sz="1100" b="1" dirty="0" smtClean="0"/>
              <a:t> </a:t>
            </a:r>
            <a:r>
              <a:rPr lang="en-GB" sz="1100" b="1" dirty="0" err="1" smtClean="0"/>
              <a:t>tema</a:t>
            </a:r>
            <a:r>
              <a:rPr lang="en-GB" sz="1100" b="1" dirty="0" smtClean="0"/>
              <a:t> para </a:t>
            </a:r>
            <a:r>
              <a:rPr lang="en-GB" sz="1100" b="1" dirty="0" err="1" smtClean="0"/>
              <a:t>ser</a:t>
            </a:r>
            <a:r>
              <a:rPr lang="en-GB" sz="1100" b="1" dirty="0" smtClean="0"/>
              <a:t> </a:t>
            </a:r>
            <a:r>
              <a:rPr lang="en-GB" sz="1100" b="1" dirty="0" err="1" smtClean="0"/>
              <a:t>trabajado</a:t>
            </a:r>
            <a:r>
              <a:rPr lang="en-GB" sz="1100" b="1" dirty="0" smtClean="0"/>
              <a:t> </a:t>
            </a:r>
            <a:r>
              <a:rPr lang="en-GB" sz="1100" b="1" dirty="0" err="1" smtClean="0"/>
              <a:t>como</a:t>
            </a:r>
            <a:r>
              <a:rPr lang="en-GB" sz="1100" b="1" dirty="0" smtClean="0"/>
              <a:t> un </a:t>
            </a:r>
            <a:r>
              <a:rPr lang="en-GB" sz="1100" b="1" dirty="0" err="1" smtClean="0"/>
              <a:t>asunto</a:t>
            </a:r>
            <a:r>
              <a:rPr lang="en-GB" sz="1100" b="1" dirty="0" smtClean="0"/>
              <a:t> de </a:t>
            </a:r>
            <a:r>
              <a:rPr lang="en-GB" sz="1100" b="1" dirty="0" err="1" smtClean="0"/>
              <a:t>urgencia</a:t>
            </a:r>
            <a:endParaRPr lang="en-US" sz="1100" b="1" dirty="0" smtClean="0"/>
          </a:p>
          <a:p>
            <a:r>
              <a:rPr lang="en-GB" sz="1100" b="1" u="sng" dirty="0" smtClean="0">
                <a:hlinkClick r:id="rId4"/>
              </a:rPr>
              <a:t>2009-11 El </a:t>
            </a:r>
            <a:r>
              <a:rPr lang="en-GB" sz="1100" b="1" u="sng" dirty="0" err="1">
                <a:hlinkClick r:id="rId4"/>
              </a:rPr>
              <a:t>C</a:t>
            </a:r>
            <a:r>
              <a:rPr lang="en-GB" sz="1100" b="1" u="sng" dirty="0" err="1" smtClean="0">
                <a:hlinkClick r:id="rId4"/>
              </a:rPr>
              <a:t>omité</a:t>
            </a:r>
            <a:r>
              <a:rPr lang="en-GB" sz="1100" b="1" u="sng" dirty="0" smtClean="0">
                <a:hlinkClick r:id="rId4"/>
              </a:rPr>
              <a:t> de </a:t>
            </a:r>
            <a:r>
              <a:rPr lang="en-GB" sz="1100" b="1" u="sng" dirty="0" err="1" smtClean="0">
                <a:hlinkClick r:id="rId4"/>
              </a:rPr>
              <a:t>ormas</a:t>
            </a:r>
            <a:r>
              <a:rPr lang="en-GB" sz="1100" b="1" u="sng" dirty="0" smtClean="0">
                <a:hlinkClick r:id="rId4"/>
              </a:rPr>
              <a:t>(CN) </a:t>
            </a:r>
            <a:r>
              <a:rPr lang="en-GB" sz="1100" b="1" dirty="0" err="1" smtClean="0"/>
              <a:t>aprobó</a:t>
            </a:r>
            <a:r>
              <a:rPr lang="en-GB" sz="1100" b="1" dirty="0" smtClean="0"/>
              <a:t> el </a:t>
            </a:r>
            <a:r>
              <a:rPr lang="en-GB" sz="1100" b="1" dirty="0" err="1" smtClean="0"/>
              <a:t>borrador</a:t>
            </a:r>
            <a:r>
              <a:rPr lang="en-GB" sz="1100" b="1" dirty="0" smtClean="0"/>
              <a:t> de </a:t>
            </a:r>
            <a:r>
              <a:rPr lang="en-GB" sz="1100" b="1" dirty="0" err="1" smtClean="0"/>
              <a:t>especificación</a:t>
            </a:r>
            <a:r>
              <a:rPr lang="en-GB" sz="1100" b="1" dirty="0" smtClean="0"/>
              <a:t> para </a:t>
            </a:r>
            <a:r>
              <a:rPr lang="en-GB" sz="1100" b="1" dirty="0" err="1" smtClean="0"/>
              <a:t>consulta</a:t>
            </a:r>
            <a:r>
              <a:rPr lang="en-GB" sz="1100" b="1" dirty="0" smtClean="0"/>
              <a:t> de </a:t>
            </a:r>
            <a:r>
              <a:rPr lang="en-GB" sz="1100" b="1" dirty="0" err="1" smtClean="0"/>
              <a:t>los</a:t>
            </a:r>
            <a:r>
              <a:rPr lang="en-GB" sz="1100" b="1" dirty="0" smtClean="0"/>
              <a:t> </a:t>
            </a:r>
            <a:r>
              <a:rPr lang="en-GB" sz="1100" b="1" dirty="0" err="1" smtClean="0"/>
              <a:t>miembros</a:t>
            </a:r>
            <a:endParaRPr lang="en-US" sz="1100" b="1" dirty="0"/>
          </a:p>
          <a:p>
            <a:r>
              <a:rPr lang="en-GB" sz="1100" b="1" dirty="0"/>
              <a:t>2008-03 </a:t>
            </a:r>
            <a:r>
              <a:rPr lang="en-GB" sz="1100" b="1" dirty="0" err="1" smtClean="0"/>
              <a:t>Tercera</a:t>
            </a:r>
            <a:r>
              <a:rPr lang="en-GB" sz="1100" b="1" dirty="0" smtClean="0"/>
              <a:t> reunion de la CMF </a:t>
            </a:r>
            <a:r>
              <a:rPr lang="en-GB" sz="1100" b="1" dirty="0"/>
              <a:t>(</a:t>
            </a:r>
            <a:r>
              <a:rPr lang="en-GB" sz="1100" b="1" u="sng" dirty="0" smtClean="0">
                <a:hlinkClick r:id="rId3"/>
              </a:rPr>
              <a:t>CM-F3</a:t>
            </a:r>
            <a:r>
              <a:rPr lang="en-GB" sz="1100" b="1" dirty="0"/>
              <a:t>) </a:t>
            </a:r>
            <a:r>
              <a:rPr lang="en-GB" sz="1100" b="1" dirty="0" smtClean="0"/>
              <a:t>Se </a:t>
            </a:r>
            <a:r>
              <a:rPr lang="en-GB" sz="1100" b="1" dirty="0" err="1" smtClean="0"/>
              <a:t>sgregó</a:t>
            </a:r>
            <a:r>
              <a:rPr lang="en-GB" sz="1100" b="1" dirty="0" smtClean="0"/>
              <a:t> el </a:t>
            </a:r>
            <a:r>
              <a:rPr lang="en-GB" sz="1100" b="1" dirty="0" err="1" smtClean="0"/>
              <a:t>tema</a:t>
            </a:r>
            <a:r>
              <a:rPr lang="en-GB" sz="1100" b="1" dirty="0" smtClean="0"/>
              <a:t> </a:t>
            </a:r>
            <a:r>
              <a:rPr lang="en-GB" sz="1100" b="1" i="1" dirty="0" err="1" smtClean="0"/>
              <a:t>Minimizando</a:t>
            </a:r>
            <a:r>
              <a:rPr lang="en-GB" sz="1100" b="1" i="1" dirty="0" smtClean="0"/>
              <a:t> la </a:t>
            </a:r>
            <a:r>
              <a:rPr lang="en-GB" sz="1100" b="1" i="1" dirty="0" err="1" smtClean="0"/>
              <a:t>movilización</a:t>
            </a:r>
            <a:r>
              <a:rPr lang="en-GB" sz="1100" b="1" i="1" dirty="0" smtClean="0"/>
              <a:t> de </a:t>
            </a:r>
            <a:r>
              <a:rPr lang="en-GB" sz="1100" b="1" i="1" dirty="0" err="1" smtClean="0"/>
              <a:t>plagas</a:t>
            </a:r>
            <a:r>
              <a:rPr lang="en-GB" sz="1100" b="1" i="1" dirty="0" smtClean="0"/>
              <a:t> </a:t>
            </a:r>
            <a:r>
              <a:rPr lang="en-GB" sz="1100" b="1" i="1" dirty="0" err="1" smtClean="0"/>
              <a:t>por</a:t>
            </a:r>
            <a:r>
              <a:rPr lang="en-GB" sz="1100" b="1" i="1" dirty="0" smtClean="0"/>
              <a:t> </a:t>
            </a:r>
            <a:r>
              <a:rPr lang="en-GB" sz="1100" b="1" i="1" dirty="0" err="1" smtClean="0"/>
              <a:t>contenedores</a:t>
            </a:r>
            <a:r>
              <a:rPr lang="en-GB" sz="1100" b="1" i="1" dirty="0" smtClean="0"/>
              <a:t> y </a:t>
            </a:r>
            <a:r>
              <a:rPr lang="en-GB" sz="1100" b="1" i="1" dirty="0" err="1" smtClean="0"/>
              <a:t>medios</a:t>
            </a:r>
            <a:r>
              <a:rPr lang="en-GB" sz="1100" b="1" i="1" dirty="0" smtClean="0"/>
              <a:t> de </a:t>
            </a:r>
            <a:r>
              <a:rPr lang="en-GB" sz="1100" b="1" i="1" dirty="0" err="1" smtClean="0"/>
              <a:t>transporte</a:t>
            </a:r>
            <a:r>
              <a:rPr lang="en-GB" sz="1100" b="1" i="1" dirty="0" smtClean="0"/>
              <a:t> (</a:t>
            </a:r>
            <a:r>
              <a:rPr lang="en-GB" sz="1100" b="1" dirty="0" smtClean="0"/>
              <a:t>2008-001) a la </a:t>
            </a:r>
            <a:r>
              <a:rPr lang="en-GB" sz="1100" b="1" dirty="0" err="1" smtClean="0"/>
              <a:t>lista</a:t>
            </a:r>
            <a:r>
              <a:rPr lang="en-GB" sz="1100" b="1" dirty="0" smtClean="0"/>
              <a:t> de </a:t>
            </a:r>
            <a:r>
              <a:rPr lang="en-GB" sz="1100" b="1" dirty="0" err="1" smtClean="0"/>
              <a:t>temas</a:t>
            </a:r>
            <a:r>
              <a:rPr lang="en-GB" sz="1100" b="1" dirty="0" smtClean="0"/>
              <a:t> para </a:t>
            </a:r>
            <a:r>
              <a:rPr lang="en-GB" sz="1100" b="1" dirty="0" err="1" smtClean="0"/>
              <a:t>normas</a:t>
            </a:r>
            <a:r>
              <a:rPr lang="en-GB" sz="1100" b="1" dirty="0" smtClean="0"/>
              <a:t> de la </a:t>
            </a:r>
            <a:r>
              <a:rPr lang="en-GB" sz="1100" b="1" dirty="0"/>
              <a:t>C</a:t>
            </a:r>
            <a:r>
              <a:rPr lang="en-GB" sz="1100" b="1" dirty="0" smtClean="0"/>
              <a:t>IPF.</a:t>
            </a:r>
            <a:endParaRPr lang="en-US" sz="1100" b="1" dirty="0"/>
          </a:p>
          <a:p>
            <a:endParaRPr lang="en-GB" sz="1100" b="1" i="1" dirty="0" smtClean="0"/>
          </a:p>
          <a:p>
            <a:r>
              <a:rPr lang="en-GB" sz="1100" b="1" dirty="0" smtClean="0"/>
              <a:t>.</a:t>
            </a:r>
            <a:endParaRPr lang="en-US" sz="1100" b="1" dirty="0"/>
          </a:p>
        </p:txBody>
      </p:sp>
      <p:pic>
        <p:nvPicPr>
          <p:cNvPr id="5" name="Picture 4" descr="http://www.phytosanitary.info/sites/phytosanitary.info/files/styles/large/public/Ready%20to%20attack%20%28Tuta%20absoluta%29.jpg?itok=GWAlVJik"/>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709418" y="3155800"/>
            <a:ext cx="2194661" cy="1938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0071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06316" y="358127"/>
            <a:ext cx="8625469" cy="969615"/>
          </a:xfrm>
        </p:spPr>
        <p:txBody>
          <a:bodyPr>
            <a:normAutofit fontScale="90000"/>
          </a:bodyPr>
          <a:lstStyle/>
          <a:p>
            <a:r>
              <a:rPr lang="en-GB" sz="2800" dirty="0" err="1" smtClean="0">
                <a:solidFill>
                  <a:srgbClr val="165A30"/>
                </a:solidFill>
              </a:rPr>
              <a:t>Recomendación</a:t>
            </a:r>
            <a:r>
              <a:rPr lang="en-GB" sz="2800" dirty="0" smtClean="0">
                <a:solidFill>
                  <a:srgbClr val="165A30"/>
                </a:solidFill>
              </a:rPr>
              <a:t> de la CMF</a:t>
            </a:r>
            <a:r>
              <a:rPr lang="en-GB" sz="2800" dirty="0" smtClean="0">
                <a:solidFill>
                  <a:srgbClr val="165A30"/>
                </a:solidFill>
              </a:rPr>
              <a:t>:</a:t>
            </a:r>
            <a:br>
              <a:rPr lang="en-GB" sz="2800" dirty="0" smtClean="0">
                <a:solidFill>
                  <a:srgbClr val="165A30"/>
                </a:solidFill>
              </a:rPr>
            </a:br>
            <a:r>
              <a:rPr lang="en-GB" sz="2800" dirty="0" smtClean="0">
                <a:solidFill>
                  <a:srgbClr val="165A30"/>
                </a:solidFill>
              </a:rPr>
              <a:t> </a:t>
            </a:r>
            <a:r>
              <a:rPr lang="en-GB" sz="2800" dirty="0" err="1" smtClean="0">
                <a:solidFill>
                  <a:srgbClr val="165A30"/>
                </a:solidFill>
              </a:rPr>
              <a:t>Contenedores</a:t>
            </a:r>
            <a:r>
              <a:rPr lang="en-GB" sz="2800" dirty="0" smtClean="0">
                <a:solidFill>
                  <a:srgbClr val="165A30"/>
                </a:solidFill>
              </a:rPr>
              <a:t> </a:t>
            </a:r>
            <a:r>
              <a:rPr lang="en-GB" sz="2800" dirty="0" err="1" smtClean="0">
                <a:solidFill>
                  <a:srgbClr val="165A30"/>
                </a:solidFill>
              </a:rPr>
              <a:t>marítimos</a:t>
            </a:r>
            <a:r>
              <a:rPr lang="en-GB" sz="2800" dirty="0">
                <a:solidFill>
                  <a:srgbClr val="165A30"/>
                </a:solidFill>
              </a:rPr>
              <a:t/>
            </a:r>
            <a:br>
              <a:rPr lang="en-GB" sz="2800" dirty="0">
                <a:solidFill>
                  <a:srgbClr val="165A30"/>
                </a:solidFill>
              </a:rPr>
            </a:br>
            <a:endParaRPr lang="en-GB" sz="2800" dirty="0">
              <a:solidFill>
                <a:srgbClr val="165A30"/>
              </a:solidFill>
            </a:endParaRPr>
          </a:p>
        </p:txBody>
      </p:sp>
      <p:sp>
        <p:nvSpPr>
          <p:cNvPr id="3" name="Subtitle 2"/>
          <p:cNvSpPr>
            <a:spLocks noGrp="1"/>
          </p:cNvSpPr>
          <p:nvPr>
            <p:ph type="subTitle" idx="1"/>
          </p:nvPr>
        </p:nvSpPr>
        <p:spPr>
          <a:xfrm>
            <a:off x="362000" y="1427360"/>
            <a:ext cx="4343401" cy="5430640"/>
          </a:xfrm>
        </p:spPr>
        <p:txBody>
          <a:bodyPr>
            <a:noAutofit/>
          </a:bodyPr>
          <a:lstStyle/>
          <a:p>
            <a:pPr marL="457200" indent="-457200" algn="l">
              <a:buFont typeface="Arial" panose="020B0604020202020204" pitchFamily="34" charset="0"/>
              <a:buChar char="•"/>
            </a:pPr>
            <a:r>
              <a:rPr lang="en-US" sz="1600" dirty="0" smtClean="0">
                <a:solidFill>
                  <a:schemeClr val="tx1"/>
                </a:solidFill>
              </a:rPr>
              <a:t>CMF-9 </a:t>
            </a:r>
            <a:r>
              <a:rPr lang="en-US" sz="1600" dirty="0">
                <a:solidFill>
                  <a:schemeClr val="tx1"/>
                </a:solidFill>
              </a:rPr>
              <a:t>(2014) </a:t>
            </a:r>
            <a:r>
              <a:rPr lang="en-US" sz="1600" dirty="0" err="1" smtClean="0">
                <a:solidFill>
                  <a:schemeClr val="tx1"/>
                </a:solidFill>
              </a:rPr>
              <a:t>solicitó</a:t>
            </a:r>
            <a:r>
              <a:rPr lang="en-US" sz="1600" dirty="0" smtClean="0">
                <a:solidFill>
                  <a:schemeClr val="tx1"/>
                </a:solidFill>
              </a:rPr>
              <a:t> a  la </a:t>
            </a:r>
            <a:r>
              <a:rPr lang="en-US" sz="1600" dirty="0" err="1" smtClean="0">
                <a:solidFill>
                  <a:schemeClr val="tx1"/>
                </a:solidFill>
              </a:rPr>
              <a:t>Secretaría</a:t>
            </a:r>
            <a:r>
              <a:rPr lang="en-US" sz="1600" dirty="0" smtClean="0">
                <a:solidFill>
                  <a:schemeClr val="tx1"/>
                </a:solidFill>
              </a:rPr>
              <a:t> </a:t>
            </a:r>
            <a:r>
              <a:rPr lang="en-US" sz="1600" dirty="0" err="1" smtClean="0">
                <a:solidFill>
                  <a:schemeClr val="tx1"/>
                </a:solidFill>
              </a:rPr>
              <a:t>conjuntamente</a:t>
            </a:r>
            <a:r>
              <a:rPr lang="en-US" sz="1600" dirty="0" smtClean="0">
                <a:solidFill>
                  <a:schemeClr val="tx1"/>
                </a:solidFill>
              </a:rPr>
              <a:t> con EEUU, la UE, </a:t>
            </a:r>
            <a:r>
              <a:rPr lang="en-US" sz="1600" dirty="0" err="1" smtClean="0">
                <a:solidFill>
                  <a:schemeClr val="tx1"/>
                </a:solidFill>
              </a:rPr>
              <a:t>Japón</a:t>
            </a:r>
            <a:r>
              <a:rPr lang="en-US" sz="1600" dirty="0" smtClean="0">
                <a:solidFill>
                  <a:schemeClr val="tx1"/>
                </a:solidFill>
              </a:rPr>
              <a:t>, Argentina y </a:t>
            </a:r>
            <a:r>
              <a:rPr lang="en-US" sz="1600" dirty="0" err="1" smtClean="0">
                <a:solidFill>
                  <a:schemeClr val="tx1"/>
                </a:solidFill>
              </a:rPr>
              <a:t>Gabón</a:t>
            </a:r>
            <a:r>
              <a:rPr lang="en-US" sz="1600" dirty="0" smtClean="0">
                <a:solidFill>
                  <a:schemeClr val="tx1"/>
                </a:solidFill>
              </a:rPr>
              <a:t>, </a:t>
            </a:r>
            <a:r>
              <a:rPr lang="en-US" sz="1600" dirty="0" err="1" smtClean="0">
                <a:solidFill>
                  <a:schemeClr val="tx1"/>
                </a:solidFill>
              </a:rPr>
              <a:t>preparar</a:t>
            </a:r>
            <a:r>
              <a:rPr lang="en-US" sz="1600" dirty="0" smtClean="0">
                <a:solidFill>
                  <a:schemeClr val="tx1"/>
                </a:solidFill>
              </a:rPr>
              <a:t> un </a:t>
            </a:r>
            <a:r>
              <a:rPr lang="en-US" sz="1600" dirty="0" err="1" smtClean="0">
                <a:solidFill>
                  <a:schemeClr val="tx1"/>
                </a:solidFill>
              </a:rPr>
              <a:t>borrador</a:t>
            </a:r>
            <a:r>
              <a:rPr lang="en-US" sz="1600" dirty="0" smtClean="0">
                <a:solidFill>
                  <a:schemeClr val="tx1"/>
                </a:solidFill>
              </a:rPr>
              <a:t> de </a:t>
            </a:r>
            <a:r>
              <a:rPr lang="en-US" sz="1600" dirty="0" err="1" smtClean="0">
                <a:solidFill>
                  <a:schemeClr val="tx1"/>
                </a:solidFill>
              </a:rPr>
              <a:t>recomendaciones</a:t>
            </a:r>
            <a:r>
              <a:rPr lang="en-US" sz="1600" dirty="0" smtClean="0">
                <a:solidFill>
                  <a:schemeClr val="tx1"/>
                </a:solidFill>
              </a:rPr>
              <a:t> para </a:t>
            </a:r>
            <a:r>
              <a:rPr lang="en-US" sz="1600" dirty="0" err="1" smtClean="0">
                <a:solidFill>
                  <a:schemeClr val="tx1"/>
                </a:solidFill>
              </a:rPr>
              <a:t>una</a:t>
            </a:r>
            <a:r>
              <a:rPr lang="en-US" sz="1600" dirty="0" smtClean="0">
                <a:solidFill>
                  <a:schemeClr val="tx1"/>
                </a:solidFill>
              </a:rPr>
              <a:t> </a:t>
            </a:r>
            <a:r>
              <a:rPr lang="en-US" sz="1600" dirty="0" err="1" smtClean="0">
                <a:solidFill>
                  <a:schemeClr val="tx1"/>
                </a:solidFill>
              </a:rPr>
              <a:t>posible</a:t>
            </a:r>
            <a:r>
              <a:rPr lang="en-US" sz="1600" dirty="0" smtClean="0">
                <a:solidFill>
                  <a:schemeClr val="tx1"/>
                </a:solidFill>
              </a:rPr>
              <a:t> </a:t>
            </a:r>
            <a:r>
              <a:rPr lang="en-US" sz="1600" dirty="0" err="1" smtClean="0">
                <a:solidFill>
                  <a:schemeClr val="tx1"/>
                </a:solidFill>
              </a:rPr>
              <a:t>adopción</a:t>
            </a:r>
            <a:r>
              <a:rPr lang="en-US" sz="1600" dirty="0" smtClean="0">
                <a:solidFill>
                  <a:schemeClr val="tx1"/>
                </a:solidFill>
              </a:rPr>
              <a:t>  en la CMF-10</a:t>
            </a:r>
            <a:r>
              <a:rPr lang="en-US" sz="1600" dirty="0">
                <a:solidFill>
                  <a:schemeClr val="tx1"/>
                </a:solidFill>
              </a:rPr>
              <a:t> (2015). </a:t>
            </a:r>
          </a:p>
          <a:p>
            <a:pPr marL="457200" indent="-457200" algn="l" fontAlgn="base">
              <a:buFont typeface="Arial" panose="020B0604020202020204" pitchFamily="34" charset="0"/>
              <a:buChar char="•"/>
            </a:pPr>
            <a:r>
              <a:rPr lang="en-US" sz="1600" dirty="0" smtClean="0">
                <a:solidFill>
                  <a:schemeClr val="tx1"/>
                </a:solidFill>
              </a:rPr>
              <a:t>La CMF </a:t>
            </a:r>
            <a:r>
              <a:rPr lang="en-US" sz="1600" dirty="0" err="1" smtClean="0">
                <a:solidFill>
                  <a:schemeClr val="tx1"/>
                </a:solidFill>
              </a:rPr>
              <a:t>recibió</a:t>
            </a:r>
            <a:r>
              <a:rPr lang="en-US" sz="1600" dirty="0" smtClean="0">
                <a:solidFill>
                  <a:schemeClr val="tx1"/>
                </a:solidFill>
              </a:rPr>
              <a:t> </a:t>
            </a:r>
            <a:r>
              <a:rPr lang="en-US" sz="1600" dirty="0" err="1" smtClean="0">
                <a:solidFill>
                  <a:schemeClr val="tx1"/>
                </a:solidFill>
              </a:rPr>
              <a:t>una</a:t>
            </a:r>
            <a:r>
              <a:rPr lang="en-US" sz="1600" dirty="0" smtClean="0">
                <a:solidFill>
                  <a:schemeClr val="tx1"/>
                </a:solidFill>
              </a:rPr>
              <a:t> </a:t>
            </a:r>
            <a:r>
              <a:rPr lang="en-US" sz="1600" dirty="0" err="1" smtClean="0">
                <a:solidFill>
                  <a:schemeClr val="tx1"/>
                </a:solidFill>
              </a:rPr>
              <a:t>propuesta</a:t>
            </a:r>
            <a:r>
              <a:rPr lang="en-US" sz="1600" dirty="0" smtClean="0">
                <a:solidFill>
                  <a:schemeClr val="tx1"/>
                </a:solidFill>
              </a:rPr>
              <a:t> de </a:t>
            </a:r>
            <a:r>
              <a:rPr lang="en-US" sz="1600" dirty="0" err="1" smtClean="0">
                <a:solidFill>
                  <a:schemeClr val="tx1"/>
                </a:solidFill>
              </a:rPr>
              <a:t>recomendación</a:t>
            </a:r>
            <a:r>
              <a:rPr lang="en-US" sz="1600" dirty="0" smtClean="0">
                <a:solidFill>
                  <a:schemeClr val="tx1"/>
                </a:solidFill>
              </a:rPr>
              <a:t> </a:t>
            </a:r>
            <a:r>
              <a:rPr lang="en-US" sz="1600" dirty="0" err="1" smtClean="0">
                <a:solidFill>
                  <a:schemeClr val="tx1"/>
                </a:solidFill>
              </a:rPr>
              <a:t>sobre</a:t>
            </a:r>
            <a:r>
              <a:rPr lang="en-US" sz="1600" dirty="0" smtClean="0">
                <a:solidFill>
                  <a:schemeClr val="tx1"/>
                </a:solidFill>
              </a:rPr>
              <a:t> </a:t>
            </a:r>
            <a:r>
              <a:rPr lang="en-US" sz="1600" dirty="0" err="1" smtClean="0">
                <a:solidFill>
                  <a:schemeClr val="tx1"/>
                </a:solidFill>
              </a:rPr>
              <a:t>contenedores</a:t>
            </a:r>
            <a:r>
              <a:rPr lang="en-US" sz="1600" dirty="0" smtClean="0">
                <a:solidFill>
                  <a:schemeClr val="tx1"/>
                </a:solidFill>
              </a:rPr>
              <a:t> </a:t>
            </a:r>
            <a:r>
              <a:rPr lang="en-US" sz="1600" dirty="0" err="1" smtClean="0">
                <a:solidFill>
                  <a:schemeClr val="tx1"/>
                </a:solidFill>
              </a:rPr>
              <a:t>marítimos</a:t>
            </a:r>
            <a:r>
              <a:rPr lang="en-US" sz="1600" dirty="0" smtClean="0">
                <a:solidFill>
                  <a:schemeClr val="tx1"/>
                </a:solidFill>
              </a:rPr>
              <a:t>  </a:t>
            </a:r>
            <a:r>
              <a:rPr lang="en-US" sz="1600" dirty="0" err="1" smtClean="0">
                <a:solidFill>
                  <a:schemeClr val="tx1"/>
                </a:solidFill>
              </a:rPr>
              <a:t>desarrollada</a:t>
            </a:r>
            <a:r>
              <a:rPr lang="en-US" sz="1600" dirty="0" smtClean="0">
                <a:solidFill>
                  <a:schemeClr val="tx1"/>
                </a:solidFill>
              </a:rPr>
              <a:t> </a:t>
            </a:r>
            <a:r>
              <a:rPr lang="en-US" sz="1600" dirty="0" err="1" smtClean="0">
                <a:solidFill>
                  <a:schemeClr val="tx1"/>
                </a:solidFill>
              </a:rPr>
              <a:t>por</a:t>
            </a:r>
            <a:r>
              <a:rPr lang="en-US" sz="1600" dirty="0">
                <a:solidFill>
                  <a:schemeClr val="tx1"/>
                </a:solidFill>
              </a:rPr>
              <a:t>:</a:t>
            </a:r>
            <a:r>
              <a:rPr lang="en-US" sz="1600" dirty="0" smtClean="0">
                <a:solidFill>
                  <a:schemeClr val="tx1"/>
                </a:solidFill>
              </a:rPr>
              <a:t> </a:t>
            </a:r>
            <a:r>
              <a:rPr lang="en-US" sz="1600" dirty="0">
                <a:solidFill>
                  <a:schemeClr val="tx1"/>
                </a:solidFill>
              </a:rPr>
              <a:t>Argentina, </a:t>
            </a:r>
            <a:r>
              <a:rPr lang="en-US" sz="1600" dirty="0" err="1" smtClean="0">
                <a:solidFill>
                  <a:schemeClr val="tx1"/>
                </a:solidFill>
              </a:rPr>
              <a:t>Dinamarca</a:t>
            </a:r>
            <a:r>
              <a:rPr lang="en-US" sz="1600" dirty="0" smtClean="0">
                <a:solidFill>
                  <a:schemeClr val="tx1"/>
                </a:solidFill>
              </a:rPr>
              <a:t>, </a:t>
            </a:r>
            <a:r>
              <a:rPr lang="en-US" sz="1600" dirty="0" err="1" smtClean="0">
                <a:solidFill>
                  <a:schemeClr val="tx1"/>
                </a:solidFill>
              </a:rPr>
              <a:t>Gabón</a:t>
            </a:r>
            <a:r>
              <a:rPr lang="en-US" sz="1600" dirty="0">
                <a:solidFill>
                  <a:schemeClr val="tx1"/>
                </a:solidFill>
              </a:rPr>
              <a:t>, </a:t>
            </a:r>
            <a:r>
              <a:rPr lang="en-US" sz="1600" dirty="0" err="1" smtClean="0">
                <a:solidFill>
                  <a:schemeClr val="tx1"/>
                </a:solidFill>
              </a:rPr>
              <a:t>Japón</a:t>
            </a:r>
            <a:r>
              <a:rPr lang="en-US" sz="1600" dirty="0" smtClean="0">
                <a:solidFill>
                  <a:schemeClr val="tx1"/>
                </a:solidFill>
              </a:rPr>
              <a:t>,</a:t>
            </a:r>
            <a:r>
              <a:rPr lang="en-US" sz="1600" dirty="0">
                <a:solidFill>
                  <a:schemeClr val="tx1"/>
                </a:solidFill>
              </a:rPr>
              <a:t> </a:t>
            </a:r>
            <a:r>
              <a:rPr lang="en-US" sz="1600" dirty="0" err="1" smtClean="0">
                <a:solidFill>
                  <a:schemeClr val="tx1"/>
                </a:solidFill>
              </a:rPr>
              <a:t>los</a:t>
            </a:r>
            <a:r>
              <a:rPr lang="en-US" sz="1600" dirty="0" smtClean="0">
                <a:solidFill>
                  <a:schemeClr val="tx1"/>
                </a:solidFill>
              </a:rPr>
              <a:t> </a:t>
            </a:r>
            <a:r>
              <a:rPr lang="en-US" sz="1600" dirty="0" err="1" smtClean="0">
                <a:solidFill>
                  <a:schemeClr val="tx1"/>
                </a:solidFill>
              </a:rPr>
              <a:t>Países</a:t>
            </a:r>
            <a:r>
              <a:rPr lang="en-US" sz="1600" dirty="0" smtClean="0">
                <a:solidFill>
                  <a:schemeClr val="tx1"/>
                </a:solidFill>
              </a:rPr>
              <a:t> </a:t>
            </a:r>
            <a:r>
              <a:rPr lang="en-US" sz="1600" dirty="0" err="1" smtClean="0">
                <a:solidFill>
                  <a:schemeClr val="tx1"/>
                </a:solidFill>
              </a:rPr>
              <a:t>Bajos</a:t>
            </a:r>
            <a:r>
              <a:rPr lang="en-US" sz="1600" dirty="0" smtClean="0">
                <a:solidFill>
                  <a:schemeClr val="tx1"/>
                </a:solidFill>
              </a:rPr>
              <a:t> y </a:t>
            </a:r>
            <a:r>
              <a:rPr lang="en-US" sz="1600" dirty="0" err="1" smtClean="0">
                <a:solidFill>
                  <a:schemeClr val="tx1"/>
                </a:solidFill>
              </a:rPr>
              <a:t>Estados</a:t>
            </a:r>
            <a:r>
              <a:rPr lang="en-US" sz="1600" dirty="0" smtClean="0">
                <a:solidFill>
                  <a:schemeClr val="tx1"/>
                </a:solidFill>
              </a:rPr>
              <a:t> </a:t>
            </a:r>
            <a:r>
              <a:rPr lang="en-US" sz="1600" dirty="0" err="1" smtClean="0">
                <a:solidFill>
                  <a:schemeClr val="tx1"/>
                </a:solidFill>
              </a:rPr>
              <a:t>Unidos</a:t>
            </a:r>
            <a:r>
              <a:rPr lang="en-US" sz="1600" dirty="0" smtClean="0">
                <a:solidFill>
                  <a:schemeClr val="tx1"/>
                </a:solidFill>
              </a:rPr>
              <a:t>, la </a:t>
            </a:r>
            <a:r>
              <a:rPr lang="en-US" sz="1600" dirty="0" err="1" smtClean="0">
                <a:solidFill>
                  <a:schemeClr val="tx1"/>
                </a:solidFill>
              </a:rPr>
              <a:t>cual</a:t>
            </a:r>
            <a:r>
              <a:rPr lang="en-US" sz="1600" dirty="0" smtClean="0">
                <a:solidFill>
                  <a:schemeClr val="tx1"/>
                </a:solidFill>
              </a:rPr>
              <a:t> se </a:t>
            </a:r>
            <a:r>
              <a:rPr lang="en-US" sz="1600" dirty="0" err="1" smtClean="0">
                <a:solidFill>
                  <a:schemeClr val="tx1"/>
                </a:solidFill>
              </a:rPr>
              <a:t>circuló</a:t>
            </a:r>
            <a:r>
              <a:rPr lang="en-US" sz="1600" dirty="0" smtClean="0">
                <a:solidFill>
                  <a:schemeClr val="tx1"/>
                </a:solidFill>
              </a:rPr>
              <a:t> para </a:t>
            </a:r>
            <a:r>
              <a:rPr lang="en-US" sz="1600" dirty="0" err="1" smtClean="0">
                <a:solidFill>
                  <a:schemeClr val="tx1"/>
                </a:solidFill>
              </a:rPr>
              <a:t>comentarios</a:t>
            </a:r>
            <a:r>
              <a:rPr lang="en-US" sz="1600" dirty="0" smtClean="0">
                <a:solidFill>
                  <a:schemeClr val="tx1"/>
                </a:solidFill>
              </a:rPr>
              <a:t> .</a:t>
            </a:r>
            <a:r>
              <a:rPr lang="en-US" sz="1600" dirty="0">
                <a:solidFill>
                  <a:schemeClr val="tx1"/>
                </a:solidFill>
              </a:rPr>
              <a:t> </a:t>
            </a:r>
          </a:p>
          <a:p>
            <a:pPr marL="457200" indent="-457200" algn="l" fontAlgn="base">
              <a:buFont typeface="Arial" panose="020B0604020202020204" pitchFamily="34" charset="0"/>
              <a:buChar char="•"/>
            </a:pPr>
            <a:r>
              <a:rPr lang="en-US" sz="1600" dirty="0" smtClean="0">
                <a:solidFill>
                  <a:schemeClr val="tx1"/>
                </a:solidFill>
              </a:rPr>
              <a:t>Los </a:t>
            </a:r>
            <a:r>
              <a:rPr lang="en-US" sz="1600" dirty="0" err="1" smtClean="0">
                <a:solidFill>
                  <a:schemeClr val="tx1"/>
                </a:solidFill>
              </a:rPr>
              <a:t>comentarios</a:t>
            </a:r>
            <a:r>
              <a:rPr lang="en-US" sz="1600" dirty="0" smtClean="0">
                <a:solidFill>
                  <a:schemeClr val="tx1"/>
                </a:solidFill>
              </a:rPr>
              <a:t> </a:t>
            </a:r>
            <a:r>
              <a:rPr lang="en-US" sz="1600" dirty="0" err="1" smtClean="0">
                <a:solidFill>
                  <a:schemeClr val="tx1"/>
                </a:solidFill>
              </a:rPr>
              <a:t>fueron</a:t>
            </a:r>
            <a:r>
              <a:rPr lang="en-US" sz="1600" dirty="0" smtClean="0">
                <a:solidFill>
                  <a:schemeClr val="tx1"/>
                </a:solidFill>
              </a:rPr>
              <a:t> </a:t>
            </a:r>
            <a:r>
              <a:rPr lang="en-US" sz="1600" dirty="0" err="1" smtClean="0">
                <a:solidFill>
                  <a:schemeClr val="tx1"/>
                </a:solidFill>
              </a:rPr>
              <a:t>considerados</a:t>
            </a:r>
            <a:r>
              <a:rPr lang="en-US" sz="1600" dirty="0" smtClean="0">
                <a:solidFill>
                  <a:schemeClr val="tx1"/>
                </a:solidFill>
              </a:rPr>
              <a:t> </a:t>
            </a:r>
            <a:r>
              <a:rPr lang="en-US" sz="1600" dirty="0" err="1" smtClean="0">
                <a:solidFill>
                  <a:schemeClr val="tx1"/>
                </a:solidFill>
              </a:rPr>
              <a:t>por</a:t>
            </a:r>
            <a:r>
              <a:rPr lang="en-US" sz="1600" dirty="0" smtClean="0">
                <a:solidFill>
                  <a:schemeClr val="tx1"/>
                </a:solidFill>
              </a:rPr>
              <a:t> la </a:t>
            </a:r>
            <a:r>
              <a:rPr lang="en-US" sz="1600" dirty="0" err="1" smtClean="0">
                <a:solidFill>
                  <a:schemeClr val="tx1"/>
                </a:solidFill>
              </a:rPr>
              <a:t>Secretaría</a:t>
            </a:r>
            <a:r>
              <a:rPr lang="en-US" sz="1600" dirty="0" smtClean="0">
                <a:solidFill>
                  <a:schemeClr val="tx1"/>
                </a:solidFill>
              </a:rPr>
              <a:t> y el </a:t>
            </a:r>
            <a:r>
              <a:rPr lang="en-US" sz="1600" dirty="0" err="1" smtClean="0">
                <a:solidFill>
                  <a:schemeClr val="tx1"/>
                </a:solidFill>
              </a:rPr>
              <a:t>borrador</a:t>
            </a:r>
            <a:r>
              <a:rPr lang="en-US" sz="1600" dirty="0" smtClean="0">
                <a:solidFill>
                  <a:schemeClr val="tx1"/>
                </a:solidFill>
              </a:rPr>
              <a:t> de </a:t>
            </a:r>
            <a:r>
              <a:rPr lang="en-US" sz="1600" dirty="0" err="1" smtClean="0">
                <a:solidFill>
                  <a:schemeClr val="tx1"/>
                </a:solidFill>
              </a:rPr>
              <a:t>recomendación</a:t>
            </a:r>
            <a:r>
              <a:rPr lang="en-US" sz="1600" dirty="0" smtClean="0">
                <a:solidFill>
                  <a:schemeClr val="tx1"/>
                </a:solidFill>
              </a:rPr>
              <a:t>  </a:t>
            </a:r>
            <a:r>
              <a:rPr lang="en-US" sz="1600" dirty="0" err="1" smtClean="0">
                <a:solidFill>
                  <a:schemeClr val="tx1"/>
                </a:solidFill>
              </a:rPr>
              <a:t>revisado</a:t>
            </a:r>
            <a:r>
              <a:rPr lang="en-US" sz="1600" dirty="0" smtClean="0">
                <a:solidFill>
                  <a:schemeClr val="tx1"/>
                </a:solidFill>
              </a:rPr>
              <a:t> para la CMF. </a:t>
            </a:r>
            <a:endParaRPr lang="en-US" sz="1600" dirty="0">
              <a:solidFill>
                <a:schemeClr val="tx1"/>
              </a:solidFill>
            </a:endParaRPr>
          </a:p>
          <a:p>
            <a:pPr marL="457200" indent="-457200" algn="l" fontAlgn="base">
              <a:buFont typeface="Arial" panose="020B0604020202020204" pitchFamily="34" charset="0"/>
              <a:buChar char="•"/>
            </a:pPr>
            <a:r>
              <a:rPr lang="en-US" sz="1600" dirty="0" err="1" smtClean="0">
                <a:solidFill>
                  <a:schemeClr val="tx1"/>
                </a:solidFill>
              </a:rPr>
              <a:t>Además</a:t>
            </a:r>
            <a:r>
              <a:rPr lang="en-US" sz="1600" dirty="0" smtClean="0">
                <a:solidFill>
                  <a:schemeClr val="tx1"/>
                </a:solidFill>
              </a:rPr>
              <a:t> la Mesa </a:t>
            </a:r>
            <a:r>
              <a:rPr lang="en-US" sz="1600" dirty="0" err="1" smtClean="0">
                <a:solidFill>
                  <a:schemeClr val="tx1"/>
                </a:solidFill>
              </a:rPr>
              <a:t>también</a:t>
            </a:r>
            <a:r>
              <a:rPr lang="en-US" sz="1600" dirty="0" smtClean="0">
                <a:solidFill>
                  <a:schemeClr val="tx1"/>
                </a:solidFill>
              </a:rPr>
              <a:t> </a:t>
            </a:r>
            <a:r>
              <a:rPr lang="en-US" sz="1600" dirty="0" err="1" smtClean="0">
                <a:solidFill>
                  <a:schemeClr val="tx1"/>
                </a:solidFill>
              </a:rPr>
              <a:t>revisó</a:t>
            </a:r>
            <a:r>
              <a:rPr lang="en-US" sz="1600" dirty="0" smtClean="0">
                <a:solidFill>
                  <a:schemeClr val="tx1"/>
                </a:solidFill>
              </a:rPr>
              <a:t> el </a:t>
            </a:r>
            <a:r>
              <a:rPr lang="en-US" sz="1600" dirty="0" err="1" smtClean="0">
                <a:solidFill>
                  <a:schemeClr val="tx1"/>
                </a:solidFill>
              </a:rPr>
              <a:t>borrador</a:t>
            </a:r>
            <a:r>
              <a:rPr lang="en-US" sz="1600" dirty="0" smtClean="0">
                <a:solidFill>
                  <a:schemeClr val="tx1"/>
                </a:solidFill>
              </a:rPr>
              <a:t>, el </a:t>
            </a:r>
            <a:r>
              <a:rPr lang="en-US" sz="1600" dirty="0" err="1" smtClean="0">
                <a:solidFill>
                  <a:schemeClr val="tx1"/>
                </a:solidFill>
              </a:rPr>
              <a:t>cual</a:t>
            </a:r>
            <a:r>
              <a:rPr lang="en-US" sz="1600" dirty="0" smtClean="0">
                <a:solidFill>
                  <a:schemeClr val="tx1"/>
                </a:solidFill>
              </a:rPr>
              <a:t> </a:t>
            </a:r>
            <a:r>
              <a:rPr lang="en-US" sz="1600" dirty="0" err="1" smtClean="0">
                <a:solidFill>
                  <a:schemeClr val="tx1"/>
                </a:solidFill>
              </a:rPr>
              <a:t>fue</a:t>
            </a:r>
            <a:r>
              <a:rPr lang="en-US" sz="1600" dirty="0" smtClean="0">
                <a:solidFill>
                  <a:schemeClr val="tx1"/>
                </a:solidFill>
              </a:rPr>
              <a:t> </a:t>
            </a:r>
            <a:r>
              <a:rPr lang="en-US" sz="1600" dirty="0" err="1" smtClean="0">
                <a:solidFill>
                  <a:schemeClr val="tx1"/>
                </a:solidFill>
              </a:rPr>
              <a:t>presentado</a:t>
            </a:r>
            <a:r>
              <a:rPr lang="en-US" sz="1600" dirty="0" smtClean="0">
                <a:solidFill>
                  <a:schemeClr val="tx1"/>
                </a:solidFill>
              </a:rPr>
              <a:t> a la CMF.</a:t>
            </a:r>
            <a:r>
              <a:rPr lang="en-US" sz="1600" dirty="0">
                <a:solidFill>
                  <a:schemeClr val="tx1"/>
                </a:solidFill>
              </a:rPr>
              <a:t> </a:t>
            </a:r>
          </a:p>
          <a:p>
            <a:pPr marL="457200" indent="-457200" algn="l" fontAlgn="base">
              <a:buFont typeface="Arial" panose="020B0604020202020204" pitchFamily="34" charset="0"/>
              <a:buChar char="•"/>
            </a:pPr>
            <a:r>
              <a:rPr lang="en-US" sz="1600" dirty="0" smtClean="0">
                <a:solidFill>
                  <a:schemeClr val="tx1"/>
                </a:solidFill>
              </a:rPr>
              <a:t>Se </a:t>
            </a:r>
            <a:r>
              <a:rPr lang="en-US" sz="1600" dirty="0" err="1" smtClean="0">
                <a:solidFill>
                  <a:schemeClr val="tx1"/>
                </a:solidFill>
              </a:rPr>
              <a:t>presentaron</a:t>
            </a:r>
            <a:r>
              <a:rPr lang="en-US" sz="1600" dirty="0" smtClean="0">
                <a:solidFill>
                  <a:schemeClr val="tx1"/>
                </a:solidFill>
              </a:rPr>
              <a:t> las </a:t>
            </a:r>
            <a:r>
              <a:rPr lang="en-US" sz="1600" dirty="0" err="1" smtClean="0">
                <a:solidFill>
                  <a:schemeClr val="tx1"/>
                </a:solidFill>
              </a:rPr>
              <a:t>propuestas</a:t>
            </a:r>
            <a:r>
              <a:rPr lang="en-US" sz="1600" dirty="0" smtClean="0">
                <a:solidFill>
                  <a:schemeClr val="tx1"/>
                </a:solidFill>
              </a:rPr>
              <a:t> de </a:t>
            </a:r>
            <a:r>
              <a:rPr lang="en-US" sz="1600" dirty="0" err="1" smtClean="0">
                <a:solidFill>
                  <a:schemeClr val="tx1"/>
                </a:solidFill>
              </a:rPr>
              <a:t>modificación</a:t>
            </a:r>
            <a:r>
              <a:rPr lang="en-US" sz="1600" dirty="0" smtClean="0">
                <a:solidFill>
                  <a:schemeClr val="tx1"/>
                </a:solidFill>
              </a:rPr>
              <a:t> y la CMF </a:t>
            </a:r>
            <a:r>
              <a:rPr lang="en-US" sz="1600" dirty="0" err="1" smtClean="0">
                <a:solidFill>
                  <a:schemeClr val="tx1"/>
                </a:solidFill>
              </a:rPr>
              <a:t>estuvo</a:t>
            </a:r>
            <a:r>
              <a:rPr lang="en-US" sz="1600" dirty="0" smtClean="0">
                <a:solidFill>
                  <a:schemeClr val="tx1"/>
                </a:solidFill>
              </a:rPr>
              <a:t> de </a:t>
            </a:r>
            <a:r>
              <a:rPr lang="en-US" sz="1600" dirty="0" err="1" smtClean="0">
                <a:solidFill>
                  <a:schemeClr val="tx1"/>
                </a:solidFill>
              </a:rPr>
              <a:t>acuerdo</a:t>
            </a:r>
            <a:r>
              <a:rPr lang="en-US" sz="1600" dirty="0" smtClean="0">
                <a:solidFill>
                  <a:schemeClr val="tx1"/>
                </a:solidFill>
              </a:rPr>
              <a:t>.</a:t>
            </a:r>
            <a:r>
              <a:rPr lang="en-US" sz="1600" dirty="0">
                <a:solidFill>
                  <a:schemeClr val="tx1"/>
                </a:solidFill>
              </a:rPr>
              <a:t> </a:t>
            </a:r>
          </a:p>
        </p:txBody>
      </p:sp>
      <p:sp>
        <p:nvSpPr>
          <p:cNvPr id="4" name="Rectangle 3"/>
          <p:cNvSpPr/>
          <p:nvPr/>
        </p:nvSpPr>
        <p:spPr>
          <a:xfrm>
            <a:off x="5005772" y="1460811"/>
            <a:ext cx="3692180" cy="4360126"/>
          </a:xfrm>
          <a:prstGeom prst="rect">
            <a:avLst/>
          </a:prstGeom>
          <a:blipFill rotWithShape="1">
            <a:blip r:embed="rId2" cstate="hqprint">
              <a:extLst>
                <a:ext uri="{28A0092B-C50C-407E-A947-70E740481C1C}">
                  <a14:useLocalDpi xmlns:a14="http://schemas.microsoft.com/office/drawing/2010/main" val="0"/>
                </a:ext>
              </a:extLst>
            </a:blip>
            <a:srcRect/>
            <a:stretch>
              <a:fillRect t="-5000" b="-5000"/>
            </a:stretch>
          </a:blipFill>
          <a:ln w="19050" cap="flat" cmpd="sng" algn="ctr">
            <a:solidFill>
              <a:srgbClr val="000000"/>
            </a:solidFill>
            <a:prstDash val="solid"/>
          </a:ln>
          <a:effectLst/>
        </p:spPr>
      </p:sp>
    </p:spTree>
    <p:extLst>
      <p:ext uri="{BB962C8B-B14F-4D97-AF65-F5344CB8AC3E}">
        <p14:creationId xmlns:p14="http://schemas.microsoft.com/office/powerpoint/2010/main" val="23938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C72CB-2DA0-DF42-A9A9-8679DF49371D}"/>
              </a:ext>
            </a:extLst>
          </p:cNvPr>
          <p:cNvSpPr>
            <a:spLocks noGrp="1"/>
          </p:cNvSpPr>
          <p:nvPr>
            <p:ph type="title"/>
          </p:nvPr>
        </p:nvSpPr>
        <p:spPr>
          <a:xfrm>
            <a:off x="524933" y="1272966"/>
            <a:ext cx="8229600" cy="914400"/>
          </a:xfrm>
        </p:spPr>
        <p:txBody>
          <a:bodyPr>
            <a:normAutofit/>
          </a:bodyPr>
          <a:lstStyle/>
          <a:p>
            <a:r>
              <a:rPr lang="en-GB" sz="2800" dirty="0" err="1" smtClean="0">
                <a:solidFill>
                  <a:srgbClr val="165A30"/>
                </a:solidFill>
              </a:rPr>
              <a:t>Grupo</a:t>
            </a:r>
            <a:r>
              <a:rPr lang="en-GB" sz="2800" dirty="0" smtClean="0">
                <a:solidFill>
                  <a:srgbClr val="165A30"/>
                </a:solidFill>
              </a:rPr>
              <a:t> de </a:t>
            </a:r>
            <a:r>
              <a:rPr lang="en-GB" sz="2800" dirty="0" err="1" smtClean="0">
                <a:solidFill>
                  <a:srgbClr val="165A30"/>
                </a:solidFill>
              </a:rPr>
              <a:t>Trabajo</a:t>
            </a:r>
            <a:r>
              <a:rPr lang="en-GB" sz="2800" dirty="0" smtClean="0">
                <a:solidFill>
                  <a:srgbClr val="165A30"/>
                </a:solidFill>
              </a:rPr>
              <a:t> de </a:t>
            </a:r>
            <a:r>
              <a:rPr lang="en-GB" sz="2800" dirty="0" err="1" smtClean="0">
                <a:solidFill>
                  <a:srgbClr val="165A30"/>
                </a:solidFill>
              </a:rPr>
              <a:t>Contenedores</a:t>
            </a:r>
            <a:r>
              <a:rPr lang="en-GB" sz="2800" dirty="0" smtClean="0">
                <a:solidFill>
                  <a:srgbClr val="165A30"/>
                </a:solidFill>
              </a:rPr>
              <a:t> </a:t>
            </a:r>
            <a:r>
              <a:rPr lang="en-GB" sz="2800" dirty="0" err="1" smtClean="0">
                <a:solidFill>
                  <a:srgbClr val="165A30"/>
                </a:solidFill>
              </a:rPr>
              <a:t>Marítimos</a:t>
            </a:r>
            <a:r>
              <a:rPr lang="en-GB" sz="2800" dirty="0" smtClean="0">
                <a:solidFill>
                  <a:srgbClr val="165A30"/>
                </a:solidFill>
              </a:rPr>
              <a:t> (GTCM-(SCTF))</a:t>
            </a:r>
            <a:endParaRPr lang="en-US" sz="2800" dirty="0">
              <a:solidFill>
                <a:srgbClr val="165A30"/>
              </a:solidFill>
            </a:endParaRPr>
          </a:p>
        </p:txBody>
      </p:sp>
      <p:sp>
        <p:nvSpPr>
          <p:cNvPr id="3" name="Content Placeholder 2">
            <a:extLst>
              <a:ext uri="{FF2B5EF4-FFF2-40B4-BE49-F238E27FC236}">
                <a16:creationId xmlns:a16="http://schemas.microsoft.com/office/drawing/2014/main" id="{9EC58194-F3A6-6348-A98C-E8CEC719760A}"/>
              </a:ext>
            </a:extLst>
          </p:cNvPr>
          <p:cNvSpPr>
            <a:spLocks noGrp="1"/>
          </p:cNvSpPr>
          <p:nvPr>
            <p:ph idx="1"/>
          </p:nvPr>
        </p:nvSpPr>
        <p:spPr>
          <a:xfrm>
            <a:off x="389466" y="2370247"/>
            <a:ext cx="8229600" cy="3124200"/>
          </a:xfrm>
        </p:spPr>
        <p:txBody>
          <a:bodyPr>
            <a:normAutofit/>
          </a:bodyPr>
          <a:lstStyle/>
          <a:p>
            <a:pPr marL="457200" lvl="0" indent="-457200">
              <a:spcBef>
                <a:spcPts val="1200"/>
              </a:spcBef>
              <a:buFont typeface="Arial" panose="020B0604020202020204" pitchFamily="34" charset="0"/>
              <a:buChar char="•"/>
            </a:pPr>
            <a:r>
              <a:rPr lang="en-NZ" b="0" dirty="0" smtClean="0">
                <a:solidFill>
                  <a:schemeClr val="tx1"/>
                </a:solidFill>
              </a:rPr>
              <a:t>El GTCM </a:t>
            </a:r>
            <a:r>
              <a:rPr lang="en-NZ" b="0" dirty="0" err="1" smtClean="0">
                <a:solidFill>
                  <a:schemeClr val="tx1"/>
                </a:solidFill>
              </a:rPr>
              <a:t>es</a:t>
            </a:r>
            <a:r>
              <a:rPr lang="en-NZ" b="0" dirty="0" smtClean="0">
                <a:solidFill>
                  <a:schemeClr val="tx1"/>
                </a:solidFill>
              </a:rPr>
              <a:t> un </a:t>
            </a:r>
            <a:r>
              <a:rPr lang="en-NZ" b="0" dirty="0" err="1" smtClean="0">
                <a:solidFill>
                  <a:schemeClr val="tx1"/>
                </a:solidFill>
              </a:rPr>
              <a:t>Subgrupo</a:t>
            </a:r>
            <a:r>
              <a:rPr lang="en-NZ" b="0" dirty="0" smtClean="0">
                <a:solidFill>
                  <a:schemeClr val="tx1"/>
                </a:solidFill>
              </a:rPr>
              <a:t> del CI; </a:t>
            </a:r>
            <a:endParaRPr lang="en-NZ" b="0" dirty="0">
              <a:solidFill>
                <a:schemeClr val="tx1"/>
              </a:solidFill>
            </a:endParaRPr>
          </a:p>
          <a:p>
            <a:pPr marL="457200" lvl="0" indent="-457200">
              <a:spcBef>
                <a:spcPts val="1200"/>
              </a:spcBef>
              <a:buFont typeface="Arial" panose="020B0604020202020204" pitchFamily="34" charset="0"/>
              <a:buChar char="•"/>
            </a:pPr>
            <a:r>
              <a:rPr lang="en-NZ" b="0" dirty="0" smtClean="0">
                <a:solidFill>
                  <a:schemeClr val="tx1"/>
                </a:solidFill>
              </a:rPr>
              <a:t>El </a:t>
            </a:r>
            <a:r>
              <a:rPr lang="en-NZ" b="0" dirty="0" err="1" smtClean="0">
                <a:solidFill>
                  <a:schemeClr val="tx1"/>
                </a:solidFill>
              </a:rPr>
              <a:t>propósito</a:t>
            </a:r>
            <a:r>
              <a:rPr lang="en-NZ" b="0" dirty="0" smtClean="0">
                <a:solidFill>
                  <a:schemeClr val="tx1"/>
                </a:solidFill>
              </a:rPr>
              <a:t> del </a:t>
            </a:r>
            <a:r>
              <a:rPr lang="en-NZ" b="0" dirty="0" err="1" smtClean="0">
                <a:solidFill>
                  <a:schemeClr val="tx1"/>
                </a:solidFill>
              </a:rPr>
              <a:t>grupo</a:t>
            </a:r>
            <a:r>
              <a:rPr lang="en-NZ" b="0" dirty="0" smtClean="0">
                <a:solidFill>
                  <a:schemeClr val="tx1"/>
                </a:solidFill>
              </a:rPr>
              <a:t> GTCM </a:t>
            </a:r>
            <a:r>
              <a:rPr lang="en-NZ" b="0" dirty="0" err="1" smtClean="0">
                <a:solidFill>
                  <a:schemeClr val="tx1"/>
                </a:solidFill>
              </a:rPr>
              <a:t>es</a:t>
            </a:r>
            <a:r>
              <a:rPr lang="en-NZ" b="0" dirty="0" smtClean="0">
                <a:solidFill>
                  <a:schemeClr val="tx1"/>
                </a:solidFill>
              </a:rPr>
              <a:t> </a:t>
            </a:r>
            <a:r>
              <a:rPr lang="en-NZ" b="0" dirty="0" err="1" smtClean="0">
                <a:solidFill>
                  <a:schemeClr val="tx1"/>
                </a:solidFill>
              </a:rPr>
              <a:t>supervisar</a:t>
            </a:r>
            <a:r>
              <a:rPr lang="en-NZ" b="0" dirty="0" smtClean="0">
                <a:solidFill>
                  <a:schemeClr val="tx1"/>
                </a:solidFill>
              </a:rPr>
              <a:t> y </a:t>
            </a:r>
            <a:r>
              <a:rPr lang="en-NZ" b="0" dirty="0" err="1" smtClean="0">
                <a:solidFill>
                  <a:schemeClr val="tx1"/>
                </a:solidFill>
              </a:rPr>
              <a:t>dirigir</a:t>
            </a:r>
            <a:r>
              <a:rPr lang="en-NZ" b="0" dirty="0" smtClean="0">
                <a:solidFill>
                  <a:schemeClr val="tx1"/>
                </a:solidFill>
              </a:rPr>
              <a:t> la </a:t>
            </a:r>
            <a:r>
              <a:rPr lang="en-NZ" b="0" dirty="0" err="1" smtClean="0">
                <a:solidFill>
                  <a:schemeClr val="tx1"/>
                </a:solidFill>
              </a:rPr>
              <a:t>aplicación</a:t>
            </a:r>
            <a:r>
              <a:rPr lang="en-NZ" b="0" dirty="0" smtClean="0">
                <a:solidFill>
                  <a:schemeClr val="tx1"/>
                </a:solidFill>
              </a:rPr>
              <a:t> de un Plan de </a:t>
            </a:r>
            <a:r>
              <a:rPr lang="en-NZ" b="0" dirty="0" err="1" smtClean="0">
                <a:solidFill>
                  <a:schemeClr val="tx1"/>
                </a:solidFill>
              </a:rPr>
              <a:t>acción</a:t>
            </a:r>
            <a:r>
              <a:rPr lang="en-NZ" b="0" dirty="0" smtClean="0">
                <a:solidFill>
                  <a:schemeClr val="tx1"/>
                </a:solidFill>
              </a:rPr>
              <a:t> </a:t>
            </a:r>
            <a:r>
              <a:rPr lang="en-NZ" b="0" dirty="0" err="1" smtClean="0">
                <a:solidFill>
                  <a:schemeClr val="tx1"/>
                </a:solidFill>
              </a:rPr>
              <a:t>complementario</a:t>
            </a:r>
            <a:r>
              <a:rPr lang="en-NZ" b="0" dirty="0" smtClean="0">
                <a:solidFill>
                  <a:schemeClr val="tx1"/>
                </a:solidFill>
              </a:rPr>
              <a:t> </a:t>
            </a:r>
            <a:r>
              <a:rPr lang="en-NZ" b="0" dirty="0" err="1" smtClean="0">
                <a:solidFill>
                  <a:schemeClr val="tx1"/>
                </a:solidFill>
              </a:rPr>
              <a:t>sobre</a:t>
            </a:r>
            <a:r>
              <a:rPr lang="en-NZ" b="0" dirty="0" smtClean="0">
                <a:solidFill>
                  <a:schemeClr val="tx1"/>
                </a:solidFill>
              </a:rPr>
              <a:t>  </a:t>
            </a:r>
            <a:r>
              <a:rPr lang="en-NZ" b="0" dirty="0" err="1" smtClean="0">
                <a:solidFill>
                  <a:schemeClr val="tx1"/>
                </a:solidFill>
              </a:rPr>
              <a:t>contenedores</a:t>
            </a:r>
            <a:r>
              <a:rPr lang="en-NZ" b="0" dirty="0" smtClean="0">
                <a:solidFill>
                  <a:schemeClr val="tx1"/>
                </a:solidFill>
              </a:rPr>
              <a:t> </a:t>
            </a:r>
            <a:r>
              <a:rPr lang="en-NZ" b="0" dirty="0" err="1" smtClean="0">
                <a:solidFill>
                  <a:schemeClr val="tx1"/>
                </a:solidFill>
              </a:rPr>
              <a:t>marítimos</a:t>
            </a:r>
            <a:r>
              <a:rPr lang="en-NZ" b="0" dirty="0" smtClean="0">
                <a:solidFill>
                  <a:schemeClr val="tx1"/>
                </a:solidFill>
              </a:rPr>
              <a:t>, </a:t>
            </a:r>
            <a:r>
              <a:rPr lang="en-NZ" b="0" dirty="0" err="1" smtClean="0">
                <a:solidFill>
                  <a:schemeClr val="tx1"/>
                </a:solidFill>
              </a:rPr>
              <a:t>aprobado</a:t>
            </a:r>
            <a:r>
              <a:rPr lang="en-NZ" b="0" dirty="0" smtClean="0">
                <a:solidFill>
                  <a:schemeClr val="tx1"/>
                </a:solidFill>
              </a:rPr>
              <a:t> </a:t>
            </a:r>
            <a:r>
              <a:rPr lang="en-NZ" b="0" dirty="0" err="1" smtClean="0">
                <a:solidFill>
                  <a:schemeClr val="tx1"/>
                </a:solidFill>
              </a:rPr>
              <a:t>por</a:t>
            </a:r>
            <a:r>
              <a:rPr lang="en-NZ" b="0" dirty="0" smtClean="0">
                <a:solidFill>
                  <a:schemeClr val="tx1"/>
                </a:solidFill>
              </a:rPr>
              <a:t> la CMF-12, </a:t>
            </a:r>
            <a:r>
              <a:rPr lang="en-NZ" b="0" dirty="0" err="1" smtClean="0">
                <a:solidFill>
                  <a:schemeClr val="tx1"/>
                </a:solidFill>
              </a:rPr>
              <a:t>bajo</a:t>
            </a:r>
            <a:r>
              <a:rPr lang="en-NZ" b="0" dirty="0" smtClean="0">
                <a:solidFill>
                  <a:schemeClr val="tx1"/>
                </a:solidFill>
              </a:rPr>
              <a:t> la </a:t>
            </a:r>
            <a:r>
              <a:rPr lang="en-NZ" b="0" dirty="0" err="1" smtClean="0">
                <a:solidFill>
                  <a:schemeClr val="tx1"/>
                </a:solidFill>
              </a:rPr>
              <a:t>supervisión</a:t>
            </a:r>
            <a:r>
              <a:rPr lang="en-NZ" b="0" dirty="0" smtClean="0">
                <a:solidFill>
                  <a:schemeClr val="tx1"/>
                </a:solidFill>
              </a:rPr>
              <a:t> del CI</a:t>
            </a:r>
            <a:r>
              <a:rPr lang="en-GB" b="0" dirty="0" smtClean="0">
                <a:solidFill>
                  <a:schemeClr val="tx1"/>
                </a:solidFill>
              </a:rPr>
              <a:t>;</a:t>
            </a:r>
            <a:endParaRPr lang="en-GB" b="0" dirty="0">
              <a:solidFill>
                <a:schemeClr val="tx1"/>
              </a:solidFill>
            </a:endParaRPr>
          </a:p>
          <a:p>
            <a:pPr marL="457200" lvl="0" indent="-457200">
              <a:spcBef>
                <a:spcPts val="1200"/>
              </a:spcBef>
              <a:buFont typeface="Arial" panose="020B0604020202020204" pitchFamily="34" charset="0"/>
              <a:buChar char="•"/>
            </a:pPr>
            <a:r>
              <a:rPr lang="en-GB" b="0" dirty="0" smtClean="0">
                <a:solidFill>
                  <a:schemeClr val="tx1"/>
                </a:solidFill>
              </a:rPr>
              <a:t>El GTCM, </a:t>
            </a:r>
            <a:r>
              <a:rPr lang="en-GB" b="0" dirty="0" err="1" smtClean="0">
                <a:solidFill>
                  <a:schemeClr val="tx1"/>
                </a:solidFill>
              </a:rPr>
              <a:t>operará</a:t>
            </a:r>
            <a:r>
              <a:rPr lang="en-GB" b="0" dirty="0" smtClean="0">
                <a:solidFill>
                  <a:schemeClr val="tx1"/>
                </a:solidFill>
              </a:rPr>
              <a:t> </a:t>
            </a:r>
            <a:r>
              <a:rPr lang="en-GB" b="0" dirty="0" err="1" smtClean="0">
                <a:solidFill>
                  <a:schemeClr val="tx1"/>
                </a:solidFill>
              </a:rPr>
              <a:t>por</a:t>
            </a:r>
            <a:r>
              <a:rPr lang="en-GB" b="0" dirty="0" smtClean="0">
                <a:solidFill>
                  <a:schemeClr val="tx1"/>
                </a:solidFill>
              </a:rPr>
              <a:t> un </a:t>
            </a:r>
            <a:r>
              <a:rPr lang="en-GB" b="0" dirty="0" err="1" smtClean="0">
                <a:solidFill>
                  <a:schemeClr val="tx1"/>
                </a:solidFill>
              </a:rPr>
              <a:t>período</a:t>
            </a:r>
            <a:r>
              <a:rPr lang="en-GB" b="0" dirty="0" smtClean="0">
                <a:solidFill>
                  <a:schemeClr val="tx1"/>
                </a:solidFill>
              </a:rPr>
              <a:t> temporal, a lo sumo hasta </a:t>
            </a:r>
            <a:r>
              <a:rPr lang="en-GB" b="0" dirty="0" err="1" smtClean="0">
                <a:solidFill>
                  <a:schemeClr val="tx1"/>
                </a:solidFill>
              </a:rPr>
              <a:t>diciembre</a:t>
            </a:r>
            <a:r>
              <a:rPr lang="en-GB" b="0" dirty="0" smtClean="0">
                <a:solidFill>
                  <a:schemeClr val="tx1"/>
                </a:solidFill>
              </a:rPr>
              <a:t> de 2021 y un </a:t>
            </a:r>
            <a:r>
              <a:rPr lang="en-GB" b="0" dirty="0" err="1" smtClean="0">
                <a:solidFill>
                  <a:schemeClr val="tx1"/>
                </a:solidFill>
              </a:rPr>
              <a:t>informe</a:t>
            </a:r>
            <a:r>
              <a:rPr lang="en-GB" b="0" dirty="0" smtClean="0">
                <a:solidFill>
                  <a:schemeClr val="tx1"/>
                </a:solidFill>
              </a:rPr>
              <a:t> </a:t>
            </a:r>
            <a:r>
              <a:rPr lang="en-GB" b="0" dirty="0" err="1" smtClean="0">
                <a:solidFill>
                  <a:schemeClr val="tx1"/>
                </a:solidFill>
              </a:rPr>
              <a:t>será</a:t>
            </a:r>
            <a:r>
              <a:rPr lang="en-GB" b="0" dirty="0" smtClean="0">
                <a:solidFill>
                  <a:schemeClr val="tx1"/>
                </a:solidFill>
              </a:rPr>
              <a:t> </a:t>
            </a:r>
            <a:r>
              <a:rPr lang="en-GB" b="0" dirty="0" err="1" smtClean="0">
                <a:solidFill>
                  <a:schemeClr val="tx1"/>
                </a:solidFill>
              </a:rPr>
              <a:t>remitido</a:t>
            </a:r>
            <a:r>
              <a:rPr lang="en-GB" b="0" dirty="0" smtClean="0">
                <a:solidFill>
                  <a:schemeClr val="tx1"/>
                </a:solidFill>
              </a:rPr>
              <a:t> a la CMF-16 </a:t>
            </a:r>
            <a:r>
              <a:rPr lang="en-GB" b="0" dirty="0" err="1" smtClean="0">
                <a:solidFill>
                  <a:schemeClr val="tx1"/>
                </a:solidFill>
              </a:rPr>
              <a:t>en</a:t>
            </a:r>
            <a:r>
              <a:rPr lang="en-GB" b="0" dirty="0" smtClean="0">
                <a:solidFill>
                  <a:schemeClr val="tx1"/>
                </a:solidFill>
              </a:rPr>
              <a:t> el  2022</a:t>
            </a:r>
            <a:r>
              <a:rPr lang="en-GB" b="0" dirty="0">
                <a:solidFill>
                  <a:schemeClr val="tx1"/>
                </a:solidFill>
              </a:rPr>
              <a:t>.</a:t>
            </a:r>
          </a:p>
          <a:p>
            <a:pPr>
              <a:spcBef>
                <a:spcPts val="1200"/>
              </a:spcBef>
            </a:pPr>
            <a:endParaRPr lang="en-US" sz="2400" b="0" dirty="0"/>
          </a:p>
        </p:txBody>
      </p:sp>
      <p:pic>
        <p:nvPicPr>
          <p:cNvPr id="4" name="Picture 3"/>
          <p:cNvPicPr>
            <a:picLocks noChangeAspect="1"/>
          </p:cNvPicPr>
          <p:nvPr/>
        </p:nvPicPr>
        <p:blipFill>
          <a:blip r:embed="rId3"/>
          <a:stretch>
            <a:fillRect/>
          </a:stretch>
        </p:blipFill>
        <p:spPr>
          <a:xfrm>
            <a:off x="457200" y="4513604"/>
            <a:ext cx="8229599" cy="1697625"/>
          </a:xfrm>
          <a:prstGeom prst="rect">
            <a:avLst/>
          </a:prstGeom>
        </p:spPr>
      </p:pic>
    </p:spTree>
    <p:extLst>
      <p:ext uri="{BB962C8B-B14F-4D97-AF65-F5344CB8AC3E}">
        <p14:creationId xmlns:p14="http://schemas.microsoft.com/office/powerpoint/2010/main" val="2393060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05BBF-3607-B34A-8B7E-1027E55A8BD0}"/>
              </a:ext>
            </a:extLst>
          </p:cNvPr>
          <p:cNvSpPr>
            <a:spLocks noGrp="1"/>
          </p:cNvSpPr>
          <p:nvPr>
            <p:ph type="title"/>
          </p:nvPr>
        </p:nvSpPr>
        <p:spPr>
          <a:xfrm>
            <a:off x="342053" y="1261071"/>
            <a:ext cx="8229600" cy="782782"/>
          </a:xfrm>
        </p:spPr>
        <p:txBody>
          <a:bodyPr>
            <a:normAutofit/>
          </a:bodyPr>
          <a:lstStyle/>
          <a:p>
            <a:r>
              <a:rPr lang="en-US" sz="2800" dirty="0" err="1" smtClean="0">
                <a:solidFill>
                  <a:srgbClr val="165A30"/>
                </a:solidFill>
              </a:rPr>
              <a:t>Originalmente</a:t>
            </a:r>
            <a:r>
              <a:rPr lang="en-US" sz="2800" dirty="0" smtClean="0">
                <a:solidFill>
                  <a:srgbClr val="165A30"/>
                </a:solidFill>
              </a:rPr>
              <a:t> las </a:t>
            </a:r>
            <a:r>
              <a:rPr lang="en-US" sz="2800" dirty="0" err="1" smtClean="0">
                <a:solidFill>
                  <a:srgbClr val="165A30"/>
                </a:solidFill>
              </a:rPr>
              <a:t>tareas</a:t>
            </a:r>
            <a:r>
              <a:rPr lang="en-US" sz="2800" dirty="0" smtClean="0">
                <a:solidFill>
                  <a:srgbClr val="165A30"/>
                </a:solidFill>
              </a:rPr>
              <a:t> clave del GTCM </a:t>
            </a:r>
            <a:r>
              <a:rPr lang="en-US" sz="2800" dirty="0" err="1" smtClean="0">
                <a:solidFill>
                  <a:srgbClr val="165A30"/>
                </a:solidFill>
              </a:rPr>
              <a:t>fueron</a:t>
            </a:r>
            <a:r>
              <a:rPr lang="en-US" sz="2800" dirty="0" smtClean="0">
                <a:solidFill>
                  <a:srgbClr val="165A30"/>
                </a:solidFill>
              </a:rPr>
              <a:t>:</a:t>
            </a:r>
            <a:endParaRPr lang="en-US" sz="2800" strike="sngStrike" dirty="0">
              <a:solidFill>
                <a:srgbClr val="165A30"/>
              </a:solidFill>
            </a:endParaRPr>
          </a:p>
        </p:txBody>
      </p:sp>
      <p:sp>
        <p:nvSpPr>
          <p:cNvPr id="3" name="Content Placeholder 2">
            <a:extLst>
              <a:ext uri="{FF2B5EF4-FFF2-40B4-BE49-F238E27FC236}">
                <a16:creationId xmlns:a16="http://schemas.microsoft.com/office/drawing/2014/main" id="{1A154FB8-D34E-F649-87F3-227E331D84BF}"/>
              </a:ext>
            </a:extLst>
          </p:cNvPr>
          <p:cNvSpPr>
            <a:spLocks noGrp="1"/>
          </p:cNvSpPr>
          <p:nvPr>
            <p:ph idx="1"/>
          </p:nvPr>
        </p:nvSpPr>
        <p:spPr>
          <a:xfrm>
            <a:off x="259963" y="2256182"/>
            <a:ext cx="8624074" cy="5497550"/>
          </a:xfrm>
        </p:spPr>
        <p:txBody>
          <a:bodyPr>
            <a:noAutofit/>
          </a:bodyPr>
          <a:lstStyle/>
          <a:p>
            <a:pPr marL="514350" lvl="0" indent="-514350">
              <a:lnSpc>
                <a:spcPct val="110000"/>
              </a:lnSpc>
              <a:spcBef>
                <a:spcPts val="0"/>
              </a:spcBef>
              <a:buFont typeface="+mj-lt"/>
              <a:buAutoNum type="arabicPeriod"/>
            </a:pPr>
            <a:r>
              <a:rPr lang="en-GB" sz="2400" b="0" dirty="0" err="1" smtClean="0">
                <a:solidFill>
                  <a:schemeClr val="tx1"/>
                </a:solidFill>
              </a:rPr>
              <a:t>Medir</a:t>
            </a:r>
            <a:r>
              <a:rPr lang="en-GB" sz="2400" b="0" dirty="0" smtClean="0">
                <a:solidFill>
                  <a:schemeClr val="tx1"/>
                </a:solidFill>
              </a:rPr>
              <a:t> el </a:t>
            </a:r>
            <a:r>
              <a:rPr lang="en-GB" sz="2400" b="0" dirty="0" err="1" smtClean="0">
                <a:solidFill>
                  <a:schemeClr val="tx1"/>
                </a:solidFill>
              </a:rPr>
              <a:t>impacto</a:t>
            </a:r>
            <a:r>
              <a:rPr lang="en-GB" sz="2400" b="0" dirty="0" smtClean="0">
                <a:solidFill>
                  <a:schemeClr val="tx1"/>
                </a:solidFill>
              </a:rPr>
              <a:t> del </a:t>
            </a:r>
            <a:r>
              <a:rPr lang="en-GB" sz="2400" b="0" dirty="0" err="1" smtClean="0">
                <a:solidFill>
                  <a:schemeClr val="tx1"/>
                </a:solidFill>
              </a:rPr>
              <a:t>Código</a:t>
            </a:r>
            <a:r>
              <a:rPr lang="en-GB" sz="2400" b="0" dirty="0" smtClean="0">
                <a:solidFill>
                  <a:schemeClr val="tx1"/>
                </a:solidFill>
              </a:rPr>
              <a:t> UTC </a:t>
            </a:r>
            <a:r>
              <a:rPr lang="en-GB" sz="2400" b="0" dirty="0" err="1" smtClean="0">
                <a:solidFill>
                  <a:schemeClr val="tx1"/>
                </a:solidFill>
              </a:rPr>
              <a:t>mediante</a:t>
            </a:r>
            <a:r>
              <a:rPr lang="en-GB" sz="2400" b="0" dirty="0" smtClean="0">
                <a:solidFill>
                  <a:schemeClr val="tx1"/>
                </a:solidFill>
              </a:rPr>
              <a:t>:</a:t>
            </a:r>
            <a:endParaRPr lang="en-US" sz="2400" b="0" dirty="0">
              <a:solidFill>
                <a:schemeClr val="tx1"/>
              </a:solidFill>
            </a:endParaRPr>
          </a:p>
          <a:p>
            <a:pPr marL="857250" lvl="1" indent="-457200"/>
            <a:r>
              <a:rPr lang="en-GB" b="0" dirty="0" smtClean="0"/>
              <a:t>El </a:t>
            </a:r>
            <a:r>
              <a:rPr lang="en-GB" b="0" dirty="0" err="1" smtClean="0"/>
              <a:t>desarrollo</a:t>
            </a:r>
            <a:r>
              <a:rPr lang="en-GB" b="0" dirty="0" smtClean="0"/>
              <a:t> de un  </a:t>
            </a:r>
            <a:r>
              <a:rPr lang="en-GB" b="0" dirty="0" err="1" smtClean="0"/>
              <a:t>protocolo</a:t>
            </a:r>
            <a:r>
              <a:rPr lang="en-GB" b="0" dirty="0" smtClean="0"/>
              <a:t>  </a:t>
            </a:r>
            <a:r>
              <a:rPr lang="en-GB" b="0" dirty="0" err="1" smtClean="0"/>
              <a:t>conjunto</a:t>
            </a:r>
            <a:r>
              <a:rPr lang="en-GB" b="0" dirty="0" smtClean="0"/>
              <a:t> entre la CIPF/ OMI/ para la </a:t>
            </a:r>
            <a:r>
              <a:rPr lang="en-GB" b="0" dirty="0" err="1" smtClean="0"/>
              <a:t>recopilación</a:t>
            </a:r>
            <a:r>
              <a:rPr lang="en-GB" b="0" dirty="0" smtClean="0"/>
              <a:t> de </a:t>
            </a:r>
            <a:r>
              <a:rPr lang="en-GB" b="0" dirty="0" err="1" smtClean="0"/>
              <a:t>información</a:t>
            </a:r>
            <a:r>
              <a:rPr lang="en-GB" b="0" dirty="0" smtClean="0"/>
              <a:t> </a:t>
            </a:r>
            <a:r>
              <a:rPr lang="en-GB" b="0" dirty="0" err="1" smtClean="0"/>
              <a:t>relacionada</a:t>
            </a:r>
            <a:r>
              <a:rPr lang="en-GB" b="0" dirty="0" smtClean="0"/>
              <a:t> con la </a:t>
            </a:r>
            <a:r>
              <a:rPr lang="en-GB" b="0" dirty="0" err="1" smtClean="0"/>
              <a:t>contaminación</a:t>
            </a:r>
            <a:r>
              <a:rPr lang="en-GB" b="0" dirty="0" smtClean="0"/>
              <a:t> de </a:t>
            </a:r>
            <a:r>
              <a:rPr lang="en-GB" b="0" dirty="0" err="1" smtClean="0"/>
              <a:t>contenedores</a:t>
            </a:r>
            <a:r>
              <a:rPr lang="en-GB" b="0" dirty="0" smtClean="0"/>
              <a:t> </a:t>
            </a:r>
            <a:r>
              <a:rPr lang="en-GB" b="0" dirty="0" err="1" smtClean="0"/>
              <a:t>marítimos</a:t>
            </a:r>
            <a:r>
              <a:rPr lang="en-GB" b="0" dirty="0" smtClean="0"/>
              <a:t>;</a:t>
            </a:r>
            <a:endParaRPr lang="en-GB" b="0" dirty="0"/>
          </a:p>
          <a:p>
            <a:pPr marL="857250" lvl="1" indent="-457200"/>
            <a:r>
              <a:rPr lang="en-GB" b="0" dirty="0"/>
              <a:t>Monitoring the uptake and implementation of the  CTU Code;</a:t>
            </a:r>
          </a:p>
          <a:p>
            <a:pPr marL="0" lvl="0" indent="0"/>
            <a:r>
              <a:rPr lang="en-GB" sz="2400" b="0" dirty="0">
                <a:solidFill>
                  <a:schemeClr val="tx1"/>
                </a:solidFill>
              </a:rPr>
              <a:t>2.    </a:t>
            </a:r>
            <a:r>
              <a:rPr lang="en-GB" sz="2400" b="0" dirty="0" smtClean="0">
                <a:solidFill>
                  <a:schemeClr val="tx1"/>
                </a:solidFill>
              </a:rPr>
              <a:t>Mayor </a:t>
            </a:r>
            <a:r>
              <a:rPr lang="en-GB" sz="2400" b="0" dirty="0" err="1" smtClean="0">
                <a:solidFill>
                  <a:schemeClr val="tx1"/>
                </a:solidFill>
              </a:rPr>
              <a:t>sensibilización</a:t>
            </a:r>
            <a:r>
              <a:rPr lang="en-GB" sz="2400" b="0" dirty="0" smtClean="0">
                <a:solidFill>
                  <a:schemeClr val="tx1"/>
                </a:solidFill>
              </a:rPr>
              <a:t> </a:t>
            </a:r>
            <a:r>
              <a:rPr lang="en-GB" sz="2400" b="0" dirty="0" err="1" smtClean="0">
                <a:solidFill>
                  <a:schemeClr val="tx1"/>
                </a:solidFill>
              </a:rPr>
              <a:t>sobre</a:t>
            </a:r>
            <a:r>
              <a:rPr lang="en-GB" sz="2400" b="0" dirty="0" smtClean="0">
                <a:solidFill>
                  <a:schemeClr val="tx1"/>
                </a:solidFill>
              </a:rPr>
              <a:t> el </a:t>
            </a:r>
            <a:r>
              <a:rPr lang="en-GB" sz="2400" b="0" dirty="0" err="1" smtClean="0">
                <a:solidFill>
                  <a:schemeClr val="tx1"/>
                </a:solidFill>
              </a:rPr>
              <a:t>riesgo</a:t>
            </a:r>
            <a:r>
              <a:rPr lang="en-GB" sz="2400" b="0" dirty="0" smtClean="0">
                <a:solidFill>
                  <a:schemeClr val="tx1"/>
                </a:solidFill>
              </a:rPr>
              <a:t> de las </a:t>
            </a:r>
            <a:r>
              <a:rPr lang="en-GB" sz="2400" b="0" dirty="0" err="1" smtClean="0">
                <a:solidFill>
                  <a:schemeClr val="tx1"/>
                </a:solidFill>
              </a:rPr>
              <a:t>plagas</a:t>
            </a:r>
            <a:r>
              <a:rPr lang="en-GB" sz="2400" b="0" dirty="0" smtClean="0">
                <a:solidFill>
                  <a:schemeClr val="tx1"/>
                </a:solidFill>
              </a:rPr>
              <a:t> </a:t>
            </a:r>
            <a:r>
              <a:rPr lang="en-GB" sz="2400" b="0" dirty="0" err="1" smtClean="0">
                <a:solidFill>
                  <a:schemeClr val="tx1"/>
                </a:solidFill>
              </a:rPr>
              <a:t>asociadas</a:t>
            </a:r>
            <a:r>
              <a:rPr lang="en-GB" sz="2400" b="0" dirty="0" smtClean="0">
                <a:solidFill>
                  <a:schemeClr val="tx1"/>
                </a:solidFill>
              </a:rPr>
              <a:t> con  	</a:t>
            </a:r>
            <a:r>
              <a:rPr lang="en-GB" sz="2400" b="0" dirty="0" err="1" smtClean="0">
                <a:solidFill>
                  <a:schemeClr val="tx1"/>
                </a:solidFill>
              </a:rPr>
              <a:t>los</a:t>
            </a:r>
            <a:r>
              <a:rPr lang="en-GB" sz="2400" b="0" dirty="0" smtClean="0">
                <a:solidFill>
                  <a:schemeClr val="tx1"/>
                </a:solidFill>
              </a:rPr>
              <a:t> </a:t>
            </a:r>
            <a:r>
              <a:rPr lang="en-GB" sz="2400" b="0" dirty="0" err="1" smtClean="0">
                <a:solidFill>
                  <a:schemeClr val="tx1"/>
                </a:solidFill>
              </a:rPr>
              <a:t>contenedores</a:t>
            </a:r>
            <a:r>
              <a:rPr lang="en-GB" sz="2400" b="0" dirty="0" smtClean="0">
                <a:solidFill>
                  <a:schemeClr val="tx1"/>
                </a:solidFill>
              </a:rPr>
              <a:t> </a:t>
            </a:r>
            <a:r>
              <a:rPr lang="en-GB" sz="2400" b="0" dirty="0" err="1" smtClean="0">
                <a:solidFill>
                  <a:schemeClr val="tx1"/>
                </a:solidFill>
              </a:rPr>
              <a:t>marítimos</a:t>
            </a:r>
            <a:r>
              <a:rPr lang="en-GB" sz="2400" b="0" dirty="0" smtClean="0">
                <a:solidFill>
                  <a:schemeClr val="tx1"/>
                </a:solidFill>
              </a:rPr>
              <a:t> </a:t>
            </a:r>
            <a:r>
              <a:rPr lang="en-GB" sz="2400" b="0" dirty="0" err="1" smtClean="0">
                <a:solidFill>
                  <a:schemeClr val="tx1"/>
                </a:solidFill>
              </a:rPr>
              <a:t>por</a:t>
            </a:r>
            <a:r>
              <a:rPr lang="en-GB" sz="2400" b="0" dirty="0" smtClean="0">
                <a:solidFill>
                  <a:schemeClr val="tx1"/>
                </a:solidFill>
              </a:rPr>
              <a:t> </a:t>
            </a:r>
            <a:r>
              <a:rPr lang="en-GB" sz="2400" b="0" dirty="0" err="1" smtClean="0">
                <a:solidFill>
                  <a:schemeClr val="tx1"/>
                </a:solidFill>
              </a:rPr>
              <a:t>medio</a:t>
            </a:r>
            <a:r>
              <a:rPr lang="en-GB" sz="2400" b="0" dirty="0" smtClean="0">
                <a:solidFill>
                  <a:schemeClr val="tx1"/>
                </a:solidFill>
              </a:rPr>
              <a:t> de:</a:t>
            </a:r>
            <a:endParaRPr lang="en-GB" sz="2400" b="0" dirty="0">
              <a:solidFill>
                <a:schemeClr val="tx1"/>
              </a:solidFill>
            </a:endParaRPr>
          </a:p>
          <a:p>
            <a:pPr marL="857250" lvl="1" indent="-457200"/>
            <a:r>
              <a:rPr lang="en-GB" b="0" dirty="0" err="1" smtClean="0"/>
              <a:t>Solicitar</a:t>
            </a:r>
            <a:r>
              <a:rPr lang="en-GB" b="0" dirty="0" smtClean="0"/>
              <a:t> </a:t>
            </a:r>
            <a:r>
              <a:rPr lang="en-GB" b="0" dirty="0" err="1" smtClean="0"/>
              <a:t>publicaciones</a:t>
            </a:r>
            <a:r>
              <a:rPr lang="en-GB" b="0" dirty="0" smtClean="0"/>
              <a:t> </a:t>
            </a:r>
            <a:r>
              <a:rPr lang="en-GB" b="0" dirty="0" err="1" smtClean="0"/>
              <a:t>sobre</a:t>
            </a:r>
            <a:r>
              <a:rPr lang="en-GB" b="0" dirty="0" smtClean="0"/>
              <a:t> material que </a:t>
            </a:r>
            <a:r>
              <a:rPr lang="en-GB" b="0" dirty="0" err="1" smtClean="0"/>
              <a:t>sirva</a:t>
            </a:r>
            <a:r>
              <a:rPr lang="en-GB" b="0" dirty="0" smtClean="0"/>
              <a:t> de </a:t>
            </a:r>
            <a:r>
              <a:rPr lang="en-GB" b="0" dirty="0" err="1" smtClean="0"/>
              <a:t>guía</a:t>
            </a:r>
            <a:r>
              <a:rPr lang="en-GB" b="0" dirty="0" smtClean="0"/>
              <a:t> para el </a:t>
            </a:r>
            <a:r>
              <a:rPr lang="en-GB" b="0" dirty="0" err="1" smtClean="0"/>
              <a:t>manejo</a:t>
            </a:r>
            <a:r>
              <a:rPr lang="en-GB" b="0" dirty="0" smtClean="0"/>
              <a:t> del </a:t>
            </a:r>
            <a:r>
              <a:rPr lang="en-GB" b="0" dirty="0" err="1" smtClean="0"/>
              <a:t>riesgo</a:t>
            </a:r>
            <a:r>
              <a:rPr lang="en-GB" b="0" dirty="0" smtClean="0"/>
              <a:t> de </a:t>
            </a:r>
            <a:r>
              <a:rPr lang="en-GB" b="0" dirty="0" err="1" smtClean="0"/>
              <a:t>plagas</a:t>
            </a:r>
            <a:r>
              <a:rPr lang="en-GB" b="0" dirty="0" smtClean="0"/>
              <a:t> </a:t>
            </a:r>
            <a:r>
              <a:rPr lang="en-GB" b="0" dirty="0" err="1" smtClean="0"/>
              <a:t>en</a:t>
            </a:r>
            <a:r>
              <a:rPr lang="en-GB" b="0" dirty="0" smtClean="0"/>
              <a:t> </a:t>
            </a:r>
            <a:r>
              <a:rPr lang="en-GB" b="0" dirty="0" err="1" smtClean="0"/>
              <a:t>contenedores</a:t>
            </a:r>
            <a:r>
              <a:rPr lang="en-GB" b="0" dirty="0" smtClean="0"/>
              <a:t> </a:t>
            </a:r>
            <a:r>
              <a:rPr lang="en-GB" b="0" dirty="0" err="1" smtClean="0"/>
              <a:t>marítimos</a:t>
            </a:r>
            <a:endParaRPr lang="en-GB" b="0" dirty="0" smtClean="0"/>
          </a:p>
          <a:p>
            <a:pPr marL="857250" lvl="1" indent="-457200"/>
            <a:r>
              <a:rPr lang="en-GB" b="0" dirty="0" err="1" smtClean="0"/>
              <a:t>Alentar</a:t>
            </a:r>
            <a:r>
              <a:rPr lang="en-GB" b="0" dirty="0" smtClean="0"/>
              <a:t> a las ONPF para que </a:t>
            </a:r>
            <a:r>
              <a:rPr lang="en-GB" b="0" dirty="0" err="1" smtClean="0"/>
              <a:t>informen</a:t>
            </a:r>
            <a:r>
              <a:rPr lang="en-GB" b="0" dirty="0" smtClean="0"/>
              <a:t> a la </a:t>
            </a:r>
            <a:r>
              <a:rPr lang="en-GB" b="0" dirty="0" err="1" smtClean="0"/>
              <a:t>industria</a:t>
            </a:r>
            <a:r>
              <a:rPr lang="en-GB" b="0" dirty="0" smtClean="0"/>
              <a:t> </a:t>
            </a:r>
            <a:r>
              <a:rPr lang="en-GB" b="0" dirty="0" err="1" smtClean="0"/>
              <a:t>sobre</a:t>
            </a:r>
            <a:r>
              <a:rPr lang="en-GB" b="0" dirty="0" smtClean="0"/>
              <a:t> </a:t>
            </a:r>
            <a:r>
              <a:rPr lang="en-GB" b="0" dirty="0" err="1" smtClean="0"/>
              <a:t>los</a:t>
            </a:r>
            <a:r>
              <a:rPr lang="en-GB" b="0" dirty="0" smtClean="0"/>
              <a:t> </a:t>
            </a:r>
            <a:r>
              <a:rPr lang="en-GB" b="0" dirty="0" err="1" smtClean="0"/>
              <a:t>riesgos</a:t>
            </a:r>
            <a:r>
              <a:rPr lang="en-GB" b="0" dirty="0" smtClean="0"/>
              <a:t> y las </a:t>
            </a:r>
            <a:r>
              <a:rPr lang="en-GB" b="0" dirty="0" err="1" smtClean="0"/>
              <a:t>posibles</a:t>
            </a:r>
            <a:r>
              <a:rPr lang="en-GB" b="0" dirty="0" smtClean="0"/>
              <a:t> </a:t>
            </a:r>
            <a:r>
              <a:rPr lang="en-GB" b="0" dirty="0" err="1" smtClean="0"/>
              <a:t>acciones</a:t>
            </a:r>
            <a:r>
              <a:rPr lang="en-GB" b="0" dirty="0" smtClean="0"/>
              <a:t> </a:t>
            </a:r>
            <a:r>
              <a:rPr lang="en-GB" b="0" dirty="0" err="1" smtClean="0"/>
              <a:t>internacionales</a:t>
            </a:r>
            <a:r>
              <a:rPr lang="en-GB" b="0" dirty="0" smtClean="0"/>
              <a:t> </a:t>
            </a:r>
            <a:r>
              <a:rPr lang="en-GB" b="0" dirty="0" err="1" smtClean="0"/>
              <a:t>en</a:t>
            </a:r>
            <a:r>
              <a:rPr lang="en-GB" b="0" dirty="0" smtClean="0"/>
              <a:t> el </a:t>
            </a:r>
            <a:r>
              <a:rPr lang="en-GB" b="0" dirty="0" err="1" smtClean="0"/>
              <a:t>manejo</a:t>
            </a:r>
            <a:r>
              <a:rPr lang="en-GB" b="0" dirty="0" smtClean="0"/>
              <a:t> del </a:t>
            </a:r>
            <a:r>
              <a:rPr lang="en-GB" b="0" dirty="0" err="1" smtClean="0"/>
              <a:t>riesgo</a:t>
            </a:r>
            <a:r>
              <a:rPr lang="en-GB" b="0" dirty="0" smtClean="0"/>
              <a:t> de </a:t>
            </a:r>
            <a:r>
              <a:rPr lang="en-GB" b="0" dirty="0" err="1" smtClean="0"/>
              <a:t>plagas</a:t>
            </a:r>
            <a:r>
              <a:rPr lang="en-GB" b="0" dirty="0" smtClean="0"/>
              <a:t> </a:t>
            </a:r>
            <a:r>
              <a:rPr lang="en-GB" b="0" dirty="0" err="1" smtClean="0"/>
              <a:t>asociadas</a:t>
            </a:r>
            <a:r>
              <a:rPr lang="en-GB" b="0" dirty="0" smtClean="0"/>
              <a:t> con </a:t>
            </a:r>
            <a:r>
              <a:rPr lang="en-GB" b="0" dirty="0" err="1" smtClean="0"/>
              <a:t>los</a:t>
            </a:r>
            <a:r>
              <a:rPr lang="en-GB" b="0" dirty="0" smtClean="0"/>
              <a:t> </a:t>
            </a:r>
            <a:r>
              <a:rPr lang="en-GB" b="0" dirty="0" err="1" smtClean="0"/>
              <a:t>contenedores</a:t>
            </a:r>
            <a:r>
              <a:rPr lang="en-GB" b="0" dirty="0" smtClean="0"/>
              <a:t> </a:t>
            </a:r>
            <a:r>
              <a:rPr lang="en-GB" b="0" dirty="0" err="1" smtClean="0"/>
              <a:t>marítimos</a:t>
            </a:r>
            <a:endParaRPr lang="en-GB" b="0" dirty="0"/>
          </a:p>
        </p:txBody>
      </p:sp>
    </p:spTree>
    <p:extLst>
      <p:ext uri="{BB962C8B-B14F-4D97-AF65-F5344CB8AC3E}">
        <p14:creationId xmlns:p14="http://schemas.microsoft.com/office/powerpoint/2010/main" val="2828571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DEAEE-DCCF-144F-A371-6EE15737F0E9}"/>
              </a:ext>
            </a:extLst>
          </p:cNvPr>
          <p:cNvSpPr>
            <a:spLocks noGrp="1"/>
          </p:cNvSpPr>
          <p:nvPr>
            <p:ph type="title"/>
          </p:nvPr>
        </p:nvSpPr>
        <p:spPr>
          <a:xfrm>
            <a:off x="354800" y="1185870"/>
            <a:ext cx="8603065" cy="914400"/>
          </a:xfrm>
        </p:spPr>
        <p:txBody>
          <a:bodyPr>
            <a:normAutofit/>
          </a:bodyPr>
          <a:lstStyle/>
          <a:p>
            <a:r>
              <a:rPr lang="en-US" sz="2400" dirty="0" smtClean="0">
                <a:solidFill>
                  <a:srgbClr val="165A30"/>
                </a:solidFill>
              </a:rPr>
              <a:t>Un </a:t>
            </a:r>
            <a:r>
              <a:rPr lang="en-US" sz="2400" dirty="0" err="1" smtClean="0">
                <a:solidFill>
                  <a:srgbClr val="165A30"/>
                </a:solidFill>
              </a:rPr>
              <a:t>poco</a:t>
            </a:r>
            <a:r>
              <a:rPr lang="en-US" sz="2400" dirty="0" smtClean="0">
                <a:solidFill>
                  <a:srgbClr val="165A30"/>
                </a:solidFill>
              </a:rPr>
              <a:t> de lo que se ha </a:t>
            </a:r>
            <a:r>
              <a:rPr lang="en-US" sz="2400" dirty="0" err="1" smtClean="0">
                <a:solidFill>
                  <a:srgbClr val="165A30"/>
                </a:solidFill>
              </a:rPr>
              <a:t>hecho</a:t>
            </a:r>
            <a:r>
              <a:rPr lang="en-US" sz="2400" dirty="0" smtClean="0">
                <a:solidFill>
                  <a:srgbClr val="165A30"/>
                </a:solidFill>
              </a:rPr>
              <a:t> </a:t>
            </a:r>
            <a:r>
              <a:rPr lang="en-US" sz="2400" dirty="0" err="1" smtClean="0">
                <a:solidFill>
                  <a:srgbClr val="165A30"/>
                </a:solidFill>
              </a:rPr>
              <a:t>durante</a:t>
            </a:r>
            <a:r>
              <a:rPr lang="en-US" sz="2400" dirty="0" smtClean="0">
                <a:solidFill>
                  <a:srgbClr val="165A30"/>
                </a:solidFill>
              </a:rPr>
              <a:t> </a:t>
            </a:r>
            <a:r>
              <a:rPr lang="en-US" sz="2400" dirty="0" err="1" smtClean="0">
                <a:solidFill>
                  <a:srgbClr val="165A30"/>
                </a:solidFill>
              </a:rPr>
              <a:t>los</a:t>
            </a:r>
            <a:r>
              <a:rPr lang="en-US" sz="2400" dirty="0" smtClean="0">
                <a:solidFill>
                  <a:srgbClr val="165A30"/>
                </a:solidFill>
              </a:rPr>
              <a:t> 5 </a:t>
            </a:r>
            <a:r>
              <a:rPr lang="en-US" sz="2400" dirty="0" err="1" smtClean="0">
                <a:solidFill>
                  <a:srgbClr val="165A30"/>
                </a:solidFill>
              </a:rPr>
              <a:t>años</a:t>
            </a:r>
            <a:r>
              <a:rPr lang="en-US" sz="2400" dirty="0" smtClean="0">
                <a:solidFill>
                  <a:srgbClr val="165A30"/>
                </a:solidFill>
              </a:rPr>
              <a:t> del GTCM</a:t>
            </a:r>
            <a:endParaRPr lang="en-US" sz="2400" dirty="0">
              <a:solidFill>
                <a:srgbClr val="165A30"/>
              </a:solidFill>
            </a:endParaRPr>
          </a:p>
        </p:txBody>
      </p:sp>
      <p:sp>
        <p:nvSpPr>
          <p:cNvPr id="3" name="Content Placeholder 2">
            <a:extLst>
              <a:ext uri="{FF2B5EF4-FFF2-40B4-BE49-F238E27FC236}">
                <a16:creationId xmlns:a16="http://schemas.microsoft.com/office/drawing/2014/main" id="{2D5B427A-B08A-F641-87CC-D3742D4890A4}"/>
              </a:ext>
            </a:extLst>
          </p:cNvPr>
          <p:cNvSpPr>
            <a:spLocks noGrp="1"/>
          </p:cNvSpPr>
          <p:nvPr>
            <p:ph idx="1"/>
          </p:nvPr>
        </p:nvSpPr>
        <p:spPr>
          <a:xfrm>
            <a:off x="189654" y="1822480"/>
            <a:ext cx="4396664" cy="4520664"/>
          </a:xfrm>
        </p:spPr>
        <p:txBody>
          <a:bodyPr>
            <a:noAutofit/>
          </a:bodyPr>
          <a:lstStyle/>
          <a:p>
            <a:pPr marL="342900" indent="-342900">
              <a:buFont typeface="Arial" panose="020B0604020202020204" pitchFamily="34" charset="0"/>
              <a:buChar char="•"/>
            </a:pPr>
            <a:r>
              <a:rPr lang="en-US" sz="1900" b="0" dirty="0" smtClean="0">
                <a:solidFill>
                  <a:schemeClr val="tx1"/>
                </a:solidFill>
              </a:rPr>
              <a:t>Mayor </a:t>
            </a:r>
            <a:r>
              <a:rPr lang="en-US" sz="1900" b="0" dirty="0" err="1" smtClean="0">
                <a:solidFill>
                  <a:schemeClr val="tx1"/>
                </a:solidFill>
              </a:rPr>
              <a:t>conciencia</a:t>
            </a:r>
            <a:r>
              <a:rPr lang="en-US" sz="1900" b="0" dirty="0" smtClean="0">
                <a:solidFill>
                  <a:schemeClr val="tx1"/>
                </a:solidFill>
              </a:rPr>
              <a:t> del </a:t>
            </a:r>
            <a:r>
              <a:rPr lang="en-US" sz="1900" b="0" dirty="0" err="1" smtClean="0">
                <a:solidFill>
                  <a:schemeClr val="tx1"/>
                </a:solidFill>
              </a:rPr>
              <a:t>riesgo</a:t>
            </a:r>
            <a:r>
              <a:rPr lang="en-US" sz="1900" b="0" dirty="0" smtClean="0">
                <a:solidFill>
                  <a:schemeClr val="tx1"/>
                </a:solidFill>
              </a:rPr>
              <a:t> de las </a:t>
            </a:r>
            <a:r>
              <a:rPr lang="en-US" sz="1900" b="0" dirty="0" err="1" smtClean="0">
                <a:solidFill>
                  <a:schemeClr val="tx1"/>
                </a:solidFill>
              </a:rPr>
              <a:t>plagas</a:t>
            </a:r>
            <a:r>
              <a:rPr lang="en-US" sz="1900" b="0" dirty="0" smtClean="0">
                <a:solidFill>
                  <a:schemeClr val="tx1"/>
                </a:solidFill>
              </a:rPr>
              <a:t> </a:t>
            </a:r>
            <a:r>
              <a:rPr lang="en-US" sz="1900" b="0" dirty="0" err="1" smtClean="0">
                <a:solidFill>
                  <a:schemeClr val="tx1"/>
                </a:solidFill>
              </a:rPr>
              <a:t>asociado</a:t>
            </a:r>
            <a:r>
              <a:rPr lang="en-US" sz="1900" b="0" dirty="0" smtClean="0">
                <a:solidFill>
                  <a:schemeClr val="tx1"/>
                </a:solidFill>
              </a:rPr>
              <a:t> con </a:t>
            </a:r>
            <a:r>
              <a:rPr lang="en-US" sz="1900" b="0" dirty="0" err="1" smtClean="0">
                <a:solidFill>
                  <a:schemeClr val="tx1"/>
                </a:solidFill>
              </a:rPr>
              <a:t>los</a:t>
            </a:r>
            <a:r>
              <a:rPr lang="en-US" sz="1900" b="0" dirty="0" smtClean="0">
                <a:solidFill>
                  <a:schemeClr val="tx1"/>
                </a:solidFill>
              </a:rPr>
              <a:t>  </a:t>
            </a:r>
            <a:r>
              <a:rPr lang="en-US" sz="1900" b="0" dirty="0" err="1" smtClean="0">
                <a:solidFill>
                  <a:schemeClr val="tx1"/>
                </a:solidFill>
              </a:rPr>
              <a:t>contenedores</a:t>
            </a:r>
            <a:r>
              <a:rPr lang="en-US" sz="1900" b="0" dirty="0" smtClean="0">
                <a:solidFill>
                  <a:schemeClr val="tx1"/>
                </a:solidFill>
              </a:rPr>
              <a:t> </a:t>
            </a:r>
            <a:r>
              <a:rPr lang="en-US" sz="1900" b="0" dirty="0" err="1" smtClean="0">
                <a:solidFill>
                  <a:schemeClr val="tx1"/>
                </a:solidFill>
              </a:rPr>
              <a:t>marítimos</a:t>
            </a:r>
            <a:r>
              <a:rPr lang="en-US" sz="1900" b="0" dirty="0" smtClean="0">
                <a:solidFill>
                  <a:schemeClr val="tx1"/>
                </a:solidFill>
              </a:rPr>
              <a:t> </a:t>
            </a:r>
            <a:r>
              <a:rPr lang="en-US" sz="1900" b="0" dirty="0" err="1" smtClean="0">
                <a:solidFill>
                  <a:schemeClr val="tx1"/>
                </a:solidFill>
              </a:rPr>
              <a:t>mediante</a:t>
            </a:r>
            <a:r>
              <a:rPr lang="en-US" sz="1900" b="0" dirty="0" smtClean="0">
                <a:solidFill>
                  <a:schemeClr val="tx1"/>
                </a:solidFill>
              </a:rPr>
              <a:t> </a:t>
            </a:r>
            <a:r>
              <a:rPr lang="en-US" sz="1900" b="0" dirty="0" err="1" smtClean="0">
                <a:solidFill>
                  <a:schemeClr val="tx1"/>
                </a:solidFill>
              </a:rPr>
              <a:t>publicaciones</a:t>
            </a:r>
            <a:r>
              <a:rPr lang="en-US" sz="1900" b="0" dirty="0" smtClean="0">
                <a:solidFill>
                  <a:schemeClr val="tx1"/>
                </a:solidFill>
              </a:rPr>
              <a:t> de </a:t>
            </a:r>
            <a:r>
              <a:rPr lang="en-US" sz="1900" b="0" dirty="0" err="1" smtClean="0">
                <a:solidFill>
                  <a:schemeClr val="tx1"/>
                </a:solidFill>
              </a:rPr>
              <a:t>información</a:t>
            </a:r>
            <a:r>
              <a:rPr lang="en-US" sz="1900" b="0" dirty="0" smtClean="0">
                <a:solidFill>
                  <a:schemeClr val="tx1"/>
                </a:solidFill>
              </a:rPr>
              <a:t> </a:t>
            </a:r>
            <a:r>
              <a:rPr lang="en-US" sz="1900" b="0" dirty="0" err="1" smtClean="0">
                <a:solidFill>
                  <a:schemeClr val="tx1"/>
                </a:solidFill>
              </a:rPr>
              <a:t>sobre</a:t>
            </a:r>
            <a:r>
              <a:rPr lang="en-US" sz="1900" b="0" dirty="0" smtClean="0">
                <a:solidFill>
                  <a:schemeClr val="tx1"/>
                </a:solidFill>
              </a:rPr>
              <a:t> la </a:t>
            </a:r>
            <a:r>
              <a:rPr lang="en-US" sz="1900" b="0" dirty="0" err="1" smtClean="0">
                <a:solidFill>
                  <a:schemeClr val="tx1"/>
                </a:solidFill>
              </a:rPr>
              <a:t>contaminación</a:t>
            </a:r>
            <a:r>
              <a:rPr lang="en-US" sz="1900" b="0" dirty="0" smtClean="0">
                <a:solidFill>
                  <a:schemeClr val="tx1"/>
                </a:solidFill>
              </a:rPr>
              <a:t>, </a:t>
            </a:r>
            <a:r>
              <a:rPr lang="en-US" sz="1900" b="0" dirty="0" err="1" smtClean="0">
                <a:solidFill>
                  <a:schemeClr val="tx1"/>
                </a:solidFill>
              </a:rPr>
              <a:t>así</a:t>
            </a:r>
            <a:r>
              <a:rPr lang="en-US" sz="1900" b="0" dirty="0" smtClean="0">
                <a:solidFill>
                  <a:schemeClr val="tx1"/>
                </a:solidFill>
              </a:rPr>
              <a:t> </a:t>
            </a:r>
            <a:r>
              <a:rPr lang="en-US" sz="1900" b="0" dirty="0" err="1" smtClean="0">
                <a:solidFill>
                  <a:schemeClr val="tx1"/>
                </a:solidFill>
              </a:rPr>
              <a:t>como</a:t>
            </a:r>
            <a:r>
              <a:rPr lang="en-US" sz="1900" b="0" dirty="0" smtClean="0">
                <a:solidFill>
                  <a:schemeClr val="tx1"/>
                </a:solidFill>
              </a:rPr>
              <a:t> </a:t>
            </a:r>
            <a:r>
              <a:rPr lang="en-US" sz="1900" b="0" dirty="0" err="1" smtClean="0">
                <a:solidFill>
                  <a:schemeClr val="tx1"/>
                </a:solidFill>
              </a:rPr>
              <a:t>materiales</a:t>
            </a:r>
            <a:r>
              <a:rPr lang="en-US" sz="1900" b="0" dirty="0" smtClean="0">
                <a:solidFill>
                  <a:schemeClr val="tx1"/>
                </a:solidFill>
              </a:rPr>
              <a:t> de </a:t>
            </a:r>
            <a:r>
              <a:rPr lang="en-US" sz="1900" b="0" dirty="0" err="1" smtClean="0">
                <a:solidFill>
                  <a:schemeClr val="tx1"/>
                </a:solidFill>
              </a:rPr>
              <a:t>orientación</a:t>
            </a:r>
            <a:r>
              <a:rPr lang="en-US" sz="1900" b="0" dirty="0" smtClean="0">
                <a:solidFill>
                  <a:schemeClr val="tx1"/>
                </a:solidFill>
              </a:rPr>
              <a:t>  </a:t>
            </a:r>
            <a:r>
              <a:rPr lang="en-US" sz="1900" b="0" dirty="0" err="1" smtClean="0">
                <a:solidFill>
                  <a:schemeClr val="tx1"/>
                </a:solidFill>
              </a:rPr>
              <a:t>sobre</a:t>
            </a:r>
            <a:r>
              <a:rPr lang="en-US" sz="1900" b="0" dirty="0" smtClean="0">
                <a:solidFill>
                  <a:schemeClr val="tx1"/>
                </a:solidFill>
              </a:rPr>
              <a:t> el </a:t>
            </a:r>
            <a:r>
              <a:rPr lang="en-US" sz="1900" b="0" dirty="0" err="1" smtClean="0">
                <a:solidFill>
                  <a:schemeClr val="tx1"/>
                </a:solidFill>
              </a:rPr>
              <a:t>manejo</a:t>
            </a:r>
            <a:r>
              <a:rPr lang="en-US" sz="1900" b="0" dirty="0" smtClean="0">
                <a:solidFill>
                  <a:schemeClr val="tx1"/>
                </a:solidFill>
              </a:rPr>
              <a:t> del </a:t>
            </a:r>
            <a:r>
              <a:rPr lang="en-US" sz="1900" b="0" dirty="0" err="1" smtClean="0">
                <a:solidFill>
                  <a:schemeClr val="tx1"/>
                </a:solidFill>
              </a:rPr>
              <a:t>riesgo</a:t>
            </a:r>
            <a:r>
              <a:rPr lang="en-US" sz="1900" b="0" dirty="0" smtClean="0">
                <a:solidFill>
                  <a:schemeClr val="tx1"/>
                </a:solidFill>
              </a:rPr>
              <a:t> de </a:t>
            </a:r>
            <a:r>
              <a:rPr lang="en-US" sz="1900" b="0" dirty="0" err="1" smtClean="0">
                <a:solidFill>
                  <a:schemeClr val="tx1"/>
                </a:solidFill>
              </a:rPr>
              <a:t>plagas</a:t>
            </a:r>
            <a:r>
              <a:rPr lang="en-US" sz="1900" b="0" dirty="0" smtClean="0">
                <a:solidFill>
                  <a:schemeClr val="tx1"/>
                </a:solidFill>
              </a:rPr>
              <a:t>  en </a:t>
            </a:r>
            <a:r>
              <a:rPr lang="en-US" sz="1900" b="0" dirty="0" err="1" smtClean="0">
                <a:solidFill>
                  <a:schemeClr val="tx1"/>
                </a:solidFill>
              </a:rPr>
              <a:t>contenedores</a:t>
            </a:r>
            <a:r>
              <a:rPr lang="en-US" sz="1900" b="0" dirty="0" smtClean="0">
                <a:solidFill>
                  <a:schemeClr val="tx1"/>
                </a:solidFill>
              </a:rPr>
              <a:t> </a:t>
            </a:r>
            <a:r>
              <a:rPr lang="en-US" sz="1900" b="0" dirty="0" err="1" smtClean="0">
                <a:solidFill>
                  <a:schemeClr val="tx1"/>
                </a:solidFill>
              </a:rPr>
              <a:t>marítimos</a:t>
            </a:r>
            <a:endParaRPr lang="en-US" sz="1900" b="0" dirty="0" smtClean="0">
              <a:solidFill>
                <a:schemeClr val="tx1"/>
              </a:solidFill>
            </a:endParaRPr>
          </a:p>
          <a:p>
            <a:pPr marL="342900" indent="-342900">
              <a:buFont typeface="Arial" panose="020B0604020202020204" pitchFamily="34" charset="0"/>
              <a:buChar char="•"/>
            </a:pPr>
            <a:r>
              <a:rPr lang="en-US" sz="1900" b="0" dirty="0" smtClean="0">
                <a:solidFill>
                  <a:schemeClr val="tx1"/>
                </a:solidFill>
              </a:rPr>
              <a:t> </a:t>
            </a:r>
            <a:r>
              <a:rPr lang="en-US" sz="1900" b="0" dirty="0" err="1" smtClean="0">
                <a:solidFill>
                  <a:schemeClr val="tx1"/>
                </a:solidFill>
              </a:rPr>
              <a:t>Brindar</a:t>
            </a:r>
            <a:r>
              <a:rPr lang="en-US" sz="1900" b="0" dirty="0" smtClean="0">
                <a:solidFill>
                  <a:schemeClr val="tx1"/>
                </a:solidFill>
              </a:rPr>
              <a:t> </a:t>
            </a:r>
            <a:r>
              <a:rPr lang="en-US" sz="1900" b="0" dirty="0" err="1" smtClean="0">
                <a:solidFill>
                  <a:schemeClr val="tx1"/>
                </a:solidFill>
              </a:rPr>
              <a:t>información</a:t>
            </a:r>
            <a:r>
              <a:rPr lang="en-US" sz="1900" b="0" dirty="0" smtClean="0">
                <a:solidFill>
                  <a:schemeClr val="tx1"/>
                </a:solidFill>
              </a:rPr>
              <a:t> </a:t>
            </a:r>
            <a:r>
              <a:rPr lang="en-US" sz="1900" b="0" dirty="0" err="1" smtClean="0">
                <a:solidFill>
                  <a:schemeClr val="tx1"/>
                </a:solidFill>
              </a:rPr>
              <a:t>sobre</a:t>
            </a:r>
            <a:r>
              <a:rPr lang="en-US" sz="1900" b="0" dirty="0" smtClean="0">
                <a:solidFill>
                  <a:schemeClr val="tx1"/>
                </a:solidFill>
              </a:rPr>
              <a:t> el </a:t>
            </a:r>
            <a:r>
              <a:rPr lang="en-US" sz="1900" b="0" dirty="0" err="1" smtClean="0">
                <a:solidFill>
                  <a:schemeClr val="tx1"/>
                </a:solidFill>
              </a:rPr>
              <a:t>riesgo</a:t>
            </a:r>
            <a:r>
              <a:rPr lang="en-US" sz="1900" b="0" dirty="0" smtClean="0">
                <a:solidFill>
                  <a:schemeClr val="tx1"/>
                </a:solidFill>
              </a:rPr>
              <a:t> </a:t>
            </a:r>
            <a:r>
              <a:rPr lang="en-US" sz="1900" b="0" dirty="0">
                <a:solidFill>
                  <a:schemeClr val="tx1"/>
                </a:solidFill>
              </a:rPr>
              <a:t>de </a:t>
            </a:r>
            <a:r>
              <a:rPr lang="en-US" sz="1900" b="0" dirty="0" err="1" smtClean="0">
                <a:solidFill>
                  <a:schemeClr val="tx1"/>
                </a:solidFill>
              </a:rPr>
              <a:t>plagas</a:t>
            </a:r>
            <a:r>
              <a:rPr lang="en-US" sz="1900" b="0" dirty="0" smtClean="0">
                <a:solidFill>
                  <a:schemeClr val="tx1"/>
                </a:solidFill>
              </a:rPr>
              <a:t> y </a:t>
            </a:r>
            <a:r>
              <a:rPr lang="en-US" sz="1900" b="0" dirty="0" err="1">
                <a:solidFill>
                  <a:schemeClr val="tx1"/>
                </a:solidFill>
              </a:rPr>
              <a:t>su</a:t>
            </a:r>
            <a:r>
              <a:rPr lang="en-US" sz="1900" b="0" dirty="0">
                <a:solidFill>
                  <a:schemeClr val="tx1"/>
                </a:solidFill>
              </a:rPr>
              <a:t> </a:t>
            </a:r>
            <a:r>
              <a:rPr lang="en-US" sz="1900" b="0" dirty="0" err="1" smtClean="0">
                <a:solidFill>
                  <a:schemeClr val="tx1"/>
                </a:solidFill>
              </a:rPr>
              <a:t>manejo</a:t>
            </a:r>
            <a:r>
              <a:rPr lang="en-US" sz="1900" b="0" dirty="0" smtClean="0">
                <a:solidFill>
                  <a:schemeClr val="tx1"/>
                </a:solidFill>
              </a:rPr>
              <a:t> en </a:t>
            </a:r>
            <a:r>
              <a:rPr lang="en-US" sz="1900" b="0" dirty="0" err="1" smtClean="0">
                <a:solidFill>
                  <a:schemeClr val="tx1"/>
                </a:solidFill>
              </a:rPr>
              <a:t>los</a:t>
            </a:r>
            <a:r>
              <a:rPr lang="en-US" sz="1900" b="0" dirty="0" smtClean="0">
                <a:solidFill>
                  <a:schemeClr val="tx1"/>
                </a:solidFill>
              </a:rPr>
              <a:t> </a:t>
            </a:r>
            <a:r>
              <a:rPr lang="en-US" sz="1900" b="0" dirty="0" err="1" smtClean="0">
                <a:solidFill>
                  <a:schemeClr val="tx1"/>
                </a:solidFill>
              </a:rPr>
              <a:t>contenedores</a:t>
            </a:r>
            <a:r>
              <a:rPr lang="en-US" sz="1900" b="0" dirty="0" smtClean="0">
                <a:solidFill>
                  <a:schemeClr val="tx1"/>
                </a:solidFill>
              </a:rPr>
              <a:t> </a:t>
            </a:r>
            <a:r>
              <a:rPr lang="en-US" sz="1900" b="0" dirty="0" err="1" smtClean="0">
                <a:solidFill>
                  <a:schemeClr val="tx1"/>
                </a:solidFill>
              </a:rPr>
              <a:t>marítimos</a:t>
            </a:r>
            <a:endParaRPr lang="en-US" sz="1900" b="0" dirty="0" smtClean="0">
              <a:solidFill>
                <a:schemeClr val="tx1"/>
              </a:solidFill>
            </a:endParaRPr>
          </a:p>
          <a:p>
            <a:pPr marL="342900" indent="-342900">
              <a:buFont typeface="Arial" panose="020B0604020202020204" pitchFamily="34" charset="0"/>
              <a:buChar char="•"/>
            </a:pPr>
            <a:r>
              <a:rPr lang="en-US" sz="1900" b="0" dirty="0" err="1" smtClean="0">
                <a:solidFill>
                  <a:schemeClr val="tx1"/>
                </a:solidFill>
              </a:rPr>
              <a:t>Coordinar</a:t>
            </a:r>
            <a:r>
              <a:rPr lang="en-US" sz="1900" b="0" dirty="0" smtClean="0">
                <a:solidFill>
                  <a:schemeClr val="tx1"/>
                </a:solidFill>
              </a:rPr>
              <a:t> con las PC, ORPF, </a:t>
            </a:r>
            <a:r>
              <a:rPr lang="en-US" sz="1900" b="0" dirty="0" err="1" smtClean="0">
                <a:solidFill>
                  <a:schemeClr val="tx1"/>
                </a:solidFill>
              </a:rPr>
              <a:t>industria</a:t>
            </a:r>
            <a:r>
              <a:rPr lang="en-US" sz="1900" b="0" dirty="0">
                <a:solidFill>
                  <a:schemeClr val="tx1"/>
                </a:solidFill>
              </a:rPr>
              <a:t> </a:t>
            </a:r>
            <a:r>
              <a:rPr lang="en-US" sz="1900" b="0" dirty="0" smtClean="0">
                <a:solidFill>
                  <a:schemeClr val="tx1"/>
                </a:solidFill>
              </a:rPr>
              <a:t>y </a:t>
            </a:r>
            <a:r>
              <a:rPr lang="en-US" sz="1900" b="0" dirty="0" err="1" smtClean="0">
                <a:solidFill>
                  <a:schemeClr val="tx1"/>
                </a:solidFill>
              </a:rPr>
              <a:t>otras</a:t>
            </a:r>
            <a:r>
              <a:rPr lang="en-US" sz="1900" b="0" dirty="0" smtClean="0">
                <a:solidFill>
                  <a:schemeClr val="tx1"/>
                </a:solidFill>
              </a:rPr>
              <a:t> </a:t>
            </a:r>
            <a:r>
              <a:rPr lang="en-US" sz="1900" b="0" dirty="0" err="1" smtClean="0">
                <a:solidFill>
                  <a:schemeClr val="tx1"/>
                </a:solidFill>
              </a:rPr>
              <a:t>organizaciones</a:t>
            </a:r>
            <a:r>
              <a:rPr lang="en-US" sz="1900" b="0" dirty="0" smtClean="0">
                <a:solidFill>
                  <a:schemeClr val="tx1"/>
                </a:solidFill>
              </a:rPr>
              <a:t> </a:t>
            </a:r>
            <a:r>
              <a:rPr lang="en-US" sz="1900" b="0" dirty="0" err="1" smtClean="0">
                <a:solidFill>
                  <a:schemeClr val="tx1"/>
                </a:solidFill>
              </a:rPr>
              <a:t>internacionales</a:t>
            </a:r>
            <a:r>
              <a:rPr lang="en-US" sz="1900" b="0" dirty="0" smtClean="0">
                <a:solidFill>
                  <a:schemeClr val="tx1"/>
                </a:solidFill>
              </a:rPr>
              <a:t> </a:t>
            </a:r>
          </a:p>
          <a:p>
            <a:pPr marL="342900" indent="-342900">
              <a:buFont typeface="Arial" panose="020B0604020202020204" pitchFamily="34" charset="0"/>
              <a:buChar char="•"/>
            </a:pPr>
            <a:r>
              <a:rPr lang="en-US" sz="1900" b="0" dirty="0" err="1" smtClean="0">
                <a:solidFill>
                  <a:schemeClr val="tx1"/>
                </a:solidFill>
              </a:rPr>
              <a:t>Asegurar</a:t>
            </a:r>
            <a:r>
              <a:rPr lang="en-US" sz="1900" b="0" dirty="0" smtClean="0">
                <a:solidFill>
                  <a:schemeClr val="tx1"/>
                </a:solidFill>
              </a:rPr>
              <a:t> el </a:t>
            </a:r>
            <a:r>
              <a:rPr lang="en-US" sz="1900" b="0" dirty="0" err="1" smtClean="0">
                <a:solidFill>
                  <a:schemeClr val="tx1"/>
                </a:solidFill>
              </a:rPr>
              <a:t>mecanismo</a:t>
            </a:r>
            <a:r>
              <a:rPr lang="en-US" sz="1900" b="0" dirty="0" smtClean="0">
                <a:solidFill>
                  <a:schemeClr val="tx1"/>
                </a:solidFill>
              </a:rPr>
              <a:t> para que las PC </a:t>
            </a:r>
            <a:r>
              <a:rPr lang="en-US" sz="1900" b="0" dirty="0" err="1" smtClean="0">
                <a:solidFill>
                  <a:schemeClr val="tx1"/>
                </a:solidFill>
              </a:rPr>
              <a:t>informen</a:t>
            </a:r>
            <a:r>
              <a:rPr lang="en-US" sz="1900" b="0" dirty="0" smtClean="0">
                <a:solidFill>
                  <a:schemeClr val="tx1"/>
                </a:solidFill>
              </a:rPr>
              <a:t> a la CMF </a:t>
            </a:r>
            <a:r>
              <a:rPr lang="en-US" sz="1900" b="0" dirty="0" err="1" smtClean="0">
                <a:solidFill>
                  <a:schemeClr val="tx1"/>
                </a:solidFill>
              </a:rPr>
              <a:t>sobre</a:t>
            </a:r>
            <a:r>
              <a:rPr lang="en-US" sz="1900" b="0" dirty="0" smtClean="0">
                <a:solidFill>
                  <a:schemeClr val="tx1"/>
                </a:solidFill>
              </a:rPr>
              <a:t> </a:t>
            </a:r>
            <a:r>
              <a:rPr lang="en-US" sz="1900" b="0" dirty="0" err="1" smtClean="0">
                <a:solidFill>
                  <a:schemeClr val="tx1"/>
                </a:solidFill>
              </a:rPr>
              <a:t>sus</a:t>
            </a:r>
            <a:r>
              <a:rPr lang="en-US" sz="1900" b="0" dirty="0" smtClean="0">
                <a:solidFill>
                  <a:schemeClr val="tx1"/>
                </a:solidFill>
              </a:rPr>
              <a:t>  </a:t>
            </a:r>
            <a:r>
              <a:rPr lang="en-US" sz="1900" b="0" dirty="0" err="1" smtClean="0">
                <a:solidFill>
                  <a:schemeClr val="tx1"/>
                </a:solidFill>
              </a:rPr>
              <a:t>avances</a:t>
            </a:r>
            <a:r>
              <a:rPr lang="en-US" sz="1900" b="0" dirty="0" smtClean="0">
                <a:solidFill>
                  <a:schemeClr val="tx1"/>
                </a:solidFill>
              </a:rPr>
              <a:t>  </a:t>
            </a:r>
          </a:p>
          <a:p>
            <a:pPr marL="342900" indent="-342900">
              <a:buFont typeface="Arial" panose="020B0604020202020204" pitchFamily="34" charset="0"/>
              <a:buChar char="•"/>
            </a:pPr>
            <a:r>
              <a:rPr lang="en-US" sz="1900" b="0" dirty="0" smtClean="0">
                <a:solidFill>
                  <a:schemeClr val="tx1"/>
                </a:solidFill>
              </a:rPr>
              <a:t>y </a:t>
            </a:r>
            <a:r>
              <a:rPr lang="en-US" sz="1900" b="0" dirty="0" err="1" smtClean="0">
                <a:solidFill>
                  <a:schemeClr val="tx1"/>
                </a:solidFill>
              </a:rPr>
              <a:t>logros</a:t>
            </a:r>
            <a:r>
              <a:rPr lang="en-US" sz="1900" b="0" dirty="0" smtClean="0">
                <a:solidFill>
                  <a:schemeClr val="tx1"/>
                </a:solidFill>
              </a:rPr>
              <a:t>  </a:t>
            </a:r>
            <a:endParaRPr lang="en-SG" sz="1900" b="0" dirty="0" smtClean="0">
              <a:solidFill>
                <a:schemeClr val="tx1"/>
              </a:solidFill>
            </a:endParaRPr>
          </a:p>
          <a:p>
            <a:pPr marL="457200" indent="-457200">
              <a:buFont typeface="+mj-lt"/>
              <a:buAutoNum type="arabicPeriod" startAt="3"/>
            </a:pPr>
            <a:endParaRPr lang="en-US" sz="2000" b="0" dirty="0"/>
          </a:p>
          <a:p>
            <a:pPr marL="0" indent="0"/>
            <a:endParaRPr lang="en-GB" sz="1800" b="0" dirty="0"/>
          </a:p>
        </p:txBody>
      </p:sp>
      <p:sp>
        <p:nvSpPr>
          <p:cNvPr id="4" name="Rectangle 3"/>
          <p:cNvSpPr/>
          <p:nvPr/>
        </p:nvSpPr>
        <p:spPr>
          <a:xfrm>
            <a:off x="4853421" y="1822480"/>
            <a:ext cx="3546087" cy="4774581"/>
          </a:xfrm>
          <a:prstGeom prst="rect">
            <a:avLst/>
          </a:prstGeom>
          <a:blipFill rotWithShape="1">
            <a:blip r:embed="rId3" cstate="hqprint">
              <a:extLst>
                <a:ext uri="{28A0092B-C50C-407E-A947-70E740481C1C}">
                  <a14:useLocalDpi xmlns:a14="http://schemas.microsoft.com/office/drawing/2010/main" val="0"/>
                </a:ext>
              </a:extLst>
            </a:blip>
            <a:srcRect/>
            <a:stretch>
              <a:fillRect l="-34000" r="-34000"/>
            </a:stretch>
          </a:blipFill>
          <a:ln w="19050" cap="flat" cmpd="sng" algn="ctr">
            <a:solidFill>
              <a:srgbClr val="000000"/>
            </a:solidFill>
            <a:prstDash val="solid"/>
          </a:ln>
          <a:effectLst/>
        </p:spPr>
      </p:sp>
    </p:spTree>
    <p:extLst>
      <p:ext uri="{BB962C8B-B14F-4D97-AF65-F5344CB8AC3E}">
        <p14:creationId xmlns:p14="http://schemas.microsoft.com/office/powerpoint/2010/main" val="3798983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DEAEE-DCCF-144F-A371-6EE15737F0E9}"/>
              </a:ext>
            </a:extLst>
          </p:cNvPr>
          <p:cNvSpPr>
            <a:spLocks noGrp="1"/>
          </p:cNvSpPr>
          <p:nvPr>
            <p:ph type="title"/>
          </p:nvPr>
        </p:nvSpPr>
        <p:spPr>
          <a:xfrm>
            <a:off x="540935" y="1182483"/>
            <a:ext cx="8603065" cy="914400"/>
          </a:xfrm>
        </p:spPr>
        <p:txBody>
          <a:bodyPr>
            <a:normAutofit/>
          </a:bodyPr>
          <a:lstStyle/>
          <a:p>
            <a:r>
              <a:rPr lang="en-US" sz="2400" dirty="0">
                <a:solidFill>
                  <a:srgbClr val="165A30"/>
                </a:solidFill>
              </a:rPr>
              <a:t>Un </a:t>
            </a:r>
            <a:r>
              <a:rPr lang="en-US" sz="2400" dirty="0" err="1">
                <a:solidFill>
                  <a:srgbClr val="165A30"/>
                </a:solidFill>
              </a:rPr>
              <a:t>poco</a:t>
            </a:r>
            <a:r>
              <a:rPr lang="en-US" sz="2400" dirty="0">
                <a:solidFill>
                  <a:srgbClr val="165A30"/>
                </a:solidFill>
              </a:rPr>
              <a:t> de lo que se ha </a:t>
            </a:r>
            <a:r>
              <a:rPr lang="en-US" sz="2400" dirty="0" err="1">
                <a:solidFill>
                  <a:srgbClr val="165A30"/>
                </a:solidFill>
              </a:rPr>
              <a:t>hecho</a:t>
            </a:r>
            <a:r>
              <a:rPr lang="en-US" sz="2400" dirty="0">
                <a:solidFill>
                  <a:srgbClr val="165A30"/>
                </a:solidFill>
              </a:rPr>
              <a:t> </a:t>
            </a:r>
            <a:r>
              <a:rPr lang="en-US" sz="2400" dirty="0" err="1">
                <a:solidFill>
                  <a:srgbClr val="165A30"/>
                </a:solidFill>
              </a:rPr>
              <a:t>durante</a:t>
            </a:r>
            <a:r>
              <a:rPr lang="en-US" sz="2400" dirty="0">
                <a:solidFill>
                  <a:srgbClr val="165A30"/>
                </a:solidFill>
              </a:rPr>
              <a:t> </a:t>
            </a:r>
            <a:r>
              <a:rPr lang="en-US" sz="2400" dirty="0" err="1">
                <a:solidFill>
                  <a:srgbClr val="165A30"/>
                </a:solidFill>
              </a:rPr>
              <a:t>los</a:t>
            </a:r>
            <a:r>
              <a:rPr lang="en-US" sz="2400" dirty="0">
                <a:solidFill>
                  <a:srgbClr val="165A30"/>
                </a:solidFill>
              </a:rPr>
              <a:t> 5 </a:t>
            </a:r>
            <a:r>
              <a:rPr lang="en-US" sz="2400" dirty="0" err="1">
                <a:solidFill>
                  <a:srgbClr val="165A30"/>
                </a:solidFill>
              </a:rPr>
              <a:t>años</a:t>
            </a:r>
            <a:r>
              <a:rPr lang="en-US" sz="2400" dirty="0">
                <a:solidFill>
                  <a:srgbClr val="165A30"/>
                </a:solidFill>
              </a:rPr>
              <a:t> del </a:t>
            </a:r>
            <a:r>
              <a:rPr lang="en-US" sz="2400" dirty="0" smtClean="0">
                <a:solidFill>
                  <a:srgbClr val="165A30"/>
                </a:solidFill>
              </a:rPr>
              <a:t>GTCM (</a:t>
            </a:r>
            <a:r>
              <a:rPr lang="en-US" sz="2400" dirty="0">
                <a:solidFill>
                  <a:srgbClr val="165A30"/>
                </a:solidFill>
              </a:rPr>
              <a:t>cont</a:t>
            </a:r>
            <a:r>
              <a:rPr lang="en-US" sz="2400" dirty="0" smtClean="0">
                <a:solidFill>
                  <a:srgbClr val="165A30"/>
                </a:solidFill>
              </a:rPr>
              <a:t>.)</a:t>
            </a:r>
            <a:endParaRPr lang="en-US" sz="2400" dirty="0">
              <a:solidFill>
                <a:srgbClr val="165A30"/>
              </a:solidFill>
            </a:endParaRPr>
          </a:p>
        </p:txBody>
      </p:sp>
      <p:sp>
        <p:nvSpPr>
          <p:cNvPr id="3" name="Content Placeholder 2">
            <a:extLst>
              <a:ext uri="{FF2B5EF4-FFF2-40B4-BE49-F238E27FC236}">
                <a16:creationId xmlns:a16="http://schemas.microsoft.com/office/drawing/2014/main" id="{2D5B427A-B08A-F641-87CC-D3742D4890A4}"/>
              </a:ext>
            </a:extLst>
          </p:cNvPr>
          <p:cNvSpPr>
            <a:spLocks noGrp="1"/>
          </p:cNvSpPr>
          <p:nvPr>
            <p:ph idx="1"/>
          </p:nvPr>
        </p:nvSpPr>
        <p:spPr>
          <a:xfrm>
            <a:off x="156116" y="2214880"/>
            <a:ext cx="3891777" cy="5174574"/>
          </a:xfrm>
        </p:spPr>
        <p:txBody>
          <a:bodyPr>
            <a:noAutofit/>
          </a:bodyPr>
          <a:lstStyle/>
          <a:p>
            <a:pPr marL="342900" indent="-342900">
              <a:buFont typeface="Wingdings" panose="05000000000000000000" pitchFamily="2" charset="2"/>
              <a:buChar char="ü"/>
            </a:pPr>
            <a:r>
              <a:rPr lang="es-CR" sz="1600" b="0" dirty="0" smtClean="0"/>
              <a:t>Proporcionar asesoramiento sobre cómo se podría actualizar el Código de las Unidades de Transporte de Carga (CTU) o cualquier otro instrumento.</a:t>
            </a:r>
          </a:p>
          <a:p>
            <a:pPr marL="342900" indent="-342900">
              <a:buFont typeface="Wingdings" panose="05000000000000000000" pitchFamily="2" charset="2"/>
              <a:buChar char="ü"/>
            </a:pPr>
            <a:r>
              <a:rPr lang="es-CR" sz="1600" b="0" dirty="0" smtClean="0"/>
              <a:t>Alentar a las ONPF a informar a la industria sobre los riesgos y las posibles acciones internacionales para manejar los riesgos de plaga asociados con los contenedores marítimos.</a:t>
            </a:r>
          </a:p>
          <a:p>
            <a:pPr marL="342900" indent="-342900">
              <a:buFont typeface="Wingdings" panose="05000000000000000000" pitchFamily="2" charset="2"/>
              <a:buChar char="ü"/>
            </a:pPr>
            <a:r>
              <a:rPr lang="es-CR" sz="1600" b="0" dirty="0" smtClean="0"/>
              <a:t>Fortalecimiento de la comunicación a través de las redes sociales, hojas informativas, intercambio de mejores prácticas</a:t>
            </a:r>
          </a:p>
          <a:p>
            <a:pPr marL="342900" indent="-342900">
              <a:buFont typeface="Wingdings" panose="05000000000000000000" pitchFamily="2" charset="2"/>
              <a:buChar char="ü"/>
            </a:pPr>
            <a:r>
              <a:rPr lang="es-CR" sz="1600" b="0" dirty="0"/>
              <a:t>A</a:t>
            </a:r>
            <a:r>
              <a:rPr lang="es-CR" sz="1600" b="0" dirty="0" smtClean="0"/>
              <a:t>poyo de agencias donantes mediante </a:t>
            </a:r>
            <a:r>
              <a:rPr lang="es-CR" sz="1600" b="0" dirty="0"/>
              <a:t>Plan </a:t>
            </a:r>
            <a:r>
              <a:rPr lang="es-CR" sz="1600" b="0" dirty="0" smtClean="0"/>
              <a:t>Piloto para países en desarrollo</a:t>
            </a:r>
            <a:endParaRPr lang="en-SG" sz="1600" b="0" dirty="0" smtClean="0"/>
          </a:p>
          <a:p>
            <a:pPr marL="0" indent="0"/>
            <a:endParaRPr lang="en-US" sz="2000" b="0" dirty="0" smtClean="0"/>
          </a:p>
          <a:p>
            <a:pPr marL="0" indent="0"/>
            <a:endParaRPr lang="en-GB" sz="1800" b="0" dirty="0"/>
          </a:p>
        </p:txBody>
      </p:sp>
      <p:sp>
        <p:nvSpPr>
          <p:cNvPr id="4" name="Rectangle 3"/>
          <p:cNvSpPr/>
          <p:nvPr/>
        </p:nvSpPr>
        <p:spPr>
          <a:xfrm>
            <a:off x="4467262" y="1697257"/>
            <a:ext cx="3787494" cy="4685370"/>
          </a:xfrm>
          <a:prstGeom prst="rect">
            <a:avLst/>
          </a:prstGeom>
          <a:blipFill rotWithShape="1">
            <a:blip r:embed="rId3"/>
            <a:stretch>
              <a:fillRect/>
            </a:stretch>
          </a:blipFill>
          <a:ln w="19050" cap="flat" cmpd="sng" algn="ctr">
            <a:solidFill>
              <a:srgbClr val="000000"/>
            </a:solidFill>
            <a:prstDash val="solid"/>
          </a:ln>
          <a:effectLst/>
        </p:spPr>
      </p:sp>
      <p:sp>
        <p:nvSpPr>
          <p:cNvPr id="5" name="Rectangle 1"/>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s-CR"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57856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386" y="717312"/>
            <a:ext cx="8820614" cy="1635512"/>
          </a:xfrm>
        </p:spPr>
        <p:txBody>
          <a:bodyPr>
            <a:noAutofit/>
          </a:bodyPr>
          <a:lstStyle/>
          <a:p>
            <a:pPr lvl="0" algn="ctr" defTabSz="1087375" eaLnBrk="0" fontAlgn="base" hangingPunct="0">
              <a:lnSpc>
                <a:spcPct val="100000"/>
              </a:lnSpc>
              <a:spcAft>
                <a:spcPct val="0"/>
              </a:spcAft>
              <a:tabLst/>
              <a:defRPr/>
            </a:pP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r>
            <a:b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b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Resultado</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del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trabajo</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del GTCM en la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asistencia</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y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abordaje</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del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riesgo</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de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plagas</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t>
            </a:r>
            <a:r>
              <a:rPr lang="en-US" sz="3200" dirty="0" err="1"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asociado</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 las UTC</a:t>
            </a: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r>
            <a:b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br>
            <a:endParaRPr lang="en-US" sz="4400" dirty="0"/>
          </a:p>
        </p:txBody>
      </p:sp>
      <p:sp>
        <p:nvSpPr>
          <p:cNvPr id="3" name="Content Placeholder 2"/>
          <p:cNvSpPr>
            <a:spLocks noGrp="1"/>
          </p:cNvSpPr>
          <p:nvPr>
            <p:ph idx="1"/>
          </p:nvPr>
        </p:nvSpPr>
        <p:spPr>
          <a:xfrm>
            <a:off x="209807" y="2793091"/>
            <a:ext cx="8229600" cy="3839737"/>
          </a:xfrm>
        </p:spPr>
        <p:txBody>
          <a:bodyPr>
            <a:normAutofit/>
          </a:bodyPr>
          <a:lstStyle/>
          <a:p>
            <a:pPr marL="0" indent="0"/>
            <a:r>
              <a:rPr lang="en-AU" dirty="0" err="1" smtClean="0">
                <a:solidFill>
                  <a:schemeClr val="tx1"/>
                </a:solidFill>
              </a:rPr>
              <a:t>Cuestionario</a:t>
            </a:r>
            <a:r>
              <a:rPr lang="en-AU" dirty="0" smtClean="0">
                <a:solidFill>
                  <a:schemeClr val="tx1"/>
                </a:solidFill>
              </a:rPr>
              <a:t> de </a:t>
            </a:r>
            <a:r>
              <a:rPr lang="en-AU" dirty="0" err="1" smtClean="0">
                <a:solidFill>
                  <a:schemeClr val="tx1"/>
                </a:solidFill>
              </a:rPr>
              <a:t>contenedores</a:t>
            </a:r>
            <a:r>
              <a:rPr lang="en-AU" dirty="0" smtClean="0">
                <a:solidFill>
                  <a:schemeClr val="tx1"/>
                </a:solidFill>
              </a:rPr>
              <a:t> </a:t>
            </a:r>
            <a:r>
              <a:rPr lang="en-AU" dirty="0">
                <a:solidFill>
                  <a:schemeClr val="tx1"/>
                </a:solidFill>
              </a:rPr>
              <a:t> </a:t>
            </a:r>
            <a:r>
              <a:rPr lang="en-AU" dirty="0" err="1" smtClean="0">
                <a:solidFill>
                  <a:schemeClr val="tx1"/>
                </a:solidFill>
              </a:rPr>
              <a:t>marítimos</a:t>
            </a:r>
            <a:r>
              <a:rPr lang="en-AU" dirty="0" smtClean="0">
                <a:solidFill>
                  <a:schemeClr val="tx1"/>
                </a:solidFill>
              </a:rPr>
              <a:t> </a:t>
            </a:r>
          </a:p>
          <a:p>
            <a:pPr marL="457200" indent="-457200">
              <a:buFont typeface="Arial" panose="020B0604020202020204" pitchFamily="34" charset="0"/>
              <a:buChar char="•"/>
            </a:pPr>
            <a:r>
              <a:rPr lang="en-US" u="sng" dirty="0" err="1" smtClean="0">
                <a:solidFill>
                  <a:schemeClr val="tx1"/>
                </a:solidFill>
                <a:hlinkClick r:id="rId3"/>
              </a:rPr>
              <a:t>Guía</a:t>
            </a:r>
            <a:r>
              <a:rPr lang="en-US" u="sng" dirty="0" err="1">
                <a:solidFill>
                  <a:schemeClr val="tx1"/>
                </a:solidFill>
                <a:hlinkClick r:id="rId3"/>
              </a:rPr>
              <a:t>para</a:t>
            </a:r>
            <a:r>
              <a:rPr lang="en-US" u="sng" dirty="0">
                <a:solidFill>
                  <a:schemeClr val="tx1"/>
                </a:solidFill>
                <a:hlinkClick r:id="rId3"/>
              </a:rPr>
              <a:t> las </a:t>
            </a:r>
            <a:r>
              <a:rPr lang="en-US" u="sng" dirty="0" smtClean="0">
                <a:solidFill>
                  <a:schemeClr val="tx1"/>
                </a:solidFill>
                <a:hlinkClick r:id="rId3"/>
              </a:rPr>
              <a:t>ONPF</a:t>
            </a:r>
            <a:r>
              <a:rPr lang="en-US" dirty="0" smtClean="0">
                <a:solidFill>
                  <a:schemeClr val="tx1"/>
                </a:solidFill>
              </a:rPr>
              <a:t> </a:t>
            </a:r>
            <a:r>
              <a:rPr lang="en-US" u="sng" dirty="0" err="1" smtClean="0">
                <a:solidFill>
                  <a:schemeClr val="tx1"/>
                </a:solidFill>
                <a:hlinkClick r:id="rId3"/>
              </a:rPr>
              <a:t>sobre</a:t>
            </a:r>
            <a:r>
              <a:rPr lang="en-US" u="sng" dirty="0" smtClean="0">
                <a:solidFill>
                  <a:schemeClr val="tx1"/>
                </a:solidFill>
                <a:hlinkClick r:id="rId3"/>
              </a:rPr>
              <a:t> las </a:t>
            </a:r>
            <a:r>
              <a:rPr lang="en-US" u="sng" dirty="0" err="1" smtClean="0">
                <a:solidFill>
                  <a:schemeClr val="tx1"/>
                </a:solidFill>
                <a:hlinkClick r:id="rId3"/>
              </a:rPr>
              <a:t>encuestas</a:t>
            </a:r>
            <a:r>
              <a:rPr lang="en-US" u="sng" dirty="0" smtClean="0">
                <a:solidFill>
                  <a:schemeClr val="tx1"/>
                </a:solidFill>
                <a:hlinkClick r:id="rId3"/>
              </a:rPr>
              <a:t> de </a:t>
            </a:r>
            <a:r>
              <a:rPr lang="en-US" u="sng" dirty="0" err="1" smtClean="0">
                <a:solidFill>
                  <a:schemeClr val="tx1"/>
                </a:solidFill>
                <a:hlinkClick r:id="rId3"/>
              </a:rPr>
              <a:t>contenedores</a:t>
            </a:r>
            <a:r>
              <a:rPr lang="en-US" u="sng" dirty="0" smtClean="0">
                <a:solidFill>
                  <a:schemeClr val="tx1"/>
                </a:solidFill>
                <a:hlinkClick r:id="rId3"/>
              </a:rPr>
              <a:t> </a:t>
            </a:r>
            <a:r>
              <a:rPr lang="en-US" u="sng" dirty="0" err="1" smtClean="0">
                <a:solidFill>
                  <a:schemeClr val="tx1"/>
                </a:solidFill>
                <a:hlinkClick r:id="rId3"/>
              </a:rPr>
              <a:t>marítimos</a:t>
            </a:r>
            <a:r>
              <a:rPr lang="en-US" u="sng" dirty="0" smtClean="0">
                <a:solidFill>
                  <a:schemeClr val="tx1"/>
                </a:solidFill>
                <a:hlinkClick r:id="rId3"/>
              </a:rPr>
              <a:t> </a:t>
            </a:r>
            <a:endParaRPr lang="en-US" u="sng" dirty="0" smtClean="0">
              <a:solidFill>
                <a:schemeClr val="tx1"/>
              </a:solidFill>
            </a:endParaRPr>
          </a:p>
          <a:p>
            <a:pPr marL="457200" indent="-457200">
              <a:buFont typeface="Arial" panose="020B0604020202020204" pitchFamily="34" charset="0"/>
              <a:buChar char="•"/>
            </a:pPr>
            <a:r>
              <a:rPr lang="en-US" u="sng" dirty="0" err="1" smtClean="0">
                <a:solidFill>
                  <a:schemeClr val="tx1"/>
                </a:solidFill>
                <a:hlinkClick r:id="rId4"/>
              </a:rPr>
              <a:t>Guía</a:t>
            </a:r>
            <a:r>
              <a:rPr lang="en-US" u="sng" dirty="0" smtClean="0">
                <a:solidFill>
                  <a:schemeClr val="tx1"/>
                </a:solidFill>
                <a:hlinkClick r:id="rId4"/>
              </a:rPr>
              <a:t> de la CIPF </a:t>
            </a:r>
            <a:r>
              <a:rPr lang="en-US" u="sng" dirty="0" err="1" smtClean="0">
                <a:solidFill>
                  <a:schemeClr val="tx1"/>
                </a:solidFill>
                <a:hlinkClick r:id="rId4"/>
              </a:rPr>
              <a:t>sobre</a:t>
            </a:r>
            <a:r>
              <a:rPr lang="en-US" u="sng" dirty="0" smtClean="0">
                <a:solidFill>
                  <a:schemeClr val="tx1"/>
                </a:solidFill>
                <a:hlinkClick r:id="rId4"/>
              </a:rPr>
              <a:t> </a:t>
            </a:r>
            <a:r>
              <a:rPr lang="en-US" u="sng" dirty="0" err="1" smtClean="0">
                <a:solidFill>
                  <a:schemeClr val="tx1"/>
                </a:solidFill>
                <a:hlinkClick r:id="rId4"/>
              </a:rPr>
              <a:t>limpieza</a:t>
            </a:r>
            <a:r>
              <a:rPr lang="en-US" u="sng" dirty="0" smtClean="0">
                <a:solidFill>
                  <a:schemeClr val="tx1"/>
                </a:solidFill>
                <a:hlinkClick r:id="rId4"/>
              </a:rPr>
              <a:t> en </a:t>
            </a:r>
            <a:r>
              <a:rPr lang="en-US" u="sng" dirty="0" err="1" smtClean="0">
                <a:solidFill>
                  <a:schemeClr val="tx1"/>
                </a:solidFill>
                <a:hlinkClick r:id="rId4"/>
              </a:rPr>
              <a:t>los</a:t>
            </a:r>
            <a:r>
              <a:rPr lang="en-US" u="sng" dirty="0" smtClean="0">
                <a:solidFill>
                  <a:schemeClr val="tx1"/>
                </a:solidFill>
                <a:hlinkClick r:id="rId4"/>
              </a:rPr>
              <a:t> </a:t>
            </a:r>
            <a:r>
              <a:rPr lang="en-US" u="sng" dirty="0" err="1" smtClean="0">
                <a:solidFill>
                  <a:schemeClr val="tx1"/>
                </a:solidFill>
                <a:hlinkClick r:id="rId4"/>
              </a:rPr>
              <a:t>contenedores</a:t>
            </a:r>
            <a:r>
              <a:rPr lang="en-US" u="sng" dirty="0" smtClean="0">
                <a:solidFill>
                  <a:schemeClr val="tx1"/>
                </a:solidFill>
                <a:hlinkClick r:id="rId4"/>
              </a:rPr>
              <a:t> </a:t>
            </a:r>
            <a:r>
              <a:rPr lang="en-US" u="sng" dirty="0" err="1" smtClean="0">
                <a:solidFill>
                  <a:schemeClr val="tx1"/>
                </a:solidFill>
                <a:hlinkClick r:id="rId4"/>
              </a:rPr>
              <a:t>marítimos</a:t>
            </a:r>
            <a:r>
              <a:rPr lang="en-US" u="sng" dirty="0" smtClean="0">
                <a:solidFill>
                  <a:schemeClr val="tx1"/>
                </a:solidFill>
                <a:hlinkClick r:id="rId4"/>
              </a:rPr>
              <a:t> </a:t>
            </a:r>
            <a:endParaRPr lang="en-US" u="sng" dirty="0">
              <a:solidFill>
                <a:schemeClr val="tx1"/>
              </a:solidFill>
            </a:endParaRPr>
          </a:p>
          <a:p>
            <a:pPr marL="457200" indent="-457200">
              <a:buFont typeface="Arial" panose="020B0604020202020204" pitchFamily="34" charset="0"/>
              <a:buChar char="•"/>
            </a:pPr>
            <a:r>
              <a:rPr lang="en-US" u="sng" dirty="0" err="1" smtClean="0">
                <a:solidFill>
                  <a:schemeClr val="tx1"/>
                </a:solidFill>
                <a:hlinkClick r:id="rId5"/>
              </a:rPr>
              <a:t>Hoja</a:t>
            </a:r>
            <a:r>
              <a:rPr lang="en-US" u="sng" dirty="0" smtClean="0">
                <a:solidFill>
                  <a:schemeClr val="tx1"/>
                </a:solidFill>
                <a:hlinkClick r:id="rId5"/>
              </a:rPr>
              <a:t> </a:t>
            </a:r>
            <a:r>
              <a:rPr lang="en-US" u="sng" dirty="0" err="1" smtClean="0">
                <a:solidFill>
                  <a:schemeClr val="tx1"/>
                </a:solidFill>
                <a:hlinkClick r:id="rId5"/>
              </a:rPr>
              <a:t>divulgativa</a:t>
            </a:r>
            <a:r>
              <a:rPr lang="en-US" u="sng" dirty="0" smtClean="0">
                <a:solidFill>
                  <a:schemeClr val="tx1"/>
                </a:solidFill>
                <a:hlinkClick r:id="rId5"/>
              </a:rPr>
              <a:t> de la CIPF </a:t>
            </a:r>
            <a:r>
              <a:rPr lang="en-US" u="sng" dirty="0" err="1" smtClean="0">
                <a:solidFill>
                  <a:schemeClr val="tx1"/>
                </a:solidFill>
                <a:hlinkClick r:id="rId5"/>
              </a:rPr>
              <a:t>sobre</a:t>
            </a:r>
            <a:r>
              <a:rPr lang="en-US" u="sng" dirty="0" smtClean="0">
                <a:solidFill>
                  <a:schemeClr val="tx1"/>
                </a:solidFill>
                <a:hlinkClick r:id="rId5"/>
              </a:rPr>
              <a:t> la </a:t>
            </a:r>
            <a:r>
              <a:rPr lang="en-US" u="sng" dirty="0" err="1" smtClean="0">
                <a:solidFill>
                  <a:schemeClr val="tx1"/>
                </a:solidFill>
                <a:hlinkClick r:id="rId5"/>
              </a:rPr>
              <a:t>reducción</a:t>
            </a:r>
            <a:r>
              <a:rPr lang="en-US" u="sng" dirty="0" smtClean="0">
                <a:solidFill>
                  <a:schemeClr val="tx1"/>
                </a:solidFill>
                <a:hlinkClick r:id="rId5"/>
              </a:rPr>
              <a:t> en la dispersion de </a:t>
            </a:r>
            <a:r>
              <a:rPr lang="en-US" u="sng" dirty="0" err="1" smtClean="0">
                <a:solidFill>
                  <a:schemeClr val="tx1"/>
                </a:solidFill>
                <a:hlinkClick r:id="rId5"/>
              </a:rPr>
              <a:t>plagas</a:t>
            </a:r>
            <a:r>
              <a:rPr lang="en-US" u="sng" dirty="0" smtClean="0">
                <a:solidFill>
                  <a:schemeClr val="tx1"/>
                </a:solidFill>
                <a:hlinkClick r:id="rId5"/>
              </a:rPr>
              <a:t> </a:t>
            </a:r>
            <a:r>
              <a:rPr lang="en-US" u="sng" dirty="0" err="1" smtClean="0">
                <a:solidFill>
                  <a:schemeClr val="tx1"/>
                </a:solidFill>
                <a:hlinkClick r:id="rId5"/>
              </a:rPr>
              <a:t>invasivas</a:t>
            </a:r>
            <a:r>
              <a:rPr lang="en-US" u="sng" dirty="0" smtClean="0">
                <a:solidFill>
                  <a:schemeClr val="tx1"/>
                </a:solidFill>
                <a:hlinkClick r:id="rId5"/>
              </a:rPr>
              <a:t>  </a:t>
            </a:r>
            <a:r>
              <a:rPr lang="en-US" u="sng" dirty="0" err="1" smtClean="0">
                <a:solidFill>
                  <a:schemeClr val="tx1"/>
                </a:solidFill>
                <a:hlinkClick r:id="rId5"/>
              </a:rPr>
              <a:t>mediante</a:t>
            </a:r>
            <a:r>
              <a:rPr lang="en-US" u="sng" dirty="0" smtClean="0">
                <a:solidFill>
                  <a:schemeClr val="tx1"/>
                </a:solidFill>
                <a:hlinkClick r:id="rId5"/>
              </a:rPr>
              <a:t> </a:t>
            </a:r>
            <a:r>
              <a:rPr lang="en-US" u="sng" dirty="0" err="1" smtClean="0">
                <a:solidFill>
                  <a:schemeClr val="tx1"/>
                </a:solidFill>
                <a:hlinkClick r:id="rId5"/>
              </a:rPr>
              <a:t>contenedores</a:t>
            </a:r>
            <a:r>
              <a:rPr lang="en-US" u="sng" dirty="0" smtClean="0">
                <a:solidFill>
                  <a:schemeClr val="tx1"/>
                </a:solidFill>
                <a:hlinkClick r:id="rId5"/>
              </a:rPr>
              <a:t> </a:t>
            </a:r>
            <a:r>
              <a:rPr lang="en-US" u="sng" dirty="0" err="1" smtClean="0">
                <a:solidFill>
                  <a:schemeClr val="tx1"/>
                </a:solidFill>
                <a:hlinkClick r:id="rId5"/>
              </a:rPr>
              <a:t>marítimos</a:t>
            </a:r>
            <a:r>
              <a:rPr lang="en-US" dirty="0" smtClean="0">
                <a:solidFill>
                  <a:schemeClr val="tx1"/>
                </a:solidFill>
              </a:rPr>
              <a:t> </a:t>
            </a:r>
          </a:p>
          <a:p>
            <a:pPr marL="457200" indent="-457200">
              <a:buFont typeface="Arial" panose="020B0604020202020204" pitchFamily="34" charset="0"/>
              <a:buChar char="•"/>
            </a:pPr>
            <a:r>
              <a:rPr lang="en-US" u="sng" dirty="0" smtClean="0">
                <a:solidFill>
                  <a:schemeClr val="tx1"/>
                </a:solidFill>
                <a:hlinkClick r:id="rId6"/>
              </a:rPr>
              <a:t>Cadena de </a:t>
            </a:r>
            <a:r>
              <a:rPr lang="en-US" u="sng" dirty="0" err="1" smtClean="0">
                <a:solidFill>
                  <a:schemeClr val="tx1"/>
                </a:solidFill>
                <a:hlinkClick r:id="rId6"/>
              </a:rPr>
              <a:t>suministro</a:t>
            </a:r>
            <a:r>
              <a:rPr lang="en-US" u="sng" dirty="0" smtClean="0">
                <a:solidFill>
                  <a:schemeClr val="tx1"/>
                </a:solidFill>
                <a:hlinkClick r:id="rId6"/>
              </a:rPr>
              <a:t> de </a:t>
            </a:r>
            <a:r>
              <a:rPr lang="en-US" u="sng" dirty="0" err="1" smtClean="0">
                <a:solidFill>
                  <a:schemeClr val="tx1"/>
                </a:solidFill>
                <a:hlinkClick r:id="rId6"/>
              </a:rPr>
              <a:t>contenedores</a:t>
            </a:r>
            <a:r>
              <a:rPr lang="en-US" u="sng" dirty="0" smtClean="0">
                <a:solidFill>
                  <a:schemeClr val="tx1"/>
                </a:solidFill>
                <a:hlinkClick r:id="rId6"/>
              </a:rPr>
              <a:t> </a:t>
            </a:r>
            <a:r>
              <a:rPr lang="en-US" u="sng" dirty="0" err="1" smtClean="0">
                <a:solidFill>
                  <a:schemeClr val="tx1"/>
                </a:solidFill>
                <a:hlinkClick r:id="rId6"/>
              </a:rPr>
              <a:t>marítimos</a:t>
            </a:r>
            <a:r>
              <a:rPr lang="en-US" u="sng" dirty="0" smtClean="0">
                <a:solidFill>
                  <a:schemeClr val="tx1"/>
                </a:solidFill>
                <a:hlinkClick r:id="rId6"/>
              </a:rPr>
              <a:t> y </a:t>
            </a:r>
            <a:r>
              <a:rPr lang="en-US" u="sng" dirty="0" err="1" smtClean="0">
                <a:solidFill>
                  <a:schemeClr val="tx1"/>
                </a:solidFill>
                <a:hlinkClick r:id="rId6"/>
              </a:rPr>
              <a:t>limpieza</a:t>
            </a:r>
            <a:r>
              <a:rPr lang="en-US" u="sng" dirty="0" smtClean="0">
                <a:solidFill>
                  <a:schemeClr val="tx1"/>
                </a:solidFill>
                <a:hlinkClick r:id="rId6"/>
              </a:rPr>
              <a:t>: </a:t>
            </a:r>
            <a:r>
              <a:rPr lang="en-US" u="sng" dirty="0" err="1" smtClean="0">
                <a:solidFill>
                  <a:schemeClr val="tx1"/>
                </a:solidFill>
                <a:hlinkClick r:id="rId6"/>
              </a:rPr>
              <a:t>una</a:t>
            </a:r>
            <a:r>
              <a:rPr lang="en-US" u="sng" dirty="0" smtClean="0">
                <a:solidFill>
                  <a:schemeClr val="tx1"/>
                </a:solidFill>
                <a:hlinkClick r:id="rId6"/>
              </a:rPr>
              <a:t> </a:t>
            </a:r>
            <a:r>
              <a:rPr lang="en-US" u="sng" dirty="0" err="1" smtClean="0">
                <a:solidFill>
                  <a:schemeClr val="tx1"/>
                </a:solidFill>
                <a:hlinkClick r:id="rId6"/>
              </a:rPr>
              <a:t>guía</a:t>
            </a:r>
            <a:r>
              <a:rPr lang="en-US" u="sng" dirty="0" smtClean="0">
                <a:solidFill>
                  <a:schemeClr val="tx1"/>
                </a:solidFill>
                <a:hlinkClick r:id="rId6"/>
              </a:rPr>
              <a:t> de </a:t>
            </a:r>
            <a:r>
              <a:rPr lang="en-US" u="sng" dirty="0" err="1" smtClean="0">
                <a:solidFill>
                  <a:schemeClr val="tx1"/>
                </a:solidFill>
                <a:hlinkClick r:id="rId6"/>
              </a:rPr>
              <a:t>buenas</a:t>
            </a:r>
            <a:r>
              <a:rPr lang="en-US" u="sng" dirty="0" smtClean="0">
                <a:solidFill>
                  <a:schemeClr val="tx1"/>
                </a:solidFill>
                <a:hlinkClick r:id="rId6"/>
              </a:rPr>
              <a:t> </a:t>
            </a:r>
            <a:r>
              <a:rPr lang="en-US" u="sng" dirty="0" err="1" smtClean="0">
                <a:solidFill>
                  <a:schemeClr val="tx1"/>
                </a:solidFill>
                <a:hlinkClick r:id="rId6"/>
              </a:rPr>
              <a:t>prácticas</a:t>
            </a:r>
            <a:r>
              <a:rPr lang="en-US" u="sng" dirty="0" smtClean="0">
                <a:solidFill>
                  <a:schemeClr val="tx1"/>
                </a:solidFill>
                <a:hlinkClick r:id="rId6"/>
              </a:rPr>
              <a:t> </a:t>
            </a:r>
            <a:r>
              <a:rPr lang="en-US" u="sng" dirty="0" err="1" smtClean="0">
                <a:solidFill>
                  <a:schemeClr val="tx1"/>
                </a:solidFill>
                <a:hlinkClick r:id="rId6"/>
              </a:rPr>
              <a:t>sobre</a:t>
            </a:r>
            <a:r>
              <a:rPr lang="en-US" u="sng" dirty="0" smtClean="0">
                <a:solidFill>
                  <a:schemeClr val="tx1"/>
                </a:solidFill>
                <a:hlinkClick r:id="rId6"/>
              </a:rPr>
              <a:t> </a:t>
            </a:r>
            <a:r>
              <a:rPr lang="en-US" u="sng" dirty="0" err="1" smtClean="0">
                <a:solidFill>
                  <a:schemeClr val="tx1"/>
                </a:solidFill>
                <a:hlinkClick r:id="rId6"/>
              </a:rPr>
              <a:t>medidas</a:t>
            </a:r>
            <a:r>
              <a:rPr lang="en-US" u="sng" dirty="0" smtClean="0">
                <a:solidFill>
                  <a:schemeClr val="tx1"/>
                </a:solidFill>
                <a:hlinkClick r:id="rId6"/>
              </a:rPr>
              <a:t> para </a:t>
            </a:r>
            <a:r>
              <a:rPr lang="en-US" u="sng" dirty="0" err="1" smtClean="0">
                <a:solidFill>
                  <a:schemeClr val="tx1"/>
                </a:solidFill>
                <a:hlinkClick r:id="rId6"/>
              </a:rPr>
              <a:t>minimizar</a:t>
            </a:r>
            <a:r>
              <a:rPr lang="en-US" u="sng" dirty="0" smtClean="0">
                <a:solidFill>
                  <a:schemeClr val="tx1"/>
                </a:solidFill>
                <a:hlinkClick r:id="rId6"/>
              </a:rPr>
              <a:t> el </a:t>
            </a:r>
            <a:r>
              <a:rPr lang="en-US" u="sng" dirty="0" err="1" smtClean="0">
                <a:solidFill>
                  <a:schemeClr val="tx1"/>
                </a:solidFill>
                <a:hlinkClick r:id="rId6"/>
              </a:rPr>
              <a:t>riesgo</a:t>
            </a:r>
            <a:r>
              <a:rPr lang="en-US" u="sng" dirty="0" smtClean="0">
                <a:solidFill>
                  <a:schemeClr val="tx1"/>
                </a:solidFill>
                <a:hlinkClick r:id="rId6"/>
              </a:rPr>
              <a:t> de </a:t>
            </a:r>
            <a:r>
              <a:rPr lang="en-US" u="sng" dirty="0" err="1" smtClean="0">
                <a:solidFill>
                  <a:schemeClr val="tx1"/>
                </a:solidFill>
                <a:hlinkClick r:id="rId6"/>
              </a:rPr>
              <a:t>contaminacion</a:t>
            </a:r>
            <a:r>
              <a:rPr lang="en-US" u="sng" dirty="0" smtClean="0">
                <a:solidFill>
                  <a:schemeClr val="tx1"/>
                </a:solidFill>
                <a:hlinkClick r:id="rId6"/>
              </a:rPr>
              <a:t> </a:t>
            </a:r>
            <a:r>
              <a:rPr lang="en-US" u="sng" dirty="0" err="1" smtClean="0">
                <a:solidFill>
                  <a:schemeClr val="tx1"/>
                </a:solidFill>
                <a:hlinkClick r:id="rId6"/>
              </a:rPr>
              <a:t>por</a:t>
            </a:r>
            <a:r>
              <a:rPr lang="en-US" u="sng" dirty="0" smtClean="0">
                <a:solidFill>
                  <a:schemeClr val="tx1"/>
                </a:solidFill>
                <a:hlinkClick r:id="rId6"/>
              </a:rPr>
              <a:t> </a:t>
            </a:r>
            <a:r>
              <a:rPr lang="en-US" u="sng" dirty="0" err="1" smtClean="0">
                <a:solidFill>
                  <a:schemeClr val="tx1"/>
                </a:solidFill>
                <a:hlinkClick r:id="rId6"/>
              </a:rPr>
              <a:t>plagas</a:t>
            </a:r>
            <a:endParaRPr lang="en-US" dirty="0">
              <a:solidFill>
                <a:schemeClr val="tx1"/>
              </a:solidFill>
            </a:endParaRPr>
          </a:p>
        </p:txBody>
      </p:sp>
    </p:spTree>
    <p:extLst>
      <p:ext uri="{BB962C8B-B14F-4D97-AF65-F5344CB8AC3E}">
        <p14:creationId xmlns:p14="http://schemas.microsoft.com/office/powerpoint/2010/main" val="262670773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2748</TotalTime>
  <Words>2945</Words>
  <Application>Microsoft Office PowerPoint</Application>
  <PresentationFormat>On-screen Show (4:3)</PresentationFormat>
  <Paragraphs>147</Paragraphs>
  <Slides>14</Slides>
  <Notes>11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.AppleSystemUIFont</vt:lpstr>
      <vt:lpstr>Arial</vt:lpstr>
      <vt:lpstr>Arial Unicode MS</vt:lpstr>
      <vt:lpstr>Calibri</vt:lpstr>
      <vt:lpstr>Calibri (body)</vt:lpstr>
      <vt:lpstr>Georgia</vt:lpstr>
      <vt:lpstr>inherit</vt:lpstr>
      <vt:lpstr>Wingdings</vt:lpstr>
      <vt:lpstr>COVER</vt:lpstr>
      <vt:lpstr>Internal screen</vt:lpstr>
      <vt:lpstr>PowerPoint Presentation</vt:lpstr>
      <vt:lpstr> Riesgos Asociados con la movilización de contenedores marítimos y sus cargas  </vt:lpstr>
      <vt:lpstr>Borradores de NIMF</vt:lpstr>
      <vt:lpstr>Recomendación de la CMF:  Contenedores marítimos </vt:lpstr>
      <vt:lpstr>Grupo de Trabajo de Contenedores Marítimos (GTCM-(SCTF))</vt:lpstr>
      <vt:lpstr>Originalmente las tareas clave del GTCM fueron:</vt:lpstr>
      <vt:lpstr>Un poco de lo que se ha hecho durante los 5 años del GTCM</vt:lpstr>
      <vt:lpstr>Un poco de lo que se ha hecho durante los 5 años del GTCM (cont.)</vt:lpstr>
      <vt:lpstr> Resultado del trabajo del GTCM en la asistencia y  abordaje del riesgo de plagas asociado a las UTC </vt:lpstr>
      <vt:lpstr>PowerPoint Presentation</vt:lpstr>
      <vt:lpstr>Plan de trabajo final del GTCM</vt:lpstr>
      <vt:lpstr>Plan de trabajo final del GTCM (cont.)</vt:lpstr>
      <vt:lpstr>Qué tipo de decisiones se esperan de la CMF-16 (2022)</vt:lpstr>
      <vt:lpstr>Gracias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Lomsadze, Ketevan (AGDD)</dc:creator>
  <cp:lastModifiedBy>Alejandra, JimenezTabares (NSP)</cp:lastModifiedBy>
  <cp:revision>287</cp:revision>
  <dcterms:modified xsi:type="dcterms:W3CDTF">2021-08-30T20:22:05Z</dcterms:modified>
</cp:coreProperties>
</file>