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1" r:id="rId1"/>
    <p:sldMasterId id="2147483687" r:id="rId2"/>
  </p:sldMasterIdLst>
  <p:notesMasterIdLst>
    <p:notesMasterId r:id="rId11"/>
  </p:notesMasterIdLst>
  <p:sldIdLst>
    <p:sldId id="283" r:id="rId3"/>
    <p:sldId id="270" r:id="rId4"/>
    <p:sldId id="271" r:id="rId5"/>
    <p:sldId id="277" r:id="rId6"/>
    <p:sldId id="278" r:id="rId7"/>
    <p:sldId id="279" r:id="rId8"/>
    <p:sldId id="272" r:id="rId9"/>
    <p:sldId id="282" r:id="rId10"/>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15:guide id="1" orient="horz" pos="1296">
          <p15:clr>
            <a:srgbClr val="A4A3A4"/>
          </p15:clr>
        </p15:guide>
        <p15:guide id="2" pos="23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4DA"/>
    <a:srgbClr val="FBEBD2"/>
    <a:srgbClr val="F6C233"/>
    <a:srgbClr val="D6DFEC"/>
    <a:srgbClr val="5A94C5"/>
    <a:srgbClr val="D4F5D6"/>
    <a:srgbClr val="46DE54"/>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B1C336-2DCC-46C9-A57B-BADAD599A7E9}" v="49" dt="2020-07-10T13:26:55.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80581" autoAdjust="0"/>
  </p:normalViewPr>
  <p:slideViewPr>
    <p:cSldViewPr snapToGrid="0" showGuides="1">
      <p:cViewPr varScale="1">
        <p:scale>
          <a:sx n="151" d="100"/>
          <a:sy n="151" d="100"/>
        </p:scale>
        <p:origin x="1320" y="84"/>
      </p:cViewPr>
      <p:guideLst>
        <p:guide orient="horz" pos="1296"/>
        <p:guide pos="230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Master" Target="slideMasters/slideMaster2.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gar Mushegyan" userId="c092e9be-0227-40a4-980f-f9eff733bb40" providerId="ADAL" clId="{4AB1C336-2DCC-46C9-A57B-BADAD599A7E9}"/>
    <pc:docChg chg="undo custSel modSld">
      <pc:chgData name="Edgar Mushegyan" userId="c092e9be-0227-40a4-980f-f9eff733bb40" providerId="ADAL" clId="{4AB1C336-2DCC-46C9-A57B-BADAD599A7E9}" dt="2020-07-10T13:26:55.963" v="155" actId="12"/>
      <pc:docMkLst>
        <pc:docMk/>
      </pc:docMkLst>
      <pc:sldChg chg="modSp mod">
        <pc:chgData name="Edgar Mushegyan" userId="c092e9be-0227-40a4-980f-f9eff733bb40" providerId="ADAL" clId="{4AB1C336-2DCC-46C9-A57B-BADAD599A7E9}" dt="2020-07-10T12:52:06.900" v="2" actId="1076"/>
        <pc:sldMkLst>
          <pc:docMk/>
          <pc:sldMk cId="1695367554" sldId="262"/>
        </pc:sldMkLst>
        <pc:spChg chg="mod">
          <ac:chgData name="Edgar Mushegyan" userId="c092e9be-0227-40a4-980f-f9eff733bb40" providerId="ADAL" clId="{4AB1C336-2DCC-46C9-A57B-BADAD599A7E9}" dt="2020-07-10T12:52:03.728" v="1" actId="242"/>
          <ac:spMkLst>
            <pc:docMk/>
            <pc:sldMk cId="1695367554" sldId="262"/>
            <ac:spMk id="2" creationId="{00000000-0000-0000-0000-000000000000}"/>
          </ac:spMkLst>
        </pc:spChg>
        <pc:graphicFrameChg chg="mod">
          <ac:chgData name="Edgar Mushegyan" userId="c092e9be-0227-40a4-980f-f9eff733bb40" providerId="ADAL" clId="{4AB1C336-2DCC-46C9-A57B-BADAD599A7E9}" dt="2020-07-10T12:52:06.900" v="2" actId="1076"/>
          <ac:graphicFrameMkLst>
            <pc:docMk/>
            <pc:sldMk cId="1695367554" sldId="262"/>
            <ac:graphicFrameMk id="5" creationId="{028EAF98-AE76-4C2B-AFDC-3C5291719A22}"/>
          </ac:graphicFrameMkLst>
        </pc:graphicFrameChg>
      </pc:sldChg>
      <pc:sldChg chg="modSp mod">
        <pc:chgData name="Edgar Mushegyan" userId="c092e9be-0227-40a4-980f-f9eff733bb40" providerId="ADAL" clId="{4AB1C336-2DCC-46C9-A57B-BADAD599A7E9}" dt="2020-07-10T13:23:38.494" v="142" actId="20577"/>
        <pc:sldMkLst>
          <pc:docMk/>
          <pc:sldMk cId="4143199072" sldId="264"/>
        </pc:sldMkLst>
        <pc:spChg chg="mod">
          <ac:chgData name="Edgar Mushegyan" userId="c092e9be-0227-40a4-980f-f9eff733bb40" providerId="ADAL" clId="{4AB1C336-2DCC-46C9-A57B-BADAD599A7E9}" dt="2020-07-10T13:23:38.494" v="142" actId="20577"/>
          <ac:spMkLst>
            <pc:docMk/>
            <pc:sldMk cId="4143199072" sldId="264"/>
            <ac:spMk id="2" creationId="{B3C88758-224C-8C4A-95DC-98A2199C61AE}"/>
          </ac:spMkLst>
        </pc:spChg>
      </pc:sldChg>
      <pc:sldChg chg="modSp mod">
        <pc:chgData name="Edgar Mushegyan" userId="c092e9be-0227-40a4-980f-f9eff733bb40" providerId="ADAL" clId="{4AB1C336-2DCC-46C9-A57B-BADAD599A7E9}" dt="2020-07-10T13:18:30.717" v="108" actId="1076"/>
        <pc:sldMkLst>
          <pc:docMk/>
          <pc:sldMk cId="151118423" sldId="266"/>
        </pc:sldMkLst>
        <pc:spChg chg="mod">
          <ac:chgData name="Edgar Mushegyan" userId="c092e9be-0227-40a4-980f-f9eff733bb40" providerId="ADAL" clId="{4AB1C336-2DCC-46C9-A57B-BADAD599A7E9}" dt="2020-07-10T12:52:22.303" v="7" actId="404"/>
          <ac:spMkLst>
            <pc:docMk/>
            <pc:sldMk cId="151118423" sldId="266"/>
            <ac:spMk id="2" creationId="{00000000-0000-0000-0000-000000000000}"/>
          </ac:spMkLst>
        </pc:spChg>
        <pc:graphicFrameChg chg="mod">
          <ac:chgData name="Edgar Mushegyan" userId="c092e9be-0227-40a4-980f-f9eff733bb40" providerId="ADAL" clId="{4AB1C336-2DCC-46C9-A57B-BADAD599A7E9}" dt="2020-07-10T13:18:30.717" v="108" actId="1076"/>
          <ac:graphicFrameMkLst>
            <pc:docMk/>
            <pc:sldMk cId="151118423" sldId="266"/>
            <ac:graphicFrameMk id="7" creationId="{5CAFB6E7-495F-4D78-A76D-FA95518C2495}"/>
          </ac:graphicFrameMkLst>
        </pc:graphicFrameChg>
      </pc:sldChg>
      <pc:sldChg chg="modSp mod">
        <pc:chgData name="Edgar Mushegyan" userId="c092e9be-0227-40a4-980f-f9eff733bb40" providerId="ADAL" clId="{4AB1C336-2DCC-46C9-A57B-BADAD599A7E9}" dt="2020-07-10T13:26:55.963" v="155" actId="12"/>
        <pc:sldMkLst>
          <pc:docMk/>
          <pc:sldMk cId="1339673772" sldId="267"/>
        </pc:sldMkLst>
        <pc:spChg chg="mod">
          <ac:chgData name="Edgar Mushegyan" userId="c092e9be-0227-40a4-980f-f9eff733bb40" providerId="ADAL" clId="{4AB1C336-2DCC-46C9-A57B-BADAD599A7E9}" dt="2020-07-10T12:53:41.951" v="30" actId="403"/>
          <ac:spMkLst>
            <pc:docMk/>
            <pc:sldMk cId="1339673772" sldId="267"/>
            <ac:spMk id="2" creationId="{00000000-0000-0000-0000-000000000000}"/>
          </ac:spMkLst>
        </pc:spChg>
        <pc:graphicFrameChg chg="mod">
          <ac:chgData name="Edgar Mushegyan" userId="c092e9be-0227-40a4-980f-f9eff733bb40" providerId="ADAL" clId="{4AB1C336-2DCC-46C9-A57B-BADAD599A7E9}" dt="2020-07-10T13:26:55.963" v="155" actId="12"/>
          <ac:graphicFrameMkLst>
            <pc:docMk/>
            <pc:sldMk cId="1339673772" sldId="267"/>
            <ac:graphicFrameMk id="10" creationId="{271AC728-95E8-4539-8790-B43D69307EBA}"/>
          </ac:graphicFrameMkLst>
        </pc:graphicFrameChg>
      </pc:sldChg>
      <pc:sldChg chg="modSp mod">
        <pc:chgData name="Edgar Mushegyan" userId="c092e9be-0227-40a4-980f-f9eff733bb40" providerId="ADAL" clId="{4AB1C336-2DCC-46C9-A57B-BADAD599A7E9}" dt="2020-07-10T13:05:06.700" v="50" actId="122"/>
        <pc:sldMkLst>
          <pc:docMk/>
          <pc:sldMk cId="4044171205" sldId="268"/>
        </pc:sldMkLst>
        <pc:spChg chg="mod">
          <ac:chgData name="Edgar Mushegyan" userId="c092e9be-0227-40a4-980f-f9eff733bb40" providerId="ADAL" clId="{4AB1C336-2DCC-46C9-A57B-BADAD599A7E9}" dt="2020-07-10T13:04:47.505" v="46" actId="242"/>
          <ac:spMkLst>
            <pc:docMk/>
            <pc:sldMk cId="4044171205" sldId="268"/>
            <ac:spMk id="2" creationId="{00000000-0000-0000-0000-000000000000}"/>
          </ac:spMkLst>
        </pc:spChg>
        <pc:graphicFrameChg chg="mod">
          <ac:chgData name="Edgar Mushegyan" userId="c092e9be-0227-40a4-980f-f9eff733bb40" providerId="ADAL" clId="{4AB1C336-2DCC-46C9-A57B-BADAD599A7E9}" dt="2020-07-10T13:04:57.134" v="48" actId="14100"/>
          <ac:graphicFrameMkLst>
            <pc:docMk/>
            <pc:sldMk cId="4044171205" sldId="268"/>
            <ac:graphicFrameMk id="10" creationId="{D0114B93-F5AC-4E5C-8E13-6EDC7390EF17}"/>
          </ac:graphicFrameMkLst>
        </pc:graphicFrameChg>
        <pc:graphicFrameChg chg="mod">
          <ac:chgData name="Edgar Mushegyan" userId="c092e9be-0227-40a4-980f-f9eff733bb40" providerId="ADAL" clId="{4AB1C336-2DCC-46C9-A57B-BADAD599A7E9}" dt="2020-07-10T13:05:06.700" v="50" actId="122"/>
          <ac:graphicFrameMkLst>
            <pc:docMk/>
            <pc:sldMk cId="4044171205" sldId="268"/>
            <ac:graphicFrameMk id="11" creationId="{D2076D53-B70A-4E49-9378-5CC4C06F371B}"/>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6CA37713-CFB2-4547-9D56-9691E054E0C5}">
      <dgm:prSet phldrT="[Текст]"/>
      <dgm:spPr>
        <a:noFill/>
        <a:ln>
          <a:solidFill>
            <a:srgbClr val="218D63"/>
          </a:solidFill>
        </a:ln>
      </dgm:spPr>
      <dgm:t>
        <a:bodyPr/>
        <a:lstStyle/>
        <a:p>
          <a:r>
            <a:rPr lang="fr-FR" b="1" dirty="0" smtClean="0">
              <a:solidFill>
                <a:schemeClr val="tx1"/>
              </a:solidFill>
            </a:rPr>
            <a:t>CMF-11 (2016)</a:t>
          </a:r>
          <a:endParaRPr lang="ru-RU" b="1"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AEE140E0-81A7-41A6-8181-D2980C9CC2C4}">
      <dgm:prSet phldrT="[Текст]"/>
      <dgm:spPr>
        <a:noFill/>
        <a:ln>
          <a:solidFill>
            <a:srgbClr val="218D63"/>
          </a:solidFill>
        </a:ln>
      </dgm:spPr>
      <dgm:t>
        <a:bodyPr/>
        <a:lstStyle/>
        <a:p>
          <a:r>
            <a:rPr lang="en-US" dirty="0" err="1" smtClean="0">
              <a:solidFill>
                <a:schemeClr val="tx1"/>
              </a:solidFill>
            </a:rPr>
            <a:t>Agregó</a:t>
          </a:r>
          <a:r>
            <a:rPr lang="en-US" dirty="0" smtClean="0">
              <a:solidFill>
                <a:schemeClr val="tx1"/>
              </a:solidFill>
            </a:rPr>
            <a:t> el </a:t>
          </a:r>
          <a:r>
            <a:rPr lang="en-US" dirty="0" err="1" smtClean="0">
              <a:solidFill>
                <a:schemeClr val="tx1"/>
              </a:solidFill>
            </a:rPr>
            <a:t>tema</a:t>
          </a:r>
          <a:r>
            <a:rPr lang="en-US" dirty="0" smtClean="0">
              <a:solidFill>
                <a:schemeClr val="tx1"/>
              </a:solidFill>
            </a:rPr>
            <a:t> al </a:t>
          </a:r>
          <a:r>
            <a:rPr lang="en-US" dirty="0" err="1" smtClean="0">
              <a:solidFill>
                <a:schemeClr val="tx1"/>
              </a:solidFill>
            </a:rPr>
            <a:t>programa</a:t>
          </a:r>
          <a:r>
            <a:rPr lang="en-US" dirty="0" smtClean="0">
              <a:solidFill>
                <a:schemeClr val="tx1"/>
              </a:solidFill>
            </a:rPr>
            <a:t> de </a:t>
          </a:r>
          <a:r>
            <a:rPr lang="en-US" dirty="0" err="1" smtClean="0">
              <a:solidFill>
                <a:schemeClr val="tx1"/>
              </a:solidFill>
            </a:rPr>
            <a:t>trabajo</a:t>
          </a:r>
          <a:r>
            <a:rPr lang="en-US" dirty="0" smtClean="0">
              <a:solidFill>
                <a:schemeClr val="tx1"/>
              </a:solidFill>
            </a:rPr>
            <a:t> con </a:t>
          </a:r>
          <a:r>
            <a:rPr lang="en-US" dirty="0" err="1" smtClean="0">
              <a:solidFill>
                <a:schemeClr val="tx1"/>
              </a:solidFill>
            </a:rPr>
            <a:t>prioridad</a:t>
          </a:r>
          <a:r>
            <a:rPr lang="en-US" dirty="0" smtClean="0">
              <a:solidFill>
                <a:schemeClr val="tx1"/>
              </a:solidFill>
            </a:rPr>
            <a:t> 2</a:t>
          </a:r>
          <a:endParaRPr lang="ru-RU" dirty="0">
            <a:solidFill>
              <a:schemeClr val="tx1"/>
            </a:solidFill>
            <a:effectLst/>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r>
            <a:rPr lang="fr-FR" b="1" dirty="0" smtClean="0">
              <a:solidFill>
                <a:schemeClr val="tx1"/>
              </a:solidFill>
            </a:rPr>
            <a:t>CN Feb (2018)</a:t>
          </a:r>
          <a:endParaRPr lang="ru-RU" b="1" dirty="0">
            <a:solidFill>
              <a:schemeClr val="tx1"/>
            </a:solidFill>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dgm:spPr>
        <a:noFill/>
        <a:ln>
          <a:solidFill>
            <a:srgbClr val="279A7E"/>
          </a:solidFill>
        </a:ln>
      </dgm:spPr>
      <dgm:t>
        <a:bodyPr/>
        <a:lstStyle/>
        <a:p>
          <a:r>
            <a:rPr lang="en-US" dirty="0" err="1" smtClean="0">
              <a:solidFill>
                <a:schemeClr val="tx1"/>
              </a:solidFill>
            </a:rPr>
            <a:t>Aprobó</a:t>
          </a:r>
          <a:r>
            <a:rPr lang="en-US" dirty="0" smtClean="0">
              <a:solidFill>
                <a:schemeClr val="tx1"/>
              </a:solidFill>
            </a:rPr>
            <a:t> </a:t>
          </a:r>
          <a:r>
            <a:rPr lang="en-US" b="1" dirty="0" err="1" smtClean="0">
              <a:solidFill>
                <a:schemeClr val="tx1"/>
              </a:solidFill>
            </a:rPr>
            <a:t>Especificación</a:t>
          </a:r>
          <a:r>
            <a:rPr lang="en-US" b="1" dirty="0" smtClean="0">
              <a:solidFill>
                <a:schemeClr val="tx1"/>
              </a:solidFill>
            </a:rPr>
            <a:t> 67 </a:t>
          </a:r>
          <a:r>
            <a:rPr lang="en-US" dirty="0" smtClean="0">
              <a:solidFill>
                <a:schemeClr val="tx1"/>
              </a:solidFill>
            </a:rPr>
            <a:t>(</a:t>
          </a:r>
          <a:r>
            <a:rPr lang="en-US" i="1" dirty="0" err="1" smtClean="0">
              <a:solidFill>
                <a:schemeClr val="tx1"/>
              </a:solidFill>
            </a:rPr>
            <a:t>Revisión</a:t>
          </a:r>
          <a:r>
            <a:rPr lang="en-US" i="1" dirty="0" smtClean="0">
              <a:solidFill>
                <a:schemeClr val="tx1"/>
              </a:solidFill>
            </a:rPr>
            <a:t> </a:t>
          </a:r>
          <a:r>
            <a:rPr lang="en-US" i="1" dirty="0" err="1" smtClean="0">
              <a:solidFill>
                <a:schemeClr val="tx1"/>
              </a:solidFill>
            </a:rPr>
            <a:t>enfocada</a:t>
          </a:r>
          <a:r>
            <a:rPr lang="en-US" i="1" dirty="0" smtClean="0">
              <a:solidFill>
                <a:schemeClr val="tx1"/>
              </a:solidFill>
            </a:rPr>
            <a:t> de la NIMF 12 </a:t>
          </a:r>
          <a:r>
            <a:rPr lang="en-US" dirty="0" smtClean="0">
              <a:solidFill>
                <a:schemeClr val="tx1"/>
              </a:solidFill>
            </a:rPr>
            <a:t>(</a:t>
          </a:r>
          <a:r>
            <a:rPr lang="en-US" dirty="0" err="1" smtClean="0">
              <a:solidFill>
                <a:schemeClr val="tx1"/>
              </a:solidFill>
            </a:rPr>
            <a:t>Certificados</a:t>
          </a:r>
          <a:r>
            <a:rPr lang="en-US" dirty="0" smtClean="0">
              <a:solidFill>
                <a:schemeClr val="tx1"/>
              </a:solidFill>
            </a:rPr>
            <a:t> </a:t>
          </a:r>
          <a:r>
            <a:rPr lang="en-US" dirty="0" err="1" smtClean="0">
              <a:solidFill>
                <a:schemeClr val="tx1"/>
              </a:solidFill>
            </a:rPr>
            <a:t>Fitosanitarios</a:t>
          </a:r>
          <a:r>
            <a:rPr lang="en-US" dirty="0" smtClean="0">
              <a:solidFill>
                <a:schemeClr val="tx1"/>
              </a:solidFill>
            </a:rPr>
            <a:t>)</a:t>
          </a:r>
          <a:r>
            <a:rPr lang="en-US" i="1" dirty="0" smtClean="0">
              <a:solidFill>
                <a:schemeClr val="tx1"/>
              </a:solidFill>
            </a:rPr>
            <a:t> con </a:t>
          </a:r>
          <a:r>
            <a:rPr lang="en-US" i="1" dirty="0" err="1" smtClean="0">
              <a:solidFill>
                <a:schemeClr val="tx1"/>
              </a:solidFill>
            </a:rPr>
            <a:t>relación</a:t>
          </a:r>
          <a:r>
            <a:rPr lang="en-US" i="1" dirty="0" smtClean="0">
              <a:solidFill>
                <a:schemeClr val="tx1"/>
              </a:solidFill>
            </a:rPr>
            <a:t> a la </a:t>
          </a:r>
          <a:r>
            <a:rPr lang="en-US" i="1" dirty="0" err="1" smtClean="0">
              <a:solidFill>
                <a:schemeClr val="tx1"/>
              </a:solidFill>
            </a:rPr>
            <a:t>exportación</a:t>
          </a:r>
          <a:r>
            <a:rPr lang="en-US" dirty="0" smtClean="0">
              <a:solidFill>
                <a:schemeClr val="tx1"/>
              </a:solidFill>
            </a:rPr>
            <a:t>)</a:t>
          </a:r>
          <a:endParaRPr lang="ru-RU"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r>
            <a:rPr lang="fr-FR" b="1" dirty="0" smtClean="0">
              <a:solidFill>
                <a:schemeClr val="tx1"/>
              </a:solidFill>
            </a:rPr>
            <a:t>EWG Dic (2019)</a:t>
          </a:r>
          <a:endParaRPr lang="ru-RU" b="1" dirty="0">
            <a:solidFill>
              <a:schemeClr val="tx1"/>
            </a:solidFill>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dgm:spPr>
        <a:noFill/>
        <a:ln>
          <a:solidFill>
            <a:srgbClr val="34AEB3"/>
          </a:solidFill>
        </a:ln>
      </dgm:spPr>
      <dgm:t>
        <a:bodyPr/>
        <a:lstStyle/>
        <a:p>
          <a:r>
            <a:rPr lang="en-US" dirty="0" err="1" smtClean="0">
              <a:solidFill>
                <a:schemeClr val="tx1"/>
              </a:solidFill>
            </a:rPr>
            <a:t>Produjo</a:t>
          </a:r>
          <a:r>
            <a:rPr lang="en-US" dirty="0" smtClean="0">
              <a:solidFill>
                <a:schemeClr val="tx1"/>
              </a:solidFill>
            </a:rPr>
            <a:t> el primer </a:t>
          </a:r>
          <a:r>
            <a:rPr lang="en-US" dirty="0" err="1" smtClean="0">
              <a:solidFill>
                <a:schemeClr val="tx1"/>
              </a:solidFill>
            </a:rPr>
            <a:t>borrador</a:t>
          </a:r>
          <a:endParaRPr lang="ru-RU"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A06D4F02-82BD-459D-A133-5D3C31D50D61}">
      <dgm:prSet phldrT="[Текст]"/>
      <dgm:spPr>
        <a:noFill/>
        <a:ln>
          <a:solidFill>
            <a:srgbClr val="2DA79A"/>
          </a:solidFill>
        </a:ln>
      </dgm:spPr>
      <dgm:t>
        <a:bodyPr/>
        <a:lstStyle/>
        <a:p>
          <a:r>
            <a:rPr lang="fr-FR" b="1" dirty="0" smtClean="0">
              <a:solidFill>
                <a:schemeClr val="tx1"/>
              </a:solidFill>
            </a:rPr>
            <a:t>CN May (2020)</a:t>
          </a:r>
          <a:endParaRPr lang="ru-RU" dirty="0">
            <a:solidFill>
              <a:schemeClr val="tx1"/>
            </a:solidFill>
            <a:effectLst/>
          </a:endParaRPr>
        </a:p>
      </dgm:t>
    </dgm:pt>
    <dgm:pt modelId="{37FC3C28-A7C8-4801-83FD-DDA844516FE4}" type="parTrans" cxnId="{990C868F-EBD9-40A9-A7B7-E5D6316C20D8}">
      <dgm:prSet/>
      <dgm:spPr/>
      <dgm:t>
        <a:bodyPr/>
        <a:lstStyle/>
        <a:p>
          <a:endParaRPr lang="en-US"/>
        </a:p>
      </dgm:t>
    </dgm:pt>
    <dgm:pt modelId="{4AFC7D66-B7D6-47C6-B5E4-1845580CDA8C}" type="sibTrans" cxnId="{990C868F-EBD9-40A9-A7B7-E5D6316C20D8}">
      <dgm:prSet/>
      <dgm:spPr/>
      <dgm:t>
        <a:bodyPr/>
        <a:lstStyle/>
        <a:p>
          <a:endParaRPr lang="en-US"/>
        </a:p>
      </dgm:t>
    </dgm:pt>
    <dgm:pt modelId="{6839A087-B316-4D5C-8E58-E99521D8B16A}">
      <dgm:prSet phldrT="[Текст]"/>
      <dgm:spPr>
        <a:noFill/>
        <a:ln>
          <a:solidFill>
            <a:srgbClr val="2DA79A"/>
          </a:solidFill>
        </a:ln>
      </dgm:spPr>
      <dgm:t>
        <a:bodyPr/>
        <a:lstStyle/>
        <a:p>
          <a:r>
            <a:rPr lang="en-US" dirty="0" err="1" smtClean="0">
              <a:solidFill>
                <a:schemeClr val="tx1"/>
              </a:solidFill>
            </a:rPr>
            <a:t>Aprobó</a:t>
          </a:r>
          <a:r>
            <a:rPr lang="en-US" dirty="0" smtClean="0">
              <a:solidFill>
                <a:schemeClr val="tx1"/>
              </a:solidFill>
            </a:rPr>
            <a:t> el </a:t>
          </a:r>
          <a:r>
            <a:rPr lang="en-US" dirty="0" err="1" smtClean="0">
              <a:solidFill>
                <a:schemeClr val="tx1"/>
              </a:solidFill>
            </a:rPr>
            <a:t>borrador</a:t>
          </a:r>
          <a:r>
            <a:rPr lang="en-US" dirty="0" smtClean="0">
              <a:solidFill>
                <a:schemeClr val="tx1"/>
              </a:solidFill>
            </a:rPr>
            <a:t> </a:t>
          </a:r>
          <a:r>
            <a:rPr lang="en-US" dirty="0" err="1" smtClean="0">
              <a:solidFill>
                <a:schemeClr val="tx1"/>
              </a:solidFill>
            </a:rPr>
            <a:t>para</a:t>
          </a:r>
          <a:r>
            <a:rPr lang="en-US" dirty="0" smtClean="0">
              <a:solidFill>
                <a:schemeClr val="tx1"/>
              </a:solidFill>
            </a:rPr>
            <a:t> </a:t>
          </a:r>
          <a:r>
            <a:rPr lang="en-US" dirty="0" err="1" smtClean="0">
              <a:solidFill>
                <a:schemeClr val="tx1"/>
              </a:solidFill>
            </a:rPr>
            <a:t>primera</a:t>
          </a:r>
          <a:r>
            <a:rPr lang="en-US" dirty="0" smtClean="0">
              <a:solidFill>
                <a:schemeClr val="tx1"/>
              </a:solidFill>
            </a:rPr>
            <a:t> </a:t>
          </a:r>
          <a:r>
            <a:rPr lang="en-US" dirty="0" err="1" smtClean="0">
              <a:solidFill>
                <a:schemeClr val="tx1"/>
              </a:solidFill>
            </a:rPr>
            <a:t>consulta</a:t>
          </a:r>
          <a:endParaRPr lang="ru-RU" dirty="0">
            <a:solidFill>
              <a:schemeClr val="tx1"/>
            </a:solidFill>
            <a:effectLst/>
          </a:endParaRPr>
        </a:p>
      </dgm:t>
    </dgm:pt>
    <dgm:pt modelId="{95044568-8A52-4175-9905-B716902A12CD}" type="parTrans" cxnId="{166C55EC-128C-444E-8A2A-E0CFB94DBC8A}">
      <dgm:prSet/>
      <dgm:spPr/>
      <dgm:t>
        <a:bodyPr/>
        <a:lstStyle/>
        <a:p>
          <a:endParaRPr lang="en-US"/>
        </a:p>
      </dgm:t>
    </dgm:pt>
    <dgm:pt modelId="{24E204E0-AA7D-46DB-854B-883B8193A200}" type="sibTrans" cxnId="{166C55EC-128C-444E-8A2A-E0CFB94DBC8A}">
      <dgm:prSet/>
      <dgm:spPr/>
      <dgm:t>
        <a:bodyPr/>
        <a:lstStyle/>
        <a:p>
          <a:endParaRPr lang="en-US"/>
        </a:p>
      </dgm:t>
    </dgm:pt>
    <dgm:pt modelId="{20C0880A-78A5-40AE-A802-EC022A066119}">
      <dgm:prSet phldrT="[Текст]"/>
      <dgm:spPr>
        <a:noFill/>
        <a:ln>
          <a:solidFill>
            <a:schemeClr val="accent4"/>
          </a:solidFill>
        </a:ln>
      </dgm:spPr>
      <dgm:t>
        <a:bodyPr/>
        <a:lstStyle/>
        <a:p>
          <a:r>
            <a:rPr lang="fr-FR" b="1" dirty="0" smtClean="0">
              <a:solidFill>
                <a:schemeClr val="tx1"/>
              </a:solidFill>
            </a:rPr>
            <a:t>CN Nov (2015)</a:t>
          </a:r>
          <a:endParaRPr lang="en-US" b="1" dirty="0" smtClean="0">
            <a:solidFill>
              <a:schemeClr val="tx1"/>
            </a:solidFill>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dgm:spPr>
        <a:noFill/>
        <a:ln>
          <a:solidFill>
            <a:schemeClr val="accent4"/>
          </a:solidFill>
        </a:ln>
      </dgm:spPr>
      <dgm:t>
        <a:bodyPr/>
        <a:lstStyle/>
        <a:p>
          <a:r>
            <a:rPr lang="en-US" dirty="0" err="1" smtClean="0">
              <a:solidFill>
                <a:schemeClr val="tx1"/>
              </a:solidFill>
            </a:rPr>
            <a:t>Recomienda</a:t>
          </a:r>
          <a:r>
            <a:rPr lang="en-US" dirty="0" smtClean="0">
              <a:solidFill>
                <a:schemeClr val="tx1"/>
              </a:solidFill>
            </a:rPr>
            <a:t> </a:t>
          </a:r>
          <a:r>
            <a:rPr lang="en-US" dirty="0" err="1" smtClean="0">
              <a:solidFill>
                <a:schemeClr val="tx1"/>
              </a:solidFill>
            </a:rPr>
            <a:t>agregar</a:t>
          </a:r>
          <a:r>
            <a:rPr lang="en-US" dirty="0" smtClean="0">
              <a:solidFill>
                <a:schemeClr val="tx1"/>
              </a:solidFill>
            </a:rPr>
            <a:t> el </a:t>
          </a:r>
          <a:r>
            <a:rPr lang="en-US" dirty="0" err="1" smtClean="0">
              <a:solidFill>
                <a:schemeClr val="tx1"/>
              </a:solidFill>
            </a:rPr>
            <a:t>tema</a:t>
          </a:r>
          <a:r>
            <a:rPr lang="en-US" dirty="0" smtClean="0">
              <a:solidFill>
                <a:schemeClr val="tx1"/>
              </a:solidFill>
            </a:rPr>
            <a:t> al </a:t>
          </a:r>
          <a:r>
            <a:rPr lang="en-US" dirty="0" err="1" smtClean="0">
              <a:solidFill>
                <a:schemeClr val="tx1"/>
              </a:solidFill>
            </a:rPr>
            <a:t>programa</a:t>
          </a:r>
          <a:r>
            <a:rPr lang="en-US" dirty="0" smtClean="0">
              <a:solidFill>
                <a:schemeClr val="tx1"/>
              </a:solidFill>
            </a:rPr>
            <a:t> de </a:t>
          </a:r>
          <a:r>
            <a:rPr lang="en-US" dirty="0" err="1" smtClean="0">
              <a:solidFill>
                <a:schemeClr val="tx1"/>
              </a:solidFill>
            </a:rPr>
            <a:t>trabajo</a:t>
          </a:r>
          <a:endParaRPr lang="ru-RU" dirty="0">
            <a:solidFill>
              <a:schemeClr val="tx1"/>
            </a:solidFill>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08719781-270C-46EB-BD36-299F2D08B1C8}">
      <dgm:prSet phldrT="[Текст]"/>
      <dgm:spPr>
        <a:noFill/>
        <a:ln>
          <a:solidFill>
            <a:srgbClr val="279A7E"/>
          </a:solidFill>
        </a:ln>
      </dgm:spPr>
      <dgm:t>
        <a:bodyPr/>
        <a:lstStyle/>
        <a:p>
          <a:r>
            <a:rPr lang="fr-FR" b="1" dirty="0" smtClean="0">
              <a:solidFill>
                <a:schemeClr val="tx1"/>
              </a:solidFill>
            </a:rPr>
            <a:t>Primera consulta</a:t>
          </a:r>
          <a:endParaRPr lang="ru-RU" b="1" dirty="0">
            <a:solidFill>
              <a:schemeClr val="tx1"/>
            </a:solidFill>
            <a:effectLst/>
          </a:endParaRPr>
        </a:p>
      </dgm:t>
    </dgm:pt>
    <dgm:pt modelId="{7FCAE89F-3D4D-4C31-924B-95DF1BC145E4}" type="sibTrans" cxnId="{553CB4CB-B72B-4015-B036-9FE949E63F09}">
      <dgm:prSet custLinFactNeighborX="-5184"/>
      <dgm:spPr/>
      <dgm:t>
        <a:bodyPr/>
        <a:lstStyle/>
        <a:p>
          <a:endParaRPr lang="fr-FR"/>
        </a:p>
      </dgm:t>
    </dgm:pt>
    <dgm:pt modelId="{C38BA8F2-2776-456F-828C-595811ABD112}" type="parTrans" cxnId="{553CB4CB-B72B-4015-B036-9FE949E63F09}">
      <dgm:prSet/>
      <dgm:spPr/>
      <dgm:t>
        <a:bodyPr/>
        <a:lstStyle/>
        <a:p>
          <a:endParaRPr lang="fr-FR"/>
        </a:p>
      </dgm:t>
    </dgm:pt>
    <dgm:pt modelId="{B1EB682B-DB14-4F18-B854-EEA89B27901C}">
      <dgm:prSet phldrT="[Текст]"/>
      <dgm:spPr>
        <a:noFill/>
        <a:ln>
          <a:solidFill>
            <a:srgbClr val="279A7E"/>
          </a:solidFill>
        </a:ln>
      </dgm:spPr>
      <dgm:t>
        <a:bodyPr/>
        <a:lstStyle/>
        <a:p>
          <a:r>
            <a:rPr lang="en-US" dirty="0" smtClean="0">
              <a:solidFill>
                <a:schemeClr val="tx1"/>
              </a:solidFill>
            </a:rPr>
            <a:t>1 Julio a 30 </a:t>
          </a:r>
          <a:r>
            <a:rPr lang="en-US" dirty="0" err="1" smtClean="0">
              <a:solidFill>
                <a:schemeClr val="tx1"/>
              </a:solidFill>
            </a:rPr>
            <a:t>Septiembre</a:t>
          </a:r>
          <a:r>
            <a:rPr lang="en-US" dirty="0" smtClean="0">
              <a:solidFill>
                <a:schemeClr val="tx1"/>
              </a:solidFill>
            </a:rPr>
            <a:t> 2020</a:t>
          </a:r>
          <a:endParaRPr lang="ru-RU" dirty="0">
            <a:solidFill>
              <a:schemeClr val="tx1"/>
            </a:solidFill>
            <a:effectLst/>
          </a:endParaRPr>
        </a:p>
      </dgm:t>
    </dgm:pt>
    <dgm:pt modelId="{87F0F693-01A8-490D-8F74-E0003E566260}" type="sibTrans" cxnId="{2FED62A0-DF49-4845-8B7D-824D6934BC1B}">
      <dgm:prSet/>
      <dgm:spPr/>
      <dgm:t>
        <a:bodyPr/>
        <a:lstStyle/>
        <a:p>
          <a:endParaRPr lang="fr-FR"/>
        </a:p>
      </dgm:t>
    </dgm:pt>
    <dgm:pt modelId="{4A2A347F-49FF-4E91-A876-A875DACA7300}" type="parTrans" cxnId="{2FED62A0-DF49-4845-8B7D-824D6934BC1B}">
      <dgm:prSet/>
      <dgm:spPr/>
      <dgm:t>
        <a:bodyPr/>
        <a:lstStyle/>
        <a:p>
          <a:endParaRPr lang="fr-FR"/>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6" custScaleX="189292" custScaleY="93806" custLinFactNeighborX="-1973" custLinFactNeighborY="-22911">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5"/>
      <dgm:spPr/>
      <dgm:t>
        <a:bodyPr/>
        <a:lstStyle/>
        <a:p>
          <a:endParaRPr lang="en-US"/>
        </a:p>
      </dgm:t>
    </dgm:pt>
    <dgm:pt modelId="{99953EF6-0246-4E74-8DE2-89BE221CD6E3}" type="pres">
      <dgm:prSet presAssocID="{E221AE80-7EF3-481C-89E2-9D70F5972647}" presName="connectorText" presStyleLbl="sibTrans2D1" presStyleIdx="0" presStyleCnt="5"/>
      <dgm:spPr/>
      <dgm:t>
        <a:bodyPr/>
        <a:lstStyle/>
        <a:p>
          <a:endParaRPr lang="en-US"/>
        </a:p>
      </dgm:t>
    </dgm:pt>
    <dgm:pt modelId="{BE6835C0-F11D-485E-A1EF-F79962D343C4}" type="pres">
      <dgm:prSet presAssocID="{6CA37713-CFB2-4547-9D56-9691E054E0C5}" presName="node" presStyleLbl="node1" presStyleIdx="1" presStyleCnt="6" custScaleX="268259" custScaleY="73427" custLinFactNeighborX="-9182" custLinFactNeighborY="-31290">
        <dgm:presLayoutVars>
          <dgm:bulletEnabled val="1"/>
        </dgm:presLayoutVars>
      </dgm:prSet>
      <dgm:spPr/>
      <dgm:t>
        <a:bodyPr/>
        <a:lstStyle/>
        <a:p>
          <a:endParaRPr lang="en-US"/>
        </a:p>
      </dgm:t>
    </dgm:pt>
    <dgm:pt modelId="{36C01E2E-2E76-4812-8D9A-ECD1E0DCE96C}" type="pres">
      <dgm:prSet presAssocID="{6308470E-9BC6-4E2A-8C06-0F8BED6D1760}" presName="sibTrans" presStyleLbl="sibTrans2D1" presStyleIdx="1" presStyleCnt="5" custAng="106002" custScaleX="146188"/>
      <dgm:spPr/>
      <dgm:t>
        <a:bodyPr/>
        <a:lstStyle/>
        <a:p>
          <a:endParaRPr lang="en-US"/>
        </a:p>
      </dgm:t>
    </dgm:pt>
    <dgm:pt modelId="{0C599D4E-9349-4394-9F50-22BC32B3E4D6}" type="pres">
      <dgm:prSet presAssocID="{6308470E-9BC6-4E2A-8C06-0F8BED6D1760}" presName="connectorText" presStyleLbl="sibTrans2D1" presStyleIdx="1" presStyleCnt="5"/>
      <dgm:spPr/>
      <dgm:t>
        <a:bodyPr/>
        <a:lstStyle/>
        <a:p>
          <a:endParaRPr lang="en-US"/>
        </a:p>
      </dgm:t>
    </dgm:pt>
    <dgm:pt modelId="{AEC35072-E06E-43CB-AD0C-4FCC5CB1EFF6}" type="pres">
      <dgm:prSet presAssocID="{82353047-4793-4611-A723-C7905524DA06}" presName="node" presStyleLbl="node1" presStyleIdx="2" presStyleCnt="6" custScaleX="270823" custScaleY="83201" custLinFactNeighborX="-5974" custLinFactNeighborY="-82390">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2" presStyleCnt="5" custLinFactNeighborX="-5184"/>
      <dgm:spPr/>
      <dgm:t>
        <a:bodyPr/>
        <a:lstStyle/>
        <a:p>
          <a:endParaRPr lang="en-US"/>
        </a:p>
      </dgm:t>
    </dgm:pt>
    <dgm:pt modelId="{CD77A9E6-64C8-4218-BEBE-33B14121CC33}" type="pres">
      <dgm:prSet presAssocID="{EBD0066D-37E3-4F8A-A165-B993A62266D2}" presName="connectorText" presStyleLbl="sibTrans2D1" presStyleIdx="2" presStyleCnt="5"/>
      <dgm:spPr/>
      <dgm:t>
        <a:bodyPr/>
        <a:lstStyle/>
        <a:p>
          <a:endParaRPr lang="en-US"/>
        </a:p>
      </dgm:t>
    </dgm:pt>
    <dgm:pt modelId="{8A9A6598-0600-4EF8-8E24-2704FCEE5982}" type="pres">
      <dgm:prSet presAssocID="{72890102-ED63-4D8A-9041-703A2F022594}" presName="node" presStyleLbl="node1" presStyleIdx="3" presStyleCnt="6" custScaleX="188655" custScaleY="66429" custLinFactNeighborX="-46" custLinFactNeighborY="-85847">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3" presStyleCnt="5" custAng="83818" custScaleX="142466" custScaleY="88043"/>
      <dgm:spPr/>
      <dgm:t>
        <a:bodyPr/>
        <a:lstStyle/>
        <a:p>
          <a:endParaRPr lang="en-US"/>
        </a:p>
      </dgm:t>
    </dgm:pt>
    <dgm:pt modelId="{C913B160-233D-42A4-915C-C69DFC97A9AD}" type="pres">
      <dgm:prSet presAssocID="{F9BC722A-882C-48A9-BC88-B7924C70DEB8}" presName="connectorText" presStyleLbl="sibTrans2D1" presStyleIdx="3" presStyleCnt="5"/>
      <dgm:spPr/>
      <dgm:t>
        <a:bodyPr/>
        <a:lstStyle/>
        <a:p>
          <a:endParaRPr lang="en-US"/>
        </a:p>
      </dgm:t>
    </dgm:pt>
    <dgm:pt modelId="{7F9A1F22-0871-4FD8-8DA0-69EDFF376014}" type="pres">
      <dgm:prSet presAssocID="{A06D4F02-82BD-459D-A133-5D3C31D50D61}" presName="node" presStyleLbl="node1" presStyleIdx="4" presStyleCnt="6" custScaleX="191855" custScaleY="67001" custLinFactY="-36276" custLinFactNeighborX="-520" custLinFactNeighborY="-100000">
        <dgm:presLayoutVars>
          <dgm:bulletEnabled val="1"/>
        </dgm:presLayoutVars>
      </dgm:prSet>
      <dgm:spPr/>
      <dgm:t>
        <a:bodyPr/>
        <a:lstStyle/>
        <a:p>
          <a:endParaRPr lang="en-US"/>
        </a:p>
      </dgm:t>
    </dgm:pt>
    <dgm:pt modelId="{E065E111-FF90-434F-9CF9-D54CFF1BB724}" type="pres">
      <dgm:prSet presAssocID="{4AFC7D66-B7D6-47C6-B5E4-1845580CDA8C}" presName="sibTrans" presStyleLbl="sibTrans2D1" presStyleIdx="4" presStyleCnt="5"/>
      <dgm:spPr/>
      <dgm:t>
        <a:bodyPr/>
        <a:lstStyle/>
        <a:p>
          <a:endParaRPr lang="fr-FR"/>
        </a:p>
      </dgm:t>
    </dgm:pt>
    <dgm:pt modelId="{D907E615-3415-4A16-9C1F-EE995D9962AB}" type="pres">
      <dgm:prSet presAssocID="{4AFC7D66-B7D6-47C6-B5E4-1845580CDA8C}" presName="connectorText" presStyleLbl="sibTrans2D1" presStyleIdx="4" presStyleCnt="5"/>
      <dgm:spPr/>
      <dgm:t>
        <a:bodyPr/>
        <a:lstStyle/>
        <a:p>
          <a:endParaRPr lang="fr-FR"/>
        </a:p>
      </dgm:t>
    </dgm:pt>
    <dgm:pt modelId="{31027542-A03D-41D0-AB6C-B72C288A5A78}" type="pres">
      <dgm:prSet presAssocID="{08719781-270C-46EB-BD36-299F2D08B1C8}" presName="node" presStyleLbl="node1" presStyleIdx="5" presStyleCnt="6" custScaleX="276241" custScaleY="71229" custLinFactY="-34227" custLinFactNeighborX="-10808" custLinFactNeighborY="-100000">
        <dgm:presLayoutVars>
          <dgm:bulletEnabled val="1"/>
        </dgm:presLayoutVars>
      </dgm:prSet>
      <dgm:spPr/>
      <dgm:t>
        <a:bodyPr/>
        <a:lstStyle/>
        <a:p>
          <a:endParaRPr lang="fr-FR"/>
        </a:p>
      </dgm:t>
    </dgm:pt>
  </dgm:ptLst>
  <dgm:cxnLst>
    <dgm:cxn modelId="{4A41038D-EF8F-4941-A717-28C63064FFF5}" srcId="{82353047-4793-4611-A723-C7905524DA06}" destId="{039CB46E-AA43-4F5A-9676-D36EEA182A58}" srcOrd="0" destOrd="0" parTransId="{120457A1-5E5D-4DA3-B1E4-57A9B035544C}" sibTransId="{F247EBE9-4426-44E4-BCB2-9D7B10335064}"/>
    <dgm:cxn modelId="{E5FD09C7-AE1D-439C-BFA1-7F2FBBEA5C41}" type="presOf" srcId="{72890102-ED63-4D8A-9041-703A2F022594}" destId="{8A9A6598-0600-4EF8-8E24-2704FCEE5982}" srcOrd="0" destOrd="0" presId="urn:microsoft.com/office/officeart/2005/8/layout/process5"/>
    <dgm:cxn modelId="{AC35C1A9-1920-4116-886C-4B3C1E616564}" type="presOf" srcId="{20C0880A-78A5-40AE-A802-EC022A066119}" destId="{5A7A370F-AEB1-4787-AE24-E6B7467A25D0}" srcOrd="0" destOrd="0" presId="urn:microsoft.com/office/officeart/2005/8/layout/process5"/>
    <dgm:cxn modelId="{2FED62A0-DF49-4845-8B7D-824D6934BC1B}" srcId="{08719781-270C-46EB-BD36-299F2D08B1C8}" destId="{B1EB682B-DB14-4F18-B854-EEA89B27901C}" srcOrd="0" destOrd="0" parTransId="{4A2A347F-49FF-4E91-A876-A875DACA7300}" sibTransId="{87F0F693-01A8-490D-8F74-E0003E566260}"/>
    <dgm:cxn modelId="{6E92ED22-C6B5-48D7-BE76-E3CA680B730F}" type="presOf" srcId="{E221AE80-7EF3-481C-89E2-9D70F5972647}" destId="{84A43DD8-C158-45A6-B5F3-38790936B69C}" srcOrd="0" destOrd="0" presId="urn:microsoft.com/office/officeart/2005/8/layout/process5"/>
    <dgm:cxn modelId="{E8BEF6B7-BBF3-410D-9F74-DCD7BE3EF376}" type="presOf" srcId="{EBD0066D-37E3-4F8A-A165-B993A62266D2}" destId="{A884FA77-79F7-428A-809F-6E557E9CA2B8}" srcOrd="0" destOrd="0" presId="urn:microsoft.com/office/officeart/2005/8/layout/process5"/>
    <dgm:cxn modelId="{54EF21AD-85DC-48D5-8FD5-E62526322727}" srcId="{6CA37713-CFB2-4547-9D56-9691E054E0C5}" destId="{AEE140E0-81A7-41A6-8181-D2980C9CC2C4}" srcOrd="0" destOrd="0" parTransId="{F9D26244-E632-40CF-B845-14A493F58856}" sibTransId="{DA2F6354-FBE2-4865-B8F4-67F41C9B1D00}"/>
    <dgm:cxn modelId="{B1A765EE-6C30-4227-90BD-597F65D18B54}" srcId="{A8301008-09B6-4553-94BE-5D396582DCC8}" destId="{82353047-4793-4611-A723-C7905524DA06}" srcOrd="2" destOrd="0" parTransId="{0FC76FA1-D479-4411-A35A-DB5028727649}" sibTransId="{EBD0066D-37E3-4F8A-A165-B993A62266D2}"/>
    <dgm:cxn modelId="{2DD63E41-7198-4CBB-B7AC-9D56246AD8BF}" type="presOf" srcId="{B1EB682B-DB14-4F18-B854-EEA89B27901C}" destId="{31027542-A03D-41D0-AB6C-B72C288A5A78}" srcOrd="0" destOrd="1" presId="urn:microsoft.com/office/officeart/2005/8/layout/process5"/>
    <dgm:cxn modelId="{9F075075-9A16-4EAE-865C-A6573F15E835}" type="presOf" srcId="{6CA37713-CFB2-4547-9D56-9691E054E0C5}" destId="{BE6835C0-F11D-485E-A1EF-F79962D343C4}" srcOrd="0" destOrd="0" presId="urn:microsoft.com/office/officeart/2005/8/layout/process5"/>
    <dgm:cxn modelId="{4D9400DE-FCB7-4338-BB56-F48F7EC75729}" type="presOf" srcId="{E221AE80-7EF3-481C-89E2-9D70F5972647}" destId="{99953EF6-0246-4E74-8DE2-89BE221CD6E3}" srcOrd="1" destOrd="0" presId="urn:microsoft.com/office/officeart/2005/8/layout/process5"/>
    <dgm:cxn modelId="{9514878B-CB33-4A03-8DD4-39387F228391}" type="presOf" srcId="{08719781-270C-46EB-BD36-299F2D08B1C8}" destId="{31027542-A03D-41D0-AB6C-B72C288A5A78}" srcOrd="0" destOrd="0" presId="urn:microsoft.com/office/officeart/2005/8/layout/process5"/>
    <dgm:cxn modelId="{45AE823C-20BF-437D-AF4F-365BEF6B1977}" type="presOf" srcId="{4AFC7D66-B7D6-47C6-B5E4-1845580CDA8C}" destId="{E065E111-FF90-434F-9CF9-D54CFF1BB724}" srcOrd="0" destOrd="0" presId="urn:microsoft.com/office/officeart/2005/8/layout/process5"/>
    <dgm:cxn modelId="{EDBD7CBA-8AB5-4DE7-A114-5B55A86F3807}" type="presOf" srcId="{039CB46E-AA43-4F5A-9676-D36EEA182A58}" destId="{AEC35072-E06E-43CB-AD0C-4FCC5CB1EFF6}" srcOrd="0" destOrd="1" presId="urn:microsoft.com/office/officeart/2005/8/layout/process5"/>
    <dgm:cxn modelId="{D51914DF-7A03-4E12-92C6-6E455063CE85}" srcId="{A8301008-09B6-4553-94BE-5D396582DCC8}" destId="{72890102-ED63-4D8A-9041-703A2F022594}" srcOrd="3" destOrd="0" parTransId="{AD0F6CFB-3E13-4E31-B640-AFC3BB8A3A17}" sibTransId="{F9BC722A-882C-48A9-BC88-B7924C70DEB8}"/>
    <dgm:cxn modelId="{8D54C6BD-4784-47A4-9A29-836F43B1EFBA}" srcId="{72890102-ED63-4D8A-9041-703A2F022594}" destId="{6BC8DFB4-BBB2-455F-B1B8-5E89982FF689}" srcOrd="0" destOrd="0" parTransId="{22C03B13-CF63-404C-ADFC-1DB2C74727B8}" sibTransId="{BFB230EB-7D93-4473-9042-A6D1F5E9B701}"/>
    <dgm:cxn modelId="{0610671B-7028-48DF-84BE-A7434A8DACBD}" type="presOf" srcId="{82353047-4793-4611-A723-C7905524DA06}" destId="{AEC35072-E06E-43CB-AD0C-4FCC5CB1EFF6}" srcOrd="0" destOrd="0" presId="urn:microsoft.com/office/officeart/2005/8/layout/process5"/>
    <dgm:cxn modelId="{166C55EC-128C-444E-8A2A-E0CFB94DBC8A}" srcId="{A06D4F02-82BD-459D-A133-5D3C31D50D61}" destId="{6839A087-B316-4D5C-8E58-E99521D8B16A}" srcOrd="0" destOrd="0" parTransId="{95044568-8A52-4175-9905-B716902A12CD}" sibTransId="{24E204E0-AA7D-46DB-854B-883B8193A200}"/>
    <dgm:cxn modelId="{554B6767-6457-4843-A7E8-AE7968A39779}" type="presOf" srcId="{F9BC722A-882C-48A9-BC88-B7924C70DEB8}" destId="{DA9608DA-E81E-4C14-820D-4E703A3700DF}" srcOrd="0" destOrd="0" presId="urn:microsoft.com/office/officeart/2005/8/layout/process5"/>
    <dgm:cxn modelId="{EF0AF522-9380-4E85-B9C0-2EF68164B08B}" type="presOf" srcId="{6308470E-9BC6-4E2A-8C06-0F8BED6D1760}" destId="{36C01E2E-2E76-4812-8D9A-ECD1E0DCE96C}" srcOrd="0" destOrd="0" presId="urn:microsoft.com/office/officeart/2005/8/layout/process5"/>
    <dgm:cxn modelId="{8E80380F-AF01-4F9F-AFF2-FB7B0E923EC2}" type="presOf" srcId="{F9BC722A-882C-48A9-BC88-B7924C70DEB8}" destId="{C913B160-233D-42A4-915C-C69DFC97A9AD}" srcOrd="1" destOrd="0" presId="urn:microsoft.com/office/officeart/2005/8/layout/process5"/>
    <dgm:cxn modelId="{1C9B7ECF-28CB-4656-BE3F-A1F0477DD078}" type="presOf" srcId="{0CE6FE2F-6631-483F-9025-B499BEFD585A}" destId="{5A7A370F-AEB1-4787-AE24-E6B7467A25D0}" srcOrd="0" destOrd="1" presId="urn:microsoft.com/office/officeart/2005/8/layout/process5"/>
    <dgm:cxn modelId="{A793BED1-73F1-497C-874A-E4A60654B27A}" type="presOf" srcId="{A8301008-09B6-4553-94BE-5D396582DCC8}" destId="{CCCC8B2A-AAC3-4AE9-AEC3-8245FA4C108D}" srcOrd="0" destOrd="0" presId="urn:microsoft.com/office/officeart/2005/8/layout/process5"/>
    <dgm:cxn modelId="{990C868F-EBD9-40A9-A7B7-E5D6316C20D8}" srcId="{A8301008-09B6-4553-94BE-5D396582DCC8}" destId="{A06D4F02-82BD-459D-A133-5D3C31D50D61}" srcOrd="4" destOrd="0" parTransId="{37FC3C28-A7C8-4801-83FD-DDA844516FE4}" sibTransId="{4AFC7D66-B7D6-47C6-B5E4-1845580CDA8C}"/>
    <dgm:cxn modelId="{781B16E5-0FA3-45AC-A1DF-C8CFEF52E2C6}" type="presOf" srcId="{EBD0066D-37E3-4F8A-A165-B993A62266D2}" destId="{CD77A9E6-64C8-4218-BEBE-33B14121CC33}" srcOrd="1" destOrd="0" presId="urn:microsoft.com/office/officeart/2005/8/layout/process5"/>
    <dgm:cxn modelId="{2F7D3A89-D6AC-4745-B838-9C93E6084800}" type="presOf" srcId="{A06D4F02-82BD-459D-A133-5D3C31D50D61}" destId="{7F9A1F22-0871-4FD8-8DA0-69EDFF376014}" srcOrd="0" destOrd="0" presId="urn:microsoft.com/office/officeart/2005/8/layout/process5"/>
    <dgm:cxn modelId="{7DEB7967-2134-42F8-87E9-9BC99B4102EB}" type="presOf" srcId="{6308470E-9BC6-4E2A-8C06-0F8BED6D1760}" destId="{0C599D4E-9349-4394-9F50-22BC32B3E4D6}" srcOrd="1" destOrd="0" presId="urn:microsoft.com/office/officeart/2005/8/layout/process5"/>
    <dgm:cxn modelId="{CD6DE781-F8F8-4595-83C8-0A853CE7CA50}" type="presOf" srcId="{AEE140E0-81A7-41A6-8181-D2980C9CC2C4}" destId="{BE6835C0-F11D-485E-A1EF-F79962D343C4}" srcOrd="0" destOrd="1" presId="urn:microsoft.com/office/officeart/2005/8/layout/process5"/>
    <dgm:cxn modelId="{123221D4-93CE-4E59-896C-FDDCB89EA0CC}" type="presOf" srcId="{6839A087-B316-4D5C-8E58-E99521D8B16A}" destId="{7F9A1F22-0871-4FD8-8DA0-69EDFF376014}" srcOrd="0" destOrd="1" presId="urn:microsoft.com/office/officeart/2005/8/layout/process5"/>
    <dgm:cxn modelId="{553CB4CB-B72B-4015-B036-9FE949E63F09}" srcId="{A8301008-09B6-4553-94BE-5D396582DCC8}" destId="{08719781-270C-46EB-BD36-299F2D08B1C8}" srcOrd="5" destOrd="0" parTransId="{C38BA8F2-2776-456F-828C-595811ABD112}" sibTransId="{7FCAE89F-3D4D-4C31-924B-95DF1BC145E4}"/>
    <dgm:cxn modelId="{B5CBA6CD-06ED-4829-AA4C-C5E17A7443A5}" type="presOf" srcId="{4AFC7D66-B7D6-47C6-B5E4-1845580CDA8C}" destId="{D907E615-3415-4A16-9C1F-EE995D9962AB}" srcOrd="1"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1017DCBC-F499-47FE-865B-1C7645D62F5B}" srcId="{A8301008-09B6-4553-94BE-5D396582DCC8}" destId="{20C0880A-78A5-40AE-A802-EC022A066119}" srcOrd="0" destOrd="0" parTransId="{2339954A-1226-4F57-A5F4-BEF5950A72BE}" sibTransId="{E221AE80-7EF3-481C-89E2-9D70F5972647}"/>
    <dgm:cxn modelId="{E8037901-7148-45B4-87D3-27F75C97D70B}" srcId="{A8301008-09B6-4553-94BE-5D396582DCC8}" destId="{6CA37713-CFB2-4547-9D56-9691E054E0C5}" srcOrd="1" destOrd="0" parTransId="{A73AE03C-B526-465A-9FB4-351CFEFF09E3}" sibTransId="{6308470E-9BC6-4E2A-8C06-0F8BED6D1760}"/>
    <dgm:cxn modelId="{A68AB589-BD47-41E7-AEFC-A7081B22D4DE}" type="presOf" srcId="{6BC8DFB4-BBB2-455F-B1B8-5E89982FF689}" destId="{8A9A6598-0600-4EF8-8E24-2704FCEE5982}" srcOrd="0" destOrd="1" presId="urn:microsoft.com/office/officeart/2005/8/layout/process5"/>
    <dgm:cxn modelId="{8C03CCE6-22D6-4862-9EF4-FA1BC26B8E29}" type="presParOf" srcId="{CCCC8B2A-AAC3-4AE9-AEC3-8245FA4C108D}" destId="{5A7A370F-AEB1-4787-AE24-E6B7467A25D0}" srcOrd="0" destOrd="0" presId="urn:microsoft.com/office/officeart/2005/8/layout/process5"/>
    <dgm:cxn modelId="{94BE086D-EC88-4E01-8D2D-CB997AC70A66}" type="presParOf" srcId="{CCCC8B2A-AAC3-4AE9-AEC3-8245FA4C108D}" destId="{84A43DD8-C158-45A6-B5F3-38790936B69C}" srcOrd="1" destOrd="0" presId="urn:microsoft.com/office/officeart/2005/8/layout/process5"/>
    <dgm:cxn modelId="{52682AD4-C76A-4DB2-81E9-BDC320449669}" type="presParOf" srcId="{84A43DD8-C158-45A6-B5F3-38790936B69C}" destId="{99953EF6-0246-4E74-8DE2-89BE221CD6E3}" srcOrd="0" destOrd="0" presId="urn:microsoft.com/office/officeart/2005/8/layout/process5"/>
    <dgm:cxn modelId="{BC21060A-315A-4E9B-B395-F4B9E443131E}" type="presParOf" srcId="{CCCC8B2A-AAC3-4AE9-AEC3-8245FA4C108D}" destId="{BE6835C0-F11D-485E-A1EF-F79962D343C4}" srcOrd="2" destOrd="0" presId="urn:microsoft.com/office/officeart/2005/8/layout/process5"/>
    <dgm:cxn modelId="{EAABD2D0-D400-473D-9421-A62F6B17113C}" type="presParOf" srcId="{CCCC8B2A-AAC3-4AE9-AEC3-8245FA4C108D}" destId="{36C01E2E-2E76-4812-8D9A-ECD1E0DCE96C}" srcOrd="3" destOrd="0" presId="urn:microsoft.com/office/officeart/2005/8/layout/process5"/>
    <dgm:cxn modelId="{CB769C0C-BBFE-4E46-AA8D-E2C160F4572F}" type="presParOf" srcId="{36C01E2E-2E76-4812-8D9A-ECD1E0DCE96C}" destId="{0C599D4E-9349-4394-9F50-22BC32B3E4D6}" srcOrd="0" destOrd="0" presId="urn:microsoft.com/office/officeart/2005/8/layout/process5"/>
    <dgm:cxn modelId="{552DFE5E-44DC-4F30-86EE-8D33E049C505}" type="presParOf" srcId="{CCCC8B2A-AAC3-4AE9-AEC3-8245FA4C108D}" destId="{AEC35072-E06E-43CB-AD0C-4FCC5CB1EFF6}" srcOrd="4" destOrd="0" presId="urn:microsoft.com/office/officeart/2005/8/layout/process5"/>
    <dgm:cxn modelId="{EA1B09CB-A5DC-47AD-981C-570C4BDA680E}" type="presParOf" srcId="{CCCC8B2A-AAC3-4AE9-AEC3-8245FA4C108D}" destId="{A884FA77-79F7-428A-809F-6E557E9CA2B8}" srcOrd="5" destOrd="0" presId="urn:microsoft.com/office/officeart/2005/8/layout/process5"/>
    <dgm:cxn modelId="{730C8020-F367-482C-80A9-A834D9E8FD71}" type="presParOf" srcId="{A884FA77-79F7-428A-809F-6E557E9CA2B8}" destId="{CD77A9E6-64C8-4218-BEBE-33B14121CC33}" srcOrd="0" destOrd="0" presId="urn:microsoft.com/office/officeart/2005/8/layout/process5"/>
    <dgm:cxn modelId="{79843417-CC31-4AB8-A41B-7EE0FF909542}" type="presParOf" srcId="{CCCC8B2A-AAC3-4AE9-AEC3-8245FA4C108D}" destId="{8A9A6598-0600-4EF8-8E24-2704FCEE5982}" srcOrd="6" destOrd="0" presId="urn:microsoft.com/office/officeart/2005/8/layout/process5"/>
    <dgm:cxn modelId="{FBBD0513-34D7-4A58-895C-A80576F6B1AC}" type="presParOf" srcId="{CCCC8B2A-AAC3-4AE9-AEC3-8245FA4C108D}" destId="{DA9608DA-E81E-4C14-820D-4E703A3700DF}" srcOrd="7" destOrd="0" presId="urn:microsoft.com/office/officeart/2005/8/layout/process5"/>
    <dgm:cxn modelId="{0D271F4C-1F08-487B-BEB7-03F5FA708E6A}" type="presParOf" srcId="{DA9608DA-E81E-4C14-820D-4E703A3700DF}" destId="{C913B160-233D-42A4-915C-C69DFC97A9AD}" srcOrd="0" destOrd="0" presId="urn:microsoft.com/office/officeart/2005/8/layout/process5"/>
    <dgm:cxn modelId="{9166745F-65B7-46FB-9FBC-059C62B84BF7}" type="presParOf" srcId="{CCCC8B2A-AAC3-4AE9-AEC3-8245FA4C108D}" destId="{7F9A1F22-0871-4FD8-8DA0-69EDFF376014}" srcOrd="8" destOrd="0" presId="urn:microsoft.com/office/officeart/2005/8/layout/process5"/>
    <dgm:cxn modelId="{CC0A0352-38A6-4986-9C96-F71A8C50B7D4}" type="presParOf" srcId="{CCCC8B2A-AAC3-4AE9-AEC3-8245FA4C108D}" destId="{E065E111-FF90-434F-9CF9-D54CFF1BB724}" srcOrd="9" destOrd="0" presId="urn:microsoft.com/office/officeart/2005/8/layout/process5"/>
    <dgm:cxn modelId="{929E3B8C-CB6F-4479-BA98-6E56DE89C8DA}" type="presParOf" srcId="{E065E111-FF90-434F-9CF9-D54CFF1BB724}" destId="{D907E615-3415-4A16-9C1F-EE995D9962AB}" srcOrd="0" destOrd="0" presId="urn:microsoft.com/office/officeart/2005/8/layout/process5"/>
    <dgm:cxn modelId="{6A1EBA42-5FE6-4F07-9A0F-BC9EDB700CFA}" type="presParOf" srcId="{CCCC8B2A-AAC3-4AE9-AEC3-8245FA4C108D}" destId="{31027542-A03D-41D0-AB6C-B72C288A5A78}"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5A4551-8676-408F-BC0C-5ACAA6F93E97}"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ru-RU"/>
        </a:p>
      </dgm:t>
    </dgm:pt>
    <dgm:pt modelId="{5E0661AC-CFD9-4443-8936-AF4ED8B6A193}">
      <dgm:prSet/>
      <dgm:spPr/>
      <dgm:t>
        <a:bodyPr/>
        <a:lstStyle/>
        <a:p>
          <a:pPr algn="ctr"/>
          <a:r>
            <a:rPr lang="es-ES" dirty="0" smtClean="0"/>
            <a:t>En el borrador de NIMF 12 revisado, los cambios se indican con </a:t>
          </a:r>
          <a:r>
            <a:rPr lang="es-ES" u="sng" dirty="0" smtClean="0"/>
            <a:t>texto negro</a:t>
          </a:r>
          <a:r>
            <a:rPr lang="es-ES" dirty="0" smtClean="0"/>
            <a:t>.</a:t>
          </a:r>
          <a:endParaRPr lang="ru-RU" u="sng" dirty="0"/>
        </a:p>
      </dgm:t>
    </dgm:pt>
    <dgm:pt modelId="{BC188220-F169-4C2D-8890-D28EFE32A631}" type="parTrans" cxnId="{B211DE59-9562-4B61-91ED-3070FB8B0EC8}">
      <dgm:prSet/>
      <dgm:spPr/>
      <dgm:t>
        <a:bodyPr/>
        <a:lstStyle/>
        <a:p>
          <a:endParaRPr lang="ru-RU"/>
        </a:p>
      </dgm:t>
    </dgm:pt>
    <dgm:pt modelId="{D78CE543-BCD0-4FAE-8156-22A31C32C5FA}" type="sibTrans" cxnId="{B211DE59-9562-4B61-91ED-3070FB8B0EC8}">
      <dgm:prSet/>
      <dgm:spPr/>
      <dgm:t>
        <a:bodyPr/>
        <a:lstStyle/>
        <a:p>
          <a:endParaRPr lang="ru-RU"/>
        </a:p>
      </dgm:t>
    </dgm:pt>
    <dgm:pt modelId="{C47CE511-8895-4A78-9851-6FC235D45339}">
      <dgm:prSet>
        <dgm:style>
          <a:lnRef idx="2">
            <a:schemeClr val="accent5"/>
          </a:lnRef>
          <a:fillRef idx="1">
            <a:schemeClr val="lt1"/>
          </a:fillRef>
          <a:effectRef idx="0">
            <a:schemeClr val="accent5"/>
          </a:effectRef>
          <a:fontRef idx="minor">
            <a:schemeClr val="dk1"/>
          </a:fontRef>
        </dgm:style>
      </dgm:prSet>
      <dgm:spPr/>
      <dgm:t>
        <a:bodyPr/>
        <a:lstStyle/>
        <a:p>
          <a:pPr algn="ctr"/>
          <a:r>
            <a:rPr lang="en-GB" dirty="0" err="1" smtClean="0">
              <a:solidFill>
                <a:schemeClr val="bg1">
                  <a:lumMod val="50000"/>
                </a:schemeClr>
              </a:solidFill>
            </a:rPr>
            <a:t>Texto</a:t>
          </a:r>
          <a:r>
            <a:rPr lang="en-GB" dirty="0" smtClean="0">
              <a:solidFill>
                <a:schemeClr val="bg1">
                  <a:lumMod val="50000"/>
                </a:schemeClr>
              </a:solidFill>
            </a:rPr>
            <a:t> </a:t>
          </a:r>
          <a:r>
            <a:rPr lang="en-GB" dirty="0" err="1" smtClean="0">
              <a:solidFill>
                <a:schemeClr val="bg1">
                  <a:lumMod val="50000"/>
                </a:schemeClr>
              </a:solidFill>
            </a:rPr>
            <a:t>grís</a:t>
          </a:r>
          <a:r>
            <a:rPr lang="en-GB" dirty="0" smtClean="0">
              <a:solidFill>
                <a:schemeClr val="bg1">
                  <a:lumMod val="50000"/>
                </a:schemeClr>
              </a:solidFill>
            </a:rPr>
            <a:t> </a:t>
          </a:r>
          <a:r>
            <a:rPr lang="en-GB" dirty="0" smtClean="0">
              <a:solidFill>
                <a:schemeClr val="tx1"/>
              </a:solidFill>
            </a:rPr>
            <a:t>n</a:t>
          </a:r>
          <a:r>
            <a:rPr lang="es-ES" dirty="0" smtClean="0"/>
            <a:t>o se modificó y no está abierto para comentarios.</a:t>
          </a:r>
          <a:endParaRPr lang="ru-RU" dirty="0"/>
        </a:p>
      </dgm:t>
    </dgm:pt>
    <dgm:pt modelId="{CEEB7FEE-198F-4B1B-925F-CC8983AB196A}" type="parTrans" cxnId="{A30F9608-6345-4BD0-B817-C950B2996431}">
      <dgm:prSet/>
      <dgm:spPr/>
      <dgm:t>
        <a:bodyPr/>
        <a:lstStyle/>
        <a:p>
          <a:endParaRPr lang="ru-RU"/>
        </a:p>
      </dgm:t>
    </dgm:pt>
    <dgm:pt modelId="{283C0817-DCED-4561-ABF7-00F9525EA0C5}" type="sibTrans" cxnId="{A30F9608-6345-4BD0-B817-C950B2996431}">
      <dgm:prSet/>
      <dgm:spPr/>
      <dgm:t>
        <a:bodyPr/>
        <a:lstStyle/>
        <a:p>
          <a:endParaRPr lang="ru-RU"/>
        </a:p>
      </dgm:t>
    </dgm:pt>
    <dgm:pt modelId="{B7F47CCA-BD35-4078-803B-A3A508109B9C}" type="pres">
      <dgm:prSet presAssocID="{6C5A4551-8676-408F-BC0C-5ACAA6F93E97}" presName="linear" presStyleCnt="0">
        <dgm:presLayoutVars>
          <dgm:animLvl val="lvl"/>
          <dgm:resizeHandles val="exact"/>
        </dgm:presLayoutVars>
      </dgm:prSet>
      <dgm:spPr/>
      <dgm:t>
        <a:bodyPr/>
        <a:lstStyle/>
        <a:p>
          <a:endParaRPr lang="en-US"/>
        </a:p>
      </dgm:t>
    </dgm:pt>
    <dgm:pt modelId="{E0C0B049-8B2F-49B7-AD83-DC8D5598E1C6}" type="pres">
      <dgm:prSet presAssocID="{5E0661AC-CFD9-4443-8936-AF4ED8B6A193}" presName="parentText" presStyleLbl="node1" presStyleIdx="0" presStyleCnt="2" custLinFactY="-36398" custLinFactNeighborX="0" custLinFactNeighborY="-100000">
        <dgm:presLayoutVars>
          <dgm:chMax val="0"/>
          <dgm:bulletEnabled val="1"/>
        </dgm:presLayoutVars>
      </dgm:prSet>
      <dgm:spPr/>
      <dgm:t>
        <a:bodyPr/>
        <a:lstStyle/>
        <a:p>
          <a:endParaRPr lang="en-US"/>
        </a:p>
      </dgm:t>
    </dgm:pt>
    <dgm:pt modelId="{D9099D57-9C91-4DE2-B360-393BD0D04E72}" type="pres">
      <dgm:prSet presAssocID="{D78CE543-BCD0-4FAE-8156-22A31C32C5FA}" presName="spacer" presStyleCnt="0"/>
      <dgm:spPr/>
      <dgm:t>
        <a:bodyPr/>
        <a:lstStyle/>
        <a:p>
          <a:endParaRPr lang="en-US"/>
        </a:p>
      </dgm:t>
    </dgm:pt>
    <dgm:pt modelId="{0B1AFAF4-3C31-4EBD-8395-F85F00F8151D}" type="pres">
      <dgm:prSet presAssocID="{C47CE511-8895-4A78-9851-6FC235D45339}" presName="parentText" presStyleLbl="node1" presStyleIdx="1" presStyleCnt="2">
        <dgm:presLayoutVars>
          <dgm:chMax val="0"/>
          <dgm:bulletEnabled val="1"/>
        </dgm:presLayoutVars>
      </dgm:prSet>
      <dgm:spPr/>
      <dgm:t>
        <a:bodyPr/>
        <a:lstStyle/>
        <a:p>
          <a:endParaRPr lang="en-US"/>
        </a:p>
      </dgm:t>
    </dgm:pt>
  </dgm:ptLst>
  <dgm:cxnLst>
    <dgm:cxn modelId="{4C59E6AA-5710-4678-AEF6-FFA6CFD0C5DF}" type="presOf" srcId="{C47CE511-8895-4A78-9851-6FC235D45339}" destId="{0B1AFAF4-3C31-4EBD-8395-F85F00F8151D}" srcOrd="0" destOrd="0" presId="urn:microsoft.com/office/officeart/2005/8/layout/vList2"/>
    <dgm:cxn modelId="{DDA9A97D-F532-476F-B15B-02543493D7F0}" type="presOf" srcId="{5E0661AC-CFD9-4443-8936-AF4ED8B6A193}" destId="{E0C0B049-8B2F-49B7-AD83-DC8D5598E1C6}" srcOrd="0" destOrd="0" presId="urn:microsoft.com/office/officeart/2005/8/layout/vList2"/>
    <dgm:cxn modelId="{A30F9608-6345-4BD0-B817-C950B2996431}" srcId="{6C5A4551-8676-408F-BC0C-5ACAA6F93E97}" destId="{C47CE511-8895-4A78-9851-6FC235D45339}" srcOrd="1" destOrd="0" parTransId="{CEEB7FEE-198F-4B1B-925F-CC8983AB196A}" sibTransId="{283C0817-DCED-4561-ABF7-00F9525EA0C5}"/>
    <dgm:cxn modelId="{F3CE11B2-716A-4D04-BA6A-5035A896D6FE}" type="presOf" srcId="{6C5A4551-8676-408F-BC0C-5ACAA6F93E97}" destId="{B7F47CCA-BD35-4078-803B-A3A508109B9C}" srcOrd="0" destOrd="0" presId="urn:microsoft.com/office/officeart/2005/8/layout/vList2"/>
    <dgm:cxn modelId="{B211DE59-9562-4B61-91ED-3070FB8B0EC8}" srcId="{6C5A4551-8676-408F-BC0C-5ACAA6F93E97}" destId="{5E0661AC-CFD9-4443-8936-AF4ED8B6A193}" srcOrd="0" destOrd="0" parTransId="{BC188220-F169-4C2D-8890-D28EFE32A631}" sibTransId="{D78CE543-BCD0-4FAE-8156-22A31C32C5FA}"/>
    <dgm:cxn modelId="{8AD7D477-E7E8-4D42-99A1-667959FBE017}" type="presParOf" srcId="{B7F47CCA-BD35-4078-803B-A3A508109B9C}" destId="{E0C0B049-8B2F-49B7-AD83-DC8D5598E1C6}" srcOrd="0" destOrd="0" presId="urn:microsoft.com/office/officeart/2005/8/layout/vList2"/>
    <dgm:cxn modelId="{FAD36E33-D2F6-439D-876F-829282A16A60}" type="presParOf" srcId="{B7F47CCA-BD35-4078-803B-A3A508109B9C}" destId="{D9099D57-9C91-4DE2-B360-393BD0D04E72}" srcOrd="1" destOrd="0" presId="urn:microsoft.com/office/officeart/2005/8/layout/vList2"/>
    <dgm:cxn modelId="{9FBFD60C-750C-4F72-8440-35115865CD9F}" type="presParOf" srcId="{B7F47CCA-BD35-4078-803B-A3A508109B9C}" destId="{0B1AFAF4-3C31-4EBD-8395-F85F00F8151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3" y="56147"/>
          <a:ext cx="2537345" cy="754447"/>
        </a:xfrm>
        <a:prstGeom prst="roundRect">
          <a:avLst>
            <a:gd name="adj" fmla="val 10000"/>
          </a:avLst>
        </a:prstGeom>
        <a:no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fr-FR" sz="1200" b="1" kern="1200" dirty="0" smtClean="0">
              <a:solidFill>
                <a:schemeClr val="tx1"/>
              </a:solidFill>
            </a:rPr>
            <a:t>CN Nov (2015)</a:t>
          </a:r>
          <a:endParaRPr lang="en-US" sz="1200" b="1" kern="1200" dirty="0" smtClean="0">
            <a:solidFill>
              <a:schemeClr val="tx1"/>
            </a:solidFill>
            <a:effectLst/>
          </a:endParaRPr>
        </a:p>
        <a:p>
          <a:pPr marL="57150" lvl="1" indent="-57150" algn="l" defTabSz="400050">
            <a:lnSpc>
              <a:spcPct val="90000"/>
            </a:lnSpc>
            <a:spcBef>
              <a:spcPct val="0"/>
            </a:spcBef>
            <a:spcAft>
              <a:spcPct val="15000"/>
            </a:spcAft>
            <a:buChar char="••"/>
          </a:pPr>
          <a:r>
            <a:rPr lang="en-US" sz="900" kern="1200" dirty="0" err="1" smtClean="0">
              <a:solidFill>
                <a:schemeClr val="tx1"/>
              </a:solidFill>
            </a:rPr>
            <a:t>Recomienda</a:t>
          </a:r>
          <a:r>
            <a:rPr lang="en-US" sz="900" kern="1200" dirty="0" smtClean="0">
              <a:solidFill>
                <a:schemeClr val="tx1"/>
              </a:solidFill>
            </a:rPr>
            <a:t> </a:t>
          </a:r>
          <a:r>
            <a:rPr lang="en-US" sz="900" kern="1200" dirty="0" err="1" smtClean="0">
              <a:solidFill>
                <a:schemeClr val="tx1"/>
              </a:solidFill>
            </a:rPr>
            <a:t>agregar</a:t>
          </a:r>
          <a:r>
            <a:rPr lang="en-US" sz="900" kern="1200" dirty="0" smtClean="0">
              <a:solidFill>
                <a:schemeClr val="tx1"/>
              </a:solidFill>
            </a:rPr>
            <a:t> el </a:t>
          </a:r>
          <a:r>
            <a:rPr lang="en-US" sz="900" kern="1200" dirty="0" err="1" smtClean="0">
              <a:solidFill>
                <a:schemeClr val="tx1"/>
              </a:solidFill>
            </a:rPr>
            <a:t>tema</a:t>
          </a:r>
          <a:r>
            <a:rPr lang="en-US" sz="900" kern="1200" dirty="0" smtClean="0">
              <a:solidFill>
                <a:schemeClr val="tx1"/>
              </a:solidFill>
            </a:rPr>
            <a:t> al </a:t>
          </a:r>
          <a:r>
            <a:rPr lang="en-US" sz="900" kern="1200" dirty="0" err="1" smtClean="0">
              <a:solidFill>
                <a:schemeClr val="tx1"/>
              </a:solidFill>
            </a:rPr>
            <a:t>programa</a:t>
          </a:r>
          <a:r>
            <a:rPr lang="en-US" sz="900" kern="1200" dirty="0" smtClean="0">
              <a:solidFill>
                <a:schemeClr val="tx1"/>
              </a:solidFill>
            </a:rPr>
            <a:t> de </a:t>
          </a:r>
          <a:r>
            <a:rPr lang="en-US" sz="900" kern="1200" dirty="0" err="1" smtClean="0">
              <a:solidFill>
                <a:schemeClr val="tx1"/>
              </a:solidFill>
            </a:rPr>
            <a:t>trabajo</a:t>
          </a:r>
          <a:endParaRPr lang="ru-RU" sz="900" kern="1200" dirty="0">
            <a:solidFill>
              <a:schemeClr val="tx1"/>
            </a:solidFill>
            <a:effectLst/>
          </a:endParaRPr>
        </a:p>
      </dsp:txBody>
      <dsp:txXfrm>
        <a:off x="22100" y="78244"/>
        <a:ext cx="2493151" cy="710253"/>
      </dsp:txXfrm>
    </dsp:sp>
    <dsp:sp modelId="{84A43DD8-C158-45A6-B5F3-38790936B69C}">
      <dsp:nvSpPr>
        <dsp:cNvPr id="0" name=""/>
        <dsp:cNvSpPr/>
      </dsp:nvSpPr>
      <dsp:spPr>
        <a:xfrm rot="21533933">
          <a:off x="2634027" y="238675"/>
          <a:ext cx="233001" cy="33242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ru-RU" sz="1000" kern="1200">
            <a:effectLst>
              <a:outerShdw blurRad="38100" dist="38100" dir="2700000" algn="tl">
                <a:srgbClr val="000000">
                  <a:alpha val="43137"/>
                </a:srgbClr>
              </a:outerShdw>
            </a:effectLst>
          </a:endParaRPr>
        </a:p>
      </dsp:txBody>
      <dsp:txXfrm>
        <a:off x="2634033" y="305833"/>
        <a:ext cx="163101" cy="199457"/>
      </dsp:txXfrm>
    </dsp:sp>
    <dsp:sp modelId="{BE6835C0-F11D-485E-A1EF-F79962D343C4}">
      <dsp:nvSpPr>
        <dsp:cNvPr id="0" name=""/>
        <dsp:cNvSpPr/>
      </dsp:nvSpPr>
      <dsp:spPr>
        <a:xfrm>
          <a:off x="2976892" y="70709"/>
          <a:ext cx="3595850" cy="590546"/>
        </a:xfrm>
        <a:prstGeom prst="roundRect">
          <a:avLst>
            <a:gd name="adj" fmla="val 10000"/>
          </a:avLst>
        </a:prstGeom>
        <a:no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fr-FR" sz="1200" b="1" kern="1200" dirty="0" smtClean="0">
              <a:solidFill>
                <a:schemeClr val="tx1"/>
              </a:solidFill>
            </a:rPr>
            <a:t>CMF-11 (2016)</a:t>
          </a:r>
          <a:endParaRPr lang="ru-RU" sz="1200" b="1" kern="1200" dirty="0">
            <a:solidFill>
              <a:schemeClr val="tx1"/>
            </a:solidFill>
            <a:effectLst/>
          </a:endParaRPr>
        </a:p>
        <a:p>
          <a:pPr marL="57150" lvl="1" indent="-57150" algn="l" defTabSz="400050">
            <a:lnSpc>
              <a:spcPct val="90000"/>
            </a:lnSpc>
            <a:spcBef>
              <a:spcPct val="0"/>
            </a:spcBef>
            <a:spcAft>
              <a:spcPct val="15000"/>
            </a:spcAft>
            <a:buChar char="••"/>
          </a:pPr>
          <a:r>
            <a:rPr lang="en-US" sz="900" kern="1200" dirty="0" err="1" smtClean="0">
              <a:solidFill>
                <a:schemeClr val="tx1"/>
              </a:solidFill>
            </a:rPr>
            <a:t>Agregó</a:t>
          </a:r>
          <a:r>
            <a:rPr lang="en-US" sz="900" kern="1200" dirty="0" smtClean="0">
              <a:solidFill>
                <a:schemeClr val="tx1"/>
              </a:solidFill>
            </a:rPr>
            <a:t> el </a:t>
          </a:r>
          <a:r>
            <a:rPr lang="en-US" sz="900" kern="1200" dirty="0" err="1" smtClean="0">
              <a:solidFill>
                <a:schemeClr val="tx1"/>
              </a:solidFill>
            </a:rPr>
            <a:t>tema</a:t>
          </a:r>
          <a:r>
            <a:rPr lang="en-US" sz="900" kern="1200" dirty="0" smtClean="0">
              <a:solidFill>
                <a:schemeClr val="tx1"/>
              </a:solidFill>
            </a:rPr>
            <a:t> al </a:t>
          </a:r>
          <a:r>
            <a:rPr lang="en-US" sz="900" kern="1200" dirty="0" err="1" smtClean="0">
              <a:solidFill>
                <a:schemeClr val="tx1"/>
              </a:solidFill>
            </a:rPr>
            <a:t>programa</a:t>
          </a:r>
          <a:r>
            <a:rPr lang="en-US" sz="900" kern="1200" dirty="0" smtClean="0">
              <a:solidFill>
                <a:schemeClr val="tx1"/>
              </a:solidFill>
            </a:rPr>
            <a:t> de </a:t>
          </a:r>
          <a:r>
            <a:rPr lang="en-US" sz="900" kern="1200" dirty="0" err="1" smtClean="0">
              <a:solidFill>
                <a:schemeClr val="tx1"/>
              </a:solidFill>
            </a:rPr>
            <a:t>trabajo</a:t>
          </a:r>
          <a:r>
            <a:rPr lang="en-US" sz="900" kern="1200" dirty="0" smtClean="0">
              <a:solidFill>
                <a:schemeClr val="tx1"/>
              </a:solidFill>
            </a:rPr>
            <a:t> con </a:t>
          </a:r>
          <a:r>
            <a:rPr lang="en-US" sz="900" kern="1200" dirty="0" err="1" smtClean="0">
              <a:solidFill>
                <a:schemeClr val="tx1"/>
              </a:solidFill>
            </a:rPr>
            <a:t>prioridad</a:t>
          </a:r>
          <a:r>
            <a:rPr lang="en-US" sz="900" kern="1200" dirty="0" smtClean="0">
              <a:solidFill>
                <a:schemeClr val="tx1"/>
              </a:solidFill>
            </a:rPr>
            <a:t> 2</a:t>
          </a:r>
          <a:endParaRPr lang="ru-RU" sz="900" kern="1200" dirty="0">
            <a:solidFill>
              <a:schemeClr val="tx1"/>
            </a:solidFill>
            <a:effectLst/>
          </a:endParaRPr>
        </a:p>
      </dsp:txBody>
      <dsp:txXfrm>
        <a:off x="2994189" y="88006"/>
        <a:ext cx="3561256" cy="555952"/>
      </dsp:txXfrm>
    </dsp:sp>
    <dsp:sp modelId="{36C01E2E-2E76-4812-8D9A-ECD1E0DCE96C}">
      <dsp:nvSpPr>
        <dsp:cNvPr id="0" name=""/>
        <dsp:cNvSpPr/>
      </dsp:nvSpPr>
      <dsp:spPr>
        <a:xfrm rot="5400000">
          <a:off x="4706737" y="595508"/>
          <a:ext cx="160573" cy="332429"/>
        </a:xfrm>
        <a:prstGeom prst="rightArrow">
          <a:avLst>
            <a:gd name="adj1" fmla="val 60000"/>
            <a:gd name="adj2" fmla="val 50000"/>
          </a:avLst>
        </a:prstGeom>
        <a:solidFill>
          <a:schemeClr val="accent4">
            <a:hueOff val="451619"/>
            <a:satOff val="-2952"/>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5400000">
        <a:off x="4687295" y="681436"/>
        <a:ext cx="199457" cy="112401"/>
      </dsp:txXfrm>
    </dsp:sp>
    <dsp:sp modelId="{AEC35072-E06E-43CB-AD0C-4FCC5CB1EFF6}">
      <dsp:nvSpPr>
        <dsp:cNvPr id="0" name=""/>
        <dsp:cNvSpPr/>
      </dsp:nvSpPr>
      <dsp:spPr>
        <a:xfrm>
          <a:off x="2985525" y="868403"/>
          <a:ext cx="3630219" cy="669155"/>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fr-FR" sz="1200" b="1" kern="1200" dirty="0" smtClean="0">
              <a:solidFill>
                <a:schemeClr val="tx1"/>
              </a:solidFill>
            </a:rPr>
            <a:t>CN Feb (2018)</a:t>
          </a:r>
          <a:endParaRPr lang="ru-RU" sz="1200" b="1" kern="1200" dirty="0">
            <a:solidFill>
              <a:schemeClr val="tx1"/>
            </a:solidFill>
            <a:effectLst/>
          </a:endParaRPr>
        </a:p>
        <a:p>
          <a:pPr marL="57150" lvl="1" indent="-57150" algn="l" defTabSz="400050">
            <a:lnSpc>
              <a:spcPct val="90000"/>
            </a:lnSpc>
            <a:spcBef>
              <a:spcPct val="0"/>
            </a:spcBef>
            <a:spcAft>
              <a:spcPct val="15000"/>
            </a:spcAft>
            <a:buChar char="••"/>
          </a:pPr>
          <a:r>
            <a:rPr lang="en-US" sz="900" kern="1200" dirty="0" err="1" smtClean="0">
              <a:solidFill>
                <a:schemeClr val="tx1"/>
              </a:solidFill>
            </a:rPr>
            <a:t>Aprobó</a:t>
          </a:r>
          <a:r>
            <a:rPr lang="en-US" sz="900" kern="1200" dirty="0" smtClean="0">
              <a:solidFill>
                <a:schemeClr val="tx1"/>
              </a:solidFill>
            </a:rPr>
            <a:t> </a:t>
          </a:r>
          <a:r>
            <a:rPr lang="en-US" sz="900" b="1" kern="1200" dirty="0" err="1" smtClean="0">
              <a:solidFill>
                <a:schemeClr val="tx1"/>
              </a:solidFill>
            </a:rPr>
            <a:t>Especificación</a:t>
          </a:r>
          <a:r>
            <a:rPr lang="en-US" sz="900" b="1" kern="1200" dirty="0" smtClean="0">
              <a:solidFill>
                <a:schemeClr val="tx1"/>
              </a:solidFill>
            </a:rPr>
            <a:t> 67 </a:t>
          </a:r>
          <a:r>
            <a:rPr lang="en-US" sz="900" kern="1200" dirty="0" smtClean="0">
              <a:solidFill>
                <a:schemeClr val="tx1"/>
              </a:solidFill>
            </a:rPr>
            <a:t>(</a:t>
          </a:r>
          <a:r>
            <a:rPr lang="en-US" sz="900" i="1" kern="1200" dirty="0" err="1" smtClean="0">
              <a:solidFill>
                <a:schemeClr val="tx1"/>
              </a:solidFill>
            </a:rPr>
            <a:t>Revisión</a:t>
          </a:r>
          <a:r>
            <a:rPr lang="en-US" sz="900" i="1" kern="1200" dirty="0" smtClean="0">
              <a:solidFill>
                <a:schemeClr val="tx1"/>
              </a:solidFill>
            </a:rPr>
            <a:t> </a:t>
          </a:r>
          <a:r>
            <a:rPr lang="en-US" sz="900" i="1" kern="1200" dirty="0" err="1" smtClean="0">
              <a:solidFill>
                <a:schemeClr val="tx1"/>
              </a:solidFill>
            </a:rPr>
            <a:t>enfocada</a:t>
          </a:r>
          <a:r>
            <a:rPr lang="en-US" sz="900" i="1" kern="1200" dirty="0" smtClean="0">
              <a:solidFill>
                <a:schemeClr val="tx1"/>
              </a:solidFill>
            </a:rPr>
            <a:t> de la NIMF 12 </a:t>
          </a:r>
          <a:r>
            <a:rPr lang="en-US" sz="900" kern="1200" dirty="0" smtClean="0">
              <a:solidFill>
                <a:schemeClr val="tx1"/>
              </a:solidFill>
            </a:rPr>
            <a:t>(</a:t>
          </a:r>
          <a:r>
            <a:rPr lang="en-US" sz="900" kern="1200" dirty="0" err="1" smtClean="0">
              <a:solidFill>
                <a:schemeClr val="tx1"/>
              </a:solidFill>
            </a:rPr>
            <a:t>Certificados</a:t>
          </a:r>
          <a:r>
            <a:rPr lang="en-US" sz="900" kern="1200" dirty="0" smtClean="0">
              <a:solidFill>
                <a:schemeClr val="tx1"/>
              </a:solidFill>
            </a:rPr>
            <a:t> </a:t>
          </a:r>
          <a:r>
            <a:rPr lang="en-US" sz="900" kern="1200" dirty="0" err="1" smtClean="0">
              <a:solidFill>
                <a:schemeClr val="tx1"/>
              </a:solidFill>
            </a:rPr>
            <a:t>Fitosanitarios</a:t>
          </a:r>
          <a:r>
            <a:rPr lang="en-US" sz="900" kern="1200" dirty="0" smtClean="0">
              <a:solidFill>
                <a:schemeClr val="tx1"/>
              </a:solidFill>
            </a:rPr>
            <a:t>)</a:t>
          </a:r>
          <a:r>
            <a:rPr lang="en-US" sz="900" i="1" kern="1200" dirty="0" smtClean="0">
              <a:solidFill>
                <a:schemeClr val="tx1"/>
              </a:solidFill>
            </a:rPr>
            <a:t> con </a:t>
          </a:r>
          <a:r>
            <a:rPr lang="en-US" sz="900" i="1" kern="1200" dirty="0" err="1" smtClean="0">
              <a:solidFill>
                <a:schemeClr val="tx1"/>
              </a:solidFill>
            </a:rPr>
            <a:t>relación</a:t>
          </a:r>
          <a:r>
            <a:rPr lang="en-US" sz="900" i="1" kern="1200" dirty="0" smtClean="0">
              <a:solidFill>
                <a:schemeClr val="tx1"/>
              </a:solidFill>
            </a:rPr>
            <a:t> a la </a:t>
          </a:r>
          <a:r>
            <a:rPr lang="en-US" sz="900" i="1" kern="1200" dirty="0" err="1" smtClean="0">
              <a:solidFill>
                <a:schemeClr val="tx1"/>
              </a:solidFill>
            </a:rPr>
            <a:t>exportación</a:t>
          </a:r>
          <a:r>
            <a:rPr lang="en-US" sz="900" kern="1200" dirty="0" smtClean="0">
              <a:solidFill>
                <a:schemeClr val="tx1"/>
              </a:solidFill>
            </a:rPr>
            <a:t>)</a:t>
          </a:r>
          <a:endParaRPr lang="ru-RU" sz="900" kern="1200" dirty="0">
            <a:solidFill>
              <a:schemeClr val="tx1"/>
            </a:solidFill>
            <a:effectLst/>
          </a:endParaRPr>
        </a:p>
      </dsp:txBody>
      <dsp:txXfrm>
        <a:off x="3005124" y="888002"/>
        <a:ext cx="3591021" cy="629957"/>
      </dsp:txXfrm>
    </dsp:sp>
    <dsp:sp modelId="{A884FA77-79F7-428A-809F-6E557E9CA2B8}">
      <dsp:nvSpPr>
        <dsp:cNvPr id="0" name=""/>
        <dsp:cNvSpPr/>
      </dsp:nvSpPr>
      <dsp:spPr>
        <a:xfrm rot="10827029">
          <a:off x="2630436" y="1020754"/>
          <a:ext cx="242066" cy="332429"/>
        </a:xfrm>
        <a:prstGeom prst="rightArrow">
          <a:avLst>
            <a:gd name="adj1" fmla="val 60000"/>
            <a:gd name="adj2" fmla="val 50000"/>
          </a:avLst>
        </a:prstGeom>
        <a:solidFill>
          <a:schemeClr val="accent4">
            <a:hueOff val="903239"/>
            <a:satOff val="-5904"/>
            <a:lumOff val="352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ru-RU" sz="1000" kern="1200">
            <a:effectLst>
              <a:outerShdw blurRad="38100" dist="38100" dir="2700000" algn="tl">
                <a:srgbClr val="000000">
                  <a:alpha val="43137"/>
                </a:srgbClr>
              </a:outerShdw>
            </a:effectLst>
          </a:endParaRPr>
        </a:p>
      </dsp:txBody>
      <dsp:txXfrm rot="10800000">
        <a:off x="2703055" y="1087525"/>
        <a:ext cx="169446" cy="199457"/>
      </dsp:txXfrm>
    </dsp:sp>
    <dsp:sp modelId="{8A9A6598-0600-4EF8-8E24-2704FCEE5982}">
      <dsp:nvSpPr>
        <dsp:cNvPr id="0" name=""/>
        <dsp:cNvSpPr/>
      </dsp:nvSpPr>
      <dsp:spPr>
        <a:xfrm>
          <a:off x="3" y="908045"/>
          <a:ext cx="2528806" cy="534264"/>
        </a:xfrm>
        <a:prstGeom prst="roundRect">
          <a:avLst>
            <a:gd name="adj" fmla="val 10000"/>
          </a:avLst>
        </a:prstGeom>
        <a:noFill/>
        <a:ln w="127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fr-FR" sz="1200" b="1" kern="1200" dirty="0" smtClean="0">
              <a:solidFill>
                <a:schemeClr val="tx1"/>
              </a:solidFill>
            </a:rPr>
            <a:t>EWG Dic (2019)</a:t>
          </a:r>
          <a:endParaRPr lang="ru-RU" sz="1200" b="1" kern="1200" dirty="0">
            <a:solidFill>
              <a:schemeClr val="tx1"/>
            </a:solidFill>
            <a:effectLst/>
          </a:endParaRPr>
        </a:p>
        <a:p>
          <a:pPr marL="57150" lvl="1" indent="-57150" algn="l" defTabSz="400050">
            <a:lnSpc>
              <a:spcPct val="90000"/>
            </a:lnSpc>
            <a:spcBef>
              <a:spcPct val="0"/>
            </a:spcBef>
            <a:spcAft>
              <a:spcPct val="15000"/>
            </a:spcAft>
            <a:buChar char="••"/>
          </a:pPr>
          <a:r>
            <a:rPr lang="en-US" sz="900" kern="1200" dirty="0" err="1" smtClean="0">
              <a:solidFill>
                <a:schemeClr val="tx1"/>
              </a:solidFill>
            </a:rPr>
            <a:t>Produjo</a:t>
          </a:r>
          <a:r>
            <a:rPr lang="en-US" sz="900" kern="1200" dirty="0" smtClean="0">
              <a:solidFill>
                <a:schemeClr val="tx1"/>
              </a:solidFill>
            </a:rPr>
            <a:t> el primer </a:t>
          </a:r>
          <a:r>
            <a:rPr lang="en-US" sz="900" kern="1200" dirty="0" err="1" smtClean="0">
              <a:solidFill>
                <a:schemeClr val="tx1"/>
              </a:solidFill>
            </a:rPr>
            <a:t>borrador</a:t>
          </a:r>
          <a:endParaRPr lang="ru-RU" sz="900" kern="1200" dirty="0">
            <a:solidFill>
              <a:schemeClr val="tx1"/>
            </a:solidFill>
            <a:effectLst/>
          </a:endParaRPr>
        </a:p>
      </dsp:txBody>
      <dsp:txXfrm>
        <a:off x="15651" y="923693"/>
        <a:ext cx="2497510" cy="502968"/>
      </dsp:txXfrm>
    </dsp:sp>
    <dsp:sp modelId="{DA9608DA-E81E-4C14-820D-4E703A3700DF}">
      <dsp:nvSpPr>
        <dsp:cNvPr id="0" name=""/>
        <dsp:cNvSpPr/>
      </dsp:nvSpPr>
      <dsp:spPr>
        <a:xfrm rot="5385767">
          <a:off x="1193785" y="1400264"/>
          <a:ext cx="162437" cy="292680"/>
        </a:xfrm>
        <a:prstGeom prst="rightArrow">
          <a:avLst>
            <a:gd name="adj1" fmla="val 60000"/>
            <a:gd name="adj2" fmla="val 50000"/>
          </a:avLst>
        </a:prstGeom>
        <a:solidFill>
          <a:schemeClr val="accent4">
            <a:hueOff val="1354858"/>
            <a:satOff val="-8855"/>
            <a:lumOff val="5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5400000">
        <a:off x="1187099" y="1465386"/>
        <a:ext cx="175608" cy="113706"/>
      </dsp:txXfrm>
    </dsp:sp>
    <dsp:sp modelId="{7F9A1F22-0871-4FD8-8DA0-69EDFF376014}">
      <dsp:nvSpPr>
        <dsp:cNvPr id="0" name=""/>
        <dsp:cNvSpPr/>
      </dsp:nvSpPr>
      <dsp:spPr>
        <a:xfrm>
          <a:off x="0" y="1657351"/>
          <a:ext cx="2571700" cy="538864"/>
        </a:xfrm>
        <a:prstGeom prst="roundRect">
          <a:avLst>
            <a:gd name="adj" fmla="val 10000"/>
          </a:avLst>
        </a:prstGeom>
        <a:noFill/>
        <a:ln w="127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fr-FR" sz="1200" b="1" kern="1200" dirty="0" smtClean="0">
              <a:solidFill>
                <a:schemeClr val="tx1"/>
              </a:solidFill>
            </a:rPr>
            <a:t>CN May (2020)</a:t>
          </a:r>
          <a:endParaRPr lang="ru-RU" sz="1200" kern="1200" dirty="0">
            <a:solidFill>
              <a:schemeClr val="tx1"/>
            </a:solidFill>
            <a:effectLst/>
          </a:endParaRPr>
        </a:p>
        <a:p>
          <a:pPr marL="57150" lvl="1" indent="-57150" algn="l" defTabSz="400050">
            <a:lnSpc>
              <a:spcPct val="90000"/>
            </a:lnSpc>
            <a:spcBef>
              <a:spcPct val="0"/>
            </a:spcBef>
            <a:spcAft>
              <a:spcPct val="15000"/>
            </a:spcAft>
            <a:buChar char="••"/>
          </a:pPr>
          <a:r>
            <a:rPr lang="en-US" sz="900" kern="1200" dirty="0" err="1" smtClean="0">
              <a:solidFill>
                <a:schemeClr val="tx1"/>
              </a:solidFill>
            </a:rPr>
            <a:t>Aprobó</a:t>
          </a:r>
          <a:r>
            <a:rPr lang="en-US" sz="900" kern="1200" dirty="0" smtClean="0">
              <a:solidFill>
                <a:schemeClr val="tx1"/>
              </a:solidFill>
            </a:rPr>
            <a:t> el </a:t>
          </a:r>
          <a:r>
            <a:rPr lang="en-US" sz="900" kern="1200" dirty="0" err="1" smtClean="0">
              <a:solidFill>
                <a:schemeClr val="tx1"/>
              </a:solidFill>
            </a:rPr>
            <a:t>borrador</a:t>
          </a:r>
          <a:r>
            <a:rPr lang="en-US" sz="900" kern="1200" dirty="0" smtClean="0">
              <a:solidFill>
                <a:schemeClr val="tx1"/>
              </a:solidFill>
            </a:rPr>
            <a:t> </a:t>
          </a:r>
          <a:r>
            <a:rPr lang="en-US" sz="900" kern="1200" dirty="0" err="1" smtClean="0">
              <a:solidFill>
                <a:schemeClr val="tx1"/>
              </a:solidFill>
            </a:rPr>
            <a:t>para</a:t>
          </a:r>
          <a:r>
            <a:rPr lang="en-US" sz="900" kern="1200" dirty="0" smtClean="0">
              <a:solidFill>
                <a:schemeClr val="tx1"/>
              </a:solidFill>
            </a:rPr>
            <a:t> </a:t>
          </a:r>
          <a:r>
            <a:rPr lang="en-US" sz="900" kern="1200" dirty="0" err="1" smtClean="0">
              <a:solidFill>
                <a:schemeClr val="tx1"/>
              </a:solidFill>
            </a:rPr>
            <a:t>primera</a:t>
          </a:r>
          <a:r>
            <a:rPr lang="en-US" sz="900" kern="1200" dirty="0" smtClean="0">
              <a:solidFill>
                <a:schemeClr val="tx1"/>
              </a:solidFill>
            </a:rPr>
            <a:t> </a:t>
          </a:r>
          <a:r>
            <a:rPr lang="en-US" sz="900" kern="1200" dirty="0" err="1" smtClean="0">
              <a:solidFill>
                <a:schemeClr val="tx1"/>
              </a:solidFill>
            </a:rPr>
            <a:t>consulta</a:t>
          </a:r>
          <a:endParaRPr lang="ru-RU" sz="900" kern="1200" dirty="0">
            <a:solidFill>
              <a:schemeClr val="tx1"/>
            </a:solidFill>
            <a:effectLst/>
          </a:endParaRPr>
        </a:p>
      </dsp:txBody>
      <dsp:txXfrm>
        <a:off x="15783" y="1673134"/>
        <a:ext cx="2540134" cy="507298"/>
      </dsp:txXfrm>
    </dsp:sp>
    <dsp:sp modelId="{E065E111-FF90-434F-9CF9-D54CFF1BB724}">
      <dsp:nvSpPr>
        <dsp:cNvPr id="0" name=""/>
        <dsp:cNvSpPr/>
      </dsp:nvSpPr>
      <dsp:spPr>
        <a:xfrm rot="16052">
          <a:off x="2657922" y="1767461"/>
          <a:ext cx="207720" cy="332429"/>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2657922" y="1833802"/>
        <a:ext cx="145404" cy="199457"/>
      </dsp:txXfrm>
    </dsp:sp>
    <dsp:sp modelId="{31027542-A03D-41D0-AB6C-B72C288A5A78}">
      <dsp:nvSpPr>
        <dsp:cNvPr id="0" name=""/>
        <dsp:cNvSpPr/>
      </dsp:nvSpPr>
      <dsp:spPr>
        <a:xfrm>
          <a:off x="2963622" y="1656828"/>
          <a:ext cx="3702844" cy="572869"/>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fr-FR" sz="1200" b="1" kern="1200" dirty="0" smtClean="0">
              <a:solidFill>
                <a:schemeClr val="tx1"/>
              </a:solidFill>
            </a:rPr>
            <a:t>Primera consulta</a:t>
          </a:r>
          <a:endParaRPr lang="ru-RU" sz="1200" b="1" kern="1200" dirty="0">
            <a:solidFill>
              <a:schemeClr val="tx1"/>
            </a:solidFill>
            <a:effectLst/>
          </a:endParaRPr>
        </a:p>
        <a:p>
          <a:pPr marL="57150" lvl="1" indent="-57150" algn="l" defTabSz="400050">
            <a:lnSpc>
              <a:spcPct val="90000"/>
            </a:lnSpc>
            <a:spcBef>
              <a:spcPct val="0"/>
            </a:spcBef>
            <a:spcAft>
              <a:spcPct val="15000"/>
            </a:spcAft>
            <a:buChar char="••"/>
          </a:pPr>
          <a:r>
            <a:rPr lang="en-US" sz="900" kern="1200" dirty="0" smtClean="0">
              <a:solidFill>
                <a:schemeClr val="tx1"/>
              </a:solidFill>
            </a:rPr>
            <a:t>1 Julio a 30 </a:t>
          </a:r>
          <a:r>
            <a:rPr lang="en-US" sz="900" kern="1200" dirty="0" err="1" smtClean="0">
              <a:solidFill>
                <a:schemeClr val="tx1"/>
              </a:solidFill>
            </a:rPr>
            <a:t>Septiembre</a:t>
          </a:r>
          <a:r>
            <a:rPr lang="en-US" sz="900" kern="1200" dirty="0" smtClean="0">
              <a:solidFill>
                <a:schemeClr val="tx1"/>
              </a:solidFill>
            </a:rPr>
            <a:t> 2020</a:t>
          </a:r>
          <a:endParaRPr lang="ru-RU" sz="900" kern="1200" dirty="0">
            <a:solidFill>
              <a:schemeClr val="tx1"/>
            </a:solidFill>
            <a:effectLst/>
          </a:endParaRPr>
        </a:p>
      </dsp:txBody>
      <dsp:txXfrm>
        <a:off x="2980401" y="1673607"/>
        <a:ext cx="3669286" cy="5393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0B049-8B2F-49B7-AD83-DC8D5598E1C6}">
      <dsp:nvSpPr>
        <dsp:cNvPr id="0" name=""/>
        <dsp:cNvSpPr/>
      </dsp:nvSpPr>
      <dsp:spPr>
        <a:xfrm>
          <a:off x="0" y="0"/>
          <a:ext cx="5103387" cy="5967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 sz="1500" kern="1200" dirty="0" smtClean="0"/>
            <a:t>En el borrador de NIMF 12 revisado, los cambios se indican con </a:t>
          </a:r>
          <a:r>
            <a:rPr lang="es-ES" sz="1500" u="sng" kern="1200" dirty="0" smtClean="0"/>
            <a:t>texto negro</a:t>
          </a:r>
          <a:r>
            <a:rPr lang="es-ES" sz="1500" kern="1200" dirty="0" smtClean="0"/>
            <a:t>.</a:t>
          </a:r>
          <a:endParaRPr lang="ru-RU" sz="1500" u="sng" kern="1200" dirty="0"/>
        </a:p>
      </dsp:txBody>
      <dsp:txXfrm>
        <a:off x="29128" y="29128"/>
        <a:ext cx="5045131" cy="538444"/>
      </dsp:txXfrm>
    </dsp:sp>
    <dsp:sp modelId="{0B1AFAF4-3C31-4EBD-8395-F85F00F8151D}">
      <dsp:nvSpPr>
        <dsp:cNvPr id="0" name=""/>
        <dsp:cNvSpPr/>
      </dsp:nvSpPr>
      <dsp:spPr>
        <a:xfrm>
          <a:off x="0" y="660661"/>
          <a:ext cx="5103387" cy="596700"/>
        </a:xfrm>
        <a:prstGeom prst="roundRect">
          <a:avLst/>
        </a:prstGeom>
        <a:solidFill>
          <a:schemeClr val="lt1"/>
        </a:solidFill>
        <a:ln w="1270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err="1" smtClean="0">
              <a:solidFill>
                <a:schemeClr val="bg1">
                  <a:lumMod val="50000"/>
                </a:schemeClr>
              </a:solidFill>
            </a:rPr>
            <a:t>Texto</a:t>
          </a:r>
          <a:r>
            <a:rPr lang="en-GB" sz="1500" kern="1200" dirty="0" smtClean="0">
              <a:solidFill>
                <a:schemeClr val="bg1">
                  <a:lumMod val="50000"/>
                </a:schemeClr>
              </a:solidFill>
            </a:rPr>
            <a:t> </a:t>
          </a:r>
          <a:r>
            <a:rPr lang="en-GB" sz="1500" kern="1200" dirty="0" err="1" smtClean="0">
              <a:solidFill>
                <a:schemeClr val="bg1">
                  <a:lumMod val="50000"/>
                </a:schemeClr>
              </a:solidFill>
            </a:rPr>
            <a:t>grís</a:t>
          </a:r>
          <a:r>
            <a:rPr lang="en-GB" sz="1500" kern="1200" dirty="0" smtClean="0">
              <a:solidFill>
                <a:schemeClr val="bg1">
                  <a:lumMod val="50000"/>
                </a:schemeClr>
              </a:solidFill>
            </a:rPr>
            <a:t> </a:t>
          </a:r>
          <a:r>
            <a:rPr lang="en-GB" sz="1500" kern="1200" dirty="0" smtClean="0">
              <a:solidFill>
                <a:schemeClr val="tx1"/>
              </a:solidFill>
            </a:rPr>
            <a:t>n</a:t>
          </a:r>
          <a:r>
            <a:rPr lang="es-ES" sz="1500" kern="1200" dirty="0" smtClean="0"/>
            <a:t>o se modificó y no está abierto para comentarios.</a:t>
          </a:r>
          <a:endParaRPr lang="ru-RU" sz="1500" kern="1200" dirty="0"/>
        </a:p>
      </dsp:txBody>
      <dsp:txXfrm>
        <a:off x="29128" y="689789"/>
        <a:ext cx="5045131" cy="538444"/>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08.08.2021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mn-lt"/>
                <a:ea typeface="+mn-ea"/>
                <a:cs typeface="+mn-cs"/>
              </a:rPr>
              <a:t>2015-11 Standards Committee (SC) recommended that the topic be added to the </a:t>
            </a:r>
            <a:r>
              <a:rPr lang="en-GB" sz="1200" i="1" kern="1200" dirty="0">
                <a:solidFill>
                  <a:schemeClr val="tx1"/>
                </a:solidFill>
                <a:effectLst/>
                <a:latin typeface="+mn-lt"/>
                <a:ea typeface="+mn-ea"/>
                <a:cs typeface="+mn-cs"/>
              </a:rPr>
              <a:t>List of topics for IPPC standards</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2016-04 CPM 11 (2016) added the topic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 (2015-011) with priority 2.</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2018-02 SC approved Specification 67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2019-12 Expert working group met and drafted the standard.</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2020-04 SC revised the draft via Online Comment System (to replace the cancelled 2020-05 SC meeting) and approved it for first consultation via e-decision (2020_eSC_May_18), also agreeing to include some ink amendments beyond the scope of the focused revision of ISPM 12 in relation to re-export, to correct the terminology and improve consistency within the standard</a:t>
            </a:r>
            <a:r>
              <a:rPr lang="en-GB" sz="1200" kern="1200" dirty="0" smtClean="0">
                <a:solidFill>
                  <a:schemeClr val="tx1"/>
                </a:solidFill>
                <a:effectLst/>
                <a:latin typeface="+mn-lt"/>
                <a:ea typeface="+mn-ea"/>
                <a:cs typeface="+mn-cs"/>
              </a:rPr>
              <a:t>.</a:t>
            </a:r>
          </a:p>
          <a:p>
            <a:endParaRPr lang="en-GB" sz="1200" kern="1200" dirty="0" smtClean="0">
              <a:solidFill>
                <a:schemeClr val="tx1"/>
              </a:solidFill>
              <a:effectLst/>
              <a:latin typeface="+mn-lt"/>
              <a:ea typeface="+mn-ea"/>
              <a:cs typeface="+mn-cs"/>
            </a:endParaRPr>
          </a:p>
          <a:p>
            <a:pPr indent="-456514">
              <a:spcAft>
                <a:spcPts val="600"/>
              </a:spcAft>
            </a:pPr>
            <a:r>
              <a:rPr lang="en-GB" altLang="ja-JP" sz="1200" kern="1200" dirty="0" smtClean="0">
                <a:solidFill>
                  <a:srgbClr val="FF0000"/>
                </a:solidFill>
                <a:effectLst/>
                <a:latin typeface="+mn-lt"/>
                <a:ea typeface="+mn-ea"/>
                <a:cs typeface="+mn-cs"/>
              </a:rPr>
              <a:t>The</a:t>
            </a:r>
            <a:r>
              <a:rPr lang="en-GB" altLang="ja-JP" sz="1200" kern="1200" baseline="0" dirty="0" smtClean="0">
                <a:solidFill>
                  <a:srgbClr val="FF0000"/>
                </a:solidFill>
                <a:effectLst/>
                <a:latin typeface="+mn-lt"/>
                <a:ea typeface="+mn-ea"/>
                <a:cs typeface="+mn-cs"/>
              </a:rPr>
              <a:t> f</a:t>
            </a:r>
            <a:r>
              <a:rPr lang="en-GB" altLang="ja-JP" sz="1200" kern="1200" dirty="0" smtClean="0">
                <a:solidFill>
                  <a:srgbClr val="FF0000"/>
                </a:solidFill>
                <a:effectLst/>
                <a:latin typeface="+mn-lt"/>
                <a:ea typeface="+mn-ea"/>
                <a:cs typeface="+mn-cs"/>
              </a:rPr>
              <a:t>irst consultation took place</a:t>
            </a:r>
            <a:r>
              <a:rPr lang="en-GB" altLang="ja-JP" sz="1200" kern="1200" baseline="0" dirty="0" smtClean="0">
                <a:solidFill>
                  <a:srgbClr val="FF0000"/>
                </a:solidFill>
                <a:effectLst/>
                <a:latin typeface="+mn-lt"/>
                <a:ea typeface="+mn-ea"/>
                <a:cs typeface="+mn-cs"/>
              </a:rPr>
              <a:t> from 1 July to 30 September 2020. The draft ISPM received 217 comments.</a:t>
            </a:r>
          </a:p>
          <a:p>
            <a:pPr indent="-456514">
              <a:spcAft>
                <a:spcPts val="600"/>
              </a:spcAft>
            </a:pPr>
            <a:endParaRPr lang="en-GB" altLang="ja-JP" sz="1200" kern="1200" baseline="0" dirty="0" smtClean="0">
              <a:solidFill>
                <a:srgbClr val="FF0000"/>
              </a:solidFill>
              <a:effectLst/>
              <a:latin typeface="+mn-lt"/>
              <a:ea typeface="+mn-ea"/>
              <a:cs typeface="+mn-cs"/>
            </a:endParaRPr>
          </a:p>
          <a:p>
            <a:pPr indent="-456514">
              <a:spcAft>
                <a:spcPts val="600"/>
              </a:spcAft>
            </a:pPr>
            <a:r>
              <a:rPr lang="en-GB" altLang="ja-JP" sz="1200" kern="1200" baseline="0" dirty="0" smtClean="0">
                <a:solidFill>
                  <a:srgbClr val="FF0000"/>
                </a:solidFill>
                <a:effectLst/>
                <a:latin typeface="+mn-lt"/>
                <a:ea typeface="+mn-ea"/>
                <a:cs typeface="+mn-cs"/>
              </a:rPr>
              <a:t>The </a:t>
            </a:r>
            <a:r>
              <a:rPr lang="en-US" sz="1200" dirty="0" smtClean="0">
                <a:solidFill>
                  <a:srgbClr val="FF0000"/>
                </a:solidFill>
                <a:cs typeface="Arial" pitchFamily="34" charset="0"/>
              </a:rPr>
              <a:t>Standards Committee Working</a:t>
            </a:r>
            <a:r>
              <a:rPr lang="en-US" sz="1200" baseline="0" dirty="0" smtClean="0">
                <a:solidFill>
                  <a:srgbClr val="FF0000"/>
                </a:solidFill>
                <a:cs typeface="Arial" pitchFamily="34" charset="0"/>
              </a:rPr>
              <a:t> Group</a:t>
            </a:r>
            <a:r>
              <a:rPr lang="en-US" sz="1200" dirty="0" smtClean="0">
                <a:solidFill>
                  <a:srgbClr val="FF0000"/>
                </a:solidFill>
                <a:cs typeface="Arial" pitchFamily="34" charset="0"/>
              </a:rPr>
              <a:t> (SC-7) through an OCS review and then </a:t>
            </a:r>
            <a:r>
              <a:rPr lang="en-GB" altLang="ja-JP" sz="1200" kern="1200" baseline="0" dirty="0" smtClean="0">
                <a:solidFill>
                  <a:srgbClr val="FF0000"/>
                </a:solidFill>
                <a:effectLst/>
                <a:latin typeface="+mn-lt"/>
                <a:ea typeface="+mn-ea"/>
                <a:cs typeface="+mn-cs"/>
              </a:rPr>
              <a:t>at its May 2021 meeting reviewed the comments received from first consultation and revised the draft ISPM.</a:t>
            </a:r>
          </a:p>
          <a:p>
            <a:pPr indent="-456514">
              <a:spcAft>
                <a:spcPts val="600"/>
              </a:spcAft>
            </a:pPr>
            <a:endParaRPr lang="en-GB" altLang="ja-JP" sz="1200" kern="1200" baseline="0" dirty="0" smtClean="0">
              <a:solidFill>
                <a:srgbClr val="FF0000"/>
              </a:solidFill>
              <a:effectLst/>
              <a:latin typeface="+mn-lt"/>
              <a:ea typeface="+mn-ea"/>
              <a:cs typeface="+mn-cs"/>
            </a:endParaRPr>
          </a:p>
          <a:p>
            <a:pPr indent="-456514">
              <a:spcAft>
                <a:spcPts val="600"/>
              </a:spcAft>
            </a:pPr>
            <a:r>
              <a:rPr lang="en-GB" altLang="ja-JP" sz="1200" kern="1200" baseline="0" dirty="0" smtClean="0">
                <a:solidFill>
                  <a:srgbClr val="FF0000"/>
                </a:solidFill>
                <a:effectLst/>
                <a:latin typeface="+mn-lt"/>
                <a:ea typeface="+mn-ea"/>
                <a:cs typeface="+mn-cs"/>
              </a:rPr>
              <a:t>The second consultation is taking place from 1 July to 30 September 2021.</a:t>
            </a:r>
            <a:endParaRPr lang="fr-FR" sz="1200" kern="1200" dirty="0">
              <a:solidFill>
                <a:srgbClr val="FF0000"/>
              </a:solidFill>
              <a:effectLst/>
              <a:latin typeface="+mn-lt"/>
              <a:ea typeface="+mn-ea"/>
              <a:cs typeface="+mn-cs"/>
            </a:endParaRPr>
          </a:p>
          <a:p>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4072457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96670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4</a:t>
            </a:fld>
            <a:endParaRPr lang="en-US"/>
          </a:p>
        </p:txBody>
      </p:sp>
    </p:spTree>
    <p:extLst>
      <p:ext uri="{BB962C8B-B14F-4D97-AF65-F5344CB8AC3E}">
        <p14:creationId xmlns:p14="http://schemas.microsoft.com/office/powerpoint/2010/main" val="3497144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5</a:t>
            </a:fld>
            <a:endParaRPr lang="en-US"/>
          </a:p>
        </p:txBody>
      </p:sp>
    </p:spTree>
    <p:extLst>
      <p:ext uri="{BB962C8B-B14F-4D97-AF65-F5344CB8AC3E}">
        <p14:creationId xmlns:p14="http://schemas.microsoft.com/office/powerpoint/2010/main" val="2961775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6</a:t>
            </a:fld>
            <a:endParaRPr lang="en-US"/>
          </a:p>
        </p:txBody>
      </p:sp>
    </p:spTree>
    <p:extLst>
      <p:ext uri="{BB962C8B-B14F-4D97-AF65-F5344CB8AC3E}">
        <p14:creationId xmlns:p14="http://schemas.microsoft.com/office/powerpoint/2010/main" val="1139486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7</a:t>
            </a:fld>
            <a:endParaRPr lang="en-US"/>
          </a:p>
        </p:txBody>
      </p:sp>
    </p:spTree>
    <p:extLst>
      <p:ext uri="{BB962C8B-B14F-4D97-AF65-F5344CB8AC3E}">
        <p14:creationId xmlns:p14="http://schemas.microsoft.com/office/powerpoint/2010/main" val="1116175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720" y="2286000"/>
            <a:ext cx="7315920" cy="1828800"/>
          </a:xfrm>
          <a:prstGeom prst="rect">
            <a:avLst/>
          </a:prstGeom>
          <a:solidFill>
            <a:schemeClr val="bg1">
              <a:lumMod val="95000"/>
            </a:schemeClr>
          </a:solidFill>
        </p:spPr>
        <p:txBody>
          <a:bodyPr anchor="ctr" anchorCtr="1"/>
          <a:lstStyle>
            <a:lvl1pPr>
              <a:defRPr sz="1170" b="0">
                <a:solidFill>
                  <a:schemeClr val="tx1"/>
                </a:solidFill>
              </a:defRPr>
            </a:lvl1pPr>
          </a:lstStyle>
          <a:p>
            <a:r>
              <a:rPr lang="en-US" dirty="0"/>
              <a:t>Picture</a:t>
            </a:r>
          </a:p>
        </p:txBody>
      </p:sp>
      <p:sp>
        <p:nvSpPr>
          <p:cNvPr id="4" name="Title 1"/>
          <p:cNvSpPr>
            <a:spLocks noGrp="1"/>
          </p:cNvSpPr>
          <p:nvPr>
            <p:ph type="ctrTitle" hasCustomPrompt="1"/>
          </p:nvPr>
        </p:nvSpPr>
        <p:spPr>
          <a:xfrm>
            <a:off x="-720" y="1234440"/>
            <a:ext cx="7315200" cy="640080"/>
          </a:xfrm>
          <a:prstGeom prst="rect">
            <a:avLst/>
          </a:prstGeom>
          <a:noFill/>
        </p:spPr>
        <p:txBody>
          <a:bodyPr lIns="1224000" tIns="46800" rIns="1224000" bIns="0" anchor="t" anchorCtr="0"/>
          <a:lstStyle>
            <a:lvl1pPr algn="l">
              <a:defRPr sz="2223">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2708" y="2037523"/>
            <a:ext cx="7315200" cy="147548"/>
          </a:xfrm>
          <a:prstGeom prst="rect">
            <a:avLst/>
          </a:prstGeom>
        </p:spPr>
        <p:txBody>
          <a:bodyPr lIns="1224000" tIns="0" rIns="2160000" anchor="t" anchorCtr="0"/>
          <a:lstStyle>
            <a:lvl1pPr marL="0" indent="0" algn="l">
              <a:buNone/>
              <a:defRPr sz="1287">
                <a:solidFill>
                  <a:schemeClr val="tx1"/>
                </a:solidFill>
              </a:defRPr>
            </a:lvl1pPr>
            <a:lvl2pPr marL="267462" indent="0" algn="ctr">
              <a:buNone/>
              <a:defRPr sz="1170"/>
            </a:lvl2pPr>
            <a:lvl3pPr marL="534924" indent="0" algn="ctr">
              <a:buNone/>
              <a:defRPr sz="1053"/>
            </a:lvl3pPr>
            <a:lvl4pPr marL="802386" indent="0" algn="ctr">
              <a:buNone/>
              <a:defRPr sz="936"/>
            </a:lvl4pPr>
            <a:lvl5pPr marL="1069848" indent="0" algn="ctr">
              <a:buNone/>
              <a:defRPr sz="936"/>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r>
              <a:rPr lang="en-US" dirty="0"/>
              <a:t>Click to edit Master subtitle style</a:t>
            </a:r>
          </a:p>
        </p:txBody>
      </p:sp>
    </p:spTree>
    <p:extLst>
      <p:ext uri="{BB962C8B-B14F-4D97-AF65-F5344CB8AC3E}">
        <p14:creationId xmlns:p14="http://schemas.microsoft.com/office/powerpoint/2010/main" val="2293123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4818438" y="972000"/>
            <a:ext cx="2209137" cy="2683978"/>
          </a:xfrm>
          <a:prstGeom prst="rect">
            <a:avLst/>
          </a:prstGeom>
          <a:solidFill>
            <a:srgbClr val="92D050">
              <a:alpha val="21000"/>
            </a:srgbClr>
          </a:solidFill>
        </p:spPr>
        <p:txBody>
          <a:bodyPr vert="horz" lIns="180000" tIns="180000" rIns="180000" bIns="180000" rtlCol="0" anchor="t" anchorCtr="0">
            <a:normAutofit/>
          </a:bodyPr>
          <a:lstStyle>
            <a:lvl1pPr>
              <a:defRPr sz="1053"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972000"/>
            <a:ext cx="4608106" cy="2683978"/>
          </a:xfrm>
          <a:prstGeom prst="rect">
            <a:avLst/>
          </a:prstGeom>
        </p:spPr>
        <p:txBody>
          <a:bodyPr lIns="540000" tIns="0" rIns="360000" anchor="t" anchorCtr="0"/>
          <a:lstStyle>
            <a:lvl1pPr marL="94770" indent="-105300" algn="l">
              <a:buClr>
                <a:srgbClr val="5792C9"/>
              </a:buClr>
              <a:buFont typeface="Wingdings" charset="2"/>
              <a:buChar char="§"/>
              <a:defRPr sz="1170" baseline="0">
                <a:latin typeface="Calibri" charset="0"/>
                <a:ea typeface="Calibri" charset="0"/>
                <a:cs typeface="Calibri" charset="0"/>
              </a:defRPr>
            </a:lvl1pPr>
            <a:lvl2pPr marL="252720" indent="-105300" algn="l">
              <a:buClr>
                <a:srgbClr val="5792C9"/>
              </a:buClr>
              <a:buSzPct val="110000"/>
              <a:buFont typeface="Arial" charset="0"/>
              <a:buChar char="•"/>
              <a:defRPr sz="1170"/>
            </a:lvl2pPr>
            <a:lvl3pPr marL="400140" indent="-126360" algn="l">
              <a:buClr>
                <a:srgbClr val="5792C9"/>
              </a:buClr>
              <a:buFont typeface=".AppleSystemUIFont" charset="-120"/>
              <a:buChar char="–"/>
              <a:defRPr sz="1170">
                <a:latin typeface="Calibri" charset="0"/>
                <a:ea typeface="Calibri" charset="0"/>
                <a:cs typeface="Calibri" charset="0"/>
              </a:defRPr>
            </a:lvl3pPr>
            <a:lvl4pPr marL="547560" indent="-126360" algn="l">
              <a:buFont typeface=".AppleSystemUIFont" charset="-120"/>
              <a:buChar char="–"/>
              <a:defRPr sz="1170">
                <a:latin typeface="Calibri" charset="0"/>
                <a:ea typeface="Calibri" charset="0"/>
                <a:cs typeface="Calibri" charset="0"/>
              </a:defRPr>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2489066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0684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80" y="1417535"/>
            <a:ext cx="6272571" cy="2080026"/>
          </a:xfrm>
          <a:prstGeom prst="rect">
            <a:avLst/>
          </a:prstGeom>
        </p:spPr>
        <p:txBody>
          <a:bodyPr/>
          <a:lstStyle>
            <a:lvl1pPr marL="0" marR="0" indent="0" algn="l" defTabSz="606817"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26545" marR="0" lvl="0" indent="-226545" algn="l" defTabSz="606817" rtl="0" eaLnBrk="0" fontAlgn="base" latinLnBrk="0" hangingPunct="0">
              <a:lnSpc>
                <a:spcPct val="100000"/>
              </a:lnSpc>
              <a:spcBef>
                <a:spcPct val="20000"/>
              </a:spcBef>
              <a:spcAft>
                <a:spcPct val="0"/>
              </a:spcAft>
              <a:buClrTx/>
              <a:buSzTx/>
              <a:buFont typeface="Arial" charset="0"/>
              <a:buNone/>
              <a:tabLst/>
              <a:defRPr/>
            </a:pPr>
            <a:r>
              <a:rPr lang="en-US" sz="1274" baseline="0" dirty="0"/>
              <a:t>Lorem </a:t>
            </a:r>
            <a:r>
              <a:rPr lang="en-US" sz="1274" baseline="0" dirty="0" err="1"/>
              <a:t>Ipsum</a:t>
            </a:r>
            <a:endParaRPr lang="en-US" sz="1274" baseline="0" dirty="0"/>
          </a:p>
        </p:txBody>
      </p:sp>
    </p:spTree>
    <p:extLst>
      <p:ext uri="{BB962C8B-B14F-4D97-AF65-F5344CB8AC3E}">
        <p14:creationId xmlns:p14="http://schemas.microsoft.com/office/powerpoint/2010/main" val="934729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73418"/>
            <a:ext cx="5486400" cy="1432560"/>
          </a:xfrm>
        </p:spPr>
        <p:txBody>
          <a:bodyPr anchor="b"/>
          <a:lstStyle>
            <a:lvl1pPr algn="ctr">
              <a:defRPr sz="3600"/>
            </a:lvl1pPr>
          </a:lstStyle>
          <a:p>
            <a:r>
              <a:rPr lang="en-US" smtClean="0"/>
              <a:t>Click to edit Master title style</a:t>
            </a:r>
            <a:endParaRPr lang="en-US"/>
          </a:p>
        </p:txBody>
      </p:sp>
      <p:sp>
        <p:nvSpPr>
          <p:cNvPr id="3" name="Subtitle 2"/>
          <p:cNvSpPr>
            <a:spLocks noGrp="1"/>
          </p:cNvSpPr>
          <p:nvPr>
            <p:ph type="subTitle" idx="1"/>
          </p:nvPr>
        </p:nvSpPr>
        <p:spPr>
          <a:xfrm>
            <a:off x="914400" y="2161223"/>
            <a:ext cx="5486400" cy="993457"/>
          </a:xfrm>
        </p:spPr>
        <p:txBody>
          <a:bodyPr/>
          <a:lstStyle>
            <a:lvl1pPr marL="0" indent="0" algn="ctr">
              <a:buNone/>
              <a:defRPr sz="1440"/>
            </a:lvl1pPr>
            <a:lvl2pPr marL="274320" indent="0" algn="ctr">
              <a:buNone/>
              <a:defRPr sz="1200"/>
            </a:lvl2pPr>
            <a:lvl3pPr marL="548640" indent="0" algn="ctr">
              <a:buNone/>
              <a:defRPr sz="1080"/>
            </a:lvl3pPr>
            <a:lvl4pPr marL="822960" indent="0" algn="ctr">
              <a:buNone/>
              <a:defRPr sz="960"/>
            </a:lvl4pPr>
            <a:lvl5pPr marL="1097280" indent="0" algn="ctr">
              <a:buNone/>
              <a:defRPr sz="960"/>
            </a:lvl5pPr>
            <a:lvl6pPr marL="1371600" indent="0" algn="ctr">
              <a:buNone/>
              <a:defRPr sz="960"/>
            </a:lvl6pPr>
            <a:lvl7pPr marL="1645920" indent="0" algn="ctr">
              <a:buNone/>
              <a:defRPr sz="960"/>
            </a:lvl7pPr>
            <a:lvl8pPr marL="1920240" indent="0" algn="ctr">
              <a:buNone/>
              <a:defRPr sz="960"/>
            </a:lvl8pPr>
            <a:lvl9pPr marL="2194560" indent="0" algn="ctr">
              <a:buNone/>
              <a:defRPr sz="96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4283976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548640" eaLnBrk="1" fontAlgn="auto" hangingPunct="1">
              <a:spcBef>
                <a:spcPts val="0"/>
              </a:spcBef>
              <a:spcAft>
                <a:spcPts val="0"/>
              </a:spcAft>
            </a:pPr>
            <a:fld id="{EAD219EE-6158-49F0-A0CB-3FF2F44846A1}" type="datetimeFigureOut">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8/8/2021</a:t>
            </a:fld>
            <a:endParaRPr lang="en-US" sz="1080">
              <a:solidFill>
                <a:prstClr val="black"/>
              </a:solidFill>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defTabSz="548640" eaLnBrk="1" fontAlgn="auto" hangingPunct="1">
              <a:spcBef>
                <a:spcPts val="0"/>
              </a:spcBef>
              <a:spcAft>
                <a:spcPts val="0"/>
              </a:spcAft>
            </a:pPr>
            <a:endParaRPr lang="en-US" sz="1080">
              <a:solidFill>
                <a:prstClr val="black"/>
              </a:solidFill>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defTabSz="548640" eaLnBrk="1" fontAlgn="auto" hangingPunct="1">
              <a:spcBef>
                <a:spcPts val="0"/>
              </a:spcBef>
              <a:spcAft>
                <a:spcPts val="0"/>
              </a:spcAft>
            </a:pPr>
            <a:fld id="{3BB8CEF3-DD8B-42E4-A70C-AB8CD6BA0D32}" type="slidenum">
              <a:rPr lang="en-US" sz="1080" smtClean="0">
                <a:solidFill>
                  <a:prstClr val="black"/>
                </a:solidFill>
                <a:latin typeface="Calibri" panose="020F0502020204030204"/>
                <a:ea typeface="+mn-ea"/>
                <a:cs typeface="+mn-cs"/>
              </a:rPr>
              <a:pPr defTabSz="548640" eaLnBrk="1" fontAlgn="auto" hangingPunct="1">
                <a:spcBef>
                  <a:spcPts val="0"/>
                </a:spcBef>
                <a:spcAft>
                  <a:spcPts val="0"/>
                </a:spcAft>
              </a:pPr>
              <a:t>‹#›</a:t>
            </a:fld>
            <a:endParaRPr lang="en-US" sz="1080">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2102319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1366123"/>
            <a:ext cx="7315200" cy="1468963"/>
          </a:xfrm>
          <a:prstGeom prst="rect">
            <a:avLst/>
          </a:prstGeom>
        </p:spPr>
        <p:txBody>
          <a:bodyPr lIns="2160000" tIns="46800" rIns="2160000" anchor="t"/>
          <a:lstStyle>
            <a:lvl1pPr algn="ctr">
              <a:defRPr sz="2574"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720" y="2286000"/>
            <a:ext cx="7315200" cy="18288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4186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262467"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272148"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4425708" y="970161"/>
            <a:ext cx="2592000" cy="1741780"/>
          </a:xfrm>
          <a:prstGeom prst="rect">
            <a:avLst/>
          </a:prstGeom>
          <a:solidFill>
            <a:schemeClr val="bg1">
              <a:lumMod val="95000"/>
            </a:schemeClr>
          </a:solidFill>
        </p:spPr>
        <p:txBody>
          <a:bodyPr anchor="ctr" anchorCtr="1"/>
          <a:lstStyle>
            <a:lvl1pPr>
              <a:defRPr sz="117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2450586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4953744" y="972001"/>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4953744" y="2330616"/>
            <a:ext cx="2030626" cy="1190468"/>
          </a:xfrm>
          <a:prstGeom prst="rect">
            <a:avLst/>
          </a:prstGeom>
          <a:solidFill>
            <a:schemeClr val="bg1">
              <a:lumMod val="95000"/>
            </a:schemeClr>
          </a:solidFill>
        </p:spPr>
        <p:txBody>
          <a:bodyPr anchor="ctr" anchorCtr="1"/>
          <a:lstStyle>
            <a:lvl1pPr>
              <a:defRPr sz="117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188001"/>
            <a:ext cx="4780925" cy="2505874"/>
          </a:xfrm>
          <a:prstGeom prst="rect">
            <a:avLst/>
          </a:prstGeom>
        </p:spPr>
        <p:txBody>
          <a:bodyPr lIns="540000" tIns="0" rIns="360000" anchor="t" anchorCtr="0"/>
          <a:lstStyle>
            <a:lvl1pPr marL="0" indent="0" algn="l">
              <a:buNone/>
              <a:defRPr sz="1170"/>
            </a:lvl1pPr>
            <a:lvl2pPr marL="105300" indent="-105300" algn="l">
              <a:buClr>
                <a:srgbClr val="5792C9"/>
              </a:buClr>
              <a:buFont typeface="Wingdings" charset="2"/>
              <a:buChar char="§"/>
              <a:defRPr sz="1170"/>
            </a:lvl2pPr>
            <a:lvl3pPr marL="210600" indent="-105300" algn="l">
              <a:buClr>
                <a:srgbClr val="5792C9"/>
              </a:buClr>
              <a:buSzPct val="110000"/>
              <a:buFont typeface="Arial" charset="0"/>
              <a:buChar char="•"/>
              <a:defRPr sz="1170"/>
            </a:lvl3pPr>
            <a:lvl4pPr marL="336960" indent="-126360" algn="l">
              <a:buClr>
                <a:srgbClr val="5792C9"/>
              </a:buClr>
              <a:buFont typeface=".AppleSystemUIFont" charset="-120"/>
              <a:buChar char="–"/>
              <a:defRPr sz="1170"/>
            </a:lvl4pPr>
            <a:lvl5pPr marL="463320" indent="-126360" algn="l">
              <a:buFont typeface=".AppleSystemUIFont" charset="-120"/>
              <a:buChar char="–"/>
              <a:defRPr sz="1170"/>
            </a:lvl5pPr>
            <a:lvl6pPr marL="610740" indent="-126360" algn="l">
              <a:buClr>
                <a:schemeClr val="bg2">
                  <a:lumMod val="50000"/>
                </a:schemeClr>
              </a:buClr>
              <a:buFont typeface=".AppleSystemUIFont" charset="-120"/>
              <a:buChar char="–"/>
              <a:defRPr sz="1170">
                <a:solidFill>
                  <a:schemeClr val="bg2">
                    <a:lumMod val="50000"/>
                  </a:schemeClr>
                </a:solidFill>
              </a:defRPr>
            </a:lvl6pPr>
            <a:lvl7pPr marL="1604772" indent="0" algn="ctr">
              <a:buNone/>
              <a:defRPr sz="936"/>
            </a:lvl7pPr>
            <a:lvl8pPr marL="1872234" indent="0" algn="ctr">
              <a:buNone/>
              <a:defRPr sz="936"/>
            </a:lvl8pPr>
            <a:lvl9pPr marL="2139696" indent="0" algn="ctr">
              <a:buNone/>
              <a:defRPr sz="936"/>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6480" y="972000"/>
            <a:ext cx="4791782" cy="178104"/>
          </a:xfrm>
          <a:prstGeom prst="rect">
            <a:avLst/>
          </a:prstGeom>
          <a:noFill/>
        </p:spPr>
        <p:txBody>
          <a:bodyPr vert="horz" lIns="540000" tIns="0" rIns="36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2631940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188000"/>
            <a:ext cx="7315201" cy="2467978"/>
          </a:xfrm>
          <a:prstGeom prst="rect">
            <a:avLst/>
          </a:prstGeom>
        </p:spPr>
        <p:txBody>
          <a:bodyPr lIns="540000" tIns="0" rIns="540000" bIns="360000" numCol="2" spcCol="720000" anchor="t" anchorCtr="0"/>
          <a:lstStyle>
            <a:lvl1pPr marL="94770" indent="-105300" algn="l">
              <a:buClr>
                <a:srgbClr val="5792C9"/>
              </a:buClr>
              <a:buFont typeface="Wingdings" charset="2"/>
              <a:buChar char="§"/>
              <a:defRPr sz="1170">
                <a:solidFill>
                  <a:schemeClr val="tx1"/>
                </a:solidFill>
                <a:latin typeface="Calibri" charset="0"/>
                <a:ea typeface="Calibri" charset="0"/>
                <a:cs typeface="Calibri" charset="0"/>
              </a:defRPr>
            </a:lvl1pPr>
            <a:lvl2pPr marL="252720" indent="-105300" algn="l">
              <a:buClr>
                <a:srgbClr val="5792C9"/>
              </a:buClr>
              <a:buSzPct val="110000"/>
              <a:buFont typeface="Arial" charset="0"/>
              <a:buChar char="•"/>
              <a:defRPr sz="1170">
                <a:solidFill>
                  <a:schemeClr val="tx1"/>
                </a:solidFill>
                <a:latin typeface="Calibri" charset="0"/>
                <a:ea typeface="Calibri" charset="0"/>
                <a:cs typeface="Calibri" charset="0"/>
              </a:defRPr>
            </a:lvl2pPr>
            <a:lvl3pPr marL="400140" indent="-126360" algn="l">
              <a:buClr>
                <a:srgbClr val="5792C9"/>
              </a:buClr>
              <a:buFont typeface=".AppleSystemUIFont" charset="-120"/>
              <a:buChar char="–"/>
              <a:defRPr sz="1170"/>
            </a:lvl3pPr>
            <a:lvl4pPr marL="547560" indent="-126360" algn="l">
              <a:buFont typeface=".AppleSystemUIFont" charset="-120"/>
              <a:buChar char="–"/>
              <a:defRPr sz="1170"/>
            </a:lvl4pPr>
            <a:lvl5pPr marL="694980" indent="-126360" algn="l">
              <a:buClr>
                <a:schemeClr val="bg2">
                  <a:lumMod val="50000"/>
                </a:schemeClr>
              </a:buClr>
              <a:buFont typeface=".AppleSystemUIFont" charset="-120"/>
              <a:buChar char="–"/>
              <a:defRPr sz="1170">
                <a:solidFill>
                  <a:schemeClr val="bg2">
                    <a:lumMod val="50000"/>
                  </a:schemeClr>
                </a:solidFill>
              </a:defRPr>
            </a:lvl5pPr>
            <a:lvl6pPr marL="1337310" indent="0" algn="ctr">
              <a:buNone/>
              <a:defRPr sz="936"/>
            </a:lvl6pPr>
            <a:lvl7pPr marL="1604772" indent="0" algn="ctr">
              <a:buNone/>
              <a:defRPr sz="936"/>
            </a:lvl7pPr>
            <a:lvl8pPr marL="1872234" indent="0" algn="ctr">
              <a:buNone/>
              <a:defRPr sz="936"/>
            </a:lvl8pPr>
            <a:lvl9pPr marL="2139696" indent="0" algn="ctr">
              <a:buNone/>
              <a:defRPr sz="936"/>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7522" y="972000"/>
            <a:ext cx="7322713" cy="216024"/>
          </a:xfrm>
          <a:prstGeom prst="rect">
            <a:avLst/>
          </a:prstGeom>
          <a:noFill/>
        </p:spPr>
        <p:txBody>
          <a:bodyPr vert="horz" lIns="540000" tIns="0" rIns="2880000" bIns="45720" rtlCol="0" anchor="t" anchorCtr="0">
            <a:noAutofit/>
          </a:bodyPr>
          <a:lstStyle>
            <a:lvl1pPr>
              <a:defRPr sz="1287"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714658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9.xml"/><Relationship Id="rId7" Type="http://schemas.openxmlformats.org/officeDocument/2006/relationships/image" Target="../media/image2.emf"/><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58012" y="140225"/>
            <a:ext cx="2505879" cy="577826"/>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9"/>
          <a:srcRect r="29216"/>
          <a:stretch/>
        </p:blipFill>
        <p:spPr>
          <a:xfrm>
            <a:off x="369479" y="259528"/>
            <a:ext cx="1596482" cy="426272"/>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10"/>
          <a:stretch>
            <a:fillRect/>
          </a:stretch>
        </p:blipFill>
        <p:spPr>
          <a:xfrm>
            <a:off x="5406935" y="269765"/>
            <a:ext cx="1538787" cy="393856"/>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712900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68" r:id="rId6"/>
  </p:sldLayoutIdLst>
  <p:hf hdr="0" dt="0"/>
  <p:txStyles>
    <p:titleStyle>
      <a:lvl1pPr algn="l" defTabSz="534924" rtl="0" eaLnBrk="1" latinLnBrk="0" hangingPunct="1">
        <a:lnSpc>
          <a:spcPct val="90000"/>
        </a:lnSpc>
        <a:spcBef>
          <a:spcPct val="0"/>
        </a:spcBef>
        <a:buNone/>
        <a:defRPr sz="2691" kern="1200">
          <a:solidFill>
            <a:srgbClr val="5792C9"/>
          </a:solidFill>
          <a:latin typeface="Georgia" charset="0"/>
          <a:ea typeface="Georgia" charset="0"/>
          <a:cs typeface="Georgia" charset="0"/>
        </a:defRPr>
      </a:lvl1pPr>
    </p:titleStyle>
    <p:bodyStyle>
      <a:lvl1pPr marL="0" indent="0" algn="l" defTabSz="534924" rtl="0" eaLnBrk="1" latinLnBrk="0" hangingPunct="1">
        <a:lnSpc>
          <a:spcPct val="90000"/>
        </a:lnSpc>
        <a:spcBef>
          <a:spcPts val="585"/>
        </a:spcBef>
        <a:buFontTx/>
        <a:buNone/>
        <a:defRPr sz="1287" b="1" kern="1200">
          <a:solidFill>
            <a:srgbClr val="5792C9"/>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1494" y="36720"/>
            <a:ext cx="1967143" cy="4536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3828797"/>
            <a:ext cx="73152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530986"/>
            <a:ext cx="7315200" cy="246255"/>
          </a:xfrm>
          <a:prstGeom prst="rect">
            <a:avLst/>
          </a:prstGeom>
          <a:solidFill>
            <a:schemeClr val="bg2">
              <a:alpha val="42000"/>
            </a:schemeClr>
          </a:solidFill>
        </p:spPr>
        <p:txBody>
          <a:bodyPr lIns="315900" rIns="3159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r" defTabSz="534924" rtl="0" eaLnBrk="1" fontAlgn="auto" latinLnBrk="0" hangingPunct="1">
              <a:lnSpc>
                <a:spcPct val="90000"/>
              </a:lnSpc>
              <a:spcBef>
                <a:spcPts val="585"/>
              </a:spcBef>
              <a:spcAft>
                <a:spcPts val="0"/>
              </a:spcAft>
              <a:buClrTx/>
              <a:buSzTx/>
              <a:buFontTx/>
              <a:buNone/>
              <a:tabLst/>
              <a:defRPr/>
            </a:pP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CLICK ON </a:t>
            </a:r>
            <a:r>
              <a:rPr kumimoji="0" lang="en-US" sz="819" b="1" i="1" u="none" strike="noStrike" kern="1200" cap="none" spc="0" normalizeH="0" baseline="0" noProof="0" dirty="0">
                <a:ln>
                  <a:noFill/>
                </a:ln>
                <a:solidFill>
                  <a:srgbClr val="00825F"/>
                </a:solidFill>
                <a:effectLst/>
                <a:uLnTx/>
                <a:uFillTx/>
                <a:latin typeface="Calibri" panose="020F0502020204030204"/>
                <a:ea typeface="+mn-ea"/>
                <a:cs typeface="+mn-cs"/>
              </a:rPr>
              <a:t>SLIDE MASTER </a:t>
            </a:r>
            <a:r>
              <a:rPr kumimoji="0" lang="en-US" sz="819" b="1" i="0" u="none" strike="noStrike" kern="1200" cap="none" spc="0" normalizeH="0" baseline="0" noProof="0" dirty="0">
                <a:ln>
                  <a:noFill/>
                </a:ln>
                <a:solidFill>
                  <a:srgbClr val="00825F"/>
                </a:solidFill>
                <a:effectLst/>
                <a:uLnTx/>
                <a:uFillTx/>
                <a:latin typeface="Calibri" panose="020F0502020204030204"/>
                <a:ea typeface="+mn-ea"/>
                <a:cs typeface="+mn-cs"/>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323759" y="131339"/>
            <a:ext cx="1126343" cy="309608"/>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5884071" y="140224"/>
            <a:ext cx="1209636" cy="309609"/>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40079"/>
            <a:ext cx="7315200" cy="457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15" rtl="0" eaLnBrk="1" fontAlgn="auto" latinLnBrk="0" hangingPunct="1">
              <a:lnSpc>
                <a:spcPct val="100000"/>
              </a:lnSpc>
              <a:spcBef>
                <a:spcPts val="0"/>
              </a:spcBef>
              <a:spcAft>
                <a:spcPts val="0"/>
              </a:spcAft>
              <a:buClrTx/>
              <a:buSzTx/>
              <a:buFontTx/>
              <a:buNone/>
              <a:tabLst/>
              <a:defRPr/>
            </a:pPr>
            <a:endParaRPr kumimoji="0" lang="x-none" sz="1404"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6446520" y="3847855"/>
            <a:ext cx="868680" cy="226216"/>
          </a:xfrm>
          <a:prstGeom prst="rect">
            <a:avLst/>
          </a:prstGeom>
        </p:spPr>
        <p:txBody>
          <a:bodyPr wrap="square" lIns="315900" tIns="0" rIns="210600" rtlCol="0" anchor="t" anchorCtr="0">
            <a:spAutoFit/>
          </a:bodyPr>
          <a:lstStyle/>
          <a:p>
            <a:pPr marL="0" marR="0" lvl="0" indent="0" algn="l" defTabSz="713215" rtl="0" eaLnBrk="1" fontAlgn="auto" latinLnBrk="0" hangingPunct="1">
              <a:lnSpc>
                <a:spcPct val="100000"/>
              </a:lnSpc>
              <a:spcBef>
                <a:spcPts val="0"/>
              </a:spcBef>
              <a:spcAft>
                <a:spcPts val="0"/>
              </a:spcAft>
              <a:buClrTx/>
              <a:buSzTx/>
              <a:buFontTx/>
              <a:buNone/>
              <a:tabLst/>
              <a:defRPr/>
            </a:pPr>
            <a:fld id="{B782F2B3-BF2A-3042-AED2-C560A5FC06BC}" type="slidenum">
              <a:rPr kumimoji="0" lang="x-none" sz="1170" b="0" i="0" u="none" strike="noStrike" kern="1200" cap="none" spc="0" normalizeH="0" baseline="0" noProof="0" smtClean="0">
                <a:ln>
                  <a:noFill/>
                </a:ln>
                <a:solidFill>
                  <a:srgbClr val="A81E3B"/>
                </a:solidFill>
                <a:effectLst/>
                <a:uLnTx/>
                <a:uFillTx/>
                <a:latin typeface="Calibri" panose="020F0502020204030204"/>
                <a:ea typeface="+mn-ea"/>
                <a:cs typeface="+mn-cs"/>
              </a:rPr>
              <a:pPr marL="0" marR="0" lvl="0" indent="0" algn="l" defTabSz="713215" rtl="0" eaLnBrk="1" fontAlgn="auto" latinLnBrk="0" hangingPunct="1">
                <a:lnSpc>
                  <a:spcPct val="100000"/>
                </a:lnSpc>
                <a:spcBef>
                  <a:spcPts val="0"/>
                </a:spcBef>
                <a:spcAft>
                  <a:spcPts val="0"/>
                </a:spcAft>
                <a:buClrTx/>
                <a:buSzTx/>
                <a:buFontTx/>
                <a:buNone/>
                <a:tabLst/>
                <a:defRPr/>
              </a:pPr>
              <a:t>‹#›</a:t>
            </a:fld>
            <a:endParaRPr kumimoji="0" lang="x-none" sz="1404" b="0" i="0" u="none" strike="noStrike" kern="1200" cap="none" spc="0" normalizeH="0" baseline="0" noProof="0" dirty="0">
              <a:ln>
                <a:noFill/>
              </a:ln>
              <a:solidFill>
                <a:srgbClr val="A81E3B"/>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5110708"/>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hf hdr="0" dt="0"/>
  <p:txStyles>
    <p:titleStyle>
      <a:lvl1pPr algn="l" defTabSz="534924" rtl="0" eaLnBrk="1" latinLnBrk="0" hangingPunct="1">
        <a:lnSpc>
          <a:spcPct val="90000"/>
        </a:lnSpc>
        <a:spcBef>
          <a:spcPct val="0"/>
        </a:spcBef>
        <a:buNone/>
        <a:defRPr sz="2574" kern="1200">
          <a:solidFill>
            <a:schemeClr val="tx1"/>
          </a:solidFill>
          <a:latin typeface="+mj-lt"/>
          <a:ea typeface="+mj-ea"/>
          <a:cs typeface="+mj-cs"/>
        </a:defRPr>
      </a:lvl1pPr>
    </p:titleStyle>
    <p:bodyStyle>
      <a:lvl1pPr marL="133731" indent="-133731" algn="l" defTabSz="534924" rtl="0" eaLnBrk="1" latinLnBrk="0" hangingPunct="1">
        <a:lnSpc>
          <a:spcPct val="90000"/>
        </a:lnSpc>
        <a:spcBef>
          <a:spcPts val="585"/>
        </a:spcBef>
        <a:buFont typeface="Arial"/>
        <a:buChar char="•"/>
        <a:defRPr sz="1638" kern="1200">
          <a:solidFill>
            <a:schemeClr val="tx1"/>
          </a:solidFill>
          <a:latin typeface="+mn-lt"/>
          <a:ea typeface="+mn-ea"/>
          <a:cs typeface="+mn-cs"/>
        </a:defRPr>
      </a:lvl1pPr>
      <a:lvl2pPr marL="401193" indent="-133731" algn="l" defTabSz="534924" rtl="0" eaLnBrk="1" latinLnBrk="0" hangingPunct="1">
        <a:lnSpc>
          <a:spcPct val="90000"/>
        </a:lnSpc>
        <a:spcBef>
          <a:spcPts val="293"/>
        </a:spcBef>
        <a:buFont typeface="Arial"/>
        <a:buChar char="•"/>
        <a:defRPr sz="1404" kern="1200">
          <a:solidFill>
            <a:schemeClr val="tx1"/>
          </a:solidFill>
          <a:latin typeface="+mn-lt"/>
          <a:ea typeface="+mn-ea"/>
          <a:cs typeface="+mn-cs"/>
        </a:defRPr>
      </a:lvl2pPr>
      <a:lvl3pPr marL="668655" indent="-133731" algn="l" defTabSz="534924" rtl="0" eaLnBrk="1" latinLnBrk="0" hangingPunct="1">
        <a:lnSpc>
          <a:spcPct val="90000"/>
        </a:lnSpc>
        <a:spcBef>
          <a:spcPts val="293"/>
        </a:spcBef>
        <a:buFont typeface="Arial"/>
        <a:buChar char="•"/>
        <a:defRPr sz="1170" kern="1200">
          <a:solidFill>
            <a:schemeClr val="tx1"/>
          </a:solidFill>
          <a:latin typeface="+mn-lt"/>
          <a:ea typeface="+mn-ea"/>
          <a:cs typeface="+mn-cs"/>
        </a:defRPr>
      </a:lvl3pPr>
      <a:lvl4pPr marL="93611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4pPr>
      <a:lvl5pPr marL="1203579"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5pPr>
      <a:lvl6pPr marL="1471041"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6pPr>
      <a:lvl7pPr marL="1738503"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7pPr>
      <a:lvl8pPr marL="2005965"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8pPr>
      <a:lvl9pPr marL="2273427" indent="-133731" algn="l" defTabSz="534924" rtl="0" eaLnBrk="1" latinLnBrk="0" hangingPunct="1">
        <a:lnSpc>
          <a:spcPct val="90000"/>
        </a:lnSpc>
        <a:spcBef>
          <a:spcPts val="293"/>
        </a:spcBef>
        <a:buFont typeface="Arial"/>
        <a:buChar char="•"/>
        <a:defRPr sz="1053" kern="1200">
          <a:solidFill>
            <a:schemeClr val="tx1"/>
          </a:solidFill>
          <a:latin typeface="+mn-lt"/>
          <a:ea typeface="+mn-ea"/>
          <a:cs typeface="+mn-cs"/>
        </a:defRPr>
      </a:lvl9pPr>
    </p:bodyStyle>
    <p:otherStyle>
      <a:defPPr>
        <a:defRPr lang="en-US"/>
      </a:defPPr>
      <a:lvl1pPr marL="0" algn="l" defTabSz="534924" rtl="0" eaLnBrk="1" latinLnBrk="0" hangingPunct="1">
        <a:defRPr sz="1053" kern="1200">
          <a:solidFill>
            <a:schemeClr val="tx1"/>
          </a:solidFill>
          <a:latin typeface="+mn-lt"/>
          <a:ea typeface="+mn-ea"/>
          <a:cs typeface="+mn-cs"/>
        </a:defRPr>
      </a:lvl1pPr>
      <a:lvl2pPr marL="267462" algn="l" defTabSz="534924" rtl="0" eaLnBrk="1" latinLnBrk="0" hangingPunct="1">
        <a:defRPr sz="1053" kern="1200">
          <a:solidFill>
            <a:schemeClr val="tx1"/>
          </a:solidFill>
          <a:latin typeface="+mn-lt"/>
          <a:ea typeface="+mn-ea"/>
          <a:cs typeface="+mn-cs"/>
        </a:defRPr>
      </a:lvl2pPr>
      <a:lvl3pPr marL="534924" algn="l" defTabSz="534924" rtl="0" eaLnBrk="1" latinLnBrk="0" hangingPunct="1">
        <a:defRPr sz="1053" kern="1200">
          <a:solidFill>
            <a:schemeClr val="tx1"/>
          </a:solidFill>
          <a:latin typeface="+mn-lt"/>
          <a:ea typeface="+mn-ea"/>
          <a:cs typeface="+mn-cs"/>
        </a:defRPr>
      </a:lvl3pPr>
      <a:lvl4pPr marL="802386" algn="l" defTabSz="534924" rtl="0" eaLnBrk="1" latinLnBrk="0" hangingPunct="1">
        <a:defRPr sz="1053" kern="1200">
          <a:solidFill>
            <a:schemeClr val="tx1"/>
          </a:solidFill>
          <a:latin typeface="+mn-lt"/>
          <a:ea typeface="+mn-ea"/>
          <a:cs typeface="+mn-cs"/>
        </a:defRPr>
      </a:lvl4pPr>
      <a:lvl5pPr marL="1069848" algn="l" defTabSz="534924" rtl="0" eaLnBrk="1" latinLnBrk="0" hangingPunct="1">
        <a:defRPr sz="1053" kern="1200">
          <a:solidFill>
            <a:schemeClr val="tx1"/>
          </a:solidFill>
          <a:latin typeface="+mn-lt"/>
          <a:ea typeface="+mn-ea"/>
          <a:cs typeface="+mn-cs"/>
        </a:defRPr>
      </a:lvl5pPr>
      <a:lvl6pPr marL="1337310" algn="l" defTabSz="534924" rtl="0" eaLnBrk="1" latinLnBrk="0" hangingPunct="1">
        <a:defRPr sz="1053" kern="1200">
          <a:solidFill>
            <a:schemeClr val="tx1"/>
          </a:solidFill>
          <a:latin typeface="+mn-lt"/>
          <a:ea typeface="+mn-ea"/>
          <a:cs typeface="+mn-cs"/>
        </a:defRPr>
      </a:lvl6pPr>
      <a:lvl7pPr marL="1604772" algn="l" defTabSz="534924" rtl="0" eaLnBrk="1" latinLnBrk="0" hangingPunct="1">
        <a:defRPr sz="1053" kern="1200">
          <a:solidFill>
            <a:schemeClr val="tx1"/>
          </a:solidFill>
          <a:latin typeface="+mn-lt"/>
          <a:ea typeface="+mn-ea"/>
          <a:cs typeface="+mn-cs"/>
        </a:defRPr>
      </a:lvl7pPr>
      <a:lvl8pPr marL="1872234" algn="l" defTabSz="534924" rtl="0" eaLnBrk="1" latinLnBrk="0" hangingPunct="1">
        <a:defRPr sz="1053" kern="1200">
          <a:solidFill>
            <a:schemeClr val="tx1"/>
          </a:solidFill>
          <a:latin typeface="+mn-lt"/>
          <a:ea typeface="+mn-ea"/>
          <a:cs typeface="+mn-cs"/>
        </a:defRPr>
      </a:lvl8pPr>
      <a:lvl9pPr marL="2139696" algn="l" defTabSz="534924" rtl="0" eaLnBrk="1" latinLnBrk="0" hangingPunct="1">
        <a:defRPr sz="105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4A6656-9C36-4FFD-89C9-0BBE4AF0E565}"/>
              </a:ext>
            </a:extLst>
          </p:cNvPr>
          <p:cNvSpPr>
            <a:spLocks noGrp="1"/>
          </p:cNvSpPr>
          <p:nvPr>
            <p:ph type="ctrTitle"/>
          </p:nvPr>
        </p:nvSpPr>
        <p:spPr>
          <a:xfrm>
            <a:off x="166517" y="331590"/>
            <a:ext cx="7057243" cy="1282299"/>
          </a:xfrm>
        </p:spPr>
        <p:txBody>
          <a:bodyPr>
            <a:normAutofit/>
          </a:bodyPr>
          <a:lstStyle/>
          <a:p>
            <a:r>
              <a:rPr lang="es-ES" sz="1800" dirty="0">
                <a:solidFill>
                  <a:srgbClr val="00825F"/>
                </a:solidFill>
              </a:rPr>
              <a:t>BORRADOR DE NIMF: REVISIÓN ENFOCADA DE LA NIMF 12 (CERTIFICADOS FITOSANITARIOS) EN RELACIÓN A la REEXPORTACIÓN (2015-011</a:t>
            </a:r>
            <a:r>
              <a:rPr lang="es-ES" sz="1800" dirty="0" smtClean="0">
                <a:solidFill>
                  <a:srgbClr val="00825F"/>
                </a:solidFill>
              </a:rPr>
              <a:t>)</a:t>
            </a:r>
            <a:endParaRPr lang="en-US" sz="1800" dirty="0">
              <a:solidFill>
                <a:srgbClr val="00825F"/>
              </a:solidFill>
            </a:endParaRPr>
          </a:p>
        </p:txBody>
      </p:sp>
      <p:sp>
        <p:nvSpPr>
          <p:cNvPr id="7" name="Title 1">
            <a:extLst>
              <a:ext uri="{FF2B5EF4-FFF2-40B4-BE49-F238E27FC236}">
                <a16:creationId xmlns:a16="http://schemas.microsoft.com/office/drawing/2014/main" id="{97637F3C-31F1-40CE-8FCD-5BE6E15ACFD5}"/>
              </a:ext>
            </a:extLst>
          </p:cNvPr>
          <p:cNvSpPr>
            <a:spLocks noGrp="1"/>
          </p:cNvSpPr>
          <p:nvPr>
            <p:ph type="subTitle" idx="1"/>
          </p:nvPr>
        </p:nvSpPr>
        <p:spPr>
          <a:xfrm>
            <a:off x="1020517" y="1516957"/>
            <a:ext cx="5599401" cy="965532"/>
          </a:xfrm>
        </p:spPr>
        <p:txBody>
          <a:bodyPr anchor="ctr">
            <a:noAutofit/>
          </a:bodyPr>
          <a:lstStyle/>
          <a:p>
            <a:pPr algn="ctr"/>
            <a:r>
              <a:rPr lang="en-US" sz="1400" dirty="0" smtClean="0">
                <a:solidFill>
                  <a:srgbClr val="002060"/>
                </a:solidFill>
                <a:effectLst>
                  <a:outerShdw blurRad="38100" dist="38100" dir="2700000" algn="tl">
                    <a:srgbClr val="000000">
                      <a:alpha val="43137"/>
                    </a:srgbClr>
                  </a:outerShdw>
                </a:effectLst>
              </a:rPr>
              <a:t>Segundo </a:t>
            </a:r>
            <a:r>
              <a:rPr lang="en-US" sz="1400" dirty="0" err="1">
                <a:solidFill>
                  <a:srgbClr val="002060"/>
                </a:solidFill>
                <a:effectLst>
                  <a:outerShdw blurRad="38100" dist="38100" dir="2700000" algn="tl">
                    <a:srgbClr val="000000">
                      <a:alpha val="43137"/>
                    </a:srgbClr>
                  </a:outerShdw>
                </a:effectLst>
              </a:rPr>
              <a:t>período</a:t>
            </a:r>
            <a:r>
              <a:rPr lang="en-US" sz="1400" dirty="0">
                <a:solidFill>
                  <a:srgbClr val="002060"/>
                </a:solidFill>
                <a:effectLst>
                  <a:outerShdw blurRad="38100" dist="38100" dir="2700000" algn="tl">
                    <a:srgbClr val="000000">
                      <a:alpha val="43137"/>
                    </a:srgbClr>
                  </a:outerShdw>
                </a:effectLst>
              </a:rPr>
              <a:t> de consulta CIPF</a:t>
            </a:r>
            <a:br>
              <a:rPr lang="en-US" sz="1400" dirty="0">
                <a:solidFill>
                  <a:srgbClr val="002060"/>
                </a:solidFill>
                <a:effectLst>
                  <a:outerShdw blurRad="38100" dist="38100" dir="2700000" algn="tl">
                    <a:srgbClr val="000000">
                      <a:alpha val="43137"/>
                    </a:srgbClr>
                  </a:outerShdw>
                </a:effectLst>
              </a:rPr>
            </a:br>
            <a:r>
              <a:rPr lang="en-US" sz="1400" dirty="0">
                <a:solidFill>
                  <a:srgbClr val="002060"/>
                </a:solidFill>
                <a:effectLst>
                  <a:outerShdw blurRad="38100" dist="38100" dir="2700000" algn="tl">
                    <a:srgbClr val="000000">
                      <a:alpha val="43137"/>
                    </a:srgbClr>
                  </a:outerShdw>
                </a:effectLst>
              </a:rPr>
              <a:t>1 Julio hasta 30 </a:t>
            </a:r>
            <a:r>
              <a:rPr lang="en-US" sz="1400" dirty="0" err="1">
                <a:solidFill>
                  <a:srgbClr val="002060"/>
                </a:solidFill>
                <a:effectLst>
                  <a:outerShdw blurRad="38100" dist="38100" dir="2700000" algn="tl">
                    <a:srgbClr val="000000">
                      <a:alpha val="43137"/>
                    </a:srgbClr>
                  </a:outerShdw>
                </a:effectLst>
              </a:rPr>
              <a:t>septiembre</a:t>
            </a:r>
            <a:r>
              <a:rPr lang="en-US" sz="1400" dirty="0">
                <a:solidFill>
                  <a:srgbClr val="002060"/>
                </a:solidFill>
                <a:effectLst>
                  <a:outerShdw blurRad="38100" dist="38100" dir="2700000" algn="tl">
                    <a:srgbClr val="000000">
                      <a:alpha val="43137"/>
                    </a:srgbClr>
                  </a:outerShdw>
                </a:effectLst>
              </a:rPr>
              <a:t> 2021</a:t>
            </a:r>
            <a:br>
              <a:rPr lang="en-US" sz="1400" dirty="0">
                <a:solidFill>
                  <a:srgbClr val="002060"/>
                </a:solidFill>
                <a:effectLst>
                  <a:outerShdw blurRad="38100" dist="38100" dir="2700000" algn="tl">
                    <a:srgbClr val="000000">
                      <a:alpha val="43137"/>
                    </a:srgbClr>
                  </a:outerShdw>
                </a:effectLst>
              </a:rPr>
            </a:br>
            <a:r>
              <a:rPr lang="en-US" sz="1400" dirty="0" err="1">
                <a:solidFill>
                  <a:srgbClr val="002060"/>
                </a:solidFill>
                <a:effectLst>
                  <a:outerShdw blurRad="38100" dist="38100" dir="2700000" algn="tl">
                    <a:srgbClr val="000000">
                      <a:alpha val="43137"/>
                    </a:srgbClr>
                  </a:outerShdw>
                </a:effectLst>
              </a:rPr>
              <a:t>Secretaría</a:t>
            </a:r>
            <a:r>
              <a:rPr lang="en-US" sz="1400" dirty="0">
                <a:solidFill>
                  <a:srgbClr val="002060"/>
                </a:solidFill>
                <a:effectLst>
                  <a:outerShdw blurRad="38100" dist="38100" dir="2700000" algn="tl">
                    <a:srgbClr val="000000">
                      <a:alpha val="43137"/>
                    </a:srgbClr>
                  </a:outerShdw>
                </a:effectLst>
              </a:rPr>
              <a:t> </a:t>
            </a:r>
            <a:r>
              <a:rPr lang="en-US" sz="1400" dirty="0">
                <a:solidFill>
                  <a:srgbClr val="002060"/>
                </a:solidFill>
                <a:effectLst>
                  <a:outerShdw blurRad="38100" dist="38100" dir="2700000" algn="tl">
                    <a:srgbClr val="000000">
                      <a:alpha val="43137"/>
                    </a:srgbClr>
                  </a:outerShdw>
                </a:effectLst>
              </a:rPr>
              <a:t>de la </a:t>
            </a:r>
            <a:r>
              <a:rPr lang="en-US" sz="1400" dirty="0">
                <a:solidFill>
                  <a:srgbClr val="002060"/>
                </a:solidFill>
                <a:effectLst>
                  <a:outerShdw blurRad="38100" dist="38100" dir="2700000" algn="tl">
                    <a:srgbClr val="000000">
                      <a:alpha val="43137"/>
                    </a:srgbClr>
                  </a:outerShdw>
                </a:effectLst>
              </a:rPr>
              <a:t>CIPF -Taller </a:t>
            </a:r>
            <a:r>
              <a:rPr lang="en-US" sz="1400" dirty="0">
                <a:solidFill>
                  <a:srgbClr val="002060"/>
                </a:solidFill>
                <a:effectLst>
                  <a:outerShdw blurRad="38100" dist="38100" dir="2700000" algn="tl">
                    <a:srgbClr val="000000">
                      <a:alpha val="43137"/>
                    </a:srgbClr>
                  </a:outerShdw>
                </a:effectLst>
              </a:rPr>
              <a:t>Regional de la CIPF 2021</a:t>
            </a:r>
            <a:endParaRPr lang="it-IT" sz="1400" dirty="0">
              <a:solidFill>
                <a:srgbClr val="002060"/>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2"/>
          <a:stretch>
            <a:fillRect/>
          </a:stretch>
        </p:blipFill>
        <p:spPr>
          <a:xfrm>
            <a:off x="39157" y="2297078"/>
            <a:ext cx="7253060" cy="1811402"/>
          </a:xfrm>
          <a:prstGeom prst="rect">
            <a:avLst/>
          </a:prstGeom>
        </p:spPr>
      </p:pic>
    </p:spTree>
    <p:extLst>
      <p:ext uri="{BB962C8B-B14F-4D97-AF65-F5344CB8AC3E}">
        <p14:creationId xmlns:p14="http://schemas.microsoft.com/office/powerpoint/2010/main" val="3818374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err="1" smtClean="0"/>
              <a:t>Antecedentes</a:t>
            </a:r>
            <a:endParaRPr lang="en-US" sz="2000" b="1" dirty="0"/>
          </a:p>
        </p:txBody>
      </p:sp>
      <p:sp>
        <p:nvSpPr>
          <p:cNvPr id="2" name="Ellipse 1"/>
          <p:cNvSpPr/>
          <p:nvPr/>
        </p:nvSpPr>
        <p:spPr>
          <a:xfrm>
            <a:off x="3897410" y="2946400"/>
            <a:ext cx="2389090" cy="635000"/>
          </a:xfrm>
          <a:prstGeom prst="ellipse">
            <a:avLst/>
          </a:prstGeom>
          <a:solidFill>
            <a:schemeClr val="bg1"/>
          </a:solidFill>
          <a:ln>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1300" b="1" dirty="0" smtClean="0">
                <a:ln w="0"/>
                <a:solidFill>
                  <a:schemeClr val="tx1"/>
                </a:solidFill>
              </a:rPr>
              <a:t>217 </a:t>
            </a:r>
            <a:r>
              <a:rPr lang="fr-FR" sz="1300" b="1" dirty="0" err="1" smtClean="0">
                <a:ln w="0"/>
                <a:solidFill>
                  <a:schemeClr val="tx1"/>
                </a:solidFill>
              </a:rPr>
              <a:t>comments</a:t>
            </a:r>
            <a:r>
              <a:rPr lang="fr-FR" sz="1300" b="1" dirty="0" smtClean="0">
                <a:ln w="0"/>
                <a:solidFill>
                  <a:schemeClr val="tx1"/>
                </a:solidFill>
              </a:rPr>
              <a:t> </a:t>
            </a:r>
            <a:r>
              <a:rPr lang="fr-FR" sz="1300" b="1" dirty="0" err="1" smtClean="0">
                <a:ln w="0"/>
                <a:solidFill>
                  <a:schemeClr val="tx1"/>
                </a:solidFill>
              </a:rPr>
              <a:t>received</a:t>
            </a:r>
            <a:endParaRPr lang="fr-FR" sz="1300" b="1" dirty="0">
              <a:ln w="0"/>
              <a:solidFill>
                <a:schemeClr val="tx1"/>
              </a:solidFill>
            </a:endParaRPr>
          </a:p>
        </p:txBody>
      </p:sp>
      <p:sp>
        <p:nvSpPr>
          <p:cNvPr id="3" name="Flèche courbée vers la gauche 2"/>
          <p:cNvSpPr/>
          <p:nvPr/>
        </p:nvSpPr>
        <p:spPr>
          <a:xfrm>
            <a:off x="6286501" y="2806700"/>
            <a:ext cx="501650" cy="552450"/>
          </a:xfrm>
          <a:prstGeom prst="curved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sp>
        <p:nvSpPr>
          <p:cNvPr id="7" name="Rectangle à coins arrondis 6"/>
          <p:cNvSpPr/>
          <p:nvPr/>
        </p:nvSpPr>
        <p:spPr>
          <a:xfrm>
            <a:off x="383743" y="3003550"/>
            <a:ext cx="2549958" cy="5080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300" b="1" dirty="0" smtClean="0">
                <a:solidFill>
                  <a:schemeClr val="tx1"/>
                </a:solidFill>
              </a:rPr>
              <a:t>Second </a:t>
            </a:r>
            <a:r>
              <a:rPr lang="fr-FR" sz="1300" b="1" dirty="0">
                <a:solidFill>
                  <a:schemeClr val="tx1"/>
                </a:solidFill>
              </a:rPr>
              <a:t>consultation</a:t>
            </a:r>
            <a:endParaRPr lang="ru-RU" sz="1300" b="1" dirty="0">
              <a:solidFill>
                <a:schemeClr val="tx1"/>
              </a:solidFill>
            </a:endParaRPr>
          </a:p>
          <a:p>
            <a:pPr lvl="0"/>
            <a:r>
              <a:rPr lang="en-US" sz="1000" dirty="0">
                <a:solidFill>
                  <a:schemeClr val="tx1"/>
                </a:solidFill>
              </a:rPr>
              <a:t>1 July to 30 September </a:t>
            </a:r>
            <a:r>
              <a:rPr lang="en-US" sz="1000" dirty="0" smtClean="0">
                <a:solidFill>
                  <a:schemeClr val="tx1"/>
                </a:solidFill>
              </a:rPr>
              <a:t>2021</a:t>
            </a:r>
            <a:endParaRPr lang="ru-RU" sz="1000" dirty="0">
              <a:solidFill>
                <a:schemeClr val="tx1"/>
              </a:solidFill>
            </a:endParaRPr>
          </a:p>
        </p:txBody>
      </p:sp>
      <p:sp>
        <p:nvSpPr>
          <p:cNvPr id="8" name="Flèche gauche 7"/>
          <p:cNvSpPr/>
          <p:nvPr/>
        </p:nvSpPr>
        <p:spPr>
          <a:xfrm>
            <a:off x="2988206" y="3117850"/>
            <a:ext cx="789708" cy="2413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6"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4023867778"/>
              </p:ext>
            </p:extLst>
          </p:nvPr>
        </p:nvGraphicFramePr>
        <p:xfrm>
          <a:off x="383743" y="590550"/>
          <a:ext cx="6811962" cy="3549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aixaDeTexto 4"/>
          <p:cNvSpPr txBox="1"/>
          <p:nvPr/>
        </p:nvSpPr>
        <p:spPr>
          <a:xfrm>
            <a:off x="501162" y="3038965"/>
            <a:ext cx="1855176" cy="446276"/>
          </a:xfrm>
          <a:prstGeom prst="rect">
            <a:avLst/>
          </a:prstGeom>
          <a:solidFill>
            <a:schemeClr val="bg1"/>
          </a:solidFill>
        </p:spPr>
        <p:txBody>
          <a:bodyPr wrap="square" rtlCol="0">
            <a:spAutoFit/>
          </a:bodyPr>
          <a:lstStyle/>
          <a:p>
            <a:r>
              <a:rPr lang="pt-BR" sz="1300" b="1" dirty="0" smtClean="0">
                <a:latin typeface="+mj-lt"/>
              </a:rPr>
              <a:t>Segunda consulta</a:t>
            </a:r>
          </a:p>
          <a:p>
            <a:pPr marL="171450" indent="-171450">
              <a:buFont typeface="Arial" pitchFamily="34" charset="0"/>
              <a:buChar char="•"/>
            </a:pPr>
            <a:r>
              <a:rPr lang="pt-BR" sz="1000" dirty="0" smtClean="0">
                <a:latin typeface="+mj-lt"/>
              </a:rPr>
              <a:t>1 </a:t>
            </a:r>
            <a:r>
              <a:rPr lang="pt-BR" sz="1000" dirty="0" err="1" smtClean="0">
                <a:latin typeface="+mj-lt"/>
              </a:rPr>
              <a:t>Julio</a:t>
            </a:r>
            <a:r>
              <a:rPr lang="pt-BR" sz="1000" dirty="0" smtClean="0">
                <a:latin typeface="+mj-lt"/>
              </a:rPr>
              <a:t> a 30 </a:t>
            </a:r>
            <a:r>
              <a:rPr lang="pt-BR" sz="1000" dirty="0" err="1" smtClean="0">
                <a:latin typeface="+mj-lt"/>
              </a:rPr>
              <a:t>Septiembre</a:t>
            </a:r>
            <a:endParaRPr lang="pt-BR" sz="1000" dirty="0">
              <a:latin typeface="+mj-lt"/>
            </a:endParaRPr>
          </a:p>
        </p:txBody>
      </p:sp>
      <p:sp>
        <p:nvSpPr>
          <p:cNvPr id="9" name="Rectangle 8"/>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2</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
        <p:nvSpPr>
          <p:cNvPr id="10" name="CaixaDeTexto 9"/>
          <p:cNvSpPr txBox="1"/>
          <p:nvPr/>
        </p:nvSpPr>
        <p:spPr>
          <a:xfrm>
            <a:off x="4396154" y="3012589"/>
            <a:ext cx="1310054" cy="492443"/>
          </a:xfrm>
          <a:prstGeom prst="rect">
            <a:avLst/>
          </a:prstGeom>
          <a:solidFill>
            <a:schemeClr val="bg1"/>
          </a:solidFill>
          <a:ln>
            <a:solidFill>
              <a:schemeClr val="bg1"/>
            </a:solidFill>
          </a:ln>
        </p:spPr>
        <p:txBody>
          <a:bodyPr wrap="square" rtlCol="0">
            <a:spAutoFit/>
          </a:bodyPr>
          <a:lstStyle/>
          <a:p>
            <a:r>
              <a:rPr lang="pt-BR" sz="1300" b="1" dirty="0" err="1" smtClean="0">
                <a:latin typeface="+mj-lt"/>
              </a:rPr>
              <a:t>Recibió</a:t>
            </a:r>
            <a:r>
              <a:rPr lang="pt-BR" sz="1300" b="1" dirty="0" smtClean="0">
                <a:latin typeface="+mj-lt"/>
              </a:rPr>
              <a:t> 217 </a:t>
            </a:r>
            <a:r>
              <a:rPr lang="pt-BR" sz="1300" b="1" dirty="0" err="1" smtClean="0">
                <a:latin typeface="+mj-lt"/>
              </a:rPr>
              <a:t>comentarios</a:t>
            </a:r>
            <a:endParaRPr lang="pt-BR" sz="1300" b="1" dirty="0">
              <a:latin typeface="+mj-lt"/>
            </a:endParaRPr>
          </a:p>
        </p:txBody>
      </p:sp>
    </p:spTree>
    <p:extLst>
      <p:ext uri="{BB962C8B-B14F-4D97-AF65-F5344CB8AC3E}">
        <p14:creationId xmlns:p14="http://schemas.microsoft.com/office/powerpoint/2010/main" val="40103098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51462" y="2420581"/>
            <a:ext cx="209550" cy="2811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6080" y="709915"/>
            <a:ext cx="6803039" cy="259874"/>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err="1" smtClean="0"/>
              <a:t>Producto</a:t>
            </a:r>
            <a:r>
              <a:rPr lang="en-US" sz="1200" b="1" dirty="0" smtClean="0"/>
              <a:t> no </a:t>
            </a:r>
            <a:r>
              <a:rPr lang="en-US" sz="1200" b="1" dirty="0" err="1" smtClean="0"/>
              <a:t>procesado</a:t>
            </a:r>
            <a:r>
              <a:rPr lang="en-US" sz="1200" b="1" dirty="0" smtClean="0"/>
              <a:t> a </a:t>
            </a:r>
            <a:r>
              <a:rPr lang="en-US" sz="1200" b="1" dirty="0" err="1" smtClean="0"/>
              <a:t>punto</a:t>
            </a:r>
            <a:r>
              <a:rPr lang="en-US" sz="1200" b="1" dirty="0" smtClean="0"/>
              <a:t> de </a:t>
            </a:r>
            <a:r>
              <a:rPr lang="en-US" sz="1200" b="1" dirty="0" err="1" smtClean="0"/>
              <a:t>modificar</a:t>
            </a:r>
            <a:r>
              <a:rPr lang="en-US" sz="1200" b="1" dirty="0" smtClean="0"/>
              <a:t> </a:t>
            </a:r>
            <a:r>
              <a:rPr lang="en-US" sz="1200" b="1" dirty="0" err="1" smtClean="0"/>
              <a:t>su</a:t>
            </a:r>
            <a:r>
              <a:rPr lang="en-US" sz="1200" b="1" dirty="0" smtClean="0"/>
              <a:t> </a:t>
            </a:r>
            <a:r>
              <a:rPr lang="en-US" sz="1200" b="1" dirty="0" err="1" smtClean="0"/>
              <a:t>naturaleza</a:t>
            </a:r>
            <a:endParaRPr lang="en-US" sz="1200" b="1" dirty="0" smtClean="0"/>
          </a:p>
        </p:txBody>
      </p:sp>
      <p:sp>
        <p:nvSpPr>
          <p:cNvPr id="10" name="Rectangle à coins arrondis 9"/>
          <p:cNvSpPr/>
          <p:nvPr/>
        </p:nvSpPr>
        <p:spPr>
          <a:xfrm>
            <a:off x="256079" y="1068924"/>
            <a:ext cx="6803039" cy="1322592"/>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dirty="0" smtClean="0"/>
              <a:t>La </a:t>
            </a:r>
            <a:r>
              <a:rPr lang="en-US" sz="1200" dirty="0" err="1" smtClean="0"/>
              <a:t>frase</a:t>
            </a:r>
            <a:r>
              <a:rPr lang="en-US" sz="1200" dirty="0" smtClean="0"/>
              <a:t> “</a:t>
            </a:r>
            <a:r>
              <a:rPr lang="en-US" sz="1200" dirty="0" err="1" smtClean="0"/>
              <a:t>procesado</a:t>
            </a:r>
            <a:r>
              <a:rPr lang="en-US" sz="1200" dirty="0" smtClean="0"/>
              <a:t> </a:t>
            </a:r>
            <a:r>
              <a:rPr lang="en-US" sz="1200" dirty="0" err="1" smtClean="0"/>
              <a:t>para</a:t>
            </a:r>
            <a:r>
              <a:rPr lang="en-US" sz="1200" dirty="0" smtClean="0"/>
              <a:t> </a:t>
            </a:r>
            <a:r>
              <a:rPr lang="en-US" sz="1200" dirty="0" err="1" smtClean="0"/>
              <a:t>modificar</a:t>
            </a:r>
            <a:r>
              <a:rPr lang="en-US" sz="1200" dirty="0" smtClean="0"/>
              <a:t> </a:t>
            </a:r>
            <a:r>
              <a:rPr lang="en-US" sz="1200" dirty="0" err="1" smtClean="0"/>
              <a:t>su</a:t>
            </a:r>
            <a:r>
              <a:rPr lang="en-US" sz="1200" dirty="0" smtClean="0"/>
              <a:t> </a:t>
            </a:r>
            <a:r>
              <a:rPr lang="en-US" sz="1200" dirty="0" err="1" smtClean="0"/>
              <a:t>naturaleza</a:t>
            </a:r>
            <a:r>
              <a:rPr lang="en-US" sz="1200" dirty="0" smtClean="0"/>
              <a:t>” ha </a:t>
            </a:r>
            <a:r>
              <a:rPr lang="en-US" sz="1200" dirty="0" err="1" smtClean="0"/>
              <a:t>sido</a:t>
            </a:r>
            <a:r>
              <a:rPr lang="en-US" sz="1200" dirty="0" smtClean="0"/>
              <a:t> </a:t>
            </a:r>
            <a:r>
              <a:rPr lang="en-US" sz="1200" dirty="0" err="1" smtClean="0"/>
              <a:t>utilizada</a:t>
            </a:r>
            <a:r>
              <a:rPr lang="en-US" sz="1200" dirty="0" smtClean="0"/>
              <a:t> en </a:t>
            </a:r>
            <a:r>
              <a:rPr lang="en-US" sz="1200" dirty="0" err="1" smtClean="0"/>
              <a:t>las</a:t>
            </a:r>
            <a:r>
              <a:rPr lang="en-US" sz="1200" dirty="0" smtClean="0"/>
              <a:t> dos </a:t>
            </a:r>
            <a:r>
              <a:rPr lang="en-US" sz="1200" dirty="0" err="1" smtClean="0"/>
              <a:t>versiones</a:t>
            </a:r>
            <a:r>
              <a:rPr lang="en-US" sz="1200" dirty="0" smtClean="0"/>
              <a:t> </a:t>
            </a:r>
            <a:r>
              <a:rPr lang="en-US" sz="1200" dirty="0" err="1" smtClean="0"/>
              <a:t>anteriores</a:t>
            </a:r>
            <a:r>
              <a:rPr lang="en-US" sz="1200" dirty="0" smtClean="0"/>
              <a:t> de la NIMF 12 (2001 and 2011) sin </a:t>
            </a:r>
            <a:r>
              <a:rPr lang="en-US" sz="1200" dirty="0" err="1" smtClean="0"/>
              <a:t>mayores</a:t>
            </a:r>
            <a:r>
              <a:rPr lang="en-US" sz="1200" dirty="0" smtClean="0"/>
              <a:t> </a:t>
            </a:r>
            <a:r>
              <a:rPr lang="en-US" sz="1200" dirty="0" err="1" smtClean="0"/>
              <a:t>orientaciones</a:t>
            </a:r>
            <a:r>
              <a:rPr lang="en-US" sz="1200" dirty="0" smtClean="0"/>
              <a:t> </a:t>
            </a:r>
            <a:r>
              <a:rPr lang="en-US" sz="1200" dirty="0" err="1" smtClean="0"/>
              <a:t>brindadas</a:t>
            </a:r>
            <a:r>
              <a:rPr lang="en-US" sz="1200" dirty="0" smtClean="0"/>
              <a:t>, y la </a:t>
            </a:r>
            <a:r>
              <a:rPr lang="en-US" sz="1200" dirty="0" err="1" smtClean="0"/>
              <a:t>palabra</a:t>
            </a:r>
            <a:r>
              <a:rPr lang="en-US" sz="1200" dirty="0" smtClean="0"/>
              <a:t> “</a:t>
            </a:r>
            <a:r>
              <a:rPr lang="en-US" sz="1200" dirty="0" err="1" smtClean="0"/>
              <a:t>naturaleza</a:t>
            </a:r>
            <a:r>
              <a:rPr lang="en-US" sz="1200" dirty="0" smtClean="0"/>
              <a:t>” </a:t>
            </a:r>
            <a:r>
              <a:rPr lang="es-ES" sz="1200" dirty="0"/>
              <a:t>se incluye en la definición de </a:t>
            </a:r>
            <a:r>
              <a:rPr lang="es-ES" sz="1200" dirty="0" smtClean="0"/>
              <a:t>«productos vegetales»</a:t>
            </a:r>
            <a:r>
              <a:rPr lang="en-US" sz="1200" dirty="0" smtClean="0"/>
              <a:t> y </a:t>
            </a:r>
            <a:r>
              <a:rPr lang="en-US" sz="1200" dirty="0" err="1" smtClean="0"/>
              <a:t>también</a:t>
            </a:r>
            <a:r>
              <a:rPr lang="en-US" sz="1200" dirty="0" smtClean="0"/>
              <a:t> </a:t>
            </a:r>
            <a:r>
              <a:rPr lang="en-US" sz="1200" dirty="0" err="1" smtClean="0"/>
              <a:t>es</a:t>
            </a:r>
            <a:r>
              <a:rPr lang="en-US" sz="1200" dirty="0" smtClean="0"/>
              <a:t> </a:t>
            </a:r>
            <a:r>
              <a:rPr lang="en-US" sz="1200" dirty="0" err="1" smtClean="0"/>
              <a:t>brevemente</a:t>
            </a:r>
            <a:r>
              <a:rPr lang="en-US" sz="1200" dirty="0" smtClean="0"/>
              <a:t> </a:t>
            </a:r>
            <a:r>
              <a:rPr lang="en-US" sz="1200" dirty="0" err="1" smtClean="0"/>
              <a:t>utilizada</a:t>
            </a:r>
            <a:r>
              <a:rPr lang="en-US" sz="1200" dirty="0" smtClean="0"/>
              <a:t> en “</a:t>
            </a:r>
            <a:r>
              <a:rPr lang="en-US" sz="1200" dirty="0" err="1" smtClean="0"/>
              <a:t>productos</a:t>
            </a:r>
            <a:r>
              <a:rPr lang="en-US" sz="1200" dirty="0" smtClean="0"/>
              <a:t>” en la NIMF 32 (</a:t>
            </a:r>
            <a:r>
              <a:rPr lang="es-ES" sz="1200" i="1" dirty="0"/>
              <a:t>Categorización de </a:t>
            </a:r>
            <a:r>
              <a:rPr lang="es-ES" sz="1200" i="1" dirty="0" smtClean="0"/>
              <a:t>productos según </a:t>
            </a:r>
            <a:r>
              <a:rPr lang="es-ES" sz="1200" i="1" dirty="0"/>
              <a:t>su </a:t>
            </a:r>
            <a:r>
              <a:rPr lang="es-ES" sz="1200" i="1" dirty="0" smtClean="0"/>
              <a:t>riesgo </a:t>
            </a:r>
            <a:r>
              <a:rPr lang="es-ES" sz="1200" i="1" dirty="0"/>
              <a:t>de </a:t>
            </a:r>
            <a:r>
              <a:rPr lang="es-ES" sz="1200" i="1" dirty="0" smtClean="0"/>
              <a:t>plagas</a:t>
            </a:r>
            <a:r>
              <a:rPr lang="en-US" sz="1200" dirty="0" smtClean="0"/>
              <a:t>). Sin embargo, </a:t>
            </a:r>
            <a:r>
              <a:rPr lang="en-US" sz="1200" dirty="0" err="1" smtClean="0"/>
              <a:t>así</a:t>
            </a:r>
            <a:r>
              <a:rPr lang="en-US" sz="1200" dirty="0" smtClean="0"/>
              <a:t> </a:t>
            </a:r>
            <a:r>
              <a:rPr lang="en-US" sz="1200" dirty="0" err="1" smtClean="0"/>
              <a:t>como</a:t>
            </a:r>
            <a:r>
              <a:rPr lang="en-US" sz="1200" dirty="0" smtClean="0"/>
              <a:t> 9 </a:t>
            </a:r>
            <a:r>
              <a:rPr lang="en-US" sz="1200" dirty="0" err="1" smtClean="0"/>
              <a:t>comentarios</a:t>
            </a:r>
            <a:r>
              <a:rPr lang="en-US" sz="1200" dirty="0" smtClean="0"/>
              <a:t> de 6 </a:t>
            </a:r>
            <a:r>
              <a:rPr lang="en-US" sz="1200" dirty="0" err="1" smtClean="0"/>
              <a:t>países</a:t>
            </a:r>
            <a:r>
              <a:rPr lang="en-US" sz="1200" dirty="0" smtClean="0"/>
              <a:t> </a:t>
            </a:r>
            <a:r>
              <a:rPr lang="en-US" sz="1200" dirty="0" err="1" smtClean="0"/>
              <a:t>fueron</a:t>
            </a:r>
            <a:r>
              <a:rPr lang="en-US" sz="1200" dirty="0" smtClean="0"/>
              <a:t> </a:t>
            </a:r>
            <a:r>
              <a:rPr lang="en-US" sz="1200" dirty="0" err="1" smtClean="0"/>
              <a:t>recibidos</a:t>
            </a:r>
            <a:r>
              <a:rPr lang="en-US" sz="1200" dirty="0" smtClean="0"/>
              <a:t> </a:t>
            </a:r>
            <a:r>
              <a:rPr lang="en-US" sz="1200" dirty="0" err="1" smtClean="0"/>
              <a:t>pediendo</a:t>
            </a:r>
            <a:r>
              <a:rPr lang="en-US" sz="1200" dirty="0" smtClean="0"/>
              <a:t> </a:t>
            </a:r>
            <a:r>
              <a:rPr lang="en-US" sz="1200" dirty="0" err="1" smtClean="0"/>
              <a:t>por</a:t>
            </a:r>
            <a:r>
              <a:rPr lang="en-US" sz="1200" dirty="0" smtClean="0"/>
              <a:t> </a:t>
            </a:r>
            <a:r>
              <a:rPr lang="en-US" sz="1200" dirty="0" err="1" smtClean="0"/>
              <a:t>más</a:t>
            </a:r>
            <a:r>
              <a:rPr lang="en-US" sz="1200" dirty="0" smtClean="0"/>
              <a:t>  </a:t>
            </a:r>
            <a:r>
              <a:rPr lang="en-US" sz="1200" dirty="0" err="1" smtClean="0"/>
              <a:t>orientación</a:t>
            </a:r>
            <a:r>
              <a:rPr lang="en-US" sz="1200" dirty="0" smtClean="0"/>
              <a:t> </a:t>
            </a:r>
            <a:r>
              <a:rPr lang="en-US" sz="1200" dirty="0" err="1" smtClean="0"/>
              <a:t>sobre</a:t>
            </a:r>
            <a:r>
              <a:rPr lang="en-US" sz="1200" dirty="0" smtClean="0"/>
              <a:t> </a:t>
            </a:r>
            <a:r>
              <a:rPr lang="en-US" sz="1200" dirty="0" err="1" smtClean="0"/>
              <a:t>este</a:t>
            </a:r>
            <a:r>
              <a:rPr lang="en-US" sz="1200" dirty="0" smtClean="0"/>
              <a:t> </a:t>
            </a:r>
            <a:r>
              <a:rPr lang="en-US" sz="1200" dirty="0" err="1" smtClean="0"/>
              <a:t>tema</a:t>
            </a:r>
            <a:r>
              <a:rPr lang="en-US" sz="1200" dirty="0" smtClean="0"/>
              <a:t>, s</a:t>
            </a:r>
            <a:r>
              <a:rPr lang="es-ES" sz="1200" dirty="0" smtClean="0"/>
              <a:t>e </a:t>
            </a:r>
            <a:r>
              <a:rPr lang="es-ES" sz="1200" dirty="0"/>
              <a:t>agregó una nota </a:t>
            </a:r>
            <a:r>
              <a:rPr lang="es-ES" sz="1200" dirty="0" smtClean="0"/>
              <a:t>de </a:t>
            </a:r>
            <a:r>
              <a:rPr lang="es-ES" sz="1200" dirty="0"/>
              <a:t>pie de página en la Sección 6.1</a:t>
            </a:r>
            <a:r>
              <a:rPr lang="es-ES" sz="1200" dirty="0" smtClean="0"/>
              <a:t>. </a:t>
            </a:r>
            <a:r>
              <a:rPr lang="en-US" sz="1200" dirty="0" smtClean="0"/>
              <a:t>(</a:t>
            </a:r>
            <a:r>
              <a:rPr lang="es-ES" sz="1200" i="1" dirty="0"/>
              <a:t>Consideraciones para expedir un certificado fitosanitario de reexportación</a:t>
            </a:r>
            <a:r>
              <a:rPr lang="en-US" sz="1200" dirty="0" smtClean="0"/>
              <a:t>) del </a:t>
            </a:r>
            <a:r>
              <a:rPr lang="en-US" sz="1200" dirty="0" err="1" smtClean="0"/>
              <a:t>borrador</a:t>
            </a:r>
            <a:r>
              <a:rPr lang="en-US" sz="1200" dirty="0" smtClean="0"/>
              <a:t>.</a:t>
            </a:r>
            <a:endParaRPr lang="en-US" sz="1200" dirty="0"/>
          </a:p>
        </p:txBody>
      </p:sp>
      <p:sp>
        <p:nvSpPr>
          <p:cNvPr id="11" name="Rectangle à coins arrondis 10"/>
          <p:cNvSpPr/>
          <p:nvPr/>
        </p:nvSpPr>
        <p:spPr>
          <a:xfrm>
            <a:off x="256080" y="2746290"/>
            <a:ext cx="6803039" cy="1051303"/>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b="1" dirty="0" smtClean="0">
                <a:solidFill>
                  <a:srgbClr val="FF0000"/>
                </a:solidFill>
              </a:rPr>
              <a:t>Nota de pie de </a:t>
            </a:r>
            <a:r>
              <a:rPr lang="en-GB" sz="1200" b="1" dirty="0" err="1" smtClean="0">
                <a:solidFill>
                  <a:srgbClr val="FF0000"/>
                </a:solidFill>
              </a:rPr>
              <a:t>página</a:t>
            </a:r>
            <a:r>
              <a:rPr lang="en-GB" sz="1200" b="1" dirty="0" smtClean="0">
                <a:solidFill>
                  <a:srgbClr val="FF0000"/>
                </a:solidFill>
              </a:rPr>
              <a:t> a la </a:t>
            </a:r>
            <a:r>
              <a:rPr lang="en-GB" sz="1200" b="1" dirty="0" err="1" smtClean="0">
                <a:solidFill>
                  <a:srgbClr val="FF0000"/>
                </a:solidFill>
              </a:rPr>
              <a:t>Sección</a:t>
            </a:r>
            <a:r>
              <a:rPr lang="en-GB" sz="1200" b="1" dirty="0" smtClean="0">
                <a:solidFill>
                  <a:srgbClr val="FF0000"/>
                </a:solidFill>
              </a:rPr>
              <a:t> 6.1.</a:t>
            </a:r>
            <a:r>
              <a:rPr lang="en-GB" sz="1200" dirty="0" smtClean="0">
                <a:solidFill>
                  <a:srgbClr val="FF0000"/>
                </a:solidFill>
              </a:rPr>
              <a:t>: “</a:t>
            </a:r>
            <a:r>
              <a:rPr lang="es-ES" sz="1200" dirty="0">
                <a:solidFill>
                  <a:srgbClr val="FF0000"/>
                </a:solidFill>
              </a:rPr>
              <a:t>El criterio decisivo para juzgar si una planta, producto vegetal u otro artículo ha sido procesado para </a:t>
            </a:r>
            <a:r>
              <a:rPr lang="es-ES" sz="1200" dirty="0" smtClean="0">
                <a:solidFill>
                  <a:srgbClr val="FF0000"/>
                </a:solidFill>
              </a:rPr>
              <a:t>modificar </a:t>
            </a:r>
            <a:r>
              <a:rPr lang="es-ES" sz="1200" dirty="0">
                <a:solidFill>
                  <a:srgbClr val="FF0000"/>
                </a:solidFill>
              </a:rPr>
              <a:t>su naturaleza es la categorización utilizada en los requisitos fitosanitarios de importación del país de destino. Si los requisitos fitosanitarios de importación para el producto sin procesar y el producto procesado son los mismos, entonces se puede emitir un certificado fitosanitario para la reexportación.</a:t>
            </a:r>
            <a:r>
              <a:rPr lang="en-GB" sz="1200" dirty="0" smtClean="0">
                <a:solidFill>
                  <a:srgbClr val="FF0000"/>
                </a:solidFill>
              </a:rPr>
              <a:t>”</a:t>
            </a:r>
            <a:endParaRPr lang="en-US" sz="1200" dirty="0">
              <a:solidFill>
                <a:srgbClr val="FF0000"/>
              </a:solidFill>
            </a:endParaRPr>
          </a:p>
        </p:txBody>
      </p:sp>
      <p:sp>
        <p:nvSpPr>
          <p:cNvPr id="8" name="Title 1"/>
          <p:cNvSpPr txBox="1">
            <a:spLocks/>
          </p:cNvSpPr>
          <p:nvPr/>
        </p:nvSpPr>
        <p:spPr>
          <a:xfrm>
            <a:off x="33188" y="-6390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1900" b="1" dirty="0" err="1" smtClean="0"/>
              <a:t>Comentarios</a:t>
            </a:r>
            <a:r>
              <a:rPr lang="en-US" sz="1900" b="1" dirty="0" smtClean="0"/>
              <a:t> y </a:t>
            </a:r>
            <a:r>
              <a:rPr lang="en-US" sz="1900" b="1" dirty="0" err="1" smtClean="0"/>
              <a:t>cambios</a:t>
            </a:r>
            <a:r>
              <a:rPr lang="en-US" sz="1900" b="1" dirty="0" smtClean="0"/>
              <a:t> </a:t>
            </a:r>
            <a:endParaRPr lang="en-US" sz="1900" b="1" dirty="0" smtClean="0"/>
          </a:p>
          <a:p>
            <a:r>
              <a:rPr lang="en-US" sz="1900" b="1" dirty="0" err="1" smtClean="0"/>
              <a:t>principales</a:t>
            </a:r>
            <a:r>
              <a:rPr lang="en-US" sz="1900" b="1" dirty="0" smtClean="0"/>
              <a:t> </a:t>
            </a:r>
            <a:r>
              <a:rPr lang="en-US" sz="1900" b="1" dirty="0" smtClean="0"/>
              <a:t>(1/3)</a:t>
            </a:r>
            <a:endParaRPr lang="en-US" sz="1900" b="1" dirty="0"/>
          </a:p>
        </p:txBody>
      </p:sp>
      <p:sp>
        <p:nvSpPr>
          <p:cNvPr id="9" name="Rectangle 8"/>
          <p:cNvSpPr/>
          <p:nvPr/>
        </p:nvSpPr>
        <p:spPr>
          <a:xfrm>
            <a:off x="3397157" y="3853190"/>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3</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669508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52824" y="2663137"/>
            <a:ext cx="209550" cy="35192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6080" y="720904"/>
            <a:ext cx="6803039" cy="29763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err="1" smtClean="0"/>
              <a:t>Certificados</a:t>
            </a:r>
            <a:r>
              <a:rPr lang="en-US" sz="1200" b="1" dirty="0" smtClean="0"/>
              <a:t> </a:t>
            </a:r>
            <a:r>
              <a:rPr lang="en-US" sz="1200" b="1" dirty="0" err="1" smtClean="0"/>
              <a:t>Fitosanitarios</a:t>
            </a:r>
            <a:r>
              <a:rPr lang="en-US" sz="1200" b="1" dirty="0" smtClean="0"/>
              <a:t> </a:t>
            </a:r>
            <a:r>
              <a:rPr lang="en-US" sz="1200" b="1" dirty="0" err="1" smtClean="0"/>
              <a:t>Electrónicos</a:t>
            </a:r>
            <a:endParaRPr lang="en-US" sz="1200" b="1" dirty="0" smtClean="0"/>
          </a:p>
        </p:txBody>
      </p:sp>
      <p:sp>
        <p:nvSpPr>
          <p:cNvPr id="10" name="Rectangle à coins arrondis 9"/>
          <p:cNvSpPr/>
          <p:nvPr/>
        </p:nvSpPr>
        <p:spPr>
          <a:xfrm>
            <a:off x="258805" y="1174257"/>
            <a:ext cx="6800314" cy="1451089"/>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s-ES" sz="1200" dirty="0"/>
              <a:t>4 comentarios técnicos de 1 país relacionados con las dificultades percibidas para implementar la redacción actual de la NIMF 12 en un sistema </a:t>
            </a:r>
            <a:r>
              <a:rPr lang="es-ES" sz="1200" dirty="0" err="1"/>
              <a:t>ePhyto</a:t>
            </a:r>
            <a:r>
              <a:rPr lang="en-US" sz="1200" dirty="0" smtClean="0"/>
              <a:t>. El CN-7 </a:t>
            </a:r>
            <a:r>
              <a:rPr lang="es-ES" sz="1200" dirty="0"/>
              <a:t>confirmó que esto estaba fuera del alcance de la revisión </a:t>
            </a:r>
            <a:r>
              <a:rPr lang="es-ES" sz="1200" dirty="0" smtClean="0"/>
              <a:t>focal </a:t>
            </a:r>
            <a:r>
              <a:rPr lang="es-ES" sz="1200" dirty="0"/>
              <a:t>de la NIMF 12 en relación con la reexportación</a:t>
            </a:r>
            <a:r>
              <a:rPr lang="en-US" sz="1200" dirty="0" smtClean="0"/>
              <a:t>. </a:t>
            </a:r>
            <a:r>
              <a:rPr lang="es-ES" sz="1200" dirty="0"/>
              <a:t>Se sugirió que el Comité </a:t>
            </a:r>
            <a:r>
              <a:rPr lang="es-ES" sz="1200" dirty="0" smtClean="0"/>
              <a:t>de </a:t>
            </a:r>
            <a:r>
              <a:rPr lang="pt-BR" sz="1200" dirty="0" err="1" smtClean="0"/>
              <a:t>Gestión</a:t>
            </a:r>
            <a:r>
              <a:rPr lang="es-ES" sz="1200" dirty="0" smtClean="0"/>
              <a:t> del </a:t>
            </a:r>
            <a:r>
              <a:rPr lang="es-ES" sz="1200" dirty="0" err="1"/>
              <a:t>ePhyto</a:t>
            </a:r>
            <a:r>
              <a:rPr lang="es-ES" sz="1200" dirty="0"/>
              <a:t> </a:t>
            </a:r>
            <a:r>
              <a:rPr lang="es-ES" sz="1200" dirty="0" smtClean="0"/>
              <a:t>resolvería </a:t>
            </a:r>
            <a:r>
              <a:rPr lang="es-ES" sz="1200" dirty="0"/>
              <a:t>estos </a:t>
            </a:r>
            <a:r>
              <a:rPr lang="es-ES" sz="1200" dirty="0" smtClean="0"/>
              <a:t>problemas </a:t>
            </a:r>
            <a:r>
              <a:rPr lang="en-US" sz="1200" dirty="0" err="1" smtClean="0"/>
              <a:t>desarrollando</a:t>
            </a:r>
            <a:r>
              <a:rPr lang="en-US" sz="1200" dirty="0" smtClean="0"/>
              <a:t> </a:t>
            </a:r>
            <a:r>
              <a:rPr lang="en-US" sz="1200" dirty="0" err="1" smtClean="0"/>
              <a:t>características</a:t>
            </a:r>
            <a:r>
              <a:rPr lang="en-US" sz="1200" dirty="0" smtClean="0"/>
              <a:t> </a:t>
            </a:r>
            <a:r>
              <a:rPr lang="en-US" sz="1200" dirty="0" err="1" smtClean="0"/>
              <a:t>equivalentes</a:t>
            </a:r>
            <a:r>
              <a:rPr lang="en-US" sz="1200" dirty="0" smtClean="0"/>
              <a:t> </a:t>
            </a:r>
            <a:r>
              <a:rPr lang="en-US" sz="1200" dirty="0" err="1" smtClean="0"/>
              <a:t>apropiadas</a:t>
            </a:r>
            <a:r>
              <a:rPr lang="en-US" sz="1200" dirty="0" smtClean="0"/>
              <a:t> </a:t>
            </a:r>
            <a:r>
              <a:rPr lang="en-US" sz="1200" dirty="0" err="1" smtClean="0"/>
              <a:t>para</a:t>
            </a:r>
            <a:r>
              <a:rPr lang="en-US" sz="1200" dirty="0" smtClean="0"/>
              <a:t> </a:t>
            </a:r>
            <a:r>
              <a:rPr lang="en-US" sz="1200" dirty="0" err="1" smtClean="0"/>
              <a:t>garantizar</a:t>
            </a:r>
            <a:r>
              <a:rPr lang="en-US" sz="1200" dirty="0" smtClean="0"/>
              <a:t> </a:t>
            </a:r>
            <a:r>
              <a:rPr lang="en-US" sz="1200" dirty="0" err="1" smtClean="0"/>
              <a:t>que</a:t>
            </a:r>
            <a:r>
              <a:rPr lang="en-US" sz="1200" dirty="0" smtClean="0"/>
              <a:t> </a:t>
            </a:r>
            <a:r>
              <a:rPr lang="es-ES" sz="1200" dirty="0"/>
              <a:t>certificados fitosanitarios electrónicos sean los equivalentes electrónicos de los certificados fitosanitarios en </a:t>
            </a:r>
            <a:r>
              <a:rPr lang="es-ES" sz="1200" dirty="0" smtClean="0"/>
              <a:t>papel </a:t>
            </a:r>
            <a:r>
              <a:rPr lang="en-US" sz="1200" dirty="0" smtClean="0"/>
              <a:t>(</a:t>
            </a:r>
            <a:r>
              <a:rPr lang="es-ES" sz="1200" dirty="0"/>
              <a:t>como se indica en la Sección 1.2 y el Apéndice 1 de la NIMF 12</a:t>
            </a:r>
            <a:r>
              <a:rPr lang="en-US" sz="1200" dirty="0" smtClean="0"/>
              <a:t>).</a:t>
            </a:r>
            <a:endParaRPr lang="en-US" sz="1200" dirty="0"/>
          </a:p>
        </p:txBody>
      </p:sp>
      <p:sp>
        <p:nvSpPr>
          <p:cNvPr id="11" name="Rectangle à coins arrondis 10"/>
          <p:cNvSpPr/>
          <p:nvPr/>
        </p:nvSpPr>
        <p:spPr>
          <a:xfrm>
            <a:off x="256080" y="3051785"/>
            <a:ext cx="6803039" cy="39800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s-ES" sz="1200" dirty="0"/>
              <a:t>Sin cambios al </a:t>
            </a:r>
            <a:r>
              <a:rPr lang="es-ES" sz="1200" dirty="0" smtClean="0"/>
              <a:t>borrador </a:t>
            </a:r>
            <a:r>
              <a:rPr lang="es-ES" sz="1200" dirty="0"/>
              <a:t>de </a:t>
            </a:r>
            <a:r>
              <a:rPr lang="es-ES" sz="1200" dirty="0" smtClean="0"/>
              <a:t>la NIMF </a:t>
            </a:r>
            <a:r>
              <a:rPr lang="es-ES" sz="1200" dirty="0"/>
              <a:t>12 </a:t>
            </a:r>
            <a:r>
              <a:rPr lang="es-ES" sz="1200" dirty="0" smtClean="0"/>
              <a:t>en </a:t>
            </a:r>
            <a:r>
              <a:rPr lang="es-ES" sz="1200" dirty="0"/>
              <a:t>relación con los certificados fitosanitarios electrónicos</a:t>
            </a:r>
            <a:endParaRPr lang="en-US" sz="1200" dirty="0">
              <a:solidFill>
                <a:srgbClr val="FF0000"/>
              </a:solidFill>
            </a:endParaRPr>
          </a:p>
        </p:txBody>
      </p:sp>
      <p:sp>
        <p:nvSpPr>
          <p:cNvPr id="8" name="Title 1"/>
          <p:cNvSpPr txBox="1">
            <a:spLocks/>
          </p:cNvSpPr>
          <p:nvPr/>
        </p:nvSpPr>
        <p:spPr>
          <a:xfrm>
            <a:off x="0" y="-94746"/>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1900" b="1" dirty="0" err="1">
                <a:solidFill>
                  <a:srgbClr val="000000"/>
                </a:solidFill>
                <a:cs typeface="Arial" charset="0"/>
              </a:rPr>
              <a:t>Comentarios</a:t>
            </a:r>
            <a:r>
              <a:rPr lang="en-US" sz="1900" b="1" dirty="0">
                <a:solidFill>
                  <a:srgbClr val="000000"/>
                </a:solidFill>
                <a:cs typeface="Arial" charset="0"/>
              </a:rPr>
              <a:t> y </a:t>
            </a:r>
            <a:r>
              <a:rPr lang="en-US" sz="1900" b="1" dirty="0" err="1">
                <a:solidFill>
                  <a:srgbClr val="000000"/>
                </a:solidFill>
                <a:cs typeface="Arial" charset="0"/>
              </a:rPr>
              <a:t>cambios</a:t>
            </a:r>
            <a:r>
              <a:rPr lang="en-US" sz="1900" b="1" dirty="0">
                <a:solidFill>
                  <a:srgbClr val="000000"/>
                </a:solidFill>
                <a:cs typeface="Arial" charset="0"/>
              </a:rPr>
              <a:t> </a:t>
            </a:r>
            <a:endParaRPr lang="en-US" sz="1900" b="1" dirty="0" smtClean="0">
              <a:solidFill>
                <a:srgbClr val="000000"/>
              </a:solidFill>
              <a:cs typeface="Arial" charset="0"/>
            </a:endParaRPr>
          </a:p>
          <a:p>
            <a:r>
              <a:rPr lang="en-US" sz="1900" b="1" dirty="0" err="1" smtClean="0">
                <a:solidFill>
                  <a:srgbClr val="000000"/>
                </a:solidFill>
                <a:cs typeface="Arial" charset="0"/>
              </a:rPr>
              <a:t>principales</a:t>
            </a:r>
            <a:r>
              <a:rPr lang="en-US" sz="1900" b="1" dirty="0" smtClean="0">
                <a:solidFill>
                  <a:srgbClr val="000000"/>
                </a:solidFill>
                <a:cs typeface="Arial" charset="0"/>
              </a:rPr>
              <a:t> </a:t>
            </a:r>
            <a:r>
              <a:rPr lang="en-US" sz="1900" b="1" dirty="0" smtClean="0"/>
              <a:t>(2/3)</a:t>
            </a:r>
            <a:endParaRPr lang="en-US" sz="1900" b="1" dirty="0"/>
          </a:p>
        </p:txBody>
      </p:sp>
      <p:sp>
        <p:nvSpPr>
          <p:cNvPr id="9" name="Rectangle 8"/>
          <p:cNvSpPr/>
          <p:nvPr/>
        </p:nvSpPr>
        <p:spPr>
          <a:xfrm>
            <a:off x="3397159" y="368688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4</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865143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48737" y="1594548"/>
            <a:ext cx="209550" cy="387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3355" y="700494"/>
            <a:ext cx="6803039" cy="34589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s-ES" sz="1200" dirty="0"/>
              <a:t>Consideraciones para la emisión de un certificado fitosanitario de exportación en determinados casos de reexportación</a:t>
            </a:r>
            <a:endParaRPr lang="en-US" sz="1200" b="1" dirty="0" smtClean="0"/>
          </a:p>
        </p:txBody>
      </p:sp>
      <p:sp>
        <p:nvSpPr>
          <p:cNvPr id="10" name="Rectangle à coins arrondis 9"/>
          <p:cNvSpPr/>
          <p:nvPr/>
        </p:nvSpPr>
        <p:spPr>
          <a:xfrm>
            <a:off x="253355" y="1097008"/>
            <a:ext cx="6800314" cy="695426"/>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s-ES" sz="1200" dirty="0"/>
              <a:t>El nuevo párrafo propuesto agregado al final de la Sección 6.2 recibió 14 comentarios de 12 países o grupos de países. Se incorporó el cambio de orden de las frases del párrafo, así como la redacción más precisa sugerida por algunos de los comentarios.</a:t>
            </a:r>
            <a:endParaRPr lang="en-US" sz="1200" dirty="0"/>
          </a:p>
        </p:txBody>
      </p:sp>
      <p:sp>
        <p:nvSpPr>
          <p:cNvPr id="11" name="Rectangle à coins arrondis 10"/>
          <p:cNvSpPr/>
          <p:nvPr/>
        </p:nvSpPr>
        <p:spPr>
          <a:xfrm>
            <a:off x="256080" y="2033132"/>
            <a:ext cx="6803039" cy="1719549"/>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s-ES" sz="1200" b="1" dirty="0">
                <a:solidFill>
                  <a:srgbClr val="FF0000"/>
                </a:solidFill>
              </a:rPr>
              <a:t>Se reformuló el último párrafo de la Sección 6.2.</a:t>
            </a:r>
            <a:r>
              <a:rPr lang="en-GB" sz="1200" dirty="0" smtClean="0">
                <a:solidFill>
                  <a:srgbClr val="FF0000"/>
                </a:solidFill>
              </a:rPr>
              <a:t>: “</a:t>
            </a:r>
            <a:r>
              <a:rPr lang="es-ES" sz="1200" dirty="0">
                <a:solidFill>
                  <a:srgbClr val="FF0000"/>
                </a:solidFill>
              </a:rPr>
              <a:t>Documentos como el certificado fitosanitario original o una copia certificada pueden adjuntarse al certificado fitosanitario para exportación si contienen información que se utilizó para completar el certificado fitosanitario para exportación. En este caso</a:t>
            </a:r>
            <a:r>
              <a:rPr lang="en-US" sz="1200" dirty="0" smtClean="0">
                <a:solidFill>
                  <a:srgbClr val="FF0000"/>
                </a:solidFill>
              </a:rPr>
              <a:t>, </a:t>
            </a:r>
            <a:r>
              <a:rPr lang="es-ES" sz="1200" dirty="0">
                <a:solidFill>
                  <a:srgbClr val="FF0000"/>
                </a:solidFill>
              </a:rPr>
              <a:t>las declaraciones adicionales pertinentes en el certificado fitosanitario original o la copia certificada, y el número de ese certificado, pueden mencionarse en la sección de declaración adicional del certificado fitosanitario de exportación para atestiguar el cumplimiento de los requisitos fitosanitarios de importación del país de destino </a:t>
            </a:r>
            <a:r>
              <a:rPr lang="es-ES" sz="1200" dirty="0" smtClean="0">
                <a:solidFill>
                  <a:srgbClr val="FF0000"/>
                </a:solidFill>
              </a:rPr>
              <a:t>(por </a:t>
            </a:r>
            <a:r>
              <a:rPr lang="es-ES" sz="1200" dirty="0">
                <a:solidFill>
                  <a:srgbClr val="FF0000"/>
                </a:solidFill>
              </a:rPr>
              <a:t>ejemplo, inspección </a:t>
            </a:r>
            <a:r>
              <a:rPr lang="es-ES" sz="1200" dirty="0" smtClean="0">
                <a:solidFill>
                  <a:srgbClr val="FF0000"/>
                </a:solidFill>
              </a:rPr>
              <a:t>durante </a:t>
            </a:r>
            <a:r>
              <a:rPr lang="es-ES" sz="1200" dirty="0">
                <a:solidFill>
                  <a:srgbClr val="FF0000"/>
                </a:solidFill>
              </a:rPr>
              <a:t>la temporada de cultivo, análisis del suelo) que el país de reexportación no puede cumplir</a:t>
            </a:r>
            <a:r>
              <a:rPr lang="en-GB" sz="1200" dirty="0" smtClean="0">
                <a:solidFill>
                  <a:srgbClr val="FF0000"/>
                </a:solidFill>
              </a:rPr>
              <a:t>.”</a:t>
            </a:r>
            <a:endParaRPr lang="en-US" sz="1200" dirty="0">
              <a:solidFill>
                <a:srgbClr val="FF0000"/>
              </a:solidFill>
            </a:endParaRPr>
          </a:p>
        </p:txBody>
      </p:sp>
      <p:sp>
        <p:nvSpPr>
          <p:cNvPr id="8" name="Title 1"/>
          <p:cNvSpPr txBox="1">
            <a:spLocks/>
          </p:cNvSpPr>
          <p:nvPr/>
        </p:nvSpPr>
        <p:spPr>
          <a:xfrm>
            <a:off x="0" y="-94746"/>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s-ES" sz="1900" b="1" dirty="0"/>
              <a:t>Comentarios y cambios </a:t>
            </a:r>
            <a:endParaRPr lang="es-ES" sz="1900" b="1" dirty="0" smtClean="0"/>
          </a:p>
          <a:p>
            <a:r>
              <a:rPr lang="es-ES" sz="1900" b="1" dirty="0" smtClean="0"/>
              <a:t>principales </a:t>
            </a:r>
            <a:r>
              <a:rPr lang="es-ES" sz="1900" b="1" dirty="0" smtClean="0"/>
              <a:t>(3/3</a:t>
            </a:r>
            <a:r>
              <a:rPr lang="es-ES" sz="1900" b="1" dirty="0"/>
              <a:t>)</a:t>
            </a:r>
          </a:p>
        </p:txBody>
      </p:sp>
      <p:sp>
        <p:nvSpPr>
          <p:cNvPr id="9" name="Rectangle 8"/>
          <p:cNvSpPr/>
          <p:nvPr/>
        </p:nvSpPr>
        <p:spPr>
          <a:xfrm>
            <a:off x="3397159" y="3769028"/>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5</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80334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a:xfrm>
            <a:off x="1427679" y="1012131"/>
            <a:ext cx="4459835" cy="864020"/>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s-ES" sz="1200" dirty="0"/>
              <a:t>Se han incorporado otros cambios menores en respuesta a los comentarios de la primera consulta para aclarar las partes del texto de la NIMF 12 que tratan de la reexportación y hacerlas más coherentes.</a:t>
            </a:r>
            <a:endParaRPr lang="en-US" sz="1200" dirty="0">
              <a:solidFill>
                <a:srgbClr val="FF0000"/>
              </a:solidFill>
            </a:endParaRPr>
          </a:p>
        </p:txBody>
      </p:sp>
      <p:sp>
        <p:nvSpPr>
          <p:cNvPr id="8" name="Title 1"/>
          <p:cNvSpPr txBox="1">
            <a:spLocks/>
          </p:cNvSpPr>
          <p:nvPr/>
        </p:nvSpPr>
        <p:spPr>
          <a:xfrm>
            <a:off x="0" y="36334"/>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s-ES" sz="2000" b="1" dirty="0"/>
              <a:t>Comentarios y cambios menores</a:t>
            </a:r>
            <a:endParaRPr lang="en-US" sz="2000" b="1" dirty="0"/>
          </a:p>
        </p:txBody>
      </p:sp>
      <p:sp>
        <p:nvSpPr>
          <p:cNvPr id="19" name="Rectangle à coins arrondis 18"/>
          <p:cNvSpPr/>
          <p:nvPr/>
        </p:nvSpPr>
        <p:spPr>
          <a:xfrm>
            <a:off x="257440" y="2312580"/>
            <a:ext cx="6800314" cy="695426"/>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s-ES" sz="1200" dirty="0"/>
              <a:t>Los comentarios compilados de la primera consulta sobre este borrador de NIMF están disponibles </a:t>
            </a:r>
            <a:r>
              <a:rPr lang="es-ES" sz="1200" dirty="0" smtClean="0"/>
              <a:t>aquí</a:t>
            </a:r>
            <a:r>
              <a:rPr lang="en-US" sz="1200" b="1" dirty="0" smtClean="0"/>
              <a:t>:</a:t>
            </a:r>
          </a:p>
          <a:p>
            <a:pPr algn="ctr"/>
            <a:r>
              <a:rPr lang="en-US" sz="1200" u="sng" dirty="0">
                <a:solidFill>
                  <a:srgbClr val="0070C0"/>
                </a:solidFill>
              </a:rPr>
              <a:t>https://www.ippc.int/fr/core-activities/standards-setting/member-consultation-draft-ispms/</a:t>
            </a:r>
            <a:r>
              <a:rPr lang="en-US" sz="1200" dirty="0"/>
              <a:t>.</a:t>
            </a:r>
          </a:p>
        </p:txBody>
      </p:sp>
      <p:sp>
        <p:nvSpPr>
          <p:cNvPr id="5" name="Rectangle 4"/>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6</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739738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a:extLst>
              <a:ext uri="{FF2B5EF4-FFF2-40B4-BE49-F238E27FC236}">
                <a16:creationId xmlns:a16="http://schemas.microsoft.com/office/drawing/2014/main" id="{1EB06359-236C-4AC2-9956-A8C56083D9DC}"/>
              </a:ext>
            </a:extLst>
          </p:cNvPr>
          <p:cNvGraphicFramePr>
            <a:graphicFrameLocks noGrp="1"/>
          </p:cNvGraphicFramePr>
          <p:nvPr>
            <p:ph idx="1"/>
            <p:extLst>
              <p:ext uri="{D42A27DB-BD31-4B8C-83A1-F6EECF244321}">
                <p14:modId xmlns:p14="http://schemas.microsoft.com/office/powerpoint/2010/main" val="3822228326"/>
              </p:ext>
            </p:extLst>
          </p:nvPr>
        </p:nvGraphicFramePr>
        <p:xfrm>
          <a:off x="1105907" y="2041284"/>
          <a:ext cx="5103387" cy="1278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err="1" smtClean="0"/>
              <a:t>Segunda</a:t>
            </a:r>
            <a:r>
              <a:rPr lang="en-US" sz="2000" b="1" dirty="0" smtClean="0"/>
              <a:t> </a:t>
            </a:r>
            <a:r>
              <a:rPr lang="en-US" sz="2000" b="1" dirty="0" err="1"/>
              <a:t>c</a:t>
            </a:r>
            <a:r>
              <a:rPr lang="en-US" sz="2000" b="1" dirty="0" err="1" smtClean="0"/>
              <a:t>onsulta</a:t>
            </a:r>
            <a:endParaRPr lang="en-US" sz="2000" b="1" dirty="0"/>
          </a:p>
        </p:txBody>
      </p:sp>
      <p:sp>
        <p:nvSpPr>
          <p:cNvPr id="10" name="Rectangle à coins arrondis 9"/>
          <p:cNvSpPr/>
          <p:nvPr/>
        </p:nvSpPr>
        <p:spPr>
          <a:xfrm>
            <a:off x="1105907" y="865204"/>
            <a:ext cx="5103387" cy="787820"/>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s-ES" sz="1600" dirty="0"/>
              <a:t>Recuerde que al igual que en la primera </a:t>
            </a:r>
            <a:r>
              <a:rPr lang="es-ES" sz="1600" dirty="0" smtClean="0"/>
              <a:t>consulta:</a:t>
            </a:r>
            <a:endParaRPr lang="en-US" sz="1600" dirty="0">
              <a:solidFill>
                <a:srgbClr val="FF0000"/>
              </a:solidFill>
            </a:endParaRPr>
          </a:p>
        </p:txBody>
      </p:sp>
      <p:sp>
        <p:nvSpPr>
          <p:cNvPr id="5" name="Rectangle 4"/>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7</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320827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smtClean="0"/>
              <a:t>Gracias!</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2208848" y="2311868"/>
            <a:ext cx="2897505" cy="1717393"/>
          </a:xfrm>
          <a:prstGeom prst="rect">
            <a:avLst/>
          </a:prstGeom>
        </p:spPr>
        <p:txBody>
          <a:bodyPr wrap="square">
            <a:spAutoFit/>
          </a:bodyPr>
          <a:lstStyle/>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Secretaría</a:t>
            </a:r>
            <a:r>
              <a:rPr lang="fr-FR" altLang="en-US" sz="960" dirty="0">
                <a:solidFill>
                  <a:schemeClr val="bg1"/>
                </a:solidFill>
                <a:ea typeface="Arial Unicode MS" panose="020B0604020202020204" pitchFamily="34" charset="-128"/>
                <a:cs typeface="Arial" panose="020B0604020202020204" pitchFamily="34" charset="0"/>
              </a:rPr>
              <a:t> de la CIPF</a:t>
            </a:r>
          </a:p>
          <a:p>
            <a:pPr algn="ctr">
              <a:buFont typeface="Arial" charset="0"/>
              <a:buNone/>
              <a:defRPr/>
            </a:pP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Organización</a:t>
            </a:r>
            <a:r>
              <a:rPr lang="fr-FR" altLang="en-US" sz="960" dirty="0">
                <a:solidFill>
                  <a:schemeClr val="bg1"/>
                </a:solidFill>
                <a:ea typeface="Arial Unicode MS" panose="020B0604020202020204" pitchFamily="34" charset="-128"/>
                <a:cs typeface="Arial" panose="020B0604020202020204" pitchFamily="34" charset="0"/>
              </a:rPr>
              <a:t> de las </a:t>
            </a:r>
            <a:r>
              <a:rPr lang="fr-FR" altLang="en-US" sz="960" dirty="0" err="1">
                <a:solidFill>
                  <a:schemeClr val="bg1"/>
                </a:solidFill>
                <a:ea typeface="Arial Unicode MS" panose="020B0604020202020204" pitchFamily="34" charset="-128"/>
                <a:cs typeface="Arial" panose="020B0604020202020204" pitchFamily="34" charset="0"/>
              </a:rPr>
              <a:t>Naciones</a:t>
            </a:r>
            <a:r>
              <a:rPr lang="fr-FR" altLang="en-US" sz="960" dirty="0">
                <a:solidFill>
                  <a:schemeClr val="bg1"/>
                </a:solidFill>
                <a:ea typeface="Arial Unicode MS" panose="020B0604020202020204" pitchFamily="34" charset="-128"/>
                <a:cs typeface="Arial" panose="020B0604020202020204" pitchFamily="34" charset="0"/>
              </a:rPr>
              <a:t> </a:t>
            </a:r>
            <a:r>
              <a:rPr lang="fr-FR" altLang="en-US" sz="960" dirty="0" err="1">
                <a:solidFill>
                  <a:schemeClr val="bg1"/>
                </a:solidFill>
                <a:ea typeface="Arial Unicode MS" panose="020B0604020202020204" pitchFamily="34" charset="-128"/>
                <a:cs typeface="Arial" panose="020B0604020202020204" pitchFamily="34" charset="0"/>
              </a:rPr>
              <a:t>Unidas</a:t>
            </a:r>
            <a:r>
              <a:rPr lang="fr-FR" altLang="en-US" sz="960" dirty="0">
                <a:solidFill>
                  <a:schemeClr val="bg1"/>
                </a:solidFill>
                <a:ea typeface="Arial Unicode MS" panose="020B0604020202020204" pitchFamily="34" charset="-128"/>
                <a:cs typeface="Arial" panose="020B0604020202020204" pitchFamily="34" charset="0"/>
              </a:rPr>
              <a:t> para la </a:t>
            </a:r>
            <a:r>
              <a:rPr lang="fr-FR" altLang="en-US" sz="960" dirty="0" err="1">
                <a:solidFill>
                  <a:schemeClr val="bg1"/>
                </a:solidFill>
                <a:ea typeface="Arial Unicode MS" panose="020B0604020202020204" pitchFamily="34" charset="-128"/>
                <a:cs typeface="Arial" panose="020B0604020202020204" pitchFamily="34" charset="0"/>
              </a:rPr>
              <a:t>Alimentación</a:t>
            </a:r>
            <a:r>
              <a:rPr lang="fr-FR" altLang="en-US" sz="960" dirty="0">
                <a:solidFill>
                  <a:schemeClr val="bg1"/>
                </a:solidFill>
                <a:ea typeface="Arial Unicode MS" panose="020B0604020202020204" pitchFamily="34" charset="-128"/>
                <a:cs typeface="Arial" panose="020B0604020202020204" pitchFamily="34" charset="0"/>
              </a:rPr>
              <a:t> y la </a:t>
            </a:r>
            <a:r>
              <a:rPr lang="fr-FR" altLang="en-US" sz="960" dirty="0" err="1">
                <a:solidFill>
                  <a:schemeClr val="bg1"/>
                </a:solidFill>
                <a:ea typeface="Arial Unicode MS" panose="020B0604020202020204" pitchFamily="34" charset="-128"/>
                <a:cs typeface="Arial" panose="020B0604020202020204" pitchFamily="34" charset="0"/>
              </a:rPr>
              <a:t>Agricultura</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Viale</a:t>
            </a:r>
            <a:r>
              <a:rPr lang="fr-FR" altLang="en-US" sz="960" dirty="0">
                <a:solidFill>
                  <a:schemeClr val="bg1"/>
                </a:solidFill>
                <a:ea typeface="Arial Unicode MS" panose="020B0604020202020204" pitchFamily="34" charset="-128"/>
                <a:cs typeface="Arial" panose="020B0604020202020204" pitchFamily="34" charset="0"/>
              </a:rPr>
              <a:t> delle Terme di Caracalla, 00153 Rome, Italy </a:t>
            </a:r>
          </a:p>
          <a:p>
            <a:pPr algn="ctr">
              <a:buFont typeface="Arial" charset="0"/>
              <a:buNone/>
              <a:defRPr/>
            </a:pPr>
            <a:r>
              <a:rPr lang="fr-FR" altLang="en-US" sz="960" dirty="0">
                <a:solidFill>
                  <a:schemeClr val="bg1"/>
                </a:solidFill>
                <a:ea typeface="Arial Unicode MS" panose="020B0604020202020204" pitchFamily="34" charset="-128"/>
                <a:cs typeface="Arial" panose="020B0604020202020204" pitchFamily="34" charset="0"/>
              </a:rPr>
              <a:t>Tel.: +39-0657054812</a:t>
            </a:r>
            <a:br>
              <a:rPr lang="fr-FR" altLang="en-US" sz="960" dirty="0">
                <a:solidFill>
                  <a:schemeClr val="bg1"/>
                </a:solidFill>
                <a:ea typeface="Arial Unicode MS" panose="020B0604020202020204" pitchFamily="34" charset="-128"/>
                <a:cs typeface="Arial" panose="020B0604020202020204" pitchFamily="34" charset="0"/>
              </a:rPr>
            </a:br>
            <a:r>
              <a:rPr lang="fr-FR" altLang="en-US" sz="960" dirty="0">
                <a:solidFill>
                  <a:schemeClr val="bg1"/>
                </a:solidFill>
                <a:ea typeface="Arial Unicode MS" panose="020B0604020202020204" pitchFamily="34" charset="-128"/>
                <a:cs typeface="Arial" panose="020B0604020202020204" pitchFamily="34" charset="0"/>
              </a:rPr>
              <a:t>Correo: </a:t>
            </a:r>
            <a:r>
              <a:rPr lang="fr-FR" altLang="en-US" sz="960" dirty="0">
                <a:solidFill>
                  <a:schemeClr val="bg1"/>
                </a:solidFill>
                <a:ea typeface="Arial Unicode MS" panose="020B0604020202020204" pitchFamily="34" charset="-128"/>
                <a:cs typeface="Arial" panose="020B0604020202020204" pitchFamily="34" charset="0"/>
                <a:hlinkClick r:id="rId2"/>
              </a:rPr>
              <a:t>IPPC@fao.org</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err="1">
                <a:solidFill>
                  <a:schemeClr val="bg1"/>
                </a:solidFill>
                <a:ea typeface="Arial Unicode MS" panose="020B0604020202020204" pitchFamily="34" charset="-128"/>
                <a:cs typeface="Arial" panose="020B0604020202020204" pitchFamily="34" charset="0"/>
              </a:rPr>
              <a:t>Sítios</a:t>
            </a:r>
            <a:r>
              <a:rPr lang="fr-FR" altLang="en-US" sz="960" dirty="0">
                <a:solidFill>
                  <a:schemeClr val="bg1"/>
                </a:solidFill>
                <a:ea typeface="Arial Unicode MS" panose="020B0604020202020204" pitchFamily="34" charset="-128"/>
                <a:cs typeface="Arial" panose="020B0604020202020204" pitchFamily="34" charset="0"/>
              </a:rPr>
              <a:t>: </a:t>
            </a:r>
          </a:p>
          <a:p>
            <a:pPr algn="ctr">
              <a:buNone/>
              <a:defRPr/>
            </a:pPr>
            <a:r>
              <a:rPr lang="fr-FR" altLang="en-US" sz="960" dirty="0">
                <a:solidFill>
                  <a:schemeClr val="bg1"/>
                </a:solidFill>
                <a:ea typeface="Arial Unicode MS" panose="020B0604020202020204" pitchFamily="34" charset="-128"/>
                <a:cs typeface="Arial" panose="020B0604020202020204" pitchFamily="34" charset="0"/>
                <a:hlinkClick r:id="" action="ppaction://noaction"/>
              </a:rPr>
              <a:t>www.ippc.org</a:t>
            </a:r>
            <a:endParaRPr lang="fr-FR" altLang="en-US" sz="960" dirty="0">
              <a:solidFill>
                <a:schemeClr val="bg1"/>
              </a:solidFill>
              <a:ea typeface="Arial Unicode MS" panose="020B0604020202020204" pitchFamily="34" charset="-128"/>
              <a:cs typeface="Arial" panose="020B0604020202020204" pitchFamily="34" charset="0"/>
            </a:endParaRPr>
          </a:p>
          <a:p>
            <a:pPr algn="ctr">
              <a:buFont typeface="Arial" charset="0"/>
              <a:buNone/>
              <a:defRPr/>
            </a:pPr>
            <a:r>
              <a:rPr lang="fr-FR" altLang="en-US" sz="960" dirty="0">
                <a:solidFill>
                  <a:schemeClr val="bg1"/>
                </a:solidFill>
                <a:ea typeface="Arial Unicode MS" panose="020B0604020202020204" pitchFamily="34" charset="-128"/>
                <a:cs typeface="Arial" panose="020B0604020202020204" pitchFamily="34" charset="0"/>
                <a:hlinkClick r:id="" action="ppaction://noaction"/>
              </a:rPr>
              <a:t>www.fao.org</a:t>
            </a:r>
          </a:p>
        </p:txBody>
      </p:sp>
    </p:spTree>
    <p:extLst>
      <p:ext uri="{BB962C8B-B14F-4D97-AF65-F5344CB8AC3E}">
        <p14:creationId xmlns:p14="http://schemas.microsoft.com/office/powerpoint/2010/main" val="1828655691"/>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TotalTime>
  <Words>1045</Words>
  <Application>Microsoft Office PowerPoint</Application>
  <PresentationFormat>Custom</PresentationFormat>
  <Paragraphs>81</Paragraphs>
  <Slides>8</Slides>
  <Notes>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8</vt:i4>
      </vt:variant>
    </vt:vector>
  </HeadingPairs>
  <TitlesOfParts>
    <vt:vector size="18" baseType="lpstr">
      <vt:lpstr>游ゴシック</vt:lpstr>
      <vt:lpstr>.AppleSystemUIFont</vt:lpstr>
      <vt:lpstr>Arial</vt:lpstr>
      <vt:lpstr>Arial Unicode MS</vt:lpstr>
      <vt:lpstr>Calibri</vt:lpstr>
      <vt:lpstr>Calibri Light</vt:lpstr>
      <vt:lpstr>Georgia</vt:lpstr>
      <vt:lpstr>Wingdings</vt:lpstr>
      <vt:lpstr>COVER</vt:lpstr>
      <vt:lpstr>Internal screen</vt:lpstr>
      <vt:lpstr>BORRADOR DE NIMF: REVISIÓN ENFOCADA DE LA NIMF 12 (CERTIFICADOS FITOSANITARIOS) EN RELACIÓN A la REEXPORTACIÓN (2015-011)</vt:lpstr>
      <vt:lpstr>PowerPoint Presentation</vt:lpstr>
      <vt:lpstr>PowerPoint Presentation</vt:lpstr>
      <vt:lpstr>PowerPoint Presentation</vt:lpstr>
      <vt:lpstr>PowerPoint Presentation</vt:lpstr>
      <vt:lpstr>PowerPoint Presentation</vt:lpstr>
      <vt:lpstr>PowerPoint Presentation</vt:lpstr>
      <vt:lpstr>Gracias!</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Alejandra, JimenezTabares (NSP)</cp:lastModifiedBy>
  <cp:revision>111</cp:revision>
  <dcterms:created xsi:type="dcterms:W3CDTF">2015-09-25T08:23:42Z</dcterms:created>
  <dcterms:modified xsi:type="dcterms:W3CDTF">2021-08-08T12:21:22Z</dcterms:modified>
</cp:coreProperties>
</file>