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omments/modernComment_105_634F6023.xml" ContentType="application/vnd.ms-powerpoint.comments+xml"/>
  <Override PartName="/ppt/comments/modernComment_118_6C3A3C64.xml" ContentType="application/vnd.ms-powerpoint.comments+xml"/>
  <Override PartName="/ppt/comments/modernComment_106_650D4182.xml" ContentType="application/vnd.ms-powerpoint.comments+xml"/>
  <Override PartName="/ppt/comments/modernComment_10B_240AEA56.xml" ContentType="application/vnd.ms-powerpoint.comments+xml"/>
  <Override PartName="/ppt/comments/modernComment_11A_3CCD422C.xml" ContentType="application/vnd.ms-powerpoint.comments+xml"/>
  <Override PartName="/ppt/comments/modernComment_10C_E4FBC5B7.xml" ContentType="application/vnd.ms-powerpoint.comments+xml"/>
  <Override PartName="/ppt/comments/modernComment_114_FF4FAF58.xml" ContentType="application/vnd.ms-powerpoint.comments+xml"/>
  <Override PartName="/ppt/comments/modernComment_117_D75F9724.xml" ContentType="application/vnd.ms-powerpoint.comments+xml"/>
  <Override PartName="/ppt/comments/modernComment_119_145E6142.xml" ContentType="application/vnd.ms-powerpoint.comments+xml"/>
  <Override PartName="/ppt/comments/modernComment_115_9E3AB83F.xml" ContentType="application/vnd.ms-powerpoint.comments+xml"/>
  <Override PartName="/ppt/comments/modernComment_112_50D6F944.xml" ContentType="application/vnd.ms-powerpoint.comments+xml"/>
  <Override PartName="/ppt/revisionInfo.xml" ContentType="application/vnd.ms-powerpoint.revisioninfo+xml"/>
  <Override PartName="/ppt/changesInfos/changesInfo1.xml" ContentType="application/vnd.ms-powerpoint.changesinfo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4" r:id="rId2"/>
    <p:sldId id="261" r:id="rId3"/>
    <p:sldId id="280" r:id="rId4"/>
    <p:sldId id="262" r:id="rId5"/>
    <p:sldId id="266" r:id="rId6"/>
    <p:sldId id="267" r:id="rId7"/>
    <p:sldId id="286" r:id="rId8"/>
    <p:sldId id="282" r:id="rId9"/>
    <p:sldId id="284" r:id="rId10"/>
    <p:sldId id="285" r:id="rId11"/>
    <p:sldId id="268" r:id="rId12"/>
    <p:sldId id="276" r:id="rId13"/>
    <p:sldId id="279" r:id="rId14"/>
    <p:sldId id="257" r:id="rId15"/>
    <p:sldId id="281" r:id="rId16"/>
    <p:sldId id="277" r:id="rId17"/>
    <p:sldId id="274" r:id="rId18"/>
    <p:sldId id="272" r:id="rId19"/>
    <p:sldId id="265" r:id="rId20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4CC5248-DA85-724F-2C80-9F47FDB18887}" name="qingpo yang" initials="qy" userId="MqBfU9Ok3KDAtmmQYxN4gqfN5dg1px1mkKqx0pZZhZM=" providerId="None"/>
  <p188:author id="{EB0C4F6B-9387-3D2F-5580-224C15786E80}" name="Barbara Peterson" initials="BP" userId="o2xt7OvOEXMm0gsNYOqTiFjx0lm2ICzwS7nOvxtIkLA=" providerId="None"/>
  <p188:author id="{1091926F-67D4-3BC5-A5F0-DAF61CF50C3C}" name="Natsumi Yamada" initials="NY" userId="zVTpc2SW4XYk2jfGgJGyQu9CKbWz5zI3f1ZoBgCDyUc=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minique Pelletier" initials="DP" lastIdx="1" clrIdx="0">
    <p:extLst>
      <p:ext uri="{19B8F6BF-5375-455C-9EA6-DF929625EA0E}">
        <p15:presenceInfo xmlns:p15="http://schemas.microsoft.com/office/powerpoint/2012/main" userId="S-1-5-21-409781135-2326927470-69082124-9483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A69B83-1ED4-463E-B952-976CD111DA18}" v="236" dt="2021-06-15T21:12:20.274"/>
    <p1510:client id="{32A55F1D-10FB-46AD-89BA-0E7F25904283}" v="3" dt="2021-06-16T09:01:02.280"/>
    <p1510:client id="{73782553-9D35-451A-A804-9A343934E8BC}" v="25" dt="2021-06-15T16:28:14.797"/>
    <p1510:client id="{911985AF-A400-4738-817F-CFEB3C482120}" v="6" dt="2021-06-16T09:18:47.413"/>
    <p1510:client id="{9704AEA5-1247-47D1-9075-E1EC5E1275AB}" v="5" dt="2021-06-22T09:26:07.455"/>
    <p1510:client id="{B1FAA0CE-1D71-4823-8B96-23E1340B4900}" v="2" dt="2021-06-15T17:26:29.4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138" autoAdjust="0"/>
    <p:restoredTop sz="74863" autoAdjust="0"/>
  </p:normalViewPr>
  <p:slideViewPr>
    <p:cSldViewPr snapToGrid="0" showGuides="1">
      <p:cViewPr varScale="1">
        <p:scale>
          <a:sx n="85" d="100"/>
          <a:sy n="85" d="100"/>
        </p:scale>
        <p:origin x="9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3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bara Peterson" clId="Web-{B1FAA0CE-1D71-4823-8B96-23E1340B4900}"/>
    <pc:docChg chg="mod">
      <pc:chgData name="Barbara Peterson" userId="" providerId="" clId="Web-{B1FAA0CE-1D71-4823-8B96-23E1340B4900}" dt="2021-06-15T17:26:29.432" v="1"/>
      <pc:docMkLst>
        <pc:docMk/>
      </pc:docMkLst>
      <pc:sldChg chg="addCm">
        <pc:chgData name="Barbara Peterson" userId="" providerId="" clId="Web-{B1FAA0CE-1D71-4823-8B96-23E1340B4900}" dt="2021-06-15T17:26:29.432" v="1"/>
        <pc:sldMkLst>
          <pc:docMk/>
          <pc:sldMk cId="1020084780" sldId="282"/>
        </pc:sldMkLst>
      </pc:sldChg>
    </pc:docChg>
  </pc:docChgLst>
  <pc:docChgLst>
    <pc:chgData name="Natsumi Yamada" clId="Web-{32A55F1D-10FB-46AD-89BA-0E7F25904283}"/>
    <pc:docChg chg="mod">
      <pc:chgData name="Natsumi Yamada" userId="" providerId="" clId="Web-{32A55F1D-10FB-46AD-89BA-0E7F25904283}" dt="2021-06-16T09:01:02.280" v="2"/>
      <pc:docMkLst>
        <pc:docMk/>
      </pc:docMkLst>
      <pc:sldChg chg="modCm">
        <pc:chgData name="Natsumi Yamada" userId="" providerId="" clId="Web-{32A55F1D-10FB-46AD-89BA-0E7F25904283}" dt="2021-06-16T09:01:02.280" v="2"/>
        <pc:sldMkLst>
          <pc:docMk/>
          <pc:sldMk cId="1695367554" sldId="262"/>
        </pc:sldMkLst>
      </pc:sldChg>
    </pc:docChg>
  </pc:docChgLst>
  <pc:docChgLst>
    <pc:chgData name="Barbara Peterson" clId="Web-{24A69B83-1ED4-463E-B952-976CD111DA18}"/>
    <pc:docChg chg="">
      <pc:chgData name="Barbara Peterson" userId="" providerId="" clId="Web-{24A69B83-1ED4-463E-B952-976CD111DA18}" dt="2021-06-15T21:12:20.274" v="0"/>
      <pc:docMkLst>
        <pc:docMk/>
      </pc:docMkLst>
      <pc:sldChg chg="addCm">
        <pc:chgData name="Barbara Peterson" userId="" providerId="" clId="Web-{24A69B83-1ED4-463E-B952-976CD111DA18}" dt="2021-06-15T21:12:20.274" v="0"/>
        <pc:sldMkLst>
          <pc:docMk/>
          <pc:sldMk cId="1020084780" sldId="282"/>
        </pc:sldMkLst>
      </pc:sldChg>
    </pc:docChg>
  </pc:docChgLst>
  <pc:docChgLst>
    <pc:chgData name="qingpo yang" clId="Web-{9704AEA5-1247-47D1-9075-E1EC5E1275AB}"/>
    <pc:docChg chg="mod">
      <pc:chgData name="qingpo yang" userId="" providerId="" clId="Web-{9704AEA5-1247-47D1-9075-E1EC5E1275AB}" dt="2021-06-22T09:26:07.455" v="4"/>
      <pc:docMkLst>
        <pc:docMk/>
      </pc:docMkLst>
      <pc:sldChg chg="modCm">
        <pc:chgData name="qingpo yang" userId="" providerId="" clId="Web-{9704AEA5-1247-47D1-9075-E1EC5E1275AB}" dt="2021-06-22T09:26:07.455" v="4"/>
        <pc:sldMkLst>
          <pc:docMk/>
          <pc:sldMk cId="4283412312" sldId="276"/>
        </pc:sldMkLst>
      </pc:sldChg>
    </pc:docChg>
  </pc:docChgLst>
  <pc:docChgLst>
    <pc:chgData name="Descartes Koumba" userId="q4VhJ4S3gO2JlVDkgqJL5Mbjp/PNu6JhGAt7zut5iMI=" providerId="None" clId="Web-{73782553-9D35-451A-A804-9A343934E8BC}"/>
    <pc:docChg chg="modSld">
      <pc:chgData name="Descartes Koumba" userId="q4VhJ4S3gO2JlVDkgqJL5Mbjp/PNu6JhGAt7zut5iMI=" providerId="None" clId="Web-{73782553-9D35-451A-A804-9A343934E8BC}" dt="2021-06-15T16:28:14.797" v="23" actId="1076"/>
      <pc:docMkLst>
        <pc:docMk/>
      </pc:docMkLst>
      <pc:sldChg chg="modSp">
        <pc:chgData name="Descartes Koumba" userId="q4VhJ4S3gO2JlVDkgqJL5Mbjp/PNu6JhGAt7zut5iMI=" providerId="None" clId="Web-{73782553-9D35-451A-A804-9A343934E8BC}" dt="2021-06-15T16:24:11.370" v="0" actId="20577"/>
        <pc:sldMkLst>
          <pc:docMk/>
          <pc:sldMk cId="1906405860" sldId="266"/>
        </pc:sldMkLst>
        <pc:spChg chg="mod">
          <ac:chgData name="Descartes Koumba" userId="q4VhJ4S3gO2JlVDkgqJL5Mbjp/PNu6JhGAt7zut5iMI=" providerId="None" clId="Web-{73782553-9D35-451A-A804-9A343934E8BC}" dt="2021-06-15T16:24:11.370" v="0" actId="20577"/>
          <ac:spMkLst>
            <pc:docMk/>
            <pc:sldMk cId="1906405860" sldId="266"/>
            <ac:spMk id="3" creationId="{00000000-0000-0000-0000-000000000000}"/>
          </ac:spMkLst>
        </pc:spChg>
      </pc:sldChg>
      <pc:sldChg chg="modSp">
        <pc:chgData name="Descartes Koumba" userId="q4VhJ4S3gO2JlVDkgqJL5Mbjp/PNu6JhGAt7zut5iMI=" providerId="None" clId="Web-{73782553-9D35-451A-A804-9A343934E8BC}" dt="2021-06-15T16:25:36.387" v="6" actId="20577"/>
        <pc:sldMkLst>
          <pc:docMk/>
          <pc:sldMk cId="4283412312" sldId="276"/>
        </pc:sldMkLst>
        <pc:spChg chg="mod">
          <ac:chgData name="Descartes Koumba" userId="q4VhJ4S3gO2JlVDkgqJL5Mbjp/PNu6JhGAt7zut5iMI=" providerId="None" clId="Web-{73782553-9D35-451A-A804-9A343934E8BC}" dt="2021-06-15T16:25:36.387" v="6" actId="20577"/>
          <ac:spMkLst>
            <pc:docMk/>
            <pc:sldMk cId="4283412312" sldId="276"/>
            <ac:spMk id="3" creationId="{00000000-0000-0000-0000-000000000000}"/>
          </ac:spMkLst>
        </pc:spChg>
      </pc:sldChg>
      <pc:sldChg chg="modSp">
        <pc:chgData name="Descartes Koumba" userId="q4VhJ4S3gO2JlVDkgqJL5Mbjp/PNu6JhGAt7zut5iMI=" providerId="None" clId="Web-{73782553-9D35-451A-A804-9A343934E8BC}" dt="2021-06-15T16:28:14.797" v="23" actId="1076"/>
        <pc:sldMkLst>
          <pc:docMk/>
          <pc:sldMk cId="1815755876" sldId="280"/>
        </pc:sldMkLst>
        <pc:spChg chg="mod">
          <ac:chgData name="Descartes Koumba" userId="q4VhJ4S3gO2JlVDkgqJL5Mbjp/PNu6JhGAt7zut5iMI=" providerId="None" clId="Web-{73782553-9D35-451A-A804-9A343934E8BC}" dt="2021-06-15T16:28:14.797" v="23" actId="1076"/>
          <ac:spMkLst>
            <pc:docMk/>
            <pc:sldMk cId="1815755876" sldId="280"/>
            <ac:spMk id="3" creationId="{00000000-0000-0000-0000-000000000000}"/>
          </ac:spMkLst>
        </pc:spChg>
      </pc:sldChg>
    </pc:docChg>
  </pc:docChgLst>
  <pc:docChgLst>
    <pc:chgData name="Natsumi Yamada" userId="zVTpc2SW4XYk2jfGgJGyQu9CKbWz5zI3f1ZoBgCDyUc=" providerId="None" clId="Web-{911985AF-A400-4738-817F-CFEB3C482120}"/>
    <pc:docChg chg="modSld">
      <pc:chgData name="Natsumi Yamada" userId="zVTpc2SW4XYk2jfGgJGyQu9CKbWz5zI3f1ZoBgCDyUc=" providerId="None" clId="Web-{911985AF-A400-4738-817F-CFEB3C482120}" dt="2021-06-16T09:18:47.413" v="5"/>
      <pc:docMkLst>
        <pc:docMk/>
      </pc:docMkLst>
      <pc:sldChg chg="modSp addCm">
        <pc:chgData name="Natsumi Yamada" userId="zVTpc2SW4XYk2jfGgJGyQu9CKbWz5zI3f1ZoBgCDyUc=" providerId="None" clId="Web-{911985AF-A400-4738-817F-CFEB3C482120}" dt="2021-06-16T09:17:09.771" v="2"/>
        <pc:sldMkLst>
          <pc:docMk/>
          <pc:sldMk cId="1666146339" sldId="261"/>
        </pc:sldMkLst>
        <pc:spChg chg="mod">
          <ac:chgData name="Natsumi Yamada" userId="zVTpc2SW4XYk2jfGgJGyQu9CKbWz5zI3f1ZoBgCDyUc=" providerId="None" clId="Web-{911985AF-A400-4738-817F-CFEB3C482120}" dt="2021-06-16T09:15:52.988" v="1" actId="1076"/>
          <ac:spMkLst>
            <pc:docMk/>
            <pc:sldMk cId="1666146339" sldId="261"/>
            <ac:spMk id="4" creationId="{00000000-0000-0000-0000-000000000000}"/>
          </ac:spMkLst>
        </pc:spChg>
      </pc:sldChg>
      <pc:sldChg chg="addCm">
        <pc:chgData name="Natsumi Yamada" userId="zVTpc2SW4XYk2jfGgJGyQu9CKbWz5zI3f1ZoBgCDyUc=" providerId="None" clId="Web-{911985AF-A400-4738-817F-CFEB3C482120}" dt="2021-06-16T09:18:47.413" v="5"/>
        <pc:sldMkLst>
          <pc:docMk/>
          <pc:sldMk cId="1356265796" sldId="274"/>
        </pc:sldMkLst>
      </pc:sldChg>
      <pc:sldChg chg="addCm">
        <pc:chgData name="Natsumi Yamada" userId="zVTpc2SW4XYk2jfGgJGyQu9CKbWz5zI3f1ZoBgCDyUc=" providerId="None" clId="Web-{911985AF-A400-4738-817F-CFEB3C482120}" dt="2021-06-16T09:18:37.851" v="4"/>
        <pc:sldMkLst>
          <pc:docMk/>
          <pc:sldMk cId="2654648383" sldId="277"/>
        </pc:sldMkLst>
      </pc:sldChg>
      <pc:sldChg chg="addCm">
        <pc:chgData name="Natsumi Yamada" userId="zVTpc2SW4XYk2jfGgJGyQu9CKbWz5zI3f1ZoBgCDyUc=" providerId="None" clId="Web-{911985AF-A400-4738-817F-CFEB3C482120}" dt="2021-06-16T09:18:16.209" v="3"/>
        <pc:sldMkLst>
          <pc:docMk/>
          <pc:sldMk cId="341729602" sldId="281"/>
        </pc:sldMkLst>
      </pc:sldChg>
    </pc:docChg>
  </pc:docChgLst>
  <pc:docChgLst>
    <pc:chgData name="Barbara Peterson" userId="o2xt7OvOEXMm0gsNYOqTiFjx0lm2ICzwS7nOvxtIkLA=" providerId="None" clId="Web-{24A69B83-1ED4-463E-B952-976CD111DA18}"/>
    <pc:docChg chg="modSld sldOrd">
      <pc:chgData name="Barbara Peterson" userId="o2xt7OvOEXMm0gsNYOqTiFjx0lm2ICzwS7nOvxtIkLA=" providerId="None" clId="Web-{24A69B83-1ED4-463E-B952-976CD111DA18}" dt="2021-06-15T21:07:20.429" v="200"/>
      <pc:docMkLst>
        <pc:docMk/>
      </pc:docMkLst>
      <pc:sldChg chg="modSp">
        <pc:chgData name="Barbara Peterson" userId="o2xt7OvOEXMm0gsNYOqTiFjx0lm2ICzwS7nOvxtIkLA=" providerId="None" clId="Web-{24A69B83-1ED4-463E-B952-976CD111DA18}" dt="2021-06-15T20:52:36.013" v="142" actId="20577"/>
        <pc:sldMkLst>
          <pc:docMk/>
          <pc:sldMk cId="0" sldId="257"/>
        </pc:sldMkLst>
        <pc:spChg chg="mod">
          <ac:chgData name="Barbara Peterson" userId="o2xt7OvOEXMm0gsNYOqTiFjx0lm2ICzwS7nOvxtIkLA=" providerId="None" clId="Web-{24A69B83-1ED4-463E-B952-976CD111DA18}" dt="2021-06-15T20:52:36.013" v="142" actId="20577"/>
          <ac:spMkLst>
            <pc:docMk/>
            <pc:sldMk cId="0" sldId="257"/>
            <ac:spMk id="2" creationId="{00000000-0000-0000-0000-000000000000}"/>
          </ac:spMkLst>
        </pc:spChg>
      </pc:sldChg>
      <pc:sldChg chg="modSp addCm modCm">
        <pc:chgData name="Barbara Peterson" userId="o2xt7OvOEXMm0gsNYOqTiFjx0lm2ICzwS7nOvxtIkLA=" providerId="None" clId="Web-{24A69B83-1ED4-463E-B952-976CD111DA18}" dt="2021-06-15T21:06:27.976" v="199"/>
        <pc:sldMkLst>
          <pc:docMk/>
          <pc:sldMk cId="1666146339" sldId="261"/>
        </pc:sldMkLst>
        <pc:spChg chg="mod">
          <ac:chgData name="Barbara Peterson" userId="o2xt7OvOEXMm0gsNYOqTiFjx0lm2ICzwS7nOvxtIkLA=" providerId="None" clId="Web-{24A69B83-1ED4-463E-B952-976CD111DA18}" dt="2021-06-15T21:01:22.863" v="195" actId="20577"/>
          <ac:spMkLst>
            <pc:docMk/>
            <pc:sldMk cId="1666146339" sldId="261"/>
            <ac:spMk id="3" creationId="{00000000-0000-0000-0000-000000000000}"/>
          </ac:spMkLst>
        </pc:spChg>
      </pc:sldChg>
      <pc:sldChg chg="addCm">
        <pc:chgData name="Barbara Peterson" userId="o2xt7OvOEXMm0gsNYOqTiFjx0lm2ICzwS7nOvxtIkLA=" providerId="None" clId="Web-{24A69B83-1ED4-463E-B952-976CD111DA18}" dt="2021-06-15T21:04:19.896" v="197"/>
        <pc:sldMkLst>
          <pc:docMk/>
          <pc:sldMk cId="1695367554" sldId="262"/>
        </pc:sldMkLst>
      </pc:sldChg>
      <pc:sldChg chg="modSp addCm">
        <pc:chgData name="Barbara Peterson" userId="o2xt7OvOEXMm0gsNYOqTiFjx0lm2ICzwS7nOvxtIkLA=" providerId="None" clId="Web-{24A69B83-1ED4-463E-B952-976CD111DA18}" dt="2021-06-15T20:48:52.073" v="110"/>
        <pc:sldMkLst>
          <pc:docMk/>
          <pc:sldMk cId="604695126" sldId="267"/>
        </pc:sldMkLst>
        <pc:graphicFrameChg chg="mod modGraphic">
          <ac:chgData name="Barbara Peterson" userId="o2xt7OvOEXMm0gsNYOqTiFjx0lm2ICzwS7nOvxtIkLA=" providerId="None" clId="Web-{24A69B83-1ED4-463E-B952-976CD111DA18}" dt="2021-06-15T20:43:04.975" v="109"/>
          <ac:graphicFrameMkLst>
            <pc:docMk/>
            <pc:sldMk cId="604695126" sldId="267"/>
            <ac:graphicFrameMk id="5" creationId="{00000000-0000-0000-0000-000000000000}"/>
          </ac:graphicFrameMkLst>
        </pc:graphicFrameChg>
      </pc:sldChg>
      <pc:sldChg chg="modSp addCm modCm">
        <pc:chgData name="Barbara Peterson" userId="o2xt7OvOEXMm0gsNYOqTiFjx0lm2ICzwS7nOvxtIkLA=" providerId="None" clId="Web-{24A69B83-1ED4-463E-B952-976CD111DA18}" dt="2021-06-15T20:15:03.159" v="66" actId="20577"/>
        <pc:sldMkLst>
          <pc:docMk/>
          <pc:sldMk cId="3841705399" sldId="268"/>
        </pc:sldMkLst>
        <pc:spChg chg="mod">
          <ac:chgData name="Barbara Peterson" userId="o2xt7OvOEXMm0gsNYOqTiFjx0lm2ICzwS7nOvxtIkLA=" providerId="None" clId="Web-{24A69B83-1ED4-463E-B952-976CD111DA18}" dt="2021-06-15T20:15:03.159" v="66" actId="20577"/>
          <ac:spMkLst>
            <pc:docMk/>
            <pc:sldMk cId="3841705399" sldId="268"/>
            <ac:spMk id="4" creationId="{BEB40CB4-ABBC-4C5A-B976-260109FC890F}"/>
          </ac:spMkLst>
        </pc:spChg>
      </pc:sldChg>
      <pc:sldChg chg="modSp ord addCm delCm modCm">
        <pc:chgData name="Barbara Peterson" userId="o2xt7OvOEXMm0gsNYOqTiFjx0lm2ICzwS7nOvxtIkLA=" providerId="None" clId="Web-{24A69B83-1ED4-463E-B952-976CD111DA18}" dt="2021-06-15T20:50:44.887" v="117"/>
        <pc:sldMkLst>
          <pc:docMk/>
          <pc:sldMk cId="1356265796" sldId="274"/>
        </pc:sldMkLst>
        <pc:spChg chg="mod">
          <ac:chgData name="Barbara Peterson" userId="o2xt7OvOEXMm0gsNYOqTiFjx0lm2ICzwS7nOvxtIkLA=" providerId="None" clId="Web-{24A69B83-1ED4-463E-B952-976CD111DA18}" dt="2021-06-15T20:50:17.355" v="116" actId="20577"/>
          <ac:spMkLst>
            <pc:docMk/>
            <pc:sldMk cId="1356265796" sldId="274"/>
            <ac:spMk id="3" creationId="{00000000-0000-0000-0000-000000000000}"/>
          </ac:spMkLst>
        </pc:spChg>
      </pc:sldChg>
      <pc:sldChg chg="modSp addCm modCm">
        <pc:chgData name="Barbara Peterson" userId="o2xt7OvOEXMm0gsNYOqTiFjx0lm2ICzwS7nOvxtIkLA=" providerId="None" clId="Web-{24A69B83-1ED4-463E-B952-976CD111DA18}" dt="2021-06-15T20:27:29.012" v="79"/>
        <pc:sldMkLst>
          <pc:docMk/>
          <pc:sldMk cId="4283412312" sldId="276"/>
        </pc:sldMkLst>
        <pc:spChg chg="mod">
          <ac:chgData name="Barbara Peterson" userId="o2xt7OvOEXMm0gsNYOqTiFjx0lm2ICzwS7nOvxtIkLA=" providerId="None" clId="Web-{24A69B83-1ED4-463E-B952-976CD111DA18}" dt="2021-06-15T20:25:37.088" v="77" actId="14100"/>
          <ac:spMkLst>
            <pc:docMk/>
            <pc:sldMk cId="4283412312" sldId="276"/>
            <ac:spMk id="3" creationId="{00000000-0000-0000-0000-000000000000}"/>
          </ac:spMkLst>
        </pc:spChg>
      </pc:sldChg>
      <pc:sldChg chg="modSp ord addCm">
        <pc:chgData name="Barbara Peterson" userId="o2xt7OvOEXMm0gsNYOqTiFjx0lm2ICzwS7nOvxtIkLA=" providerId="None" clId="Web-{24A69B83-1ED4-463E-B952-976CD111DA18}" dt="2021-06-15T20:56:17.031" v="169" actId="14100"/>
        <pc:sldMkLst>
          <pc:docMk/>
          <pc:sldMk cId="2654648383" sldId="277"/>
        </pc:sldMkLst>
        <pc:spChg chg="mod">
          <ac:chgData name="Barbara Peterson" userId="o2xt7OvOEXMm0gsNYOqTiFjx0lm2ICzwS7nOvxtIkLA=" providerId="None" clId="Web-{24A69B83-1ED4-463E-B952-976CD111DA18}" dt="2021-06-15T20:56:06.828" v="168" actId="20577"/>
          <ac:spMkLst>
            <pc:docMk/>
            <pc:sldMk cId="2654648383" sldId="277"/>
            <ac:spMk id="2" creationId="{00000000-0000-0000-0000-000000000000}"/>
          </ac:spMkLst>
        </pc:spChg>
        <pc:spChg chg="mod">
          <ac:chgData name="Barbara Peterson" userId="o2xt7OvOEXMm0gsNYOqTiFjx0lm2ICzwS7nOvxtIkLA=" providerId="None" clId="Web-{24A69B83-1ED4-463E-B952-976CD111DA18}" dt="2021-06-15T20:56:17.031" v="169" actId="14100"/>
          <ac:spMkLst>
            <pc:docMk/>
            <pc:sldMk cId="2654648383" sldId="277"/>
            <ac:spMk id="3" creationId="{00000000-0000-0000-0000-000000000000}"/>
          </ac:spMkLst>
        </pc:spChg>
      </pc:sldChg>
      <pc:sldChg chg="modSp addCm">
        <pc:chgData name="Barbara Peterson" userId="o2xt7OvOEXMm0gsNYOqTiFjx0lm2ICzwS7nOvxtIkLA=" providerId="None" clId="Web-{24A69B83-1ED4-463E-B952-976CD111DA18}" dt="2021-06-15T20:53:14.639" v="143"/>
        <pc:sldMkLst>
          <pc:docMk/>
          <pc:sldMk cId="3613366052" sldId="279"/>
        </pc:sldMkLst>
        <pc:spChg chg="mod">
          <ac:chgData name="Barbara Peterson" userId="o2xt7OvOEXMm0gsNYOqTiFjx0lm2ICzwS7nOvxtIkLA=" providerId="None" clId="Web-{24A69B83-1ED4-463E-B952-976CD111DA18}" dt="2021-06-15T20:52:15.904" v="140" actId="20577"/>
          <ac:spMkLst>
            <pc:docMk/>
            <pc:sldMk cId="3613366052" sldId="279"/>
            <ac:spMk id="2" creationId="{00000000-0000-0000-0000-000000000000}"/>
          </ac:spMkLst>
        </pc:spChg>
      </pc:sldChg>
      <pc:sldChg chg="addCm">
        <pc:chgData name="Barbara Peterson" userId="o2xt7OvOEXMm0gsNYOqTiFjx0lm2ICzwS7nOvxtIkLA=" providerId="None" clId="Web-{24A69B83-1ED4-463E-B952-976CD111DA18}" dt="2021-06-15T21:05:25.350" v="198"/>
        <pc:sldMkLst>
          <pc:docMk/>
          <pc:sldMk cId="1815755876" sldId="280"/>
        </pc:sldMkLst>
      </pc:sldChg>
      <pc:sldChg chg="modSp">
        <pc:chgData name="Barbara Peterson" userId="o2xt7OvOEXMm0gsNYOqTiFjx0lm2ICzwS7nOvxtIkLA=" providerId="None" clId="Web-{24A69B83-1ED4-463E-B952-976CD111DA18}" dt="2021-06-15T20:52:28.638" v="141" actId="20577"/>
        <pc:sldMkLst>
          <pc:docMk/>
          <pc:sldMk cId="341729602" sldId="281"/>
        </pc:sldMkLst>
        <pc:spChg chg="mod">
          <ac:chgData name="Barbara Peterson" userId="o2xt7OvOEXMm0gsNYOqTiFjx0lm2ICzwS7nOvxtIkLA=" providerId="None" clId="Web-{24A69B83-1ED4-463E-B952-976CD111DA18}" dt="2021-06-15T20:52:28.638" v="141" actId="20577"/>
          <ac:spMkLst>
            <pc:docMk/>
            <pc:sldMk cId="341729602" sldId="281"/>
            <ac:spMk id="2" creationId="{00000000-0000-0000-0000-000000000000}"/>
          </ac:spMkLst>
        </pc:spChg>
      </pc:sldChg>
      <pc:sldChg chg="modSp modCm">
        <pc:chgData name="Barbara Peterson" userId="o2xt7OvOEXMm0gsNYOqTiFjx0lm2ICzwS7nOvxtIkLA=" providerId="None" clId="Web-{24A69B83-1ED4-463E-B952-976CD111DA18}" dt="2021-06-15T21:02:52.973" v="196"/>
        <pc:sldMkLst>
          <pc:docMk/>
          <pc:sldMk cId="1020084780" sldId="282"/>
        </pc:sldMkLst>
        <pc:spChg chg="mod">
          <ac:chgData name="Barbara Peterson" userId="o2xt7OvOEXMm0gsNYOqTiFjx0lm2ICzwS7nOvxtIkLA=" providerId="None" clId="Web-{24A69B83-1ED4-463E-B952-976CD111DA18}" dt="2021-06-15T20:08:11.326" v="34" actId="20577"/>
          <ac:spMkLst>
            <pc:docMk/>
            <pc:sldMk cId="1020084780" sldId="282"/>
            <ac:spMk id="7" creationId="{00000000-0000-0000-0000-000000000000}"/>
          </ac:spMkLst>
        </pc:spChg>
      </pc:sldChg>
      <pc:sldChg chg="modSp">
        <pc:chgData name="Barbara Peterson" userId="o2xt7OvOEXMm0gsNYOqTiFjx0lm2ICzwS7nOvxtIkLA=" providerId="None" clId="Web-{24A69B83-1ED4-463E-B952-976CD111DA18}" dt="2021-06-15T20:08:47.467" v="36" actId="14100"/>
        <pc:sldMkLst>
          <pc:docMk/>
          <pc:sldMk cId="315754522" sldId="285"/>
        </pc:sldMkLst>
        <pc:spChg chg="mod">
          <ac:chgData name="Barbara Peterson" userId="o2xt7OvOEXMm0gsNYOqTiFjx0lm2ICzwS7nOvxtIkLA=" providerId="None" clId="Web-{24A69B83-1ED4-463E-B952-976CD111DA18}" dt="2021-06-15T20:08:47.467" v="36" actId="14100"/>
          <ac:spMkLst>
            <pc:docMk/>
            <pc:sldMk cId="315754522" sldId="285"/>
            <ac:spMk id="4" creationId="{00000000-0000-0000-0000-000000000000}"/>
          </ac:spMkLst>
        </pc:spChg>
      </pc:sldChg>
      <pc:sldChg chg="addCm">
        <pc:chgData name="Barbara Peterson" userId="o2xt7OvOEXMm0gsNYOqTiFjx0lm2ICzwS7nOvxtIkLA=" providerId="None" clId="Web-{24A69B83-1ED4-463E-B952-976CD111DA18}" dt="2021-06-15T21:07:20.429" v="200"/>
        <pc:sldMkLst>
          <pc:docMk/>
          <pc:sldMk cId="1196667474" sldId="287"/>
        </pc:sldMkLst>
      </pc:sldChg>
    </pc:docChg>
  </pc:docChgLst>
</pc:chgInfo>
</file>

<file path=ppt/comments/modernComment_105_634F602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D92460F-FF08-4ADF-B0C5-AD05AA9B7F88}" authorId="{EB0C4F6B-9387-3D2F-5580-224C15786E80}" created="2021-06-15T21:01:06.831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666146339" sldId="261"/>
      <ac:spMk id="3" creationId="{00000000-0000-0000-0000-000000000000}"/>
    </ac:deMkLst>
    <p188:txBody>
      <a:bodyPr/>
      <a:lstStyle/>
      <a:p>
        <a:r>
          <a:rPr lang="en-US"/>
          <a:t>"ICD Programmes" and order changed to match order of slides</a:t>
        </a:r>
      </a:p>
    </p188:txBody>
  </p188:cm>
  <p188:cm id="{40B2D43E-F7CD-438B-AD6F-872DCEAF777B}" authorId="{EB0C4F6B-9387-3D2F-5580-224C15786E80}" created="2021-06-15T21:06:27.976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666146339" sldId="261"/>
      <ac:spMk id="3" creationId="{00000000-0000-0000-0000-000000000000}"/>
    </ac:deMkLst>
    <p188:txBody>
      <a:bodyPr/>
      <a:lstStyle/>
      <a:p>
        <a:r>
          <a:rPr lang="en-US"/>
          <a:t>If the last slide is deleted then this should also be deleted. </a:t>
        </a:r>
      </a:p>
    </p188:txBody>
  </p188:cm>
  <p188:cm id="{FB050223-7802-4156-9A5A-13723EF08432}" authorId="{1091926F-67D4-3BC5-A5F0-DAF61CF50C3C}" created="2021-06-16T09:17:09.771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666146339" sldId="261"/>
      <ac:spMk id="4" creationId="{00000000-0000-0000-0000-000000000000}"/>
    </ac:deMkLst>
    <p188:txBody>
      <a:bodyPr/>
      <a:lstStyle/>
      <a:p>
        <a:r>
          <a:rPr lang="en-US"/>
          <a:t>The page number should be "2 of 20". The other pages are the same.</a:t>
        </a:r>
      </a:p>
    </p188:txBody>
  </p188:cm>
</p188:cmLst>
</file>

<file path=ppt/comments/modernComment_106_650D418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3E11DA9-E3F9-4B59-9603-EAA1222201D9}" authorId="{EB0C4F6B-9387-3D2F-5580-224C15786E80}" created="2021-06-15T21:04:19.896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695367554" sldId="262"/>
      <ac:graphicFrameMk id="7" creationId="{00000000-0000-0000-0000-000000000000}"/>
    </ac:deMkLst>
    <p188:replyLst/>
    <p188:txBody>
      <a:bodyPr/>
      <a:lstStyle/>
      <a:p>
        <a:r>
          <a:rPr lang="en-US"/>
          <a:t>Update with Ringolds information?</a:t>
        </a:r>
      </a:p>
    </p188:txBody>
  </p188:cm>
</p188:cmLst>
</file>

<file path=ppt/comments/modernComment_10B_240AEA5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B0E26CE-E9CB-4397-B545-EF2C797D80A5}" authorId="{EB0C4F6B-9387-3D2F-5580-224C15786E80}" created="2021-06-15T20:48:52.07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604695126" sldId="267"/>
      <ac:graphicFrameMk id="5" creationId="{00000000-0000-0000-0000-000000000000}"/>
    </ac:deMkLst>
    <p188:txBody>
      <a:bodyPr/>
      <a:lstStyle/>
      <a:p>
        <a:r>
          <a:rPr lang="en-US"/>
          <a:t>There are also active IC Teams on:  Guides and training materials and Contributed resources. 
I don't think there actually is a DAS SG these days. Perhaps it should be removed or moved to the bottom of the list?</a:t>
        </a:r>
      </a:p>
    </p188:txBody>
  </p188:cm>
</p188:cmLst>
</file>

<file path=ppt/comments/modernComment_10C_E4FBC5B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155F28F-9C6E-4587-ABD6-3FCC40F77433}" authorId="{EB0C4F6B-9387-3D2F-5580-224C15786E80}" created="2021-06-15T20:10:53.70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841705399" sldId="268"/>
      <ac:spMk id="4" creationId="{BEB40CB4-ABBC-4C5A-B976-260109FC890F}"/>
    </ac:deMkLst>
    <p188:txBody>
      <a:bodyPr/>
      <a:lstStyle/>
      <a:p>
        <a:r>
          <a:rPr lang="en-US"/>
          <a:t>Groups together all relevant materials (and counting) concerning specific... (and counting) has been deleted</a:t>
        </a:r>
      </a:p>
    </p188:txBody>
  </p188:cm>
  <p188:cm id="{5D6FDA3E-699B-4782-9319-28F8112B93DC}" authorId="{EB0C4F6B-9387-3D2F-5580-224C15786E80}" created="2021-06-15T20:12:48.486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841705399" sldId="268"/>
      <ac:spMk id="4" creationId="{BEB40CB4-ABBC-4C5A-B976-260109FC890F}"/>
    </ac:deMkLst>
    <p188:txBody>
      <a:bodyPr/>
      <a:lstStyle/>
      <a:p>
        <a:r>
          <a:rPr lang="en-US"/>
          <a:t>Related guides, manuals, contributed resources.​ changed to "Relevant IPPC Guides and training materials" and a new bullet, "Relevant contributed resources"</a:t>
        </a:r>
      </a:p>
    </p188:txBody>
  </p188:cm>
  <p188:cm id="{7CFD772A-120B-4180-AA57-3D3966A2F21C}" authorId="{EB0C4F6B-9387-3D2F-5580-224C15786E80}" created="2021-06-15T20:14:49.75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841705399" sldId="268"/>
      <ac:spMk id="4" creationId="{BEB40CB4-ABBC-4C5A-B976-260109FC890F}"/>
    </ac:deMkLst>
    <p188:txBody>
      <a:bodyPr/>
      <a:lstStyle/>
      <a:p>
        <a:r>
          <a:rPr lang="en-US"/>
          <a:t>Love the addition of QR codes! Is the web link still needed?</a:t>
        </a:r>
      </a:p>
    </p188:txBody>
  </p188:cm>
</p188:cmLst>
</file>

<file path=ppt/comments/modernComment_112_50D6F94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2EA6891-A2E9-48F3-BA04-1C0A2F099482}" authorId="{1091926F-67D4-3BC5-A5F0-DAF61CF50C3C}" created="2021-06-16T09:18:47.41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356265796" sldId="274"/>
      <ac:spMk id="3" creationId="{00000000-0000-0000-0000-000000000000}"/>
    </ac:deMkLst>
    <p188:txBody>
      <a:bodyPr/>
      <a:lstStyle/>
      <a:p>
        <a:r>
          <a:rPr lang="en-US"/>
          <a:t>Page number is missing.</a:t>
        </a:r>
      </a:p>
    </p188:txBody>
  </p188:cm>
</p188:cmLst>
</file>

<file path=ppt/comments/modernComment_114_FF4FAF5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62E6F64-F059-4D6C-8890-4DBCB2475F70}" authorId="{EB0C4F6B-9387-3D2F-5580-224C15786E80}" created="2021-06-15T20:16:50.582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4283412312" sldId="276"/>
      <ac:spMk id="3" creationId="{00000000-0000-0000-0000-000000000000}"/>
    </ac:deMkLst>
    <p188:replyLst>
      <p188:reply id="{152437C2-0649-4972-B6AD-6552DB7DD9E3}" authorId="{24CC5248-DA85-724F-2C80-9F47FDB18887}" created="2021-06-22T09:26:07.455">
        <p188:txBody>
          <a:bodyPr/>
          <a:lstStyle/>
          <a:p>
            <a:r>
              <a:rPr lang="en-GB"/>
              <a:t>Thanks, Barbar. it is oK for me to delete it </a:t>
            </a:r>
          </a:p>
        </p188:txBody>
      </p188:reply>
    </p188:replyLst>
    <p188:txBody>
      <a:bodyPr/>
      <a:lstStyle/>
      <a:p>
        <a:r>
          <a:rPr lang="en-US"/>
          <a:t>Does it really matter how many meetings? I suggest removing this bullet.</a:t>
        </a:r>
      </a:p>
    </p188:txBody>
  </p188:cm>
  <p188:cm id="{CEC73F9F-F752-405D-8208-2F75360D48E4}" authorId="{EB0C4F6B-9387-3D2F-5580-224C15786E80}" created="2021-06-15T20:19:28.006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4283412312" sldId="276"/>
      <ac:spMk id="3" creationId="{00000000-0000-0000-0000-000000000000}"/>
    </ac:deMkLst>
    <p188:replyLst>
      <p188:reply id="{106944BA-9397-44D0-AA0D-24A47CF71140}" authorId="{24CC5248-DA85-724F-2C80-9F47FDB18887}" created="2021-06-22T09:21:06.008">
        <p188:txBody>
          <a:bodyPr/>
          <a:lstStyle/>
          <a:p>
            <a:r>
              <a:rPr lang="en-GB"/>
              <a:t>Thanks , Barbara.  there are two issues: one is update values, the other is map the old value and new values.  So i prefer keep the content after "and"</a:t>
            </a:r>
          </a:p>
        </p188:txBody>
      </p188:reply>
    </p188:replyLst>
    <p188:txBody>
      <a:bodyPr/>
      <a:lstStyle/>
      <a:p>
        <a:r>
          <a:rPr lang="en-US"/>
          <a:t>suggest revising to:
"Update the pest status categories on the IPP country page to align with the revised ISPM 8 that was adopted by CPM 15."</a:t>
        </a:r>
      </a:p>
    </p188:txBody>
  </p188:cm>
  <p188:cm id="{4924B709-673F-47F4-BA8B-47AF670D2969}" authorId="{EB0C4F6B-9387-3D2F-5580-224C15786E80}" created="2021-06-15T20:23:52.587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4283412312" sldId="276"/>
      <ac:spMk id="3" creationId="{00000000-0000-0000-0000-000000000000}"/>
    </ac:deMkLst>
    <p188:replyLst>
      <p188:reply id="{4EE15B57-1B55-4ABF-9915-6B45364E96A5}" authorId="{24CC5248-DA85-724F-2C80-9F47FDB18887}" created="2021-06-22T09:21:43.743">
        <p188:txBody>
          <a:bodyPr/>
          <a:lstStyle/>
          <a:p>
            <a:r>
              <a:rPr lang="en-GB"/>
              <a:t>agree</a:t>
            </a:r>
          </a:p>
        </p188:txBody>
      </p188:reply>
    </p188:replyLst>
    <p188:txBody>
      <a:bodyPr/>
      <a:lstStyle/>
      <a:p>
        <a:r>
          <a:rPr lang="en-US"/>
          <a:t>Suggest revising to; 
"Existing IC Team on NRO is expected to be replaced by an IC Subgroup in 2022."
The speaking notes could include additional information like: The ToR for the new sub-group are currently out for consultation and are expected to be presented to CPM-16 for approval. A call for nominations to participate in the sub-group will be issued next year. Encourage interested individuals to submit their candidature.</a:t>
        </a:r>
      </a:p>
    </p188:txBody>
  </p188:cm>
  <p188:cm id="{FD64D805-69DC-4B88-BFA6-10B969AD24BA}" authorId="{EB0C4F6B-9387-3D2F-5580-224C15786E80}" created="2021-06-15T20:24:49.74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4283412312" sldId="276"/>
      <ac:spMk id="3" creationId="{00000000-0000-0000-0000-000000000000}"/>
    </ac:deMkLst>
    <p188:replyLst>
      <p188:reply id="{5C189363-44DE-4468-8A0E-08A0340A724E}" authorId="{24CC5248-DA85-724F-2C80-9F47FDB18887}" created="2021-06-22T09:25:39.282">
        <p188:txBody>
          <a:bodyPr/>
          <a:lstStyle/>
          <a:p>
            <a:r>
              <a:rPr lang="en-GB"/>
              <a:t>This one just to be in accordance with the NROs presentation for RW 2021</a:t>
            </a:r>
          </a:p>
        </p188:txBody>
      </p188:reply>
    </p188:replyLst>
    <p188:txBody>
      <a:bodyPr/>
      <a:lstStyle/>
      <a:p>
        <a:r>
          <a:rPr lang="en-US"/>
          <a:t>"present pest reports visually using maps"</a:t>
        </a:r>
      </a:p>
    </p188:txBody>
  </p188:cm>
</p188:cmLst>
</file>

<file path=ppt/comments/modernComment_115_9E3AB83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9753A15-37B5-434A-94CE-EB8E6EA8C7CB}" authorId="{EB0C4F6B-9387-3D2F-5580-224C15786E80}" created="2021-06-15T20:37:18.64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654648383" sldId="277"/>
      <ac:spMk id="3" creationId="{00000000-0000-0000-0000-000000000000}"/>
    </ac:deMkLst>
    <p188:txBody>
      <a:bodyPr/>
      <a:lstStyle/>
      <a:p>
        <a:r>
          <a:rPr lang="en-US"/>
          <a:t>A survey on PFAs is being used to evaluate the impact of the PFA guide and PFA symposium on the use of PFAs?
It isn't very clear in the slide.</a:t>
        </a:r>
      </a:p>
    </p188:txBody>
  </p188:cm>
  <p188:cm id="{DA0EF8D8-0CF2-4DEF-9382-242793D6B982}" authorId="{EB0C4F6B-9387-3D2F-5580-224C15786E80}" created="2021-06-15T20:39:34.87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654648383" sldId="277"/>
      <ac:spMk id="3" creationId="{00000000-0000-0000-0000-000000000000}"/>
    </ac:deMkLst>
    <p188:txBody>
      <a:bodyPr/>
      <a:lstStyle/>
      <a:p>
        <a:r>
          <a:rPr lang="en-US"/>
          <a:t>what does this mean? to identify areas where additional implementation support and capacity development is needed?</a:t>
        </a:r>
      </a:p>
    </p188:txBody>
  </p188:cm>
  <p188:cm id="{963CB81A-9937-458A-8280-3D8FF88C5BC4}" authorId="{EB0C4F6B-9387-3D2F-5580-224C15786E80}" created="2021-06-15T20:41:00.865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654648383" sldId="277"/>
      <ac:spMk id="3" creationId="{00000000-0000-0000-0000-000000000000}"/>
    </ac:deMkLst>
    <p188:txBody>
      <a:bodyPr/>
      <a:lstStyle/>
      <a:p>
        <a:r>
          <a:rPr lang="en-US"/>
          <a:t>and the 1st call for IRSS topics closed in June 2021. 
Presumably the submissions will be evaluated and priority topics will be  added to the IRSS workplan</a:t>
        </a:r>
      </a:p>
    </p188:txBody>
  </p188:cm>
  <p188:cm id="{82D55811-15B8-4137-A2DA-A79BD7AB2E85}" authorId="{EB0C4F6B-9387-3D2F-5580-224C15786E80}" created="2021-06-15T20:53:31.186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654648383" sldId="277"/>
      <ac:spMk id="2" creationId="{00000000-0000-0000-0000-000000000000}"/>
    </ac:deMkLst>
    <p188:txBody>
      <a:bodyPr/>
      <a:lstStyle/>
      <a:p>
        <a:r>
          <a:rPr lang="en-US"/>
          <a:t>spell out IRSS</a:t>
        </a:r>
      </a:p>
    </p188:txBody>
  </p188:cm>
  <p188:cm id="{D82BEFD6-8A28-4AA4-AAB6-63D63CDE524C}" authorId="{1091926F-67D4-3BC5-A5F0-DAF61CF50C3C}" created="2021-06-16T09:18:37.851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654648383" sldId="277"/>
      <ac:spMk id="3" creationId="{00000000-0000-0000-0000-000000000000}"/>
    </ac:deMkLst>
    <p188:txBody>
      <a:bodyPr/>
      <a:lstStyle/>
      <a:p>
        <a:r>
          <a:rPr lang="en-US"/>
          <a:t>Page number is missing.</a:t>
        </a:r>
      </a:p>
    </p188:txBody>
  </p188:cm>
</p188:cmLst>
</file>

<file path=ppt/comments/modernComment_117_D75F972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AEEAC82-1A12-43FD-872D-5AF3A99F0E24}" authorId="{EB0C4F6B-9387-3D2F-5580-224C15786E80}" created="2021-06-15T20:53:14.63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613366052" sldId="279"/>
      <ac:spMk id="2" creationId="{00000000-0000-0000-0000-000000000000}"/>
    </ac:deMkLst>
    <p188:txBody>
      <a:bodyPr/>
      <a:lstStyle/>
      <a:p>
        <a:r>
          <a:rPr lang="en-US"/>
          <a:t>spell out PCE</a:t>
        </a:r>
      </a:p>
    </p188:txBody>
  </p188:cm>
</p188:cmLst>
</file>

<file path=ppt/comments/modernComment_118_6C3A3C6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C7D5A62-5494-4CFC-BD29-77184F7DC86B}" authorId="{EB0C4F6B-9387-3D2F-5580-224C15786E80}" created="2021-06-15T21:05:25.35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815755876" sldId="280"/>
      <ac:spMk id="4" creationId="{00000000-0000-0000-0000-000000000000}"/>
    </ac:deMkLst>
    <p188:txBody>
      <a:bodyPr/>
      <a:lstStyle/>
      <a:p>
        <a:r>
          <a:rPr lang="en-US"/>
          <a:t>Is this a quote? Will there be some context in the speaking notes for other presenters?</a:t>
        </a:r>
      </a:p>
    </p188:txBody>
  </p188:cm>
</p188:cmLst>
</file>

<file path=ppt/comments/modernComment_119_145E614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C9B2935-9E57-487E-BBC8-10F833724562}" authorId="{1091926F-67D4-3BC5-A5F0-DAF61CF50C3C}" created="2021-06-16T09:18:16.20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41729602" sldId="281"/>
      <ac:spMk id="3" creationId="{00000000-0000-0000-0000-000000000000}"/>
    </ac:deMkLst>
    <p188:txBody>
      <a:bodyPr/>
      <a:lstStyle/>
      <a:p>
        <a:r>
          <a:rPr lang="en-US"/>
          <a:t>Page number is missing.</a:t>
        </a:r>
      </a:p>
    </p188:txBody>
  </p188:cm>
</p188:cmLst>
</file>

<file path=ppt/comments/modernComment_11A_3CCD422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35E479A-19EE-4D4C-BF8C-FA58EC64BF89}" authorId="{EB0C4F6B-9387-3D2F-5580-224C15786E80}" created="2021-06-15T17:26:29.432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020084780" sldId="282"/>
      <ac:spMk id="7" creationId="{00000000-0000-0000-0000-000000000000}"/>
    </ac:deMkLst>
    <p188:txBody>
      <a:bodyPr/>
      <a:lstStyle/>
      <a:p>
        <a:r>
          <a:rPr lang="en-US"/>
          <a:t>Information has been updated to align with IC VM15.
The numbering in the 2nd column should start at 1 or at 7 (but not 10).
Authorization, risk-based inspection and PCE training kit should be added as remaining high priority topics.
The two Xylella topics and the seed topic are priority 1 but pending so I moved them to the bottom of the list. 
The IC recommends that the Plant health surveillance, Portal be submitted as a contributed resources and deleted from the LOT. Perhaps it should be removed from this slide?</a:t>
        </a:r>
      </a:p>
    </p188:txBody>
  </p188:cm>
  <p188:cm id="{34A631FD-26AC-4EF1-8AE1-694A60B9DAE0}" authorId="{EB0C4F6B-9387-3D2F-5580-224C15786E80}" created="2021-06-15T21:12:20.25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020084780" sldId="282"/>
      <ac:spMk id="3" creationId="{00000000-0000-0000-0000-000000000000}"/>
    </ac:deMkLst>
    <p188:txBody>
      <a:bodyPr/>
      <a:lstStyle/>
      <a:p>
        <a:r>
          <a:rPr lang="en-US"/>
          <a:t>Speaking notes should highlight that these 6 draft Specifications are out for consultation until the end of August 2021 and that these will be the next ones to be developed. Also, there is a separate RW presentation on the development of IPPC Guides and training materials. (Agenda item 7.4)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2AB00-E5CA-4B22-AC19-7B8653E2E6DF}" type="datetimeFigureOut">
              <a:rPr lang="en-CA" smtClean="0"/>
              <a:t>2021-08-09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5AA9BB-807A-4561-87A7-BC99D2019E94}" type="slidenum">
              <a:rPr lang="en-CA" smtClean="0"/>
              <a:t>‹Nº›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1163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R" dirty="0" smtClean="0"/>
              <a:t>ONPI: obligaciones nacionales de presentación de informes</a:t>
            </a:r>
          </a:p>
          <a:p>
            <a:r>
              <a:rPr lang="es-CR" dirty="0" smtClean="0"/>
              <a:t>ECF: Evaluación</a:t>
            </a:r>
            <a:r>
              <a:rPr lang="es-CR" baseline="0" dirty="0" smtClean="0"/>
              <a:t> de la </a:t>
            </a:r>
            <a:r>
              <a:rPr lang="es-CR" baseline="0" dirty="0" err="1" smtClean="0"/>
              <a:t>Eapacidad</a:t>
            </a:r>
            <a:r>
              <a:rPr lang="es-CR" baseline="0" dirty="0" smtClean="0"/>
              <a:t> Fitosanitaria</a:t>
            </a:r>
          </a:p>
          <a:p>
            <a:r>
              <a:rPr lang="es-CR" baseline="0" dirty="0" smtClean="0"/>
              <a:t>GTCM: Grupo Técnico sobre Contenedores Marítimos</a:t>
            </a:r>
            <a:endParaRPr lang="es-C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AA9BB-807A-4561-87A7-BC99D2019E94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53568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AA9BB-807A-4561-87A7-BC99D2019E94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87583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2020</a:t>
            </a:r>
            <a:endParaRPr lang="en-CA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Reunión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virtual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07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Subgrupo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del IC 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IRSS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Programa</a:t>
            </a: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Reunión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virtual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08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Elección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del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presidente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vicepresidente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del IC/ revision del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listado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temas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del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Comité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Implementacion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yi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Desarollo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(CID)</a:t>
            </a: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Reunión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virtual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09_Subgrupos 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grupos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del 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&amp; 2021,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trabajo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la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Unidad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Implentación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Facilitación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la CIPF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</a:t>
            </a:r>
            <a:endParaRPr lang="en-CA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Reunión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Virtual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Presentación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resultados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el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estudio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diseño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pensamientos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Revisión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del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resumen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sobre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decisiones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electrónicas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el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2020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Selección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Observadores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invitados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la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proyectos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Reunión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Virtual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trabajo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del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grupo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trabajo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sobre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contenedores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marítimos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Estudio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sobre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el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pensamiento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diseño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Más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allá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del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cumplimiento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/Plan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trabajo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comercio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electrónico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Reunión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Virtual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Desarrollo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guías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materiales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capacitación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Actualización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del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Comité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Normas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/Plan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trabajo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ONPI</a:t>
            </a: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Reunión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Virtual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Talleres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Regionales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la CIPF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Actualización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del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Grupo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Implementación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Apoyo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Solución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el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ePhyto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/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Recursos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la web del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CDI .</a:t>
            </a: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Reunión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Virtual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Proyectos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Reunión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Virtual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Recursos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aportados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Revisión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la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lista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temas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del CDI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Marco para la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aplicación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normas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AA9BB-807A-4561-87A7-BC99D2019E94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18856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La Secretaría de la CIPF mantiene la Lista de temas  (Lis Of </a:t>
            </a:r>
            <a:r>
              <a:rPr lang="es-ES" dirty="0" err="1" smtClean="0"/>
              <a:t>Topics</a:t>
            </a:r>
            <a:r>
              <a:rPr lang="es-ES" dirty="0" smtClean="0"/>
              <a:t>, LOT), sobre implementación y desarrollo de capacidades (ICD).</a:t>
            </a:r>
          </a:p>
          <a:p>
            <a:r>
              <a:rPr lang="es-ES" dirty="0" smtClean="0"/>
              <a:t>Los temas de</a:t>
            </a:r>
            <a:r>
              <a:rPr lang="es-ES" baseline="0" dirty="0" smtClean="0"/>
              <a:t> la lista, </a:t>
            </a:r>
            <a:r>
              <a:rPr lang="es-ES" dirty="0" smtClean="0"/>
              <a:t>generalmente se originan de la Convocatoria de Temas, pero también pueden surgir de proyectos en los que la Secretaría de la CIPF brinda apoyo técnico o el CI puede recomendar que se actualice una Guía o materiales de capacitación existentes (por ejemplo, si hay una revisión de una NIMF).</a:t>
            </a:r>
          </a:p>
          <a:p>
            <a:r>
              <a:rPr lang="es-ES" dirty="0" smtClean="0"/>
              <a:t> El CI nombra un líder del CI para cada tema para ayudar a facilitar el desarrollo de la guía o el material de capacitación. El CI revisa el</a:t>
            </a:r>
            <a:r>
              <a:rPr lang="es-ES" baseline="0" dirty="0" smtClean="0"/>
              <a:t> listado de temas,</a:t>
            </a:r>
            <a:r>
              <a:rPr lang="es-ES" dirty="0" smtClean="0"/>
              <a:t> según sea necesario, normalmente una vez al año, y recomienda ajustes, incluida la adición, eliminación, división o combinación de temas. </a:t>
            </a:r>
          </a:p>
          <a:p>
            <a:r>
              <a:rPr lang="es-ES" dirty="0" smtClean="0"/>
              <a:t>El CI establece el nivel de prioridad de los temas y recomienda cambios a</a:t>
            </a:r>
            <a:r>
              <a:rPr lang="es-ES" baseline="0" dirty="0" smtClean="0"/>
              <a:t> la lista de temas</a:t>
            </a:r>
            <a:r>
              <a:rPr lang="es-ES" dirty="0" smtClean="0"/>
              <a:t> ala  CMF, como agregar nuevos temas, fusionar temas o eliminar temas cuando se completen. Se solicita a la CMF que adopte los temas del</a:t>
            </a:r>
            <a:r>
              <a:rPr lang="es-ES" baseline="0" dirty="0" smtClean="0"/>
              <a:t> listado</a:t>
            </a:r>
            <a:r>
              <a:rPr lang="es-ES" dirty="0" smtClean="0"/>
              <a:t> y que tome nota los niveles de prioridad asignados por el CI. </a:t>
            </a:r>
          </a:p>
          <a:p>
            <a:endParaRPr lang="es-ES" dirty="0" smtClean="0"/>
          </a:p>
          <a:p>
            <a:r>
              <a:rPr lang="es-ES" dirty="0" smtClean="0"/>
              <a:t>El listado</a:t>
            </a:r>
            <a:r>
              <a:rPr lang="es-ES" baseline="0" dirty="0" smtClean="0"/>
              <a:t> de temas</a:t>
            </a:r>
            <a:r>
              <a:rPr lang="es-ES" dirty="0" smtClean="0"/>
              <a:t> adoptado por CMF, se publica en el IPP.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F6A07-1E98-4EF3-87DA-8D162CCB6866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64806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Las especificaciones preliminares para los 6 temas enumerados en el lado izquierdo de la diapositiva están disponibles para las ONPF y las ORPF durante el período de consulta de 2021. La fecha límite para comentarios es el 31 de agosto. </a:t>
            </a:r>
          </a:p>
          <a:p>
            <a:endParaRPr lang="es-ES" dirty="0" smtClean="0"/>
          </a:p>
          <a:p>
            <a:r>
              <a:rPr lang="es-ES" dirty="0" smtClean="0"/>
              <a:t>Los temas enumerados en el lado derecho han sido identificados como de alta prioridad por el CI y son los siguientes en la lista para desarrollar, dependiendo de contar con el financiamiento necesario y con el</a:t>
            </a:r>
            <a:r>
              <a:rPr lang="es-ES" baseline="0" dirty="0" smtClean="0"/>
              <a:t> recurso humano  adecuado y disponible.</a:t>
            </a:r>
          </a:p>
          <a:p>
            <a:endParaRPr lang="es-ES" baseline="0" dirty="0" smtClean="0"/>
          </a:p>
          <a:p>
            <a:r>
              <a:rPr lang="es-ES" dirty="0" smtClean="0"/>
              <a:t>Pueden surgir temas adicionales de la Convocatoria de temas 2021, pero estos sólo se agregarán a la Lista de temas después de la aprobación por parte de CMF.</a:t>
            </a:r>
            <a:endParaRPr lang="es-ES" baseline="0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F6A07-1E98-4EF3-87DA-8D162CCB6866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006531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s-ES" dirty="0" smtClean="0"/>
              <a:t>Esta diapositiva destaca las guías de la CIPF y los materiales de capacitación que se publicaron el año pasado, desde los talleres regionales de 2020. </a:t>
            </a:r>
          </a:p>
          <a:p>
            <a:r>
              <a:rPr lang="es-ES" dirty="0" smtClean="0"/>
              <a:t>La Guía de</a:t>
            </a:r>
            <a:r>
              <a:rPr lang="es-ES" baseline="0" dirty="0" smtClean="0"/>
              <a:t> la situación</a:t>
            </a:r>
            <a:r>
              <a:rPr lang="es-ES" dirty="0" smtClean="0"/>
              <a:t> de plagas para respaldar la implementación de la revisión de la NIMF 8 ya está disponible en el PFI. (La fecha de publicación prevista para el PSG es finales de julio) </a:t>
            </a:r>
          </a:p>
          <a:p>
            <a:endParaRPr lang="es-ES" dirty="0" smtClean="0"/>
          </a:p>
          <a:p>
            <a:r>
              <a:rPr lang="es-ES" dirty="0" smtClean="0"/>
              <a:t>También se completó un video sobre las normas de la mosca de la fruta y se publicó en el canal de YouTube de la CIPF en 2021. </a:t>
            </a:r>
          </a:p>
          <a:p>
            <a:endParaRPr lang="es-ES" dirty="0" smtClean="0"/>
          </a:p>
          <a:p>
            <a:r>
              <a:rPr lang="es-ES" dirty="0" smtClean="0"/>
              <a:t>En 2020 se publicaron traducciones al francés de ocho Guías de la CIPF en colaboración con el Comité de Enlace Europa-África-Caribe-Pacífico (COLEACP).</a:t>
            </a:r>
          </a:p>
          <a:p>
            <a:pPr marL="228600" indent="-228600">
              <a:buAutoNum type="arabicPeriod"/>
            </a:pPr>
            <a:r>
              <a:rPr lang="es-ES" dirty="0" smtClean="0"/>
              <a:t>Establecimiento de una organización nacional de protección fitosanitaria</a:t>
            </a:r>
          </a:p>
          <a:p>
            <a:pPr marL="228600" indent="-228600">
              <a:buAutoNum type="arabicPeriod"/>
            </a:pPr>
            <a:r>
              <a:rPr lang="es-ES" dirty="0" smtClean="0"/>
              <a:t>Funcionamiento de una organización nacional de protección fitosanitaria </a:t>
            </a:r>
          </a:p>
          <a:p>
            <a:r>
              <a:rPr lang="es-ES" dirty="0" smtClean="0"/>
              <a:t>3. Gestión de las relaciones con las partes interesadas </a:t>
            </a:r>
          </a:p>
          <a:p>
            <a:r>
              <a:rPr lang="es-ES" dirty="0" smtClean="0"/>
              <a:t>4. Verificación de importación</a:t>
            </a:r>
          </a:p>
          <a:p>
            <a:r>
              <a:rPr lang="es-ES" dirty="0" smtClean="0"/>
              <a:t>5.</a:t>
            </a:r>
            <a:r>
              <a:rPr lang="es-ES" baseline="0" dirty="0" smtClean="0"/>
              <a:t> </a:t>
            </a:r>
            <a:r>
              <a:rPr lang="es-ES" dirty="0" smtClean="0"/>
              <a:t> Certificación de exportación </a:t>
            </a:r>
          </a:p>
          <a:p>
            <a:r>
              <a:rPr lang="es-ES" dirty="0" smtClean="0"/>
              <a:t>6. Vigilancia de plagas de plantas </a:t>
            </a:r>
          </a:p>
          <a:p>
            <a:r>
              <a:rPr lang="es-ES" dirty="0" smtClean="0"/>
              <a:t>7. Guía para la prestación de servicios de diagnóstico fitosanitario</a:t>
            </a:r>
          </a:p>
          <a:p>
            <a:r>
              <a:rPr lang="es-ES" baseline="0" dirty="0" smtClean="0"/>
              <a:t>8. </a:t>
            </a:r>
            <a:r>
              <a:rPr lang="es-ES" dirty="0" smtClean="0"/>
              <a:t>Guía para la comunicación del riesgo de plagas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F6A07-1E98-4EF3-87DA-8D162CCB6866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0260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  <a:p>
            <a:r>
              <a:rPr lang="es-ES" dirty="0" smtClean="0"/>
              <a:t>La guía de vigilancia de plagas de plantas se está revisando para alinearla con la revisión de la NIMF 6 e incluir estudios de casos de países. Se publicará a finales de este año. </a:t>
            </a:r>
          </a:p>
          <a:p>
            <a:endParaRPr lang="es-ES" dirty="0" smtClean="0"/>
          </a:p>
          <a:p>
            <a:r>
              <a:rPr lang="es-ES" dirty="0" smtClean="0"/>
              <a:t>También hay un kit de capacitación sobre el</a:t>
            </a:r>
            <a:r>
              <a:rPr lang="es-ES" baseline="0" dirty="0" smtClean="0"/>
              <a:t> gusano cogollero</a:t>
            </a:r>
            <a:r>
              <a:rPr lang="es-ES" dirty="0" smtClean="0"/>
              <a:t> y dos cursos de aprendizaje en línea que están programados para completarse este año. </a:t>
            </a:r>
          </a:p>
          <a:p>
            <a:r>
              <a:rPr lang="es-ES" dirty="0" smtClean="0"/>
              <a:t>La Guía NIMF 15 y la Guía de comercio electrónico están en desarrollo y se espera que se publiquen en 2022. </a:t>
            </a:r>
          </a:p>
          <a:p>
            <a:endParaRPr lang="es-ES" dirty="0" smtClean="0"/>
          </a:p>
          <a:p>
            <a:r>
              <a:rPr lang="es-ES" dirty="0" smtClean="0"/>
              <a:t>Puede encontrar más información sobre el desarrollo de guías y materiales de capacitación de la CIPF en esta página web: </a:t>
            </a:r>
            <a:r>
              <a:rPr lang="en-CA" baseline="0" dirty="0" smtClean="0"/>
              <a:t> https://www.ippc.int/en/core-activities/capacity-development/guides-and-training-materials/development-guides-and-training-materials/ </a:t>
            </a:r>
            <a:endParaRPr lang="en-CA" dirty="0" smtClean="0"/>
          </a:p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F6A07-1E98-4EF3-87DA-8D162CCB6866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405570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El comercio electrónico ha sido identificado como uno de los 8 puntos de la agenda de desarrollo que conforman el Marco Estratégico de la CIPF para 2020 a 2030. </a:t>
            </a:r>
          </a:p>
          <a:p>
            <a:r>
              <a:rPr lang="es-ES" dirty="0" smtClean="0"/>
              <a:t>El CI aprobó un plan de trabajo para el comercio electrónico. Este plan de trabajo incluye los siguientes elementos: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Una red informal de expertos en comercio electrónico que es un foro de debate para expertos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Mayor colaboración entre la Secretaría de la CIPF y otras organizaciones internacionales clave que tienen responsabilidades relacionadas con el comercio electrónico, como la Organización Mundial de Aduanas y la Unión Postal Universal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Creación de una nueva página web de comercio electrónico en el Portal fitosanitario internacional para compartir información y los recursos aportados pertinentes con la comunidad de la CIPF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El borrador de la Especificación para la Guía de comercio electrónico se sometió a consulta en 2020.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 smtClean="0"/>
              <a:t>Se ha establecido un grupo de trabajo y se ha comenzado a redactar la guía, que se espera que se publique en 2022.</a:t>
            </a:r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F6A07-1E98-4EF3-87DA-8D162CCB6866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123133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 smtClean="0"/>
              <a:t>La Guía de vigilancia de plagas : el borrador se enviará al diseñador tan pronto como se termine la edición, se espera que se publique antes de los</a:t>
            </a:r>
            <a:r>
              <a:rPr lang="es-ES" baseline="0" dirty="0" smtClean="0"/>
              <a:t> talleres regionales</a:t>
            </a:r>
            <a:r>
              <a:rPr lang="es-ES" dirty="0" smtClean="0"/>
              <a:t>.</a:t>
            </a:r>
            <a:endParaRPr lang="fr-CA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 smtClean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AA9BB-807A-4561-87A7-BC99D2019E94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9523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ippc.int/en/core-activities/capacity-development/phytosanitary-system/" TargetMode="External"/><Relationship Id="rId1" Type="http://schemas.openxmlformats.org/officeDocument/2006/relationships/slideLayout" Target="../slideLayouts/slideLayout4.xml"/><Relationship Id="rId5" Type="http://schemas.microsoft.com/office/2018/10/relationships/comments" Target="../comments/modernComment_10C_E4FBC5B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4_FF4FAF58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7_D75F972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microsoft.com/office/2018/10/relationships/comments" Target="../comments/modernComment_119_145E614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5_9E3AB83F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microsoft.com/office/2018/10/relationships/comments" Target="../comments/modernComment_112_50D6F94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fr/core-activities/capacity-development/capacity-development-committee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nkedin.com/groups/3175642" TargetMode="External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hyperlink" Target="http://www.fao.org/plant-health-202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witter.com/ippcnews" TargetMode="External"/><Relationship Id="rId11" Type="http://schemas.openxmlformats.org/officeDocument/2006/relationships/image" Target="../media/image25.png"/><Relationship Id="rId5" Type="http://schemas.openxmlformats.org/officeDocument/2006/relationships/image" Target="../media/image22.jpeg"/><Relationship Id="rId10" Type="http://schemas.openxmlformats.org/officeDocument/2006/relationships/hyperlink" Target="https://www.youtube.com/playlist?list=PLzp5NgJ2-dK4T7GE2fsGujftlxSX1rCTC" TargetMode="External"/><Relationship Id="rId4" Type="http://schemas.openxmlformats.org/officeDocument/2006/relationships/hyperlink" Target="https://www.facebook.com/ippcheadlines/" TargetMode="External"/><Relationship Id="rId9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5_634F602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8_6C3A3C6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6_650D418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B_240AEA5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A_3CCD422C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88758-224C-8C4A-95DC-98A2199C6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7044" y="1001640"/>
            <a:ext cx="3438156" cy="1479231"/>
          </a:xfrm>
        </p:spPr>
        <p:txBody>
          <a:bodyPr/>
          <a:lstStyle/>
          <a:p>
            <a:r>
              <a:rPr lang="fr-CA" dirty="0" smtClean="0"/>
              <a:t>actualización del Comité de implementación y desarrollo de capacidades </a:t>
            </a:r>
            <a:r>
              <a:rPr lang="fr-CA" dirty="0" smtClean="0"/>
              <a:t>(CI) </a:t>
            </a:r>
            <a:r>
              <a:rPr lang="fr-CA" dirty="0"/>
              <a:t>2021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968" y="269929"/>
            <a:ext cx="6303810" cy="1013501"/>
          </a:xfrm>
        </p:spPr>
        <p:txBody>
          <a:bodyPr/>
          <a:lstStyle/>
          <a:p>
            <a:r>
              <a:rPr lang="fr-CA" sz="3200" dirty="0"/>
              <a:t>Guías de la CIPF y materiales de capacitación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1703" y="1362765"/>
            <a:ext cx="2098623" cy="998186"/>
          </a:xfrm>
          <a:ln w="28575">
            <a:solidFill>
              <a:schemeClr val="accent2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CA" sz="1400" b="1" dirty="0" err="1" smtClean="0"/>
              <a:t>Publicación</a:t>
            </a:r>
            <a:r>
              <a:rPr lang="en-CA" sz="1400" b="1" dirty="0" smtClean="0"/>
              <a:t> </a:t>
            </a:r>
            <a:r>
              <a:rPr lang="en-CA" sz="1400" b="1" dirty="0" err="1" smtClean="0"/>
              <a:t>prevista</a:t>
            </a:r>
            <a:r>
              <a:rPr lang="en-CA" sz="1400" b="1" dirty="0" smtClean="0"/>
              <a:t> </a:t>
            </a:r>
            <a:r>
              <a:rPr lang="en-CA" sz="1400" b="1" dirty="0" err="1" smtClean="0"/>
              <a:t>en</a:t>
            </a:r>
            <a:r>
              <a:rPr lang="en-CA" sz="1400" b="1" dirty="0" smtClean="0"/>
              <a:t>:</a:t>
            </a:r>
            <a:endParaRPr lang="en-CA" sz="1400" b="1" dirty="0"/>
          </a:p>
          <a:p>
            <a:pPr lvl="1"/>
            <a:r>
              <a:rPr lang="en-CA" sz="1400" b="1" dirty="0">
                <a:solidFill>
                  <a:schemeClr val="accent3">
                    <a:lumMod val="75000"/>
                  </a:schemeClr>
                </a:solidFill>
              </a:rPr>
              <a:t>2021</a:t>
            </a:r>
          </a:p>
          <a:p>
            <a:pPr lvl="1"/>
            <a:r>
              <a:rPr lang="en-CA" sz="1400" b="1" dirty="0">
                <a:solidFill>
                  <a:schemeClr val="accent5">
                    <a:lumMod val="75000"/>
                  </a:schemeClr>
                </a:solidFill>
              </a:rPr>
              <a:t>2022</a:t>
            </a:r>
          </a:p>
          <a:p>
            <a:pPr lvl="1"/>
            <a:endParaRPr lang="en-CA" sz="12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54106" y="1332785"/>
            <a:ext cx="4796538" cy="2269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>
            <a:lvl1pPr marL="232349" indent="-232349" algn="l" defTabSz="622364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74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806" indent="-193624" algn="l" defTabSz="622364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568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7263" indent="-154899" algn="l" defTabSz="622364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9828" indent="-154899" algn="l" defTabSz="622364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01010" indent="-154899" algn="l" defTabSz="622364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2704" indent="-155700" algn="l" defTabSz="62280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24105" indent="-155700" algn="l" defTabSz="62280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35506" indent="-155700" algn="l" defTabSz="62280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46907" indent="-155700" algn="l" defTabSz="62280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 dirty="0" err="1" smtClean="0"/>
              <a:t>En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proceso</a:t>
            </a:r>
            <a:r>
              <a:rPr lang="en-US" sz="1400" b="1" dirty="0" smtClean="0"/>
              <a:t> de </a:t>
            </a:r>
            <a:r>
              <a:rPr lang="en-US" sz="1400" b="1" dirty="0" err="1" smtClean="0"/>
              <a:t>desarrollo</a:t>
            </a:r>
            <a:endParaRPr lang="en-US" sz="1400" b="1" dirty="0"/>
          </a:p>
          <a:p>
            <a:pPr marL="504190" lvl="1" indent="-193040"/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Guía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para la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vigilancia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de 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plagas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1400" b="1" i="1" dirty="0">
                <a:solidFill>
                  <a:schemeClr val="accent3">
                    <a:lumMod val="75000"/>
                  </a:schemeClr>
                </a:solidFill>
              </a:rPr>
              <a:t>(</a:t>
            </a:r>
            <a:r>
              <a:rPr lang="en-US" sz="1400" b="1" i="1" dirty="0" err="1" smtClean="0">
                <a:solidFill>
                  <a:schemeClr val="accent3">
                    <a:lumMod val="75000"/>
                  </a:schemeClr>
                </a:solidFill>
              </a:rPr>
              <a:t>revisión</a:t>
            </a:r>
            <a:r>
              <a:rPr lang="en-US" sz="1400" b="1" i="1" dirty="0">
                <a:solidFill>
                  <a:schemeClr val="accent3">
                    <a:lumMod val="75000"/>
                  </a:schemeClr>
                </a:solidFill>
              </a:rPr>
              <a:t>) </a:t>
            </a:r>
            <a:endParaRPr lang="en-US" sz="1400" b="1" i="1" dirty="0">
              <a:solidFill>
                <a:schemeClr val="accent3">
                  <a:lumMod val="75000"/>
                </a:schemeClr>
              </a:solidFill>
              <a:cs typeface="Arial"/>
            </a:endParaRPr>
          </a:p>
          <a:p>
            <a:pPr marL="504190" lvl="1" indent="-193040"/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Kit de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capacitación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en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la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prevención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del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Gusano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cogollero</a:t>
            </a:r>
            <a:endParaRPr lang="en-US" sz="1400" b="1" dirty="0">
              <a:solidFill>
                <a:schemeClr val="accent3">
                  <a:lumMod val="75000"/>
                </a:schemeClr>
              </a:solidFill>
              <a:cs typeface="Arial"/>
            </a:endParaRPr>
          </a:p>
          <a:p>
            <a:pPr marL="504190" lvl="1" indent="-193040"/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Curso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en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línea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de ARP</a:t>
            </a:r>
            <a:endParaRPr lang="en-US" sz="1400" b="1" dirty="0">
              <a:solidFill>
                <a:schemeClr val="accent3">
                  <a:lumMod val="75000"/>
                </a:schemeClr>
              </a:solidFill>
              <a:cs typeface="Arial"/>
            </a:endParaRPr>
          </a:p>
          <a:p>
            <a:pPr marL="504190" lvl="1" indent="-193040"/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Curso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en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línea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de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certificación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fitosanitaria</a:t>
            </a:r>
            <a:r>
              <a:rPr lang="en-US" sz="1400" b="1" dirty="0" smtClean="0">
                <a:solidFill>
                  <a:schemeClr val="accent3">
                    <a:lumMod val="75000"/>
                  </a:schemeClr>
                </a:solidFill>
              </a:rPr>
              <a:t> para la  </a:t>
            </a:r>
            <a:r>
              <a:rPr lang="en-US" sz="1400" b="1" dirty="0" err="1" smtClean="0">
                <a:solidFill>
                  <a:schemeClr val="accent3">
                    <a:lumMod val="75000"/>
                  </a:schemeClr>
                </a:solidFill>
              </a:rPr>
              <a:t>exportación</a:t>
            </a:r>
            <a:endParaRPr lang="en-US" sz="1400" b="1" dirty="0">
              <a:solidFill>
                <a:schemeClr val="accent3">
                  <a:lumMod val="75000"/>
                </a:schemeClr>
              </a:solidFill>
              <a:cs typeface="Arial"/>
            </a:endParaRPr>
          </a:p>
          <a:p>
            <a:pPr marL="504190" lvl="1" indent="-193040"/>
            <a:r>
              <a:rPr lang="en-US" sz="1400" b="1" dirty="0" err="1" smtClean="0">
                <a:solidFill>
                  <a:schemeClr val="accent5">
                    <a:lumMod val="75000"/>
                  </a:schemeClr>
                </a:solidFill>
              </a:rPr>
              <a:t>Guía</a:t>
            </a:r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</a:rPr>
              <a:t> para </a:t>
            </a:r>
            <a:r>
              <a:rPr lang="en-US" sz="1400" b="1" dirty="0" err="1" smtClean="0">
                <a:solidFill>
                  <a:schemeClr val="accent5">
                    <a:lumMod val="75000"/>
                  </a:schemeClr>
                </a:solidFill>
              </a:rPr>
              <a:t>respaldar</a:t>
            </a:r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</a:rPr>
              <a:t> la </a:t>
            </a:r>
            <a:r>
              <a:rPr lang="en-US" sz="1400" b="1" dirty="0" err="1" smtClean="0">
                <a:solidFill>
                  <a:schemeClr val="accent5">
                    <a:lumMod val="75000"/>
                  </a:schemeClr>
                </a:solidFill>
              </a:rPr>
              <a:t>aplicación</a:t>
            </a:r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</a:rPr>
              <a:t> de la NIMF 15</a:t>
            </a:r>
            <a:r>
              <a:rPr lang="en-US" sz="1400" b="1" dirty="0">
                <a:solidFill>
                  <a:schemeClr val="accent5">
                    <a:lumMod val="75000"/>
                  </a:schemeClr>
                </a:solidFill>
              </a:rPr>
              <a:t> </a:t>
            </a:r>
            <a:endParaRPr lang="en-US" sz="1400" b="1" dirty="0">
              <a:solidFill>
                <a:schemeClr val="accent5">
                  <a:lumMod val="75000"/>
                </a:schemeClr>
              </a:solidFill>
              <a:cs typeface="Arial"/>
            </a:endParaRPr>
          </a:p>
          <a:p>
            <a:pPr marL="504190" lvl="1" indent="-193040"/>
            <a:r>
              <a:rPr lang="en-US" sz="1400" b="1" dirty="0" err="1" smtClean="0">
                <a:solidFill>
                  <a:schemeClr val="accent5">
                    <a:lumMod val="75000"/>
                  </a:schemeClr>
                </a:solidFill>
              </a:rPr>
              <a:t>Guía</a:t>
            </a:r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accent5">
                    <a:lumMod val="75000"/>
                  </a:schemeClr>
                </a:solidFill>
              </a:rPr>
              <a:t>sobre</a:t>
            </a:r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accent5">
                    <a:lumMod val="75000"/>
                  </a:schemeClr>
                </a:solidFill>
              </a:rPr>
              <a:t>comercio</a:t>
            </a:r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accent5">
                    <a:lumMod val="75000"/>
                  </a:schemeClr>
                </a:solidFill>
              </a:rPr>
              <a:t>electrónico</a:t>
            </a:r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en-US" sz="1400" b="1" dirty="0">
              <a:solidFill>
                <a:schemeClr val="accent5">
                  <a:lumMod val="75000"/>
                </a:schemeClr>
              </a:solidFill>
              <a:cs typeface="Arial"/>
            </a:endParaRPr>
          </a:p>
          <a:p>
            <a:pPr lvl="1"/>
            <a:endParaRPr lang="en-CA" sz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1010" y="2552007"/>
            <a:ext cx="841304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54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442899"/>
            <a:ext cx="6303810" cy="507357"/>
          </a:xfrm>
        </p:spPr>
        <p:txBody>
          <a:bodyPr/>
          <a:lstStyle/>
          <a:p>
            <a:r>
              <a:rPr lang="en-US" sz="2400" dirty="0" err="1" smtClean="0"/>
              <a:t>Componentes</a:t>
            </a:r>
            <a:r>
              <a:rPr lang="en-US" sz="2400" dirty="0" smtClean="0"/>
              <a:t> del Sistema </a:t>
            </a:r>
            <a:r>
              <a:rPr lang="en-US" sz="2400" dirty="0" err="1" smtClean="0"/>
              <a:t>fitosanitario</a:t>
            </a:r>
            <a:endParaRPr lang="et-EE" sz="24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EB40CB4-ABBC-4C5A-B976-260109FC8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812" y="950256"/>
            <a:ext cx="4375329" cy="2841816"/>
          </a:xfrm>
        </p:spPr>
        <p:txBody>
          <a:bodyPr>
            <a:normAutofit fontScale="47500" lnSpcReduction="20000"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800" dirty="0" err="1" smtClean="0"/>
              <a:t>Agrupa</a:t>
            </a:r>
            <a:r>
              <a:rPr lang="en-US" sz="2800" dirty="0" smtClean="0"/>
              <a:t> </a:t>
            </a:r>
            <a:r>
              <a:rPr lang="en-US" sz="2800" dirty="0" err="1" smtClean="0"/>
              <a:t>todos</a:t>
            </a:r>
            <a:r>
              <a:rPr lang="en-US" sz="2800" dirty="0" smtClean="0"/>
              <a:t> </a:t>
            </a:r>
            <a:r>
              <a:rPr lang="en-US" sz="2800" dirty="0" err="1" smtClean="0"/>
              <a:t>los</a:t>
            </a:r>
            <a:r>
              <a:rPr lang="en-US" sz="2800" dirty="0" smtClean="0"/>
              <a:t> </a:t>
            </a:r>
            <a:r>
              <a:rPr lang="en-US" sz="2800" dirty="0" err="1" smtClean="0"/>
              <a:t>materiales</a:t>
            </a:r>
            <a:r>
              <a:rPr lang="en-US" sz="2800" dirty="0" smtClean="0"/>
              <a:t> </a:t>
            </a:r>
            <a:r>
              <a:rPr lang="en-US" sz="2800" dirty="0" err="1" smtClean="0"/>
              <a:t>pertinentes</a:t>
            </a:r>
            <a:r>
              <a:rPr lang="en-US" sz="2800" dirty="0" smtClean="0"/>
              <a:t> con </a:t>
            </a:r>
            <a:r>
              <a:rPr lang="en-US" sz="2800" dirty="0" err="1" smtClean="0"/>
              <a:t>relación</a:t>
            </a:r>
            <a:r>
              <a:rPr lang="en-US" sz="2800" dirty="0" smtClean="0"/>
              <a:t> a </a:t>
            </a:r>
            <a:r>
              <a:rPr lang="en-US" sz="2800" dirty="0" err="1" smtClean="0"/>
              <a:t>los</a:t>
            </a:r>
            <a:r>
              <a:rPr lang="en-US" sz="2800" dirty="0" smtClean="0"/>
              <a:t>  </a:t>
            </a:r>
            <a:r>
              <a:rPr lang="en-US" sz="2800" dirty="0" err="1" smtClean="0"/>
              <a:t>sistemas</a:t>
            </a:r>
            <a:r>
              <a:rPr lang="en-US" sz="2800" dirty="0" smtClean="0"/>
              <a:t> </a:t>
            </a:r>
            <a:r>
              <a:rPr lang="en-US" sz="2800" dirty="0" err="1" smtClean="0"/>
              <a:t>fitosanitarios</a:t>
            </a:r>
            <a:r>
              <a:rPr lang="en-US" sz="2800" dirty="0" smtClean="0"/>
              <a:t> </a:t>
            </a:r>
            <a:r>
              <a:rPr lang="en-US" sz="2800" dirty="0" err="1" smtClean="0"/>
              <a:t>específicos</a:t>
            </a:r>
            <a:r>
              <a:rPr lang="en-US" sz="2800" dirty="0" smtClean="0"/>
              <a:t> para </a:t>
            </a:r>
            <a:r>
              <a:rPr lang="en-US" sz="2800" dirty="0" err="1" smtClean="0"/>
              <a:t>ayudar</a:t>
            </a:r>
            <a:r>
              <a:rPr lang="en-US" sz="2800" dirty="0" smtClean="0"/>
              <a:t> a las PCs y </a:t>
            </a:r>
            <a:r>
              <a:rPr lang="en-US" sz="2800" dirty="0" err="1" smtClean="0"/>
              <a:t>otras</a:t>
            </a:r>
            <a:r>
              <a:rPr lang="en-US" sz="2800" dirty="0" smtClean="0"/>
              <a:t> </a:t>
            </a:r>
            <a:r>
              <a:rPr lang="en-US" sz="2800" dirty="0" err="1" smtClean="0"/>
              <a:t>partes</a:t>
            </a:r>
            <a:r>
              <a:rPr lang="en-US" sz="2800" dirty="0" smtClean="0"/>
              <a:t> </a:t>
            </a:r>
            <a:r>
              <a:rPr lang="en-US" sz="2800" dirty="0" err="1" smtClean="0"/>
              <a:t>interesadas</a:t>
            </a:r>
            <a:r>
              <a:rPr lang="en-US" sz="2800" dirty="0" smtClean="0"/>
              <a:t> de la CIPF a </a:t>
            </a:r>
            <a:r>
              <a:rPr lang="en-US" sz="2800" dirty="0" err="1" smtClean="0"/>
              <a:t>localizar</a:t>
            </a:r>
            <a:r>
              <a:rPr lang="en-US" sz="2800" dirty="0" smtClean="0"/>
              <a:t> y </a:t>
            </a:r>
            <a:r>
              <a:rPr lang="en-US" sz="2800" dirty="0" err="1" smtClean="0"/>
              <a:t>utilizar</a:t>
            </a:r>
            <a:r>
              <a:rPr lang="en-US" sz="2800" dirty="0" smtClean="0"/>
              <a:t> de </a:t>
            </a:r>
            <a:r>
              <a:rPr lang="en-US" sz="2800" dirty="0" err="1" smtClean="0"/>
              <a:t>manera</a:t>
            </a:r>
            <a:r>
              <a:rPr lang="en-US" sz="2800" dirty="0" smtClean="0"/>
              <a:t> </a:t>
            </a:r>
            <a:r>
              <a:rPr lang="en-US" sz="2800" dirty="0" err="1" smtClean="0"/>
              <a:t>eficiente</a:t>
            </a:r>
            <a:r>
              <a:rPr lang="en-US" sz="2800" dirty="0" smtClean="0"/>
              <a:t> </a:t>
            </a:r>
            <a:r>
              <a:rPr lang="en-US" sz="2800" dirty="0" err="1" smtClean="0"/>
              <a:t>estos</a:t>
            </a:r>
            <a:r>
              <a:rPr lang="en-US" sz="2800" dirty="0" smtClean="0"/>
              <a:t> </a:t>
            </a:r>
            <a:r>
              <a:rPr lang="en-US" sz="2800" dirty="0" err="1" smtClean="0"/>
              <a:t>materiales</a:t>
            </a:r>
            <a:r>
              <a:rPr lang="en-US" sz="2800" dirty="0" smtClean="0"/>
              <a:t>.</a:t>
            </a:r>
            <a:endParaRPr lang="en-US" sz="2800" dirty="0"/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800" dirty="0" err="1" smtClean="0"/>
              <a:t>Ejemplos</a:t>
            </a:r>
            <a:r>
              <a:rPr lang="en-US" sz="2800" dirty="0" smtClean="0"/>
              <a:t> de </a:t>
            </a:r>
            <a:r>
              <a:rPr lang="en-US" sz="2800" dirty="0" err="1" smtClean="0"/>
              <a:t>estos</a:t>
            </a:r>
            <a:r>
              <a:rPr lang="en-US" sz="2800" dirty="0" smtClean="0"/>
              <a:t> </a:t>
            </a:r>
            <a:r>
              <a:rPr lang="en-US" sz="2800" dirty="0" err="1" smtClean="0"/>
              <a:t>sistemas</a:t>
            </a:r>
            <a:r>
              <a:rPr lang="en-US" sz="2800" dirty="0" smtClean="0"/>
              <a:t> </a:t>
            </a:r>
            <a:r>
              <a:rPr lang="en-US" sz="2800" dirty="0" err="1" smtClean="0"/>
              <a:t>incluyen</a:t>
            </a:r>
            <a:r>
              <a:rPr lang="en-US" sz="2800" dirty="0" smtClean="0"/>
              <a:t>: </a:t>
            </a:r>
            <a:r>
              <a:rPr lang="en-US" sz="2800" dirty="0" err="1" smtClean="0"/>
              <a:t>Análisis</a:t>
            </a:r>
            <a:r>
              <a:rPr lang="en-US" sz="2800" dirty="0" smtClean="0"/>
              <a:t> de </a:t>
            </a:r>
            <a:r>
              <a:rPr lang="en-US" sz="2800" dirty="0" err="1" smtClean="0"/>
              <a:t>riesgo</a:t>
            </a:r>
            <a:r>
              <a:rPr lang="en-US" sz="2800" dirty="0" smtClean="0"/>
              <a:t> de </a:t>
            </a:r>
            <a:r>
              <a:rPr lang="en-US" sz="2800" dirty="0" err="1" smtClean="0"/>
              <a:t>plagas</a:t>
            </a:r>
            <a:r>
              <a:rPr lang="en-US" sz="2800" dirty="0" smtClean="0"/>
              <a:t> (ARP), </a:t>
            </a:r>
            <a:r>
              <a:rPr lang="en-US" sz="2800" dirty="0" err="1" smtClean="0"/>
              <a:t>vigilancia</a:t>
            </a:r>
            <a:r>
              <a:rPr lang="en-US" sz="2800" dirty="0" smtClean="0"/>
              <a:t>, </a:t>
            </a:r>
            <a:r>
              <a:rPr lang="en-US" sz="2800" dirty="0" err="1" smtClean="0"/>
              <a:t>informes</a:t>
            </a:r>
            <a:r>
              <a:rPr lang="en-US" sz="2800" dirty="0" smtClean="0"/>
              <a:t> de </a:t>
            </a:r>
            <a:r>
              <a:rPr lang="en-US" sz="2800" dirty="0" err="1" smtClean="0"/>
              <a:t>plagas</a:t>
            </a:r>
            <a:r>
              <a:rPr lang="en-US" sz="2800" dirty="0" smtClean="0"/>
              <a:t>, </a:t>
            </a:r>
            <a:r>
              <a:rPr lang="en-US" sz="2800" dirty="0" err="1" smtClean="0"/>
              <a:t>inspección</a:t>
            </a:r>
            <a:r>
              <a:rPr lang="en-US" sz="2800" dirty="0" smtClean="0"/>
              <a:t>, etc.</a:t>
            </a:r>
            <a:endParaRPr lang="en-US" sz="2800" dirty="0"/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800" dirty="0" err="1" smtClean="0"/>
              <a:t>Cada</a:t>
            </a:r>
            <a:r>
              <a:rPr lang="en-US" sz="2800" dirty="0" smtClean="0"/>
              <a:t> </a:t>
            </a:r>
            <a:r>
              <a:rPr lang="en-US" sz="2800" dirty="0" err="1" smtClean="0"/>
              <a:t>página</a:t>
            </a:r>
            <a:r>
              <a:rPr lang="en-US" sz="2800" dirty="0" smtClean="0"/>
              <a:t> </a:t>
            </a:r>
            <a:r>
              <a:rPr lang="en-US" sz="2800" dirty="0" err="1" smtClean="0"/>
              <a:t>componente</a:t>
            </a:r>
            <a:r>
              <a:rPr lang="en-US" sz="2800" dirty="0" smtClean="0"/>
              <a:t> del Sistema </a:t>
            </a:r>
            <a:r>
              <a:rPr lang="en-US" sz="2800" dirty="0" err="1" smtClean="0"/>
              <a:t>incluye</a:t>
            </a:r>
            <a:r>
              <a:rPr lang="en-US" sz="2800" dirty="0" smtClean="0"/>
              <a:t>:</a:t>
            </a:r>
            <a:endParaRPr lang="en-US" sz="2800" dirty="0"/>
          </a:p>
          <a:p>
            <a:pPr marL="847706" lvl="1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139" dirty="0" smtClean="0"/>
              <a:t>NIMF </a:t>
            </a:r>
            <a:r>
              <a:rPr lang="en-US" sz="2139" dirty="0" err="1" smtClean="0"/>
              <a:t>relacionadas</a:t>
            </a:r>
            <a:endParaRPr lang="en-US" sz="2139" dirty="0" smtClean="0"/>
          </a:p>
          <a:p>
            <a:pPr marL="847706" lvl="1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139" dirty="0" err="1" smtClean="0"/>
              <a:t>Guías</a:t>
            </a:r>
            <a:r>
              <a:rPr lang="en-US" sz="2139" dirty="0" smtClean="0"/>
              <a:t> y </a:t>
            </a:r>
            <a:r>
              <a:rPr lang="en-US" sz="2139" dirty="0" err="1" smtClean="0"/>
              <a:t>materiales</a:t>
            </a:r>
            <a:r>
              <a:rPr lang="en-US" sz="2139" dirty="0" smtClean="0"/>
              <a:t> de </a:t>
            </a:r>
            <a:r>
              <a:rPr lang="en-US" sz="2139" dirty="0" err="1" smtClean="0"/>
              <a:t>capacitación</a:t>
            </a:r>
            <a:r>
              <a:rPr lang="en-US" sz="2139" dirty="0" smtClean="0"/>
              <a:t> de la CIPF</a:t>
            </a:r>
            <a:r>
              <a:rPr lang="en-US" sz="2100" dirty="0" smtClean="0"/>
              <a:t> </a:t>
            </a:r>
            <a:r>
              <a:rPr lang="en-US" sz="2100" dirty="0" err="1" smtClean="0"/>
              <a:t>relevantes</a:t>
            </a:r>
            <a:endParaRPr lang="en-US" sz="2100" dirty="0"/>
          </a:p>
          <a:p>
            <a:pPr marL="847090" lvl="1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100" dirty="0" err="1" smtClean="0"/>
              <a:t>Recursos</a:t>
            </a:r>
            <a:r>
              <a:rPr lang="en-US" sz="2100" dirty="0" smtClean="0"/>
              <a:t> </a:t>
            </a:r>
            <a:r>
              <a:rPr lang="en-US" sz="2100" dirty="0" err="1" smtClean="0"/>
              <a:t>pertinentes</a:t>
            </a:r>
            <a:r>
              <a:rPr lang="en-US" sz="2100" dirty="0" smtClean="0"/>
              <a:t> </a:t>
            </a:r>
            <a:r>
              <a:rPr lang="en-US" sz="2100" dirty="0" err="1" smtClean="0"/>
              <a:t>contribuidos</a:t>
            </a:r>
            <a:r>
              <a:rPr lang="en-US" sz="2100" dirty="0" smtClean="0"/>
              <a:t> </a:t>
            </a:r>
            <a:r>
              <a:rPr lang="en-US" sz="2400" dirty="0" smtClean="0">
                <a:hlinkClick r:id="rId2"/>
              </a:rPr>
              <a:t>https</a:t>
            </a:r>
            <a:r>
              <a:rPr lang="en-US" sz="2400" dirty="0">
                <a:hlinkClick r:id="rId2"/>
              </a:rPr>
              <a:t>://www.ippc.int/en/core-activities/capacity-development/phytosanitary-system/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397844" y="3645952"/>
            <a:ext cx="5453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474CF177-0A0F-4EE3-9ABF-A9EAA7B92E61}" type="slidenum">
              <a:rPr lang="en-GB" sz="1000" smtClean="0"/>
              <a:t>11</a:t>
            </a:fld>
            <a:r>
              <a:rPr lang="en-GB" sz="1000" dirty="0"/>
              <a:t> of 13</a:t>
            </a:r>
            <a:endParaRPr lang="en-US" sz="1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143" y="950256"/>
            <a:ext cx="2545897" cy="16156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1806" y="2565952"/>
            <a:ext cx="827235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705399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5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8" y="352269"/>
            <a:ext cx="6862601" cy="743731"/>
          </a:xfrm>
        </p:spPr>
        <p:txBody>
          <a:bodyPr/>
          <a:lstStyle/>
          <a:p>
            <a:r>
              <a:rPr lang="en-CA" sz="2400" dirty="0" err="1" smtClean="0"/>
              <a:t>Programa</a:t>
            </a:r>
            <a:r>
              <a:rPr lang="en-CA" sz="2400" dirty="0" smtClean="0"/>
              <a:t> </a:t>
            </a:r>
            <a:r>
              <a:rPr lang="en-CA" sz="2400" dirty="0" err="1" smtClean="0"/>
              <a:t>sobre</a:t>
            </a:r>
            <a:r>
              <a:rPr lang="en-CA" sz="2400" dirty="0" smtClean="0"/>
              <a:t> </a:t>
            </a:r>
            <a:r>
              <a:rPr lang="en-CA" sz="2400" dirty="0" err="1" smtClean="0"/>
              <a:t>obligación</a:t>
            </a:r>
            <a:r>
              <a:rPr lang="en-CA" sz="2400" dirty="0" smtClean="0"/>
              <a:t> </a:t>
            </a:r>
            <a:r>
              <a:rPr lang="en-CA" sz="2400" dirty="0" err="1" smtClean="0"/>
              <a:t>nacional</a:t>
            </a:r>
            <a:r>
              <a:rPr lang="en-CA" sz="2400" dirty="0" smtClean="0"/>
              <a:t> de </a:t>
            </a:r>
            <a:r>
              <a:rPr lang="en-CA" sz="2400" dirty="0" err="1" smtClean="0"/>
              <a:t>presentación</a:t>
            </a:r>
            <a:r>
              <a:rPr lang="en-CA" sz="2400" dirty="0" smtClean="0"/>
              <a:t> de </a:t>
            </a:r>
            <a:r>
              <a:rPr lang="en-CA" sz="2400" dirty="0" err="1" smtClean="0"/>
              <a:t>informes</a:t>
            </a:r>
            <a:r>
              <a:rPr lang="en-CA" sz="2400" dirty="0" smtClean="0"/>
              <a:t> (ONPI)</a:t>
            </a:r>
            <a:endParaRPr lang="en-CA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80" y="1133475"/>
            <a:ext cx="6004855" cy="2674027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5 </a:t>
            </a:r>
            <a:r>
              <a:rPr lang="en-US" sz="1200" dirty="0" smtClean="0"/>
              <a:t> </a:t>
            </a:r>
            <a:r>
              <a:rPr lang="en-US" sz="1200" dirty="0" err="1" smtClean="0"/>
              <a:t>reuniones</a:t>
            </a:r>
            <a:r>
              <a:rPr lang="en-US" sz="1200" dirty="0" smtClean="0"/>
              <a:t> </a:t>
            </a:r>
            <a:r>
              <a:rPr lang="en-US" sz="1200" dirty="0" err="1" smtClean="0"/>
              <a:t>virtuales</a:t>
            </a:r>
            <a:r>
              <a:rPr lang="en-US" sz="1200" dirty="0" smtClean="0"/>
              <a:t> (hasta Julio </a:t>
            </a:r>
            <a:r>
              <a:rPr lang="en-US" sz="1200" dirty="0"/>
              <a:t>2021)</a:t>
            </a:r>
            <a:endParaRPr lang="en-CA" sz="1200" dirty="0"/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 err="1" smtClean="0"/>
              <a:t>Actualización</a:t>
            </a:r>
            <a:r>
              <a:rPr lang="en-US" sz="1200" dirty="0"/>
              <a:t> </a:t>
            </a:r>
            <a:r>
              <a:rPr lang="en-US" sz="1200" dirty="0" err="1"/>
              <a:t>en</a:t>
            </a:r>
            <a:r>
              <a:rPr lang="en-US" sz="1200" dirty="0"/>
              <a:t> el portal </a:t>
            </a:r>
            <a:r>
              <a:rPr lang="en-US" sz="1200" dirty="0" err="1" smtClean="0"/>
              <a:t>fitosanitario</a:t>
            </a:r>
            <a:r>
              <a:rPr lang="en-US" sz="1200" dirty="0" smtClean="0"/>
              <a:t> </a:t>
            </a:r>
            <a:r>
              <a:rPr lang="en-US" sz="1200" dirty="0" err="1" smtClean="0"/>
              <a:t>internacional</a:t>
            </a:r>
            <a:r>
              <a:rPr lang="en-US" sz="1200" dirty="0" smtClean="0"/>
              <a:t> (PFI</a:t>
            </a:r>
            <a:r>
              <a:rPr lang="en-US" sz="1200" dirty="0" smtClean="0"/>
              <a:t>), </a:t>
            </a:r>
            <a:r>
              <a:rPr lang="en-US" sz="1200" dirty="0" err="1" smtClean="0"/>
              <a:t>en</a:t>
            </a:r>
            <a:r>
              <a:rPr lang="en-US" sz="1200" dirty="0" smtClean="0"/>
              <a:t> </a:t>
            </a:r>
            <a:r>
              <a:rPr lang="en-US" sz="1200" dirty="0" err="1" smtClean="0"/>
              <a:t>relación</a:t>
            </a:r>
            <a:r>
              <a:rPr lang="en-US" sz="1200" dirty="0" smtClean="0"/>
              <a:t> a </a:t>
            </a:r>
            <a:r>
              <a:rPr lang="en-US" sz="1200" dirty="0" err="1" smtClean="0"/>
              <a:t>los</a:t>
            </a:r>
            <a:r>
              <a:rPr lang="en-US" sz="1200" dirty="0" smtClean="0"/>
              <a:t> </a:t>
            </a:r>
            <a:r>
              <a:rPr lang="en-US" sz="1200" dirty="0" err="1" smtClean="0"/>
              <a:t>valores</a:t>
            </a:r>
            <a:r>
              <a:rPr lang="en-US" sz="1200" dirty="0" smtClean="0"/>
              <a:t> de la </a:t>
            </a:r>
            <a:r>
              <a:rPr lang="en-US" sz="1200" dirty="0" err="1" smtClean="0"/>
              <a:t>condición</a:t>
            </a:r>
            <a:r>
              <a:rPr lang="en-US" sz="1200" dirty="0" smtClean="0"/>
              <a:t> de las  </a:t>
            </a:r>
            <a:r>
              <a:rPr lang="en-US" sz="1200" dirty="0" err="1" smtClean="0"/>
              <a:t>plagas</a:t>
            </a:r>
            <a:r>
              <a:rPr lang="en-US" sz="1200" dirty="0" smtClean="0"/>
              <a:t>, </a:t>
            </a:r>
            <a:r>
              <a:rPr lang="en-US" sz="1200" dirty="0" err="1" smtClean="0"/>
              <a:t>así</a:t>
            </a:r>
            <a:r>
              <a:rPr lang="en-US" sz="1200" dirty="0" smtClean="0"/>
              <a:t> </a:t>
            </a:r>
            <a:r>
              <a:rPr lang="en-US" sz="1200" dirty="0" err="1" smtClean="0"/>
              <a:t>como</a:t>
            </a:r>
            <a:r>
              <a:rPr lang="en-US" sz="1200" dirty="0" smtClean="0"/>
              <a:t> </a:t>
            </a:r>
            <a:r>
              <a:rPr lang="en-US" sz="1200" dirty="0" err="1" smtClean="0"/>
              <a:t>mapas</a:t>
            </a:r>
            <a:r>
              <a:rPr lang="en-US" sz="1200" dirty="0" smtClean="0"/>
              <a:t> </a:t>
            </a:r>
            <a:r>
              <a:rPr lang="en-US" sz="1200" dirty="0" err="1" smtClean="0"/>
              <a:t>en</a:t>
            </a:r>
            <a:r>
              <a:rPr lang="en-US" sz="1200" dirty="0" smtClean="0"/>
              <a:t> </a:t>
            </a:r>
            <a:r>
              <a:rPr lang="en-US" sz="1200" dirty="0" err="1" smtClean="0"/>
              <a:t>una</a:t>
            </a:r>
            <a:r>
              <a:rPr lang="en-US" sz="1200" dirty="0" smtClean="0"/>
              <a:t> base de </a:t>
            </a:r>
            <a:r>
              <a:rPr lang="en-US" sz="1200" dirty="0" err="1" smtClean="0"/>
              <a:t>datos</a:t>
            </a:r>
            <a:r>
              <a:rPr lang="en-US" sz="1200" dirty="0" smtClean="0"/>
              <a:t> de </a:t>
            </a:r>
            <a:r>
              <a:rPr lang="en-US" sz="1200" dirty="0" err="1" smtClean="0"/>
              <a:t>informes</a:t>
            </a:r>
            <a:r>
              <a:rPr lang="en-US" sz="1200" dirty="0" smtClean="0"/>
              <a:t> de </a:t>
            </a:r>
            <a:r>
              <a:rPr lang="en-US" sz="1200" dirty="0" err="1" smtClean="0"/>
              <a:t>plagas</a:t>
            </a:r>
            <a:r>
              <a:rPr lang="en-US" sz="1200" dirty="0" smtClean="0"/>
              <a:t> </a:t>
            </a:r>
            <a:r>
              <a:rPr lang="en-US" sz="1200" dirty="0"/>
              <a:t>de </a:t>
            </a:r>
            <a:r>
              <a:rPr lang="en-US" sz="1200" dirty="0" err="1"/>
              <a:t>acuerdo</a:t>
            </a:r>
            <a:r>
              <a:rPr lang="en-US" sz="1200" dirty="0"/>
              <a:t> con la </a:t>
            </a:r>
            <a:r>
              <a:rPr lang="en-US" sz="1200" dirty="0" err="1"/>
              <a:t>nueva</a:t>
            </a:r>
            <a:r>
              <a:rPr lang="en-US" sz="1200" dirty="0"/>
              <a:t> NIMF </a:t>
            </a:r>
            <a:r>
              <a:rPr lang="en-US" sz="1200" dirty="0" smtClean="0"/>
              <a:t>8.</a:t>
            </a:r>
            <a:endParaRPr lang="en-CA" sz="1200" dirty="0" smtClean="0"/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 smtClean="0"/>
              <a:t>Se </a:t>
            </a:r>
            <a:r>
              <a:rPr lang="en-US" sz="1200" dirty="0" err="1" smtClean="0"/>
              <a:t>puso</a:t>
            </a:r>
            <a:r>
              <a:rPr lang="en-US" sz="1200" dirty="0" smtClean="0"/>
              <a:t> </a:t>
            </a:r>
            <a:r>
              <a:rPr lang="en-US" sz="1200" dirty="0" err="1" smtClean="0"/>
              <a:t>en</a:t>
            </a:r>
            <a:r>
              <a:rPr lang="en-US" sz="1200" dirty="0" smtClean="0"/>
              <a:t> </a:t>
            </a:r>
            <a:r>
              <a:rPr lang="en-US" sz="1200" dirty="0" err="1" smtClean="0"/>
              <a:t>operación</a:t>
            </a:r>
            <a:r>
              <a:rPr lang="en-US" sz="1200" dirty="0" smtClean="0"/>
              <a:t> el </a:t>
            </a:r>
            <a:r>
              <a:rPr lang="en-US" sz="1200" dirty="0" err="1" smtClean="0"/>
              <a:t>subgrupo</a:t>
            </a:r>
            <a:r>
              <a:rPr lang="en-US" sz="1200" dirty="0" smtClean="0"/>
              <a:t> del IC </a:t>
            </a:r>
            <a:r>
              <a:rPr lang="en-US" sz="1200" dirty="0" err="1" smtClean="0"/>
              <a:t>sobre</a:t>
            </a:r>
            <a:r>
              <a:rPr lang="en-US" sz="1200" dirty="0" smtClean="0"/>
              <a:t> </a:t>
            </a:r>
            <a:r>
              <a:rPr lang="en-US" sz="1200" b="1" dirty="0" smtClean="0"/>
              <a:t>ONPI</a:t>
            </a:r>
            <a:endParaRPr lang="en-CA" sz="1200" b="1" dirty="0" smtClean="0"/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 err="1" smtClean="0"/>
              <a:t>Explorar</a:t>
            </a:r>
            <a:r>
              <a:rPr lang="en-US" sz="1200" dirty="0" smtClean="0"/>
              <a:t> </a:t>
            </a:r>
            <a:r>
              <a:rPr lang="en-US" sz="1200" dirty="0" err="1" smtClean="0"/>
              <a:t>vías</a:t>
            </a:r>
            <a:r>
              <a:rPr lang="en-US" sz="1200" dirty="0" smtClean="0"/>
              <a:t> para </a:t>
            </a:r>
            <a:r>
              <a:rPr lang="en-US" sz="1200" dirty="0" err="1" smtClean="0"/>
              <a:t>visualizar</a:t>
            </a:r>
            <a:r>
              <a:rPr lang="en-US" sz="1200" dirty="0" smtClean="0"/>
              <a:t> </a:t>
            </a:r>
            <a:r>
              <a:rPr lang="en-US" sz="1200" dirty="0" err="1" smtClean="0"/>
              <a:t>los</a:t>
            </a:r>
            <a:r>
              <a:rPr lang="en-US" sz="1200" dirty="0" smtClean="0"/>
              <a:t> </a:t>
            </a:r>
            <a:r>
              <a:rPr lang="en-US" sz="1200" dirty="0" err="1" smtClean="0"/>
              <a:t>informes</a:t>
            </a:r>
            <a:r>
              <a:rPr lang="en-US" sz="1200" dirty="0" smtClean="0"/>
              <a:t> de </a:t>
            </a:r>
            <a:r>
              <a:rPr lang="en-US" sz="1200" dirty="0" err="1" smtClean="0"/>
              <a:t>plagas</a:t>
            </a:r>
            <a:endParaRPr lang="en-CA" sz="1200" dirty="0"/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 err="1" smtClean="0"/>
              <a:t>Asistir</a:t>
            </a:r>
            <a:r>
              <a:rPr lang="en-US" sz="1200" dirty="0" smtClean="0"/>
              <a:t> a </a:t>
            </a:r>
            <a:r>
              <a:rPr lang="en-US" sz="1200" dirty="0" err="1" smtClean="0"/>
              <a:t>los</a:t>
            </a:r>
            <a:r>
              <a:rPr lang="en-US" sz="1200" dirty="0" smtClean="0"/>
              <a:t> </a:t>
            </a:r>
            <a:r>
              <a:rPr lang="en-US" sz="1200" dirty="0" err="1" smtClean="0"/>
              <a:t>puntos</a:t>
            </a:r>
            <a:r>
              <a:rPr lang="en-US" sz="1200" dirty="0" smtClean="0"/>
              <a:t> de </a:t>
            </a:r>
            <a:r>
              <a:rPr lang="en-US" sz="1200" dirty="0" err="1" smtClean="0"/>
              <a:t>contacto</a:t>
            </a:r>
            <a:r>
              <a:rPr lang="en-US" sz="1200" dirty="0" smtClean="0"/>
              <a:t> de la CIPF y </a:t>
            </a:r>
            <a:r>
              <a:rPr lang="en-US" sz="1200" dirty="0" err="1" smtClean="0"/>
              <a:t>facilitar</a:t>
            </a:r>
            <a:r>
              <a:rPr lang="en-US" sz="1200" dirty="0" smtClean="0"/>
              <a:t> el </a:t>
            </a:r>
            <a:r>
              <a:rPr lang="en-US" sz="1200" dirty="0" err="1" smtClean="0"/>
              <a:t>brindar</a:t>
            </a:r>
            <a:r>
              <a:rPr lang="en-US" sz="1200" dirty="0" smtClean="0"/>
              <a:t> la </a:t>
            </a:r>
            <a:r>
              <a:rPr lang="en-US" sz="1200" dirty="0" err="1" smtClean="0"/>
              <a:t>información</a:t>
            </a:r>
            <a:r>
              <a:rPr lang="en-US" sz="1200" dirty="0" smtClean="0"/>
              <a:t> </a:t>
            </a:r>
            <a:r>
              <a:rPr lang="en-US" sz="1200" dirty="0" err="1" smtClean="0"/>
              <a:t>mediante</a:t>
            </a:r>
            <a:r>
              <a:rPr lang="en-US" sz="1200" dirty="0" smtClean="0"/>
              <a:t> el PFI</a:t>
            </a:r>
            <a:r>
              <a:rPr lang="en-US" sz="1200" dirty="0"/>
              <a:t> </a:t>
            </a:r>
            <a:endParaRPr lang="en-CA" sz="1200" dirty="0"/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 err="1" smtClean="0"/>
              <a:t>Mantener</a:t>
            </a:r>
            <a:r>
              <a:rPr lang="en-US" sz="1200" dirty="0" smtClean="0"/>
              <a:t> el </a:t>
            </a:r>
            <a:r>
              <a:rPr lang="en-US" sz="1200" dirty="0" err="1" smtClean="0"/>
              <a:t>boletín</a:t>
            </a:r>
            <a:r>
              <a:rPr lang="en-US" sz="1200" dirty="0" smtClean="0"/>
              <a:t> de </a:t>
            </a:r>
            <a:r>
              <a:rPr lang="en-US" sz="1200" dirty="0" err="1" smtClean="0"/>
              <a:t>informe</a:t>
            </a:r>
            <a:r>
              <a:rPr lang="en-US" sz="1200" dirty="0" smtClean="0"/>
              <a:t> de </a:t>
            </a:r>
            <a:r>
              <a:rPr lang="en-US" sz="1200" dirty="0" err="1" smtClean="0"/>
              <a:t>plagas</a:t>
            </a:r>
            <a:endParaRPr lang="en-CA" sz="1200" dirty="0">
              <a:cs typeface="Arial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 smtClean="0"/>
              <a:t>El </a:t>
            </a:r>
            <a:r>
              <a:rPr lang="en-US" sz="1200" dirty="0" err="1" smtClean="0"/>
              <a:t>curso</a:t>
            </a:r>
            <a:r>
              <a:rPr lang="en-US" sz="1200" dirty="0" smtClean="0"/>
              <a:t> </a:t>
            </a:r>
            <a:r>
              <a:rPr lang="en-US" sz="1200" dirty="0" err="1" smtClean="0"/>
              <a:t>en</a:t>
            </a:r>
            <a:r>
              <a:rPr lang="en-US" sz="1200" dirty="0" smtClean="0"/>
              <a:t> </a:t>
            </a:r>
            <a:r>
              <a:rPr lang="en-US" sz="1200" dirty="0" err="1" smtClean="0"/>
              <a:t>línea</a:t>
            </a:r>
            <a:r>
              <a:rPr lang="en-US" sz="1200" dirty="0" smtClean="0"/>
              <a:t>  </a:t>
            </a:r>
            <a:r>
              <a:rPr lang="en-US" sz="1200" dirty="0" err="1" smtClean="0"/>
              <a:t>sobre</a:t>
            </a:r>
            <a:r>
              <a:rPr lang="en-US" sz="1200" dirty="0" smtClean="0"/>
              <a:t> ONPI </a:t>
            </a:r>
            <a:r>
              <a:rPr lang="en-US" sz="1200" dirty="0" err="1" smtClean="0"/>
              <a:t>fue</a:t>
            </a:r>
            <a:r>
              <a:rPr lang="en-US" sz="1200" dirty="0" smtClean="0"/>
              <a:t> </a:t>
            </a:r>
            <a:r>
              <a:rPr lang="en-US" sz="1200" dirty="0" err="1" smtClean="0"/>
              <a:t>finalizado</a:t>
            </a:r>
            <a:r>
              <a:rPr lang="en-US" sz="1200" dirty="0"/>
              <a:t> </a:t>
            </a:r>
            <a:r>
              <a:rPr lang="en-US" sz="1200" dirty="0" smtClean="0"/>
              <a:t>y </a:t>
            </a:r>
            <a:r>
              <a:rPr lang="es-CR" sz="1200" dirty="0" smtClean="0"/>
              <a:t> desde</a:t>
            </a:r>
            <a:r>
              <a:rPr lang="en-US" sz="1200" dirty="0"/>
              <a:t> </a:t>
            </a:r>
            <a:r>
              <a:rPr lang="en-US" sz="1200" dirty="0" smtClean="0"/>
              <a:t>2020 </a:t>
            </a:r>
            <a:r>
              <a:rPr lang="en-US" sz="1200" dirty="0" err="1" smtClean="0"/>
              <a:t>está</a:t>
            </a:r>
            <a:r>
              <a:rPr lang="en-US" sz="1200" dirty="0" smtClean="0"/>
              <a:t> </a:t>
            </a:r>
            <a:r>
              <a:rPr lang="en-US" sz="1200" dirty="0" err="1" smtClean="0"/>
              <a:t>disponible</a:t>
            </a:r>
            <a:r>
              <a:rPr lang="en-US" sz="1200" dirty="0" smtClean="0"/>
              <a:t> </a:t>
            </a:r>
            <a:r>
              <a:rPr lang="en-US" sz="1200" dirty="0" err="1" smtClean="0"/>
              <a:t>en</a:t>
            </a:r>
            <a:r>
              <a:rPr lang="en-US" sz="1200" dirty="0" smtClean="0"/>
              <a:t> el  PFI</a:t>
            </a:r>
            <a:endParaRPr lang="en-CA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6247" y="2554556"/>
            <a:ext cx="832293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412312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3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547246"/>
            <a:ext cx="6303810" cy="685800"/>
          </a:xfrm>
        </p:spPr>
        <p:txBody>
          <a:bodyPr lIns="91440" tIns="45720" rIns="91440" bIns="45720" anchor="t"/>
          <a:lstStyle/>
          <a:p>
            <a:r>
              <a:rPr lang="fr-CA" sz="2400" dirty="0" smtClean="0"/>
              <a:t>Evaluación de la Capacidad Fitosanitaria (ECF)</a:t>
            </a:r>
            <a:endParaRPr lang="en-CA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80" y="1307996"/>
            <a:ext cx="6141550" cy="2299104"/>
          </a:xfrm>
        </p:spPr>
        <p:txBody>
          <a:bodyPr/>
          <a:lstStyle/>
          <a:p>
            <a:r>
              <a:rPr lang="en-US" dirty="0" smtClean="0"/>
              <a:t> el </a:t>
            </a:r>
            <a:r>
              <a:rPr lang="en-US" dirty="0" smtClean="0"/>
              <a:t>CI </a:t>
            </a:r>
            <a:r>
              <a:rPr lang="en-US" dirty="0" err="1" smtClean="0"/>
              <a:t>aprobó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estrategia</a:t>
            </a:r>
            <a:r>
              <a:rPr lang="en-US" dirty="0" smtClean="0"/>
              <a:t> de ECF para el </a:t>
            </a:r>
            <a:r>
              <a:rPr lang="en-US" dirty="0" err="1" smtClean="0"/>
              <a:t>período</a:t>
            </a:r>
            <a:r>
              <a:rPr lang="en-US" dirty="0" smtClean="0"/>
              <a:t> 2020-2030</a:t>
            </a:r>
            <a:r>
              <a:rPr lang="en-US" dirty="0"/>
              <a:t>.</a:t>
            </a:r>
          </a:p>
          <a:p>
            <a:r>
              <a:rPr lang="en-US" dirty="0" smtClean="0"/>
              <a:t>Se </a:t>
            </a:r>
            <a:r>
              <a:rPr lang="en-US" dirty="0" err="1" smtClean="0"/>
              <a:t>cuenta</a:t>
            </a:r>
            <a:r>
              <a:rPr lang="en-US" dirty="0" smtClean="0"/>
              <a:t> con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página</a:t>
            </a:r>
            <a:r>
              <a:rPr lang="en-US" dirty="0" smtClean="0"/>
              <a:t> web </a:t>
            </a:r>
            <a:r>
              <a:rPr lang="en-US" dirty="0" err="1" smtClean="0"/>
              <a:t>en</a:t>
            </a:r>
            <a:r>
              <a:rPr lang="en-US" dirty="0" smtClean="0"/>
              <a:t> el PFI </a:t>
            </a:r>
            <a:r>
              <a:rPr lang="en-US" dirty="0" err="1" smtClean="0"/>
              <a:t>dedicada</a:t>
            </a:r>
            <a:r>
              <a:rPr lang="en-US" dirty="0" smtClean="0"/>
              <a:t> a </a:t>
            </a:r>
            <a:r>
              <a:rPr lang="en-US" dirty="0" err="1" smtClean="0"/>
              <a:t>proporcionar</a:t>
            </a:r>
            <a:r>
              <a:rPr lang="en-US" dirty="0" smtClean="0"/>
              <a:t> </a:t>
            </a:r>
            <a:r>
              <a:rPr lang="en-US" dirty="0" err="1" smtClean="0"/>
              <a:t>información</a:t>
            </a:r>
            <a:r>
              <a:rPr lang="en-US" dirty="0" smtClean="0"/>
              <a:t> </a:t>
            </a:r>
            <a:r>
              <a:rPr lang="en-US" dirty="0" err="1" smtClean="0"/>
              <a:t>sobre</a:t>
            </a:r>
            <a:r>
              <a:rPr lang="en-US" dirty="0" smtClean="0"/>
              <a:t> </a:t>
            </a:r>
            <a:r>
              <a:rPr lang="en-US" dirty="0" err="1" smtClean="0"/>
              <a:t>esa</a:t>
            </a:r>
            <a:r>
              <a:rPr lang="en-US" dirty="0" smtClean="0"/>
              <a:t> </a:t>
            </a:r>
            <a:r>
              <a:rPr lang="en-US" dirty="0" err="1" smtClean="0"/>
              <a:t>herramienta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los</a:t>
            </a:r>
            <a:r>
              <a:rPr lang="en-US" dirty="0" smtClean="0"/>
              <a:t> </a:t>
            </a:r>
            <a:r>
              <a:rPr lang="en-US" dirty="0" err="1" smtClean="0"/>
              <a:t>últimos</a:t>
            </a:r>
            <a:r>
              <a:rPr lang="en-US" dirty="0" smtClean="0"/>
              <a:t> 2 </a:t>
            </a:r>
            <a:r>
              <a:rPr lang="en-US" dirty="0" err="1" smtClean="0"/>
              <a:t>años</a:t>
            </a:r>
            <a:r>
              <a:rPr lang="en-US" dirty="0" smtClean="0"/>
              <a:t> se </a:t>
            </a:r>
            <a:r>
              <a:rPr lang="en-US" dirty="0" err="1" smtClean="0"/>
              <a:t>finalizó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ECF </a:t>
            </a:r>
            <a:r>
              <a:rPr lang="en-US" dirty="0" err="1" smtClean="0"/>
              <a:t>en</a:t>
            </a:r>
            <a:r>
              <a:rPr lang="en-US" dirty="0" smtClean="0"/>
              <a:t> Nicaragua, y se </a:t>
            </a:r>
            <a:r>
              <a:rPr lang="en-US" dirty="0" err="1" smtClean="0"/>
              <a:t>iniciaron</a:t>
            </a:r>
            <a:r>
              <a:rPr lang="en-US" dirty="0" smtClean="0"/>
              <a:t> </a:t>
            </a:r>
            <a:r>
              <a:rPr lang="en-US" dirty="0" err="1" smtClean="0"/>
              <a:t>otras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Las Bahamas, Sri </a:t>
            </a:r>
            <a:r>
              <a:rPr lang="en-US" dirty="0"/>
              <a:t>Lanka, Sierra </a:t>
            </a:r>
            <a:r>
              <a:rPr lang="en-US" dirty="0" smtClean="0"/>
              <a:t>Leona, Dominica</a:t>
            </a:r>
            <a:r>
              <a:rPr lang="en-US" dirty="0"/>
              <a:t>, </a:t>
            </a:r>
            <a:r>
              <a:rPr lang="en-US" dirty="0" smtClean="0"/>
              <a:t>Santa </a:t>
            </a:r>
            <a:r>
              <a:rPr lang="en-US" dirty="0" err="1" smtClean="0"/>
              <a:t>Lucía</a:t>
            </a:r>
            <a:r>
              <a:rPr lang="en-US" dirty="0"/>
              <a:t>, </a:t>
            </a:r>
            <a:r>
              <a:rPr lang="en-US" dirty="0" smtClean="0"/>
              <a:t>y Trinidad y Tobago</a:t>
            </a:r>
            <a:r>
              <a:rPr lang="en-US" dirty="0"/>
              <a:t>. </a:t>
            </a:r>
          </a:p>
          <a:p>
            <a:r>
              <a:rPr lang="en-US" dirty="0" err="1" smtClean="0"/>
              <a:t>Nuevas</a:t>
            </a:r>
            <a:r>
              <a:rPr lang="en-US" dirty="0" smtClean="0"/>
              <a:t> ECF </a:t>
            </a:r>
            <a:r>
              <a:rPr lang="en-US" dirty="0" err="1" smtClean="0"/>
              <a:t>en</a:t>
            </a:r>
            <a:r>
              <a:rPr lang="en-US" dirty="0" smtClean="0"/>
              <a:t>: </a:t>
            </a:r>
            <a:r>
              <a:rPr lang="en-US" dirty="0" err="1" smtClean="0"/>
              <a:t>Belorusia</a:t>
            </a:r>
            <a:r>
              <a:rPr lang="en-US" dirty="0" smtClean="0"/>
              <a:t>, </a:t>
            </a:r>
            <a:r>
              <a:rPr lang="en-US" dirty="0" err="1" smtClean="0"/>
              <a:t>Camboya</a:t>
            </a:r>
            <a:r>
              <a:rPr lang="en-US" dirty="0" smtClean="0"/>
              <a:t> y </a:t>
            </a:r>
            <a:r>
              <a:rPr lang="en-US" dirty="0"/>
              <a:t>Nepal.</a:t>
            </a:r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423" y="2527100"/>
            <a:ext cx="845944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366052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3"/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277425"/>
            <a:ext cx="6303810" cy="809365"/>
          </a:xfrm>
        </p:spPr>
        <p:txBody>
          <a:bodyPr lIns="91440" tIns="45720" rIns="91440" bIns="45720" anchor="t"/>
          <a:lstStyle/>
          <a:p>
            <a:r>
              <a:rPr lang="en-US" sz="2800" dirty="0" err="1" smtClean="0"/>
              <a:t>Grupo</a:t>
            </a:r>
            <a:r>
              <a:rPr lang="en-US" sz="2800" dirty="0" smtClean="0"/>
              <a:t> de </a:t>
            </a:r>
            <a:r>
              <a:rPr lang="en-US" sz="2800" dirty="0" err="1"/>
              <a:t>T</a:t>
            </a:r>
            <a:r>
              <a:rPr lang="en-US" sz="2800" dirty="0" err="1" smtClean="0"/>
              <a:t>rabajo</a:t>
            </a:r>
            <a:r>
              <a:rPr lang="en-US" sz="2800" dirty="0" smtClean="0"/>
              <a:t> </a:t>
            </a:r>
            <a:r>
              <a:rPr lang="en-US" sz="2800" dirty="0" smtClean="0"/>
              <a:t>de </a:t>
            </a:r>
            <a:r>
              <a:rPr lang="en-US" sz="2800" dirty="0" err="1"/>
              <a:t>C</a:t>
            </a:r>
            <a:r>
              <a:rPr lang="en-US" sz="2800" dirty="0" err="1" smtClean="0"/>
              <a:t>ontenedores</a:t>
            </a:r>
            <a:r>
              <a:rPr lang="en-US" sz="2800" dirty="0" smtClean="0"/>
              <a:t> </a:t>
            </a:r>
            <a:r>
              <a:rPr lang="en-US" sz="2800" dirty="0" err="1"/>
              <a:t>M</a:t>
            </a:r>
            <a:r>
              <a:rPr lang="en-US" sz="2800" dirty="0" err="1" smtClean="0"/>
              <a:t>arítimos</a:t>
            </a:r>
            <a:r>
              <a:rPr lang="en-US" sz="2800" dirty="0" smtClean="0"/>
              <a:t>- GTCM</a:t>
            </a:r>
            <a:r>
              <a:rPr lang="en-US" sz="1800" dirty="0" smtClean="0"/>
              <a:t> (</a:t>
            </a:r>
            <a:r>
              <a:rPr lang="en-US" sz="1600" b="1" dirty="0" smtClean="0"/>
              <a:t>SCTF</a:t>
            </a:r>
            <a:r>
              <a:rPr lang="en-US" sz="1600" dirty="0" smtClean="0"/>
              <a:t> </a:t>
            </a:r>
            <a:r>
              <a:rPr lang="en-US" sz="1600" dirty="0" err="1" smtClean="0"/>
              <a:t>por</a:t>
            </a:r>
            <a:r>
              <a:rPr lang="en-US" sz="1600" dirty="0" smtClean="0"/>
              <a:t> </a:t>
            </a:r>
            <a:r>
              <a:rPr lang="en-US" sz="1600" dirty="0" err="1" smtClean="0"/>
              <a:t>sus</a:t>
            </a:r>
            <a:r>
              <a:rPr lang="en-US" sz="1600" dirty="0" smtClean="0"/>
              <a:t> </a:t>
            </a:r>
            <a:r>
              <a:rPr lang="en-US" sz="1600" dirty="0" err="1" smtClean="0"/>
              <a:t>siglas</a:t>
            </a:r>
            <a:r>
              <a:rPr lang="en-US" sz="1600" dirty="0" smtClean="0"/>
              <a:t> </a:t>
            </a:r>
            <a:r>
              <a:rPr lang="en-US" sz="1600" dirty="0" err="1" smtClean="0"/>
              <a:t>en</a:t>
            </a:r>
            <a:r>
              <a:rPr lang="en-US" sz="1600" dirty="0" smtClean="0"/>
              <a:t> </a:t>
            </a:r>
            <a:r>
              <a:rPr lang="en-US" sz="1600" dirty="0" err="1" smtClean="0"/>
              <a:t>inglés</a:t>
            </a:r>
            <a:r>
              <a:rPr lang="en-US" sz="1600" dirty="0" smtClean="0"/>
              <a:t>)</a:t>
            </a:r>
            <a:endParaRPr lang="et-EE" sz="16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EB40CB4-ABBC-4C5A-B976-260109FC890F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102562" y="1144902"/>
            <a:ext cx="3567953" cy="262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brindará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una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presentación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actualizada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sobre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las 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actividades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del 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grupo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durante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los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talleres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regionales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de la CIPF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Bureau </a:t>
            </a:r>
            <a:r>
              <a:rPr lang="en-US" sz="1400" noProof="0" dirty="0">
                <a:solidFill>
                  <a:sysClr val="windowText" lastClr="000000"/>
                </a:solidFill>
                <a:latin typeface="Calibri" panose="020F0502020204030204"/>
              </a:rPr>
              <a:t>e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xtendió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por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un 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año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más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el 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mandato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del SCTF (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diciembre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2021)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CMF-15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adoptó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un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plan de </a:t>
            </a:r>
            <a:r>
              <a:rPr kumimoji="0" lang="en-US" sz="1400" b="0" i="0" u="none" strike="noStrike" kern="120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trabajo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más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enfocado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ayudar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al </a:t>
            </a:r>
            <a:r>
              <a:rPr kumimoji="0" lang="en-US" sz="1400" b="0" i="0" u="none" strike="noStrike" kern="120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grupo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</a:t>
            </a:r>
            <a:r>
              <a:rPr kumimoji="0" lang="en-US" sz="1400" b="0" i="0" u="none" strike="noStrike" kern="120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trabajo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</a:t>
            </a:r>
            <a:r>
              <a:rPr kumimoji="0" lang="en-US" sz="1400" b="0" i="0" u="none" strike="noStrike" kern="120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obtener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conclusiones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incluyendo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la revision de la </a:t>
            </a:r>
            <a:r>
              <a:rPr kumimoji="0" lang="en-US" sz="1400" b="0" i="0" u="none" strike="noStrike" kern="120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recomendación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la CMF y la </a:t>
            </a:r>
            <a:r>
              <a:rPr kumimoji="0" lang="en-US" sz="1400" b="0" i="0" u="none" strike="noStrike" kern="120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celebración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un taller </a:t>
            </a:r>
            <a:r>
              <a:rPr lang="en-US" sz="1400" dirty="0" err="1" smtClean="0">
                <a:solidFill>
                  <a:sysClr val="windowText" lastClr="000000"/>
                </a:solidFill>
                <a:latin typeface="Calibri" panose="020F0502020204030204"/>
              </a:rPr>
              <a:t>hacia</a:t>
            </a:r>
            <a:r>
              <a:rPr lang="en-US" sz="1400" dirty="0" smtClean="0">
                <a:solidFill>
                  <a:sysClr val="windowText" lastClr="000000"/>
                </a:solidFill>
                <a:latin typeface="Calibri" panose="020F0502020204030204"/>
              </a:rPr>
              <a:t> finales de 2021, NIMF??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254" y="1536512"/>
            <a:ext cx="2336526" cy="17782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97844" y="3645952"/>
            <a:ext cx="5453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474CF177-0A0F-4EE3-9ABF-A9EAA7B92E61}" type="slidenum">
              <a:rPr lang="en-GB" sz="1000" smtClean="0"/>
              <a:t>14</a:t>
            </a:fld>
            <a:r>
              <a:rPr lang="en-GB" sz="1000" dirty="0"/>
              <a:t> of 13</a:t>
            </a:r>
            <a:endParaRPr lang="en-US" sz="1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520" y="2558938"/>
            <a:ext cx="829756" cy="1080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352376"/>
            <a:ext cx="6303810" cy="719421"/>
          </a:xfrm>
        </p:spPr>
        <p:txBody>
          <a:bodyPr lIns="91440" tIns="45720" rIns="91440" bIns="45720" anchor="t"/>
          <a:lstStyle/>
          <a:p>
            <a:r>
              <a:rPr lang="fr-CA" sz="2800" dirty="0" smtClean="0"/>
              <a:t>Programa de comercio electrónico </a:t>
            </a:r>
            <a:br>
              <a:rPr lang="fr-CA" sz="2800" dirty="0" smtClean="0"/>
            </a:br>
            <a:r>
              <a:rPr lang="fr-CA" sz="1600" dirty="0" smtClean="0"/>
              <a:t>(</a:t>
            </a:r>
            <a:r>
              <a:rPr lang="fr-CA" sz="1400" dirty="0" smtClean="0"/>
              <a:t>e-Commerce)</a:t>
            </a:r>
            <a:endParaRPr lang="en-CA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152524"/>
            <a:ext cx="5993073" cy="2443763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sz="1600" dirty="0" err="1" smtClean="0"/>
              <a:t>Es</a:t>
            </a:r>
            <a:r>
              <a:rPr lang="en-CA" sz="1600" dirty="0" smtClean="0"/>
              <a:t> </a:t>
            </a:r>
            <a:r>
              <a:rPr lang="en-CA" sz="1600" dirty="0" err="1" smtClean="0"/>
              <a:t>una</a:t>
            </a:r>
            <a:r>
              <a:rPr lang="en-CA" sz="1600" dirty="0" smtClean="0"/>
              <a:t> de las 8 agendas de </a:t>
            </a:r>
            <a:r>
              <a:rPr lang="en-CA" sz="1600" dirty="0" err="1" smtClean="0"/>
              <a:t>desarrollo</a:t>
            </a:r>
            <a:r>
              <a:rPr lang="en-CA" sz="1600" dirty="0" smtClean="0"/>
              <a:t> del Plan estratégico de la CIPF (</a:t>
            </a:r>
            <a:r>
              <a:rPr lang="en-CA" sz="1600" dirty="0"/>
              <a:t>2020-2030)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sz="1600" dirty="0" smtClean="0"/>
              <a:t>Plan de </a:t>
            </a:r>
            <a:r>
              <a:rPr lang="en-CA" sz="1600" dirty="0" err="1" smtClean="0"/>
              <a:t>trabajo</a:t>
            </a:r>
            <a:r>
              <a:rPr lang="en-CA" sz="1600" dirty="0" smtClean="0"/>
              <a:t>:</a:t>
            </a:r>
            <a:endParaRPr lang="en-CA" sz="1600" dirty="0"/>
          </a:p>
          <a:p>
            <a:pPr marL="847706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sz="1400" dirty="0" smtClean="0"/>
              <a:t>Red informal de </a:t>
            </a:r>
            <a:r>
              <a:rPr lang="en-CA" sz="1400" dirty="0" err="1" smtClean="0"/>
              <a:t>expertos</a:t>
            </a:r>
            <a:r>
              <a:rPr lang="en-CA" sz="1400" dirty="0" smtClean="0"/>
              <a:t> </a:t>
            </a:r>
            <a:r>
              <a:rPr lang="en-CA" sz="1400" dirty="0" err="1" smtClean="0"/>
              <a:t>en</a:t>
            </a:r>
            <a:r>
              <a:rPr lang="en-CA" sz="1400" dirty="0" smtClean="0"/>
              <a:t> </a:t>
            </a:r>
            <a:r>
              <a:rPr lang="en-CA" sz="1400" dirty="0" err="1" smtClean="0"/>
              <a:t>comercio</a:t>
            </a:r>
            <a:r>
              <a:rPr lang="en-CA" sz="1400" dirty="0" smtClean="0"/>
              <a:t> </a:t>
            </a:r>
            <a:r>
              <a:rPr lang="en-CA" sz="1400" dirty="0" err="1" smtClean="0"/>
              <a:t>electrónico</a:t>
            </a:r>
            <a:r>
              <a:rPr lang="en-CA" sz="1400" dirty="0" smtClean="0"/>
              <a:t> </a:t>
            </a:r>
            <a:r>
              <a:rPr lang="en-CA" sz="1400" dirty="0"/>
              <a:t>– </a:t>
            </a:r>
            <a:r>
              <a:rPr lang="en-CA" sz="1400" b="1" i="1" dirty="0" err="1" smtClean="0"/>
              <a:t>en</a:t>
            </a:r>
            <a:r>
              <a:rPr lang="en-CA" sz="1400" b="1" i="1" dirty="0" smtClean="0"/>
              <a:t> </a:t>
            </a:r>
            <a:r>
              <a:rPr lang="en-CA" sz="1400" b="1" i="1" dirty="0" err="1" smtClean="0"/>
              <a:t>curso</a:t>
            </a:r>
            <a:endParaRPr lang="en-CA" sz="1400" b="1" i="1" dirty="0"/>
          </a:p>
          <a:p>
            <a:pPr marL="847706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sz="1400" dirty="0" err="1" smtClean="0"/>
              <a:t>Aumentar</a:t>
            </a:r>
            <a:r>
              <a:rPr lang="en-CA" sz="1400" dirty="0" smtClean="0"/>
              <a:t> la </a:t>
            </a:r>
            <a:r>
              <a:rPr lang="en-CA" sz="1400" dirty="0" err="1" smtClean="0"/>
              <a:t>colaboración</a:t>
            </a:r>
            <a:r>
              <a:rPr lang="en-CA" sz="1400" dirty="0" smtClean="0"/>
              <a:t> con </a:t>
            </a:r>
            <a:r>
              <a:rPr lang="en-CA" sz="1400" dirty="0" err="1" smtClean="0"/>
              <a:t>otras</a:t>
            </a:r>
            <a:r>
              <a:rPr lang="en-CA" sz="1400" dirty="0" smtClean="0"/>
              <a:t> </a:t>
            </a:r>
            <a:r>
              <a:rPr lang="en-CA" sz="1400" dirty="0" err="1" smtClean="0"/>
              <a:t>organizaciones</a:t>
            </a:r>
            <a:r>
              <a:rPr lang="en-CA" sz="1400" dirty="0" smtClean="0"/>
              <a:t> </a:t>
            </a:r>
            <a:r>
              <a:rPr lang="en-CA" sz="1400" dirty="0" err="1" smtClean="0"/>
              <a:t>internacionales</a:t>
            </a:r>
            <a:r>
              <a:rPr lang="en-CA" sz="1400" dirty="0" smtClean="0"/>
              <a:t> clave- </a:t>
            </a:r>
            <a:r>
              <a:rPr lang="en-CA" sz="1400" b="1" i="1" dirty="0" err="1" smtClean="0"/>
              <a:t>en</a:t>
            </a:r>
            <a:r>
              <a:rPr lang="en-CA" sz="1400" b="1" i="1" dirty="0" smtClean="0"/>
              <a:t> </a:t>
            </a:r>
            <a:r>
              <a:rPr lang="en-CA" sz="1400" b="1" i="1" dirty="0" err="1" smtClean="0"/>
              <a:t>curso</a:t>
            </a:r>
            <a:endParaRPr lang="en-CA" sz="1400" b="1" i="1" dirty="0"/>
          </a:p>
          <a:p>
            <a:pPr marL="847706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sz="1400" dirty="0" err="1" smtClean="0"/>
              <a:t>Recolectar</a:t>
            </a:r>
            <a:r>
              <a:rPr lang="en-CA" sz="1400" dirty="0" smtClean="0"/>
              <a:t> y </a:t>
            </a:r>
            <a:r>
              <a:rPr lang="en-CA" sz="1400" dirty="0" err="1" smtClean="0"/>
              <a:t>compartir</a:t>
            </a:r>
            <a:r>
              <a:rPr lang="en-CA" sz="1400" dirty="0" smtClean="0"/>
              <a:t> </a:t>
            </a:r>
            <a:r>
              <a:rPr lang="en-CA" sz="1400" dirty="0" err="1" smtClean="0"/>
              <a:t>los</a:t>
            </a:r>
            <a:r>
              <a:rPr lang="en-CA" sz="1400" dirty="0" smtClean="0"/>
              <a:t> </a:t>
            </a:r>
            <a:r>
              <a:rPr lang="en-CA" sz="1400" dirty="0" err="1" smtClean="0"/>
              <a:t>recursos</a:t>
            </a:r>
            <a:r>
              <a:rPr lang="en-CA" sz="1400" dirty="0" smtClean="0"/>
              <a:t> </a:t>
            </a:r>
            <a:r>
              <a:rPr lang="en-CA" sz="1400" dirty="0" err="1" smtClean="0"/>
              <a:t>pertinentes</a:t>
            </a:r>
            <a:r>
              <a:rPr lang="en-CA" sz="1400" dirty="0" smtClean="0"/>
              <a:t> que se </a:t>
            </a:r>
            <a:r>
              <a:rPr lang="en-CA" sz="1400" dirty="0" err="1" smtClean="0"/>
              <a:t>han</a:t>
            </a:r>
            <a:r>
              <a:rPr lang="en-CA" sz="1400" dirty="0" smtClean="0"/>
              <a:t> </a:t>
            </a:r>
            <a:r>
              <a:rPr lang="en-CA" sz="1400" dirty="0" err="1" smtClean="0"/>
              <a:t>contribuido</a:t>
            </a:r>
            <a:r>
              <a:rPr lang="en-CA" sz="1400" dirty="0" smtClean="0"/>
              <a:t>, con la </a:t>
            </a:r>
            <a:r>
              <a:rPr lang="en-CA" sz="1400" dirty="0" err="1" smtClean="0"/>
              <a:t>Comunidad</a:t>
            </a:r>
            <a:r>
              <a:rPr lang="en-CA" sz="1400" dirty="0" smtClean="0"/>
              <a:t> CIPF </a:t>
            </a:r>
            <a:r>
              <a:rPr lang="en-CA" sz="1400" dirty="0"/>
              <a:t>– </a:t>
            </a:r>
            <a:r>
              <a:rPr lang="en-CA" sz="1400" b="1" i="1" dirty="0" err="1" smtClean="0"/>
              <a:t>en</a:t>
            </a:r>
            <a:r>
              <a:rPr lang="en-CA" sz="1400" b="1" i="1" dirty="0" smtClean="0"/>
              <a:t> </a:t>
            </a:r>
            <a:r>
              <a:rPr lang="en-CA" sz="1400" b="1" i="1" dirty="0" err="1" smtClean="0"/>
              <a:t>curso</a:t>
            </a:r>
            <a:r>
              <a:rPr lang="en-CA" sz="1400" b="1" i="1" dirty="0" smtClean="0"/>
              <a:t> </a:t>
            </a:r>
            <a:endParaRPr lang="en-CA" sz="1400" b="1" i="1" dirty="0"/>
          </a:p>
          <a:p>
            <a:pPr marL="847706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sz="1400" dirty="0" err="1" smtClean="0"/>
              <a:t>Guía</a:t>
            </a:r>
            <a:r>
              <a:rPr lang="en-CA" sz="1400" dirty="0" smtClean="0"/>
              <a:t> </a:t>
            </a:r>
            <a:r>
              <a:rPr lang="en-CA" sz="1400" dirty="0" err="1" smtClean="0"/>
              <a:t>sobre</a:t>
            </a:r>
            <a:r>
              <a:rPr lang="en-CA" sz="1400" dirty="0" smtClean="0"/>
              <a:t> </a:t>
            </a:r>
            <a:r>
              <a:rPr lang="en-CA" sz="1400" dirty="0" err="1" smtClean="0"/>
              <a:t>comercio</a:t>
            </a:r>
            <a:r>
              <a:rPr lang="en-CA" sz="1400" dirty="0" smtClean="0"/>
              <a:t> </a:t>
            </a:r>
            <a:r>
              <a:rPr lang="en-CA" sz="1400" dirty="0" err="1" smtClean="0"/>
              <a:t>electrónico</a:t>
            </a:r>
            <a:r>
              <a:rPr lang="en-CA" sz="1400" dirty="0" smtClean="0"/>
              <a:t>– </a:t>
            </a:r>
            <a:r>
              <a:rPr lang="en-CA" sz="1400" b="1" i="1" dirty="0" err="1" smtClean="0"/>
              <a:t>en</a:t>
            </a:r>
            <a:r>
              <a:rPr lang="en-CA" sz="1400" b="1" i="1" dirty="0" smtClean="0"/>
              <a:t> </a:t>
            </a:r>
            <a:r>
              <a:rPr lang="en-CA" sz="1400" b="1" i="1" dirty="0" err="1" smtClean="0"/>
              <a:t>proceso</a:t>
            </a:r>
            <a:r>
              <a:rPr lang="en-CA" sz="1400" b="1" i="1" dirty="0" smtClean="0"/>
              <a:t> de </a:t>
            </a:r>
            <a:r>
              <a:rPr lang="en-CA" sz="1400" b="1" i="1" dirty="0" err="1" smtClean="0"/>
              <a:t>desarrollo</a:t>
            </a:r>
            <a:endParaRPr lang="en-CA" sz="1400" b="1" i="1" dirty="0"/>
          </a:p>
          <a:p>
            <a:pPr marL="847706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847706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CA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0252" y="2516288"/>
            <a:ext cx="831534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29602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4"/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284034"/>
            <a:ext cx="6303810" cy="685800"/>
          </a:xfrm>
        </p:spPr>
        <p:txBody>
          <a:bodyPr lIns="91440" tIns="45720" rIns="91440" bIns="45720" anchor="t"/>
          <a:lstStyle/>
          <a:p>
            <a:r>
              <a:rPr lang="fr-CA" sz="1800" dirty="0" smtClean="0"/>
              <a:t>Sistema de apoyo y revisión en la implementación </a:t>
            </a:r>
            <a:r>
              <a:rPr lang="fr-CA" sz="1800" dirty="0"/>
              <a:t>(IRSS)</a:t>
            </a:r>
            <a:endParaRPr lang="en-CA" sz="1800" dirty="0"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690484"/>
            <a:ext cx="6018074" cy="3289403"/>
          </a:xfrm>
        </p:spPr>
        <p:txBody>
          <a:bodyPr/>
          <a:lstStyle/>
          <a:p>
            <a:r>
              <a:rPr lang="en-US" sz="1400" dirty="0" err="1" smtClean="0"/>
              <a:t>Establecido</a:t>
            </a:r>
            <a:r>
              <a:rPr lang="en-US" sz="1400" dirty="0" smtClean="0"/>
              <a:t> para </a:t>
            </a:r>
            <a:r>
              <a:rPr lang="en-US" sz="1400" dirty="0" err="1" smtClean="0"/>
              <a:t>dar</a:t>
            </a:r>
            <a:r>
              <a:rPr lang="en-US" sz="1400" dirty="0" smtClean="0"/>
              <a:t> </a:t>
            </a:r>
            <a:r>
              <a:rPr lang="en-US" sz="1400" dirty="0" err="1" smtClean="0"/>
              <a:t>seguimiento</a:t>
            </a:r>
            <a:r>
              <a:rPr lang="en-US" sz="1400" dirty="0" smtClean="0"/>
              <a:t> a la </a:t>
            </a:r>
            <a:r>
              <a:rPr lang="en-US" sz="1400" dirty="0" err="1" smtClean="0"/>
              <a:t>implementación</a:t>
            </a:r>
            <a:r>
              <a:rPr lang="en-US" sz="1400" dirty="0" smtClean="0"/>
              <a:t> de la CIPF y </a:t>
            </a:r>
            <a:r>
              <a:rPr lang="en-US" sz="1400" dirty="0" err="1" smtClean="0"/>
              <a:t>sus</a:t>
            </a:r>
            <a:r>
              <a:rPr lang="en-US" sz="1400" dirty="0" smtClean="0"/>
              <a:t> </a:t>
            </a:r>
            <a:r>
              <a:rPr lang="en-US" sz="1400" dirty="0" err="1" smtClean="0"/>
              <a:t>normas</a:t>
            </a:r>
            <a:r>
              <a:rPr lang="en-US" sz="1400" dirty="0" smtClean="0"/>
              <a:t>, </a:t>
            </a:r>
            <a:r>
              <a:rPr lang="en-US" sz="1400" dirty="0" err="1" smtClean="0"/>
              <a:t>asimismo</a:t>
            </a:r>
            <a:r>
              <a:rPr lang="en-US" sz="1400" dirty="0" smtClean="0"/>
              <a:t>, </a:t>
            </a:r>
            <a:r>
              <a:rPr lang="en-US" sz="1400" dirty="0" err="1" smtClean="0"/>
              <a:t>proporcionar</a:t>
            </a:r>
            <a:r>
              <a:rPr lang="en-US" sz="1400" dirty="0" smtClean="0"/>
              <a:t> </a:t>
            </a:r>
            <a:r>
              <a:rPr lang="en-US" sz="1400" dirty="0" err="1" smtClean="0"/>
              <a:t>apoyo</a:t>
            </a:r>
            <a:r>
              <a:rPr lang="en-US" sz="1400" dirty="0" smtClean="0"/>
              <a:t> </a:t>
            </a:r>
            <a:r>
              <a:rPr lang="en-US" sz="1400" dirty="0" err="1" smtClean="0"/>
              <a:t>en</a:t>
            </a:r>
            <a:r>
              <a:rPr lang="en-US" sz="1400" dirty="0" smtClean="0"/>
              <a:t> lo que se </a:t>
            </a:r>
            <a:r>
              <a:rPr lang="en-US" sz="1400" dirty="0" err="1" smtClean="0"/>
              <a:t>requiera</a:t>
            </a:r>
            <a:r>
              <a:rPr lang="en-US" sz="1400" dirty="0" smtClean="0"/>
              <a:t>.</a:t>
            </a:r>
            <a:endParaRPr lang="en-US" sz="1400" dirty="0"/>
          </a:p>
          <a:p>
            <a:pPr marL="231775" indent="-231775"/>
            <a:r>
              <a:rPr lang="en-US" sz="1400" dirty="0"/>
              <a:t>L</a:t>
            </a:r>
            <a:r>
              <a:rPr lang="en-US" sz="1400" dirty="0" smtClean="0"/>
              <a:t>os </a:t>
            </a:r>
            <a:r>
              <a:rPr lang="en-US" sz="1400" dirty="0" err="1" smtClean="0"/>
              <a:t>últimos</a:t>
            </a:r>
            <a:r>
              <a:rPr lang="en-US" sz="1400" dirty="0" smtClean="0"/>
              <a:t> 3 </a:t>
            </a:r>
            <a:r>
              <a:rPr lang="en-US" sz="1400" dirty="0" err="1" smtClean="0"/>
              <a:t>ciclos</a:t>
            </a:r>
            <a:r>
              <a:rPr lang="en-US" sz="1400" dirty="0" smtClean="0"/>
              <a:t> </a:t>
            </a:r>
            <a:r>
              <a:rPr lang="en-US" sz="1400" dirty="0" err="1" smtClean="0"/>
              <a:t>fueron</a:t>
            </a:r>
            <a:r>
              <a:rPr lang="en-US" sz="1400" dirty="0" smtClean="0"/>
              <a:t> </a:t>
            </a:r>
            <a:r>
              <a:rPr lang="en-US" sz="1400" dirty="0" err="1" smtClean="0"/>
              <a:t>financiados</a:t>
            </a:r>
            <a:r>
              <a:rPr lang="en-US" sz="1400" dirty="0" smtClean="0"/>
              <a:t> </a:t>
            </a:r>
            <a:r>
              <a:rPr lang="en-US" sz="1400" dirty="0" err="1" smtClean="0"/>
              <a:t>por</a:t>
            </a:r>
            <a:r>
              <a:rPr lang="en-US" sz="1400" dirty="0" smtClean="0"/>
              <a:t> la UE y </a:t>
            </a:r>
            <a:r>
              <a:rPr lang="en-US" sz="1400" dirty="0" err="1" smtClean="0"/>
              <a:t>finalizan</a:t>
            </a:r>
            <a:r>
              <a:rPr lang="en-US" sz="1400" dirty="0" smtClean="0"/>
              <a:t> </a:t>
            </a:r>
            <a:r>
              <a:rPr lang="en-US" sz="1400" dirty="0" err="1" smtClean="0"/>
              <a:t>en</a:t>
            </a:r>
            <a:r>
              <a:rPr lang="en-US" sz="1400" dirty="0" smtClean="0"/>
              <a:t> 2021, se </a:t>
            </a:r>
            <a:r>
              <a:rPr lang="en-US" sz="1400" dirty="0" err="1" smtClean="0"/>
              <a:t>otorgó</a:t>
            </a:r>
            <a:r>
              <a:rPr lang="en-US" sz="1400" dirty="0" smtClean="0"/>
              <a:t> </a:t>
            </a:r>
            <a:r>
              <a:rPr lang="en-US" sz="1400" dirty="0" err="1" smtClean="0"/>
              <a:t>una</a:t>
            </a:r>
            <a:r>
              <a:rPr lang="en-US" sz="1400" dirty="0" smtClean="0"/>
              <a:t> </a:t>
            </a:r>
            <a:r>
              <a:rPr lang="en-US" sz="1400" dirty="0" err="1" smtClean="0"/>
              <a:t>extensión</a:t>
            </a:r>
            <a:r>
              <a:rPr lang="en-US" sz="1400" dirty="0" smtClean="0"/>
              <a:t> hasta 2022.</a:t>
            </a:r>
            <a:endParaRPr lang="en-US" sz="1400" dirty="0">
              <a:cs typeface="Arial"/>
            </a:endParaRPr>
          </a:p>
          <a:p>
            <a:r>
              <a:rPr lang="en-US" sz="1400" dirty="0" smtClean="0"/>
              <a:t>Se </a:t>
            </a:r>
            <a:r>
              <a:rPr lang="en-US" sz="1400" dirty="0" err="1"/>
              <a:t>adoptó</a:t>
            </a:r>
            <a:r>
              <a:rPr lang="en-US" sz="1400" dirty="0"/>
              <a:t> </a:t>
            </a:r>
            <a:r>
              <a:rPr lang="en-US" sz="1400" dirty="0" err="1"/>
              <a:t>en</a:t>
            </a:r>
            <a:r>
              <a:rPr lang="en-US" sz="1400" dirty="0"/>
              <a:t>  </a:t>
            </a:r>
            <a:r>
              <a:rPr lang="en-US" sz="1400" dirty="0" smtClean="0"/>
              <a:t>2019 un </a:t>
            </a:r>
            <a:r>
              <a:rPr lang="en-US" sz="1400" dirty="0" err="1" smtClean="0"/>
              <a:t>procedimiento</a:t>
            </a:r>
            <a:r>
              <a:rPr lang="en-US" sz="1400" dirty="0" smtClean="0"/>
              <a:t> para la  </a:t>
            </a:r>
            <a:r>
              <a:rPr lang="en-US" sz="1400" dirty="0" err="1" smtClean="0"/>
              <a:t>presentación</a:t>
            </a:r>
            <a:r>
              <a:rPr lang="en-US" sz="1400" dirty="0" smtClean="0"/>
              <a:t> de </a:t>
            </a:r>
            <a:r>
              <a:rPr lang="en-US" sz="1400" dirty="0" err="1" smtClean="0"/>
              <a:t>temas</a:t>
            </a:r>
            <a:r>
              <a:rPr lang="en-US" sz="1400" dirty="0" smtClean="0"/>
              <a:t> al IRSS </a:t>
            </a:r>
          </a:p>
          <a:p>
            <a:r>
              <a:rPr lang="en-US" sz="1400" dirty="0" smtClean="0"/>
              <a:t>Se </a:t>
            </a:r>
            <a:r>
              <a:rPr lang="en-US" sz="1400" dirty="0" err="1" smtClean="0"/>
              <a:t>publicó</a:t>
            </a:r>
            <a:r>
              <a:rPr lang="en-US" sz="1400" dirty="0" smtClean="0"/>
              <a:t> un studio </a:t>
            </a:r>
            <a:r>
              <a:rPr lang="en-US" sz="1400" dirty="0" err="1" smtClean="0"/>
              <a:t>sobre</a:t>
            </a:r>
            <a:r>
              <a:rPr lang="en-US" sz="1400" dirty="0" smtClean="0"/>
              <a:t>  la </a:t>
            </a:r>
            <a:r>
              <a:rPr lang="en-US" sz="1400" dirty="0" err="1" smtClean="0"/>
              <a:t>autorización</a:t>
            </a:r>
            <a:r>
              <a:rPr lang="en-US" sz="1400" dirty="0" smtClean="0"/>
              <a:t> del </a:t>
            </a:r>
            <a:r>
              <a:rPr lang="en-US" sz="1400" dirty="0" err="1" smtClean="0"/>
              <a:t>uso</a:t>
            </a:r>
            <a:r>
              <a:rPr lang="en-US" sz="1400" dirty="0" smtClean="0"/>
              <a:t> de </a:t>
            </a:r>
            <a:r>
              <a:rPr lang="en-US" sz="1400" dirty="0" err="1" smtClean="0"/>
              <a:t>terceras</a:t>
            </a:r>
            <a:r>
              <a:rPr lang="en-US" sz="1400" dirty="0" smtClean="0"/>
              <a:t> </a:t>
            </a:r>
            <a:r>
              <a:rPr lang="en-US" sz="1400" dirty="0" err="1" smtClean="0"/>
              <a:t>partes</a:t>
            </a:r>
            <a:r>
              <a:rPr lang="en-US" sz="1400" dirty="0" smtClean="0"/>
              <a:t> </a:t>
            </a:r>
            <a:r>
              <a:rPr lang="en-US" sz="1400" dirty="0" err="1" smtClean="0"/>
              <a:t>por</a:t>
            </a:r>
            <a:r>
              <a:rPr lang="en-US" sz="1400" dirty="0" smtClean="0"/>
              <a:t> las ONPF (</a:t>
            </a:r>
            <a:r>
              <a:rPr lang="en-US" sz="1400" dirty="0" err="1" smtClean="0"/>
              <a:t>presentado</a:t>
            </a:r>
            <a:r>
              <a:rPr lang="en-US" sz="1400" dirty="0" smtClean="0"/>
              <a:t> </a:t>
            </a:r>
            <a:r>
              <a:rPr lang="en-US" sz="1400" dirty="0" err="1" smtClean="0"/>
              <a:t>por</a:t>
            </a:r>
            <a:r>
              <a:rPr lang="en-US" sz="1400" dirty="0" smtClean="0"/>
              <a:t> </a:t>
            </a:r>
            <a:r>
              <a:rPr lang="en-US" sz="1400" dirty="0" err="1" smtClean="0"/>
              <a:t>medio</a:t>
            </a:r>
            <a:r>
              <a:rPr lang="en-US" sz="1400" dirty="0" smtClean="0"/>
              <a:t> de webinar </a:t>
            </a:r>
            <a:r>
              <a:rPr lang="en-US" sz="1400" dirty="0" err="1" smtClean="0"/>
              <a:t>en</a:t>
            </a:r>
            <a:r>
              <a:rPr lang="en-US" sz="1400" dirty="0" smtClean="0"/>
              <a:t> </a:t>
            </a:r>
            <a:r>
              <a:rPr lang="en-US" sz="1400" dirty="0" err="1" smtClean="0"/>
              <a:t>octubre</a:t>
            </a:r>
            <a:r>
              <a:rPr lang="en-US" sz="1400" dirty="0" smtClean="0"/>
              <a:t> </a:t>
            </a:r>
            <a:r>
              <a:rPr lang="en-US" sz="1400" dirty="0"/>
              <a:t>2020).</a:t>
            </a:r>
            <a:endParaRPr lang="en-US" sz="1400" dirty="0">
              <a:cs typeface="Arial"/>
            </a:endParaRPr>
          </a:p>
          <a:p>
            <a:r>
              <a:rPr lang="en-US" sz="1400" dirty="0" err="1" smtClean="0"/>
              <a:t>Evaluación</a:t>
            </a:r>
            <a:r>
              <a:rPr lang="en-US" sz="1400" dirty="0" smtClean="0"/>
              <a:t> de las 2 </a:t>
            </a:r>
            <a:r>
              <a:rPr lang="en-US" sz="1400" dirty="0" err="1" smtClean="0"/>
              <a:t>encuestas</a:t>
            </a:r>
            <a:r>
              <a:rPr lang="en-US" sz="1400" dirty="0" smtClean="0"/>
              <a:t> </a:t>
            </a:r>
            <a:r>
              <a:rPr lang="en-US" sz="1400" dirty="0" err="1" smtClean="0"/>
              <a:t>generales</a:t>
            </a:r>
            <a:r>
              <a:rPr lang="en-US" sz="1400" dirty="0" smtClean="0"/>
              <a:t> </a:t>
            </a:r>
            <a:r>
              <a:rPr lang="en-US" sz="1400" dirty="0" err="1" smtClean="0"/>
              <a:t>anteriores</a:t>
            </a:r>
            <a:r>
              <a:rPr lang="en-US" sz="1400" dirty="0" smtClean="0"/>
              <a:t> y el </a:t>
            </a:r>
            <a:r>
              <a:rPr lang="en-US" sz="1400" dirty="0" err="1" smtClean="0"/>
              <a:t>diseño</a:t>
            </a:r>
            <a:r>
              <a:rPr lang="en-US" sz="1400" dirty="0" smtClean="0"/>
              <a:t> de la 3era </a:t>
            </a:r>
            <a:r>
              <a:rPr lang="en-US" sz="1400" dirty="0" err="1" smtClean="0"/>
              <a:t>encuesta</a:t>
            </a:r>
            <a:r>
              <a:rPr lang="en-US" sz="1400" dirty="0" smtClean="0"/>
              <a:t>.</a:t>
            </a:r>
          </a:p>
          <a:p>
            <a:r>
              <a:rPr lang="en-US" sz="1400" dirty="0" err="1" smtClean="0"/>
              <a:t>Evaluación</a:t>
            </a:r>
            <a:r>
              <a:rPr lang="en-US" sz="1400" dirty="0" smtClean="0"/>
              <a:t> de la </a:t>
            </a:r>
            <a:r>
              <a:rPr lang="en-US" sz="1400" dirty="0" err="1" smtClean="0"/>
              <a:t>encuesta</a:t>
            </a:r>
            <a:r>
              <a:rPr lang="en-US" sz="1400" dirty="0" smtClean="0"/>
              <a:t> </a:t>
            </a:r>
            <a:r>
              <a:rPr lang="en-US" sz="1400" dirty="0" err="1" smtClean="0"/>
              <a:t>sobre</a:t>
            </a:r>
            <a:r>
              <a:rPr lang="en-US" sz="1400" dirty="0" smtClean="0"/>
              <a:t> ALP para </a:t>
            </a:r>
            <a:r>
              <a:rPr lang="en-US" sz="1400" dirty="0" err="1" smtClean="0"/>
              <a:t>analizar</a:t>
            </a:r>
            <a:r>
              <a:rPr lang="en-US" sz="1400" dirty="0" smtClean="0"/>
              <a:t> el </a:t>
            </a:r>
            <a:r>
              <a:rPr lang="en-US" sz="1400" dirty="0" err="1" smtClean="0"/>
              <a:t>impacto</a:t>
            </a:r>
            <a:r>
              <a:rPr lang="en-US" sz="1400" dirty="0" smtClean="0"/>
              <a:t> de la </a:t>
            </a:r>
            <a:r>
              <a:rPr lang="en-US" sz="1400" dirty="0" err="1" smtClean="0"/>
              <a:t>guía</a:t>
            </a:r>
            <a:r>
              <a:rPr lang="en-US" sz="1400" dirty="0" smtClean="0"/>
              <a:t> de ALP y el </a:t>
            </a:r>
            <a:r>
              <a:rPr lang="en-US" sz="1400" dirty="0" err="1" smtClean="0"/>
              <a:t>simposio</a:t>
            </a:r>
            <a:r>
              <a:rPr lang="en-US" sz="1400" dirty="0" smtClean="0"/>
              <a:t> </a:t>
            </a:r>
            <a:r>
              <a:rPr lang="en-US" sz="1400" dirty="0" err="1" smtClean="0"/>
              <a:t>realizado</a:t>
            </a:r>
            <a:r>
              <a:rPr lang="en-US" sz="1400" dirty="0" smtClean="0"/>
              <a:t> </a:t>
            </a:r>
            <a:r>
              <a:rPr lang="en-US" sz="1400" dirty="0" err="1" smtClean="0"/>
              <a:t>en</a:t>
            </a:r>
            <a:r>
              <a:rPr lang="en-US" sz="1400" dirty="0" smtClean="0"/>
              <a:t> </a:t>
            </a:r>
            <a:r>
              <a:rPr lang="en-US" sz="1400" dirty="0" err="1" smtClean="0"/>
              <a:t>Japón</a:t>
            </a:r>
            <a:r>
              <a:rPr lang="en-US" sz="1400" dirty="0" smtClean="0"/>
              <a:t>.</a:t>
            </a:r>
            <a:endParaRPr lang="en-US" sz="1400" dirty="0"/>
          </a:p>
          <a:p>
            <a:endParaRPr lang="en-CA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5253" y="2547769"/>
            <a:ext cx="837273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648383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3"/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492229"/>
          </a:xfrm>
        </p:spPr>
        <p:txBody>
          <a:bodyPr/>
          <a:lstStyle/>
          <a:p>
            <a:r>
              <a:rPr lang="en-US" sz="2400" dirty="0" err="1" smtClean="0"/>
              <a:t>Programa</a:t>
            </a:r>
            <a:r>
              <a:rPr lang="en-US" sz="2400" dirty="0" smtClean="0"/>
              <a:t> Global de </a:t>
            </a:r>
            <a:r>
              <a:rPr lang="en-US" sz="2400" dirty="0" err="1" smtClean="0"/>
              <a:t>vigilancia</a:t>
            </a:r>
            <a:r>
              <a:rPr lang="en-US" sz="2400" dirty="0" smtClean="0"/>
              <a:t> </a:t>
            </a:r>
            <a:r>
              <a:rPr lang="en-US" sz="2400" dirty="0" err="1" smtClean="0"/>
              <a:t>fitosanitaria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209675"/>
            <a:ext cx="6272571" cy="228788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Plan de </a:t>
            </a:r>
            <a:r>
              <a:rPr lang="en-US" sz="1400" dirty="0" err="1" smtClean="0"/>
              <a:t>trabajo</a:t>
            </a:r>
            <a:r>
              <a:rPr lang="en-US" sz="1400" dirty="0" smtClean="0"/>
              <a:t>: </a:t>
            </a:r>
            <a:endParaRPr lang="en-US" sz="1400" dirty="0"/>
          </a:p>
          <a:p>
            <a:pPr marL="789940" lvl="1" indent="-285750">
              <a:buFont typeface="Arial" panose="020B0604020202020204" pitchFamily="34" charset="0"/>
              <a:buChar char="•"/>
            </a:pPr>
            <a:r>
              <a:rPr lang="en-US" sz="1100" dirty="0" err="1" smtClean="0"/>
              <a:t>Revisión</a:t>
            </a:r>
            <a:r>
              <a:rPr lang="en-US" sz="1100" dirty="0" smtClean="0"/>
              <a:t> de la </a:t>
            </a:r>
            <a:r>
              <a:rPr lang="en-US" sz="1100" dirty="0" err="1" smtClean="0"/>
              <a:t>guía</a:t>
            </a:r>
            <a:r>
              <a:rPr lang="en-US" sz="1100" dirty="0" smtClean="0"/>
              <a:t> de </a:t>
            </a:r>
            <a:r>
              <a:rPr lang="en-US" sz="1100" dirty="0" err="1" smtClean="0"/>
              <a:t>vigilancia</a:t>
            </a:r>
            <a:r>
              <a:rPr lang="en-US" sz="1100" dirty="0" smtClean="0"/>
              <a:t> de </a:t>
            </a:r>
            <a:r>
              <a:rPr lang="en-US" sz="1100" dirty="0" err="1" smtClean="0"/>
              <a:t>plagas</a:t>
            </a:r>
            <a:r>
              <a:rPr lang="en-US" sz="1100" dirty="0" smtClean="0"/>
              <a:t>– </a:t>
            </a:r>
            <a:r>
              <a:rPr lang="en-US" sz="1100" i="1" dirty="0" smtClean="0"/>
              <a:t>Pronto </a:t>
            </a:r>
            <a:r>
              <a:rPr lang="en-US" sz="1100" i="1" dirty="0" err="1" smtClean="0"/>
              <a:t>estará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disponible</a:t>
            </a:r>
            <a:endParaRPr lang="en-US" sz="1100" i="1" dirty="0">
              <a:cs typeface="Arial"/>
            </a:endParaRPr>
          </a:p>
          <a:p>
            <a:pPr marL="789940" lvl="1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El </a:t>
            </a:r>
            <a:r>
              <a:rPr lang="en-US" sz="1100" dirty="0" err="1" smtClean="0"/>
              <a:t>componente</a:t>
            </a:r>
            <a:r>
              <a:rPr lang="en-US" sz="1100" dirty="0" smtClean="0"/>
              <a:t> de </a:t>
            </a:r>
            <a:r>
              <a:rPr lang="en-US" sz="1100" dirty="0" err="1" smtClean="0"/>
              <a:t>Vigilancia</a:t>
            </a:r>
            <a:r>
              <a:rPr lang="en-US" sz="1100" dirty="0" smtClean="0"/>
              <a:t> </a:t>
            </a:r>
            <a:r>
              <a:rPr lang="en-US" sz="1100" dirty="0" err="1" smtClean="0"/>
              <a:t>en</a:t>
            </a:r>
            <a:r>
              <a:rPr lang="en-US" sz="1100" dirty="0" smtClean="0"/>
              <a:t> el PFI – </a:t>
            </a:r>
            <a:r>
              <a:rPr lang="en-US" sz="1100" i="1" dirty="0" err="1" smtClean="0"/>
              <a:t>finalizado</a:t>
            </a:r>
            <a:r>
              <a:rPr lang="en-US" sz="1100" i="1" dirty="0"/>
              <a:t> </a:t>
            </a:r>
            <a:endParaRPr lang="en-US" sz="1100" i="1" dirty="0">
              <a:cs typeface="Arial"/>
            </a:endParaRPr>
          </a:p>
          <a:p>
            <a:pPr marL="789940" lvl="1" indent="-285750">
              <a:buFont typeface="Arial" panose="020B0604020202020204" pitchFamily="34" charset="0"/>
              <a:buChar char="•"/>
            </a:pPr>
            <a:r>
              <a:rPr lang="en-US" sz="1100" dirty="0" err="1" smtClean="0"/>
              <a:t>Registro</a:t>
            </a:r>
            <a:r>
              <a:rPr lang="en-US" sz="1100" dirty="0" smtClean="0"/>
              <a:t> global de </a:t>
            </a:r>
            <a:r>
              <a:rPr lang="en-US" sz="1100" dirty="0" err="1" smtClean="0"/>
              <a:t>proyectos</a:t>
            </a:r>
            <a:r>
              <a:rPr lang="en-US" sz="1100" dirty="0" smtClean="0"/>
              <a:t> </a:t>
            </a:r>
            <a:r>
              <a:rPr lang="en-US" sz="1100" dirty="0" err="1" smtClean="0"/>
              <a:t>sobre</a:t>
            </a:r>
            <a:r>
              <a:rPr lang="en-US" sz="1100" dirty="0" smtClean="0"/>
              <a:t> </a:t>
            </a:r>
            <a:r>
              <a:rPr lang="en-US" sz="1100" dirty="0" err="1" smtClean="0"/>
              <a:t>vigilancia</a:t>
            </a:r>
            <a:r>
              <a:rPr lang="en-US" sz="1100" dirty="0" smtClean="0"/>
              <a:t> de la </a:t>
            </a:r>
            <a:r>
              <a:rPr lang="en-US" sz="1100" dirty="0" err="1" smtClean="0"/>
              <a:t>sanidad</a:t>
            </a:r>
            <a:r>
              <a:rPr lang="en-US" sz="1100" dirty="0" smtClean="0"/>
              <a:t> vegetal– </a:t>
            </a:r>
            <a:r>
              <a:rPr lang="en-US" sz="1100" i="1" dirty="0" err="1"/>
              <a:t>e</a:t>
            </a:r>
            <a:r>
              <a:rPr lang="en-US" sz="1100" i="1" dirty="0" err="1" smtClean="0"/>
              <a:t>n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curso</a:t>
            </a:r>
            <a:endParaRPr lang="en-US" sz="1100" i="1" dirty="0">
              <a:cs typeface="Arial"/>
            </a:endParaRPr>
          </a:p>
          <a:p>
            <a:pPr marL="789940" lvl="1" indent="-285750">
              <a:buFont typeface="Arial" panose="020B0604020202020204" pitchFamily="34" charset="0"/>
              <a:buChar char="•"/>
            </a:pPr>
            <a:r>
              <a:rPr lang="en-US" sz="1100" dirty="0" err="1" smtClean="0"/>
              <a:t>Simposio</a:t>
            </a:r>
            <a:r>
              <a:rPr lang="en-US" sz="1100" dirty="0" smtClean="0"/>
              <a:t> </a:t>
            </a:r>
            <a:r>
              <a:rPr lang="en-US" sz="1100" dirty="0" err="1" smtClean="0"/>
              <a:t>internacional</a:t>
            </a:r>
            <a:r>
              <a:rPr lang="en-US" sz="1100" dirty="0" smtClean="0"/>
              <a:t> </a:t>
            </a:r>
            <a:r>
              <a:rPr lang="en-US" sz="1100" dirty="0" err="1" smtClean="0"/>
              <a:t>sbre</a:t>
            </a:r>
            <a:r>
              <a:rPr lang="en-US" sz="1100" dirty="0" smtClean="0"/>
              <a:t> </a:t>
            </a:r>
            <a:r>
              <a:rPr lang="en-US" sz="1100" dirty="0" err="1" smtClean="0"/>
              <a:t>Áreas</a:t>
            </a:r>
            <a:r>
              <a:rPr lang="en-US" sz="1100" dirty="0" smtClean="0"/>
              <a:t> </a:t>
            </a:r>
            <a:r>
              <a:rPr lang="en-US" sz="1100" dirty="0" err="1" smtClean="0"/>
              <a:t>Libres</a:t>
            </a:r>
            <a:r>
              <a:rPr lang="en-US" sz="1100" dirty="0" smtClean="0"/>
              <a:t> de </a:t>
            </a:r>
            <a:r>
              <a:rPr lang="en-US" sz="1100" dirty="0" err="1" smtClean="0"/>
              <a:t>Plagas</a:t>
            </a:r>
            <a:r>
              <a:rPr lang="en-US" sz="1100" dirty="0" smtClean="0"/>
              <a:t> y </a:t>
            </a:r>
            <a:r>
              <a:rPr lang="en-US" sz="1100" dirty="0" err="1" smtClean="0"/>
              <a:t>Vigilancia</a:t>
            </a:r>
            <a:r>
              <a:rPr lang="en-US" sz="1100" dirty="0" smtClean="0"/>
              <a:t>– </a:t>
            </a:r>
            <a:r>
              <a:rPr lang="es-CR" sz="1100" i="1" dirty="0" smtClean="0"/>
              <a:t>finalizado</a:t>
            </a:r>
            <a:endParaRPr lang="en-CA" sz="1139" dirty="0">
              <a:cs typeface="Arial" panose="020B0604020202020204"/>
            </a:endParaRPr>
          </a:p>
          <a:p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err="1" smtClean="0"/>
              <a:t>Dirigido</a:t>
            </a:r>
            <a:r>
              <a:rPr lang="en-US" sz="1400" dirty="0" smtClean="0"/>
              <a:t> </a:t>
            </a:r>
            <a:r>
              <a:rPr lang="en-US" sz="1400" dirty="0" err="1" smtClean="0"/>
              <a:t>por</a:t>
            </a:r>
            <a:r>
              <a:rPr lang="en-US" sz="1400" dirty="0" smtClean="0"/>
              <a:t> la ONPF de Australia: </a:t>
            </a:r>
            <a:endParaRPr lang="en-US" sz="1400" dirty="0"/>
          </a:p>
          <a:p>
            <a:pPr marL="790556" lvl="1" indent="-285750">
              <a:buFont typeface="Arial" panose="020B0604020202020204" pitchFamily="34" charset="0"/>
              <a:buChar char="•"/>
            </a:pPr>
            <a:r>
              <a:rPr lang="en-US" sz="1139" dirty="0" err="1" smtClean="0"/>
              <a:t>Desarrollo</a:t>
            </a:r>
            <a:r>
              <a:rPr lang="en-US" sz="1139" dirty="0" smtClean="0"/>
              <a:t> y </a:t>
            </a:r>
            <a:r>
              <a:rPr lang="en-US" sz="1139" dirty="0" err="1" smtClean="0"/>
              <a:t>entrega</a:t>
            </a:r>
            <a:r>
              <a:rPr lang="en-US" sz="1139" dirty="0" smtClean="0"/>
              <a:t> de un </a:t>
            </a:r>
            <a:r>
              <a:rPr lang="en-US" sz="1139" dirty="0" err="1" smtClean="0"/>
              <a:t>curso</a:t>
            </a:r>
            <a:r>
              <a:rPr lang="en-US" sz="1139" dirty="0" smtClean="0"/>
              <a:t> de </a:t>
            </a:r>
            <a:r>
              <a:rPr lang="en-US" sz="1139" dirty="0" err="1" smtClean="0"/>
              <a:t>capacitación</a:t>
            </a:r>
            <a:r>
              <a:rPr lang="en-US" sz="1139" dirty="0" smtClean="0"/>
              <a:t> </a:t>
            </a:r>
            <a:r>
              <a:rPr lang="en-US" sz="1139" dirty="0" err="1" smtClean="0"/>
              <a:t>en</a:t>
            </a:r>
            <a:r>
              <a:rPr lang="en-US" sz="1139" dirty="0" smtClean="0"/>
              <a:t> </a:t>
            </a:r>
            <a:r>
              <a:rPr lang="en-US" sz="1139" dirty="0" err="1" smtClean="0"/>
              <a:t>linea</a:t>
            </a:r>
            <a:r>
              <a:rPr lang="en-US" sz="1139" dirty="0" smtClean="0"/>
              <a:t> </a:t>
            </a:r>
            <a:r>
              <a:rPr lang="en-US" sz="1139" dirty="0" err="1" smtClean="0"/>
              <a:t>sobre</a:t>
            </a:r>
            <a:r>
              <a:rPr lang="en-US" sz="1139" dirty="0" smtClean="0"/>
              <a:t> </a:t>
            </a:r>
            <a:r>
              <a:rPr lang="en-US" sz="1139" dirty="0" err="1" smtClean="0"/>
              <a:t>vigilancia</a:t>
            </a:r>
            <a:r>
              <a:rPr lang="en-US" sz="1139" dirty="0" smtClean="0"/>
              <a:t> </a:t>
            </a:r>
          </a:p>
          <a:p>
            <a:pPr marL="790556" lvl="1" indent="-285750">
              <a:buFont typeface="Arial" panose="020B0604020202020204" pitchFamily="34" charset="0"/>
              <a:buChar char="•"/>
            </a:pPr>
            <a:r>
              <a:rPr lang="en-US" sz="1139" dirty="0" err="1" smtClean="0"/>
              <a:t>Establecimiento</a:t>
            </a:r>
            <a:r>
              <a:rPr lang="en-US" sz="1139" dirty="0" smtClean="0"/>
              <a:t> de un </a:t>
            </a:r>
            <a:r>
              <a:rPr lang="en-US" sz="1139" dirty="0" err="1" smtClean="0"/>
              <a:t>registro</a:t>
            </a:r>
            <a:r>
              <a:rPr lang="en-US" sz="1139" dirty="0" smtClean="0"/>
              <a:t> global de </a:t>
            </a:r>
            <a:r>
              <a:rPr lang="en-US" sz="1139" dirty="0" err="1" smtClean="0"/>
              <a:t>expertos</a:t>
            </a:r>
            <a:r>
              <a:rPr lang="en-US" sz="1139" dirty="0" smtClean="0"/>
              <a:t> </a:t>
            </a:r>
            <a:r>
              <a:rPr lang="en-US" sz="1139" dirty="0" err="1" smtClean="0"/>
              <a:t>en</a:t>
            </a:r>
            <a:r>
              <a:rPr lang="en-US" sz="1139" dirty="0" smtClean="0"/>
              <a:t> </a:t>
            </a:r>
            <a:r>
              <a:rPr lang="en-US" sz="1139" dirty="0" err="1" smtClean="0"/>
              <a:t>vigilancia</a:t>
            </a:r>
            <a:r>
              <a:rPr lang="en-US" sz="1139" dirty="0" smtClean="0"/>
              <a:t> </a:t>
            </a:r>
            <a:r>
              <a:rPr lang="en-US" sz="1139" dirty="0" err="1" smtClean="0"/>
              <a:t>fitosanitaria</a:t>
            </a:r>
            <a:endParaRPr lang="en-US" sz="789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2744" y="2512811"/>
            <a:ext cx="82822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265796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4"/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err="1" smtClean="0"/>
              <a:t>Página</a:t>
            </a:r>
            <a:r>
              <a:rPr lang="en-US" sz="2400" dirty="0" smtClean="0"/>
              <a:t> web de </a:t>
            </a:r>
            <a:r>
              <a:rPr lang="en-US" sz="2400" dirty="0" err="1" smtClean="0"/>
              <a:t>Implementación</a:t>
            </a:r>
            <a:r>
              <a:rPr lang="en-US" sz="2400" dirty="0" smtClean="0"/>
              <a:t> y </a:t>
            </a:r>
            <a:r>
              <a:rPr lang="en-US" sz="2400" dirty="0" err="1" smtClean="0"/>
              <a:t>Desarrollo</a:t>
            </a:r>
            <a:r>
              <a:rPr lang="en-US" sz="2400" dirty="0" smtClean="0"/>
              <a:t> de </a:t>
            </a:r>
            <a:r>
              <a:rPr lang="en-US" sz="2400" dirty="0" err="1"/>
              <a:t>C</a:t>
            </a:r>
            <a:r>
              <a:rPr lang="en-US" sz="2400" dirty="0" err="1" smtClean="0"/>
              <a:t>apacidades</a:t>
            </a:r>
            <a:r>
              <a:rPr lang="en-US" sz="2400" dirty="0" smtClean="0"/>
              <a:t> </a:t>
            </a:r>
            <a:endParaRPr lang="et-EE" sz="2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5939" y="1453733"/>
            <a:ext cx="3539237" cy="20796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97844" y="3645952"/>
            <a:ext cx="5453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474CF177-0A0F-4EE3-9ABF-A9EAA7B92E61}" type="slidenum">
              <a:rPr lang="en-GB" sz="1000" smtClean="0"/>
              <a:t>18</a:t>
            </a:fld>
            <a:r>
              <a:rPr lang="en-GB" sz="1000" dirty="0"/>
              <a:t> of 13</a:t>
            </a:r>
            <a:endParaRPr lang="en-US" sz="1000" dirty="0"/>
          </a:p>
        </p:txBody>
      </p:sp>
      <p:sp>
        <p:nvSpPr>
          <p:cNvPr id="3" name="TextBox 2"/>
          <p:cNvSpPr txBox="1"/>
          <p:nvPr/>
        </p:nvSpPr>
        <p:spPr>
          <a:xfrm>
            <a:off x="4378361" y="1322812"/>
            <a:ext cx="25370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dirty="0">
                <a:hlinkClick r:id="rId3"/>
              </a:rPr>
              <a:t>https://www.ippc.int/fr/core-activities/capacity-development/capacity-development-committee/</a:t>
            </a:r>
            <a:r>
              <a:rPr lang="en-CA" sz="1100" dirty="0"/>
              <a:t>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5489" y="2565952"/>
            <a:ext cx="84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2547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57567" y="470935"/>
            <a:ext cx="1575522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sz="264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107" y="1149682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760394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0"/>
              </p:cNvPr>
              <p:cNvPicPr>
                <a:picLocks noChangeAspect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313919"/>
            <a:ext cx="6303810" cy="685800"/>
          </a:xfrm>
        </p:spPr>
        <p:txBody>
          <a:bodyPr/>
          <a:lstStyle/>
          <a:p>
            <a:r>
              <a:rPr lang="et-EE" dirty="0" smtClean="0"/>
              <a:t>Conten</a:t>
            </a:r>
            <a:r>
              <a:rPr lang="es-CR" dirty="0" smtClean="0"/>
              <a:t>ido</a:t>
            </a:r>
            <a:r>
              <a:rPr lang="et-EE" dirty="0" smtClean="0"/>
              <a:t> </a:t>
            </a:r>
            <a:r>
              <a:rPr lang="et-EE" dirty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342" y="801975"/>
            <a:ext cx="6621812" cy="2728209"/>
          </a:xfrm>
        </p:spPr>
        <p:txBody>
          <a:bodyPr/>
          <a:lstStyle/>
          <a:p>
            <a:pPr>
              <a:spcAft>
                <a:spcPts val="300"/>
              </a:spcAft>
            </a:pPr>
            <a:r>
              <a:rPr lang="en-GB" sz="1300" dirty="0" err="1" smtClean="0"/>
              <a:t>Qué</a:t>
            </a:r>
            <a:r>
              <a:rPr lang="en-GB" sz="1300" dirty="0" smtClean="0"/>
              <a:t> </a:t>
            </a:r>
            <a:r>
              <a:rPr lang="en-GB" sz="1300" dirty="0" err="1" smtClean="0"/>
              <a:t>es</a:t>
            </a:r>
            <a:r>
              <a:rPr lang="en-GB" sz="1300" dirty="0" smtClean="0"/>
              <a:t> el </a:t>
            </a:r>
            <a:r>
              <a:rPr lang="en-GB" sz="1300" dirty="0" smtClean="0"/>
              <a:t>CI</a:t>
            </a:r>
            <a:r>
              <a:rPr lang="fr-CA" sz="1300" dirty="0" smtClean="0"/>
              <a:t>?</a:t>
            </a:r>
            <a:endParaRPr lang="en-GB" sz="1300" dirty="0"/>
          </a:p>
          <a:p>
            <a:pPr>
              <a:spcAft>
                <a:spcPts val="300"/>
              </a:spcAft>
            </a:pPr>
            <a:r>
              <a:rPr lang="en-GB" sz="1300" dirty="0" err="1" smtClean="0"/>
              <a:t>Miembros</a:t>
            </a:r>
            <a:r>
              <a:rPr lang="en-GB" sz="1300" dirty="0" smtClean="0"/>
              <a:t> del </a:t>
            </a:r>
            <a:r>
              <a:rPr lang="en-GB" sz="1300" dirty="0" smtClean="0"/>
              <a:t>CI </a:t>
            </a:r>
            <a:r>
              <a:rPr lang="et-EE" sz="1300" dirty="0" smtClean="0"/>
              <a:t> </a:t>
            </a:r>
            <a:endParaRPr lang="et-EE" sz="1300" dirty="0"/>
          </a:p>
          <a:p>
            <a:pPr>
              <a:spcAft>
                <a:spcPts val="300"/>
              </a:spcAft>
            </a:pPr>
            <a:r>
              <a:rPr lang="en-GB" sz="1300" dirty="0" err="1" smtClean="0"/>
              <a:t>Reuniones</a:t>
            </a:r>
            <a:r>
              <a:rPr lang="en-GB" sz="1300" dirty="0" smtClean="0"/>
              <a:t> del </a:t>
            </a:r>
            <a:r>
              <a:rPr lang="en-GB" sz="1300" dirty="0" smtClean="0"/>
              <a:t>CI</a:t>
            </a:r>
            <a:r>
              <a:rPr lang="en-GB" sz="1300" dirty="0" smtClean="0"/>
              <a:t> </a:t>
            </a:r>
            <a:endParaRPr lang="en-GB" sz="1300" dirty="0" smtClean="0"/>
          </a:p>
          <a:p>
            <a:pPr>
              <a:spcAft>
                <a:spcPts val="300"/>
              </a:spcAft>
            </a:pPr>
            <a:r>
              <a:rPr lang="en-GB" sz="1300" dirty="0" err="1" smtClean="0"/>
              <a:t>Grupos</a:t>
            </a:r>
            <a:r>
              <a:rPr lang="en-GB" sz="1300" dirty="0" smtClean="0"/>
              <a:t> y </a:t>
            </a:r>
            <a:r>
              <a:rPr lang="en-GB" sz="1300" dirty="0" err="1" smtClean="0"/>
              <a:t>subgrupos</a:t>
            </a:r>
            <a:r>
              <a:rPr lang="en-GB" sz="1300" dirty="0" smtClean="0"/>
              <a:t> del </a:t>
            </a:r>
            <a:r>
              <a:rPr lang="en-GB" sz="1300" dirty="0" smtClean="0"/>
              <a:t>CI</a:t>
            </a:r>
            <a:r>
              <a:rPr lang="en-GB" sz="1300" dirty="0" smtClean="0"/>
              <a:t> </a:t>
            </a:r>
            <a:endParaRPr lang="en-GB" sz="1300" dirty="0" smtClean="0"/>
          </a:p>
          <a:p>
            <a:pPr>
              <a:spcAft>
                <a:spcPts val="300"/>
              </a:spcAft>
            </a:pPr>
            <a:r>
              <a:rPr lang="en-GB" sz="1300" dirty="0" err="1" smtClean="0"/>
              <a:t>Listado</a:t>
            </a:r>
            <a:r>
              <a:rPr lang="en-GB" sz="1300" dirty="0" smtClean="0"/>
              <a:t> de </a:t>
            </a:r>
            <a:r>
              <a:rPr lang="en-GB" sz="1300" dirty="0" err="1" smtClean="0"/>
              <a:t>temas</a:t>
            </a:r>
            <a:r>
              <a:rPr lang="en-GB" sz="1300" dirty="0" smtClean="0"/>
              <a:t> del </a:t>
            </a:r>
            <a:r>
              <a:rPr lang="en-GB" sz="1300" dirty="0" err="1" smtClean="0"/>
              <a:t>Comité</a:t>
            </a:r>
            <a:r>
              <a:rPr lang="en-GB" sz="1300" dirty="0" smtClean="0"/>
              <a:t> de </a:t>
            </a:r>
            <a:r>
              <a:rPr lang="en-GB" sz="1300" dirty="0" err="1"/>
              <a:t>I</a:t>
            </a:r>
            <a:r>
              <a:rPr lang="en-GB" sz="1300" dirty="0" err="1" smtClean="0"/>
              <a:t>mplementación</a:t>
            </a:r>
            <a:r>
              <a:rPr lang="en-GB" sz="1300" dirty="0" smtClean="0"/>
              <a:t> y </a:t>
            </a:r>
            <a:r>
              <a:rPr lang="en-GB" sz="1300" dirty="0" err="1"/>
              <a:t>D</a:t>
            </a:r>
            <a:r>
              <a:rPr lang="en-GB" sz="1300" dirty="0" err="1" smtClean="0"/>
              <a:t>esarrollo</a:t>
            </a:r>
            <a:r>
              <a:rPr lang="en-GB" sz="1300" dirty="0" smtClean="0"/>
              <a:t> de </a:t>
            </a:r>
            <a:r>
              <a:rPr lang="en-GB" sz="1300" dirty="0" err="1"/>
              <a:t>C</a:t>
            </a:r>
            <a:r>
              <a:rPr lang="en-GB" sz="1300" dirty="0" err="1" smtClean="0"/>
              <a:t>apacidades</a:t>
            </a:r>
            <a:r>
              <a:rPr lang="en-GB" sz="1300" dirty="0" smtClean="0"/>
              <a:t> (ICD)</a:t>
            </a:r>
            <a:endParaRPr lang="en-GB" sz="1300" dirty="0"/>
          </a:p>
          <a:p>
            <a:pPr>
              <a:spcAft>
                <a:spcPts val="300"/>
              </a:spcAft>
            </a:pPr>
            <a:r>
              <a:rPr lang="en-GB" sz="1300" dirty="0" err="1" smtClean="0"/>
              <a:t>Guías</a:t>
            </a:r>
            <a:r>
              <a:rPr lang="en-GB" sz="1300" dirty="0" smtClean="0"/>
              <a:t> y </a:t>
            </a:r>
            <a:r>
              <a:rPr lang="en-GB" sz="1300" dirty="0" err="1" smtClean="0"/>
              <a:t>materiales</a:t>
            </a:r>
            <a:r>
              <a:rPr lang="en-GB" sz="1300" dirty="0" smtClean="0"/>
              <a:t> para </a:t>
            </a:r>
            <a:r>
              <a:rPr lang="en-GB" sz="1300" dirty="0" err="1" smtClean="0"/>
              <a:t>capacitación</a:t>
            </a:r>
            <a:r>
              <a:rPr lang="en-GB" sz="1300" dirty="0" smtClean="0"/>
              <a:t> </a:t>
            </a:r>
            <a:endParaRPr lang="en-GB" sz="1300" dirty="0"/>
          </a:p>
          <a:p>
            <a:pPr>
              <a:spcAft>
                <a:spcPts val="300"/>
              </a:spcAft>
            </a:pPr>
            <a:r>
              <a:rPr lang="en-GB" sz="1300" dirty="0" err="1" smtClean="0"/>
              <a:t>Páginas</a:t>
            </a:r>
            <a:r>
              <a:rPr lang="en-GB" sz="1300" dirty="0" smtClean="0"/>
              <a:t> que </a:t>
            </a:r>
            <a:r>
              <a:rPr lang="en-GB" sz="1300" dirty="0" err="1" smtClean="0"/>
              <a:t>componen</a:t>
            </a:r>
            <a:r>
              <a:rPr lang="en-GB" sz="1300" dirty="0" smtClean="0"/>
              <a:t> el Sistema </a:t>
            </a:r>
            <a:r>
              <a:rPr lang="en-GB" sz="1300" dirty="0" err="1" smtClean="0"/>
              <a:t>Fitosanitario</a:t>
            </a:r>
            <a:endParaRPr lang="en-GB" sz="1300" dirty="0"/>
          </a:p>
          <a:p>
            <a:pPr marL="231775" indent="-231775">
              <a:spcAft>
                <a:spcPts val="300"/>
              </a:spcAft>
            </a:pPr>
            <a:r>
              <a:rPr lang="en-GB" sz="1300" dirty="0" err="1" smtClean="0"/>
              <a:t>Programas</a:t>
            </a:r>
            <a:r>
              <a:rPr lang="en-GB" sz="1300" dirty="0" smtClean="0"/>
              <a:t> del ICD  (ONPI, ECF, GTCM, </a:t>
            </a:r>
            <a:r>
              <a:rPr lang="en-GB" sz="1300" dirty="0" err="1" smtClean="0"/>
              <a:t>comercio</a:t>
            </a:r>
            <a:r>
              <a:rPr lang="en-GB" sz="1300" dirty="0" smtClean="0"/>
              <a:t> </a:t>
            </a:r>
            <a:r>
              <a:rPr lang="en-GB" sz="1300" dirty="0" err="1" smtClean="0"/>
              <a:t>electrónico</a:t>
            </a:r>
            <a:r>
              <a:rPr lang="en-GB" sz="1300" dirty="0" smtClean="0"/>
              <a:t>, </a:t>
            </a:r>
            <a:r>
              <a:rPr lang="en-GB" sz="1300" dirty="0" err="1" smtClean="0"/>
              <a:t>vigilancia</a:t>
            </a:r>
            <a:r>
              <a:rPr lang="en-GB" sz="1300" dirty="0" smtClean="0"/>
              <a:t> de </a:t>
            </a:r>
            <a:r>
              <a:rPr lang="en-GB" sz="1300" dirty="0" err="1" smtClean="0"/>
              <a:t>plagas</a:t>
            </a:r>
            <a:r>
              <a:rPr lang="en-GB" sz="1300" dirty="0" smtClean="0"/>
              <a:t>, Sistema de </a:t>
            </a:r>
            <a:r>
              <a:rPr lang="en-GB" sz="1300" dirty="0" err="1"/>
              <a:t>A</a:t>
            </a:r>
            <a:r>
              <a:rPr lang="en-GB" sz="1300" dirty="0" err="1" smtClean="0"/>
              <a:t>poyo</a:t>
            </a:r>
            <a:r>
              <a:rPr lang="en-GB" sz="1300" dirty="0" smtClean="0"/>
              <a:t> </a:t>
            </a:r>
            <a:r>
              <a:rPr lang="en-GB" sz="1300" dirty="0" smtClean="0"/>
              <a:t>y </a:t>
            </a:r>
            <a:r>
              <a:rPr lang="en-GB" sz="1300" dirty="0" smtClean="0"/>
              <a:t>Revision </a:t>
            </a:r>
            <a:r>
              <a:rPr lang="en-GB" sz="1300" dirty="0" err="1" smtClean="0"/>
              <a:t>en</a:t>
            </a:r>
            <a:r>
              <a:rPr lang="en-GB" sz="1300" dirty="0" smtClean="0"/>
              <a:t> </a:t>
            </a:r>
            <a:r>
              <a:rPr lang="en-GB" sz="1300" dirty="0" smtClean="0"/>
              <a:t>la </a:t>
            </a:r>
            <a:r>
              <a:rPr lang="en-GB" sz="1300" dirty="0" err="1" smtClean="0"/>
              <a:t>Implementación</a:t>
            </a:r>
            <a:r>
              <a:rPr lang="en-GB" sz="1300" dirty="0" smtClean="0"/>
              <a:t>-IRSS)</a:t>
            </a:r>
            <a:endParaRPr lang="fr-CA" sz="1300" dirty="0">
              <a:cs typeface="Arial" panose="020B0604020202020204"/>
            </a:endParaRPr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3397844" y="3645952"/>
            <a:ext cx="5453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474CF177-0A0F-4EE3-9ABF-A9EAA7B92E61}" type="slidenum">
              <a:rPr lang="en-GB" sz="1000" smtClean="0"/>
              <a:t>2</a:t>
            </a:fld>
            <a:r>
              <a:rPr lang="en-GB" sz="1000" dirty="0"/>
              <a:t> of 13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666146339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3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577" y="210077"/>
            <a:ext cx="6303810" cy="685800"/>
          </a:xfrm>
        </p:spPr>
        <p:txBody>
          <a:bodyPr/>
          <a:lstStyle/>
          <a:p>
            <a:r>
              <a:rPr lang="fr-CA" dirty="0" smtClean="0"/>
              <a:t>Qué es el IC</a:t>
            </a:r>
            <a:r>
              <a:rPr lang="fr-CA" dirty="0"/>
              <a:t>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2354" y="646351"/>
            <a:ext cx="6272571" cy="3206121"/>
          </a:xfrm>
        </p:spPr>
        <p:txBody>
          <a:bodyPr/>
          <a:lstStyle/>
          <a:p>
            <a:r>
              <a:rPr lang="en-US" sz="1400" dirty="0" err="1" smtClean="0"/>
              <a:t>Órgano</a:t>
            </a:r>
            <a:r>
              <a:rPr lang="en-US" sz="1400" dirty="0" smtClean="0"/>
              <a:t> </a:t>
            </a:r>
            <a:r>
              <a:rPr lang="en-US" sz="1400" dirty="0" err="1" smtClean="0"/>
              <a:t>auxiliar</a:t>
            </a:r>
            <a:r>
              <a:rPr lang="en-US" sz="1400" dirty="0" smtClean="0"/>
              <a:t> de la CMF</a:t>
            </a:r>
            <a:endParaRPr lang="en-US" sz="1400" dirty="0"/>
          </a:p>
          <a:p>
            <a:pPr>
              <a:spcBef>
                <a:spcPts val="600"/>
              </a:spcBef>
            </a:pPr>
            <a:r>
              <a:rPr lang="en-US" sz="1400" dirty="0"/>
              <a:t>12 </a:t>
            </a:r>
            <a:r>
              <a:rPr lang="en-US" sz="1400" dirty="0" err="1" smtClean="0"/>
              <a:t>miembros</a:t>
            </a:r>
            <a:r>
              <a:rPr lang="en-US" sz="1400" dirty="0" smtClean="0"/>
              <a:t> (7  reps </a:t>
            </a:r>
            <a:r>
              <a:rPr lang="en-US" sz="1400" dirty="0" err="1" smtClean="0"/>
              <a:t>reg</a:t>
            </a:r>
            <a:r>
              <a:rPr lang="en-US" sz="1400" dirty="0" smtClean="0"/>
              <a:t> </a:t>
            </a:r>
            <a:r>
              <a:rPr lang="en-US" sz="1400" dirty="0"/>
              <a:t>+ 5 </a:t>
            </a:r>
            <a:r>
              <a:rPr lang="en-US" sz="1400" dirty="0" err="1" smtClean="0"/>
              <a:t>expertos</a:t>
            </a:r>
            <a:r>
              <a:rPr lang="en-US" sz="1400" dirty="0"/>
              <a:t>)</a:t>
            </a:r>
          </a:p>
          <a:p>
            <a:pPr marL="231775" indent="-231775">
              <a:spcBef>
                <a:spcPts val="600"/>
              </a:spcBef>
            </a:pPr>
            <a:r>
              <a:rPr lang="en-US" sz="1400" dirty="0"/>
              <a:t>2 </a:t>
            </a:r>
            <a:r>
              <a:rPr lang="en-US" sz="1400" dirty="0" err="1" smtClean="0"/>
              <a:t>Representantes</a:t>
            </a:r>
            <a:r>
              <a:rPr lang="en-US" sz="1400" dirty="0" smtClean="0"/>
              <a:t> (CN </a:t>
            </a:r>
            <a:r>
              <a:rPr lang="en-US" sz="1400" dirty="0"/>
              <a:t>+ </a:t>
            </a:r>
            <a:r>
              <a:rPr lang="en-US" sz="1400" dirty="0" err="1" smtClean="0"/>
              <a:t>ComitéTécnico</a:t>
            </a:r>
            <a:r>
              <a:rPr lang="en-US" sz="1400" dirty="0"/>
              <a:t> </a:t>
            </a:r>
            <a:r>
              <a:rPr lang="en-US" sz="1400" dirty="0" smtClean="0"/>
              <a:t>de las</a:t>
            </a:r>
            <a:r>
              <a:rPr lang="en-US" sz="1400" dirty="0" smtClean="0"/>
              <a:t> ORPF)</a:t>
            </a:r>
            <a:endParaRPr lang="en-US" sz="1400" dirty="0">
              <a:cs typeface="Arial"/>
            </a:endParaRPr>
          </a:p>
          <a:p>
            <a:pPr>
              <a:spcBef>
                <a:spcPts val="600"/>
              </a:spcBef>
            </a:pPr>
            <a:r>
              <a:rPr lang="en-US" sz="1400" dirty="0" err="1" smtClean="0"/>
              <a:t>Desarrolla</a:t>
            </a:r>
            <a:r>
              <a:rPr lang="en-US" sz="1400" dirty="0" smtClean="0"/>
              <a:t>, </a:t>
            </a:r>
            <a:r>
              <a:rPr lang="en-US" sz="1400" dirty="0" err="1" smtClean="0"/>
              <a:t>monitorea</a:t>
            </a:r>
            <a:r>
              <a:rPr lang="en-US" sz="1400" dirty="0" smtClean="0"/>
              <a:t> y </a:t>
            </a:r>
            <a:r>
              <a:rPr lang="en-US" sz="1400" dirty="0" err="1" smtClean="0"/>
              <a:t>supervisa</a:t>
            </a:r>
            <a:r>
              <a:rPr lang="en-US" sz="1400" dirty="0" smtClean="0"/>
              <a:t> un </a:t>
            </a:r>
            <a:r>
              <a:rPr lang="en-US" sz="1400" dirty="0" err="1" smtClean="0"/>
              <a:t>programa</a:t>
            </a:r>
            <a:r>
              <a:rPr lang="en-US" sz="1400" dirty="0" smtClean="0"/>
              <a:t> para:</a:t>
            </a:r>
            <a:endParaRPr lang="en-US" sz="1400" dirty="0"/>
          </a:p>
          <a:p>
            <a:pPr lvl="1"/>
            <a:r>
              <a:rPr lang="en-US" sz="1200" dirty="0" err="1" smtClean="0"/>
              <a:t>Apoyar</a:t>
            </a:r>
            <a:r>
              <a:rPr lang="en-US" sz="1200" dirty="0" smtClean="0"/>
              <a:t> la </a:t>
            </a:r>
            <a:r>
              <a:rPr lang="en-US" sz="1200" dirty="0" err="1" smtClean="0"/>
              <a:t>implentación</a:t>
            </a:r>
            <a:r>
              <a:rPr lang="en-US" sz="1200" dirty="0" smtClean="0"/>
              <a:t> de la CIPF</a:t>
            </a:r>
            <a:endParaRPr lang="en-US" sz="1200" dirty="0"/>
          </a:p>
          <a:p>
            <a:pPr lvl="1"/>
            <a:r>
              <a:rPr lang="en-US" sz="1200" dirty="0" err="1" smtClean="0"/>
              <a:t>Fortalecer</a:t>
            </a:r>
            <a:r>
              <a:rPr lang="en-US" sz="1200" dirty="0" smtClean="0"/>
              <a:t> la </a:t>
            </a:r>
            <a:r>
              <a:rPr lang="en-US" sz="1200" dirty="0" err="1" smtClean="0"/>
              <a:t>capacidad</a:t>
            </a:r>
            <a:r>
              <a:rPr lang="en-US" sz="1200" dirty="0" smtClean="0"/>
              <a:t> </a:t>
            </a:r>
            <a:r>
              <a:rPr lang="en-US" sz="1200" dirty="0" err="1" smtClean="0"/>
              <a:t>fitosanitaria</a:t>
            </a:r>
            <a:r>
              <a:rPr lang="en-US" sz="1200" dirty="0" smtClean="0"/>
              <a:t> de las </a:t>
            </a:r>
            <a:r>
              <a:rPr lang="en-US" sz="1200" dirty="0" err="1" smtClean="0"/>
              <a:t>partes</a:t>
            </a:r>
            <a:r>
              <a:rPr lang="en-US" sz="1200" dirty="0" smtClean="0"/>
              <a:t> </a:t>
            </a:r>
            <a:r>
              <a:rPr lang="en-US" sz="1200" dirty="0" err="1" smtClean="0"/>
              <a:t>contratantes</a:t>
            </a:r>
            <a:r>
              <a:rPr lang="en-US" sz="1200" dirty="0" smtClean="0"/>
              <a:t> (PCs</a:t>
            </a:r>
            <a:r>
              <a:rPr lang="en-US" sz="1200" dirty="0"/>
              <a:t>)</a:t>
            </a:r>
          </a:p>
          <a:p>
            <a:pPr>
              <a:spcBef>
                <a:spcPts val="600"/>
              </a:spcBef>
            </a:pPr>
            <a:r>
              <a:rPr lang="en-US" sz="1400" dirty="0" smtClean="0"/>
              <a:t>Lo </a:t>
            </a:r>
            <a:r>
              <a:rPr lang="en-US" sz="1400" dirty="0" err="1" smtClean="0"/>
              <a:t>realiza</a:t>
            </a:r>
            <a:r>
              <a:rPr lang="en-US" sz="1400" dirty="0" smtClean="0"/>
              <a:t>:</a:t>
            </a:r>
            <a:endParaRPr lang="en-US" sz="1400" dirty="0"/>
          </a:p>
          <a:p>
            <a:pPr lvl="1"/>
            <a:r>
              <a:rPr lang="en-US" sz="1200" dirty="0" err="1" smtClean="0"/>
              <a:t>Identificando</a:t>
            </a:r>
            <a:r>
              <a:rPr lang="en-US" sz="1200" dirty="0" smtClean="0"/>
              <a:t> la </a:t>
            </a:r>
            <a:r>
              <a:rPr lang="en-US" sz="1200" dirty="0" err="1" smtClean="0"/>
              <a:t>línea</a:t>
            </a:r>
            <a:r>
              <a:rPr lang="en-US" sz="1200" dirty="0" smtClean="0"/>
              <a:t> de </a:t>
            </a:r>
            <a:r>
              <a:rPr lang="en-US" sz="1200" dirty="0" err="1" smtClean="0"/>
              <a:t>referencia</a:t>
            </a:r>
            <a:r>
              <a:rPr lang="en-US" sz="1200" dirty="0" smtClean="0"/>
              <a:t> con </a:t>
            </a:r>
            <a:r>
              <a:rPr lang="en-US" sz="1200" dirty="0" err="1" smtClean="0"/>
              <a:t>respecto</a:t>
            </a:r>
            <a:r>
              <a:rPr lang="en-US" sz="1200" dirty="0" smtClean="0"/>
              <a:t>  a la </a:t>
            </a:r>
            <a:r>
              <a:rPr lang="en-US" sz="1200" dirty="0" err="1" smtClean="0"/>
              <a:t>capacidad</a:t>
            </a:r>
            <a:r>
              <a:rPr lang="en-US" sz="1200" dirty="0" smtClean="0"/>
              <a:t> de las </a:t>
            </a:r>
            <a:r>
              <a:rPr lang="en-US" sz="1200" dirty="0" err="1" smtClean="0"/>
              <a:t>partes</a:t>
            </a:r>
            <a:r>
              <a:rPr lang="en-US" sz="1200" dirty="0" smtClean="0"/>
              <a:t> </a:t>
            </a:r>
            <a:r>
              <a:rPr lang="en-US" sz="1200" dirty="0" err="1" smtClean="0"/>
              <a:t>contrantes</a:t>
            </a:r>
            <a:endParaRPr lang="en-US" sz="1200" dirty="0"/>
          </a:p>
          <a:p>
            <a:pPr lvl="1"/>
            <a:r>
              <a:rPr lang="en-US" sz="1200" dirty="0" err="1" smtClean="0"/>
              <a:t>Analizando</a:t>
            </a:r>
            <a:r>
              <a:rPr lang="en-US" sz="1200" dirty="0" smtClean="0"/>
              <a:t> </a:t>
            </a:r>
            <a:r>
              <a:rPr lang="en-US" sz="1200" dirty="0" err="1" smtClean="0"/>
              <a:t>asuntos</a:t>
            </a:r>
            <a:r>
              <a:rPr lang="en-US" sz="1200" dirty="0" smtClean="0"/>
              <a:t> y </a:t>
            </a:r>
            <a:r>
              <a:rPr lang="en-US" sz="1200" dirty="0" err="1" smtClean="0"/>
              <a:t>brindando</a:t>
            </a:r>
            <a:r>
              <a:rPr lang="en-US" sz="1200" dirty="0" smtClean="0"/>
              <a:t> </a:t>
            </a:r>
            <a:r>
              <a:rPr lang="en-US" sz="1200" dirty="0" err="1" smtClean="0"/>
              <a:t>soluciones</a:t>
            </a:r>
            <a:endParaRPr lang="en-US" sz="1200" dirty="0"/>
          </a:p>
          <a:p>
            <a:pPr lvl="1"/>
            <a:r>
              <a:rPr lang="en-US" sz="1200" dirty="0" err="1" smtClean="0"/>
              <a:t>Desarrollando</a:t>
            </a:r>
            <a:r>
              <a:rPr lang="en-US" sz="1200" dirty="0" smtClean="0"/>
              <a:t> un </a:t>
            </a:r>
            <a:r>
              <a:rPr lang="en-US" sz="1200" dirty="0" err="1" smtClean="0"/>
              <a:t>programa</a:t>
            </a:r>
            <a:r>
              <a:rPr lang="en-US" sz="1200" dirty="0" smtClean="0"/>
              <a:t> de </a:t>
            </a:r>
            <a:r>
              <a:rPr lang="en-US" sz="1200" dirty="0" err="1" smtClean="0"/>
              <a:t>apoyo</a:t>
            </a:r>
            <a:r>
              <a:rPr lang="en-US" sz="1200" dirty="0" smtClean="0"/>
              <a:t> que </a:t>
            </a:r>
            <a:r>
              <a:rPr lang="en-US" sz="1200" dirty="0" err="1" smtClean="0"/>
              <a:t>permita</a:t>
            </a:r>
            <a:r>
              <a:rPr lang="en-US" sz="1200" dirty="0" smtClean="0"/>
              <a:t> a las PCs </a:t>
            </a:r>
            <a:r>
              <a:rPr lang="en-US" sz="1200" dirty="0" err="1" smtClean="0"/>
              <a:t>cumplir</a:t>
            </a:r>
            <a:r>
              <a:rPr lang="en-US" sz="1200" dirty="0" smtClean="0"/>
              <a:t> con la </a:t>
            </a:r>
            <a:r>
              <a:rPr lang="en-US" sz="1200" dirty="0" err="1" smtClean="0"/>
              <a:t>Convención</a:t>
            </a:r>
            <a:endParaRPr lang="en-US" sz="1200" dirty="0"/>
          </a:p>
          <a:p>
            <a:pPr lvl="1"/>
            <a:r>
              <a:rPr lang="en-US" sz="1200" dirty="0" smtClean="0"/>
              <a:t>Dando </a:t>
            </a:r>
            <a:r>
              <a:rPr lang="en-US" sz="1200" dirty="0" err="1" smtClean="0"/>
              <a:t>seguimiento</a:t>
            </a:r>
            <a:r>
              <a:rPr lang="en-US" sz="1200" dirty="0" smtClean="0"/>
              <a:t> a la </a:t>
            </a:r>
            <a:r>
              <a:rPr lang="en-US" sz="1200" dirty="0" err="1" smtClean="0"/>
              <a:t>eficacia</a:t>
            </a:r>
            <a:r>
              <a:rPr lang="en-US" sz="1200" dirty="0" smtClean="0"/>
              <a:t> de las </a:t>
            </a:r>
            <a:r>
              <a:rPr lang="en-US" sz="1200" dirty="0" err="1" smtClean="0"/>
              <a:t>actividades</a:t>
            </a:r>
            <a:r>
              <a:rPr lang="en-US" sz="1200" dirty="0" smtClean="0"/>
              <a:t> de ICD </a:t>
            </a:r>
            <a:endParaRPr lang="en-US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5234152" y="536028"/>
            <a:ext cx="1555235" cy="13849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 defTabSz="914400"/>
            <a:r>
              <a:rPr lang="es-ES" altLang="es-CR" dirty="0">
                <a:solidFill>
                  <a:srgbClr val="202124"/>
                </a:solidFill>
                <a:latin typeface="inherit"/>
              </a:rPr>
              <a:t>Las reglas no tienen sentido si nadie las </a:t>
            </a:r>
            <a:r>
              <a:rPr lang="es-ES" altLang="es-CR" dirty="0" smtClean="0">
                <a:solidFill>
                  <a:srgbClr val="202124"/>
                </a:solidFill>
                <a:latin typeface="inherit"/>
              </a:rPr>
              <a:t>entiende, </a:t>
            </a:r>
            <a:r>
              <a:rPr lang="es-ES" altLang="es-CR" dirty="0">
                <a:solidFill>
                  <a:srgbClr val="202124"/>
                </a:solidFill>
                <a:latin typeface="inherit"/>
              </a:rPr>
              <a:t>ni tiene la capacidad de </a:t>
            </a:r>
            <a:r>
              <a:rPr lang="es-ES" altLang="es-CR" dirty="0" smtClean="0">
                <a:solidFill>
                  <a:srgbClr val="202124"/>
                </a:solidFill>
                <a:latin typeface="inherit"/>
              </a:rPr>
              <a:t>implementarlas</a:t>
            </a:r>
            <a:r>
              <a:rPr lang="es-ES" altLang="es-CR" sz="100" dirty="0" smtClean="0"/>
              <a:t> s</a:t>
            </a:r>
            <a:endParaRPr lang="es-ES" altLang="es-CR" sz="1100" dirty="0">
              <a:latin typeface="Arial" panose="020B0604020202020204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98113"/>
            <a:ext cx="65" cy="260974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7935" rIns="0" bIns="-793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s-C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755876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3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5973"/>
            <a:ext cx="6303810" cy="685800"/>
          </a:xfrm>
        </p:spPr>
        <p:txBody>
          <a:bodyPr/>
          <a:lstStyle/>
          <a:p>
            <a:pPr algn="ctr"/>
            <a:r>
              <a:rPr lang="en-GB" dirty="0" smtClean="0"/>
              <a:t>MIEMBROS del IC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156447"/>
            <a:ext cx="6272571" cy="2341114"/>
          </a:xfrm>
        </p:spPr>
        <p:txBody>
          <a:bodyPr/>
          <a:lstStyle/>
          <a:p>
            <a:r>
              <a:rPr lang="en-US" sz="1568" dirty="0"/>
              <a:t>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97844" y="3645952"/>
            <a:ext cx="5453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474CF177-0A0F-4EE3-9ABF-A9EAA7B92E61}" type="slidenum">
              <a:rPr lang="en-GB" sz="1000" smtClean="0"/>
              <a:t>4</a:t>
            </a:fld>
            <a:r>
              <a:rPr lang="en-GB" sz="1000" dirty="0"/>
              <a:t> of 13</a:t>
            </a:r>
            <a:endParaRPr lang="en-US" sz="1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571621"/>
              </p:ext>
            </p:extLst>
          </p:nvPr>
        </p:nvGraphicFramePr>
        <p:xfrm>
          <a:off x="340125" y="568662"/>
          <a:ext cx="6660780" cy="3438563"/>
        </p:xfrm>
        <a:graphic>
          <a:graphicData uri="http://schemas.openxmlformats.org/drawingml/2006/table">
            <a:tbl>
              <a:tblPr bandRow="1">
                <a:tableStyleId>{284E427A-3D55-4303-BF80-6455036E1DE7}</a:tableStyleId>
              </a:tblPr>
              <a:tblGrid>
                <a:gridCol w="1665195">
                  <a:extLst>
                    <a:ext uri="{9D8B030D-6E8A-4147-A177-3AD203B41FA5}">
                      <a16:colId xmlns:a16="http://schemas.microsoft.com/office/drawing/2014/main" val="590541068"/>
                    </a:ext>
                  </a:extLst>
                </a:gridCol>
                <a:gridCol w="1665195">
                  <a:extLst>
                    <a:ext uri="{9D8B030D-6E8A-4147-A177-3AD203B41FA5}">
                      <a16:colId xmlns:a16="http://schemas.microsoft.com/office/drawing/2014/main" val="3175269964"/>
                    </a:ext>
                  </a:extLst>
                </a:gridCol>
                <a:gridCol w="1665195">
                  <a:extLst>
                    <a:ext uri="{9D8B030D-6E8A-4147-A177-3AD203B41FA5}">
                      <a16:colId xmlns:a16="http://schemas.microsoft.com/office/drawing/2014/main" val="2295252377"/>
                    </a:ext>
                  </a:extLst>
                </a:gridCol>
                <a:gridCol w="1665195">
                  <a:extLst>
                    <a:ext uri="{9D8B030D-6E8A-4147-A177-3AD203B41FA5}">
                      <a16:colId xmlns:a16="http://schemas.microsoft.com/office/drawing/2014/main" val="2955850616"/>
                    </a:ext>
                  </a:extLst>
                </a:gridCol>
              </a:tblGrid>
              <a:tr h="442101">
                <a:tc>
                  <a:txBody>
                    <a:bodyPr/>
                    <a:lstStyle/>
                    <a:p>
                      <a:r>
                        <a:rPr lang="fr-CA" sz="1050" b="1" dirty="0"/>
                        <a:t>Á</a:t>
                      </a:r>
                      <a:r>
                        <a:rPr lang="fr-CA" sz="1050" b="1" dirty="0" smtClean="0"/>
                        <a:t>frica</a:t>
                      </a:r>
                      <a:endParaRPr lang="en-CA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050" dirty="0" smtClean="0"/>
                        <a:t>Sra. </a:t>
                      </a:r>
                      <a:r>
                        <a:rPr lang="en-CA" sz="1050" dirty="0"/>
                        <a:t>Faith NDUNGE (</a:t>
                      </a:r>
                      <a:r>
                        <a:rPr lang="en-CA" sz="1050" dirty="0" smtClean="0"/>
                        <a:t>Kenia</a:t>
                      </a:r>
                      <a:r>
                        <a:rPr lang="en-CA" sz="105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050" b="1" dirty="0" smtClean="0"/>
                        <a:t>Experto</a:t>
                      </a:r>
                      <a:endParaRPr lang="en-CA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050" dirty="0" smtClean="0"/>
                        <a:t>Sr. </a:t>
                      </a:r>
                      <a:r>
                        <a:rPr lang="en-CA" sz="1050" dirty="0"/>
                        <a:t>Christopher John DALE (Australia)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9649757"/>
                  </a:ext>
                </a:extLst>
              </a:tr>
              <a:tr h="442101">
                <a:tc>
                  <a:txBody>
                    <a:bodyPr/>
                    <a:lstStyle/>
                    <a:p>
                      <a:r>
                        <a:rPr lang="fr-CA" sz="1050" b="1" dirty="0"/>
                        <a:t>Asia</a:t>
                      </a:r>
                      <a:endParaRPr lang="en-CA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050" dirty="0" smtClean="0"/>
                        <a:t>Sra. </a:t>
                      </a:r>
                      <a:r>
                        <a:rPr lang="en-CA" sz="1050" dirty="0" err="1"/>
                        <a:t>Kyu-Ock</a:t>
                      </a:r>
                      <a:r>
                        <a:rPr lang="en-CA" sz="1050" dirty="0"/>
                        <a:t> YIM (</a:t>
                      </a:r>
                      <a:r>
                        <a:rPr lang="en-CA" sz="1050" dirty="0" err="1" smtClean="0"/>
                        <a:t>Republica</a:t>
                      </a:r>
                      <a:r>
                        <a:rPr lang="en-CA" sz="1050" baseline="0" dirty="0" smtClean="0"/>
                        <a:t> de </a:t>
                      </a:r>
                      <a:r>
                        <a:rPr lang="en-CA" sz="1050" baseline="0" dirty="0" err="1" smtClean="0"/>
                        <a:t>Corea</a:t>
                      </a:r>
                      <a:r>
                        <a:rPr lang="en-CA" sz="1050" baseline="0" dirty="0"/>
                        <a:t>)</a:t>
                      </a:r>
                      <a:endParaRPr lang="en-CA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050" b="1" dirty="0" smtClean="0"/>
                        <a:t>Experta</a:t>
                      </a:r>
                      <a:endParaRPr lang="en-CA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050" dirty="0" smtClean="0"/>
                        <a:t>Sra. </a:t>
                      </a:r>
                      <a:r>
                        <a:rPr lang="en-CA" sz="1050" dirty="0"/>
                        <a:t>Ruth AREVALO MACIAS (Chile)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1379972"/>
                  </a:ext>
                </a:extLst>
              </a:tr>
              <a:tr h="614029">
                <a:tc>
                  <a:txBody>
                    <a:bodyPr/>
                    <a:lstStyle/>
                    <a:p>
                      <a:r>
                        <a:rPr lang="fr-CA" sz="1050" b="1" dirty="0" smtClean="0"/>
                        <a:t>Europa</a:t>
                      </a:r>
                      <a:endParaRPr lang="fr-CA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050" dirty="0" smtClean="0"/>
                        <a:t>Sra. </a:t>
                      </a:r>
                      <a:r>
                        <a:rPr lang="en-CA" sz="1050" dirty="0"/>
                        <a:t>Olga LAVRENTJEVA (Estonia)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050" b="1" dirty="0" smtClean="0"/>
                        <a:t>Experta</a:t>
                      </a:r>
                      <a:endParaRPr lang="en-CA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050" dirty="0" smtClean="0"/>
                        <a:t>Sra. </a:t>
                      </a:r>
                      <a:r>
                        <a:rPr lang="en-CA" sz="1050" dirty="0"/>
                        <a:t>Magda GONZALEZ ARROYO (Costa Rica)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4910061"/>
                  </a:ext>
                </a:extLst>
              </a:tr>
              <a:tr h="442101">
                <a:tc>
                  <a:txBody>
                    <a:bodyPr/>
                    <a:lstStyle/>
                    <a:p>
                      <a:r>
                        <a:rPr lang="fr-CA" sz="1050" b="1" dirty="0" smtClean="0"/>
                        <a:t>Latinoamérica</a:t>
                      </a:r>
                      <a:r>
                        <a:rPr lang="fr-CA" sz="1050" b="1" baseline="0" dirty="0" smtClean="0"/>
                        <a:t> y el Caribe</a:t>
                      </a:r>
                      <a:endParaRPr lang="en-CA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050" dirty="0" smtClean="0"/>
                        <a:t>Sr. </a:t>
                      </a:r>
                      <a:r>
                        <a:rPr lang="en-CA" sz="1050" dirty="0"/>
                        <a:t>Francisco Adrian GUTIERREZ (Belize)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050" b="1" dirty="0" smtClean="0"/>
                        <a:t>Experto</a:t>
                      </a:r>
                      <a:endParaRPr lang="en-CA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050" dirty="0" smtClean="0"/>
                        <a:t>Sr. </a:t>
                      </a:r>
                      <a:r>
                        <a:rPr lang="en-CA" sz="1050" dirty="0"/>
                        <a:t>Thorwald GEUZE (The Netherlands)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016471"/>
                  </a:ext>
                </a:extLst>
              </a:tr>
              <a:tr h="614029">
                <a:tc>
                  <a:txBody>
                    <a:bodyPr/>
                    <a:lstStyle/>
                    <a:p>
                      <a:r>
                        <a:rPr lang="fr-CA" sz="1050" b="1" dirty="0" smtClean="0"/>
                        <a:t>Cercano</a:t>
                      </a:r>
                      <a:r>
                        <a:rPr lang="fr-CA" sz="1050" b="1" baseline="0" dirty="0" smtClean="0"/>
                        <a:t> Oriente y Norte de África</a:t>
                      </a:r>
                      <a:endParaRPr lang="en-CA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050" dirty="0" smtClean="0"/>
                        <a:t>Sr. </a:t>
                      </a:r>
                      <a:r>
                        <a:rPr lang="en-CA" sz="1050" dirty="0"/>
                        <a:t>Ahmed M. </a:t>
                      </a:r>
                      <a:r>
                        <a:rPr lang="en-CA" sz="1050" dirty="0" err="1"/>
                        <a:t>Abdellah</a:t>
                      </a:r>
                      <a:r>
                        <a:rPr lang="en-CA" sz="1050" dirty="0"/>
                        <a:t> ABDELMOTTALEB (Egypt)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050" b="1" dirty="0" smtClean="0"/>
                        <a:t>Experto</a:t>
                      </a:r>
                      <a:endParaRPr lang="fr-CA" sz="1050" b="1" dirty="0"/>
                    </a:p>
                    <a:p>
                      <a:endParaRPr lang="en-CA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050" dirty="0" smtClean="0"/>
                        <a:t>Sr. </a:t>
                      </a:r>
                      <a:r>
                        <a:rPr lang="en-CA" sz="1050" dirty="0"/>
                        <a:t>Lalith </a:t>
                      </a:r>
                      <a:r>
                        <a:rPr lang="en-CA" sz="1050" dirty="0" err="1"/>
                        <a:t>Bandula</a:t>
                      </a:r>
                      <a:r>
                        <a:rPr lang="en-CA" sz="1050" dirty="0"/>
                        <a:t> KUMARASINGHE (New Zealand)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0934578"/>
                  </a:ext>
                </a:extLst>
              </a:tr>
              <a:tr h="442101">
                <a:tc>
                  <a:txBody>
                    <a:bodyPr/>
                    <a:lstStyle/>
                    <a:p>
                      <a:r>
                        <a:rPr lang="fr-CA" sz="1050" b="1" dirty="0" smtClean="0"/>
                        <a:t>Norteamérica</a:t>
                      </a:r>
                      <a:endParaRPr lang="en-CA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050" dirty="0" smtClean="0"/>
                        <a:t>Sr. Dominique </a:t>
                      </a:r>
                      <a:r>
                        <a:rPr lang="en-CA" sz="1050" dirty="0"/>
                        <a:t>PELLETIER (Canada)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050" b="1" dirty="0" smtClean="0"/>
                        <a:t>Rep. CN</a:t>
                      </a:r>
                      <a:endParaRPr lang="en-CA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050" dirty="0" smtClean="0"/>
                        <a:t>Sr. </a:t>
                      </a:r>
                      <a:r>
                        <a:rPr lang="en-CA" sz="1050" dirty="0"/>
                        <a:t>Álvaro SEPÚLVEDA LUQUE (Chile)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2846952"/>
                  </a:ext>
                </a:extLst>
              </a:tr>
              <a:tr h="442101">
                <a:tc>
                  <a:txBody>
                    <a:bodyPr/>
                    <a:lstStyle/>
                    <a:p>
                      <a:pPr marL="0" marR="0" lvl="0" indent="0" algn="l" defTabSz="6228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050" b="1" dirty="0" smtClean="0"/>
                        <a:t>Pacífico</a:t>
                      </a:r>
                      <a:r>
                        <a:rPr lang="fr-CA" sz="1050" b="1" baseline="0" dirty="0" smtClean="0"/>
                        <a:t> Sur-Occidental</a:t>
                      </a:r>
                      <a:endParaRPr lang="en-CA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050" dirty="0" smtClean="0"/>
                        <a:t>Sr. </a:t>
                      </a:r>
                      <a:r>
                        <a:rPr lang="en-CA" sz="1050" dirty="0" err="1"/>
                        <a:t>Nilesh</a:t>
                      </a:r>
                      <a:r>
                        <a:rPr lang="en-CA" sz="1050" dirty="0"/>
                        <a:t> Ami CHAND (Fiji)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sz="1050" b="1" dirty="0" smtClean="0"/>
                        <a:t>Rep. CT ORPFs</a:t>
                      </a:r>
                      <a:endParaRPr lang="en-CA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050" dirty="0" smtClean="0"/>
                        <a:t>Sra. </a:t>
                      </a:r>
                      <a:r>
                        <a:rPr lang="en-CA" sz="1050" dirty="0"/>
                        <a:t>Stephanie BLOEM (NAPPO)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0286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5367554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dirty="0" smtClean="0"/>
              <a:t>Reuniones Virtuales del IC</a:t>
            </a:r>
            <a:r>
              <a:rPr lang="et-EE" dirty="0"/>
              <a:t/>
            </a:r>
            <a:br>
              <a:rPr lang="et-EE" dirty="0"/>
            </a:b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err="1"/>
              <a:t>en</a:t>
            </a:r>
            <a:r>
              <a:rPr lang="en-US" sz="1800" dirty="0"/>
              <a:t> </a:t>
            </a:r>
            <a:r>
              <a:rPr lang="en-US" sz="1800" dirty="0" smtClean="0"/>
              <a:t>2020,+9 </a:t>
            </a:r>
            <a:r>
              <a:rPr lang="en-US" sz="1800" dirty="0" err="1" smtClean="0"/>
              <a:t>reuniones</a:t>
            </a:r>
            <a:r>
              <a:rPr lang="en-US" sz="1800" dirty="0" smtClean="0"/>
              <a:t> </a:t>
            </a:r>
            <a:r>
              <a:rPr lang="en-US" sz="1800" dirty="0" err="1" smtClean="0"/>
              <a:t>virtuales</a:t>
            </a:r>
            <a:r>
              <a:rPr lang="en-US" sz="1800" dirty="0" smtClean="0"/>
              <a:t>,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err="1"/>
              <a:t>en</a:t>
            </a:r>
            <a:r>
              <a:rPr lang="en-US" sz="1800" dirty="0"/>
              <a:t> </a:t>
            </a:r>
            <a:r>
              <a:rPr lang="en-US" sz="1800" dirty="0" smtClean="0"/>
              <a:t>2021</a:t>
            </a:r>
            <a:r>
              <a:rPr lang="en-US" sz="1800" dirty="0"/>
              <a:t> a la </a:t>
            </a:r>
            <a:r>
              <a:rPr lang="en-US" sz="1800" dirty="0" err="1"/>
              <a:t>fecha</a:t>
            </a:r>
            <a:r>
              <a:rPr lang="en-US" sz="1800" dirty="0" smtClean="0"/>
              <a:t>, 6 </a:t>
            </a:r>
            <a:r>
              <a:rPr lang="en-US" sz="1800" dirty="0" err="1" smtClean="0"/>
              <a:t>reuniones</a:t>
            </a:r>
            <a:r>
              <a:rPr lang="en-US" sz="1800" dirty="0" smtClean="0"/>
              <a:t> </a:t>
            </a:r>
            <a:r>
              <a:rPr lang="en-US" sz="1800" dirty="0" err="1" smtClean="0"/>
              <a:t>virtuales</a:t>
            </a:r>
            <a:r>
              <a:rPr lang="en-US" sz="1800" dirty="0" smtClean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/>
              <a:t>1 </a:t>
            </a:r>
            <a:r>
              <a:rPr lang="en-US" sz="1800" dirty="0" err="1" smtClean="0"/>
              <a:t>reunión</a:t>
            </a:r>
            <a:r>
              <a:rPr lang="en-US" sz="1800" dirty="0" smtClean="0"/>
              <a:t> </a:t>
            </a:r>
            <a:r>
              <a:rPr lang="en-US" sz="1800" dirty="0" err="1" smtClean="0"/>
              <a:t>en</a:t>
            </a:r>
            <a:r>
              <a:rPr lang="en-US" sz="1800" dirty="0" smtClean="0"/>
              <a:t> </a:t>
            </a:r>
            <a:r>
              <a:rPr lang="en-US" sz="1800" dirty="0" err="1" smtClean="0"/>
              <a:t>septiembre</a:t>
            </a:r>
            <a:endParaRPr lang="en-US" sz="1800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/>
              <a:t>1 </a:t>
            </a:r>
            <a:r>
              <a:rPr lang="en-US" sz="1800" dirty="0" err="1" smtClean="0"/>
              <a:t>reunión</a:t>
            </a:r>
            <a:r>
              <a:rPr lang="en-US" sz="1800" dirty="0" smtClean="0"/>
              <a:t> de </a:t>
            </a:r>
            <a:r>
              <a:rPr lang="en-US" sz="1800" dirty="0" err="1" smtClean="0"/>
              <a:t>enfoque</a:t>
            </a:r>
            <a:r>
              <a:rPr lang="en-US" sz="1800" dirty="0" smtClean="0"/>
              <a:t> </a:t>
            </a:r>
            <a:r>
              <a:rPr lang="en-US" sz="1800" dirty="0" err="1" smtClean="0"/>
              <a:t>en</a:t>
            </a:r>
            <a:r>
              <a:rPr lang="en-US" sz="1800" dirty="0" smtClean="0"/>
              <a:t> </a:t>
            </a:r>
            <a:r>
              <a:rPr lang="en-US" sz="1800" dirty="0" err="1" smtClean="0"/>
              <a:t>noviembre</a:t>
            </a:r>
            <a:r>
              <a:rPr lang="en-US" sz="1800" dirty="0" smtClean="0"/>
              <a:t> </a:t>
            </a:r>
            <a:r>
              <a:rPr lang="en-US" sz="1800" dirty="0"/>
              <a:t>(4 </a:t>
            </a:r>
            <a:r>
              <a:rPr lang="en-US" sz="1800" dirty="0" err="1" smtClean="0"/>
              <a:t>días</a:t>
            </a:r>
            <a:r>
              <a:rPr lang="en-US" sz="1800" dirty="0" smtClean="0"/>
              <a:t> </a:t>
            </a:r>
            <a:r>
              <a:rPr lang="en-US" sz="1800" dirty="0" err="1" smtClean="0"/>
              <a:t>en</a:t>
            </a:r>
            <a:r>
              <a:rPr lang="en-US" sz="1800" dirty="0" smtClean="0"/>
              <a:t>  </a:t>
            </a:r>
            <a:r>
              <a:rPr lang="en-US" sz="1800" dirty="0"/>
              <a:t>2 </a:t>
            </a:r>
            <a:r>
              <a:rPr lang="en-US" sz="1800" dirty="0" err="1" smtClean="0"/>
              <a:t>semanas</a:t>
            </a:r>
            <a:r>
              <a:rPr lang="en-US" sz="1800" dirty="0" smtClean="0"/>
              <a:t>) </a:t>
            </a: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3397844" y="3645952"/>
            <a:ext cx="5453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474CF177-0A0F-4EE3-9ABF-A9EAA7B92E61}" type="slidenum">
              <a:rPr lang="en-GB" sz="1000" smtClean="0"/>
              <a:t>5</a:t>
            </a:fld>
            <a:r>
              <a:rPr lang="en-GB" sz="1000" dirty="0"/>
              <a:t> of 13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906405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457306"/>
            <a:ext cx="6303810" cy="685800"/>
          </a:xfrm>
        </p:spPr>
        <p:txBody>
          <a:bodyPr/>
          <a:lstStyle/>
          <a:p>
            <a:r>
              <a:rPr lang="en-GB" dirty="0" err="1" smtClean="0"/>
              <a:t>Equipos</a:t>
            </a:r>
            <a:r>
              <a:rPr lang="en-GB" dirty="0" smtClean="0"/>
              <a:t> y </a:t>
            </a:r>
            <a:r>
              <a:rPr lang="en-GB" dirty="0" err="1" smtClean="0"/>
              <a:t>subgrupos</a:t>
            </a:r>
            <a:r>
              <a:rPr lang="en-GB" dirty="0" smtClean="0"/>
              <a:t> del IC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920" y="3438626"/>
            <a:ext cx="6272571" cy="246221"/>
          </a:xfrm>
        </p:spPr>
        <p:txBody>
          <a:bodyPr/>
          <a:lstStyle/>
          <a:p>
            <a:r>
              <a:rPr lang="en-US" sz="1050" dirty="0"/>
              <a:t>* </a:t>
            </a:r>
            <a:r>
              <a:rPr lang="en-US" sz="1050" dirty="0" err="1"/>
              <a:t>ToR</a:t>
            </a:r>
            <a:r>
              <a:rPr lang="en-US" sz="1050" dirty="0"/>
              <a:t> for NRO SG approved by the IC and posted for country consultation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97844" y="3645952"/>
            <a:ext cx="5453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474CF177-0A0F-4EE3-9ABF-A9EAA7B92E61}" type="slidenum">
              <a:rPr lang="en-GB" sz="1000" smtClean="0"/>
              <a:t>6</a:t>
            </a:fld>
            <a:r>
              <a:rPr lang="en-GB" sz="1000" dirty="0"/>
              <a:t> of 13</a:t>
            </a:r>
            <a:endParaRPr lang="en-US" sz="1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752469"/>
              </p:ext>
            </p:extLst>
          </p:nvPr>
        </p:nvGraphicFramePr>
        <p:xfrm>
          <a:off x="375920" y="1116185"/>
          <a:ext cx="6583680" cy="2317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1840">
                  <a:extLst>
                    <a:ext uri="{9D8B030D-6E8A-4147-A177-3AD203B41FA5}">
                      <a16:colId xmlns:a16="http://schemas.microsoft.com/office/drawing/2014/main" val="2635712509"/>
                    </a:ext>
                  </a:extLst>
                </a:gridCol>
                <a:gridCol w="3291840">
                  <a:extLst>
                    <a:ext uri="{9D8B030D-6E8A-4147-A177-3AD203B41FA5}">
                      <a16:colId xmlns:a16="http://schemas.microsoft.com/office/drawing/2014/main" val="2792360989"/>
                    </a:ext>
                  </a:extLst>
                </a:gridCol>
              </a:tblGrid>
              <a:tr h="415163">
                <a:tc>
                  <a:txBody>
                    <a:bodyPr/>
                    <a:lstStyle/>
                    <a:p>
                      <a:r>
                        <a:rPr lang="fr-CA" dirty="0" smtClean="0"/>
                        <a:t>Subgrupos del</a:t>
                      </a:r>
                      <a:r>
                        <a:rPr lang="fr-CA" baseline="0" dirty="0" smtClean="0"/>
                        <a:t> </a:t>
                      </a:r>
                      <a:r>
                        <a:rPr lang="fr-CA" dirty="0" smtClean="0"/>
                        <a:t>IC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CA" dirty="0" smtClean="0"/>
                        <a:t>Equipos del IC </a:t>
                      </a:r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0573333"/>
                  </a:ext>
                </a:extLst>
              </a:tr>
              <a:tr h="415163">
                <a:tc>
                  <a:txBody>
                    <a:bodyPr/>
                    <a:lstStyle/>
                    <a:p>
                      <a:pPr lvl="0"/>
                      <a:r>
                        <a:rPr lang="en-US" sz="122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Prevención</a:t>
                      </a:r>
                      <a:r>
                        <a:rPr lang="en-US" sz="122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 </a:t>
                      </a:r>
                      <a:r>
                        <a:rPr lang="en-US" sz="122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solución</a:t>
                      </a:r>
                      <a:r>
                        <a:rPr lang="en-US" sz="122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n-US" sz="122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confictos</a:t>
                      </a:r>
                      <a:r>
                        <a:rPr lang="en-US" sz="122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2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(DAS</a:t>
                      </a:r>
                      <a:r>
                        <a:rPr lang="en-US" sz="122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CA" sz="122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Evaluación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la </a:t>
                      </a: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capacidad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fitosanitaria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(PCE)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CA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570282"/>
                  </a:ext>
                </a:extLst>
              </a:tr>
              <a:tr h="518670">
                <a:tc>
                  <a:txBody>
                    <a:bodyPr/>
                    <a:lstStyle/>
                    <a:p>
                      <a:pPr lvl="0"/>
                      <a:r>
                        <a:rPr lang="en-US" sz="122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Sistema de </a:t>
                      </a:r>
                      <a:r>
                        <a:rPr lang="en-US" sz="122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apoyo</a:t>
                      </a:r>
                      <a:r>
                        <a:rPr lang="en-US" sz="122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</a:t>
                      </a:r>
                      <a:r>
                        <a:rPr lang="en-US" sz="122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2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revisión</a:t>
                      </a:r>
                      <a:r>
                        <a:rPr lang="en-US" sz="122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2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</a:t>
                      </a:r>
                      <a:r>
                        <a:rPr lang="en-US" sz="122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la </a:t>
                      </a:r>
                      <a:r>
                        <a:rPr lang="en-US" sz="122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implementación</a:t>
                      </a:r>
                      <a:r>
                        <a:rPr lang="en-US" sz="122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2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(IRSS</a:t>
                      </a:r>
                      <a:r>
                        <a:rPr lang="en-US" sz="122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CA" sz="122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22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Información</a:t>
                      </a:r>
                      <a:r>
                        <a:rPr lang="en-US" sz="122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la Web</a:t>
                      </a:r>
                      <a:endParaRPr lang="en-CA" sz="122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149433"/>
                  </a:ext>
                </a:extLst>
              </a:tr>
              <a:tr h="415163">
                <a:tc>
                  <a:txBody>
                    <a:bodyPr/>
                    <a:lstStyle/>
                    <a:p>
                      <a:pPr lvl="0"/>
                      <a:r>
                        <a:rPr lang="en-US" sz="122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Grupo</a:t>
                      </a:r>
                      <a:r>
                        <a:rPr lang="en-US" sz="122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n-US" sz="122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trabajo</a:t>
                      </a:r>
                      <a:r>
                        <a:rPr lang="en-US" sz="122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n-US" sz="122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contenedores</a:t>
                      </a:r>
                      <a:r>
                        <a:rPr lang="en-US" sz="122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2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marítimos</a:t>
                      </a:r>
                      <a:r>
                        <a:rPr lang="en-US" sz="122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2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2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SCTF)</a:t>
                      </a:r>
                      <a:endParaRPr lang="en-CA" sz="122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22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Proyectos</a:t>
                      </a:r>
                      <a:endParaRPr lang="en-CA" sz="122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4171843"/>
                  </a:ext>
                </a:extLst>
              </a:tr>
              <a:tr h="415163">
                <a:tc>
                  <a:txBody>
                    <a:bodyPr/>
                    <a:lstStyle/>
                    <a:p>
                      <a:pPr marL="0" marR="0" lvl="0" indent="0" algn="l" defTabSz="6228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2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Obligaciones</a:t>
                      </a:r>
                      <a:r>
                        <a:rPr lang="en-US" sz="122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2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Nacionales</a:t>
                      </a:r>
                      <a:r>
                        <a:rPr lang="en-US" sz="122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n-US" sz="122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presentación</a:t>
                      </a:r>
                      <a:r>
                        <a:rPr lang="en-US" sz="122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n-US" sz="122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informes</a:t>
                      </a:r>
                      <a:r>
                        <a:rPr lang="en-US" sz="122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2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(NRO)*</a:t>
                      </a:r>
                      <a:endParaRPr lang="en-CA" sz="122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Fusarium </a:t>
                      </a:r>
                      <a:r>
                        <a:rPr lang="en-US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oxysporum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oc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R4T</a:t>
                      </a:r>
                      <a:endParaRPr lang="en-CA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0537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4695126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2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2800" dirty="0" smtClean="0"/>
              <a:t>Lista de temas del ICD</a:t>
            </a:r>
            <a:endParaRPr lang="et-EE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147188"/>
            <a:ext cx="6272571" cy="249876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Los </a:t>
            </a:r>
            <a:r>
              <a:rPr lang="en-US" sz="1600" dirty="0" err="1" smtClean="0"/>
              <a:t>temas</a:t>
            </a:r>
            <a:r>
              <a:rPr lang="en-US" sz="1600" dirty="0" smtClean="0"/>
              <a:t> para las </a:t>
            </a:r>
            <a:r>
              <a:rPr lang="en-US" sz="1600" dirty="0" err="1" smtClean="0"/>
              <a:t>guías</a:t>
            </a:r>
            <a:r>
              <a:rPr lang="en-US" sz="1600" dirty="0" smtClean="0"/>
              <a:t> y </a:t>
            </a:r>
            <a:r>
              <a:rPr lang="en-US" sz="1600" dirty="0" err="1" smtClean="0"/>
              <a:t>materiales</a:t>
            </a:r>
            <a:r>
              <a:rPr lang="en-US" sz="1600" dirty="0" smtClean="0"/>
              <a:t> de </a:t>
            </a:r>
            <a:r>
              <a:rPr lang="en-US" sz="1600" dirty="0" err="1" smtClean="0"/>
              <a:t>capacitación</a:t>
            </a:r>
            <a:r>
              <a:rPr lang="en-US" sz="1600" dirty="0" smtClean="0"/>
              <a:t> de la CIPF </a:t>
            </a:r>
            <a:r>
              <a:rPr lang="en-US" sz="1600" dirty="0" err="1" smtClean="0"/>
              <a:t>surgen</a:t>
            </a:r>
            <a:r>
              <a:rPr lang="en-US" sz="1600" dirty="0" smtClean="0"/>
              <a:t> de las </a:t>
            </a:r>
            <a:r>
              <a:rPr lang="en-US" sz="1600" dirty="0" err="1" smtClean="0"/>
              <a:t>propuestas</a:t>
            </a:r>
            <a:r>
              <a:rPr lang="en-US" sz="1600" dirty="0" smtClean="0"/>
              <a:t> </a:t>
            </a:r>
            <a:r>
              <a:rPr lang="en-US" sz="1600" dirty="0" err="1" smtClean="0"/>
              <a:t>enviadas</a:t>
            </a:r>
            <a:r>
              <a:rPr lang="en-US" sz="1600" dirty="0" smtClean="0"/>
              <a:t> </a:t>
            </a:r>
            <a:r>
              <a:rPr lang="en-US" sz="1600" dirty="0" err="1" smtClean="0"/>
              <a:t>durante</a:t>
            </a:r>
            <a:r>
              <a:rPr lang="en-US" sz="1600" dirty="0" smtClean="0"/>
              <a:t> las </a:t>
            </a:r>
            <a:r>
              <a:rPr lang="en-US" sz="1600" dirty="0" err="1" smtClean="0"/>
              <a:t>convocatorias</a:t>
            </a:r>
            <a:r>
              <a:rPr lang="en-US" sz="1600" dirty="0" smtClean="0"/>
              <a:t> de </a:t>
            </a:r>
            <a:r>
              <a:rPr lang="en-US" sz="1600" dirty="0" err="1" smtClean="0"/>
              <a:t>temas</a:t>
            </a:r>
            <a:r>
              <a:rPr lang="en-US" sz="1600" dirty="0" smtClean="0"/>
              <a:t> o de </a:t>
            </a:r>
            <a:r>
              <a:rPr lang="en-US" sz="1600" dirty="0" err="1" smtClean="0"/>
              <a:t>proyectos</a:t>
            </a:r>
            <a:r>
              <a:rPr lang="en-US" sz="1600" dirty="0" smtClean="0"/>
              <a:t> </a:t>
            </a:r>
            <a:r>
              <a:rPr lang="en-US" sz="1600" dirty="0" err="1" smtClean="0"/>
              <a:t>en</a:t>
            </a:r>
            <a:r>
              <a:rPr lang="en-US" sz="1600" dirty="0" smtClean="0"/>
              <a:t> </a:t>
            </a:r>
            <a:r>
              <a:rPr lang="en-US" sz="1600" dirty="0" err="1" smtClean="0"/>
              <a:t>los</a:t>
            </a:r>
            <a:r>
              <a:rPr lang="en-US" sz="1600" dirty="0" smtClean="0"/>
              <a:t> </a:t>
            </a:r>
            <a:r>
              <a:rPr lang="en-US" sz="1600" dirty="0" err="1" smtClean="0"/>
              <a:t>cuales</a:t>
            </a:r>
            <a:r>
              <a:rPr lang="en-US" sz="1600" dirty="0" smtClean="0"/>
              <a:t> la </a:t>
            </a:r>
            <a:r>
              <a:rPr lang="en-US" sz="1600" dirty="0" err="1" smtClean="0"/>
              <a:t>Secretaría</a:t>
            </a:r>
            <a:r>
              <a:rPr lang="en-US" sz="1600" dirty="0" smtClean="0"/>
              <a:t> de la CIPF </a:t>
            </a:r>
            <a:r>
              <a:rPr lang="en-US" sz="1600" dirty="0" err="1" smtClean="0"/>
              <a:t>brinda</a:t>
            </a:r>
            <a:r>
              <a:rPr lang="en-US" sz="1600" dirty="0" smtClean="0"/>
              <a:t> </a:t>
            </a:r>
            <a:r>
              <a:rPr lang="en-US" sz="1600" dirty="0" err="1" smtClean="0"/>
              <a:t>apoyo</a:t>
            </a:r>
            <a:r>
              <a:rPr lang="en-US" sz="1600" dirty="0" smtClean="0"/>
              <a:t> </a:t>
            </a:r>
            <a:r>
              <a:rPr lang="en-US" sz="1600" dirty="0" err="1" smtClean="0"/>
              <a:t>técnico</a:t>
            </a:r>
            <a:r>
              <a:rPr lang="en-US" sz="1600" dirty="0" smtClean="0"/>
              <a:t>.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El IC </a:t>
            </a:r>
            <a:r>
              <a:rPr lang="en-US" sz="1600" dirty="0" err="1" smtClean="0"/>
              <a:t>revisa</a:t>
            </a:r>
            <a:r>
              <a:rPr lang="en-US" sz="1600" dirty="0" smtClean="0"/>
              <a:t> </a:t>
            </a:r>
            <a:r>
              <a:rPr lang="en-US" sz="1600" dirty="0" err="1" smtClean="0"/>
              <a:t>frecuentemente</a:t>
            </a:r>
            <a:r>
              <a:rPr lang="en-US" sz="1600" dirty="0" smtClean="0"/>
              <a:t> </a:t>
            </a:r>
            <a:r>
              <a:rPr lang="en-US" sz="1600" dirty="0" err="1" smtClean="0"/>
              <a:t>esta</a:t>
            </a:r>
            <a:r>
              <a:rPr lang="en-US" sz="1600" dirty="0" smtClean="0"/>
              <a:t> </a:t>
            </a:r>
            <a:r>
              <a:rPr lang="en-US" sz="1600" dirty="0" err="1" smtClean="0"/>
              <a:t>lista</a:t>
            </a:r>
            <a:r>
              <a:rPr lang="en-US" sz="1600" dirty="0" smtClean="0"/>
              <a:t> para </a:t>
            </a:r>
            <a:r>
              <a:rPr lang="en-US" sz="1600" dirty="0" err="1" smtClean="0"/>
              <a:t>asegurarse</a:t>
            </a:r>
            <a:r>
              <a:rPr lang="en-US" sz="1600" dirty="0" smtClean="0"/>
              <a:t> que se </a:t>
            </a:r>
            <a:r>
              <a:rPr lang="en-US" sz="1600" dirty="0" err="1" smtClean="0"/>
              <a:t>reflejan</a:t>
            </a:r>
            <a:r>
              <a:rPr lang="en-US" sz="1600" dirty="0" smtClean="0"/>
              <a:t> las </a:t>
            </a:r>
            <a:r>
              <a:rPr lang="en-US" sz="1600" dirty="0" err="1" smtClean="0"/>
              <a:t>necesidades</a:t>
            </a:r>
            <a:r>
              <a:rPr lang="en-US" sz="1600" dirty="0" smtClean="0"/>
              <a:t> de la PCs.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EI IC </a:t>
            </a:r>
            <a:r>
              <a:rPr lang="en-US" sz="1600" dirty="0" err="1" smtClean="0"/>
              <a:t>ajusta</a:t>
            </a:r>
            <a:r>
              <a:rPr lang="en-US" sz="1600" dirty="0" smtClean="0"/>
              <a:t> las </a:t>
            </a:r>
            <a:r>
              <a:rPr lang="en-US" sz="1600" dirty="0" err="1" smtClean="0"/>
              <a:t>prioridades</a:t>
            </a:r>
            <a:r>
              <a:rPr lang="en-US" sz="1600" dirty="0" smtClean="0"/>
              <a:t> y </a:t>
            </a:r>
            <a:r>
              <a:rPr lang="en-US" sz="1600" dirty="0" err="1" smtClean="0"/>
              <a:t>recomienda</a:t>
            </a:r>
            <a:r>
              <a:rPr lang="en-US" sz="1600" dirty="0" smtClean="0"/>
              <a:t> </a:t>
            </a:r>
            <a:r>
              <a:rPr lang="en-US" sz="1600" dirty="0" err="1" smtClean="0"/>
              <a:t>agregar</a:t>
            </a:r>
            <a:r>
              <a:rPr lang="en-US" sz="1600" dirty="0" smtClean="0"/>
              <a:t> o </a:t>
            </a:r>
            <a:r>
              <a:rPr lang="en-US" sz="1600" dirty="0" err="1" smtClean="0"/>
              <a:t>eliminar</a:t>
            </a:r>
            <a:r>
              <a:rPr lang="en-US" sz="1600" dirty="0" smtClean="0"/>
              <a:t> </a:t>
            </a:r>
            <a:r>
              <a:rPr lang="en-US" sz="1600" dirty="0" err="1" smtClean="0"/>
              <a:t>temas</a:t>
            </a:r>
            <a:r>
              <a:rPr lang="en-US" sz="1600" dirty="0" smtClean="0"/>
              <a:t> a la CMF. 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La </a:t>
            </a:r>
            <a:r>
              <a:rPr lang="en-US" sz="1600" dirty="0" err="1" smtClean="0"/>
              <a:t>lista</a:t>
            </a:r>
            <a:r>
              <a:rPr lang="en-US" sz="1600" dirty="0" smtClean="0"/>
              <a:t> de </a:t>
            </a:r>
            <a:r>
              <a:rPr lang="en-US" sz="1600" dirty="0" err="1" smtClean="0"/>
              <a:t>temas</a:t>
            </a:r>
            <a:r>
              <a:rPr lang="en-US" sz="1600" dirty="0" smtClean="0"/>
              <a:t> </a:t>
            </a:r>
            <a:r>
              <a:rPr lang="en-US" sz="1600" dirty="0" err="1" smtClean="0"/>
              <a:t>adoptados</a:t>
            </a:r>
            <a:r>
              <a:rPr lang="en-US" sz="1600" dirty="0" smtClean="0"/>
              <a:t> </a:t>
            </a:r>
            <a:r>
              <a:rPr lang="en-US" sz="1600" dirty="0" err="1" smtClean="0"/>
              <a:t>por</a:t>
            </a:r>
            <a:r>
              <a:rPr lang="en-US" sz="1600" dirty="0" smtClean="0"/>
              <a:t> la CMF  se </a:t>
            </a:r>
            <a:r>
              <a:rPr lang="en-US" sz="1600" dirty="0" err="1" smtClean="0"/>
              <a:t>publica</a:t>
            </a:r>
            <a:r>
              <a:rPr lang="en-US" sz="1600" dirty="0" smtClean="0"/>
              <a:t> </a:t>
            </a:r>
            <a:r>
              <a:rPr lang="en-US" sz="1600" dirty="0" err="1" smtClean="0"/>
              <a:t>en</a:t>
            </a:r>
            <a:r>
              <a:rPr lang="en-US" sz="1600" dirty="0" smtClean="0"/>
              <a:t> el PFI.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t-EE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3397844" y="3645952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882375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598" y="0"/>
            <a:ext cx="6303810" cy="519953"/>
          </a:xfrm>
        </p:spPr>
        <p:txBody>
          <a:bodyPr/>
          <a:lstStyle/>
          <a:p>
            <a:pPr algn="ctr"/>
            <a:r>
              <a:rPr lang="et-EE" dirty="0" smtClean="0"/>
              <a:t>T</a:t>
            </a:r>
            <a:r>
              <a:rPr lang="es-CR" dirty="0" err="1" smtClean="0"/>
              <a:t>emas</a:t>
            </a:r>
            <a:r>
              <a:rPr lang="es-CR" dirty="0" smtClean="0"/>
              <a:t> del </a:t>
            </a:r>
            <a:r>
              <a:rPr lang="fr-CA" dirty="0" smtClean="0"/>
              <a:t>IC</a:t>
            </a:r>
            <a:r>
              <a:rPr lang="et-EE" dirty="0" smtClean="0"/>
              <a:t> </a:t>
            </a:r>
            <a:r>
              <a:rPr lang="es-CR" dirty="0" smtClean="0"/>
              <a:t>con</a:t>
            </a:r>
            <a:r>
              <a:rPr lang="et-EE" dirty="0" smtClean="0"/>
              <a:t> Priori</a:t>
            </a:r>
            <a:r>
              <a:rPr lang="es-CR" dirty="0" smtClean="0"/>
              <a:t>dad</a:t>
            </a:r>
            <a:r>
              <a:rPr lang="et-EE" dirty="0" smtClean="0"/>
              <a:t> </a:t>
            </a:r>
            <a:r>
              <a:rPr lang="et-EE" dirty="0"/>
              <a:t>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950" y="519953"/>
            <a:ext cx="3622469" cy="3125999"/>
          </a:xfrm>
        </p:spPr>
        <p:txBody>
          <a:bodyPr/>
          <a:lstStyle/>
          <a:p>
            <a:pPr marL="0" indent="0">
              <a:buNone/>
            </a:pPr>
            <a:r>
              <a:rPr lang="en-CA" sz="1400" b="1" dirty="0" err="1" smtClean="0"/>
              <a:t>Especificaciones</a:t>
            </a:r>
            <a:r>
              <a:rPr lang="en-CA" sz="1400" b="1" dirty="0" smtClean="0"/>
              <a:t> </a:t>
            </a:r>
            <a:r>
              <a:rPr lang="en-CA" sz="1400" b="1" dirty="0" err="1" smtClean="0"/>
              <a:t>en</a:t>
            </a:r>
            <a:r>
              <a:rPr lang="en-CA" sz="1400" b="1" dirty="0" smtClean="0"/>
              <a:t> </a:t>
            </a:r>
            <a:r>
              <a:rPr lang="en-CA" sz="1400" b="1" dirty="0" err="1" smtClean="0"/>
              <a:t>desarrollo</a:t>
            </a:r>
            <a:endParaRPr lang="en-CA" sz="1400" b="1" dirty="0"/>
          </a:p>
          <a:p>
            <a:pPr marL="342900" indent="-342900">
              <a:buFont typeface="+mj-lt"/>
              <a:buAutoNum type="arabicPeriod"/>
            </a:pPr>
            <a:r>
              <a:rPr lang="en-CA" sz="1200" dirty="0" err="1" smtClean="0"/>
              <a:t>Guía</a:t>
            </a:r>
            <a:r>
              <a:rPr lang="en-CA" sz="1200" dirty="0" smtClean="0"/>
              <a:t> </a:t>
            </a:r>
            <a:r>
              <a:rPr lang="en-CA" sz="1200" dirty="0" err="1" smtClean="0"/>
              <a:t>sobre</a:t>
            </a:r>
            <a:r>
              <a:rPr lang="en-CA" sz="1200" dirty="0" smtClean="0"/>
              <a:t> planes de </a:t>
            </a:r>
            <a:r>
              <a:rPr lang="en-CA" sz="1200" dirty="0" err="1" smtClean="0"/>
              <a:t>contingencia</a:t>
            </a:r>
            <a:endParaRPr lang="en-CA" sz="1200" dirty="0"/>
          </a:p>
          <a:p>
            <a:pPr marL="342900" indent="-342900">
              <a:buFont typeface="+mj-lt"/>
              <a:buAutoNum type="arabicPeriod"/>
            </a:pPr>
            <a:r>
              <a:rPr lang="en-CA" sz="1200" dirty="0" err="1" smtClean="0"/>
              <a:t>Curso</a:t>
            </a:r>
            <a:r>
              <a:rPr lang="en-CA" sz="1200" dirty="0" smtClean="0"/>
              <a:t> </a:t>
            </a:r>
            <a:r>
              <a:rPr lang="en-CA" sz="1200" dirty="0" err="1" smtClean="0"/>
              <a:t>en</a:t>
            </a:r>
            <a:r>
              <a:rPr lang="en-CA" sz="1200" dirty="0" smtClean="0"/>
              <a:t> </a:t>
            </a:r>
            <a:r>
              <a:rPr lang="en-CA" sz="1200" dirty="0" err="1" smtClean="0"/>
              <a:t>línea</a:t>
            </a:r>
            <a:r>
              <a:rPr lang="en-CA" sz="1200" dirty="0" smtClean="0"/>
              <a:t> </a:t>
            </a:r>
            <a:r>
              <a:rPr lang="en-CA" sz="1200" dirty="0" err="1" smtClean="0"/>
              <a:t>sobre</a:t>
            </a:r>
            <a:r>
              <a:rPr lang="en-CA" sz="1200" dirty="0" smtClean="0"/>
              <a:t> </a:t>
            </a:r>
            <a:r>
              <a:rPr lang="en-CA" sz="1200" dirty="0" err="1" smtClean="0"/>
              <a:t>inspección</a:t>
            </a:r>
            <a:r>
              <a:rPr lang="en-CA" sz="1200" dirty="0" smtClean="0"/>
              <a:t> </a:t>
            </a:r>
            <a:endParaRPr lang="en-CA" sz="1200" dirty="0"/>
          </a:p>
          <a:p>
            <a:pPr marL="342900" indent="-342900">
              <a:buFont typeface="+mj-lt"/>
              <a:buAutoNum type="arabicPeriod"/>
            </a:pPr>
            <a:r>
              <a:rPr lang="en-US" sz="1200" dirty="0" err="1" smtClean="0"/>
              <a:t>Curso</a:t>
            </a:r>
            <a:r>
              <a:rPr lang="en-US" sz="1200" dirty="0" smtClean="0"/>
              <a:t> </a:t>
            </a:r>
            <a:r>
              <a:rPr lang="en-US" sz="1200" dirty="0" err="1" smtClean="0"/>
              <a:t>en</a:t>
            </a:r>
            <a:r>
              <a:rPr lang="en-US" sz="1200" dirty="0" smtClean="0"/>
              <a:t> </a:t>
            </a:r>
            <a:r>
              <a:rPr lang="en-US" sz="1200" dirty="0" err="1" smtClean="0"/>
              <a:t>línea</a:t>
            </a:r>
            <a:r>
              <a:rPr lang="en-US" sz="1200" dirty="0" smtClean="0"/>
              <a:t> </a:t>
            </a:r>
            <a:r>
              <a:rPr lang="en-US" sz="1200" dirty="0" err="1" smtClean="0"/>
              <a:t>sobre</a:t>
            </a:r>
            <a:r>
              <a:rPr lang="en-US" sz="1200" dirty="0" smtClean="0"/>
              <a:t> </a:t>
            </a:r>
            <a:r>
              <a:rPr lang="en-US" sz="1200" dirty="0" err="1" smtClean="0"/>
              <a:t>vigilancia</a:t>
            </a:r>
            <a:r>
              <a:rPr lang="en-US" sz="1200" dirty="0" smtClean="0"/>
              <a:t>  y Obligaciones de </a:t>
            </a:r>
            <a:r>
              <a:rPr lang="en-US" sz="1200" dirty="0" err="1" smtClean="0"/>
              <a:t>información</a:t>
            </a:r>
            <a:r>
              <a:rPr lang="en-US" sz="1200" dirty="0" smtClean="0"/>
              <a:t> </a:t>
            </a:r>
            <a:endParaRPr lang="en-US" sz="1200" dirty="0"/>
          </a:p>
          <a:p>
            <a:pPr marL="342900" indent="-342900">
              <a:buFont typeface="+mj-lt"/>
              <a:buAutoNum type="arabicPeriod"/>
            </a:pPr>
            <a:r>
              <a:rPr lang="en-US" sz="1200" dirty="0" smtClean="0"/>
              <a:t>Curriculum para la </a:t>
            </a:r>
            <a:r>
              <a:rPr lang="en-US" sz="1200" dirty="0" err="1" smtClean="0"/>
              <a:t>capacitación</a:t>
            </a:r>
            <a:r>
              <a:rPr lang="en-US" sz="1200" dirty="0" smtClean="0"/>
              <a:t> de </a:t>
            </a:r>
            <a:r>
              <a:rPr lang="en-US" sz="1200" dirty="0" err="1" smtClean="0"/>
              <a:t>funcionarios</a:t>
            </a:r>
            <a:r>
              <a:rPr lang="en-US" sz="1200" dirty="0" smtClean="0"/>
              <a:t> de </a:t>
            </a:r>
            <a:r>
              <a:rPr lang="en-US" sz="1200" dirty="0" err="1" smtClean="0"/>
              <a:t>Sanidad</a:t>
            </a:r>
            <a:r>
              <a:rPr lang="en-US" sz="1200" dirty="0" smtClean="0"/>
              <a:t> Vegetal</a:t>
            </a:r>
            <a:endParaRPr lang="en-US" sz="1200" dirty="0"/>
          </a:p>
          <a:p>
            <a:pPr marL="342900" indent="-342900">
              <a:buFont typeface="+mj-lt"/>
              <a:buAutoNum type="arabicPeriod"/>
            </a:pPr>
            <a:r>
              <a:rPr lang="en-US" sz="1200" dirty="0" err="1" smtClean="0"/>
              <a:t>Guía</a:t>
            </a:r>
            <a:r>
              <a:rPr lang="en-US" sz="1200" dirty="0" smtClean="0"/>
              <a:t> para las </a:t>
            </a:r>
            <a:r>
              <a:rPr lang="en-US" sz="1200" dirty="0" err="1" smtClean="0"/>
              <a:t>ONPFsobre</a:t>
            </a:r>
            <a:r>
              <a:rPr lang="en-US" sz="1200" dirty="0" smtClean="0"/>
              <a:t> el </a:t>
            </a:r>
            <a:r>
              <a:rPr lang="en-US" sz="1200" dirty="0" err="1" smtClean="0"/>
              <a:t>Desarrollo</a:t>
            </a:r>
            <a:r>
              <a:rPr lang="en-US" sz="1200" dirty="0" smtClean="0"/>
              <a:t> de  la </a:t>
            </a:r>
            <a:r>
              <a:rPr lang="en-US" sz="1200" dirty="0" err="1" smtClean="0"/>
              <a:t>implementación</a:t>
            </a:r>
            <a:r>
              <a:rPr lang="en-US" sz="1200" dirty="0" smtClean="0"/>
              <a:t> de </a:t>
            </a:r>
            <a:r>
              <a:rPr lang="en-US" sz="1200" dirty="0" err="1" smtClean="0"/>
              <a:t>regulaciones</a:t>
            </a:r>
            <a:r>
              <a:rPr lang="en-US" sz="1200" dirty="0" smtClean="0"/>
              <a:t> y </a:t>
            </a:r>
            <a:r>
              <a:rPr lang="en-US" sz="1200" dirty="0" err="1" smtClean="0"/>
              <a:t>legislación</a:t>
            </a:r>
            <a:r>
              <a:rPr lang="en-US" sz="1200" dirty="0" smtClean="0"/>
              <a:t> para </a:t>
            </a:r>
            <a:r>
              <a:rPr lang="en-US" sz="1200" dirty="0" err="1" smtClean="0"/>
              <a:t>administrar</a:t>
            </a:r>
            <a:r>
              <a:rPr lang="en-US" sz="1200" dirty="0" smtClean="0"/>
              <a:t> el </a:t>
            </a:r>
            <a:r>
              <a:rPr lang="en-US" sz="1200" dirty="0" err="1" smtClean="0"/>
              <a:t>riesgo</a:t>
            </a:r>
            <a:r>
              <a:rPr lang="en-US" sz="1200" dirty="0" smtClean="0"/>
              <a:t> </a:t>
            </a:r>
            <a:r>
              <a:rPr lang="en-US" sz="1200" dirty="0" err="1" smtClean="0"/>
              <a:t>fitosanitario</a:t>
            </a:r>
            <a:r>
              <a:rPr lang="en-US" sz="1200" dirty="0" smtClean="0"/>
              <a:t> </a:t>
            </a:r>
            <a:r>
              <a:rPr lang="en-US" sz="1200" dirty="0" err="1" smtClean="0"/>
              <a:t>en</a:t>
            </a:r>
            <a:r>
              <a:rPr lang="en-US" sz="1200" dirty="0" smtClean="0"/>
              <a:t> </a:t>
            </a:r>
            <a:r>
              <a:rPr lang="en-US" sz="1200" dirty="0" err="1" smtClean="0"/>
              <a:t>artículos</a:t>
            </a:r>
            <a:r>
              <a:rPr lang="en-US" sz="1200" dirty="0" smtClean="0"/>
              <a:t> </a:t>
            </a:r>
            <a:r>
              <a:rPr lang="en-US" sz="1200" dirty="0" err="1" smtClean="0"/>
              <a:t>reglamentados</a:t>
            </a:r>
            <a:r>
              <a:rPr lang="en-US" sz="1200" dirty="0" smtClean="0"/>
              <a:t>  </a:t>
            </a:r>
            <a:endParaRPr lang="en-US" sz="1200" dirty="0"/>
          </a:p>
          <a:p>
            <a:pPr marL="342900" indent="-342900">
              <a:buFont typeface="+mj-lt"/>
              <a:buAutoNum type="arabicPeriod"/>
            </a:pPr>
            <a:r>
              <a:rPr lang="en-US" sz="1200" dirty="0" err="1" smtClean="0"/>
              <a:t>Guía</a:t>
            </a:r>
            <a:r>
              <a:rPr lang="en-US" sz="1200" dirty="0" smtClean="0"/>
              <a:t> para el </a:t>
            </a:r>
            <a:r>
              <a:rPr lang="en-US" sz="1200" dirty="0" err="1" smtClean="0"/>
              <a:t>desarrollo</a:t>
            </a:r>
            <a:r>
              <a:rPr lang="en-US" sz="1200" dirty="0" smtClean="0"/>
              <a:t> de </a:t>
            </a:r>
            <a:r>
              <a:rPr lang="en-US" sz="1200" dirty="0" err="1" smtClean="0"/>
              <a:t>procedimientos</a:t>
            </a:r>
            <a:r>
              <a:rPr lang="en-US" sz="1200" dirty="0" smtClean="0"/>
              <a:t> de </a:t>
            </a:r>
            <a:r>
              <a:rPr lang="en-US" sz="1200" dirty="0" err="1" smtClean="0"/>
              <a:t>seguridad</a:t>
            </a:r>
            <a:r>
              <a:rPr lang="en-US" sz="1200" dirty="0" smtClean="0"/>
              <a:t> </a:t>
            </a:r>
            <a:r>
              <a:rPr lang="en-US" sz="1200" dirty="0" err="1" smtClean="0"/>
              <a:t>fitosanitaria</a:t>
            </a:r>
            <a:r>
              <a:rPr lang="en-US" sz="1200" dirty="0" smtClean="0"/>
              <a:t>.</a:t>
            </a:r>
            <a:endParaRPr lang="en-US" sz="1200" dirty="0"/>
          </a:p>
          <a:p>
            <a:pPr marL="342900" indent="-342900">
              <a:buFont typeface="+mj-lt"/>
              <a:buAutoNum type="arabicPeriod"/>
            </a:pPr>
            <a:endParaRPr lang="fr-CA" sz="1100" dirty="0"/>
          </a:p>
          <a:p>
            <a:pPr marL="342900" indent="-342900">
              <a:buFont typeface="+mj-lt"/>
              <a:buAutoNum type="arabicPeriod"/>
            </a:pPr>
            <a:endParaRPr lang="et-EE" sz="1100" dirty="0"/>
          </a:p>
        </p:txBody>
      </p:sp>
      <p:sp>
        <p:nvSpPr>
          <p:cNvPr id="4" name="TextBox 3"/>
          <p:cNvSpPr txBox="1"/>
          <p:nvPr/>
        </p:nvSpPr>
        <p:spPr>
          <a:xfrm>
            <a:off x="3397844" y="3645952"/>
            <a:ext cx="5453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474CF177-0A0F-4EE3-9ABF-A9EAA7B92E61}" type="slidenum">
              <a:rPr lang="en-GB" sz="1000" smtClean="0"/>
              <a:t>8</a:t>
            </a:fld>
            <a:r>
              <a:rPr lang="en-GB" sz="1000" dirty="0"/>
              <a:t> of 13</a:t>
            </a:r>
            <a:endParaRPr lang="en-US" sz="10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613665" y="459268"/>
            <a:ext cx="3622469" cy="3125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>
            <a:lvl1pPr marL="232349" indent="-232349" algn="l" defTabSz="622364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74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806" indent="-193624" algn="l" defTabSz="622364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568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7263" indent="-154899" algn="l" defTabSz="622364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9828" indent="-154899" algn="l" defTabSz="622364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01010" indent="-154899" algn="l" defTabSz="622364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2704" indent="-155700" algn="l" defTabSz="62280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24105" indent="-155700" algn="l" defTabSz="62280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35506" indent="-155700" algn="l" defTabSz="62280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46907" indent="-155700" algn="l" defTabSz="62280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 dirty="0" err="1" smtClean="0"/>
              <a:t>Temas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restantes</a:t>
            </a:r>
            <a:r>
              <a:rPr lang="en-US" sz="1400" b="1" dirty="0" smtClean="0"/>
              <a:t> de </a:t>
            </a:r>
            <a:r>
              <a:rPr lang="en-US" sz="1400" b="1" dirty="0" err="1" smtClean="0"/>
              <a:t>alta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prioridad</a:t>
            </a:r>
            <a:r>
              <a:rPr lang="en-US" sz="1400" b="1" dirty="0" smtClean="0"/>
              <a:t> </a:t>
            </a:r>
          </a:p>
          <a:p>
            <a:pPr marL="0" indent="0">
              <a:buNone/>
            </a:pPr>
            <a:r>
              <a:rPr lang="en-US" sz="1400" dirty="0" smtClean="0">
                <a:ea typeface="+mn-lt"/>
                <a:cs typeface="+mn-lt"/>
              </a:rPr>
              <a:t>1.Guía </a:t>
            </a:r>
            <a:r>
              <a:rPr lang="en-US" sz="1400" dirty="0" err="1" smtClean="0">
                <a:ea typeface="+mn-lt"/>
                <a:cs typeface="+mn-lt"/>
              </a:rPr>
              <a:t>sobre</a:t>
            </a:r>
            <a:r>
              <a:rPr lang="en-US" sz="1400" dirty="0" smtClean="0">
                <a:ea typeface="+mn-lt"/>
                <a:cs typeface="+mn-lt"/>
              </a:rPr>
              <a:t> la </a:t>
            </a:r>
            <a:r>
              <a:rPr lang="en-US" sz="1400" dirty="0" err="1" smtClean="0">
                <a:ea typeface="+mn-lt"/>
                <a:cs typeface="+mn-lt"/>
              </a:rPr>
              <a:t>inspección</a:t>
            </a:r>
            <a:r>
              <a:rPr lang="en-US" sz="1400" dirty="0" smtClean="0">
                <a:ea typeface="+mn-lt"/>
                <a:cs typeface="+mn-lt"/>
              </a:rPr>
              <a:t> </a:t>
            </a:r>
            <a:r>
              <a:rPr lang="en-US" sz="1400" dirty="0" err="1" smtClean="0">
                <a:ea typeface="+mn-lt"/>
                <a:cs typeface="+mn-lt"/>
              </a:rPr>
              <a:t>fundamentada</a:t>
            </a:r>
            <a:r>
              <a:rPr lang="en-US" sz="1400" dirty="0" smtClean="0">
                <a:ea typeface="+mn-lt"/>
                <a:cs typeface="+mn-lt"/>
              </a:rPr>
              <a:t> </a:t>
            </a:r>
            <a:r>
              <a:rPr lang="en-US" sz="1400" dirty="0" err="1" smtClean="0">
                <a:ea typeface="+mn-lt"/>
                <a:cs typeface="+mn-lt"/>
              </a:rPr>
              <a:t>en</a:t>
            </a:r>
            <a:r>
              <a:rPr lang="en-US" sz="1400" dirty="0" smtClean="0">
                <a:ea typeface="+mn-lt"/>
                <a:cs typeface="+mn-lt"/>
              </a:rPr>
              <a:t> el </a:t>
            </a:r>
            <a:r>
              <a:rPr lang="en-US" sz="1400" dirty="0" err="1" smtClean="0">
                <a:ea typeface="+mn-lt"/>
                <a:cs typeface="+mn-lt"/>
              </a:rPr>
              <a:t>riesgo</a:t>
            </a:r>
            <a:r>
              <a:rPr lang="en-US" sz="1400" dirty="0" smtClean="0">
                <a:ea typeface="+mn-lt"/>
                <a:cs typeface="+mn-lt"/>
              </a:rPr>
              <a:t> </a:t>
            </a:r>
            <a:r>
              <a:rPr lang="en-US" sz="1400" dirty="0" err="1" smtClean="0">
                <a:ea typeface="+mn-lt"/>
                <a:cs typeface="+mn-lt"/>
              </a:rPr>
              <a:t>en</a:t>
            </a:r>
            <a:r>
              <a:rPr lang="en-US" sz="1400" dirty="0" smtClean="0">
                <a:ea typeface="+mn-lt"/>
                <a:cs typeface="+mn-lt"/>
              </a:rPr>
              <a:t> </a:t>
            </a:r>
            <a:r>
              <a:rPr lang="en-US" sz="1400" dirty="0" err="1" smtClean="0">
                <a:ea typeface="+mn-lt"/>
                <a:cs typeface="+mn-lt"/>
              </a:rPr>
              <a:t>envíos</a:t>
            </a:r>
            <a:r>
              <a:rPr lang="en-US" sz="1400" dirty="0">
                <a:ea typeface="+mn-lt"/>
                <a:cs typeface="+mn-lt"/>
              </a:rPr>
              <a:t> </a:t>
            </a:r>
            <a:r>
              <a:rPr lang="en-US" sz="1400" dirty="0" err="1" smtClean="0">
                <a:ea typeface="+mn-lt"/>
                <a:cs typeface="+mn-lt"/>
              </a:rPr>
              <a:t>importados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>
                <a:ea typeface="+mn-lt"/>
                <a:cs typeface="+mn-lt"/>
              </a:rPr>
              <a:t>2. </a:t>
            </a:r>
            <a:r>
              <a:rPr lang="en-US" sz="1400" dirty="0" err="1" smtClean="0">
                <a:ea typeface="+mn-lt"/>
                <a:cs typeface="+mn-lt"/>
              </a:rPr>
              <a:t>Guía</a:t>
            </a:r>
            <a:r>
              <a:rPr lang="en-US" sz="1400" dirty="0" smtClean="0">
                <a:ea typeface="+mn-lt"/>
                <a:cs typeface="+mn-lt"/>
              </a:rPr>
              <a:t> para la </a:t>
            </a:r>
            <a:r>
              <a:rPr lang="en-US" sz="1400" dirty="0" err="1">
                <a:ea typeface="+mn-lt"/>
                <a:cs typeface="+mn-lt"/>
              </a:rPr>
              <a:t>a</a:t>
            </a:r>
            <a:r>
              <a:rPr lang="en-US" sz="1400" dirty="0" err="1" smtClean="0">
                <a:ea typeface="+mn-lt"/>
                <a:cs typeface="+mn-lt"/>
              </a:rPr>
              <a:t>utorización</a:t>
            </a:r>
            <a:r>
              <a:rPr lang="en-US" sz="1400" dirty="0" smtClean="0">
                <a:ea typeface="+mn-lt"/>
                <a:cs typeface="+mn-lt"/>
              </a:rPr>
              <a:t> de </a:t>
            </a:r>
            <a:r>
              <a:rPr lang="en-US" sz="1400" dirty="0" err="1" smtClean="0">
                <a:ea typeface="+mn-lt"/>
                <a:cs typeface="+mn-lt"/>
              </a:rPr>
              <a:t>entidades</a:t>
            </a:r>
            <a:r>
              <a:rPr lang="en-US" sz="1400" dirty="0" smtClean="0">
                <a:ea typeface="+mn-lt"/>
                <a:cs typeface="+mn-lt"/>
              </a:rPr>
              <a:t> para </a:t>
            </a:r>
            <a:r>
              <a:rPr lang="en-US" sz="1400" dirty="0" err="1" smtClean="0">
                <a:ea typeface="+mn-lt"/>
                <a:cs typeface="+mn-lt"/>
              </a:rPr>
              <a:t>realizar</a:t>
            </a:r>
            <a:r>
              <a:rPr lang="en-US" sz="1400" dirty="0" smtClean="0">
                <a:ea typeface="+mn-lt"/>
                <a:cs typeface="+mn-lt"/>
              </a:rPr>
              <a:t> </a:t>
            </a:r>
            <a:r>
              <a:rPr lang="en-US" sz="1400" dirty="0" err="1" smtClean="0">
                <a:ea typeface="+mn-lt"/>
                <a:cs typeface="+mn-lt"/>
              </a:rPr>
              <a:t>acciones</a:t>
            </a:r>
            <a:r>
              <a:rPr lang="en-US" sz="1400" dirty="0" smtClean="0">
                <a:ea typeface="+mn-lt"/>
                <a:cs typeface="+mn-lt"/>
              </a:rPr>
              <a:t> </a:t>
            </a:r>
            <a:r>
              <a:rPr lang="en-US" sz="1400" dirty="0" err="1" smtClean="0">
                <a:ea typeface="+mn-lt"/>
                <a:cs typeface="+mn-lt"/>
              </a:rPr>
              <a:t>fitosanitarias</a:t>
            </a:r>
            <a:endParaRPr lang="en-US" sz="1400" dirty="0" smtClean="0">
              <a:ea typeface="+mn-lt"/>
              <a:cs typeface="+mn-lt"/>
            </a:endParaRPr>
          </a:p>
          <a:p>
            <a:pPr marL="0" indent="0">
              <a:buNone/>
            </a:pPr>
            <a:r>
              <a:rPr lang="en-US" sz="1400" dirty="0" smtClean="0">
                <a:ea typeface="+mn-lt"/>
                <a:cs typeface="+mn-lt"/>
              </a:rPr>
              <a:t>3. Kit de </a:t>
            </a:r>
            <a:r>
              <a:rPr lang="en-US" sz="1400" dirty="0" err="1" smtClean="0">
                <a:ea typeface="+mn-lt"/>
                <a:cs typeface="+mn-lt"/>
              </a:rPr>
              <a:t>capacitación</a:t>
            </a:r>
            <a:r>
              <a:rPr lang="en-US" sz="1400" dirty="0" smtClean="0">
                <a:ea typeface="+mn-lt"/>
                <a:cs typeface="+mn-lt"/>
              </a:rPr>
              <a:t> para </a:t>
            </a:r>
            <a:r>
              <a:rPr lang="en-US" sz="1400" dirty="0" err="1" smtClean="0">
                <a:ea typeface="+mn-lt"/>
                <a:cs typeface="+mn-lt"/>
              </a:rPr>
              <a:t>los</a:t>
            </a:r>
            <a:r>
              <a:rPr lang="en-US" sz="1400" dirty="0" smtClean="0">
                <a:ea typeface="+mn-lt"/>
                <a:cs typeface="+mn-lt"/>
              </a:rPr>
              <a:t> </a:t>
            </a:r>
            <a:r>
              <a:rPr lang="en-US" sz="1400" dirty="0" err="1" smtClean="0">
                <a:ea typeface="+mn-lt"/>
                <a:cs typeface="+mn-lt"/>
              </a:rPr>
              <a:t>facilitadores</a:t>
            </a:r>
            <a:r>
              <a:rPr lang="en-US" sz="1400" dirty="0" smtClean="0">
                <a:ea typeface="+mn-lt"/>
                <a:cs typeface="+mn-lt"/>
              </a:rPr>
              <a:t> de la ECF (PCE).</a:t>
            </a:r>
            <a:endParaRPr lang="en-US" sz="1400" dirty="0">
              <a:cs typeface="Arial" panose="020B0604020202020204"/>
            </a:endParaRPr>
          </a:p>
          <a:p>
            <a:pPr marL="0" indent="0">
              <a:buNone/>
            </a:pPr>
            <a:r>
              <a:rPr lang="en-US" sz="1400" dirty="0" smtClean="0"/>
              <a:t>4.Guía para la </a:t>
            </a:r>
            <a:r>
              <a:rPr lang="en-US" sz="1400" dirty="0" err="1" smtClean="0"/>
              <a:t>inspección</a:t>
            </a:r>
            <a:r>
              <a:rPr lang="en-US" sz="1400" dirty="0" smtClean="0"/>
              <a:t> de </a:t>
            </a:r>
            <a:r>
              <a:rPr lang="en-US" sz="1400" i="1" dirty="0" err="1"/>
              <a:t>Xylella</a:t>
            </a:r>
            <a:r>
              <a:rPr lang="en-US" sz="1400" i="1" dirty="0"/>
              <a:t> </a:t>
            </a:r>
            <a:r>
              <a:rPr lang="en-US" sz="1400" i="1" dirty="0" err="1"/>
              <a:t>fastidiosa</a:t>
            </a:r>
            <a:r>
              <a:rPr lang="en-US" sz="1400" i="1" dirty="0"/>
              <a:t> </a:t>
            </a:r>
            <a:r>
              <a:rPr lang="en-US" sz="1400" dirty="0" err="1" smtClean="0"/>
              <a:t>en</a:t>
            </a:r>
            <a:r>
              <a:rPr lang="en-US" sz="1400" dirty="0" smtClean="0"/>
              <a:t> </a:t>
            </a:r>
            <a:r>
              <a:rPr lang="en-US" sz="1400" dirty="0" err="1" smtClean="0"/>
              <a:t>envíos</a:t>
            </a:r>
            <a:r>
              <a:rPr lang="en-US" sz="1400" dirty="0" smtClean="0"/>
              <a:t> </a:t>
            </a:r>
            <a:r>
              <a:rPr lang="en-US" sz="1400" dirty="0" err="1" smtClean="0"/>
              <a:t>en</a:t>
            </a:r>
            <a:r>
              <a:rPr lang="en-US" sz="1400" dirty="0" smtClean="0"/>
              <a:t> </a:t>
            </a:r>
            <a:r>
              <a:rPr lang="en-US" sz="1400" dirty="0" err="1"/>
              <a:t>los</a:t>
            </a:r>
            <a:r>
              <a:rPr lang="en-US" sz="1400" dirty="0"/>
              <a:t> </a:t>
            </a:r>
            <a:r>
              <a:rPr lang="en-US" sz="1400" dirty="0" err="1"/>
              <a:t>puntos</a:t>
            </a:r>
            <a:r>
              <a:rPr lang="en-US" sz="1400" dirty="0"/>
              <a:t> de </a:t>
            </a:r>
            <a:r>
              <a:rPr lang="en-US" sz="1400" dirty="0" smtClean="0"/>
              <a:t>entrada</a:t>
            </a:r>
            <a:endParaRPr lang="en-US" sz="1400" i="1" dirty="0" smtClean="0"/>
          </a:p>
          <a:p>
            <a:pPr marL="0" indent="0">
              <a:buNone/>
            </a:pPr>
            <a:r>
              <a:rPr lang="en-US" sz="1400" dirty="0" smtClean="0"/>
              <a:t>6.Guía para la </a:t>
            </a:r>
            <a:r>
              <a:rPr lang="en-US" sz="1400" dirty="0" err="1" smtClean="0"/>
              <a:t>evaluación</a:t>
            </a:r>
            <a:r>
              <a:rPr lang="en-US" sz="1400" dirty="0" smtClean="0"/>
              <a:t> del </a:t>
            </a:r>
            <a:r>
              <a:rPr lang="en-US" sz="1400" dirty="0" err="1" smtClean="0"/>
              <a:t>riesgo</a:t>
            </a:r>
            <a:r>
              <a:rPr lang="en-US" sz="1400" dirty="0" smtClean="0"/>
              <a:t> de </a:t>
            </a:r>
            <a:r>
              <a:rPr lang="en-US" sz="1400" dirty="0" err="1" smtClean="0"/>
              <a:t>introducción</a:t>
            </a:r>
            <a:r>
              <a:rPr lang="en-US" sz="1400" dirty="0" smtClean="0"/>
              <a:t> de </a:t>
            </a:r>
            <a:r>
              <a:rPr lang="en-US" sz="1400" dirty="0" err="1" smtClean="0"/>
              <a:t>plagas</a:t>
            </a:r>
            <a:r>
              <a:rPr lang="en-US" sz="1400" dirty="0" smtClean="0"/>
              <a:t> con las </a:t>
            </a:r>
            <a:r>
              <a:rPr lang="en-US" sz="1400" dirty="0" err="1" smtClean="0"/>
              <a:t>semillas</a:t>
            </a:r>
            <a:r>
              <a:rPr lang="en-US" sz="1400" dirty="0" smtClean="0"/>
              <a:t> </a:t>
            </a:r>
            <a:r>
              <a:rPr lang="en-US" sz="1400" dirty="0"/>
              <a:t>	</a:t>
            </a:r>
            <a:endParaRPr lang="en-CA" sz="1100" dirty="0"/>
          </a:p>
          <a:p>
            <a:pPr marL="342900" indent="-342900">
              <a:buAutoNum type="arabicPeriod"/>
            </a:pPr>
            <a:endParaRPr lang="en-CA" sz="1100" dirty="0"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020084780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3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292416"/>
            <a:ext cx="6303810" cy="825474"/>
          </a:xfrm>
        </p:spPr>
        <p:txBody>
          <a:bodyPr/>
          <a:lstStyle/>
          <a:p>
            <a:pPr algn="ctr"/>
            <a:r>
              <a:rPr lang="fr-CA" sz="2400" dirty="0" smtClean="0"/>
              <a:t>Guías de la CIPF y materiales de capacitación</a:t>
            </a:r>
            <a:endParaRPr lang="en-CA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2670" y="1307995"/>
            <a:ext cx="3308930" cy="147267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CA" sz="2000" dirty="0" err="1" smtClean="0">
                <a:solidFill>
                  <a:schemeClr val="accent3">
                    <a:lumMod val="75000"/>
                  </a:schemeClr>
                </a:solidFill>
              </a:rPr>
              <a:t>Nuevas</a:t>
            </a:r>
            <a:r>
              <a:rPr lang="en-CA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CA" sz="2000" dirty="0" err="1" smtClean="0">
                <a:solidFill>
                  <a:schemeClr val="accent3">
                    <a:lumMod val="75000"/>
                  </a:schemeClr>
                </a:solidFill>
              </a:rPr>
              <a:t>publicaciones</a:t>
            </a:r>
            <a:endParaRPr lang="en-CA" sz="2000" dirty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r>
              <a:rPr lang="en-CA" sz="1600" dirty="0" smtClean="0"/>
              <a:t>La </a:t>
            </a:r>
            <a:r>
              <a:rPr lang="en-CA" sz="1600" dirty="0" err="1" smtClean="0"/>
              <a:t>guía</a:t>
            </a:r>
            <a:r>
              <a:rPr lang="en-CA" sz="1600" dirty="0" smtClean="0"/>
              <a:t> </a:t>
            </a:r>
            <a:r>
              <a:rPr lang="en-CA" sz="1600" dirty="0" err="1" smtClean="0"/>
              <a:t>sobre</a:t>
            </a:r>
            <a:r>
              <a:rPr lang="en-CA" sz="1600" dirty="0" smtClean="0"/>
              <a:t> </a:t>
            </a:r>
            <a:r>
              <a:rPr lang="en-CA" sz="1600" dirty="0" err="1" smtClean="0"/>
              <a:t>situación</a:t>
            </a:r>
            <a:r>
              <a:rPr lang="en-CA" sz="1600" dirty="0" smtClean="0"/>
              <a:t> de </a:t>
            </a:r>
            <a:r>
              <a:rPr lang="en-CA" sz="1600" dirty="0" err="1" smtClean="0"/>
              <a:t>plagas</a:t>
            </a:r>
            <a:endParaRPr lang="en-CA" sz="1600" dirty="0"/>
          </a:p>
          <a:p>
            <a:pPr lvl="1"/>
            <a:r>
              <a:rPr lang="en-CA" sz="1600" dirty="0" smtClean="0"/>
              <a:t>Video </a:t>
            </a:r>
            <a:r>
              <a:rPr lang="en-CA" sz="1600" dirty="0" err="1" smtClean="0"/>
              <a:t>sobre</a:t>
            </a:r>
            <a:r>
              <a:rPr lang="en-CA" sz="1600" dirty="0" smtClean="0"/>
              <a:t> </a:t>
            </a:r>
            <a:r>
              <a:rPr lang="en-CA" sz="1600" dirty="0" err="1" smtClean="0"/>
              <a:t>normas</a:t>
            </a:r>
            <a:r>
              <a:rPr lang="en-CA" sz="1600" dirty="0" smtClean="0"/>
              <a:t> de </a:t>
            </a:r>
            <a:r>
              <a:rPr lang="en-CA" sz="1600" dirty="0" err="1" smtClean="0"/>
              <a:t>Moscas</a:t>
            </a:r>
            <a:r>
              <a:rPr lang="en-CA" sz="1600" dirty="0" smtClean="0"/>
              <a:t> de la </a:t>
            </a:r>
            <a:r>
              <a:rPr lang="en-CA" sz="1600" dirty="0" err="1" smtClean="0"/>
              <a:t>fruta</a:t>
            </a:r>
            <a:endParaRPr lang="en-CA" sz="16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45939" y="975485"/>
            <a:ext cx="3835914" cy="2374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>
            <a:lvl1pPr marL="232349" indent="-232349" algn="l" defTabSz="622364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74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806" indent="-193624" algn="l" defTabSz="622364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568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7263" indent="-154899" algn="l" defTabSz="622364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9828" indent="-154899" algn="l" defTabSz="622364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01010" indent="-154899" algn="l" defTabSz="622364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2704" indent="-155700" algn="l" defTabSz="62280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24105" indent="-155700" algn="l" defTabSz="62280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35506" indent="-155700" algn="l" defTabSz="62280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46907" indent="-155700" algn="l" defTabSz="62280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39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 dirty="0" err="1" smtClean="0"/>
              <a:t>Recientemente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traducidos</a:t>
            </a:r>
            <a:r>
              <a:rPr lang="en-US" sz="1400" b="1" dirty="0" smtClean="0"/>
              <a:t> </a:t>
            </a:r>
            <a:r>
              <a:rPr lang="en-US" sz="1400" b="1" i="1" dirty="0" smtClean="0"/>
              <a:t>(al </a:t>
            </a:r>
            <a:r>
              <a:rPr lang="en-US" sz="1400" b="1" i="1" dirty="0" err="1" smtClean="0"/>
              <a:t>francés</a:t>
            </a:r>
            <a:r>
              <a:rPr lang="en-US" sz="1400" b="1" i="1" dirty="0" smtClean="0"/>
              <a:t>)</a:t>
            </a:r>
            <a:endParaRPr lang="en-US" sz="1400" b="1" i="1" dirty="0"/>
          </a:p>
          <a:p>
            <a:pPr marL="539782" lvl="1" indent="-228600">
              <a:buFont typeface="+mj-lt"/>
              <a:buAutoNum type="arabicPeriod"/>
            </a:pPr>
            <a:r>
              <a:rPr lang="en-US" sz="1200" dirty="0" err="1" smtClean="0"/>
              <a:t>Establecimiento</a:t>
            </a:r>
            <a:r>
              <a:rPr lang="en-US" sz="1200" dirty="0" smtClean="0"/>
              <a:t> de </a:t>
            </a:r>
            <a:r>
              <a:rPr lang="en-US" sz="1200" dirty="0" err="1" smtClean="0"/>
              <a:t>una</a:t>
            </a:r>
            <a:r>
              <a:rPr lang="en-US" sz="1200" dirty="0" smtClean="0"/>
              <a:t> ONPF</a:t>
            </a:r>
            <a:endParaRPr lang="en-US" sz="1200" dirty="0"/>
          </a:p>
          <a:p>
            <a:pPr marL="539782" lvl="1" indent="-228600">
              <a:buFont typeface="+mj-lt"/>
              <a:buAutoNum type="arabicPeriod"/>
            </a:pPr>
            <a:r>
              <a:rPr lang="en-US" sz="1200" dirty="0" err="1" smtClean="0"/>
              <a:t>Operación</a:t>
            </a:r>
            <a:r>
              <a:rPr lang="en-US" sz="1200" dirty="0" smtClean="0"/>
              <a:t> de </a:t>
            </a:r>
            <a:r>
              <a:rPr lang="en-US" sz="1200" dirty="0" err="1" smtClean="0"/>
              <a:t>una</a:t>
            </a:r>
            <a:r>
              <a:rPr lang="en-US" sz="1200" dirty="0" smtClean="0"/>
              <a:t> ONPF</a:t>
            </a:r>
            <a:endParaRPr lang="en-US" sz="1200" dirty="0"/>
          </a:p>
          <a:p>
            <a:pPr marL="539782" lvl="1" indent="-228600">
              <a:buFont typeface="+mj-lt"/>
              <a:buAutoNum type="arabicPeriod"/>
            </a:pPr>
            <a:r>
              <a:rPr lang="en-US" sz="1200" dirty="0" err="1" smtClean="0"/>
              <a:t>Verificación</a:t>
            </a:r>
            <a:r>
              <a:rPr lang="en-US" sz="1200" dirty="0" smtClean="0"/>
              <a:t> </a:t>
            </a:r>
            <a:r>
              <a:rPr lang="en-US" sz="1200" dirty="0" err="1" smtClean="0"/>
              <a:t>en</a:t>
            </a:r>
            <a:r>
              <a:rPr lang="en-US" sz="1200" dirty="0" smtClean="0"/>
              <a:t> la </a:t>
            </a:r>
            <a:r>
              <a:rPr lang="en-US" sz="1200" dirty="0" err="1" smtClean="0"/>
              <a:t>importación</a:t>
            </a:r>
            <a:endParaRPr lang="en-US" sz="1200" dirty="0"/>
          </a:p>
          <a:p>
            <a:pPr marL="539782" lvl="1" indent="-228600">
              <a:buFont typeface="+mj-lt"/>
              <a:buAutoNum type="arabicPeriod"/>
            </a:pPr>
            <a:r>
              <a:rPr lang="en-US" sz="1200" dirty="0" err="1" smtClean="0"/>
              <a:t>Certificación</a:t>
            </a:r>
            <a:r>
              <a:rPr lang="en-US" sz="1200" dirty="0" smtClean="0"/>
              <a:t> de </a:t>
            </a:r>
            <a:r>
              <a:rPr lang="en-US" sz="1200" dirty="0" err="1" smtClean="0"/>
              <a:t>exportación</a:t>
            </a:r>
            <a:endParaRPr lang="en-US" sz="1200" dirty="0" smtClean="0"/>
          </a:p>
          <a:p>
            <a:pPr marL="539782" lvl="1" indent="-228600">
              <a:buFont typeface="+mj-lt"/>
              <a:buAutoNum type="arabicPeriod"/>
            </a:pPr>
            <a:r>
              <a:rPr lang="en-US" sz="1200" dirty="0" err="1" smtClean="0"/>
              <a:t>Vigilancia</a:t>
            </a:r>
            <a:r>
              <a:rPr lang="en-US" sz="1200" dirty="0" smtClean="0"/>
              <a:t> de </a:t>
            </a:r>
            <a:r>
              <a:rPr lang="en-US" sz="1200" dirty="0" err="1" smtClean="0"/>
              <a:t>plagas</a:t>
            </a:r>
            <a:endParaRPr lang="en-US" sz="1200" dirty="0" smtClean="0"/>
          </a:p>
          <a:p>
            <a:pPr marL="539782" lvl="1" indent="-228600">
              <a:buFont typeface="+mj-lt"/>
              <a:buAutoNum type="arabicPeriod"/>
            </a:pPr>
            <a:r>
              <a:rPr lang="en-US" sz="1200" dirty="0" err="1" smtClean="0"/>
              <a:t>Comunicación</a:t>
            </a:r>
            <a:r>
              <a:rPr lang="en-US" sz="1200" dirty="0" smtClean="0"/>
              <a:t> del </a:t>
            </a:r>
            <a:r>
              <a:rPr lang="en-US" sz="1200" dirty="0" err="1" smtClean="0"/>
              <a:t>riesgo</a:t>
            </a:r>
            <a:r>
              <a:rPr lang="en-US" sz="1200" dirty="0" smtClean="0"/>
              <a:t> de </a:t>
            </a:r>
            <a:r>
              <a:rPr lang="en-US" sz="1200" dirty="0" err="1" smtClean="0"/>
              <a:t>plagas</a:t>
            </a:r>
            <a:endParaRPr lang="en-US" sz="1200" dirty="0"/>
          </a:p>
          <a:p>
            <a:pPr marL="539782" lvl="1" indent="-228600">
              <a:buFont typeface="+mj-lt"/>
              <a:buAutoNum type="arabicPeriod"/>
            </a:pPr>
            <a:r>
              <a:rPr lang="en-US" sz="1200" dirty="0" err="1" smtClean="0"/>
              <a:t>Manejo</a:t>
            </a:r>
            <a:r>
              <a:rPr lang="en-US" sz="1200" dirty="0" smtClean="0"/>
              <a:t> de las </a:t>
            </a:r>
            <a:r>
              <a:rPr lang="en-US" sz="1200" dirty="0" err="1" smtClean="0"/>
              <a:t>relaciones</a:t>
            </a:r>
            <a:r>
              <a:rPr lang="en-US" sz="1200" dirty="0" smtClean="0"/>
              <a:t> con las </a:t>
            </a:r>
            <a:r>
              <a:rPr lang="en-US" sz="1200" dirty="0" err="1" smtClean="0"/>
              <a:t>partes</a:t>
            </a:r>
            <a:r>
              <a:rPr lang="en-US" sz="1200" dirty="0" smtClean="0"/>
              <a:t> </a:t>
            </a:r>
            <a:r>
              <a:rPr lang="en-US" sz="1200" dirty="0" err="1" smtClean="0"/>
              <a:t>interesadas</a:t>
            </a:r>
            <a:endParaRPr lang="en-US" sz="1200" dirty="0"/>
          </a:p>
          <a:p>
            <a:pPr marL="539782" lvl="1" indent="-228600">
              <a:buFont typeface="+mj-lt"/>
              <a:buAutoNum type="arabicPeriod"/>
            </a:pPr>
            <a:r>
              <a:rPr lang="en-US" sz="1200" dirty="0" err="1" smtClean="0"/>
              <a:t>Ejecución</a:t>
            </a:r>
            <a:r>
              <a:rPr lang="en-US" sz="1200" dirty="0" smtClean="0"/>
              <a:t> de </a:t>
            </a:r>
            <a:r>
              <a:rPr lang="en-US" sz="1200" dirty="0" err="1" smtClean="0"/>
              <a:t>los</a:t>
            </a:r>
            <a:r>
              <a:rPr lang="en-US" sz="1200" dirty="0" smtClean="0"/>
              <a:t> </a:t>
            </a:r>
            <a:r>
              <a:rPr lang="en-US" sz="1200" dirty="0" err="1" smtClean="0"/>
              <a:t>Servicios</a:t>
            </a:r>
            <a:r>
              <a:rPr lang="en-US" sz="1200" dirty="0" smtClean="0"/>
              <a:t> de </a:t>
            </a:r>
            <a:r>
              <a:rPr lang="en-US" sz="1200" dirty="0" err="1" smtClean="0"/>
              <a:t>Diagnóstico</a:t>
            </a:r>
            <a:r>
              <a:rPr lang="en-US" sz="1200" dirty="0" smtClean="0"/>
              <a:t> </a:t>
            </a:r>
            <a:r>
              <a:rPr lang="en-US" sz="1200" dirty="0" err="1" smtClean="0"/>
              <a:t>Fitosanitario</a:t>
            </a:r>
            <a:endParaRPr lang="en-US" sz="1200" dirty="0"/>
          </a:p>
          <a:p>
            <a:pPr lvl="1"/>
            <a:endParaRPr lang="en-CA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464985" y="3350356"/>
            <a:ext cx="4428484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b="1" dirty="0" err="1" smtClean="0"/>
              <a:t>Gracias</a:t>
            </a:r>
            <a:r>
              <a:rPr lang="en-CA" b="1" dirty="0" smtClean="0"/>
              <a:t> a COLEACP </a:t>
            </a:r>
            <a:r>
              <a:rPr lang="en-CA" b="1" dirty="0" err="1" smtClean="0"/>
              <a:t>por</a:t>
            </a:r>
            <a:r>
              <a:rPr lang="en-CA" b="1" dirty="0" smtClean="0"/>
              <a:t> el </a:t>
            </a:r>
            <a:r>
              <a:rPr lang="en-CA" b="1" dirty="0" err="1" smtClean="0"/>
              <a:t>apoyo</a:t>
            </a:r>
            <a:r>
              <a:rPr lang="en-CA" b="1" dirty="0" smtClean="0"/>
              <a:t> con </a:t>
            </a:r>
            <a:r>
              <a:rPr lang="en-CA" b="1" dirty="0" err="1" smtClean="0"/>
              <a:t>estas</a:t>
            </a:r>
            <a:r>
              <a:rPr lang="en-CA" b="1" dirty="0" smtClean="0"/>
              <a:t> </a:t>
            </a:r>
            <a:r>
              <a:rPr lang="en-CA" b="1" dirty="0" err="1" smtClean="0"/>
              <a:t>traducciones</a:t>
            </a:r>
            <a:r>
              <a:rPr lang="en-CA" b="1" dirty="0" smtClean="0"/>
              <a:t>!</a:t>
            </a:r>
            <a:endParaRPr lang="en-CA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689" y="2581680"/>
            <a:ext cx="843333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187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3780</TotalTime>
  <Words>2492</Words>
  <Application>Microsoft Office PowerPoint</Application>
  <PresentationFormat>Personalizado</PresentationFormat>
  <Paragraphs>243</Paragraphs>
  <Slides>19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4" baseType="lpstr">
      <vt:lpstr>Arial</vt:lpstr>
      <vt:lpstr>Arial Unicode MS</vt:lpstr>
      <vt:lpstr>Calibri</vt:lpstr>
      <vt:lpstr>inherit</vt:lpstr>
      <vt:lpstr>Office Theme</vt:lpstr>
      <vt:lpstr>actualización del Comité de implementación y desarrollo de capacidades (CI) 2021 </vt:lpstr>
      <vt:lpstr>Contenido  </vt:lpstr>
      <vt:lpstr>Qué es el IC?</vt:lpstr>
      <vt:lpstr>MIEMBROS del IC</vt:lpstr>
      <vt:lpstr>Reuniones Virtuales del IC </vt:lpstr>
      <vt:lpstr>Equipos y subgrupos del IC</vt:lpstr>
      <vt:lpstr>Lista de temas del ICD</vt:lpstr>
      <vt:lpstr>Temas del IC con Prioridad 1</vt:lpstr>
      <vt:lpstr>Guías de la CIPF y materiales de capacitación</vt:lpstr>
      <vt:lpstr>Guías de la CIPF y materiales de capacitación</vt:lpstr>
      <vt:lpstr>Componentes del Sistema fitosanitario</vt:lpstr>
      <vt:lpstr>Programa sobre obligación nacional de presentación de informes (ONPI)</vt:lpstr>
      <vt:lpstr>Evaluación de la Capacidad Fitosanitaria (ECF)</vt:lpstr>
      <vt:lpstr>Grupo de Trabajo de Contenedores Marítimos- GTCM (SCTF por sus siglas en inglés)</vt:lpstr>
      <vt:lpstr>Programa de comercio electrónico  (e-Commerce)</vt:lpstr>
      <vt:lpstr>Sistema de apoyo y revisión en la implementación (IRSS)</vt:lpstr>
      <vt:lpstr>Programa Global de vigilancia fitosanitaria</vt:lpstr>
      <vt:lpstr>Página web de Implementación y Desarrollo de Capacidades </vt:lpstr>
      <vt:lpstr>Presentación de PowerPoint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Magda Gonzalez Arroyo</cp:lastModifiedBy>
  <cp:revision>308</cp:revision>
  <dcterms:created xsi:type="dcterms:W3CDTF">2015-09-25T08:23:42Z</dcterms:created>
  <dcterms:modified xsi:type="dcterms:W3CDTF">2021-08-09T17:25:36Z</dcterms:modified>
</cp:coreProperties>
</file>