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5" r:id="rId2"/>
  </p:sldMasterIdLst>
  <p:notesMasterIdLst>
    <p:notesMasterId r:id="rId11"/>
  </p:notesMasterIdLst>
  <p:sldIdLst>
    <p:sldId id="280" r:id="rId3"/>
    <p:sldId id="271" r:id="rId4"/>
    <p:sldId id="272" r:id="rId5"/>
    <p:sldId id="278" r:id="rId6"/>
    <p:sldId id="277" r:id="rId7"/>
    <p:sldId id="275" r:id="rId8"/>
    <p:sldId id="276" r:id="rId9"/>
    <p:sldId id="281" r:id="rId10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9008"/>
    <a:srgbClr val="EA0000"/>
    <a:srgbClr val="FDF4DA"/>
    <a:srgbClr val="FBEBD2"/>
    <a:srgbClr val="F6C233"/>
    <a:srgbClr val="D6DFEC"/>
    <a:srgbClr val="5A94C5"/>
    <a:srgbClr val="D4F5D6"/>
    <a:srgbClr val="46DE54"/>
    <a:srgbClr val="4C4C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0581" autoAdjust="0"/>
  </p:normalViewPr>
  <p:slideViewPr>
    <p:cSldViewPr snapToGrid="0" showGuides="1">
      <p:cViewPr varScale="1">
        <p:scale>
          <a:sx n="188" d="100"/>
          <a:sy n="188" d="100"/>
        </p:scale>
        <p:origin x="444" y="1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standards-committee/" TargetMode="External"/><Relationship Id="rId2" Type="http://schemas.openxmlformats.org/officeDocument/2006/relationships/hyperlink" Target="https://www.ippc.int/en/" TargetMode="External"/><Relationship Id="rId1" Type="http://schemas.openxmlformats.org/officeDocument/2006/relationships/hyperlink" Target="https://www.ippc.int/" TargetMode="External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standards-committee/" TargetMode="External"/><Relationship Id="rId2" Type="http://schemas.openxmlformats.org/officeDocument/2006/relationships/hyperlink" Target="https://www.ippc.int/en/" TargetMode="External"/><Relationship Id="rId1" Type="http://schemas.openxmlformats.org/officeDocument/2006/relationships/hyperlink" Target="https://www.ippc.int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en-US" b="1" dirty="0" err="1">
              <a:solidFill>
                <a:schemeClr val="tx1"/>
              </a:solidFill>
              <a:effectLst/>
            </a:rPr>
            <a:t>Secretaria</a:t>
          </a:r>
          <a:r>
            <a:rPr lang="en-US" b="1" dirty="0">
              <a:solidFill>
                <a:schemeClr val="tx1"/>
              </a:solidFill>
              <a:effectLst/>
            </a:rPr>
            <a:t> CIPF (2015)</a:t>
          </a: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E6FE2F-6631-483F-9025-B499BEFD585A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en-US" dirty="0" err="1">
              <a:solidFill>
                <a:schemeClr val="tx1"/>
              </a:solidFill>
              <a:effectLst/>
            </a:rPr>
            <a:t>Llamado</a:t>
          </a:r>
          <a:r>
            <a:rPr lang="en-US" dirty="0">
              <a:solidFill>
                <a:schemeClr val="tx1"/>
              </a:solidFill>
              <a:effectLst/>
            </a:rPr>
            <a:t> de </a:t>
          </a:r>
          <a:r>
            <a:rPr lang="en-US" dirty="0" err="1">
              <a:solidFill>
                <a:schemeClr val="tx1"/>
              </a:solidFill>
              <a:effectLst/>
            </a:rPr>
            <a:t>temas</a:t>
          </a:r>
          <a:r>
            <a:rPr lang="en-US" dirty="0">
              <a:solidFill>
                <a:schemeClr val="tx1"/>
              </a:solidFill>
              <a:effectLst/>
            </a:rPr>
            <a:t> del 2015: </a:t>
          </a:r>
          <a:r>
            <a:rPr lang="es-ES" dirty="0">
              <a:solidFill>
                <a:schemeClr val="tx1"/>
              </a:solidFill>
              <a:effectLst/>
            </a:rPr>
            <a:t>Se presentó el tema “Auditoría en el contexto fitosanitario”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977B2AB-1E58-4B7F-99AD-32B0E7C6C7A9}" type="par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9F9FBA-D4E7-4BAB-AD98-4A21F64B42F2}" type="sib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en-US" b="1" dirty="0">
              <a:solidFill>
                <a:schemeClr val="tx1"/>
              </a:solidFill>
              <a:effectLst/>
            </a:rPr>
            <a:t>CN Nov (2015)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E140E0-81A7-41A6-8181-D2980C9CC2C4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  <a:effectLst/>
            </a:rPr>
            <a:t>CN </a:t>
          </a:r>
          <a:r>
            <a:rPr lang="es-CL" dirty="0">
              <a:solidFill>
                <a:schemeClr val="tx1"/>
              </a:solidFill>
              <a:effectLst/>
            </a:rPr>
            <a:t>recomendó sea agregado al programa de trabajo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F9D26244-E632-40CF-B845-14A493F58856}" type="par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2F6354-FBE2-4865-B8F4-67F41C9B1D00}" type="sib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3047-4793-4611-A723-C7905524DA06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en-US" b="1" dirty="0">
              <a:solidFill>
                <a:schemeClr val="tx1"/>
              </a:solidFill>
              <a:effectLst/>
            </a:rPr>
            <a:t>CMF-11 (2016)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9CB46E-AA43-4F5A-9676-D36EEA182A58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en-US" dirty="0" err="1">
              <a:solidFill>
                <a:schemeClr val="tx1"/>
              </a:solidFill>
              <a:effectLst/>
            </a:rPr>
            <a:t>Agrega</a:t>
          </a:r>
          <a:r>
            <a:rPr lang="en-US" dirty="0">
              <a:solidFill>
                <a:schemeClr val="tx1"/>
              </a:solidFill>
              <a:effectLst/>
            </a:rPr>
            <a:t> </a:t>
          </a:r>
          <a:r>
            <a:rPr lang="en-US" dirty="0" err="1">
              <a:solidFill>
                <a:schemeClr val="tx1"/>
              </a:solidFill>
              <a:effectLst/>
            </a:rPr>
            <a:t>el</a:t>
          </a:r>
          <a:r>
            <a:rPr lang="en-US" dirty="0">
              <a:solidFill>
                <a:schemeClr val="tx1"/>
              </a:solidFill>
              <a:effectLst/>
            </a:rPr>
            <a:t> </a:t>
          </a:r>
          <a:r>
            <a:rPr lang="en-US" dirty="0" err="1">
              <a:solidFill>
                <a:schemeClr val="tx1"/>
              </a:solidFill>
              <a:effectLst/>
            </a:rPr>
            <a:t>tema</a:t>
          </a:r>
          <a:r>
            <a:rPr lang="en-US" dirty="0">
              <a:solidFill>
                <a:schemeClr val="tx1"/>
              </a:solidFill>
              <a:effectLst/>
            </a:rPr>
            <a:t> </a:t>
          </a:r>
          <a:r>
            <a:rPr lang="en-US" dirty="0" err="1">
              <a:solidFill>
                <a:schemeClr val="tx1"/>
              </a:solidFill>
              <a:effectLst/>
            </a:rPr>
            <a:t>en</a:t>
          </a:r>
          <a:r>
            <a:rPr lang="en-US" dirty="0">
              <a:solidFill>
                <a:schemeClr val="tx1"/>
              </a:solidFill>
              <a:effectLst/>
            </a:rPr>
            <a:t> </a:t>
          </a:r>
          <a:r>
            <a:rPr lang="en-US" dirty="0" err="1">
              <a:solidFill>
                <a:schemeClr val="tx1"/>
              </a:solidFill>
              <a:effectLst/>
            </a:rPr>
            <a:t>abril</a:t>
          </a:r>
          <a:r>
            <a:rPr lang="en-US" dirty="0">
              <a:solidFill>
                <a:schemeClr val="tx1"/>
              </a:solidFill>
              <a:effectLst/>
            </a:rPr>
            <a:t> 2016 (</a:t>
          </a:r>
          <a:r>
            <a:rPr lang="en-US" dirty="0" err="1">
              <a:solidFill>
                <a:schemeClr val="tx1"/>
              </a:solidFill>
              <a:effectLst/>
            </a:rPr>
            <a:t>Prioridad</a:t>
          </a:r>
          <a:r>
            <a:rPr lang="en-US" dirty="0">
              <a:solidFill>
                <a:schemeClr val="tx1"/>
              </a:solidFill>
              <a:effectLst/>
            </a:rPr>
            <a:t> 2)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120457A1-5E5D-4DA3-B1E4-57A9B035544C}" type="par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47EBE9-4426-44E4-BCB2-9D7B10335064}" type="sib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60C510-8949-4D83-9164-EA5511906B6C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en-US" b="1" dirty="0">
              <a:solidFill>
                <a:schemeClr val="tx1"/>
              </a:solidFill>
              <a:effectLst/>
            </a:rPr>
            <a:t>CN Nov (2017)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02520B0-AB26-42FE-B7D6-44DF006CB3B8}" type="par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EB8C10-2C0F-4602-B662-24CD754F2FCF}" type="sib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824AFA-9D75-4D5B-AA48-FEA62D44D7DE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es-ES" dirty="0">
              <a:solidFill>
                <a:schemeClr val="tx1"/>
              </a:solidFill>
              <a:effectLst/>
            </a:rPr>
            <a:t>El CN aprobó la Especificación 66 (Auditoría en el contexto fitosanitario) y recomendó cambiarla a la prioridad 1 (aprobada por la CMF-13 en abril de 2018)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C5E83470-8560-469E-AC39-8694860EE2C3}" type="par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3FC14-A4F5-4760-8E40-818D813AB535}" type="sib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en-US" b="1" dirty="0">
              <a:solidFill>
                <a:schemeClr val="tx1"/>
              </a:solidFill>
              <a:effectLst/>
            </a:rPr>
            <a:t>GTE (2019)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C8DFB4-BBB2-455F-B1B8-5E89982FF689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  <a:effectLst/>
            </a:rPr>
            <a:t>Primer </a:t>
          </a:r>
          <a:r>
            <a:rPr lang="en-US" dirty="0" err="1">
              <a:solidFill>
                <a:schemeClr val="tx1"/>
              </a:solidFill>
              <a:effectLst/>
            </a:rPr>
            <a:t>borrador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2C03B13-CF63-404C-ADFC-1DB2C74727B8}" type="par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B230EB-7D93-4473-9042-A6D1F5E9B701}" type="sib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/>
      <dgm:spPr>
        <a:noFill/>
        <a:ln>
          <a:solidFill>
            <a:srgbClr val="3BA7BE"/>
          </a:solidFill>
        </a:ln>
      </dgm:spPr>
      <dgm:t>
        <a:bodyPr/>
        <a:lstStyle/>
        <a:p>
          <a:r>
            <a:rPr lang="en-US" b="1" dirty="0">
              <a:solidFill>
                <a:schemeClr val="tx1"/>
              </a:solidFill>
              <a:effectLst/>
            </a:rPr>
            <a:t>CN Abril (2020)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4158E6-A16B-4CCE-877A-46E2F9DB4043}">
      <dgm:prSet phldrT="[Текст]"/>
      <dgm:spPr>
        <a:noFill/>
        <a:ln>
          <a:solidFill>
            <a:srgbClr val="3BA7BE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  <a:effectLst/>
            </a:rPr>
            <a:t>OCS </a:t>
          </a:r>
          <a:r>
            <a:rPr lang="en-US" dirty="0" err="1">
              <a:solidFill>
                <a:schemeClr val="tx1"/>
              </a:solidFill>
              <a:effectLst/>
            </a:rPr>
            <a:t>Revisión</a:t>
          </a:r>
          <a:r>
            <a:rPr lang="en-US" dirty="0">
              <a:solidFill>
                <a:schemeClr val="tx1"/>
              </a:solidFill>
              <a:effectLst/>
            </a:rPr>
            <a:t> del </a:t>
          </a:r>
          <a:r>
            <a:rPr lang="en-US" dirty="0" err="1">
              <a:solidFill>
                <a:schemeClr val="tx1"/>
              </a:solidFill>
              <a:effectLst/>
            </a:rPr>
            <a:t>borrador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BEF2FE1C-5CD6-4AA6-94E0-2BD68C4C3151}" type="par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90359E-84CC-4793-9A45-AAEEEA4D3C91}" type="sib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568BCA-C1E7-48A6-A9D3-65AEBCFDFE80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en-US" b="1" dirty="0">
              <a:solidFill>
                <a:schemeClr val="tx1"/>
              </a:solidFill>
              <a:effectLst/>
            </a:rPr>
            <a:t>1</a:t>
          </a:r>
          <a:r>
            <a:rPr lang="en-US" b="1" baseline="30000" dirty="0">
              <a:solidFill>
                <a:schemeClr val="tx1"/>
              </a:solidFill>
              <a:effectLst/>
            </a:rPr>
            <a:t>a</a:t>
          </a:r>
          <a:r>
            <a:rPr lang="en-US" b="1" dirty="0">
              <a:solidFill>
                <a:schemeClr val="tx1"/>
              </a:solidFill>
              <a:effectLst/>
            </a:rPr>
            <a:t> Consulta (2020)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  <a:effectLst/>
            </a:rPr>
            <a:t>Aprobado</a:t>
          </a:r>
          <a:r>
            <a:rPr lang="en-US" dirty="0">
              <a:solidFill>
                <a:schemeClr val="tx1"/>
              </a:solidFill>
              <a:effectLst/>
            </a:rPr>
            <a:t> para la </a:t>
          </a:r>
          <a:r>
            <a:rPr lang="en-US" dirty="0" err="1">
              <a:solidFill>
                <a:schemeClr val="tx1"/>
              </a:solidFill>
              <a:effectLst/>
            </a:rPr>
            <a:t>primera</a:t>
          </a:r>
          <a:r>
            <a:rPr lang="en-US" dirty="0">
              <a:solidFill>
                <a:schemeClr val="tx1"/>
              </a:solidFill>
              <a:effectLst/>
            </a:rPr>
            <a:t> consulta</a:t>
          </a:r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/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/>
        </a:p>
      </dgm:t>
    </dgm:pt>
    <dgm:pt modelId="{EE9A190F-3A44-4101-B990-7644DCEC03E4}">
      <dgm:prSet phldrT="[Текст]" custT="1"/>
      <dgm:spPr>
        <a:noFill/>
        <a:ln>
          <a:solidFill>
            <a:srgbClr val="5A94C5"/>
          </a:solidFill>
        </a:ln>
      </dgm:spPr>
      <dgm:t>
        <a:bodyPr/>
        <a:lstStyle/>
        <a:p>
          <a:pPr algn="ctr"/>
          <a:r>
            <a:rPr lang="en-US" sz="900" b="1" dirty="0">
              <a:solidFill>
                <a:schemeClr val="tx1"/>
              </a:solidFill>
              <a:effectLst/>
            </a:rPr>
            <a:t>CN-7 mayo (2021)</a:t>
          </a:r>
        </a:p>
        <a:p>
          <a:pPr algn="l"/>
          <a:r>
            <a:rPr lang="es-ES" sz="800" dirty="0">
              <a:solidFill>
                <a:schemeClr val="tx1"/>
              </a:solidFill>
              <a:effectLst/>
            </a:rPr>
            <a:t>El CN-7 revisó el borrador de la NIMF y lo aprobó para una segunda consulta</a:t>
          </a:r>
          <a:r>
            <a:rPr lang="en-US" sz="800" dirty="0">
              <a:solidFill>
                <a:schemeClr val="tx1"/>
              </a:solidFill>
              <a:effectLst/>
            </a:rPr>
            <a:t> </a:t>
          </a:r>
          <a:endParaRPr lang="ru-RU" sz="800" b="1" dirty="0">
            <a:solidFill>
              <a:schemeClr val="tx1"/>
            </a:solidFill>
            <a:effectLst/>
          </a:endParaRPr>
        </a:p>
      </dgm:t>
    </dgm:pt>
    <dgm:pt modelId="{89D56063-81C2-4473-ACE2-1ED4E90A0A5F}" type="parTrans" cxnId="{1D38E5EE-A250-428F-A513-E2A299FE4244}">
      <dgm:prSet/>
      <dgm:spPr/>
      <dgm:t>
        <a:bodyPr/>
        <a:lstStyle/>
        <a:p>
          <a:endParaRPr lang="es-CL"/>
        </a:p>
      </dgm:t>
    </dgm:pt>
    <dgm:pt modelId="{91D3C756-7818-4B6A-ACB0-2DA4581F68AE}" type="sibTrans" cxnId="{1D38E5EE-A250-428F-A513-E2A299FE4244}">
      <dgm:prSet/>
      <dgm:spPr/>
      <dgm:t>
        <a:bodyPr/>
        <a:lstStyle/>
        <a:p>
          <a:endParaRPr lang="es-CL"/>
        </a:p>
      </dgm:t>
    </dgm:pt>
    <dgm:pt modelId="{69B1D9B1-2A19-46D3-8C11-35FE98F20867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en-US" b="1" dirty="0">
              <a:solidFill>
                <a:schemeClr val="tx1"/>
              </a:solidFill>
              <a:effectLst/>
            </a:rPr>
            <a:t>2nd Consulta 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0719D2F4-DA5E-4A66-A14C-246A9C24A24B}" type="parTrans" cxnId="{46F996A2-77FD-4776-83B6-3AAC56856030}">
      <dgm:prSet/>
      <dgm:spPr/>
      <dgm:t>
        <a:bodyPr/>
        <a:lstStyle/>
        <a:p>
          <a:endParaRPr lang="es-CL"/>
        </a:p>
      </dgm:t>
    </dgm:pt>
    <dgm:pt modelId="{FC53CFD1-3B6A-467D-BB6B-4B3E7EB2678A}" type="sibTrans" cxnId="{46F996A2-77FD-4776-83B6-3AAC56856030}">
      <dgm:prSet/>
      <dgm:spPr/>
      <dgm:t>
        <a:bodyPr/>
        <a:lstStyle/>
        <a:p>
          <a:endParaRPr lang="es-CL"/>
        </a:p>
      </dgm:t>
    </dgm:pt>
    <dgm:pt modelId="{CCCC8B2A-AAC3-4AE9-AEC3-8245FA4C108D}" type="pres">
      <dgm:prSet presAssocID="{A8301008-09B6-4553-94BE-5D396582DC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7A370F-AEB1-4787-AE24-E6B7467A25D0}" type="pres">
      <dgm:prSet presAssocID="{20C0880A-78A5-40AE-A802-EC022A066119}" presName="node" presStyleLbl="node1" presStyleIdx="0" presStyleCnt="9" custScaleX="334218" custScaleY="155511" custLinFactNeighborX="-34684" custLinFactNeighborY="-940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A43DD8-C158-45A6-B5F3-38790936B69C}" type="pres">
      <dgm:prSet presAssocID="{E221AE80-7EF3-481C-89E2-9D70F5972647}" presName="sibTrans" presStyleLbl="sibTrans2D1" presStyleIdx="0" presStyleCnt="8"/>
      <dgm:spPr/>
      <dgm:t>
        <a:bodyPr/>
        <a:lstStyle/>
        <a:p>
          <a:endParaRPr lang="en-US"/>
        </a:p>
      </dgm:t>
    </dgm:pt>
    <dgm:pt modelId="{99953EF6-0246-4E74-8DE2-89BE221CD6E3}" type="pres">
      <dgm:prSet presAssocID="{E221AE80-7EF3-481C-89E2-9D70F5972647}" presName="connectorText" presStyleLbl="sibTrans2D1" presStyleIdx="0" presStyleCnt="8"/>
      <dgm:spPr/>
      <dgm:t>
        <a:bodyPr/>
        <a:lstStyle/>
        <a:p>
          <a:endParaRPr lang="en-US"/>
        </a:p>
      </dgm:t>
    </dgm:pt>
    <dgm:pt modelId="{BE6835C0-F11D-485E-A1EF-F79962D343C4}" type="pres">
      <dgm:prSet presAssocID="{6CA37713-CFB2-4547-9D56-9691E054E0C5}" presName="node" presStyleLbl="node1" presStyleIdx="1" presStyleCnt="9" custScaleX="254644" custScaleY="155701" custLinFactY="-30158" custLinFactNeighborX="-30964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C01E2E-2E76-4812-8D9A-ECD1E0DCE96C}" type="pres">
      <dgm:prSet presAssocID="{6308470E-9BC6-4E2A-8C06-0F8BED6D1760}" presName="sibTrans" presStyleLbl="sibTrans2D1" presStyleIdx="1" presStyleCnt="8"/>
      <dgm:spPr/>
      <dgm:t>
        <a:bodyPr/>
        <a:lstStyle/>
        <a:p>
          <a:endParaRPr lang="en-US"/>
        </a:p>
      </dgm:t>
    </dgm:pt>
    <dgm:pt modelId="{0C599D4E-9349-4394-9F50-22BC32B3E4D6}" type="pres">
      <dgm:prSet presAssocID="{6308470E-9BC6-4E2A-8C06-0F8BED6D1760}" presName="connectorText" presStyleLbl="sibTrans2D1" presStyleIdx="1" presStyleCnt="8"/>
      <dgm:spPr/>
      <dgm:t>
        <a:bodyPr/>
        <a:lstStyle/>
        <a:p>
          <a:endParaRPr lang="en-US"/>
        </a:p>
      </dgm:t>
    </dgm:pt>
    <dgm:pt modelId="{AEC35072-E06E-43CB-AD0C-4FCC5CB1EFF6}" type="pres">
      <dgm:prSet presAssocID="{82353047-4793-4611-A723-C7905524DA06}" presName="node" presStyleLbl="node1" presStyleIdx="2" presStyleCnt="9" custScaleX="207514" custScaleY="163036" custLinFactY="-26491" custLinFactNeighborX="-1011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84FA77-79F7-428A-809F-6E557E9CA2B8}" type="pres">
      <dgm:prSet presAssocID="{EBD0066D-37E3-4F8A-A165-B993A62266D2}" presName="sibTrans" presStyleLbl="sibTrans2D1" presStyleIdx="2" presStyleCnt="8"/>
      <dgm:spPr/>
      <dgm:t>
        <a:bodyPr/>
        <a:lstStyle/>
        <a:p>
          <a:endParaRPr lang="en-US"/>
        </a:p>
      </dgm:t>
    </dgm:pt>
    <dgm:pt modelId="{CD77A9E6-64C8-4218-BEBE-33B14121CC33}" type="pres">
      <dgm:prSet presAssocID="{EBD0066D-37E3-4F8A-A165-B993A62266D2}" presName="connectorText" presStyleLbl="sibTrans2D1" presStyleIdx="2" presStyleCnt="8"/>
      <dgm:spPr/>
      <dgm:t>
        <a:bodyPr/>
        <a:lstStyle/>
        <a:p>
          <a:endParaRPr lang="en-US"/>
        </a:p>
      </dgm:t>
    </dgm:pt>
    <dgm:pt modelId="{F1D6C095-34C7-43C4-AF4C-DB0CB18DFD57}" type="pres">
      <dgm:prSet presAssocID="{CB60C510-8949-4D83-9164-EA5511906B6C}" presName="node" presStyleLbl="node1" presStyleIdx="3" presStyleCnt="9" custScaleX="378334" custScaleY="168558" custLinFactY="-6715" custLinFactNeighborX="-633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8962E-4BAE-4A34-86F4-646D8D690987}" type="pres">
      <dgm:prSet presAssocID="{4FEB8C10-2C0F-4602-B662-24CD754F2FCF}" presName="sibTrans" presStyleLbl="sibTrans2D1" presStyleIdx="3" presStyleCnt="8"/>
      <dgm:spPr/>
      <dgm:t>
        <a:bodyPr/>
        <a:lstStyle/>
        <a:p>
          <a:endParaRPr lang="en-US"/>
        </a:p>
      </dgm:t>
    </dgm:pt>
    <dgm:pt modelId="{C718BC0C-1AD4-4D9A-9F6D-E27A6D97F3B9}" type="pres">
      <dgm:prSet presAssocID="{4FEB8C10-2C0F-4602-B662-24CD754F2FCF}" presName="connectorText" presStyleLbl="sibTrans2D1" presStyleIdx="3" presStyleCnt="8"/>
      <dgm:spPr/>
      <dgm:t>
        <a:bodyPr/>
        <a:lstStyle/>
        <a:p>
          <a:endParaRPr lang="en-US"/>
        </a:p>
      </dgm:t>
    </dgm:pt>
    <dgm:pt modelId="{8A9A6598-0600-4EF8-8E24-2704FCEE5982}" type="pres">
      <dgm:prSet presAssocID="{72890102-ED63-4D8A-9041-703A2F022594}" presName="node" presStyleLbl="node1" presStyleIdx="4" presStyleCnt="9" custScaleX="194145" custScaleY="96048" custLinFactY="-28198" custLinFactNeighborX="-503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608DA-E81E-4C14-820D-4E703A3700DF}" type="pres">
      <dgm:prSet presAssocID="{F9BC722A-882C-48A9-BC88-B7924C70DEB8}" presName="sibTrans" presStyleLbl="sibTrans2D1" presStyleIdx="4" presStyleCnt="8"/>
      <dgm:spPr/>
      <dgm:t>
        <a:bodyPr/>
        <a:lstStyle/>
        <a:p>
          <a:endParaRPr lang="en-US"/>
        </a:p>
      </dgm:t>
    </dgm:pt>
    <dgm:pt modelId="{C913B160-233D-42A4-915C-C69DFC97A9AD}" type="pres">
      <dgm:prSet presAssocID="{F9BC722A-882C-48A9-BC88-B7924C70DEB8}" presName="connectorText" presStyleLbl="sibTrans2D1" presStyleIdx="4" presStyleCnt="8"/>
      <dgm:spPr/>
      <dgm:t>
        <a:bodyPr/>
        <a:lstStyle/>
        <a:p>
          <a:endParaRPr lang="en-US"/>
        </a:p>
      </dgm:t>
    </dgm:pt>
    <dgm:pt modelId="{43F4DF98-0F30-4BBF-81D1-63AD2442128C}" type="pres">
      <dgm:prSet presAssocID="{F48F216F-0B5F-47A8-B6BD-9EDABEF3056B}" presName="node" presStyleLbl="node1" presStyleIdx="5" presStyleCnt="9" custScaleX="258407" custScaleY="148566" custLinFactY="-23393" custLinFactNeighborX="-1317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0C9C1-56D1-4AE1-AB76-A94EAF27492D}" type="pres">
      <dgm:prSet presAssocID="{7E9105FA-4CD0-4794-BBBD-9CFE4E767CDE}" presName="sibTrans" presStyleLbl="sibTrans2D1" presStyleIdx="5" presStyleCnt="8"/>
      <dgm:spPr/>
      <dgm:t>
        <a:bodyPr/>
        <a:lstStyle/>
        <a:p>
          <a:endParaRPr lang="en-US"/>
        </a:p>
      </dgm:t>
    </dgm:pt>
    <dgm:pt modelId="{27425BAD-999A-4009-9002-189CC66F4717}" type="pres">
      <dgm:prSet presAssocID="{7E9105FA-4CD0-4794-BBBD-9CFE4E767CDE}" presName="connectorText" presStyleLbl="sibTrans2D1" presStyleIdx="5" presStyleCnt="8"/>
      <dgm:spPr/>
      <dgm:t>
        <a:bodyPr/>
        <a:lstStyle/>
        <a:p>
          <a:endParaRPr lang="en-US"/>
        </a:p>
      </dgm:t>
    </dgm:pt>
    <dgm:pt modelId="{A21EEBD3-F00E-49DC-8010-37B31D21A16C}" type="pres">
      <dgm:prSet presAssocID="{DA568BCA-C1E7-48A6-A9D3-65AEBCFDFE80}" presName="node" presStyleLbl="node1" presStyleIdx="6" presStyleCnt="9" custScaleX="213559" custScaleY="76316" custLinFactY="-52672" custLinFactNeighborX="13542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AD742A-9AF1-49FF-BF67-A35D05E43A1C}" type="pres">
      <dgm:prSet presAssocID="{E15ADCD9-6F5D-4194-A338-CD05A6B9D464}" presName="sibTrans" presStyleLbl="sibTrans2D1" presStyleIdx="6" presStyleCnt="8"/>
      <dgm:spPr/>
      <dgm:t>
        <a:bodyPr/>
        <a:lstStyle/>
        <a:p>
          <a:endParaRPr lang="en-US"/>
        </a:p>
      </dgm:t>
    </dgm:pt>
    <dgm:pt modelId="{7472C206-E638-4244-B3F3-4B06A9F0D65F}" type="pres">
      <dgm:prSet presAssocID="{E15ADCD9-6F5D-4194-A338-CD05A6B9D464}" presName="connectorText" presStyleLbl="sibTrans2D1" presStyleIdx="6" presStyleCnt="8"/>
      <dgm:spPr/>
      <dgm:t>
        <a:bodyPr/>
        <a:lstStyle/>
        <a:p>
          <a:endParaRPr lang="en-US"/>
        </a:p>
      </dgm:t>
    </dgm:pt>
    <dgm:pt modelId="{16DA2201-4FEE-4B79-9921-745CDFA2C2D7}" type="pres">
      <dgm:prSet presAssocID="{EE9A190F-3A44-4101-B990-7644DCEC03E4}" presName="node" presStyleLbl="node1" presStyleIdx="7" presStyleCnt="9" custScaleX="213559" custScaleY="148720" custLinFactY="-21845" custLinFactNeighborX="41864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9D2EFB-63DA-4D5E-9B23-9C8AEA97F4E6}" type="pres">
      <dgm:prSet presAssocID="{91D3C756-7818-4B6A-ACB0-2DA4581F68AE}" presName="sibTrans" presStyleLbl="sibTrans2D1" presStyleIdx="7" presStyleCnt="8"/>
      <dgm:spPr/>
      <dgm:t>
        <a:bodyPr/>
        <a:lstStyle/>
        <a:p>
          <a:endParaRPr lang="en-US"/>
        </a:p>
      </dgm:t>
    </dgm:pt>
    <dgm:pt modelId="{E287F524-9146-455F-8BDD-D36B8664408A}" type="pres">
      <dgm:prSet presAssocID="{91D3C756-7818-4B6A-ACB0-2DA4581F68AE}" presName="connectorText" presStyleLbl="sibTrans2D1" presStyleIdx="7" presStyleCnt="8"/>
      <dgm:spPr/>
      <dgm:t>
        <a:bodyPr/>
        <a:lstStyle/>
        <a:p>
          <a:endParaRPr lang="en-US"/>
        </a:p>
      </dgm:t>
    </dgm:pt>
    <dgm:pt modelId="{20A91665-720C-403D-9D03-E0E03994073B}" type="pres">
      <dgm:prSet presAssocID="{69B1D9B1-2A19-46D3-8C11-35FE98F20867}" presName="node" presStyleLbl="node1" presStyleIdx="8" presStyleCnt="9" custScaleX="213559" custScaleY="76316" custLinFactX="36752" custLinFactY="-19555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377324E-6F5E-4614-A955-4FAE11BEE38D}" type="presOf" srcId="{E15ADCD9-6F5D-4194-A338-CD05A6B9D464}" destId="{BAAD742A-9AF1-49FF-BF67-A35D05E43A1C}" srcOrd="0" destOrd="0" presId="urn:microsoft.com/office/officeart/2005/8/layout/process5"/>
    <dgm:cxn modelId="{E8BEF6B7-BBF3-410D-9F74-DCD7BE3EF376}" type="presOf" srcId="{EBD0066D-37E3-4F8A-A165-B993A62266D2}" destId="{A884FA77-79F7-428A-809F-6E557E9CA2B8}" srcOrd="0" destOrd="0" presId="urn:microsoft.com/office/officeart/2005/8/layout/process5"/>
    <dgm:cxn modelId="{1CD173C5-B0FC-4D4F-9C9F-685004832CA9}" srcId="{A8301008-09B6-4553-94BE-5D396582DCC8}" destId="{CB60C510-8949-4D83-9164-EA5511906B6C}" srcOrd="3" destOrd="0" parTransId="{302520B0-AB26-42FE-B7D6-44DF006CB3B8}" sibTransId="{4FEB8C10-2C0F-4602-B662-24CD754F2FCF}"/>
    <dgm:cxn modelId="{7DEB7967-2134-42F8-87E9-9BC99B4102EB}" type="presOf" srcId="{6308470E-9BC6-4E2A-8C06-0F8BED6D1760}" destId="{0C599D4E-9349-4394-9F50-22BC32B3E4D6}" srcOrd="1" destOrd="0" presId="urn:microsoft.com/office/officeart/2005/8/layout/process5"/>
    <dgm:cxn modelId="{6EA17B8E-E9DB-468A-9EBF-8B47BE08C15B}" type="presOf" srcId="{7E9105FA-4CD0-4794-BBBD-9CFE4E767CDE}" destId="{E140C9C1-56D1-4AE1-AB76-A94EAF27492D}" srcOrd="0" destOrd="0" presId="urn:microsoft.com/office/officeart/2005/8/layout/process5"/>
    <dgm:cxn modelId="{4DF5D122-70D4-4409-908B-152E4022D6F8}" srcId="{F48F216F-0B5F-47A8-B6BD-9EDABEF3056B}" destId="{524158E6-A16B-4CCE-877A-46E2F9DB4043}" srcOrd="0" destOrd="0" parTransId="{BEF2FE1C-5CD6-4AA6-94E0-2BD68C4C3151}" sibTransId="{6790359E-84CC-4793-9A45-AAEEEA4D3C91}"/>
    <dgm:cxn modelId="{44F81D83-8C61-4EA8-A698-D9455225E394}" type="presOf" srcId="{4FEB8C10-2C0F-4602-B662-24CD754F2FCF}" destId="{D808962E-4BAE-4A34-86F4-646D8D690987}" srcOrd="0" destOrd="0" presId="urn:microsoft.com/office/officeart/2005/8/layout/process5"/>
    <dgm:cxn modelId="{D460BF8E-F380-4A2F-AFF4-AFADB9C81C3D}" srcId="{20C0880A-78A5-40AE-A802-EC022A066119}" destId="{0CE6FE2F-6631-483F-9025-B499BEFD585A}" srcOrd="0" destOrd="0" parTransId="{2977B2AB-1E58-4B7F-99AD-32B0E7C6C7A9}" sibTransId="{DC9F9FBA-D4E7-4BAB-AD98-4A21F64B42F2}"/>
    <dgm:cxn modelId="{CD6DE781-F8F8-4595-83C8-0A853CE7CA50}" type="presOf" srcId="{AEE140E0-81A7-41A6-8181-D2980C9CC2C4}" destId="{BE6835C0-F11D-485E-A1EF-F79962D343C4}" srcOrd="0" destOrd="1" presId="urn:microsoft.com/office/officeart/2005/8/layout/process5"/>
    <dgm:cxn modelId="{46F996A2-77FD-4776-83B6-3AAC56856030}" srcId="{A8301008-09B6-4553-94BE-5D396582DCC8}" destId="{69B1D9B1-2A19-46D3-8C11-35FE98F20867}" srcOrd="8" destOrd="0" parTransId="{0719D2F4-DA5E-4A66-A14C-246A9C24A24B}" sibTransId="{FC53CFD1-3B6A-467D-BB6B-4B3E7EB2678A}"/>
    <dgm:cxn modelId="{1C9B7ECF-28CB-4656-BE3F-A1F0477DD078}" type="presOf" srcId="{0CE6FE2F-6631-483F-9025-B499BEFD585A}" destId="{5A7A370F-AEB1-4787-AE24-E6B7467A25D0}" srcOrd="0" destOrd="1" presId="urn:microsoft.com/office/officeart/2005/8/layout/process5"/>
    <dgm:cxn modelId="{EDD1D0A7-7E1C-47FA-8B06-7AC030F38387}" type="presOf" srcId="{7E9105FA-4CD0-4794-BBBD-9CFE4E767CDE}" destId="{27425BAD-999A-4009-9002-189CC66F4717}" srcOrd="1" destOrd="0" presId="urn:microsoft.com/office/officeart/2005/8/layout/process5"/>
    <dgm:cxn modelId="{781B16E5-0FA3-45AC-A1DF-C8CFEF52E2C6}" type="presOf" srcId="{EBD0066D-37E3-4F8A-A165-B993A62266D2}" destId="{CD77A9E6-64C8-4218-BEBE-33B14121CC33}" srcOrd="1" destOrd="0" presId="urn:microsoft.com/office/officeart/2005/8/layout/process5"/>
    <dgm:cxn modelId="{73FDFEF6-75B7-4186-9AD2-AFF7F23CC97A}" type="presOf" srcId="{F9BC722A-882C-48A9-BC88-B7924C70DEB8}" destId="{DA9608DA-E81E-4C14-820D-4E703A3700DF}" srcOrd="0" destOrd="0" presId="urn:microsoft.com/office/officeart/2005/8/layout/process5"/>
    <dgm:cxn modelId="{1D38E5EE-A250-428F-A513-E2A299FE4244}" srcId="{A8301008-09B6-4553-94BE-5D396582DCC8}" destId="{EE9A190F-3A44-4101-B990-7644DCEC03E4}" srcOrd="7" destOrd="0" parTransId="{89D56063-81C2-4473-ACE2-1ED4E90A0A5F}" sibTransId="{91D3C756-7818-4B6A-ACB0-2DA4581F68AE}"/>
    <dgm:cxn modelId="{54EF21AD-85DC-48D5-8FD5-E62526322727}" srcId="{6CA37713-CFB2-4547-9D56-9691E054E0C5}" destId="{AEE140E0-81A7-41A6-8181-D2980C9CC2C4}" srcOrd="0" destOrd="0" parTransId="{F9D26244-E632-40CF-B845-14A493F58856}" sibTransId="{DA2F6354-FBE2-4865-B8F4-67F41C9B1D00}"/>
    <dgm:cxn modelId="{9F075075-9A16-4EAE-865C-A6573F15E835}" type="presOf" srcId="{6CA37713-CFB2-4547-9D56-9691E054E0C5}" destId="{BE6835C0-F11D-485E-A1EF-F79962D343C4}" srcOrd="0" destOrd="0" presId="urn:microsoft.com/office/officeart/2005/8/layout/process5"/>
    <dgm:cxn modelId="{8D54C6BD-4784-47A4-9A29-836F43B1EFBA}" srcId="{72890102-ED63-4D8A-9041-703A2F022594}" destId="{6BC8DFB4-BBB2-455F-B1B8-5E89982FF689}" srcOrd="0" destOrd="0" parTransId="{22C03B13-CF63-404C-ADFC-1DB2C74727B8}" sibTransId="{BFB230EB-7D93-4473-9042-A6D1F5E9B701}"/>
    <dgm:cxn modelId="{02EEC030-A455-45D8-9949-E4507580F535}" type="presOf" srcId="{DEF798AB-2F55-44DF-8375-8C9F09D12D2A}" destId="{43F4DF98-0F30-4BBF-81D1-63AD2442128C}" srcOrd="0" destOrd="2" presId="urn:microsoft.com/office/officeart/2005/8/layout/process5"/>
    <dgm:cxn modelId="{CF8D9A19-9EF9-4D93-8CDD-72141A57B472}" type="presOf" srcId="{F9BC722A-882C-48A9-BC88-B7924C70DEB8}" destId="{C913B160-233D-42A4-915C-C69DFC97A9AD}" srcOrd="1" destOrd="0" presId="urn:microsoft.com/office/officeart/2005/8/layout/process5"/>
    <dgm:cxn modelId="{8A8B4DC1-1ED9-4318-A6E8-545BC8149561}" srcId="{CB60C510-8949-4D83-9164-EA5511906B6C}" destId="{29824AFA-9D75-4D5B-AA48-FEA62D44D7DE}" srcOrd="0" destOrd="0" parTransId="{C5E83470-8560-469E-AC39-8694860EE2C3}" sibTransId="{B6A3FC14-A4F5-4760-8E40-818D813AB535}"/>
    <dgm:cxn modelId="{53351B5D-AE23-4B61-8F7D-9495CFCDA4F4}" srcId="{A8301008-09B6-4553-94BE-5D396582DCC8}" destId="{F48F216F-0B5F-47A8-B6BD-9EDABEF3056B}" srcOrd="5" destOrd="0" parTransId="{EA38D269-5A2D-4F32-9650-E89C50B723B4}" sibTransId="{7E9105FA-4CD0-4794-BBBD-9CFE4E767CDE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4BE12F57-5DF3-4AF5-A5AE-7AAC5D7351A1}" type="presOf" srcId="{524158E6-A16B-4CCE-877A-46E2F9DB4043}" destId="{43F4DF98-0F30-4BBF-81D1-63AD2442128C}" srcOrd="0" destOrd="1" presId="urn:microsoft.com/office/officeart/2005/8/layout/process5"/>
    <dgm:cxn modelId="{9E4BFDBA-CF51-470E-9E58-BEFC97F91258}" type="presOf" srcId="{91D3C756-7818-4B6A-ACB0-2DA4581F68AE}" destId="{E287F524-9146-455F-8BDD-D36B8664408A}" srcOrd="1" destOrd="0" presId="urn:microsoft.com/office/officeart/2005/8/layout/process5"/>
    <dgm:cxn modelId="{4A41038D-EF8F-4941-A717-28C63064FFF5}" srcId="{82353047-4793-4611-A723-C7905524DA06}" destId="{039CB46E-AA43-4F5A-9676-D36EEA182A58}" srcOrd="0" destOrd="0" parTransId="{120457A1-5E5D-4DA3-B1E4-57A9B035544C}" sibTransId="{F247EBE9-4426-44E4-BCB2-9D7B10335064}"/>
    <dgm:cxn modelId="{5DA1F345-26D1-4341-9C3D-E4368E8E2B56}" type="presOf" srcId="{F48F216F-0B5F-47A8-B6BD-9EDABEF3056B}" destId="{43F4DF98-0F30-4BBF-81D1-63AD2442128C}" srcOrd="0" destOrd="0" presId="urn:microsoft.com/office/officeart/2005/8/layout/process5"/>
    <dgm:cxn modelId="{E5FD09C7-AE1D-439C-BFA1-7F2FBBEA5C41}" type="presOf" srcId="{72890102-ED63-4D8A-9041-703A2F022594}" destId="{8A9A6598-0600-4EF8-8E24-2704FCEE5982}" srcOrd="0" destOrd="0" presId="urn:microsoft.com/office/officeart/2005/8/layout/process5"/>
    <dgm:cxn modelId="{6E92ED22-C6B5-48D7-BE76-E3CA680B730F}" type="presOf" srcId="{E221AE80-7EF3-481C-89E2-9D70F5972647}" destId="{84A43DD8-C158-45A6-B5F3-38790936B69C}" srcOrd="0" destOrd="0" presId="urn:microsoft.com/office/officeart/2005/8/layout/process5"/>
    <dgm:cxn modelId="{55CFCEEB-7178-477B-B1D3-86FD4E25EA3E}" srcId="{F48F216F-0B5F-47A8-B6BD-9EDABEF3056B}" destId="{DEF798AB-2F55-44DF-8375-8C9F09D12D2A}" srcOrd="1" destOrd="0" parTransId="{262F6164-06E2-4680-95B6-EDF6AED7A5F4}" sibTransId="{6ECAC9A2-6E8E-4449-8489-D78945DF24D5}"/>
    <dgm:cxn modelId="{514B6E48-7BBA-405D-A16C-40F8BE72CCBA}" srcId="{A8301008-09B6-4553-94BE-5D396582DCC8}" destId="{DA568BCA-C1E7-48A6-A9D3-65AEBCFDFE80}" srcOrd="6" destOrd="0" parTransId="{3157E311-2075-4F26-A323-35D2164266DB}" sibTransId="{E15ADCD9-6F5D-4194-A338-CD05A6B9D464}"/>
    <dgm:cxn modelId="{0EF5C1DA-8E8A-4E52-82C0-96DCFA76BFFA}" type="presOf" srcId="{29824AFA-9D75-4D5B-AA48-FEA62D44D7DE}" destId="{F1D6C095-34C7-43C4-AF4C-DB0CB18DFD57}" srcOrd="0" destOrd="1" presId="urn:microsoft.com/office/officeart/2005/8/layout/process5"/>
    <dgm:cxn modelId="{EF0AF522-9380-4E85-B9C0-2EF68164B08B}" type="presOf" srcId="{6308470E-9BC6-4E2A-8C06-0F8BED6D1760}" destId="{36C01E2E-2E76-4812-8D9A-ECD1E0DCE96C}" srcOrd="0" destOrd="0" presId="urn:microsoft.com/office/officeart/2005/8/layout/process5"/>
    <dgm:cxn modelId="{A793BED1-73F1-497C-874A-E4A60654B27A}" type="presOf" srcId="{A8301008-09B6-4553-94BE-5D396582DCC8}" destId="{CCCC8B2A-AAC3-4AE9-AEC3-8245FA4C108D}" srcOrd="0" destOrd="0" presId="urn:microsoft.com/office/officeart/2005/8/layout/process5"/>
    <dgm:cxn modelId="{A68AB589-BD47-41E7-AEFC-A7081B22D4DE}" type="presOf" srcId="{6BC8DFB4-BBB2-455F-B1B8-5E89982FF689}" destId="{8A9A6598-0600-4EF8-8E24-2704FCEE5982}" srcOrd="0" destOrd="1" presId="urn:microsoft.com/office/officeart/2005/8/layout/process5"/>
    <dgm:cxn modelId="{4D9400DE-FCB7-4338-BB56-F48F7EC75729}" type="presOf" srcId="{E221AE80-7EF3-481C-89E2-9D70F5972647}" destId="{99953EF6-0246-4E74-8DE2-89BE221CD6E3}" srcOrd="1" destOrd="0" presId="urn:microsoft.com/office/officeart/2005/8/layout/process5"/>
    <dgm:cxn modelId="{D51914DF-7A03-4E12-92C6-6E455063CE85}" srcId="{A8301008-09B6-4553-94BE-5D396582DCC8}" destId="{72890102-ED63-4D8A-9041-703A2F022594}" srcOrd="4" destOrd="0" parTransId="{AD0F6CFB-3E13-4E31-B640-AFC3BB8A3A17}" sibTransId="{F9BC722A-882C-48A9-BC88-B7924C70DEB8}"/>
    <dgm:cxn modelId="{EDBD7CBA-8AB5-4DE7-A114-5B55A86F3807}" type="presOf" srcId="{039CB46E-AA43-4F5A-9676-D36EEA182A58}" destId="{AEC35072-E06E-43CB-AD0C-4FCC5CB1EFF6}" srcOrd="0" destOrd="1" presId="urn:microsoft.com/office/officeart/2005/8/layout/process5"/>
    <dgm:cxn modelId="{CCC258DA-089A-42CA-96CD-AFFA1C968424}" type="presOf" srcId="{91D3C756-7818-4B6A-ACB0-2DA4581F68AE}" destId="{A79D2EFB-63DA-4D5E-9B23-9C8AEA97F4E6}" srcOrd="0" destOrd="0" presId="urn:microsoft.com/office/officeart/2005/8/layout/process5"/>
    <dgm:cxn modelId="{A404F011-F791-495D-A1C5-94ED2D48EA41}" type="presOf" srcId="{4FEB8C10-2C0F-4602-B662-24CD754F2FCF}" destId="{C718BC0C-1AD4-4D9A-9F6D-E27A6D97F3B9}" srcOrd="1" destOrd="0" presId="urn:microsoft.com/office/officeart/2005/8/layout/process5"/>
    <dgm:cxn modelId="{B1A765EE-6C30-4227-90BD-597F65D18B54}" srcId="{A8301008-09B6-4553-94BE-5D396582DCC8}" destId="{82353047-4793-4611-A723-C7905524DA06}" srcOrd="2" destOrd="0" parTransId="{0FC76FA1-D479-4411-A35A-DB5028727649}" sibTransId="{EBD0066D-37E3-4F8A-A165-B993A62266D2}"/>
    <dgm:cxn modelId="{3CA91693-C108-4147-9FA5-87DA84C5C933}" type="presOf" srcId="{CB60C510-8949-4D83-9164-EA5511906B6C}" destId="{F1D6C095-34C7-43C4-AF4C-DB0CB18DFD57}" srcOrd="0" destOrd="0" presId="urn:microsoft.com/office/officeart/2005/8/layout/process5"/>
    <dgm:cxn modelId="{AC35C1A9-1920-4116-886C-4B3C1E616564}" type="presOf" srcId="{20C0880A-78A5-40AE-A802-EC022A066119}" destId="{5A7A370F-AEB1-4787-AE24-E6B7467A25D0}" srcOrd="0" destOrd="0" presId="urn:microsoft.com/office/officeart/2005/8/layout/process5"/>
    <dgm:cxn modelId="{C950BF23-C068-4A84-A14A-5D4266B79AA8}" type="presOf" srcId="{EE9A190F-3A44-4101-B990-7644DCEC03E4}" destId="{16DA2201-4FEE-4B79-9921-745CDFA2C2D7}" srcOrd="0" destOrd="0" presId="urn:microsoft.com/office/officeart/2005/8/layout/process5"/>
    <dgm:cxn modelId="{79C43FE4-4991-4D36-A755-9E510D628DD5}" type="presOf" srcId="{E15ADCD9-6F5D-4194-A338-CD05A6B9D464}" destId="{7472C206-E638-4244-B3F3-4B06A9F0D65F}" srcOrd="1" destOrd="0" presId="urn:microsoft.com/office/officeart/2005/8/layout/process5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EE548497-3AD7-420B-BAEB-6926E8D48511}" type="presOf" srcId="{DA568BCA-C1E7-48A6-A9D3-65AEBCFDFE80}" destId="{A21EEBD3-F00E-49DC-8010-37B31D21A16C}" srcOrd="0" destOrd="0" presId="urn:microsoft.com/office/officeart/2005/8/layout/process5"/>
    <dgm:cxn modelId="{0610671B-7028-48DF-84BE-A7434A8DACBD}" type="presOf" srcId="{82353047-4793-4611-A723-C7905524DA06}" destId="{AEC35072-E06E-43CB-AD0C-4FCC5CB1EFF6}" srcOrd="0" destOrd="0" presId="urn:microsoft.com/office/officeart/2005/8/layout/process5"/>
    <dgm:cxn modelId="{E686E4C0-AFEA-4FF4-B80E-170663087EA8}" type="presOf" srcId="{69B1D9B1-2A19-46D3-8C11-35FE98F20867}" destId="{20A91665-720C-403D-9D03-E0E03994073B}" srcOrd="0" destOrd="0" presId="urn:microsoft.com/office/officeart/2005/8/layout/process5"/>
    <dgm:cxn modelId="{8C03CCE6-22D6-4862-9EF4-FA1BC26B8E29}" type="presParOf" srcId="{CCCC8B2A-AAC3-4AE9-AEC3-8245FA4C108D}" destId="{5A7A370F-AEB1-4787-AE24-E6B7467A25D0}" srcOrd="0" destOrd="0" presId="urn:microsoft.com/office/officeart/2005/8/layout/process5"/>
    <dgm:cxn modelId="{94BE086D-EC88-4E01-8D2D-CB997AC70A66}" type="presParOf" srcId="{CCCC8B2A-AAC3-4AE9-AEC3-8245FA4C108D}" destId="{84A43DD8-C158-45A6-B5F3-38790936B69C}" srcOrd="1" destOrd="0" presId="urn:microsoft.com/office/officeart/2005/8/layout/process5"/>
    <dgm:cxn modelId="{52682AD4-C76A-4DB2-81E9-BDC320449669}" type="presParOf" srcId="{84A43DD8-C158-45A6-B5F3-38790936B69C}" destId="{99953EF6-0246-4E74-8DE2-89BE221CD6E3}" srcOrd="0" destOrd="0" presId="urn:microsoft.com/office/officeart/2005/8/layout/process5"/>
    <dgm:cxn modelId="{BC21060A-315A-4E9B-B395-F4B9E443131E}" type="presParOf" srcId="{CCCC8B2A-AAC3-4AE9-AEC3-8245FA4C108D}" destId="{BE6835C0-F11D-485E-A1EF-F79962D343C4}" srcOrd="2" destOrd="0" presId="urn:microsoft.com/office/officeart/2005/8/layout/process5"/>
    <dgm:cxn modelId="{EAABD2D0-D400-473D-9421-A62F6B17113C}" type="presParOf" srcId="{CCCC8B2A-AAC3-4AE9-AEC3-8245FA4C108D}" destId="{36C01E2E-2E76-4812-8D9A-ECD1E0DCE96C}" srcOrd="3" destOrd="0" presId="urn:microsoft.com/office/officeart/2005/8/layout/process5"/>
    <dgm:cxn modelId="{CB769C0C-BBFE-4E46-AA8D-E2C160F4572F}" type="presParOf" srcId="{36C01E2E-2E76-4812-8D9A-ECD1E0DCE96C}" destId="{0C599D4E-9349-4394-9F50-22BC32B3E4D6}" srcOrd="0" destOrd="0" presId="urn:microsoft.com/office/officeart/2005/8/layout/process5"/>
    <dgm:cxn modelId="{552DFE5E-44DC-4F30-86EE-8D33E049C505}" type="presParOf" srcId="{CCCC8B2A-AAC3-4AE9-AEC3-8245FA4C108D}" destId="{AEC35072-E06E-43CB-AD0C-4FCC5CB1EFF6}" srcOrd="4" destOrd="0" presId="urn:microsoft.com/office/officeart/2005/8/layout/process5"/>
    <dgm:cxn modelId="{EA1B09CB-A5DC-47AD-981C-570C4BDA680E}" type="presParOf" srcId="{CCCC8B2A-AAC3-4AE9-AEC3-8245FA4C108D}" destId="{A884FA77-79F7-428A-809F-6E557E9CA2B8}" srcOrd="5" destOrd="0" presId="urn:microsoft.com/office/officeart/2005/8/layout/process5"/>
    <dgm:cxn modelId="{730C8020-F367-482C-80A9-A834D9E8FD71}" type="presParOf" srcId="{A884FA77-79F7-428A-809F-6E557E9CA2B8}" destId="{CD77A9E6-64C8-4218-BEBE-33B14121CC33}" srcOrd="0" destOrd="0" presId="urn:microsoft.com/office/officeart/2005/8/layout/process5"/>
    <dgm:cxn modelId="{2ED04BC3-60D9-474D-9A34-8AE4802150AC}" type="presParOf" srcId="{CCCC8B2A-AAC3-4AE9-AEC3-8245FA4C108D}" destId="{F1D6C095-34C7-43C4-AF4C-DB0CB18DFD57}" srcOrd="6" destOrd="0" presId="urn:microsoft.com/office/officeart/2005/8/layout/process5"/>
    <dgm:cxn modelId="{D05AF770-CB55-4491-8A95-5277E85FE8C2}" type="presParOf" srcId="{CCCC8B2A-AAC3-4AE9-AEC3-8245FA4C108D}" destId="{D808962E-4BAE-4A34-86F4-646D8D690987}" srcOrd="7" destOrd="0" presId="urn:microsoft.com/office/officeart/2005/8/layout/process5"/>
    <dgm:cxn modelId="{32FCE8FA-6071-4851-BAAA-CB9EF8788124}" type="presParOf" srcId="{D808962E-4BAE-4A34-86F4-646D8D690987}" destId="{C718BC0C-1AD4-4D9A-9F6D-E27A6D97F3B9}" srcOrd="0" destOrd="0" presId="urn:microsoft.com/office/officeart/2005/8/layout/process5"/>
    <dgm:cxn modelId="{79843417-CC31-4AB8-A41B-7EE0FF909542}" type="presParOf" srcId="{CCCC8B2A-AAC3-4AE9-AEC3-8245FA4C108D}" destId="{8A9A6598-0600-4EF8-8E24-2704FCEE5982}" srcOrd="8" destOrd="0" presId="urn:microsoft.com/office/officeart/2005/8/layout/process5"/>
    <dgm:cxn modelId="{C7A8EC90-4447-4EAF-B83A-BD5E9696DEB4}" type="presParOf" srcId="{CCCC8B2A-AAC3-4AE9-AEC3-8245FA4C108D}" destId="{DA9608DA-E81E-4C14-820D-4E703A3700DF}" srcOrd="9" destOrd="0" presId="urn:microsoft.com/office/officeart/2005/8/layout/process5"/>
    <dgm:cxn modelId="{743735AF-C5FA-4BA8-A31E-BABE8BF96D8B}" type="presParOf" srcId="{DA9608DA-E81E-4C14-820D-4E703A3700DF}" destId="{C913B160-233D-42A4-915C-C69DFC97A9AD}" srcOrd="0" destOrd="0" presId="urn:microsoft.com/office/officeart/2005/8/layout/process5"/>
    <dgm:cxn modelId="{4840B757-B279-49CA-9470-C8BAD5BDCC8E}" type="presParOf" srcId="{CCCC8B2A-AAC3-4AE9-AEC3-8245FA4C108D}" destId="{43F4DF98-0F30-4BBF-81D1-63AD2442128C}" srcOrd="10" destOrd="0" presId="urn:microsoft.com/office/officeart/2005/8/layout/process5"/>
    <dgm:cxn modelId="{275CCCE5-ABD8-46E0-B547-30AA6AB86B01}" type="presParOf" srcId="{CCCC8B2A-AAC3-4AE9-AEC3-8245FA4C108D}" destId="{E140C9C1-56D1-4AE1-AB76-A94EAF27492D}" srcOrd="11" destOrd="0" presId="urn:microsoft.com/office/officeart/2005/8/layout/process5"/>
    <dgm:cxn modelId="{87F7888B-3855-472F-8A40-77DB51273538}" type="presParOf" srcId="{E140C9C1-56D1-4AE1-AB76-A94EAF27492D}" destId="{27425BAD-999A-4009-9002-189CC66F4717}" srcOrd="0" destOrd="0" presId="urn:microsoft.com/office/officeart/2005/8/layout/process5"/>
    <dgm:cxn modelId="{9C97CD9D-01AB-47DE-98AF-E3543465CDC6}" type="presParOf" srcId="{CCCC8B2A-AAC3-4AE9-AEC3-8245FA4C108D}" destId="{A21EEBD3-F00E-49DC-8010-37B31D21A16C}" srcOrd="12" destOrd="0" presId="urn:microsoft.com/office/officeart/2005/8/layout/process5"/>
    <dgm:cxn modelId="{4B5D836D-CF61-472D-B9F5-7DDFB6585A90}" type="presParOf" srcId="{CCCC8B2A-AAC3-4AE9-AEC3-8245FA4C108D}" destId="{BAAD742A-9AF1-49FF-BF67-A35D05E43A1C}" srcOrd="13" destOrd="0" presId="urn:microsoft.com/office/officeart/2005/8/layout/process5"/>
    <dgm:cxn modelId="{BE42C7AD-0ACE-4D45-804B-EE20350AC827}" type="presParOf" srcId="{BAAD742A-9AF1-49FF-BF67-A35D05E43A1C}" destId="{7472C206-E638-4244-B3F3-4B06A9F0D65F}" srcOrd="0" destOrd="0" presId="urn:microsoft.com/office/officeart/2005/8/layout/process5"/>
    <dgm:cxn modelId="{F862EC77-4BAD-4797-8CA5-41C2E646BD8A}" type="presParOf" srcId="{CCCC8B2A-AAC3-4AE9-AEC3-8245FA4C108D}" destId="{16DA2201-4FEE-4B79-9921-745CDFA2C2D7}" srcOrd="14" destOrd="0" presId="urn:microsoft.com/office/officeart/2005/8/layout/process5"/>
    <dgm:cxn modelId="{CBF19924-63F4-4ABF-B798-55281475D0D3}" type="presParOf" srcId="{CCCC8B2A-AAC3-4AE9-AEC3-8245FA4C108D}" destId="{A79D2EFB-63DA-4D5E-9B23-9C8AEA97F4E6}" srcOrd="15" destOrd="0" presId="urn:microsoft.com/office/officeart/2005/8/layout/process5"/>
    <dgm:cxn modelId="{8C47FF93-5BCC-4F72-817B-8964E7ABF5D9}" type="presParOf" srcId="{A79D2EFB-63DA-4D5E-9B23-9C8AEA97F4E6}" destId="{E287F524-9146-455F-8BDD-D36B8664408A}" srcOrd="0" destOrd="0" presId="urn:microsoft.com/office/officeart/2005/8/layout/process5"/>
    <dgm:cxn modelId="{A97DCAA7-8F2E-4673-8735-8691F676F834}" type="presParOf" srcId="{CCCC8B2A-AAC3-4AE9-AEC3-8245FA4C108D}" destId="{20A91665-720C-403D-9D03-E0E03994073B}" srcOrd="1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2628670-AB9C-4EA0-9C39-B043E60D52CE}">
      <dgm:prSet phldrT="[Text]" custT="1"/>
      <dgm:spPr/>
      <dgm:t>
        <a:bodyPr/>
        <a:lstStyle/>
        <a:p>
          <a:r>
            <a:rPr lang="en-US" sz="1200" dirty="0"/>
            <a:t>CN-7 </a:t>
          </a:r>
          <a:r>
            <a:rPr lang="en-US" sz="1200" b="1" dirty="0" err="1"/>
            <a:t>examinó</a:t>
          </a:r>
          <a:r>
            <a:rPr lang="en-US" sz="1200" b="1" dirty="0"/>
            <a:t> los </a:t>
          </a:r>
          <a:r>
            <a:rPr lang="en-US" sz="1200" b="1" dirty="0" err="1"/>
            <a:t>cometarios</a:t>
          </a:r>
          <a:r>
            <a:rPr lang="en-US" sz="1200" b="1" dirty="0"/>
            <a:t> </a:t>
          </a:r>
          <a:r>
            <a:rPr lang="en-US" sz="1200" b="1" dirty="0" err="1"/>
            <a:t>sustantivos</a:t>
          </a:r>
          <a:endParaRPr lang="en-US" sz="1000" dirty="0"/>
        </a:p>
        <a:p>
          <a:r>
            <a:rPr lang="en-US" sz="1000" dirty="0"/>
            <a:t>18-19 Mayo 2021. </a:t>
          </a:r>
          <a:br>
            <a:rPr lang="en-US" sz="1000" dirty="0"/>
          </a:br>
          <a:endParaRPr lang="en-US" sz="1000" dirty="0"/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/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/>
        </a:p>
      </dgm:t>
    </dgm:pt>
    <dgm:pt modelId="{C382F03E-AE58-40D4-A89F-19C42EE12E6C}">
      <dgm:prSet phldrT="[Text]" custT="1"/>
      <dgm:spPr/>
      <dgm:t>
        <a:bodyPr/>
        <a:lstStyle/>
        <a:p>
          <a:r>
            <a:rPr lang="en-US" sz="1200" dirty="0"/>
            <a:t>CN-7 </a:t>
          </a:r>
          <a:r>
            <a:rPr lang="en-US" sz="1200" b="1" dirty="0" err="1"/>
            <a:t>aprobó</a:t>
          </a:r>
          <a:r>
            <a:rPr lang="en-US" sz="1200" b="1" dirty="0"/>
            <a:t> </a:t>
          </a:r>
          <a:r>
            <a:rPr lang="en-US" sz="1200" b="1" dirty="0" err="1"/>
            <a:t>el</a:t>
          </a:r>
          <a:r>
            <a:rPr lang="en-US" sz="1200" b="1" dirty="0"/>
            <a:t> </a:t>
          </a:r>
          <a:r>
            <a:rPr lang="en-US" sz="1200" b="1" dirty="0" err="1"/>
            <a:t>borrador</a:t>
          </a:r>
          <a:r>
            <a:rPr lang="en-US" sz="1200" b="1" dirty="0"/>
            <a:t> NIMF</a:t>
          </a:r>
          <a:r>
            <a:rPr lang="en-US" sz="1000" dirty="0"/>
            <a:t> para una </a:t>
          </a:r>
          <a:r>
            <a:rPr lang="en-US" sz="1000" dirty="0" err="1">
              <a:solidFill>
                <a:srgbClr val="EA0000"/>
              </a:solidFill>
            </a:rPr>
            <a:t>segunda</a:t>
          </a:r>
          <a:r>
            <a:rPr lang="en-US" sz="1000" dirty="0">
              <a:solidFill>
                <a:srgbClr val="EA0000"/>
              </a:solidFill>
            </a:rPr>
            <a:t> consulta</a:t>
          </a:r>
          <a:r>
            <a:rPr lang="en-US" sz="1000" dirty="0"/>
            <a:t/>
          </a:r>
          <a:br>
            <a:rPr lang="en-US" sz="1000" dirty="0"/>
          </a:br>
          <a:r>
            <a:rPr lang="en-US" sz="1000" dirty="0"/>
            <a:t/>
          </a:r>
          <a:br>
            <a:rPr lang="en-US" sz="1000" dirty="0"/>
          </a:br>
          <a:r>
            <a:rPr lang="en-US" sz="1000" dirty="0"/>
            <a:t>1 Julio–30 Sept </a:t>
          </a:r>
        </a:p>
        <a:p>
          <a:r>
            <a:rPr lang="en-US" sz="1000" dirty="0"/>
            <a:t>2021</a:t>
          </a:r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/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/>
        </a:p>
      </dgm:t>
    </dgm:pt>
    <dgm:pt modelId="{2758E4E0-2610-4ADB-9BA1-F1DAA2E65AC4}">
      <dgm:prSet phldrT="[Text]" custT="1"/>
      <dgm:spPr/>
      <dgm:t>
        <a:bodyPr/>
        <a:lstStyle/>
        <a:p>
          <a:pPr rtl="0"/>
          <a:r>
            <a:rPr lang="es-ES" sz="1200" dirty="0"/>
            <a:t>PC comentaron el proyecto de NIMF</a:t>
          </a:r>
        </a:p>
        <a:p>
          <a:pPr rtl="0"/>
          <a:r>
            <a:rPr lang="en-US" sz="1000" dirty="0"/>
            <a:t>Primera  consulta</a:t>
          </a:r>
          <a:br>
            <a:rPr lang="en-US" sz="1000" dirty="0"/>
          </a:br>
          <a:r>
            <a:rPr lang="en-US" sz="1000" dirty="0"/>
            <a:t>1 Julio - 30 Sept 2020</a:t>
          </a:r>
        </a:p>
      </dgm:t>
    </dgm:pt>
    <dgm:pt modelId="{505FBA31-62E8-4D58-B598-3A1D72551112}" type="parTrans" cxnId="{1C8F1441-4D07-4B4D-A12A-74C8A6DAD9F6}">
      <dgm:prSet/>
      <dgm:spPr/>
      <dgm:t>
        <a:bodyPr/>
        <a:lstStyle/>
        <a:p>
          <a:endParaRPr lang="es-CL"/>
        </a:p>
      </dgm:t>
    </dgm:pt>
    <dgm:pt modelId="{6A62781B-2F1B-4EBB-A287-429496B97EF6}" type="sibTrans" cxnId="{1C8F1441-4D07-4B4D-A12A-74C8A6DAD9F6}">
      <dgm:prSet/>
      <dgm:spPr/>
      <dgm:t>
        <a:bodyPr/>
        <a:lstStyle/>
        <a:p>
          <a:endParaRPr lang="es-CL"/>
        </a:p>
      </dgm:t>
    </dgm:pt>
    <dgm:pt modelId="{53392BA7-4BA4-4D21-9498-B63348E176C7}">
      <dgm:prSet phldrT="[Text]" custT="1"/>
      <dgm:spPr/>
      <dgm:t>
        <a:bodyPr/>
        <a:lstStyle/>
        <a:p>
          <a:pPr rtl="0"/>
          <a:r>
            <a:rPr lang="es-ES" sz="1000" dirty="0"/>
            <a:t>El Administrador </a:t>
          </a:r>
          <a:r>
            <a:rPr lang="es-ES" sz="1000" b="1" dirty="0"/>
            <a:t>abordó</a:t>
          </a:r>
          <a:r>
            <a:rPr lang="es-ES" sz="1000" dirty="0"/>
            <a:t> los comentarios de las PC</a:t>
          </a:r>
          <a:r>
            <a:rPr lang="en-US" sz="1000" dirty="0"/>
            <a:t>.</a:t>
          </a:r>
        </a:p>
        <a:p>
          <a:pPr rtl="0"/>
          <a:r>
            <a:rPr lang="en-GB" sz="1000" dirty="0"/>
            <a:t>578 </a:t>
          </a:r>
          <a:r>
            <a:rPr lang="en-GB" sz="1000" dirty="0" err="1"/>
            <a:t>comentarios</a:t>
          </a:r>
          <a:r>
            <a:rPr lang="en-GB" sz="1000" dirty="0"/>
            <a:t> </a:t>
          </a:r>
          <a:r>
            <a:rPr lang="en-GB" sz="1000" dirty="0" err="1"/>
            <a:t>recibidos</a:t>
          </a:r>
          <a:r>
            <a:rPr lang="en-GB" sz="1000" dirty="0"/>
            <a:t> al </a:t>
          </a:r>
          <a:r>
            <a:rPr lang="en-GB" sz="1000" dirty="0" err="1"/>
            <a:t>borrador</a:t>
          </a:r>
          <a:r>
            <a:rPr lang="en-GB" sz="1000" dirty="0"/>
            <a:t> NIMF (174 </a:t>
          </a:r>
          <a:r>
            <a:rPr lang="en-GB" sz="1000" dirty="0" err="1"/>
            <a:t>técnicos</a:t>
          </a:r>
          <a:r>
            <a:rPr lang="en-GB" sz="1000" dirty="0"/>
            <a:t>, 241 </a:t>
          </a:r>
          <a:r>
            <a:rPr lang="en-GB" sz="1000" dirty="0" err="1"/>
            <a:t>sustantivos</a:t>
          </a:r>
          <a:r>
            <a:rPr lang="en-GB" sz="1000" dirty="0"/>
            <a:t>, 142 </a:t>
          </a:r>
          <a:r>
            <a:rPr lang="en-GB" sz="1000" dirty="0" err="1"/>
            <a:t>editoriales</a:t>
          </a:r>
          <a:r>
            <a:rPr lang="en-GB" sz="1000" dirty="0"/>
            <a:t> y 21 </a:t>
          </a:r>
          <a:r>
            <a:rPr lang="en-GB" sz="1000" dirty="0" err="1"/>
            <a:t>traducción</a:t>
          </a:r>
          <a:r>
            <a:rPr lang="en-GB" sz="1000" dirty="0"/>
            <a:t>)</a:t>
          </a:r>
          <a:endParaRPr lang="en-US" sz="1000" dirty="0"/>
        </a:p>
      </dgm:t>
    </dgm:pt>
    <dgm:pt modelId="{10AED4EF-9132-444B-8220-69FB11406D07}" type="parTrans" cxnId="{FEC514B9-3540-448E-BDBA-8835BD5A57F8}">
      <dgm:prSet/>
      <dgm:spPr/>
      <dgm:t>
        <a:bodyPr/>
        <a:lstStyle/>
        <a:p>
          <a:endParaRPr lang="es-CL"/>
        </a:p>
      </dgm:t>
    </dgm:pt>
    <dgm:pt modelId="{2A8CD55E-4F59-4D63-8739-282C1F7608FD}" type="sibTrans" cxnId="{FEC514B9-3540-448E-BDBA-8835BD5A57F8}">
      <dgm:prSet/>
      <dgm:spPr/>
      <dgm:t>
        <a:bodyPr/>
        <a:lstStyle/>
        <a:p>
          <a:endParaRPr lang="es-CL"/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A481D749-7223-4079-9E6B-B7BE831E9AFF}" type="pres">
      <dgm:prSet presAssocID="{C382F03E-AE58-40D4-A89F-19C42EE12E6C}" presName="Accent4" presStyleCnt="0"/>
      <dgm:spPr/>
    </dgm:pt>
    <dgm:pt modelId="{C68E4BB0-E0C6-43E0-A6E4-12CD286DD510}" type="pres">
      <dgm:prSet presAssocID="{C382F03E-AE58-40D4-A89F-19C42EE12E6C}" presName="Accent" presStyleLbl="node1" presStyleIdx="0" presStyleCnt="4" custLinFactNeighborY="4500"/>
      <dgm:spPr/>
    </dgm:pt>
    <dgm:pt modelId="{7453AE1E-8E65-403D-B0BA-4C3B61DA054B}" type="pres">
      <dgm:prSet presAssocID="{C382F03E-AE58-40D4-A89F-19C42EE12E6C}" presName="ParentBackground4" presStyleCnt="0"/>
      <dgm:spPr/>
    </dgm:pt>
    <dgm:pt modelId="{26D0CB6F-9D1E-4870-A28C-24B3E6F34270}" type="pres">
      <dgm:prSet presAssocID="{C382F03E-AE58-40D4-A89F-19C42EE12E6C}" presName="ParentBackground" presStyleLbl="fgAcc1" presStyleIdx="0" presStyleCnt="4" custLinFactNeighborY="4820"/>
      <dgm:spPr/>
      <dgm:t>
        <a:bodyPr/>
        <a:lstStyle/>
        <a:p>
          <a:endParaRPr lang="en-US"/>
        </a:p>
      </dgm:t>
    </dgm:pt>
    <dgm:pt modelId="{5542EB15-8168-483C-B3C9-6022702ADD0E}" type="pres">
      <dgm:prSet presAssocID="{C382F03E-AE58-40D4-A89F-19C42EE12E6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53B2C3-E19F-481E-9FF7-EE14F01A051E}" type="pres">
      <dgm:prSet presAssocID="{A2628670-AB9C-4EA0-9C39-B043E60D52CE}" presName="Accent3" presStyleCnt="0"/>
      <dgm:spPr/>
    </dgm:pt>
    <dgm:pt modelId="{E383C4F5-3DAD-4D8B-9707-03D7012EE91C}" type="pres">
      <dgm:prSet presAssocID="{A2628670-AB9C-4EA0-9C39-B043E60D52CE}" presName="Accent" presStyleLbl="node1" presStyleIdx="1" presStyleCnt="4"/>
      <dgm:spPr/>
    </dgm:pt>
    <dgm:pt modelId="{0707CE34-E30E-49C1-93EC-044C9AC33C0F}" type="pres">
      <dgm:prSet presAssocID="{A2628670-AB9C-4EA0-9C39-B043E60D52CE}" presName="ParentBackground3" presStyleCnt="0"/>
      <dgm:spPr/>
    </dgm:pt>
    <dgm:pt modelId="{37C8EEE5-C7F1-40CA-952F-3BA974652F54}" type="pres">
      <dgm:prSet presAssocID="{A2628670-AB9C-4EA0-9C39-B043E60D52CE}" presName="ParentBackground" presStyleLbl="fgAcc1" presStyleIdx="1" presStyleCnt="4"/>
      <dgm:spPr/>
      <dgm:t>
        <a:bodyPr/>
        <a:lstStyle/>
        <a:p>
          <a:endParaRPr lang="en-US"/>
        </a:p>
      </dgm:t>
    </dgm:pt>
    <dgm:pt modelId="{43133189-C335-4659-A6F7-BEF574EA33D8}" type="pres">
      <dgm:prSet presAssocID="{A2628670-AB9C-4EA0-9C39-B043E60D52C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DEF34D-90BC-48C7-989B-CAB021A5D2C4}" type="pres">
      <dgm:prSet presAssocID="{53392BA7-4BA4-4D21-9498-B63348E176C7}" presName="Accent2" presStyleCnt="0"/>
      <dgm:spPr/>
    </dgm:pt>
    <dgm:pt modelId="{1D349CC6-F757-4767-BEA3-A52E85059CAA}" type="pres">
      <dgm:prSet presAssocID="{53392BA7-4BA4-4D21-9498-B63348E176C7}" presName="Accent" presStyleLbl="node1" presStyleIdx="2" presStyleCnt="4"/>
      <dgm:spPr/>
    </dgm:pt>
    <dgm:pt modelId="{4A894695-E77C-42B0-B1E8-2EBC29E95BCB}" type="pres">
      <dgm:prSet presAssocID="{53392BA7-4BA4-4D21-9498-B63348E176C7}" presName="ParentBackground2" presStyleCnt="0"/>
      <dgm:spPr/>
    </dgm:pt>
    <dgm:pt modelId="{B0E4F64F-33E1-4931-A71E-A7E8AEFA59C2}" type="pres">
      <dgm:prSet presAssocID="{53392BA7-4BA4-4D21-9498-B63348E176C7}" presName="ParentBackground" presStyleLbl="fgAcc1" presStyleIdx="2" presStyleCnt="4" custScaleY="103984"/>
      <dgm:spPr/>
      <dgm:t>
        <a:bodyPr/>
        <a:lstStyle/>
        <a:p>
          <a:endParaRPr lang="en-US"/>
        </a:p>
      </dgm:t>
    </dgm:pt>
    <dgm:pt modelId="{4C0CBB6D-D4D0-4B97-8645-CB68B835CE85}" type="pres">
      <dgm:prSet presAssocID="{53392BA7-4BA4-4D21-9498-B63348E176C7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62830A-0C59-4ED5-9D44-285A92A94BC8}" type="pres">
      <dgm:prSet presAssocID="{2758E4E0-2610-4ADB-9BA1-F1DAA2E65AC4}" presName="Accent1" presStyleCnt="0"/>
      <dgm:spPr/>
    </dgm:pt>
    <dgm:pt modelId="{4964480C-152C-4A03-9E36-0EDA15E33A6D}" type="pres">
      <dgm:prSet presAssocID="{2758E4E0-2610-4ADB-9BA1-F1DAA2E65AC4}" presName="Accent" presStyleLbl="node1" presStyleIdx="3" presStyleCnt="4"/>
      <dgm:spPr/>
    </dgm:pt>
    <dgm:pt modelId="{BF55C470-1DE7-4B38-B0C3-5DD8627B54ED}" type="pres">
      <dgm:prSet presAssocID="{2758E4E0-2610-4ADB-9BA1-F1DAA2E65AC4}" presName="ParentBackground1" presStyleCnt="0"/>
      <dgm:spPr/>
    </dgm:pt>
    <dgm:pt modelId="{DD157F6C-3998-4367-B6FB-2DF491E6D8A3}" type="pres">
      <dgm:prSet presAssocID="{2758E4E0-2610-4ADB-9BA1-F1DAA2E65AC4}" presName="ParentBackground" presStyleLbl="fgAcc1" presStyleIdx="3" presStyleCnt="4"/>
      <dgm:spPr/>
      <dgm:t>
        <a:bodyPr/>
        <a:lstStyle/>
        <a:p>
          <a:endParaRPr lang="en-US"/>
        </a:p>
      </dgm:t>
    </dgm:pt>
    <dgm:pt modelId="{8BFF4A0C-185A-4918-BBA5-7276B358ED48}" type="pres">
      <dgm:prSet presAssocID="{2758E4E0-2610-4ADB-9BA1-F1DAA2E65AC4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4D26B2E-F61A-40C0-B936-0F7738E419F5}" type="presOf" srcId="{2758E4E0-2610-4ADB-9BA1-F1DAA2E65AC4}" destId="{DD157F6C-3998-4367-B6FB-2DF491E6D8A3}" srcOrd="0" destOrd="0" presId="urn:microsoft.com/office/officeart/2011/layout/CircleProcess"/>
    <dgm:cxn modelId="{3E530402-4C79-405A-A981-D01D7959E6FB}" type="presOf" srcId="{A2628670-AB9C-4EA0-9C39-B043E60D52CE}" destId="{37C8EEE5-C7F1-40CA-952F-3BA974652F54}" srcOrd="0" destOrd="0" presId="urn:microsoft.com/office/officeart/2011/layout/CircleProcess"/>
    <dgm:cxn modelId="{498C017F-6959-4F53-B0E8-2FC35DE7FBEA}" type="presOf" srcId="{0DADA17C-C4D2-487F-BA92-B655F034B9B3}" destId="{A7D55C90-9279-4521-846A-BAC0DBEA9EF6}" srcOrd="0" destOrd="0" presId="urn:microsoft.com/office/officeart/2011/layout/CircleProcess"/>
    <dgm:cxn modelId="{12501389-8E6E-4FC9-8FE6-419377B1FA9A}" srcId="{0DADA17C-C4D2-487F-BA92-B655F034B9B3}" destId="{A2628670-AB9C-4EA0-9C39-B043E60D52CE}" srcOrd="2" destOrd="0" parTransId="{B2DB0B61-5081-428B-B287-F8F16C7AABD8}" sibTransId="{69E09133-8CA2-4CFD-B80B-CE9F7DDA1451}"/>
    <dgm:cxn modelId="{FEC514B9-3540-448E-BDBA-8835BD5A57F8}" srcId="{0DADA17C-C4D2-487F-BA92-B655F034B9B3}" destId="{53392BA7-4BA4-4D21-9498-B63348E176C7}" srcOrd="1" destOrd="0" parTransId="{10AED4EF-9132-444B-8220-69FB11406D07}" sibTransId="{2A8CD55E-4F59-4D63-8739-282C1F7608FD}"/>
    <dgm:cxn modelId="{ED55BA0D-28A1-4384-B51D-ACCD32BB76AB}" type="presOf" srcId="{A2628670-AB9C-4EA0-9C39-B043E60D52CE}" destId="{43133189-C335-4659-A6F7-BEF574EA33D8}" srcOrd="1" destOrd="0" presId="urn:microsoft.com/office/officeart/2011/layout/CircleProcess"/>
    <dgm:cxn modelId="{8CD6D56E-09AC-4B82-B2C5-0B21E1975D16}" type="presOf" srcId="{2758E4E0-2610-4ADB-9BA1-F1DAA2E65AC4}" destId="{8BFF4A0C-185A-4918-BBA5-7276B358ED48}" srcOrd="1" destOrd="0" presId="urn:microsoft.com/office/officeart/2011/layout/CircleProcess"/>
    <dgm:cxn modelId="{1C8F1441-4D07-4B4D-A12A-74C8A6DAD9F6}" srcId="{0DADA17C-C4D2-487F-BA92-B655F034B9B3}" destId="{2758E4E0-2610-4ADB-9BA1-F1DAA2E65AC4}" srcOrd="0" destOrd="0" parTransId="{505FBA31-62E8-4D58-B598-3A1D72551112}" sibTransId="{6A62781B-2F1B-4EBB-A287-429496B97EF6}"/>
    <dgm:cxn modelId="{3D5C61AC-61DC-499D-B282-06E27F613D9E}" type="presOf" srcId="{C382F03E-AE58-40D4-A89F-19C42EE12E6C}" destId="{26D0CB6F-9D1E-4870-A28C-24B3E6F34270}" srcOrd="0" destOrd="0" presId="urn:microsoft.com/office/officeart/2011/layout/CircleProcess"/>
    <dgm:cxn modelId="{4932F381-C615-43C6-A5FF-146AB55E46BF}" type="presOf" srcId="{53392BA7-4BA4-4D21-9498-B63348E176C7}" destId="{B0E4F64F-33E1-4931-A71E-A7E8AEFA59C2}" srcOrd="0" destOrd="0" presId="urn:microsoft.com/office/officeart/2011/layout/CircleProcess"/>
    <dgm:cxn modelId="{1FE211E5-C89F-4D47-9454-D48EE4420604}" srcId="{0DADA17C-C4D2-487F-BA92-B655F034B9B3}" destId="{C382F03E-AE58-40D4-A89F-19C42EE12E6C}" srcOrd="3" destOrd="0" parTransId="{E58C6D17-54B3-4066-A1C7-582D50138DFE}" sibTransId="{44A98FB9-68FB-48C6-AF68-7B23240A8895}"/>
    <dgm:cxn modelId="{23721247-43DF-4BF3-A8D6-76A2D99D3E10}" type="presOf" srcId="{C382F03E-AE58-40D4-A89F-19C42EE12E6C}" destId="{5542EB15-8168-483C-B3C9-6022702ADD0E}" srcOrd="1" destOrd="0" presId="urn:microsoft.com/office/officeart/2011/layout/CircleProcess"/>
    <dgm:cxn modelId="{D72F9BFA-813C-4177-8F3B-2DB2FC7116A5}" type="presOf" srcId="{53392BA7-4BA4-4D21-9498-B63348E176C7}" destId="{4C0CBB6D-D4D0-4B97-8645-CB68B835CE85}" srcOrd="1" destOrd="0" presId="urn:microsoft.com/office/officeart/2011/layout/CircleProcess"/>
    <dgm:cxn modelId="{579ECB58-A407-41F5-810D-43EF66035005}" type="presParOf" srcId="{A7D55C90-9279-4521-846A-BAC0DBEA9EF6}" destId="{A481D749-7223-4079-9E6B-B7BE831E9AFF}" srcOrd="0" destOrd="0" presId="urn:microsoft.com/office/officeart/2011/layout/CircleProcess"/>
    <dgm:cxn modelId="{364C9162-53D0-4608-B3AC-88A7EBB03641}" type="presParOf" srcId="{A481D749-7223-4079-9E6B-B7BE831E9AFF}" destId="{C68E4BB0-E0C6-43E0-A6E4-12CD286DD510}" srcOrd="0" destOrd="0" presId="urn:microsoft.com/office/officeart/2011/layout/CircleProcess"/>
    <dgm:cxn modelId="{274695C3-4335-4A58-BED7-7E49662F8131}" type="presParOf" srcId="{A7D55C90-9279-4521-846A-BAC0DBEA9EF6}" destId="{7453AE1E-8E65-403D-B0BA-4C3B61DA054B}" srcOrd="1" destOrd="0" presId="urn:microsoft.com/office/officeart/2011/layout/CircleProcess"/>
    <dgm:cxn modelId="{50275637-3A05-4133-A084-1A11710D9FC9}" type="presParOf" srcId="{7453AE1E-8E65-403D-B0BA-4C3B61DA054B}" destId="{26D0CB6F-9D1E-4870-A28C-24B3E6F34270}" srcOrd="0" destOrd="0" presId="urn:microsoft.com/office/officeart/2011/layout/CircleProcess"/>
    <dgm:cxn modelId="{AA326204-5DB2-4807-894D-F985AFE64F9D}" type="presParOf" srcId="{A7D55C90-9279-4521-846A-BAC0DBEA9EF6}" destId="{5542EB15-8168-483C-B3C9-6022702ADD0E}" srcOrd="2" destOrd="0" presId="urn:microsoft.com/office/officeart/2011/layout/CircleProcess"/>
    <dgm:cxn modelId="{A9A97171-AD23-46EF-A128-F09C11BD2750}" type="presParOf" srcId="{A7D55C90-9279-4521-846A-BAC0DBEA9EF6}" destId="{B653B2C3-E19F-481E-9FF7-EE14F01A051E}" srcOrd="3" destOrd="0" presId="urn:microsoft.com/office/officeart/2011/layout/CircleProcess"/>
    <dgm:cxn modelId="{EADBFF09-1D89-4A36-A646-2DF141947DDB}" type="presParOf" srcId="{B653B2C3-E19F-481E-9FF7-EE14F01A051E}" destId="{E383C4F5-3DAD-4D8B-9707-03D7012EE91C}" srcOrd="0" destOrd="0" presId="urn:microsoft.com/office/officeart/2011/layout/CircleProcess"/>
    <dgm:cxn modelId="{09B5EF75-029F-4101-BBCC-3B6546D6903E}" type="presParOf" srcId="{A7D55C90-9279-4521-846A-BAC0DBEA9EF6}" destId="{0707CE34-E30E-49C1-93EC-044C9AC33C0F}" srcOrd="4" destOrd="0" presId="urn:microsoft.com/office/officeart/2011/layout/CircleProcess"/>
    <dgm:cxn modelId="{C3C36DC8-148C-48A4-89DF-72FEC5D2EF9E}" type="presParOf" srcId="{0707CE34-E30E-49C1-93EC-044C9AC33C0F}" destId="{37C8EEE5-C7F1-40CA-952F-3BA974652F54}" srcOrd="0" destOrd="0" presId="urn:microsoft.com/office/officeart/2011/layout/CircleProcess"/>
    <dgm:cxn modelId="{F055F0DD-0986-4E1F-A222-33222932F9BE}" type="presParOf" srcId="{A7D55C90-9279-4521-846A-BAC0DBEA9EF6}" destId="{43133189-C335-4659-A6F7-BEF574EA33D8}" srcOrd="5" destOrd="0" presId="urn:microsoft.com/office/officeart/2011/layout/CircleProcess"/>
    <dgm:cxn modelId="{91E21730-59DA-4F2C-9125-694C8A6B948A}" type="presParOf" srcId="{A7D55C90-9279-4521-846A-BAC0DBEA9EF6}" destId="{B2DEF34D-90BC-48C7-989B-CAB021A5D2C4}" srcOrd="6" destOrd="0" presId="urn:microsoft.com/office/officeart/2011/layout/CircleProcess"/>
    <dgm:cxn modelId="{C2C5F93B-4C40-4C86-A220-55A01C345F69}" type="presParOf" srcId="{B2DEF34D-90BC-48C7-989B-CAB021A5D2C4}" destId="{1D349CC6-F757-4767-BEA3-A52E85059CAA}" srcOrd="0" destOrd="0" presId="urn:microsoft.com/office/officeart/2011/layout/CircleProcess"/>
    <dgm:cxn modelId="{895660B8-E533-41D9-BB2F-07E905EC695B}" type="presParOf" srcId="{A7D55C90-9279-4521-846A-BAC0DBEA9EF6}" destId="{4A894695-E77C-42B0-B1E8-2EBC29E95BCB}" srcOrd="7" destOrd="0" presId="urn:microsoft.com/office/officeart/2011/layout/CircleProcess"/>
    <dgm:cxn modelId="{C1B0F77B-3B20-42A7-BD38-57FE022B756E}" type="presParOf" srcId="{4A894695-E77C-42B0-B1E8-2EBC29E95BCB}" destId="{B0E4F64F-33E1-4931-A71E-A7E8AEFA59C2}" srcOrd="0" destOrd="0" presId="urn:microsoft.com/office/officeart/2011/layout/CircleProcess"/>
    <dgm:cxn modelId="{D73F3792-E874-4E5C-92A8-0463ABD0B0B5}" type="presParOf" srcId="{A7D55C90-9279-4521-846A-BAC0DBEA9EF6}" destId="{4C0CBB6D-D4D0-4B97-8645-CB68B835CE85}" srcOrd="8" destOrd="0" presId="urn:microsoft.com/office/officeart/2011/layout/CircleProcess"/>
    <dgm:cxn modelId="{45D939FA-CD06-4FC7-A57A-AD4A5B239687}" type="presParOf" srcId="{A7D55C90-9279-4521-846A-BAC0DBEA9EF6}" destId="{0C62830A-0C59-4ED5-9D44-285A92A94BC8}" srcOrd="9" destOrd="0" presId="urn:microsoft.com/office/officeart/2011/layout/CircleProcess"/>
    <dgm:cxn modelId="{B91486AA-AC9B-4827-9D36-E9B481C105F1}" type="presParOf" srcId="{0C62830A-0C59-4ED5-9D44-285A92A94BC8}" destId="{4964480C-152C-4A03-9E36-0EDA15E33A6D}" srcOrd="0" destOrd="0" presId="urn:microsoft.com/office/officeart/2011/layout/CircleProcess"/>
    <dgm:cxn modelId="{5055F0EF-7117-4F6F-957B-69F0721BA26A}" type="presParOf" srcId="{A7D55C90-9279-4521-846A-BAC0DBEA9EF6}" destId="{BF55C470-1DE7-4B38-B0C3-5DD8627B54ED}" srcOrd="10" destOrd="0" presId="urn:microsoft.com/office/officeart/2011/layout/CircleProcess"/>
    <dgm:cxn modelId="{1D04533B-D20B-4077-AB46-EAEC6F80BFC2}" type="presParOf" srcId="{BF55C470-1DE7-4B38-B0C3-5DD8627B54ED}" destId="{DD157F6C-3998-4367-B6FB-2DF491E6D8A3}" srcOrd="0" destOrd="0" presId="urn:microsoft.com/office/officeart/2011/layout/CircleProcess"/>
    <dgm:cxn modelId="{D5130E4C-9DC4-418A-836A-3E51CD23B62E}" type="presParOf" srcId="{A7D55C90-9279-4521-846A-BAC0DBEA9EF6}" destId="{8BFF4A0C-185A-4918-BBA5-7276B358ED48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3EFBB74-65C1-4926-B01F-10DA8788C8F0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ES" sz="1400" baseline="0" dirty="0"/>
            <a:t>La </a:t>
          </a:r>
          <a:r>
            <a:rPr lang="es-ES" sz="1400" b="1" baseline="0" dirty="0"/>
            <a:t>estructura del borrador</a:t>
          </a:r>
          <a:r>
            <a:rPr lang="es-ES" sz="1400" baseline="0" dirty="0"/>
            <a:t> propone dar un orden desde los temas más generales hasta los particulares.</a:t>
          </a:r>
          <a:endParaRPr lang="en-US" sz="1400" dirty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/>
        </a:p>
      </dgm:t>
    </dgm:pt>
    <dgm:pt modelId="{AD499FFA-4627-4C10-A91C-9E562BF12522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es-ES" sz="1200" baseline="0" dirty="0">
              <a:solidFill>
                <a:srgbClr val="0070C0"/>
              </a:solidFill>
            </a:rPr>
            <a:t>es decir, primero menciona las consideraciones generales a tener en cuenta para las auditorías, y luego</a:t>
          </a:r>
          <a:endParaRPr lang="en-US" sz="1200" dirty="0">
            <a:solidFill>
              <a:srgbClr val="0070C0"/>
            </a:solidFill>
          </a:endParaRPr>
        </a:p>
      </dgm:t>
    </dgm:pt>
    <dgm:pt modelId="{F17999FD-C8E2-4F5D-93C2-4D2943F16D30}" type="parTrans" cxnId="{48F42ACF-44FD-4C22-9C62-BA2B67293E73}">
      <dgm:prSet/>
      <dgm:spPr/>
      <dgm:t>
        <a:bodyPr/>
        <a:lstStyle/>
        <a:p>
          <a:endParaRPr lang="en-US"/>
        </a:p>
      </dgm:t>
    </dgm:pt>
    <dgm:pt modelId="{5C937297-B942-4F5F-8BB7-FE06784DC3FC}" type="sibTrans" cxnId="{48F42ACF-44FD-4C22-9C62-BA2B67293E73}">
      <dgm:prSet/>
      <dgm:spPr/>
      <dgm:t>
        <a:bodyPr/>
        <a:lstStyle/>
        <a:p>
          <a:endParaRPr lang="en-US"/>
        </a:p>
      </dgm:t>
    </dgm:pt>
    <dgm:pt modelId="{00560496-4231-4538-9BD9-DFFA717BDB76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buFont typeface="Wingdings" panose="05000000000000000000" pitchFamily="2" charset="2"/>
            <a:buChar char="Ø"/>
          </a:pPr>
          <a:r>
            <a:rPr lang="es-ES" sz="1200" baseline="0" dirty="0">
              <a:solidFill>
                <a:srgbClr val="0070C0"/>
              </a:solidFill>
            </a:rPr>
            <a:t>los pasos del proceso de auditoría (ejecución).</a:t>
          </a:r>
          <a:endParaRPr lang="en-US" sz="1200" dirty="0">
            <a:solidFill>
              <a:srgbClr val="0070C0"/>
            </a:solidFill>
          </a:endParaRPr>
        </a:p>
      </dgm:t>
    </dgm:pt>
    <dgm:pt modelId="{0AFA1672-C124-4020-8170-9019AC3FD1EB}" type="parTrans" cxnId="{3D46828C-AB9F-4073-A93A-C97B8D37D489}">
      <dgm:prSet/>
      <dgm:spPr/>
      <dgm:t>
        <a:bodyPr/>
        <a:lstStyle/>
        <a:p>
          <a:endParaRPr lang="en-US"/>
        </a:p>
      </dgm:t>
    </dgm:pt>
    <dgm:pt modelId="{EBFC7DF7-E79C-4AE1-87C7-949B09504B43}" type="sibTrans" cxnId="{3D46828C-AB9F-4073-A93A-C97B8D37D489}">
      <dgm:prSet/>
      <dgm:spPr/>
      <dgm:t>
        <a:bodyPr/>
        <a:lstStyle/>
        <a:p>
          <a:endParaRPr lang="en-US"/>
        </a:p>
      </dgm:t>
    </dgm:pt>
    <dgm:pt modelId="{0810B6A6-22F8-4607-ABD6-07D1D4761580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ES" sz="1400" dirty="0"/>
            <a:t>Auditoría en el contexto fitosanitario</a:t>
          </a:r>
          <a:endParaRPr lang="en-US" sz="1400" dirty="0"/>
        </a:p>
      </dgm:t>
    </dgm:pt>
    <dgm:pt modelId="{589FBD24-18E9-42D8-9ED6-0F3594B10EF1}" type="parTrans" cxnId="{FCB47725-97E1-4E60-AE2C-FBF1D4EA78B9}">
      <dgm:prSet/>
      <dgm:spPr/>
      <dgm:t>
        <a:bodyPr/>
        <a:lstStyle/>
        <a:p>
          <a:endParaRPr lang="es-CL"/>
        </a:p>
      </dgm:t>
    </dgm:pt>
    <dgm:pt modelId="{56B099A6-D43C-4326-AF31-9E3CDBD6BDB9}" type="sibTrans" cxnId="{FCB47725-97E1-4E60-AE2C-FBF1D4EA78B9}">
      <dgm:prSet/>
      <dgm:spPr/>
      <dgm:t>
        <a:bodyPr/>
        <a:lstStyle/>
        <a:p>
          <a:endParaRPr lang="es-CL"/>
        </a:p>
      </dgm:t>
    </dgm:pt>
    <dgm:pt modelId="{C94D4187-E7AB-4D56-B1C3-817B00AAE5EC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es-ES" sz="1200" dirty="0">
              <a:solidFill>
                <a:srgbClr val="0070C0"/>
              </a:solidFill>
            </a:rPr>
            <a:t>Definida como una revisión sistemática de un sistema o procedimiento fitosanitario para evaluar el nivel de control, asegurar la calidad de los procesos establecidos por la ONPF auditora (la ONPF responsable de la auditoría) y evaluar si el sistema o procedimiento está logrando los resultados fitosanitarios esperados.</a:t>
          </a:r>
          <a:endParaRPr lang="en-US" sz="1200" dirty="0">
            <a:solidFill>
              <a:srgbClr val="0070C0"/>
            </a:solidFill>
          </a:endParaRPr>
        </a:p>
      </dgm:t>
    </dgm:pt>
    <dgm:pt modelId="{07C5C026-DBD7-4369-8040-1C94993BD2E2}" type="parTrans" cxnId="{913D3184-9149-42F4-AADB-E044332E0F40}">
      <dgm:prSet/>
      <dgm:spPr/>
      <dgm:t>
        <a:bodyPr/>
        <a:lstStyle/>
        <a:p>
          <a:endParaRPr lang="es-CL"/>
        </a:p>
      </dgm:t>
    </dgm:pt>
    <dgm:pt modelId="{6F04F295-F7FE-47CF-B6A6-81369A88798F}" type="sibTrans" cxnId="{913D3184-9149-42F4-AADB-E044332E0F40}">
      <dgm:prSet/>
      <dgm:spPr/>
      <dgm:t>
        <a:bodyPr/>
        <a:lstStyle/>
        <a:p>
          <a:endParaRPr lang="es-CL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4EF35D-A021-46D3-B626-0A37826085A5}" type="pres">
      <dgm:prSet presAssocID="{0810B6A6-22F8-4607-ABD6-07D1D4761580}" presName="linNode" presStyleCnt="0"/>
      <dgm:spPr/>
    </dgm:pt>
    <dgm:pt modelId="{233CE6F0-9FE8-43D1-9B87-9A9C5EBD7385}" type="pres">
      <dgm:prSet presAssocID="{0810B6A6-22F8-4607-ABD6-07D1D4761580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7E8CCD-7452-4C64-B9AA-80D2E62840F1}" type="pres">
      <dgm:prSet presAssocID="{0810B6A6-22F8-4607-ABD6-07D1D4761580}" presName="descendantText" presStyleLbl="alignAccFollowNode1" presStyleIdx="0" presStyleCnt="2" custScaleY="1151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6CE38A-5DDE-4005-A88C-C0611CA3F7CB}" type="pres">
      <dgm:prSet presAssocID="{56B099A6-D43C-4326-AF31-9E3CDBD6BDB9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BEE17-075F-43D7-8F72-EE0F299237C6}" type="pres">
      <dgm:prSet presAssocID="{C3EFBB74-65C1-4926-B01F-10DA8788C8F0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502EEF1-DE69-4261-AF1D-CAD3BEFD7652}" type="presOf" srcId="{00560496-4231-4538-9BD9-DFFA717BDB76}" destId="{B50BEE17-075F-43D7-8F72-EE0F299237C6}" srcOrd="0" destOrd="1" presId="urn:microsoft.com/office/officeart/2005/8/layout/vList5"/>
    <dgm:cxn modelId="{48F42ACF-44FD-4C22-9C62-BA2B67293E73}" srcId="{C3EFBB74-65C1-4926-B01F-10DA8788C8F0}" destId="{AD499FFA-4627-4C10-A91C-9E562BF12522}" srcOrd="0" destOrd="0" parTransId="{F17999FD-C8E2-4F5D-93C2-4D2943F16D30}" sibTransId="{5C937297-B942-4F5F-8BB7-FE06784DC3FC}"/>
    <dgm:cxn modelId="{FCB47725-97E1-4E60-AE2C-FBF1D4EA78B9}" srcId="{200672D7-ED4D-458E-A297-6918D249B930}" destId="{0810B6A6-22F8-4607-ABD6-07D1D4761580}" srcOrd="0" destOrd="0" parTransId="{589FBD24-18E9-42D8-9ED6-0F3594B10EF1}" sibTransId="{56B099A6-D43C-4326-AF31-9E3CDBD6BDB9}"/>
    <dgm:cxn modelId="{0CCA48DD-BD9F-4986-8E6D-8EC9114643BF}" type="presOf" srcId="{0810B6A6-22F8-4607-ABD6-07D1D4761580}" destId="{233CE6F0-9FE8-43D1-9B87-9A9C5EBD7385}" srcOrd="0" destOrd="0" presId="urn:microsoft.com/office/officeart/2005/8/layout/vList5"/>
    <dgm:cxn modelId="{CF7D456A-CCE3-4571-A011-4AA8F2983883}" type="presOf" srcId="{AD499FFA-4627-4C10-A91C-9E562BF12522}" destId="{B50BEE17-075F-43D7-8F72-EE0F299237C6}" srcOrd="0" destOrd="0" presId="urn:microsoft.com/office/officeart/2005/8/layout/vList5"/>
    <dgm:cxn modelId="{3D46828C-AB9F-4073-A93A-C97B8D37D489}" srcId="{C3EFBB74-65C1-4926-B01F-10DA8788C8F0}" destId="{00560496-4231-4538-9BD9-DFFA717BDB76}" srcOrd="1" destOrd="0" parTransId="{0AFA1672-C124-4020-8170-9019AC3FD1EB}" sibTransId="{EBFC7DF7-E79C-4AE1-87C7-949B09504B43}"/>
    <dgm:cxn modelId="{913D3184-9149-42F4-AADB-E044332E0F40}" srcId="{0810B6A6-22F8-4607-ABD6-07D1D4761580}" destId="{C94D4187-E7AB-4D56-B1C3-817B00AAE5EC}" srcOrd="0" destOrd="0" parTransId="{07C5C026-DBD7-4369-8040-1C94993BD2E2}" sibTransId="{6F04F295-F7FE-47CF-B6A6-81369A88798F}"/>
    <dgm:cxn modelId="{7511DE59-1196-4F5F-B13C-1194CF8D7036}" type="presOf" srcId="{C3EFBB74-65C1-4926-B01F-10DA8788C8F0}" destId="{C3164D25-5611-4014-AF50-0261FC63103E}" srcOrd="0" destOrd="0" presId="urn:microsoft.com/office/officeart/2005/8/layout/vList5"/>
    <dgm:cxn modelId="{A3361B8D-84B5-47BC-805B-977C13948DDA}" type="presOf" srcId="{200672D7-ED4D-458E-A297-6918D249B930}" destId="{27EF3092-CFD1-4A53-B482-517046097FD4}" srcOrd="0" destOrd="0" presId="urn:microsoft.com/office/officeart/2005/8/layout/vList5"/>
    <dgm:cxn modelId="{25E15446-BFF7-4874-BCD3-E22B8133E88F}" srcId="{200672D7-ED4D-458E-A297-6918D249B930}" destId="{C3EFBB74-65C1-4926-B01F-10DA8788C8F0}" srcOrd="1" destOrd="0" parTransId="{EC3C6CF9-4FE8-4E09-AE84-835B9BEB61E9}" sibTransId="{00B882F1-968D-4642-AEB8-AD41553F3895}"/>
    <dgm:cxn modelId="{C55ED6A5-1A10-4097-BBF9-463E69E9798F}" type="presOf" srcId="{C94D4187-E7AB-4D56-B1C3-817B00AAE5EC}" destId="{107E8CCD-7452-4C64-B9AA-80D2E62840F1}" srcOrd="0" destOrd="0" presId="urn:microsoft.com/office/officeart/2005/8/layout/vList5"/>
    <dgm:cxn modelId="{38D38F03-17FD-4045-897E-1BE5C01011D6}" type="presParOf" srcId="{27EF3092-CFD1-4A53-B482-517046097FD4}" destId="{9F4EF35D-A021-46D3-B626-0A37826085A5}" srcOrd="0" destOrd="0" presId="urn:microsoft.com/office/officeart/2005/8/layout/vList5"/>
    <dgm:cxn modelId="{2B8109CE-1413-44C5-A910-73015BDB4427}" type="presParOf" srcId="{9F4EF35D-A021-46D3-B626-0A37826085A5}" destId="{233CE6F0-9FE8-43D1-9B87-9A9C5EBD7385}" srcOrd="0" destOrd="0" presId="urn:microsoft.com/office/officeart/2005/8/layout/vList5"/>
    <dgm:cxn modelId="{4B2FD42B-6211-4925-9CA2-BE47A94C41F9}" type="presParOf" srcId="{9F4EF35D-A021-46D3-B626-0A37826085A5}" destId="{107E8CCD-7452-4C64-B9AA-80D2E62840F1}" srcOrd="1" destOrd="0" presId="urn:microsoft.com/office/officeart/2005/8/layout/vList5"/>
    <dgm:cxn modelId="{58F9E51D-E1ED-41CE-A50E-F8D1475ABA5D}" type="presParOf" srcId="{27EF3092-CFD1-4A53-B482-517046097FD4}" destId="{296CE38A-5DDE-4005-A88C-C0611CA3F7CB}" srcOrd="1" destOrd="0" presId="urn:microsoft.com/office/officeart/2005/8/layout/vList5"/>
    <dgm:cxn modelId="{6D82AAC1-F215-40E6-B7BB-3B6EC6382392}" type="presParOf" srcId="{27EF3092-CFD1-4A53-B482-517046097FD4}" destId="{FF80D77B-FA69-4718-8017-2F521818D03C}" srcOrd="2" destOrd="0" presId="urn:microsoft.com/office/officeart/2005/8/layout/vList5"/>
    <dgm:cxn modelId="{39E29D2C-F284-47C1-B9F5-271558299070}" type="presParOf" srcId="{FF80D77B-FA69-4718-8017-2F521818D03C}" destId="{C3164D25-5611-4014-AF50-0261FC63103E}" srcOrd="0" destOrd="0" presId="urn:microsoft.com/office/officeart/2005/8/layout/vList5"/>
    <dgm:cxn modelId="{4D365D00-7FFA-43ED-A4E4-8EDA21666C7C}" type="presParOf" srcId="{FF80D77B-FA69-4718-8017-2F521818D03C}" destId="{B50BEE17-075F-43D7-8F72-EE0F299237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3EFBB74-65C1-4926-B01F-10DA8788C8F0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s-ES" sz="1200" dirty="0"/>
            <a:t>Algunos comentarios se relacionaron con el término "hallazgo" y su relación con las conformidades y no conformidades.</a:t>
          </a:r>
          <a:endParaRPr lang="en-US" sz="1200" dirty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 sz="1600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 sz="1600"/>
        </a:p>
      </dgm:t>
    </dgm:pt>
    <dgm:pt modelId="{AA74B8E2-2D00-4285-AB0A-3DBB9CC62D2A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 spcFirstLastPara="0" vert="horz" wrap="square" lIns="38100" tIns="19050" rIns="38100" bIns="19050" numCol="1" spcCol="1270" anchor="ctr" anchorCtr="0"/>
        <a:lstStyle/>
        <a:p>
          <a:pPr algn="l" rtl="0"/>
          <a:r>
            <a:rPr lang="es-ES" sz="1200" dirty="0"/>
            <a:t>NIMF 45 (Requisitos para las </a:t>
          </a:r>
          <a:r>
            <a:rPr lang="es-CL" sz="1200" dirty="0"/>
            <a:t>ONPF que autoricen a entidades para ejecutar acciones fitosanitarias</a:t>
          </a:r>
          <a:r>
            <a:rPr lang="es-ES" sz="1200" dirty="0"/>
            <a:t>)</a:t>
          </a:r>
          <a:endParaRPr lang="es-CL" sz="1200" dirty="0"/>
        </a:p>
        <a:p>
          <a:r>
            <a:rPr lang="es-ES" sz="1200" dirty="0"/>
            <a:t>fue adoptada durante la CPM-15, 2021</a:t>
          </a:r>
          <a:endParaRPr lang="es-CL" sz="12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/>
            <a:ea typeface="+mn-ea"/>
            <a:cs typeface="+mn-cs"/>
          </a:endParaRPr>
        </a:p>
      </dgm:t>
    </dgm:pt>
    <dgm:pt modelId="{49A1EEF1-D0E2-42C5-88F9-30FF6E4F542A}" type="parTrans" cxnId="{A55F4488-3FC5-40A4-8AE8-957F1C4D8D48}">
      <dgm:prSet/>
      <dgm:spPr/>
      <dgm:t>
        <a:bodyPr/>
        <a:lstStyle/>
        <a:p>
          <a:endParaRPr lang="es-CL" sz="1600"/>
        </a:p>
      </dgm:t>
    </dgm:pt>
    <dgm:pt modelId="{38E41B10-FA19-4A4D-8967-D5FE45CC7C1B}" type="sibTrans" cxnId="{A55F4488-3FC5-40A4-8AE8-957F1C4D8D48}">
      <dgm:prSet/>
      <dgm:spPr/>
      <dgm:t>
        <a:bodyPr/>
        <a:lstStyle/>
        <a:p>
          <a:endParaRPr lang="es-CL" sz="1600"/>
        </a:p>
      </dgm:t>
    </dgm:pt>
    <dgm:pt modelId="{69B900B0-2B28-4D48-9F81-710D38378A28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 spcFirstLastPara="0" vert="horz" wrap="square" lIns="38100" tIns="19050" rIns="38100" bIns="19050" numCol="1" spcCol="1270" anchor="ctr" anchorCtr="0"/>
        <a:lstStyle/>
        <a:p>
          <a:pPr marL="358775" indent="-85725" rtl="0">
            <a:buFont typeface="Wingdings" panose="05000000000000000000" pitchFamily="2" charset="2"/>
            <a:buChar char="Ø"/>
          </a:pPr>
          <a:r>
            <a:rPr lang="es-ES" sz="1200" dirty="0">
              <a:solidFill>
                <a:srgbClr val="0070C0"/>
              </a:solidFill>
              <a:latin typeface="Arial" panose="020B0604020202020204"/>
              <a:ea typeface="+mn-ea"/>
              <a:cs typeface="+mn-cs"/>
            </a:rPr>
            <a:t>Las menciones sobre la autorización de terceros para realizar auditorías en nombre de la ONPF permanecen en este proyecto de NIMF sin entrar en más detalles.</a:t>
          </a:r>
          <a:endParaRPr lang="en-GB" sz="1200" dirty="0">
            <a:solidFill>
              <a:srgbClr val="0070C0"/>
            </a:solidFill>
          </a:endParaRPr>
        </a:p>
      </dgm:t>
    </dgm:pt>
    <dgm:pt modelId="{EAB3AEEA-D566-4D28-8CF1-41A0A7113307}" type="parTrans" cxnId="{ECB2E58C-07AA-449C-B423-6B54B1DF7AF5}">
      <dgm:prSet/>
      <dgm:spPr/>
      <dgm:t>
        <a:bodyPr/>
        <a:lstStyle/>
        <a:p>
          <a:endParaRPr lang="es-CL" sz="1600"/>
        </a:p>
      </dgm:t>
    </dgm:pt>
    <dgm:pt modelId="{DF1FE0C7-BAA7-4373-8E34-C6D7DE12EC73}" type="sibTrans" cxnId="{ECB2E58C-07AA-449C-B423-6B54B1DF7AF5}">
      <dgm:prSet/>
      <dgm:spPr/>
      <dgm:t>
        <a:bodyPr/>
        <a:lstStyle/>
        <a:p>
          <a:endParaRPr lang="es-CL" sz="1600"/>
        </a:p>
      </dgm:t>
    </dgm:pt>
    <dgm:pt modelId="{56AEE2B8-0613-44A1-A7E4-A99708F0A0B8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L="85725" indent="-85725" algn="l" rtl="0">
            <a:buFont typeface="Wingdings" panose="05000000000000000000" pitchFamily="2" charset="2"/>
            <a:buChar char="Ø"/>
          </a:pPr>
          <a:r>
            <a:rPr lang="es-ES" sz="1200" dirty="0">
              <a:solidFill>
                <a:srgbClr val="0070C0"/>
              </a:solidFill>
            </a:rPr>
            <a:t>Se hicieron ajustes en el texto sobre este asunto para mayor claridad y evitar confusiones.</a:t>
          </a:r>
          <a:endParaRPr lang="en-US" sz="1400" dirty="0">
            <a:solidFill>
              <a:srgbClr val="0070C0"/>
            </a:solidFill>
          </a:endParaRPr>
        </a:p>
      </dgm:t>
    </dgm:pt>
    <dgm:pt modelId="{D6488229-57E1-4A6E-8CCC-630805CFFF5A}" type="parTrans" cxnId="{F3833FEF-1D3C-487E-897F-8D3D17D809B8}">
      <dgm:prSet/>
      <dgm:spPr/>
      <dgm:t>
        <a:bodyPr/>
        <a:lstStyle/>
        <a:p>
          <a:endParaRPr lang="es-CL"/>
        </a:p>
      </dgm:t>
    </dgm:pt>
    <dgm:pt modelId="{FC81B76D-4522-4076-9570-ACE23AD6002B}" type="sibTrans" cxnId="{F3833FEF-1D3C-487E-897F-8D3D17D809B8}">
      <dgm:prSet/>
      <dgm:spPr/>
      <dgm:t>
        <a:bodyPr/>
        <a:lstStyle/>
        <a:p>
          <a:endParaRPr lang="es-CL"/>
        </a:p>
      </dgm:t>
    </dgm:pt>
    <dgm:pt modelId="{3FFED4E1-D8A3-4BC9-9FE5-6B0B38FB025A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l"/>
          <a:r>
            <a:rPr lang="es-ES" sz="1200" kern="1200" baseline="0" dirty="0">
              <a:effectLst/>
            </a:rPr>
            <a:t>Sobre las </a:t>
          </a:r>
          <a:r>
            <a:rPr lang="es-ES" sz="1200" b="1" kern="1200" baseline="0" dirty="0">
              <a:effectLst/>
            </a:rPr>
            <a:t>circunstancias</a:t>
          </a:r>
          <a:r>
            <a:rPr lang="es-ES" sz="1200" kern="1200" baseline="0" dirty="0">
              <a:effectLst/>
            </a:rPr>
            <a:t> que pueden determinar la realización de auditorías y los criterios y procedimientos para </a:t>
          </a:r>
          <a:r>
            <a:rPr lang="es-ES" sz="1200" b="1" kern="1200" baseline="0" dirty="0">
              <a:effectLst/>
            </a:rPr>
            <a:t>planificar, preparar y realizar</a:t>
          </a:r>
          <a:r>
            <a:rPr lang="es-ES" sz="1200" kern="1200" baseline="0" dirty="0">
              <a:effectLst/>
            </a:rPr>
            <a:t> auditorías.</a:t>
          </a:r>
          <a:endParaRPr lang="es-CL" sz="12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/>
            <a:ea typeface="+mn-ea"/>
            <a:cs typeface="+mn-cs"/>
          </a:endParaRPr>
        </a:p>
      </dgm:t>
    </dgm:pt>
    <dgm:pt modelId="{27B7574E-9B15-443F-A6D8-4F6BB69F93FD}" type="parTrans" cxnId="{197E8F6D-6A5E-47DF-8954-C09F6A5D0F3B}">
      <dgm:prSet/>
      <dgm:spPr/>
      <dgm:t>
        <a:bodyPr/>
        <a:lstStyle/>
        <a:p>
          <a:endParaRPr lang="es-CL"/>
        </a:p>
      </dgm:t>
    </dgm:pt>
    <dgm:pt modelId="{5D15628A-53FC-4BCE-9BFE-A7BCF03FE0DA}" type="sibTrans" cxnId="{197E8F6D-6A5E-47DF-8954-C09F6A5D0F3B}">
      <dgm:prSet/>
      <dgm:spPr/>
      <dgm:t>
        <a:bodyPr/>
        <a:lstStyle/>
        <a:p>
          <a:endParaRPr lang="es-CL"/>
        </a:p>
      </dgm:t>
    </dgm:pt>
    <dgm:pt modelId="{430B3FBC-B3AD-44F7-99A5-70FB4D4C1589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just">
            <a:buFont typeface="Wingdings" panose="05000000000000000000" pitchFamily="2" charset="2"/>
            <a:buChar char="Ø"/>
          </a:pPr>
          <a:r>
            <a:rPr lang="es-ES" sz="1100" kern="1200" baseline="0" dirty="0">
              <a:solidFill>
                <a:srgbClr val="0070C0"/>
              </a:solidFill>
              <a:effectLst/>
            </a:rPr>
            <a:t>se incorporó una mención a la NIMF 20 (Directrices sobre un sistema fitosanitario de </a:t>
          </a:r>
          <a:r>
            <a:rPr lang="es-CL" sz="1100" kern="1200" baseline="0" dirty="0">
              <a:solidFill>
                <a:srgbClr val="0070C0"/>
              </a:solidFill>
              <a:effectLst/>
            </a:rPr>
            <a:t>reglamentación de importaciones</a:t>
          </a:r>
          <a:r>
            <a:rPr lang="es-ES" sz="1100" kern="1200" baseline="0" dirty="0">
              <a:solidFill>
                <a:srgbClr val="0070C0"/>
              </a:solidFill>
              <a:effectLst/>
            </a:rPr>
            <a:t>) debido a la preocupación de que una ONPF pueda utilizar algunas circunstancias para justificar la realización de auditorías con más frecuencia de la necesaria en el territorio de otra ONPF</a:t>
          </a:r>
          <a:r>
            <a:rPr lang="en-US" sz="1100" kern="1200" baseline="0" dirty="0">
              <a:solidFill>
                <a:srgbClr val="0070C0"/>
              </a:solidFill>
              <a:effectLst/>
            </a:rPr>
            <a:t>.</a:t>
          </a:r>
          <a:endParaRPr lang="es-CL" sz="1100" kern="1200" dirty="0">
            <a:solidFill>
              <a:srgbClr val="0070C0"/>
            </a:solidFill>
            <a:latin typeface="Arial" panose="020B0604020202020204"/>
            <a:ea typeface="+mn-ea"/>
            <a:cs typeface="+mn-cs"/>
          </a:endParaRPr>
        </a:p>
      </dgm:t>
    </dgm:pt>
    <dgm:pt modelId="{D39F7066-900C-4F66-BF19-12BF32190C6A}" type="parTrans" cxnId="{3E7353F8-9F34-49A1-A9EC-C45235D2A699}">
      <dgm:prSet/>
      <dgm:spPr/>
      <dgm:t>
        <a:bodyPr/>
        <a:lstStyle/>
        <a:p>
          <a:endParaRPr lang="es-CL"/>
        </a:p>
      </dgm:t>
    </dgm:pt>
    <dgm:pt modelId="{9A79897C-8E53-40BE-A928-4D892DD01E8C}" type="sibTrans" cxnId="{3E7353F8-9F34-49A1-A9EC-C45235D2A699}">
      <dgm:prSet/>
      <dgm:spPr/>
      <dgm:t>
        <a:bodyPr/>
        <a:lstStyle/>
        <a:p>
          <a:endParaRPr lang="es-CL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8C3A5A0-298A-4394-AD0D-B9396CB50788}" type="pres">
      <dgm:prSet presAssocID="{3FFED4E1-D8A3-4BC9-9FE5-6B0B38FB025A}" presName="linNode" presStyleCnt="0"/>
      <dgm:spPr/>
    </dgm:pt>
    <dgm:pt modelId="{4CA2C562-953C-4E18-B776-4E5DC9DA123D}" type="pres">
      <dgm:prSet presAssocID="{3FFED4E1-D8A3-4BC9-9FE5-6B0B38FB025A}" presName="parentText" presStyleLbl="node1" presStyleIdx="0" presStyleCnt="3" custScaleX="122782" custScaleY="6654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25B1BC-6649-4227-B137-C20505F9C5C9}" type="pres">
      <dgm:prSet presAssocID="{3FFED4E1-D8A3-4BC9-9FE5-6B0B38FB025A}" presName="descendantText" presStyleLbl="alignAccFollowNode1" presStyleIdx="0" presStyleCnt="3" custScaleX="877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3DF8F1-0F11-44D5-8AE0-8A2455064A3D}" type="pres">
      <dgm:prSet presAssocID="{5D15628A-53FC-4BCE-9BFE-A7BCF03FE0DA}" presName="sp" presStyleCnt="0"/>
      <dgm:spPr/>
    </dgm:pt>
    <dgm:pt modelId="{903ECCB4-0097-4FF5-B5B8-68B84F1E387F}" type="pres">
      <dgm:prSet presAssocID="{AA74B8E2-2D00-4285-AB0A-3DBB9CC62D2A}" presName="linNode" presStyleCnt="0"/>
      <dgm:spPr/>
    </dgm:pt>
    <dgm:pt modelId="{EB4A2C30-E539-4A04-A386-6D535011743F}" type="pres">
      <dgm:prSet presAssocID="{AA74B8E2-2D00-4285-AB0A-3DBB9CC62D2A}" presName="parentText" presStyleLbl="node1" presStyleIdx="1" presStyleCnt="3" custScaleX="122147" custScaleY="59431" custLinFactNeighborX="-2208" custLinFactNeighborY="-366">
        <dgm:presLayoutVars>
          <dgm:chMax val="1"/>
          <dgm:bulletEnabled val="1"/>
        </dgm:presLayoutVars>
      </dgm:prSet>
      <dgm:spPr>
        <a:xfrm>
          <a:off x="4188874" y="221163"/>
          <a:ext cx="2444877" cy="1122901"/>
        </a:xfrm>
        <a:prstGeom prst="roundRect">
          <a:avLst/>
        </a:prstGeom>
      </dgm:spPr>
      <dgm:t>
        <a:bodyPr/>
        <a:lstStyle/>
        <a:p>
          <a:endParaRPr lang="en-US"/>
        </a:p>
      </dgm:t>
    </dgm:pt>
    <dgm:pt modelId="{E78EE3BD-3900-4FEF-9AFE-8257C6AD6803}" type="pres">
      <dgm:prSet presAssocID="{AA74B8E2-2D00-4285-AB0A-3DBB9CC62D2A}" presName="descendantText" presStyleLbl="alignAccFollowNode1" presStyleIdx="1" presStyleCnt="3" custScaleX="90910" custScaleY="61344" custLinFactNeighborX="4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BE7D4B-7382-475D-908F-C87E195F72B8}" type="pres">
      <dgm:prSet presAssocID="{38E41B10-FA19-4A4D-8967-D5FE45CC7C1B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2" presStyleCnt="3" custScaleX="122150" custScaleY="41425" custLinFactNeighborX="-519" custLinFactNeighborY="-150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D487E8-8E37-46AB-9D68-ACEAC48346C4}" type="pres">
      <dgm:prSet presAssocID="{C3EFBB74-65C1-4926-B01F-10DA8788C8F0}" presName="descendantText" presStyleLbl="alignAccFollowNode1" presStyleIdx="2" presStyleCnt="3" custScaleX="84639" custScaleY="49214" custLinFactNeighborX="493" custLinFactNeighborY="-4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7353F8-9F34-49A1-A9EC-C45235D2A699}" srcId="{3FFED4E1-D8A3-4BC9-9FE5-6B0B38FB025A}" destId="{430B3FBC-B3AD-44F7-99A5-70FB4D4C1589}" srcOrd="0" destOrd="0" parTransId="{D39F7066-900C-4F66-BF19-12BF32190C6A}" sibTransId="{9A79897C-8E53-40BE-A928-4D892DD01E8C}"/>
    <dgm:cxn modelId="{A55F4488-3FC5-40A4-8AE8-957F1C4D8D48}" srcId="{200672D7-ED4D-458E-A297-6918D249B930}" destId="{AA74B8E2-2D00-4285-AB0A-3DBB9CC62D2A}" srcOrd="1" destOrd="0" parTransId="{49A1EEF1-D0E2-42C5-88F9-30FF6E4F542A}" sibTransId="{38E41B10-FA19-4A4D-8967-D5FE45CC7C1B}"/>
    <dgm:cxn modelId="{FF493235-CC54-4913-9472-86F61AEB8F9E}" type="presOf" srcId="{AA74B8E2-2D00-4285-AB0A-3DBB9CC62D2A}" destId="{EB4A2C30-E539-4A04-A386-6D535011743F}" srcOrd="0" destOrd="0" presId="urn:microsoft.com/office/officeart/2005/8/layout/vList5"/>
    <dgm:cxn modelId="{ECB2E58C-07AA-449C-B423-6B54B1DF7AF5}" srcId="{AA74B8E2-2D00-4285-AB0A-3DBB9CC62D2A}" destId="{69B900B0-2B28-4D48-9F81-710D38378A28}" srcOrd="0" destOrd="0" parTransId="{EAB3AEEA-D566-4D28-8CF1-41A0A7113307}" sibTransId="{DF1FE0C7-BAA7-4373-8E34-C6D7DE12EC73}"/>
    <dgm:cxn modelId="{303A8E3F-88A5-47F7-8ADC-81DD18998060}" type="presOf" srcId="{69B900B0-2B28-4D48-9F81-710D38378A28}" destId="{E78EE3BD-3900-4FEF-9AFE-8257C6AD6803}" srcOrd="0" destOrd="0" presId="urn:microsoft.com/office/officeart/2005/8/layout/vList5"/>
    <dgm:cxn modelId="{7511DE59-1196-4F5F-B13C-1194CF8D7036}" type="presOf" srcId="{C3EFBB74-65C1-4926-B01F-10DA8788C8F0}" destId="{C3164D25-5611-4014-AF50-0261FC63103E}" srcOrd="0" destOrd="0" presId="urn:microsoft.com/office/officeart/2005/8/layout/vList5"/>
    <dgm:cxn modelId="{F3833FEF-1D3C-487E-897F-8D3D17D809B8}" srcId="{C3EFBB74-65C1-4926-B01F-10DA8788C8F0}" destId="{56AEE2B8-0613-44A1-A7E4-A99708F0A0B8}" srcOrd="0" destOrd="0" parTransId="{D6488229-57E1-4A6E-8CCC-630805CFFF5A}" sibTransId="{FC81B76D-4522-4076-9570-ACE23AD6002B}"/>
    <dgm:cxn modelId="{AF55466E-FCC9-47C0-8342-498D053F12E9}" type="presOf" srcId="{56AEE2B8-0613-44A1-A7E4-A99708F0A0B8}" destId="{34D487E8-8E37-46AB-9D68-ACEAC48346C4}" srcOrd="0" destOrd="0" presId="urn:microsoft.com/office/officeart/2005/8/layout/vList5"/>
    <dgm:cxn modelId="{A3361B8D-84B5-47BC-805B-977C13948DDA}" type="presOf" srcId="{200672D7-ED4D-458E-A297-6918D249B930}" destId="{27EF3092-CFD1-4A53-B482-517046097FD4}" srcOrd="0" destOrd="0" presId="urn:microsoft.com/office/officeart/2005/8/layout/vList5"/>
    <dgm:cxn modelId="{71738057-C8E2-4397-933C-97DB65E9CE13}" type="presOf" srcId="{430B3FBC-B3AD-44F7-99A5-70FB4D4C1589}" destId="{8525B1BC-6649-4227-B137-C20505F9C5C9}" srcOrd="0" destOrd="0" presId="urn:microsoft.com/office/officeart/2005/8/layout/vList5"/>
    <dgm:cxn modelId="{25E15446-BFF7-4874-BCD3-E22B8133E88F}" srcId="{200672D7-ED4D-458E-A297-6918D249B930}" destId="{C3EFBB74-65C1-4926-B01F-10DA8788C8F0}" srcOrd="2" destOrd="0" parTransId="{EC3C6CF9-4FE8-4E09-AE84-835B9BEB61E9}" sibTransId="{00B882F1-968D-4642-AEB8-AD41553F3895}"/>
    <dgm:cxn modelId="{5141E317-BE51-4937-8F99-9B7CD2908DBA}" type="presOf" srcId="{3FFED4E1-D8A3-4BC9-9FE5-6B0B38FB025A}" destId="{4CA2C562-953C-4E18-B776-4E5DC9DA123D}" srcOrd="0" destOrd="0" presId="urn:microsoft.com/office/officeart/2005/8/layout/vList5"/>
    <dgm:cxn modelId="{197E8F6D-6A5E-47DF-8954-C09F6A5D0F3B}" srcId="{200672D7-ED4D-458E-A297-6918D249B930}" destId="{3FFED4E1-D8A3-4BC9-9FE5-6B0B38FB025A}" srcOrd="0" destOrd="0" parTransId="{27B7574E-9B15-443F-A6D8-4F6BB69F93FD}" sibTransId="{5D15628A-53FC-4BCE-9BFE-A7BCF03FE0DA}"/>
    <dgm:cxn modelId="{14D88080-618A-4CA2-99A2-F20A4211825F}" type="presParOf" srcId="{27EF3092-CFD1-4A53-B482-517046097FD4}" destId="{68C3A5A0-298A-4394-AD0D-B9396CB50788}" srcOrd="0" destOrd="0" presId="urn:microsoft.com/office/officeart/2005/8/layout/vList5"/>
    <dgm:cxn modelId="{EEEF210D-DF70-4E30-8932-38D0106FD133}" type="presParOf" srcId="{68C3A5A0-298A-4394-AD0D-B9396CB50788}" destId="{4CA2C562-953C-4E18-B776-4E5DC9DA123D}" srcOrd="0" destOrd="0" presId="urn:microsoft.com/office/officeart/2005/8/layout/vList5"/>
    <dgm:cxn modelId="{55F9A782-B8AD-4492-9490-93017CF9C81C}" type="presParOf" srcId="{68C3A5A0-298A-4394-AD0D-B9396CB50788}" destId="{8525B1BC-6649-4227-B137-C20505F9C5C9}" srcOrd="1" destOrd="0" presId="urn:microsoft.com/office/officeart/2005/8/layout/vList5"/>
    <dgm:cxn modelId="{458398C1-A752-48FB-BC1D-CA227BD34972}" type="presParOf" srcId="{27EF3092-CFD1-4A53-B482-517046097FD4}" destId="{453DF8F1-0F11-44D5-8AE0-8A2455064A3D}" srcOrd="1" destOrd="0" presId="urn:microsoft.com/office/officeart/2005/8/layout/vList5"/>
    <dgm:cxn modelId="{41300B28-FE47-4628-B5FF-92AC37647E7F}" type="presParOf" srcId="{27EF3092-CFD1-4A53-B482-517046097FD4}" destId="{903ECCB4-0097-4FF5-B5B8-68B84F1E387F}" srcOrd="2" destOrd="0" presId="urn:microsoft.com/office/officeart/2005/8/layout/vList5"/>
    <dgm:cxn modelId="{391DFCA4-A746-4964-A0E3-248D97E546ED}" type="presParOf" srcId="{903ECCB4-0097-4FF5-B5B8-68B84F1E387F}" destId="{EB4A2C30-E539-4A04-A386-6D535011743F}" srcOrd="0" destOrd="0" presId="urn:microsoft.com/office/officeart/2005/8/layout/vList5"/>
    <dgm:cxn modelId="{38F2E5D2-7118-4BC6-9803-53CF6F94AE2F}" type="presParOf" srcId="{903ECCB4-0097-4FF5-B5B8-68B84F1E387F}" destId="{E78EE3BD-3900-4FEF-9AFE-8257C6AD6803}" srcOrd="1" destOrd="0" presId="urn:microsoft.com/office/officeart/2005/8/layout/vList5"/>
    <dgm:cxn modelId="{27D37F59-E78E-45A9-B737-DAF270A333A7}" type="presParOf" srcId="{27EF3092-CFD1-4A53-B482-517046097FD4}" destId="{14BE7D4B-7382-475D-908F-C87E195F72B8}" srcOrd="3" destOrd="0" presId="urn:microsoft.com/office/officeart/2005/8/layout/vList5"/>
    <dgm:cxn modelId="{6D82AAC1-F215-40E6-B7BB-3B6EC6382392}" type="presParOf" srcId="{27EF3092-CFD1-4A53-B482-517046097FD4}" destId="{FF80D77B-FA69-4718-8017-2F521818D03C}" srcOrd="4" destOrd="0" presId="urn:microsoft.com/office/officeart/2005/8/layout/vList5"/>
    <dgm:cxn modelId="{39E29D2C-F284-47C1-B9F5-271558299070}" type="presParOf" srcId="{FF80D77B-FA69-4718-8017-2F521818D03C}" destId="{C3164D25-5611-4014-AF50-0261FC63103E}" srcOrd="0" destOrd="0" presId="urn:microsoft.com/office/officeart/2005/8/layout/vList5"/>
    <dgm:cxn modelId="{282AE0BE-2798-46C6-853D-D117685EBFB8}" type="presParOf" srcId="{FF80D77B-FA69-4718-8017-2F521818D03C}" destId="{34D487E8-8E37-46AB-9D68-ACEAC48346C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A10BC4E-81DE-4D3D-93A6-5A692196B432}" type="doc">
      <dgm:prSet loTypeId="urn:microsoft.com/office/officeart/2009/3/layout/SubStepProcess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6382C74E-5D46-4DC3-AC22-64B10CF1D6CE}">
      <dgm:prSet custT="1"/>
      <dgm:spPr/>
      <dgm:t>
        <a:bodyPr/>
        <a:lstStyle/>
        <a:p>
          <a:r>
            <a:rPr lang="en-GB" sz="1200" baseline="0" dirty="0"/>
            <a:t>PC, ORPF, </a:t>
          </a:r>
          <a:r>
            <a:rPr lang="es-CL" sz="1200" baseline="0" dirty="0"/>
            <a:t>otras organizaciones relevantes señalaron</a:t>
          </a:r>
          <a:endParaRPr lang="en-US" sz="1200" dirty="0"/>
        </a:p>
      </dgm:t>
    </dgm:pt>
    <dgm:pt modelId="{C4B33482-2E40-4835-819A-890DA6504ED7}" type="parTrans" cxnId="{1BA31F0F-2D45-4FA6-9029-DA763B017A88}">
      <dgm:prSet/>
      <dgm:spPr/>
      <dgm:t>
        <a:bodyPr/>
        <a:lstStyle/>
        <a:p>
          <a:endParaRPr lang="en-US"/>
        </a:p>
      </dgm:t>
    </dgm:pt>
    <dgm:pt modelId="{8AAA9F6E-50B9-4AC0-83E0-57AD7BBDAEE2}" type="sibTrans" cxnId="{1BA31F0F-2D45-4FA6-9029-DA763B017A88}">
      <dgm:prSet/>
      <dgm:spPr/>
      <dgm:t>
        <a:bodyPr/>
        <a:lstStyle/>
        <a:p>
          <a:endParaRPr lang="en-US"/>
        </a:p>
      </dgm:t>
    </dgm:pt>
    <dgm:pt modelId="{FE7528BE-7D66-4E25-BC9C-2F75F2E63BA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>
            <a:buFont typeface="Courier New" panose="02070309020205020404" pitchFamily="49" charset="0"/>
            <a:buChar char="o"/>
          </a:pPr>
          <a:r>
            <a:rPr lang="es-ES" sz="1200" dirty="0"/>
            <a:t>Será necesaria la formación de auditores</a:t>
          </a:r>
          <a:endParaRPr lang="en-US" sz="1200" dirty="0"/>
        </a:p>
      </dgm:t>
    </dgm:pt>
    <dgm:pt modelId="{C71150CD-6BFB-4816-9AD8-2C1B07B75D72}" type="parTrans" cxnId="{0540589E-A5E4-4973-9FE1-840C14BD0B09}">
      <dgm:prSet/>
      <dgm:spPr/>
      <dgm:t>
        <a:bodyPr/>
        <a:lstStyle/>
        <a:p>
          <a:endParaRPr lang="en-US"/>
        </a:p>
      </dgm:t>
    </dgm:pt>
    <dgm:pt modelId="{62E73CA2-0BA7-4449-8019-6569E39F9BF0}" type="sibTrans" cxnId="{0540589E-A5E4-4973-9FE1-840C14BD0B09}">
      <dgm:prSet/>
      <dgm:spPr/>
      <dgm:t>
        <a:bodyPr/>
        <a:lstStyle/>
        <a:p>
          <a:endParaRPr lang="en-US"/>
        </a:p>
      </dgm:t>
    </dgm:pt>
    <dgm:pt modelId="{E1CBF2E3-CF93-4AB4-9F0D-C737D706311D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>
            <a:buFont typeface="Courier New" panose="02070309020205020404" pitchFamily="49" charset="0"/>
            <a:buChar char="o"/>
          </a:pPr>
          <a:r>
            <a:rPr lang="es-ES" sz="1200" dirty="0"/>
            <a:t>Sobre la selección de auditores para garantizar la transparencia y la imparcialidad</a:t>
          </a:r>
          <a:r>
            <a:rPr lang="en-US" sz="1200" dirty="0"/>
            <a:t>.</a:t>
          </a:r>
        </a:p>
      </dgm:t>
    </dgm:pt>
    <dgm:pt modelId="{20B230DE-4D64-449A-8ECB-2AC7B3EA2B3C}" type="parTrans" cxnId="{1DF64295-2B31-4E60-933D-1C9C1E472BD8}">
      <dgm:prSet/>
      <dgm:spPr/>
      <dgm:t>
        <a:bodyPr/>
        <a:lstStyle/>
        <a:p>
          <a:endParaRPr lang="es-CL"/>
        </a:p>
      </dgm:t>
    </dgm:pt>
    <dgm:pt modelId="{4024E949-2B59-46E9-A71E-915D80A88BF9}" type="sibTrans" cxnId="{1DF64295-2B31-4E60-933D-1C9C1E472BD8}">
      <dgm:prSet/>
      <dgm:spPr/>
      <dgm:t>
        <a:bodyPr/>
        <a:lstStyle/>
        <a:p>
          <a:endParaRPr lang="es-CL"/>
        </a:p>
      </dgm:t>
    </dgm:pt>
    <dgm:pt modelId="{AB4A048C-E025-4462-B76F-459839A63EA1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>
            <a:buFont typeface="Courier New" panose="02070309020205020404" pitchFamily="49" charset="0"/>
            <a:buChar char="o"/>
          </a:pPr>
          <a:r>
            <a:rPr lang="es-ES" sz="1200" dirty="0"/>
            <a:t>Desarrollo de Plantillas para realizar auditorías, tales como una lista de verificación.</a:t>
          </a:r>
          <a:endParaRPr lang="en-US" sz="1200" dirty="0"/>
        </a:p>
      </dgm:t>
    </dgm:pt>
    <dgm:pt modelId="{700F46BD-8888-4C5F-883D-8CDDCABC777C}" type="parTrans" cxnId="{CD456DE5-8A0B-4075-9476-113B4A3C692B}">
      <dgm:prSet/>
      <dgm:spPr/>
      <dgm:t>
        <a:bodyPr/>
        <a:lstStyle/>
        <a:p>
          <a:endParaRPr lang="es-CL"/>
        </a:p>
      </dgm:t>
    </dgm:pt>
    <dgm:pt modelId="{F1F0CEC0-F778-4690-A06C-DAF99C0EB187}" type="sibTrans" cxnId="{CD456DE5-8A0B-4075-9476-113B4A3C692B}">
      <dgm:prSet/>
      <dgm:spPr/>
      <dgm:t>
        <a:bodyPr/>
        <a:lstStyle/>
        <a:p>
          <a:endParaRPr lang="es-CL"/>
        </a:p>
      </dgm:t>
    </dgm:pt>
    <dgm:pt modelId="{3B761954-6137-4D70-986F-71AF6E74761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>
            <a:buFont typeface="Courier New" panose="02070309020205020404" pitchFamily="49" charset="0"/>
            <a:buChar char="o"/>
          </a:pPr>
          <a:r>
            <a:rPr lang="es-ES" sz="1200" dirty="0"/>
            <a:t>Marco legal o regulatorio necesario para respaldar la autorización de entidades distintas a la ONPF para realizar auditorías.</a:t>
          </a:r>
          <a:endParaRPr lang="en-US" sz="1200" dirty="0"/>
        </a:p>
      </dgm:t>
    </dgm:pt>
    <dgm:pt modelId="{7F308E2F-3A06-481C-9887-30E7807E1326}" type="parTrans" cxnId="{5BBEE030-1607-4117-BDE7-9D0FB1D0BE9B}">
      <dgm:prSet/>
      <dgm:spPr/>
      <dgm:t>
        <a:bodyPr/>
        <a:lstStyle/>
        <a:p>
          <a:endParaRPr lang="es-CL"/>
        </a:p>
      </dgm:t>
    </dgm:pt>
    <dgm:pt modelId="{903A3B5A-4FA8-4DA0-9F5C-97DB691043E1}" type="sibTrans" cxnId="{5BBEE030-1607-4117-BDE7-9D0FB1D0BE9B}">
      <dgm:prSet/>
      <dgm:spPr/>
      <dgm:t>
        <a:bodyPr/>
        <a:lstStyle/>
        <a:p>
          <a:endParaRPr lang="es-CL"/>
        </a:p>
      </dgm:t>
    </dgm:pt>
    <dgm:pt modelId="{755B98D8-704A-4008-BA97-D830AF61DC62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>
            <a:buFont typeface="Courier New" panose="02070309020205020404" pitchFamily="49" charset="0"/>
            <a:buChar char="o"/>
          </a:pPr>
          <a:r>
            <a:rPr lang="es-ES" sz="1200" dirty="0"/>
            <a:t>Los factores clave del marco de auditoría deben enumerarse y describirse.</a:t>
          </a:r>
          <a:endParaRPr lang="en-US" sz="1200" dirty="0"/>
        </a:p>
      </dgm:t>
    </dgm:pt>
    <dgm:pt modelId="{EA250CC0-E04B-48A5-A0D4-D979FE2D2B75}" type="parTrans" cxnId="{9DF46F89-699C-4A37-B9AD-199056BAC8E1}">
      <dgm:prSet/>
      <dgm:spPr/>
      <dgm:t>
        <a:bodyPr/>
        <a:lstStyle/>
        <a:p>
          <a:endParaRPr lang="es-CL"/>
        </a:p>
      </dgm:t>
    </dgm:pt>
    <dgm:pt modelId="{8B4A5B5A-F7F7-4E99-B12F-B56B811CFA1C}" type="sibTrans" cxnId="{9DF46F89-699C-4A37-B9AD-199056BAC8E1}">
      <dgm:prSet/>
      <dgm:spPr/>
      <dgm:t>
        <a:bodyPr/>
        <a:lstStyle/>
        <a:p>
          <a:endParaRPr lang="es-CL"/>
        </a:p>
      </dgm:t>
    </dgm:pt>
    <dgm:pt modelId="{AAC7984B-53C4-4060-909C-27ACD021FB40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>
            <a:buFont typeface="Courier New" panose="02070309020205020404" pitchFamily="49" charset="0"/>
            <a:buChar char="o"/>
          </a:pPr>
          <a:r>
            <a:rPr lang="es-ES" sz="1200" dirty="0"/>
            <a:t>Limitaciones financieras para realizar la auditoría. Las auditorías suelen ser costosas. Realización de procesos de auditoría "de forma remota o virtual".</a:t>
          </a:r>
          <a:endParaRPr lang="en-US" sz="1200" dirty="0"/>
        </a:p>
      </dgm:t>
    </dgm:pt>
    <dgm:pt modelId="{1D92B988-D598-468B-921D-783192D7B06E}" type="parTrans" cxnId="{309F5541-6999-448A-B803-2A6A2EFB0129}">
      <dgm:prSet/>
      <dgm:spPr/>
      <dgm:t>
        <a:bodyPr/>
        <a:lstStyle/>
        <a:p>
          <a:endParaRPr lang="es-CL"/>
        </a:p>
      </dgm:t>
    </dgm:pt>
    <dgm:pt modelId="{13B41B93-42FA-4E4A-843D-34DFC70015DA}" type="sibTrans" cxnId="{309F5541-6999-448A-B803-2A6A2EFB0129}">
      <dgm:prSet/>
      <dgm:spPr/>
      <dgm:t>
        <a:bodyPr/>
        <a:lstStyle/>
        <a:p>
          <a:endParaRPr lang="es-CL"/>
        </a:p>
      </dgm:t>
    </dgm:pt>
    <dgm:pt modelId="{0DDB9164-2440-41D5-A147-3440BC0BED02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s-ES" sz="1200" dirty="0"/>
            <a:t>Realizar una auditoría en el idioma acordado. Sería útil recibir orientación sobre el idioma</a:t>
          </a:r>
          <a:r>
            <a:rPr lang="en-GB" sz="1200" dirty="0"/>
            <a:t>.</a:t>
          </a:r>
          <a:endParaRPr lang="en-US" sz="1200" dirty="0"/>
        </a:p>
      </dgm:t>
    </dgm:pt>
    <dgm:pt modelId="{0A1B9B55-99CF-42EA-BD7D-839DF463A59C}" type="parTrans" cxnId="{3E9894BC-A900-4225-99EF-BF90A45A627E}">
      <dgm:prSet/>
      <dgm:spPr/>
      <dgm:t>
        <a:bodyPr/>
        <a:lstStyle/>
        <a:p>
          <a:endParaRPr lang="es-CL"/>
        </a:p>
      </dgm:t>
    </dgm:pt>
    <dgm:pt modelId="{F793739A-A6EF-4091-BBC4-4D53C19A9991}" type="sibTrans" cxnId="{3E9894BC-A900-4225-99EF-BF90A45A627E}">
      <dgm:prSet/>
      <dgm:spPr/>
      <dgm:t>
        <a:bodyPr/>
        <a:lstStyle/>
        <a:p>
          <a:endParaRPr lang="es-CL"/>
        </a:p>
      </dgm:t>
    </dgm:pt>
    <dgm:pt modelId="{9163D631-FB42-4647-8072-01D4E30B8BE2}" type="pres">
      <dgm:prSet presAssocID="{6A10BC4E-81DE-4D3D-93A6-5A692196B432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en-US"/>
        </a:p>
      </dgm:t>
    </dgm:pt>
    <dgm:pt modelId="{03F752A9-AB21-445A-821E-0FA22C3B0E14}" type="pres">
      <dgm:prSet presAssocID="{6382C74E-5D46-4DC3-AC22-64B10CF1D6CE}" presName="parTx1" presStyleLbl="node1" presStyleIdx="0" presStyleCnt="1" custScaleX="34983" custScaleY="33262"/>
      <dgm:spPr/>
      <dgm:t>
        <a:bodyPr/>
        <a:lstStyle/>
        <a:p>
          <a:endParaRPr lang="en-US"/>
        </a:p>
      </dgm:t>
    </dgm:pt>
    <dgm:pt modelId="{DD198640-5BD2-4A2E-8DEA-E59FD9946D8A}" type="pres">
      <dgm:prSet presAssocID="{6382C74E-5D46-4DC3-AC22-64B10CF1D6CE}" presName="spPre1" presStyleCnt="0"/>
      <dgm:spPr/>
    </dgm:pt>
    <dgm:pt modelId="{EB895945-BF5A-40AE-B23B-7E45EE74D277}" type="pres">
      <dgm:prSet presAssocID="{6382C74E-5D46-4DC3-AC22-64B10CF1D6CE}" presName="chLin1" presStyleCnt="0"/>
      <dgm:spPr/>
    </dgm:pt>
    <dgm:pt modelId="{35940944-0191-409E-B355-31CBA1D673D2}" type="pres">
      <dgm:prSet presAssocID="{C71150CD-6BFB-4816-9AD8-2C1B07B75D72}" presName="Name11" presStyleLbl="parChTrans1D1" presStyleIdx="0" presStyleCnt="14"/>
      <dgm:spPr/>
    </dgm:pt>
    <dgm:pt modelId="{32DB0BAF-1AE5-45C3-B9F9-7C05B6B1DCBE}" type="pres">
      <dgm:prSet presAssocID="{FE7528BE-7D66-4E25-BC9C-2F75F2E63BAC}" presName="txAndLines1" presStyleCnt="0"/>
      <dgm:spPr/>
    </dgm:pt>
    <dgm:pt modelId="{0DACBF5C-1640-4AB4-A026-E55D5814765A}" type="pres">
      <dgm:prSet presAssocID="{FE7528BE-7D66-4E25-BC9C-2F75F2E63BAC}" presName="anchor1" presStyleCnt="0"/>
      <dgm:spPr/>
    </dgm:pt>
    <dgm:pt modelId="{53B8D8D9-0301-4C2D-9C04-4E87C973F047}" type="pres">
      <dgm:prSet presAssocID="{FE7528BE-7D66-4E25-BC9C-2F75F2E63BAC}" presName="backup1" presStyleCnt="0"/>
      <dgm:spPr/>
    </dgm:pt>
    <dgm:pt modelId="{AEBCB20F-6A9C-4D83-A23A-5C1BF61AC00E}" type="pres">
      <dgm:prSet presAssocID="{FE7528BE-7D66-4E25-BC9C-2F75F2E63BAC}" presName="preLine1" presStyleLbl="parChTrans1D1" presStyleIdx="1" presStyleCnt="14"/>
      <dgm:spPr/>
    </dgm:pt>
    <dgm:pt modelId="{670B7AC1-5417-4077-8F9E-19429EC80E36}" type="pres">
      <dgm:prSet presAssocID="{FE7528BE-7D66-4E25-BC9C-2F75F2E63BAC}" presName="desTx1" presStyleLbl="revTx" presStyleIdx="0" presStyleCnt="0" custScaleX="101420" custScaleY="53166" custLinFactNeighborX="25592" custLinFactNeighborY="75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9A7C70-2047-40C8-BF55-4F9F51EF98C8}" type="pres">
      <dgm:prSet presAssocID="{20B230DE-4D64-449A-8ECB-2AC7B3EA2B3C}" presName="Name11" presStyleLbl="parChTrans1D1" presStyleIdx="2" presStyleCnt="14"/>
      <dgm:spPr/>
    </dgm:pt>
    <dgm:pt modelId="{F788ED25-9917-452C-810C-9238FDC4AF70}" type="pres">
      <dgm:prSet presAssocID="{E1CBF2E3-CF93-4AB4-9F0D-C737D706311D}" presName="txAndLines1" presStyleCnt="0"/>
      <dgm:spPr/>
    </dgm:pt>
    <dgm:pt modelId="{ED600837-40E9-4338-81BF-FD5F7912655E}" type="pres">
      <dgm:prSet presAssocID="{E1CBF2E3-CF93-4AB4-9F0D-C737D706311D}" presName="anchor1" presStyleCnt="0"/>
      <dgm:spPr/>
    </dgm:pt>
    <dgm:pt modelId="{5FFE3B8B-E38A-427E-AABB-BF9BD84A707A}" type="pres">
      <dgm:prSet presAssocID="{E1CBF2E3-CF93-4AB4-9F0D-C737D706311D}" presName="backup1" presStyleCnt="0"/>
      <dgm:spPr/>
    </dgm:pt>
    <dgm:pt modelId="{7BF70ABE-FCE9-4A71-B68B-F299393DA9C5}" type="pres">
      <dgm:prSet presAssocID="{E1CBF2E3-CF93-4AB4-9F0D-C737D706311D}" presName="preLine1" presStyleLbl="parChTrans1D1" presStyleIdx="3" presStyleCnt="14"/>
      <dgm:spPr/>
    </dgm:pt>
    <dgm:pt modelId="{E8F99618-F69B-4115-B526-1A0D35ABF1ED}" type="pres">
      <dgm:prSet presAssocID="{E1CBF2E3-CF93-4AB4-9F0D-C737D706311D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0C3996-4F23-4869-8EC6-408948CE7AB5}" type="pres">
      <dgm:prSet presAssocID="{700F46BD-8888-4C5F-883D-8CDDCABC777C}" presName="Name11" presStyleLbl="parChTrans1D1" presStyleIdx="4" presStyleCnt="14"/>
      <dgm:spPr/>
    </dgm:pt>
    <dgm:pt modelId="{30843C85-4A0F-4CBD-8F96-5C77173DD666}" type="pres">
      <dgm:prSet presAssocID="{AB4A048C-E025-4462-B76F-459839A63EA1}" presName="txAndLines1" presStyleCnt="0"/>
      <dgm:spPr/>
    </dgm:pt>
    <dgm:pt modelId="{0BABB502-95A8-459F-AF62-6153763665DE}" type="pres">
      <dgm:prSet presAssocID="{AB4A048C-E025-4462-B76F-459839A63EA1}" presName="anchor1" presStyleCnt="0"/>
      <dgm:spPr/>
    </dgm:pt>
    <dgm:pt modelId="{96E5F93B-3B4E-40E2-9F74-E07BD05A6AE7}" type="pres">
      <dgm:prSet presAssocID="{AB4A048C-E025-4462-B76F-459839A63EA1}" presName="backup1" presStyleCnt="0"/>
      <dgm:spPr/>
    </dgm:pt>
    <dgm:pt modelId="{24B68A3B-DD47-41A3-AC4F-CAD69F6D7F95}" type="pres">
      <dgm:prSet presAssocID="{AB4A048C-E025-4462-B76F-459839A63EA1}" presName="preLine1" presStyleLbl="parChTrans1D1" presStyleIdx="5" presStyleCnt="14"/>
      <dgm:spPr/>
    </dgm:pt>
    <dgm:pt modelId="{11678503-C5E3-452B-9318-332D69346512}" type="pres">
      <dgm:prSet presAssocID="{AB4A048C-E025-4462-B76F-459839A63EA1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67689D-EED0-47D8-BD25-3CDEB7B03864}" type="pres">
      <dgm:prSet presAssocID="{7F308E2F-3A06-481C-9887-30E7807E1326}" presName="Name11" presStyleLbl="parChTrans1D1" presStyleIdx="6" presStyleCnt="14"/>
      <dgm:spPr/>
    </dgm:pt>
    <dgm:pt modelId="{618A3E18-FD3B-4C1F-BFCF-8A7FEB6D2D16}" type="pres">
      <dgm:prSet presAssocID="{3B761954-6137-4D70-986F-71AF6E74761C}" presName="txAndLines1" presStyleCnt="0"/>
      <dgm:spPr/>
    </dgm:pt>
    <dgm:pt modelId="{3131051B-3CEA-4B2E-AF17-7BF1076F8AA1}" type="pres">
      <dgm:prSet presAssocID="{3B761954-6137-4D70-986F-71AF6E74761C}" presName="anchor1" presStyleCnt="0"/>
      <dgm:spPr/>
    </dgm:pt>
    <dgm:pt modelId="{537E076A-0189-4E2E-BBAB-BD46A9BCC3A8}" type="pres">
      <dgm:prSet presAssocID="{3B761954-6137-4D70-986F-71AF6E74761C}" presName="backup1" presStyleCnt="0"/>
      <dgm:spPr/>
    </dgm:pt>
    <dgm:pt modelId="{464D253A-F7DC-4638-9CF9-DD6A194C975D}" type="pres">
      <dgm:prSet presAssocID="{3B761954-6137-4D70-986F-71AF6E74761C}" presName="preLine1" presStyleLbl="parChTrans1D1" presStyleIdx="7" presStyleCnt="14"/>
      <dgm:spPr/>
    </dgm:pt>
    <dgm:pt modelId="{273AF394-1A5C-486A-BCD2-BC88EA5C4C14}" type="pres">
      <dgm:prSet presAssocID="{3B761954-6137-4D70-986F-71AF6E74761C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86F659-7EF2-4F47-ADA0-8B64EF53B5C9}" type="pres">
      <dgm:prSet presAssocID="{EA250CC0-E04B-48A5-A0D4-D979FE2D2B75}" presName="Name11" presStyleLbl="parChTrans1D1" presStyleIdx="8" presStyleCnt="14"/>
      <dgm:spPr/>
    </dgm:pt>
    <dgm:pt modelId="{C6A3FD57-72FB-400C-929B-0800DF500816}" type="pres">
      <dgm:prSet presAssocID="{755B98D8-704A-4008-BA97-D830AF61DC62}" presName="txAndLines1" presStyleCnt="0"/>
      <dgm:spPr/>
    </dgm:pt>
    <dgm:pt modelId="{D1EFD82A-C5D8-4556-A0EF-A1C6B0A7DD7A}" type="pres">
      <dgm:prSet presAssocID="{755B98D8-704A-4008-BA97-D830AF61DC62}" presName="anchor1" presStyleCnt="0"/>
      <dgm:spPr/>
    </dgm:pt>
    <dgm:pt modelId="{271E9DFE-07FB-4C9D-B1A0-196C245BB635}" type="pres">
      <dgm:prSet presAssocID="{755B98D8-704A-4008-BA97-D830AF61DC62}" presName="backup1" presStyleCnt="0"/>
      <dgm:spPr/>
    </dgm:pt>
    <dgm:pt modelId="{7E0F1B72-3C1E-4CB0-B7B6-7E2713C71B22}" type="pres">
      <dgm:prSet presAssocID="{755B98D8-704A-4008-BA97-D830AF61DC62}" presName="preLine1" presStyleLbl="parChTrans1D1" presStyleIdx="9" presStyleCnt="14"/>
      <dgm:spPr/>
    </dgm:pt>
    <dgm:pt modelId="{EBC1E84B-95CE-4E5F-8B52-AB8FE6034624}" type="pres">
      <dgm:prSet presAssocID="{755B98D8-704A-4008-BA97-D830AF61DC62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81E04C-0391-48BE-ABDD-3CB88079777A}" type="pres">
      <dgm:prSet presAssocID="{1D92B988-D598-468B-921D-783192D7B06E}" presName="Name11" presStyleLbl="parChTrans1D1" presStyleIdx="10" presStyleCnt="14"/>
      <dgm:spPr/>
    </dgm:pt>
    <dgm:pt modelId="{FEA3EA91-8D2D-4DA3-9D8B-F004E3D45CBC}" type="pres">
      <dgm:prSet presAssocID="{AAC7984B-53C4-4060-909C-27ACD021FB40}" presName="txAndLines1" presStyleCnt="0"/>
      <dgm:spPr/>
    </dgm:pt>
    <dgm:pt modelId="{44349604-EACE-417A-8A8C-33D1AE1E4192}" type="pres">
      <dgm:prSet presAssocID="{AAC7984B-53C4-4060-909C-27ACD021FB40}" presName="anchor1" presStyleCnt="0"/>
      <dgm:spPr/>
    </dgm:pt>
    <dgm:pt modelId="{AC5278AA-AD74-4DE3-ABA9-E65EF91FCA98}" type="pres">
      <dgm:prSet presAssocID="{AAC7984B-53C4-4060-909C-27ACD021FB40}" presName="backup1" presStyleCnt="0"/>
      <dgm:spPr/>
    </dgm:pt>
    <dgm:pt modelId="{EA16995B-1F0C-4499-A09A-5B2099738523}" type="pres">
      <dgm:prSet presAssocID="{AAC7984B-53C4-4060-909C-27ACD021FB40}" presName="preLine1" presStyleLbl="parChTrans1D1" presStyleIdx="11" presStyleCnt="14"/>
      <dgm:spPr/>
    </dgm:pt>
    <dgm:pt modelId="{88CCD8CC-0F02-45E5-B041-449AF494A6E4}" type="pres">
      <dgm:prSet presAssocID="{AAC7984B-53C4-4060-909C-27ACD021FB40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BEF018-328D-47FA-8A9F-AE1174FD9905}" type="pres">
      <dgm:prSet presAssocID="{0A1B9B55-99CF-42EA-BD7D-839DF463A59C}" presName="Name11" presStyleLbl="parChTrans1D1" presStyleIdx="12" presStyleCnt="14"/>
      <dgm:spPr/>
    </dgm:pt>
    <dgm:pt modelId="{B7D3C0A9-317E-4B1D-8DC0-518BC8459C53}" type="pres">
      <dgm:prSet presAssocID="{0DDB9164-2440-41D5-A147-3440BC0BED02}" presName="txAndLines1" presStyleCnt="0"/>
      <dgm:spPr/>
    </dgm:pt>
    <dgm:pt modelId="{0D68F007-A21A-45E8-9FB2-04FF84EF3A9C}" type="pres">
      <dgm:prSet presAssocID="{0DDB9164-2440-41D5-A147-3440BC0BED02}" presName="anchor1" presStyleCnt="0"/>
      <dgm:spPr/>
    </dgm:pt>
    <dgm:pt modelId="{03774ABE-DD1B-4BEB-A122-93B9C44C3F8F}" type="pres">
      <dgm:prSet presAssocID="{0DDB9164-2440-41D5-A147-3440BC0BED02}" presName="backup1" presStyleCnt="0"/>
      <dgm:spPr/>
    </dgm:pt>
    <dgm:pt modelId="{4DB2FB1E-649B-4398-99CE-A3849F9BA1B3}" type="pres">
      <dgm:prSet presAssocID="{0DDB9164-2440-41D5-A147-3440BC0BED02}" presName="preLine1" presStyleLbl="parChTrans1D1" presStyleIdx="13" presStyleCnt="14"/>
      <dgm:spPr/>
    </dgm:pt>
    <dgm:pt modelId="{9DC4DC77-1FB0-4646-A3A0-C8522CD58DE0}" type="pres">
      <dgm:prSet presAssocID="{0DDB9164-2440-41D5-A147-3440BC0BED02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0F57B2-D5DB-4CE2-BBD3-58BC4A2AE1D3}" type="presOf" srcId="{E1CBF2E3-CF93-4AB4-9F0D-C737D706311D}" destId="{E8F99618-F69B-4115-B526-1A0D35ABF1ED}" srcOrd="0" destOrd="0" presId="urn:microsoft.com/office/officeart/2009/3/layout/SubStepProcess"/>
    <dgm:cxn modelId="{1DF64295-2B31-4E60-933D-1C9C1E472BD8}" srcId="{6382C74E-5D46-4DC3-AC22-64B10CF1D6CE}" destId="{E1CBF2E3-CF93-4AB4-9F0D-C737D706311D}" srcOrd="1" destOrd="0" parTransId="{20B230DE-4D64-449A-8ECB-2AC7B3EA2B3C}" sibTransId="{4024E949-2B59-46E9-A71E-915D80A88BF9}"/>
    <dgm:cxn modelId="{0540589E-A5E4-4973-9FE1-840C14BD0B09}" srcId="{6382C74E-5D46-4DC3-AC22-64B10CF1D6CE}" destId="{FE7528BE-7D66-4E25-BC9C-2F75F2E63BAC}" srcOrd="0" destOrd="0" parTransId="{C71150CD-6BFB-4816-9AD8-2C1B07B75D72}" sibTransId="{62E73CA2-0BA7-4449-8019-6569E39F9BF0}"/>
    <dgm:cxn modelId="{309F5541-6999-448A-B803-2A6A2EFB0129}" srcId="{6382C74E-5D46-4DC3-AC22-64B10CF1D6CE}" destId="{AAC7984B-53C4-4060-909C-27ACD021FB40}" srcOrd="5" destOrd="0" parTransId="{1D92B988-D598-468B-921D-783192D7B06E}" sibTransId="{13B41B93-42FA-4E4A-843D-34DFC70015DA}"/>
    <dgm:cxn modelId="{3E9894BC-A900-4225-99EF-BF90A45A627E}" srcId="{6382C74E-5D46-4DC3-AC22-64B10CF1D6CE}" destId="{0DDB9164-2440-41D5-A147-3440BC0BED02}" srcOrd="6" destOrd="0" parTransId="{0A1B9B55-99CF-42EA-BD7D-839DF463A59C}" sibTransId="{F793739A-A6EF-4091-BBC4-4D53C19A9991}"/>
    <dgm:cxn modelId="{C0199297-ADB4-48DE-A467-BA29D094D6A0}" type="presOf" srcId="{AAC7984B-53C4-4060-909C-27ACD021FB40}" destId="{88CCD8CC-0F02-45E5-B041-449AF494A6E4}" srcOrd="0" destOrd="0" presId="urn:microsoft.com/office/officeart/2009/3/layout/SubStepProcess"/>
    <dgm:cxn modelId="{2ECD6AD8-31BC-4D0B-A1B3-C3A60F10897A}" type="presOf" srcId="{6382C74E-5D46-4DC3-AC22-64B10CF1D6CE}" destId="{03F752A9-AB21-445A-821E-0FA22C3B0E14}" srcOrd="0" destOrd="0" presId="urn:microsoft.com/office/officeart/2009/3/layout/SubStepProcess"/>
    <dgm:cxn modelId="{5D33E7F6-6137-416C-890F-43625EB90688}" type="presOf" srcId="{AB4A048C-E025-4462-B76F-459839A63EA1}" destId="{11678503-C5E3-452B-9318-332D69346512}" srcOrd="0" destOrd="0" presId="urn:microsoft.com/office/officeart/2009/3/layout/SubStepProcess"/>
    <dgm:cxn modelId="{CD456DE5-8A0B-4075-9476-113B4A3C692B}" srcId="{6382C74E-5D46-4DC3-AC22-64B10CF1D6CE}" destId="{AB4A048C-E025-4462-B76F-459839A63EA1}" srcOrd="2" destOrd="0" parTransId="{700F46BD-8888-4C5F-883D-8CDDCABC777C}" sibTransId="{F1F0CEC0-F778-4690-A06C-DAF99C0EB187}"/>
    <dgm:cxn modelId="{0A99D500-5A07-4D3E-B2FD-A0B704623AC9}" type="presOf" srcId="{3B761954-6137-4D70-986F-71AF6E74761C}" destId="{273AF394-1A5C-486A-BCD2-BC88EA5C4C14}" srcOrd="0" destOrd="0" presId="urn:microsoft.com/office/officeart/2009/3/layout/SubStepProcess"/>
    <dgm:cxn modelId="{495E2D81-3933-41B0-8237-CC3E4B108F55}" type="presOf" srcId="{0DDB9164-2440-41D5-A147-3440BC0BED02}" destId="{9DC4DC77-1FB0-4646-A3A0-C8522CD58DE0}" srcOrd="0" destOrd="0" presId="urn:microsoft.com/office/officeart/2009/3/layout/SubStepProcess"/>
    <dgm:cxn modelId="{AF1A1CBD-3CF4-4955-9C65-B20F99117196}" type="presOf" srcId="{FE7528BE-7D66-4E25-BC9C-2F75F2E63BAC}" destId="{670B7AC1-5417-4077-8F9E-19429EC80E36}" srcOrd="0" destOrd="0" presId="urn:microsoft.com/office/officeart/2009/3/layout/SubStepProcess"/>
    <dgm:cxn modelId="{465D4464-7AE8-4FA3-A492-676E48562B45}" type="presOf" srcId="{6A10BC4E-81DE-4D3D-93A6-5A692196B432}" destId="{9163D631-FB42-4647-8072-01D4E30B8BE2}" srcOrd="0" destOrd="0" presId="urn:microsoft.com/office/officeart/2009/3/layout/SubStepProcess"/>
    <dgm:cxn modelId="{5BBEE030-1607-4117-BDE7-9D0FB1D0BE9B}" srcId="{6382C74E-5D46-4DC3-AC22-64B10CF1D6CE}" destId="{3B761954-6137-4D70-986F-71AF6E74761C}" srcOrd="3" destOrd="0" parTransId="{7F308E2F-3A06-481C-9887-30E7807E1326}" sibTransId="{903A3B5A-4FA8-4DA0-9F5C-97DB691043E1}"/>
    <dgm:cxn modelId="{9DF46F89-699C-4A37-B9AD-199056BAC8E1}" srcId="{6382C74E-5D46-4DC3-AC22-64B10CF1D6CE}" destId="{755B98D8-704A-4008-BA97-D830AF61DC62}" srcOrd="4" destOrd="0" parTransId="{EA250CC0-E04B-48A5-A0D4-D979FE2D2B75}" sibTransId="{8B4A5B5A-F7F7-4E99-B12F-B56B811CFA1C}"/>
    <dgm:cxn modelId="{350DA810-F874-4ED1-B161-12D41E242E01}" type="presOf" srcId="{755B98D8-704A-4008-BA97-D830AF61DC62}" destId="{EBC1E84B-95CE-4E5F-8B52-AB8FE6034624}" srcOrd="0" destOrd="0" presId="urn:microsoft.com/office/officeart/2009/3/layout/SubStepProcess"/>
    <dgm:cxn modelId="{1BA31F0F-2D45-4FA6-9029-DA763B017A88}" srcId="{6A10BC4E-81DE-4D3D-93A6-5A692196B432}" destId="{6382C74E-5D46-4DC3-AC22-64B10CF1D6CE}" srcOrd="0" destOrd="0" parTransId="{C4B33482-2E40-4835-819A-890DA6504ED7}" sibTransId="{8AAA9F6E-50B9-4AC0-83E0-57AD7BBDAEE2}"/>
    <dgm:cxn modelId="{EE76AC21-89E9-4D8C-BC28-59DF1BA91D11}" type="presParOf" srcId="{9163D631-FB42-4647-8072-01D4E30B8BE2}" destId="{03F752A9-AB21-445A-821E-0FA22C3B0E14}" srcOrd="0" destOrd="0" presId="urn:microsoft.com/office/officeart/2009/3/layout/SubStepProcess"/>
    <dgm:cxn modelId="{19B51A32-C2B7-467A-8362-7DD0D840C185}" type="presParOf" srcId="{9163D631-FB42-4647-8072-01D4E30B8BE2}" destId="{DD198640-5BD2-4A2E-8DEA-E59FD9946D8A}" srcOrd="1" destOrd="0" presId="urn:microsoft.com/office/officeart/2009/3/layout/SubStepProcess"/>
    <dgm:cxn modelId="{7F64D5D5-B7C6-4056-9ABC-FBA396CD9643}" type="presParOf" srcId="{9163D631-FB42-4647-8072-01D4E30B8BE2}" destId="{EB895945-BF5A-40AE-B23B-7E45EE74D277}" srcOrd="2" destOrd="0" presId="urn:microsoft.com/office/officeart/2009/3/layout/SubStepProcess"/>
    <dgm:cxn modelId="{6992825E-47F3-4878-8890-67F10EA2C3FB}" type="presParOf" srcId="{EB895945-BF5A-40AE-B23B-7E45EE74D277}" destId="{35940944-0191-409E-B355-31CBA1D673D2}" srcOrd="0" destOrd="0" presId="urn:microsoft.com/office/officeart/2009/3/layout/SubStepProcess"/>
    <dgm:cxn modelId="{081B96A9-32C2-4348-B15A-F5A3E8C73241}" type="presParOf" srcId="{EB895945-BF5A-40AE-B23B-7E45EE74D277}" destId="{32DB0BAF-1AE5-45C3-B9F9-7C05B6B1DCBE}" srcOrd="1" destOrd="0" presId="urn:microsoft.com/office/officeart/2009/3/layout/SubStepProcess"/>
    <dgm:cxn modelId="{D9BC50CC-A586-4F8F-909D-18EB074A2353}" type="presParOf" srcId="{32DB0BAF-1AE5-45C3-B9F9-7C05B6B1DCBE}" destId="{0DACBF5C-1640-4AB4-A026-E55D5814765A}" srcOrd="0" destOrd="0" presId="urn:microsoft.com/office/officeart/2009/3/layout/SubStepProcess"/>
    <dgm:cxn modelId="{CD76DF54-44C0-4C1F-89FB-EA5CB655451E}" type="presParOf" srcId="{32DB0BAF-1AE5-45C3-B9F9-7C05B6B1DCBE}" destId="{53B8D8D9-0301-4C2D-9C04-4E87C973F047}" srcOrd="1" destOrd="0" presId="urn:microsoft.com/office/officeart/2009/3/layout/SubStepProcess"/>
    <dgm:cxn modelId="{356EAA29-D675-4F3F-86D9-EEE16827D80E}" type="presParOf" srcId="{32DB0BAF-1AE5-45C3-B9F9-7C05B6B1DCBE}" destId="{AEBCB20F-6A9C-4D83-A23A-5C1BF61AC00E}" srcOrd="2" destOrd="0" presId="urn:microsoft.com/office/officeart/2009/3/layout/SubStepProcess"/>
    <dgm:cxn modelId="{C70729DD-CC6B-41A5-A5CC-DE6681E9992E}" type="presParOf" srcId="{32DB0BAF-1AE5-45C3-B9F9-7C05B6B1DCBE}" destId="{670B7AC1-5417-4077-8F9E-19429EC80E36}" srcOrd="3" destOrd="0" presId="urn:microsoft.com/office/officeart/2009/3/layout/SubStepProcess"/>
    <dgm:cxn modelId="{CAE44AF1-6260-4F6D-B590-41359463E738}" type="presParOf" srcId="{EB895945-BF5A-40AE-B23B-7E45EE74D277}" destId="{DD9A7C70-2047-40C8-BF55-4F9F51EF98C8}" srcOrd="2" destOrd="0" presId="urn:microsoft.com/office/officeart/2009/3/layout/SubStepProcess"/>
    <dgm:cxn modelId="{91EB22D2-725E-4E06-AB36-5177CE3DC877}" type="presParOf" srcId="{EB895945-BF5A-40AE-B23B-7E45EE74D277}" destId="{F788ED25-9917-452C-810C-9238FDC4AF70}" srcOrd="3" destOrd="0" presId="urn:microsoft.com/office/officeart/2009/3/layout/SubStepProcess"/>
    <dgm:cxn modelId="{45AC01FB-31EB-4BED-BC52-C025BC8FB3EE}" type="presParOf" srcId="{F788ED25-9917-452C-810C-9238FDC4AF70}" destId="{ED600837-40E9-4338-81BF-FD5F7912655E}" srcOrd="0" destOrd="0" presId="urn:microsoft.com/office/officeart/2009/3/layout/SubStepProcess"/>
    <dgm:cxn modelId="{9E561E98-4BF8-4610-ADF2-A35009C90FBE}" type="presParOf" srcId="{F788ED25-9917-452C-810C-9238FDC4AF70}" destId="{5FFE3B8B-E38A-427E-AABB-BF9BD84A707A}" srcOrd="1" destOrd="0" presId="urn:microsoft.com/office/officeart/2009/3/layout/SubStepProcess"/>
    <dgm:cxn modelId="{A260FDE1-B281-4640-A359-6E819AA01B20}" type="presParOf" srcId="{F788ED25-9917-452C-810C-9238FDC4AF70}" destId="{7BF70ABE-FCE9-4A71-B68B-F299393DA9C5}" srcOrd="2" destOrd="0" presId="urn:microsoft.com/office/officeart/2009/3/layout/SubStepProcess"/>
    <dgm:cxn modelId="{CB52DAE6-8B4B-4C94-B495-D6CF6D7718F6}" type="presParOf" srcId="{F788ED25-9917-452C-810C-9238FDC4AF70}" destId="{E8F99618-F69B-4115-B526-1A0D35ABF1ED}" srcOrd="3" destOrd="0" presId="urn:microsoft.com/office/officeart/2009/3/layout/SubStepProcess"/>
    <dgm:cxn modelId="{28A3B756-A5FE-45CC-B0DE-C4AA217FE961}" type="presParOf" srcId="{EB895945-BF5A-40AE-B23B-7E45EE74D277}" destId="{F70C3996-4F23-4869-8EC6-408948CE7AB5}" srcOrd="4" destOrd="0" presId="urn:microsoft.com/office/officeart/2009/3/layout/SubStepProcess"/>
    <dgm:cxn modelId="{9D6439B6-9E0B-43DB-A291-A3ABF77DB678}" type="presParOf" srcId="{EB895945-BF5A-40AE-B23B-7E45EE74D277}" destId="{30843C85-4A0F-4CBD-8F96-5C77173DD666}" srcOrd="5" destOrd="0" presId="urn:microsoft.com/office/officeart/2009/3/layout/SubStepProcess"/>
    <dgm:cxn modelId="{DBF1CF2C-BB2C-4A50-B67F-DA68F9A17D94}" type="presParOf" srcId="{30843C85-4A0F-4CBD-8F96-5C77173DD666}" destId="{0BABB502-95A8-459F-AF62-6153763665DE}" srcOrd="0" destOrd="0" presId="urn:microsoft.com/office/officeart/2009/3/layout/SubStepProcess"/>
    <dgm:cxn modelId="{BE22F8A0-DB1D-44F4-9AED-A121AD0F24EC}" type="presParOf" srcId="{30843C85-4A0F-4CBD-8F96-5C77173DD666}" destId="{96E5F93B-3B4E-40E2-9F74-E07BD05A6AE7}" srcOrd="1" destOrd="0" presId="urn:microsoft.com/office/officeart/2009/3/layout/SubStepProcess"/>
    <dgm:cxn modelId="{78B55380-5EBC-4DAB-B137-A5F43101AD92}" type="presParOf" srcId="{30843C85-4A0F-4CBD-8F96-5C77173DD666}" destId="{24B68A3B-DD47-41A3-AC4F-CAD69F6D7F95}" srcOrd="2" destOrd="0" presId="urn:microsoft.com/office/officeart/2009/3/layout/SubStepProcess"/>
    <dgm:cxn modelId="{0FD80B27-E652-4C9D-9D46-6290A6BF5F09}" type="presParOf" srcId="{30843C85-4A0F-4CBD-8F96-5C77173DD666}" destId="{11678503-C5E3-452B-9318-332D69346512}" srcOrd="3" destOrd="0" presId="urn:microsoft.com/office/officeart/2009/3/layout/SubStepProcess"/>
    <dgm:cxn modelId="{31EF5906-DE84-4B61-BEAB-D15DB1342630}" type="presParOf" srcId="{EB895945-BF5A-40AE-B23B-7E45EE74D277}" destId="{9167689D-EED0-47D8-BD25-3CDEB7B03864}" srcOrd="6" destOrd="0" presId="urn:microsoft.com/office/officeart/2009/3/layout/SubStepProcess"/>
    <dgm:cxn modelId="{4F1E69B4-49B2-4047-A3FD-702BEB5A59E1}" type="presParOf" srcId="{EB895945-BF5A-40AE-B23B-7E45EE74D277}" destId="{618A3E18-FD3B-4C1F-BFCF-8A7FEB6D2D16}" srcOrd="7" destOrd="0" presId="urn:microsoft.com/office/officeart/2009/3/layout/SubStepProcess"/>
    <dgm:cxn modelId="{9D801135-C75E-4E96-A8FB-8446BBEFB06E}" type="presParOf" srcId="{618A3E18-FD3B-4C1F-BFCF-8A7FEB6D2D16}" destId="{3131051B-3CEA-4B2E-AF17-7BF1076F8AA1}" srcOrd="0" destOrd="0" presId="urn:microsoft.com/office/officeart/2009/3/layout/SubStepProcess"/>
    <dgm:cxn modelId="{C3FA6203-AF5F-4989-B64C-0D7EE7BAA1CC}" type="presParOf" srcId="{618A3E18-FD3B-4C1F-BFCF-8A7FEB6D2D16}" destId="{537E076A-0189-4E2E-BBAB-BD46A9BCC3A8}" srcOrd="1" destOrd="0" presId="urn:microsoft.com/office/officeart/2009/3/layout/SubStepProcess"/>
    <dgm:cxn modelId="{1E37E892-D565-4E37-8BF5-6B50256AAB77}" type="presParOf" srcId="{618A3E18-FD3B-4C1F-BFCF-8A7FEB6D2D16}" destId="{464D253A-F7DC-4638-9CF9-DD6A194C975D}" srcOrd="2" destOrd="0" presId="urn:microsoft.com/office/officeart/2009/3/layout/SubStepProcess"/>
    <dgm:cxn modelId="{B9CE6201-CFD2-4609-8681-2434193E1DA9}" type="presParOf" srcId="{618A3E18-FD3B-4C1F-BFCF-8A7FEB6D2D16}" destId="{273AF394-1A5C-486A-BCD2-BC88EA5C4C14}" srcOrd="3" destOrd="0" presId="urn:microsoft.com/office/officeart/2009/3/layout/SubStepProcess"/>
    <dgm:cxn modelId="{BEBD12FE-B015-4E14-964B-ED951612B3ED}" type="presParOf" srcId="{EB895945-BF5A-40AE-B23B-7E45EE74D277}" destId="{6E86F659-7EF2-4F47-ADA0-8B64EF53B5C9}" srcOrd="8" destOrd="0" presId="urn:microsoft.com/office/officeart/2009/3/layout/SubStepProcess"/>
    <dgm:cxn modelId="{6B99B82C-B16F-413C-B83D-C5B09A5C7526}" type="presParOf" srcId="{EB895945-BF5A-40AE-B23B-7E45EE74D277}" destId="{C6A3FD57-72FB-400C-929B-0800DF500816}" srcOrd="9" destOrd="0" presId="urn:microsoft.com/office/officeart/2009/3/layout/SubStepProcess"/>
    <dgm:cxn modelId="{3B14EA29-62A8-4D02-BB32-BC1D2FDBDEEB}" type="presParOf" srcId="{C6A3FD57-72FB-400C-929B-0800DF500816}" destId="{D1EFD82A-C5D8-4556-A0EF-A1C6B0A7DD7A}" srcOrd="0" destOrd="0" presId="urn:microsoft.com/office/officeart/2009/3/layout/SubStepProcess"/>
    <dgm:cxn modelId="{174DF81E-2788-48FE-8DFE-FF8E136A63DE}" type="presParOf" srcId="{C6A3FD57-72FB-400C-929B-0800DF500816}" destId="{271E9DFE-07FB-4C9D-B1A0-196C245BB635}" srcOrd="1" destOrd="0" presId="urn:microsoft.com/office/officeart/2009/3/layout/SubStepProcess"/>
    <dgm:cxn modelId="{E50D4621-C178-44D3-A34F-8F00B7BB6B03}" type="presParOf" srcId="{C6A3FD57-72FB-400C-929B-0800DF500816}" destId="{7E0F1B72-3C1E-4CB0-B7B6-7E2713C71B22}" srcOrd="2" destOrd="0" presId="urn:microsoft.com/office/officeart/2009/3/layout/SubStepProcess"/>
    <dgm:cxn modelId="{089B2584-8DE6-4202-800D-25B4AC506798}" type="presParOf" srcId="{C6A3FD57-72FB-400C-929B-0800DF500816}" destId="{EBC1E84B-95CE-4E5F-8B52-AB8FE6034624}" srcOrd="3" destOrd="0" presId="urn:microsoft.com/office/officeart/2009/3/layout/SubStepProcess"/>
    <dgm:cxn modelId="{AB061E25-8B14-4E5F-9C86-E84B65E84180}" type="presParOf" srcId="{EB895945-BF5A-40AE-B23B-7E45EE74D277}" destId="{7F81E04C-0391-48BE-ABDD-3CB88079777A}" srcOrd="10" destOrd="0" presId="urn:microsoft.com/office/officeart/2009/3/layout/SubStepProcess"/>
    <dgm:cxn modelId="{B27F9152-24DD-4524-9165-74F8780FAAE5}" type="presParOf" srcId="{EB895945-BF5A-40AE-B23B-7E45EE74D277}" destId="{FEA3EA91-8D2D-4DA3-9D8B-F004E3D45CBC}" srcOrd="11" destOrd="0" presId="urn:microsoft.com/office/officeart/2009/3/layout/SubStepProcess"/>
    <dgm:cxn modelId="{7B7AFC95-FE0D-45E9-A8C3-3A52432B9A20}" type="presParOf" srcId="{FEA3EA91-8D2D-4DA3-9D8B-F004E3D45CBC}" destId="{44349604-EACE-417A-8A8C-33D1AE1E4192}" srcOrd="0" destOrd="0" presId="urn:microsoft.com/office/officeart/2009/3/layout/SubStepProcess"/>
    <dgm:cxn modelId="{2F966FF6-36C2-4A9D-939A-CAA53224F252}" type="presParOf" srcId="{FEA3EA91-8D2D-4DA3-9D8B-F004E3D45CBC}" destId="{AC5278AA-AD74-4DE3-ABA9-E65EF91FCA98}" srcOrd="1" destOrd="0" presId="urn:microsoft.com/office/officeart/2009/3/layout/SubStepProcess"/>
    <dgm:cxn modelId="{EE1AD8EC-07C6-4198-8B07-522AFCD54024}" type="presParOf" srcId="{FEA3EA91-8D2D-4DA3-9D8B-F004E3D45CBC}" destId="{EA16995B-1F0C-4499-A09A-5B2099738523}" srcOrd="2" destOrd="0" presId="urn:microsoft.com/office/officeart/2009/3/layout/SubStepProcess"/>
    <dgm:cxn modelId="{33C4ECCE-2FC1-461C-B032-04CB538EE975}" type="presParOf" srcId="{FEA3EA91-8D2D-4DA3-9D8B-F004E3D45CBC}" destId="{88CCD8CC-0F02-45E5-B041-449AF494A6E4}" srcOrd="3" destOrd="0" presId="urn:microsoft.com/office/officeart/2009/3/layout/SubStepProcess"/>
    <dgm:cxn modelId="{023A30F1-4CB7-40EA-9511-F3020739D4A8}" type="presParOf" srcId="{EB895945-BF5A-40AE-B23B-7E45EE74D277}" destId="{95BEF018-328D-47FA-8A9F-AE1174FD9905}" srcOrd="12" destOrd="0" presId="urn:microsoft.com/office/officeart/2009/3/layout/SubStepProcess"/>
    <dgm:cxn modelId="{FF1FAB79-455D-4E0B-BC60-CE67BDEA9293}" type="presParOf" srcId="{EB895945-BF5A-40AE-B23B-7E45EE74D277}" destId="{B7D3C0A9-317E-4B1D-8DC0-518BC8459C53}" srcOrd="13" destOrd="0" presId="urn:microsoft.com/office/officeart/2009/3/layout/SubStepProcess"/>
    <dgm:cxn modelId="{F3CC07C5-CE76-4AD5-B233-1FA3867A0E32}" type="presParOf" srcId="{B7D3C0A9-317E-4B1D-8DC0-518BC8459C53}" destId="{0D68F007-A21A-45E8-9FB2-04FF84EF3A9C}" srcOrd="0" destOrd="0" presId="urn:microsoft.com/office/officeart/2009/3/layout/SubStepProcess"/>
    <dgm:cxn modelId="{444280E1-C585-4883-BFE4-96FD7308FAC0}" type="presParOf" srcId="{B7D3C0A9-317E-4B1D-8DC0-518BC8459C53}" destId="{03774ABE-DD1B-4BEB-A122-93B9C44C3F8F}" srcOrd="1" destOrd="0" presId="urn:microsoft.com/office/officeart/2009/3/layout/SubStepProcess"/>
    <dgm:cxn modelId="{424F6C43-0B2D-4121-8DFC-4E09D1F1CE4F}" type="presParOf" srcId="{B7D3C0A9-317E-4B1D-8DC0-518BC8459C53}" destId="{4DB2FB1E-649B-4398-99CE-A3849F9BA1B3}" srcOrd="2" destOrd="0" presId="urn:microsoft.com/office/officeart/2009/3/layout/SubStepProcess"/>
    <dgm:cxn modelId="{2C0E01ED-0D36-4F6A-819E-72D8111062D3}" type="presParOf" srcId="{B7D3C0A9-317E-4B1D-8DC0-518BC8459C53}" destId="{9DC4DC77-1FB0-4646-A3A0-C8522CD58DE0}" srcOrd="3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 custT="1"/>
      <dgm:spPr/>
      <dgm:t>
        <a:bodyPr/>
        <a:lstStyle/>
        <a:p>
          <a:pPr rtl="0"/>
          <a:r>
            <a:rPr lang="es-CL" sz="16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Página de consulta (texto completo de la NIMF):</a:t>
          </a:r>
          <a:endParaRPr lang="en-U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/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/>
        </a:p>
      </dgm:t>
    </dgm:pt>
    <dgm:pt modelId="{363C19E2-64D1-42CF-8B71-E7BB11900DAE}">
      <dgm:prSet custT="1"/>
      <dgm:spPr/>
      <dgm:t>
        <a:bodyPr/>
        <a:lstStyle/>
        <a:p>
          <a:pPr rtl="0"/>
          <a:r>
            <a:rPr lang="es-ES" sz="16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Informe de la reunión del EWG que redactó la NIMF y las reuniones del CN:</a:t>
          </a:r>
          <a:endParaRPr lang="en-U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/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/>
        </a:p>
      </dgm:t>
    </dgm:pt>
    <dgm:pt modelId="{C7222B87-600A-410A-A428-48387D14B8FA}">
      <dgm:prSet custT="1"/>
      <dgm:spPr/>
      <dgm:t>
        <a:bodyPr/>
        <a:lstStyle/>
        <a:p>
          <a:pPr rtl="0"/>
          <a:r>
            <a:rPr lang="en-US" sz="1400" baseline="0" dirty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1400" dirty="0"/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/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/>
        </a:p>
      </dgm:t>
    </dgm:pt>
    <dgm:pt modelId="{623C1AB7-3B83-4CFB-AA25-913D2E3D1162}">
      <dgm:prSet custT="1"/>
      <dgm:spPr/>
      <dgm:t>
        <a:bodyPr/>
        <a:lstStyle/>
        <a:p>
          <a:pPr rtl="0"/>
          <a:r>
            <a:rPr lang="en-US" sz="1400" baseline="0" dirty="0">
              <a:hlinkClick xmlns:r="http://schemas.openxmlformats.org/officeDocument/2006/relationships" r:id="rId2"/>
            </a:rPr>
            <a:t>https://www.ippc.int/en/publications/87497/</a:t>
          </a:r>
          <a:endParaRPr lang="en-US" sz="1400" dirty="0"/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/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/>
        </a:p>
      </dgm:t>
    </dgm:pt>
    <dgm:pt modelId="{A985933D-DB05-431F-842E-0941449E80D0}">
      <dgm:prSet custT="1"/>
      <dgm:spPr/>
      <dgm:t>
        <a:bodyPr/>
        <a:lstStyle/>
        <a:p>
          <a:pPr rtl="0"/>
          <a:r>
            <a:rPr lang="en-US" sz="1400" dirty="0">
              <a:hlinkClick xmlns:r="http://schemas.openxmlformats.org/officeDocument/2006/relationships" r:id="rId3"/>
            </a:rPr>
            <a:t>https://www.ippc.int/en/core-activities/standards-setting/standards-committee/</a:t>
          </a:r>
          <a:r>
            <a:rPr lang="en-US" sz="1400" dirty="0"/>
            <a:t> </a:t>
          </a:r>
        </a:p>
      </dgm:t>
    </dgm:pt>
    <dgm:pt modelId="{4F416246-1245-4B25-82A8-98BCA643DCD2}" type="parTrans" cxnId="{5A535027-83D6-4B78-9121-C6A7EAE060DE}">
      <dgm:prSet/>
      <dgm:spPr/>
      <dgm:t>
        <a:bodyPr/>
        <a:lstStyle/>
        <a:p>
          <a:endParaRPr lang="es-CL"/>
        </a:p>
      </dgm:t>
    </dgm:pt>
    <dgm:pt modelId="{8FEA31A4-1E01-4C1C-88C0-DD4023C5C828}" type="sibTrans" cxnId="{5A535027-83D6-4B78-9121-C6A7EAE060DE}">
      <dgm:prSet/>
      <dgm:spPr/>
      <dgm:t>
        <a:bodyPr/>
        <a:lstStyle/>
        <a:p>
          <a:endParaRPr lang="es-CL"/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435A06E-C5C5-4A69-A66E-5897B561176D}" type="pres">
      <dgm:prSet presAssocID="{328C1FC4-13ED-473D-B58A-0780FDAA04D2}" presName="parentText" presStyleLbl="node1" presStyleIdx="0" presStyleCnt="2" custScaleX="12520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53AC034-CE47-4606-9314-E7AC14E1FDAA}" type="pres">
      <dgm:prSet presAssocID="{363C19E2-64D1-42CF-8B71-E7BB11900DAE}" presName="parentText" presStyleLbl="node1" presStyleIdx="1" presStyleCnt="2" custScaleX="11872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DCA560-72F3-49B4-B42F-639243DCBCAD}" type="presOf" srcId="{EAAA7C2B-D530-4786-BE9D-77B8A7FAC59B}" destId="{B134C467-961B-4973-A5D0-8FD76C7577B0}" srcOrd="0" destOrd="0" presId="urn:microsoft.com/office/officeart/2005/8/layout/list1"/>
    <dgm:cxn modelId="{15E0DC10-AB49-44A5-A5B7-A49B4A22E242}" srcId="{EAAA7C2B-D530-4786-BE9D-77B8A7FAC59B}" destId="{363C19E2-64D1-42CF-8B71-E7BB11900DAE}" srcOrd="1" destOrd="0" parTransId="{846559BB-9A74-4591-A228-DFFBBF7F4CA2}" sibTransId="{9AD85B5D-5CCA-4C46-89D0-925561458248}"/>
    <dgm:cxn modelId="{5A535027-83D6-4B78-9121-C6A7EAE060DE}" srcId="{363C19E2-64D1-42CF-8B71-E7BB11900DAE}" destId="{A985933D-DB05-431F-842E-0941449E80D0}" srcOrd="1" destOrd="0" parTransId="{4F416246-1245-4B25-82A8-98BCA643DCD2}" sibTransId="{8FEA31A4-1E01-4C1C-88C0-DD4023C5C828}"/>
    <dgm:cxn modelId="{6F0AC559-12A9-4F59-A76F-4BF18130FE59}" type="presOf" srcId="{328C1FC4-13ED-473D-B58A-0780FDAA04D2}" destId="{56E276EC-322B-46ED-B62D-4EB971E010E7}" srcOrd="0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3FA96B5F-9D46-4CBA-9571-36257929D950}" type="presOf" srcId="{623C1AB7-3B83-4CFB-AA25-913D2E3D1162}" destId="{8D698B80-108B-4A45-939F-A82A5C6FB515}" srcOrd="0" destOrd="0" presId="urn:microsoft.com/office/officeart/2005/8/layout/list1"/>
    <dgm:cxn modelId="{9C7D419F-11B3-43E2-8A12-D2CC43EDE177}" type="presOf" srcId="{A985933D-DB05-431F-842E-0941449E80D0}" destId="{8D698B80-108B-4A45-939F-A82A5C6FB515}" srcOrd="0" destOrd="1" presId="urn:microsoft.com/office/officeart/2005/8/layout/list1"/>
    <dgm:cxn modelId="{C1502348-838A-434F-8275-B8F90FEFC267}" type="presOf" srcId="{363C19E2-64D1-42CF-8B71-E7BB11900DAE}" destId="{E53AC034-CE47-4606-9314-E7AC14E1FDAA}" srcOrd="1" destOrd="0" presId="urn:microsoft.com/office/officeart/2005/8/layout/list1"/>
    <dgm:cxn modelId="{23B03EF3-9BE9-4FA6-822E-5372426911CA}" type="presOf" srcId="{328C1FC4-13ED-473D-B58A-0780FDAA04D2}" destId="{D435A06E-C5C5-4A69-A66E-5897B561176D}" srcOrd="1" destOrd="0" presId="urn:microsoft.com/office/officeart/2005/8/layout/list1"/>
    <dgm:cxn modelId="{8C441007-89F0-4199-8B9D-92A8023B443C}" type="presOf" srcId="{363C19E2-64D1-42CF-8B71-E7BB11900DAE}" destId="{E994444E-C3DE-4443-91C7-657D8A53D4D9}" srcOrd="0" destOrd="0" presId="urn:microsoft.com/office/officeart/2005/8/layout/list1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2400444F-6EDC-4F77-A71B-B5A2E7E6E6D6}" type="presOf" srcId="{C7222B87-600A-410A-A428-48387D14B8FA}" destId="{1A69E518-EBB6-4C37-A28B-A7D99AB3B901}" srcOrd="0" destOrd="0" presId="urn:microsoft.com/office/officeart/2005/8/layout/list1"/>
    <dgm:cxn modelId="{5674EC47-B0B9-4E38-9C8C-598E67E39F2F}" type="presParOf" srcId="{B134C467-961B-4973-A5D0-8FD76C7577B0}" destId="{F65E5AE8-FB4D-421E-B363-6E367D86BE07}" srcOrd="0" destOrd="0" presId="urn:microsoft.com/office/officeart/2005/8/layout/list1"/>
    <dgm:cxn modelId="{1D97A5C6-032D-40CE-A866-03E2F0D25DED}" type="presParOf" srcId="{F65E5AE8-FB4D-421E-B363-6E367D86BE07}" destId="{56E276EC-322B-46ED-B62D-4EB971E010E7}" srcOrd="0" destOrd="0" presId="urn:microsoft.com/office/officeart/2005/8/layout/list1"/>
    <dgm:cxn modelId="{F53E83AA-A3D5-41EE-86F8-54A71B7D227A}" type="presParOf" srcId="{F65E5AE8-FB4D-421E-B363-6E367D86BE07}" destId="{D435A06E-C5C5-4A69-A66E-5897B561176D}" srcOrd="1" destOrd="0" presId="urn:microsoft.com/office/officeart/2005/8/layout/list1"/>
    <dgm:cxn modelId="{F72B305A-7251-48A4-9126-1A1ED9325791}" type="presParOf" srcId="{B134C467-961B-4973-A5D0-8FD76C7577B0}" destId="{8FD3CC53-22A1-47E6-BE18-31C5242B75D5}" srcOrd="1" destOrd="0" presId="urn:microsoft.com/office/officeart/2005/8/layout/list1"/>
    <dgm:cxn modelId="{E249734F-833D-4755-92D4-7CF1C2DC0135}" type="presParOf" srcId="{B134C467-961B-4973-A5D0-8FD76C7577B0}" destId="{1A69E518-EBB6-4C37-A28B-A7D99AB3B901}" srcOrd="2" destOrd="0" presId="urn:microsoft.com/office/officeart/2005/8/layout/list1"/>
    <dgm:cxn modelId="{A9860459-34CC-4891-9345-C62DBAB708ED}" type="presParOf" srcId="{B134C467-961B-4973-A5D0-8FD76C7577B0}" destId="{3671B314-12B9-42CB-B90A-2FB47A949409}" srcOrd="3" destOrd="0" presId="urn:microsoft.com/office/officeart/2005/8/layout/list1"/>
    <dgm:cxn modelId="{5D63BB78-E144-4B8B-8E5D-9EC4A3E7999D}" type="presParOf" srcId="{B134C467-961B-4973-A5D0-8FD76C7577B0}" destId="{B73C1C84-7F71-4215-9916-6D470D15CAC7}" srcOrd="4" destOrd="0" presId="urn:microsoft.com/office/officeart/2005/8/layout/list1"/>
    <dgm:cxn modelId="{2DD00917-2A42-4452-99A2-C171F01D381B}" type="presParOf" srcId="{B73C1C84-7F71-4215-9916-6D470D15CAC7}" destId="{E994444E-C3DE-4443-91C7-657D8A53D4D9}" srcOrd="0" destOrd="0" presId="urn:microsoft.com/office/officeart/2005/8/layout/list1"/>
    <dgm:cxn modelId="{FE86E45A-8C8E-42F3-AE46-B73A7B3CB353}" type="presParOf" srcId="{B73C1C84-7F71-4215-9916-6D470D15CAC7}" destId="{E53AC034-CE47-4606-9314-E7AC14E1FDAA}" srcOrd="1" destOrd="0" presId="urn:microsoft.com/office/officeart/2005/8/layout/list1"/>
    <dgm:cxn modelId="{DF8160AD-C886-40B7-857E-EEE668C5913D}" type="presParOf" srcId="{B134C467-961B-4973-A5D0-8FD76C7577B0}" destId="{ECFAB966-A714-434C-922F-ECED604CE57B}" srcOrd="5" destOrd="0" presId="urn:microsoft.com/office/officeart/2005/8/layout/list1"/>
    <dgm:cxn modelId="{972FAD66-BA2E-442C-A0BA-17DC074F3789}" type="presParOf" srcId="{B134C467-961B-4973-A5D0-8FD76C7577B0}" destId="{8D698B80-108B-4A45-939F-A82A5C6FB51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A370F-AEB1-4787-AE24-E6B7467A25D0}">
      <dsp:nvSpPr>
        <dsp:cNvPr id="0" name=""/>
        <dsp:cNvSpPr/>
      </dsp:nvSpPr>
      <dsp:spPr>
        <a:xfrm>
          <a:off x="2" y="0"/>
          <a:ext cx="2498456" cy="697516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err="1">
              <a:solidFill>
                <a:schemeClr val="tx1"/>
              </a:solidFill>
              <a:effectLst/>
            </a:rPr>
            <a:t>Secretaria</a:t>
          </a:r>
          <a:r>
            <a:rPr lang="en-US" sz="1000" b="1" kern="1200" dirty="0">
              <a:solidFill>
                <a:schemeClr val="tx1"/>
              </a:solidFill>
              <a:effectLst/>
            </a:rPr>
            <a:t> CIPF (2015)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800" kern="1200" dirty="0" err="1">
              <a:solidFill>
                <a:schemeClr val="tx1"/>
              </a:solidFill>
              <a:effectLst/>
            </a:rPr>
            <a:t>Llamado</a:t>
          </a:r>
          <a:r>
            <a:rPr lang="en-US" sz="800" kern="1200" dirty="0">
              <a:solidFill>
                <a:schemeClr val="tx1"/>
              </a:solidFill>
              <a:effectLst/>
            </a:rPr>
            <a:t> de </a:t>
          </a:r>
          <a:r>
            <a:rPr lang="en-US" sz="800" kern="1200" dirty="0" err="1">
              <a:solidFill>
                <a:schemeClr val="tx1"/>
              </a:solidFill>
              <a:effectLst/>
            </a:rPr>
            <a:t>temas</a:t>
          </a:r>
          <a:r>
            <a:rPr lang="en-US" sz="800" kern="1200" dirty="0">
              <a:solidFill>
                <a:schemeClr val="tx1"/>
              </a:solidFill>
              <a:effectLst/>
            </a:rPr>
            <a:t> del 2015: </a:t>
          </a:r>
          <a:r>
            <a:rPr lang="es-ES" sz="800" kern="1200" dirty="0">
              <a:solidFill>
                <a:schemeClr val="tx1"/>
              </a:solidFill>
              <a:effectLst/>
            </a:rPr>
            <a:t>Se presentó el tema “Auditoría en el contexto fitosanitario”</a:t>
          </a:r>
          <a:endParaRPr lang="ru-RU" sz="800" kern="1200" dirty="0">
            <a:solidFill>
              <a:schemeClr val="tx1"/>
            </a:solidFill>
            <a:effectLst/>
          </a:endParaRPr>
        </a:p>
      </dsp:txBody>
      <dsp:txXfrm>
        <a:off x="20432" y="20430"/>
        <a:ext cx="2457596" cy="656656"/>
      </dsp:txXfrm>
    </dsp:sp>
    <dsp:sp modelId="{84A43DD8-C158-45A6-B5F3-38790936B69C}">
      <dsp:nvSpPr>
        <dsp:cNvPr id="0" name=""/>
        <dsp:cNvSpPr/>
      </dsp:nvSpPr>
      <dsp:spPr>
        <a:xfrm rot="578">
          <a:off x="2570361" y="256299"/>
          <a:ext cx="173219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70361" y="293374"/>
        <a:ext cx="121253" cy="111235"/>
      </dsp:txXfrm>
    </dsp:sp>
    <dsp:sp modelId="{BE6835C0-F11D-485E-A1EF-F79962D343C4}">
      <dsp:nvSpPr>
        <dsp:cNvPr id="0" name=""/>
        <dsp:cNvSpPr/>
      </dsp:nvSpPr>
      <dsp:spPr>
        <a:xfrm>
          <a:off x="2825289" y="0"/>
          <a:ext cx="1903598" cy="698368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218D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>
              <a:solidFill>
                <a:schemeClr val="tx1"/>
              </a:solidFill>
              <a:effectLst/>
            </a:rPr>
            <a:t>CN Nov (2015)</a:t>
          </a:r>
          <a:endParaRPr lang="ru-RU" sz="10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800" kern="1200" dirty="0">
              <a:solidFill>
                <a:schemeClr val="tx1"/>
              </a:solidFill>
              <a:effectLst/>
            </a:rPr>
            <a:t>CN </a:t>
          </a:r>
          <a:r>
            <a:rPr lang="es-CL" sz="800" kern="1200" dirty="0">
              <a:solidFill>
                <a:schemeClr val="tx1"/>
              </a:solidFill>
              <a:effectLst/>
            </a:rPr>
            <a:t>recomendó sea agregado al programa de trabajo</a:t>
          </a:r>
          <a:endParaRPr lang="ru-RU" sz="800" kern="1200" dirty="0">
            <a:solidFill>
              <a:schemeClr val="tx1"/>
            </a:solidFill>
            <a:effectLst/>
          </a:endParaRPr>
        </a:p>
      </dsp:txBody>
      <dsp:txXfrm>
        <a:off x="2845744" y="20455"/>
        <a:ext cx="1862688" cy="657458"/>
      </dsp:txXfrm>
    </dsp:sp>
    <dsp:sp modelId="{36C01E2E-2E76-4812-8D9A-ECD1E0DCE96C}">
      <dsp:nvSpPr>
        <dsp:cNvPr id="0" name=""/>
        <dsp:cNvSpPr/>
      </dsp:nvSpPr>
      <dsp:spPr>
        <a:xfrm rot="25912">
          <a:off x="4828961" y="265325"/>
          <a:ext cx="241100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58068"/>
            <a:satOff val="-1687"/>
            <a:lumOff val="100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28962" y="302194"/>
        <a:ext cx="185482" cy="111235"/>
      </dsp:txXfrm>
    </dsp:sp>
    <dsp:sp modelId="{AEC35072-E06E-43CB-AD0C-4FCC5CB1EFF6}">
      <dsp:nvSpPr>
        <dsp:cNvPr id="0" name=""/>
        <dsp:cNvSpPr/>
      </dsp:nvSpPr>
      <dsp:spPr>
        <a:xfrm>
          <a:off x="5183781" y="0"/>
          <a:ext cx="1551277" cy="731268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279A7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>
              <a:solidFill>
                <a:schemeClr val="tx1"/>
              </a:solidFill>
              <a:effectLst/>
            </a:rPr>
            <a:t>CMF-11 (2016)</a:t>
          </a:r>
          <a:endParaRPr lang="ru-RU" sz="10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800" kern="1200" dirty="0" err="1">
              <a:solidFill>
                <a:schemeClr val="tx1"/>
              </a:solidFill>
              <a:effectLst/>
            </a:rPr>
            <a:t>Agrega</a:t>
          </a:r>
          <a:r>
            <a:rPr lang="en-US" sz="800" kern="1200" dirty="0">
              <a:solidFill>
                <a:schemeClr val="tx1"/>
              </a:solidFill>
              <a:effectLst/>
            </a:rPr>
            <a:t> </a:t>
          </a:r>
          <a:r>
            <a:rPr lang="en-US" sz="800" kern="1200" dirty="0" err="1">
              <a:solidFill>
                <a:schemeClr val="tx1"/>
              </a:solidFill>
              <a:effectLst/>
            </a:rPr>
            <a:t>el</a:t>
          </a:r>
          <a:r>
            <a:rPr lang="en-US" sz="800" kern="1200" dirty="0">
              <a:solidFill>
                <a:schemeClr val="tx1"/>
              </a:solidFill>
              <a:effectLst/>
            </a:rPr>
            <a:t> </a:t>
          </a:r>
          <a:r>
            <a:rPr lang="en-US" sz="800" kern="1200" dirty="0" err="1">
              <a:solidFill>
                <a:schemeClr val="tx1"/>
              </a:solidFill>
              <a:effectLst/>
            </a:rPr>
            <a:t>tema</a:t>
          </a:r>
          <a:r>
            <a:rPr lang="en-US" sz="800" kern="1200" dirty="0">
              <a:solidFill>
                <a:schemeClr val="tx1"/>
              </a:solidFill>
              <a:effectLst/>
            </a:rPr>
            <a:t> </a:t>
          </a:r>
          <a:r>
            <a:rPr lang="en-US" sz="800" kern="1200" dirty="0" err="1">
              <a:solidFill>
                <a:schemeClr val="tx1"/>
              </a:solidFill>
              <a:effectLst/>
            </a:rPr>
            <a:t>en</a:t>
          </a:r>
          <a:r>
            <a:rPr lang="en-US" sz="800" kern="1200" dirty="0">
              <a:solidFill>
                <a:schemeClr val="tx1"/>
              </a:solidFill>
              <a:effectLst/>
            </a:rPr>
            <a:t> </a:t>
          </a:r>
          <a:r>
            <a:rPr lang="en-US" sz="800" kern="1200" dirty="0" err="1">
              <a:solidFill>
                <a:schemeClr val="tx1"/>
              </a:solidFill>
              <a:effectLst/>
            </a:rPr>
            <a:t>abril</a:t>
          </a:r>
          <a:r>
            <a:rPr lang="en-US" sz="800" kern="1200" dirty="0">
              <a:solidFill>
                <a:schemeClr val="tx1"/>
              </a:solidFill>
              <a:effectLst/>
            </a:rPr>
            <a:t> 2016 (</a:t>
          </a:r>
          <a:r>
            <a:rPr lang="en-US" sz="800" kern="1200" dirty="0" err="1">
              <a:solidFill>
                <a:schemeClr val="tx1"/>
              </a:solidFill>
              <a:effectLst/>
            </a:rPr>
            <a:t>Prioridad</a:t>
          </a:r>
          <a:r>
            <a:rPr lang="en-US" sz="800" kern="1200" dirty="0">
              <a:solidFill>
                <a:schemeClr val="tx1"/>
              </a:solidFill>
              <a:effectLst/>
            </a:rPr>
            <a:t> 2)</a:t>
          </a:r>
          <a:endParaRPr lang="ru-RU" sz="800" kern="1200" dirty="0">
            <a:solidFill>
              <a:schemeClr val="tx1"/>
            </a:solidFill>
            <a:effectLst/>
          </a:endParaRPr>
        </a:p>
      </dsp:txBody>
      <dsp:txXfrm>
        <a:off x="5205199" y="21418"/>
        <a:ext cx="1508441" cy="688432"/>
      </dsp:txXfrm>
    </dsp:sp>
    <dsp:sp modelId="{A884FA77-79F7-428A-809F-6E557E9CA2B8}">
      <dsp:nvSpPr>
        <dsp:cNvPr id="0" name=""/>
        <dsp:cNvSpPr/>
      </dsp:nvSpPr>
      <dsp:spPr>
        <a:xfrm rot="7331989">
          <a:off x="5589775" y="747863"/>
          <a:ext cx="141140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516136"/>
            <a:satOff val="-3373"/>
            <a:lumOff val="201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5616009" y="773245"/>
        <a:ext cx="111235" cy="98798"/>
      </dsp:txXfrm>
    </dsp:sp>
    <dsp:sp modelId="{F1D6C095-34C7-43C4-AF4C-DB0CB18DFD57}">
      <dsp:nvSpPr>
        <dsp:cNvPr id="0" name=""/>
        <dsp:cNvSpPr/>
      </dsp:nvSpPr>
      <dsp:spPr>
        <a:xfrm>
          <a:off x="3935091" y="956612"/>
          <a:ext cx="2828247" cy="756036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2DA79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>
              <a:solidFill>
                <a:schemeClr val="tx1"/>
              </a:solidFill>
              <a:effectLst/>
            </a:rPr>
            <a:t>CN Nov (2017)</a:t>
          </a:r>
          <a:endParaRPr lang="ru-RU" sz="10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800" kern="1200" dirty="0">
              <a:solidFill>
                <a:schemeClr val="tx1"/>
              </a:solidFill>
              <a:effectLst/>
            </a:rPr>
            <a:t>El CN aprobó la Especificación 66 (Auditoría en el contexto fitosanitario) y recomendó cambiarla a la prioridad 1 (aprobada por la CMF-13 en abril de 2018)</a:t>
          </a:r>
          <a:endParaRPr lang="ru-RU" sz="800" kern="1200" dirty="0">
            <a:solidFill>
              <a:schemeClr val="tx1"/>
            </a:solidFill>
            <a:effectLst/>
          </a:endParaRPr>
        </a:p>
      </dsp:txBody>
      <dsp:txXfrm>
        <a:off x="3957235" y="978756"/>
        <a:ext cx="2783959" cy="711748"/>
      </dsp:txXfrm>
    </dsp:sp>
    <dsp:sp modelId="{D808962E-4BAE-4A34-86F4-646D8D690987}">
      <dsp:nvSpPr>
        <dsp:cNvPr id="0" name=""/>
        <dsp:cNvSpPr/>
      </dsp:nvSpPr>
      <dsp:spPr>
        <a:xfrm rot="10936298">
          <a:off x="3718053" y="1180271"/>
          <a:ext cx="153451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774205"/>
            <a:satOff val="-5060"/>
            <a:lumOff val="302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764070" y="1218262"/>
        <a:ext cx="107416" cy="111235"/>
      </dsp:txXfrm>
    </dsp:sp>
    <dsp:sp modelId="{8A9A6598-0600-4EF8-8E24-2704FCEE5982}">
      <dsp:nvSpPr>
        <dsp:cNvPr id="0" name=""/>
        <dsp:cNvSpPr/>
      </dsp:nvSpPr>
      <dsp:spPr>
        <a:xfrm>
          <a:off x="2194451" y="1022869"/>
          <a:ext cx="1451336" cy="430805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34AE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>
              <a:solidFill>
                <a:schemeClr val="tx1"/>
              </a:solidFill>
              <a:effectLst/>
            </a:rPr>
            <a:t>GTE (2019)</a:t>
          </a:r>
          <a:endParaRPr lang="ru-RU" sz="10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800" kern="1200" dirty="0">
              <a:solidFill>
                <a:schemeClr val="tx1"/>
              </a:solidFill>
              <a:effectLst/>
            </a:rPr>
            <a:t>Primer </a:t>
          </a:r>
          <a:r>
            <a:rPr lang="en-US" sz="800" kern="1200" dirty="0" err="1">
              <a:solidFill>
                <a:schemeClr val="tx1"/>
              </a:solidFill>
              <a:effectLst/>
            </a:rPr>
            <a:t>borrador</a:t>
          </a:r>
          <a:endParaRPr lang="ru-RU" sz="800" kern="1200" dirty="0">
            <a:solidFill>
              <a:schemeClr val="tx1"/>
            </a:solidFill>
            <a:effectLst/>
          </a:endParaRPr>
        </a:p>
      </dsp:txBody>
      <dsp:txXfrm>
        <a:off x="2207069" y="1035487"/>
        <a:ext cx="1426100" cy="405569"/>
      </dsp:txXfrm>
    </dsp:sp>
    <dsp:sp modelId="{DA9608DA-E81E-4C14-820D-4E703A3700DF}">
      <dsp:nvSpPr>
        <dsp:cNvPr id="0" name=""/>
        <dsp:cNvSpPr/>
      </dsp:nvSpPr>
      <dsp:spPr>
        <a:xfrm rot="10762089">
          <a:off x="1997405" y="1154983"/>
          <a:ext cx="139251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32273"/>
            <a:satOff val="-6747"/>
            <a:lumOff val="403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039179" y="1191832"/>
        <a:ext cx="97476" cy="111235"/>
      </dsp:txXfrm>
    </dsp:sp>
    <dsp:sp modelId="{43F4DF98-0F30-4BBF-81D1-63AD2442128C}">
      <dsp:nvSpPr>
        <dsp:cNvPr id="0" name=""/>
        <dsp:cNvSpPr/>
      </dsp:nvSpPr>
      <dsp:spPr>
        <a:xfrm>
          <a:off x="0" y="926641"/>
          <a:ext cx="1931729" cy="666365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3BA7B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>
              <a:solidFill>
                <a:schemeClr val="tx1"/>
              </a:solidFill>
              <a:effectLst/>
            </a:rPr>
            <a:t>CN Abril (2020)</a:t>
          </a:r>
          <a:endParaRPr lang="ru-RU" sz="10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800" kern="1200" dirty="0">
              <a:solidFill>
                <a:schemeClr val="tx1"/>
              </a:solidFill>
              <a:effectLst/>
            </a:rPr>
            <a:t>OCS </a:t>
          </a:r>
          <a:r>
            <a:rPr lang="en-US" sz="800" kern="1200" dirty="0" err="1">
              <a:solidFill>
                <a:schemeClr val="tx1"/>
              </a:solidFill>
              <a:effectLst/>
            </a:rPr>
            <a:t>Revisión</a:t>
          </a:r>
          <a:r>
            <a:rPr lang="en-US" sz="800" kern="1200" dirty="0">
              <a:solidFill>
                <a:schemeClr val="tx1"/>
              </a:solidFill>
              <a:effectLst/>
            </a:rPr>
            <a:t> del </a:t>
          </a:r>
          <a:r>
            <a:rPr lang="en-US" sz="800" kern="1200" dirty="0" err="1">
              <a:solidFill>
                <a:schemeClr val="tx1"/>
              </a:solidFill>
              <a:effectLst/>
            </a:rPr>
            <a:t>borrador</a:t>
          </a:r>
          <a:endParaRPr lang="ru-RU" sz="800" kern="1200" dirty="0">
            <a:solidFill>
              <a:schemeClr val="tx1"/>
            </a:solidFill>
            <a:effectLst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800" kern="1200" dirty="0" err="1">
              <a:solidFill>
                <a:schemeClr val="tx1"/>
              </a:solidFill>
              <a:effectLst/>
            </a:rPr>
            <a:t>Aprobado</a:t>
          </a:r>
          <a:r>
            <a:rPr lang="en-US" sz="800" kern="1200" dirty="0">
              <a:solidFill>
                <a:schemeClr val="tx1"/>
              </a:solidFill>
              <a:effectLst/>
            </a:rPr>
            <a:t> para la </a:t>
          </a:r>
          <a:r>
            <a:rPr lang="en-US" sz="800" kern="1200" dirty="0" err="1">
              <a:solidFill>
                <a:schemeClr val="tx1"/>
              </a:solidFill>
              <a:effectLst/>
            </a:rPr>
            <a:t>primera</a:t>
          </a:r>
          <a:r>
            <a:rPr lang="en-US" sz="800" kern="1200" dirty="0">
              <a:solidFill>
                <a:schemeClr val="tx1"/>
              </a:solidFill>
              <a:effectLst/>
            </a:rPr>
            <a:t> consulta</a:t>
          </a:r>
        </a:p>
      </dsp:txBody>
      <dsp:txXfrm>
        <a:off x="19517" y="946158"/>
        <a:ext cx="1892695" cy="627331"/>
      </dsp:txXfrm>
    </dsp:sp>
    <dsp:sp modelId="{E140C9C1-56D1-4AE1-AB76-A94EAF27492D}">
      <dsp:nvSpPr>
        <dsp:cNvPr id="0" name=""/>
        <dsp:cNvSpPr/>
      </dsp:nvSpPr>
      <dsp:spPr>
        <a:xfrm rot="5654049">
          <a:off x="828113" y="1682140"/>
          <a:ext cx="199245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290341"/>
            <a:satOff val="-8434"/>
            <a:lumOff val="504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74171" y="1675290"/>
        <a:ext cx="111235" cy="143627"/>
      </dsp:txXfrm>
    </dsp:sp>
    <dsp:sp modelId="{A21EEBD3-F00E-49DC-8010-37B31D21A16C}">
      <dsp:nvSpPr>
        <dsp:cNvPr id="0" name=""/>
        <dsp:cNvSpPr/>
      </dsp:nvSpPr>
      <dsp:spPr>
        <a:xfrm>
          <a:off x="102536" y="1967915"/>
          <a:ext cx="1596466" cy="34230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5A94C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>
              <a:solidFill>
                <a:schemeClr val="tx1"/>
              </a:solidFill>
              <a:effectLst/>
            </a:rPr>
            <a:t>1</a:t>
          </a:r>
          <a:r>
            <a:rPr lang="en-US" sz="1000" b="1" kern="1200" baseline="30000" dirty="0">
              <a:solidFill>
                <a:schemeClr val="tx1"/>
              </a:solidFill>
              <a:effectLst/>
            </a:rPr>
            <a:t>a</a:t>
          </a:r>
          <a:r>
            <a:rPr lang="en-US" sz="1000" b="1" kern="1200" dirty="0">
              <a:solidFill>
                <a:schemeClr val="tx1"/>
              </a:solidFill>
              <a:effectLst/>
            </a:rPr>
            <a:t> Consulta (2020)</a:t>
          </a:r>
          <a:endParaRPr lang="ru-RU" sz="1000" b="1" kern="1200" dirty="0">
            <a:solidFill>
              <a:schemeClr val="tx1"/>
            </a:solidFill>
            <a:effectLst/>
          </a:endParaRPr>
        </a:p>
      </dsp:txBody>
      <dsp:txXfrm>
        <a:off x="112562" y="1977941"/>
        <a:ext cx="1576414" cy="322249"/>
      </dsp:txXfrm>
    </dsp:sp>
    <dsp:sp modelId="{BAAD742A-9AF1-49FF-BF67-A35D05E43A1C}">
      <dsp:nvSpPr>
        <dsp:cNvPr id="0" name=""/>
        <dsp:cNvSpPr/>
      </dsp:nvSpPr>
      <dsp:spPr>
        <a:xfrm rot="225252">
          <a:off x="1811076" y="2115001"/>
          <a:ext cx="271275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548409"/>
            <a:satOff val="-10120"/>
            <a:lumOff val="605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11136" y="2150259"/>
        <a:ext cx="215657" cy="111235"/>
      </dsp:txXfrm>
    </dsp:sp>
    <dsp:sp modelId="{16DA2201-4FEE-4B79-9921-745CDFA2C2D7}">
      <dsp:nvSpPr>
        <dsp:cNvPr id="0" name=""/>
        <dsp:cNvSpPr/>
      </dsp:nvSpPr>
      <dsp:spPr>
        <a:xfrm>
          <a:off x="2209746" y="1943806"/>
          <a:ext cx="1596466" cy="667056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5A94C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>
              <a:solidFill>
                <a:schemeClr val="tx1"/>
              </a:solidFill>
              <a:effectLst/>
            </a:rPr>
            <a:t>CN-7 mayo (2021)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>
              <a:solidFill>
                <a:schemeClr val="tx1"/>
              </a:solidFill>
              <a:effectLst/>
            </a:rPr>
            <a:t>El CN-7 revisó el borrador de la NIMF y lo aprobó para una segunda consulta</a:t>
          </a:r>
          <a:r>
            <a:rPr lang="en-US" sz="800" kern="1200" dirty="0">
              <a:solidFill>
                <a:schemeClr val="tx1"/>
              </a:solidFill>
              <a:effectLst/>
            </a:rPr>
            <a:t> </a:t>
          </a:r>
          <a:endParaRPr lang="ru-RU" sz="800" b="1" kern="1200" dirty="0">
            <a:solidFill>
              <a:schemeClr val="tx1"/>
            </a:solidFill>
            <a:effectLst/>
          </a:endParaRPr>
        </a:p>
      </dsp:txBody>
      <dsp:txXfrm>
        <a:off x="2229283" y="1963343"/>
        <a:ext cx="1557392" cy="627982"/>
      </dsp:txXfrm>
    </dsp:sp>
    <dsp:sp modelId="{A79D2EFB-63DA-4D5E-9B23-9C8AEA97F4E6}">
      <dsp:nvSpPr>
        <dsp:cNvPr id="0" name=""/>
        <dsp:cNvSpPr/>
      </dsp:nvSpPr>
      <dsp:spPr>
        <a:xfrm rot="13556">
          <a:off x="4028050" y="2189714"/>
          <a:ext cx="534434" cy="185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700" kern="1200"/>
        </a:p>
      </dsp:txBody>
      <dsp:txXfrm>
        <a:off x="4028050" y="2226683"/>
        <a:ext cx="478816" cy="111235"/>
      </dsp:txXfrm>
    </dsp:sp>
    <dsp:sp modelId="{20A91665-720C-403D-9D03-E0E03994073B}">
      <dsp:nvSpPr>
        <dsp:cNvPr id="0" name=""/>
        <dsp:cNvSpPr/>
      </dsp:nvSpPr>
      <dsp:spPr>
        <a:xfrm>
          <a:off x="4814572" y="2116455"/>
          <a:ext cx="1596466" cy="34230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5A94C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>
              <a:solidFill>
                <a:schemeClr val="tx1"/>
              </a:solidFill>
              <a:effectLst/>
            </a:rPr>
            <a:t>2nd Consulta (2021)</a:t>
          </a:r>
          <a:endParaRPr lang="ru-RU" sz="1000" b="1" kern="1200" dirty="0">
            <a:solidFill>
              <a:schemeClr val="tx1"/>
            </a:solidFill>
            <a:effectLst/>
          </a:endParaRPr>
        </a:p>
      </dsp:txBody>
      <dsp:txXfrm>
        <a:off x="4824598" y="2126481"/>
        <a:ext cx="1576414" cy="3222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5698365" y="709087"/>
          <a:ext cx="1662946" cy="166303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5753987" y="764508"/>
          <a:ext cx="1552416" cy="155214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CN-7 </a:t>
          </a:r>
          <a:r>
            <a:rPr lang="en-US" sz="1200" b="1" kern="1200" dirty="0" err="1"/>
            <a:t>aprobó</a:t>
          </a:r>
          <a:r>
            <a:rPr lang="en-US" sz="1200" b="1" kern="1200" dirty="0"/>
            <a:t> </a:t>
          </a:r>
          <a:r>
            <a:rPr lang="en-US" sz="1200" b="1" kern="1200" dirty="0" err="1"/>
            <a:t>el</a:t>
          </a:r>
          <a:r>
            <a:rPr lang="en-US" sz="1200" b="1" kern="1200" dirty="0"/>
            <a:t> </a:t>
          </a:r>
          <a:r>
            <a:rPr lang="en-US" sz="1200" b="1" kern="1200" dirty="0" err="1"/>
            <a:t>borrador</a:t>
          </a:r>
          <a:r>
            <a:rPr lang="en-US" sz="1200" b="1" kern="1200" dirty="0"/>
            <a:t> NIMF</a:t>
          </a:r>
          <a:r>
            <a:rPr lang="en-US" sz="1000" kern="1200" dirty="0"/>
            <a:t> para una </a:t>
          </a:r>
          <a:r>
            <a:rPr lang="en-US" sz="1000" kern="1200" dirty="0" err="1">
              <a:solidFill>
                <a:srgbClr val="EA0000"/>
              </a:solidFill>
            </a:rPr>
            <a:t>segunda</a:t>
          </a:r>
          <a:r>
            <a:rPr lang="en-US" sz="1000" kern="1200" dirty="0">
              <a:solidFill>
                <a:srgbClr val="EA0000"/>
              </a:solidFill>
            </a:rPr>
            <a:t> consulta</a:t>
          </a:r>
          <a:r>
            <a:rPr lang="en-US" sz="1000" kern="1200" dirty="0"/>
            <a:t/>
          </a:r>
          <a:br>
            <a:rPr lang="en-US" sz="1000" kern="1200" dirty="0"/>
          </a:br>
          <a:r>
            <a:rPr lang="en-US" sz="1000" kern="1200" dirty="0"/>
            <a:t/>
          </a:r>
          <a:br>
            <a:rPr lang="en-US" sz="1000" kern="1200" dirty="0"/>
          </a:br>
          <a:r>
            <a:rPr lang="en-US" sz="1000" kern="1200" dirty="0"/>
            <a:t>1 Julio–30 Sept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/>
            <a:t>2021</a:t>
          </a:r>
        </a:p>
      </dsp:txBody>
      <dsp:txXfrm>
        <a:off x="5975761" y="986285"/>
        <a:ext cx="1108868" cy="1108590"/>
      </dsp:txXfrm>
    </dsp:sp>
    <dsp:sp modelId="{E383C4F5-3DAD-4D8B-9707-03D7012EE91C}">
      <dsp:nvSpPr>
        <dsp:cNvPr id="0" name=""/>
        <dsp:cNvSpPr/>
      </dsp:nvSpPr>
      <dsp:spPr>
        <a:xfrm rot="2700000">
          <a:off x="3972652" y="634134"/>
          <a:ext cx="1662973" cy="1662973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5">
                <a:hueOff val="1771018"/>
                <a:satOff val="-761"/>
                <a:lumOff val="-352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1771018"/>
                <a:satOff val="-761"/>
                <a:lumOff val="-352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1771018"/>
                <a:satOff val="-761"/>
                <a:lumOff val="-352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4035418" y="689695"/>
          <a:ext cx="1552416" cy="155214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1771018"/>
              <a:satOff val="-761"/>
              <a:lumOff val="-352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CN-7 </a:t>
          </a:r>
          <a:r>
            <a:rPr lang="en-US" sz="1200" b="1" kern="1200" dirty="0" err="1"/>
            <a:t>examinó</a:t>
          </a:r>
          <a:r>
            <a:rPr lang="en-US" sz="1200" b="1" kern="1200" dirty="0"/>
            <a:t> los </a:t>
          </a:r>
          <a:r>
            <a:rPr lang="en-US" sz="1200" b="1" kern="1200" dirty="0" err="1"/>
            <a:t>cometarios</a:t>
          </a:r>
          <a:r>
            <a:rPr lang="en-US" sz="1200" b="1" kern="1200" dirty="0"/>
            <a:t> </a:t>
          </a:r>
          <a:r>
            <a:rPr lang="en-US" sz="1200" b="1" kern="1200" dirty="0" err="1"/>
            <a:t>sustantivos</a:t>
          </a:r>
          <a:endParaRPr lang="en-US" sz="1000" kern="1200" dirty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/>
            <a:t>18-19 Mayo 2021. </a:t>
          </a:r>
          <a:br>
            <a:rPr lang="en-US" sz="1000" kern="1200" dirty="0"/>
          </a:br>
          <a:endParaRPr lang="en-US" sz="1000" kern="1200" dirty="0"/>
        </a:p>
      </dsp:txBody>
      <dsp:txXfrm>
        <a:off x="4257192" y="911472"/>
        <a:ext cx="1108868" cy="1108590"/>
      </dsp:txXfrm>
    </dsp:sp>
    <dsp:sp modelId="{1D349CC6-F757-4767-BEA3-A52E85059CAA}">
      <dsp:nvSpPr>
        <dsp:cNvPr id="0" name=""/>
        <dsp:cNvSpPr/>
      </dsp:nvSpPr>
      <dsp:spPr>
        <a:xfrm rot="2700000">
          <a:off x="2261215" y="634134"/>
          <a:ext cx="1662973" cy="1662973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5">
                <a:hueOff val="3542036"/>
                <a:satOff val="-1523"/>
                <a:lumOff val="-705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3542036"/>
                <a:satOff val="-1523"/>
                <a:lumOff val="-705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3542036"/>
                <a:satOff val="-1523"/>
                <a:lumOff val="-705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E4F64F-33E1-4931-A71E-A7E8AEFA59C2}">
      <dsp:nvSpPr>
        <dsp:cNvPr id="0" name=""/>
        <dsp:cNvSpPr/>
      </dsp:nvSpPr>
      <dsp:spPr>
        <a:xfrm>
          <a:off x="2316850" y="658776"/>
          <a:ext cx="1552416" cy="1613980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3542036"/>
              <a:satOff val="-1523"/>
              <a:lumOff val="-705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kern="1200" dirty="0"/>
            <a:t>El Administrador </a:t>
          </a:r>
          <a:r>
            <a:rPr lang="es-ES" sz="1000" b="1" kern="1200" dirty="0"/>
            <a:t>abordó</a:t>
          </a:r>
          <a:r>
            <a:rPr lang="es-ES" sz="1000" kern="1200" dirty="0"/>
            <a:t> los comentarios de las PC</a:t>
          </a:r>
          <a:r>
            <a:rPr lang="en-US" sz="1000" kern="1200" dirty="0"/>
            <a:t>.</a:t>
          </a:r>
        </a:p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kern="1200" dirty="0"/>
            <a:t>578 </a:t>
          </a:r>
          <a:r>
            <a:rPr lang="en-GB" sz="1000" kern="1200" dirty="0" err="1"/>
            <a:t>comentarios</a:t>
          </a:r>
          <a:r>
            <a:rPr lang="en-GB" sz="1000" kern="1200" dirty="0"/>
            <a:t> </a:t>
          </a:r>
          <a:r>
            <a:rPr lang="en-GB" sz="1000" kern="1200" dirty="0" err="1"/>
            <a:t>recibidos</a:t>
          </a:r>
          <a:r>
            <a:rPr lang="en-GB" sz="1000" kern="1200" dirty="0"/>
            <a:t> al </a:t>
          </a:r>
          <a:r>
            <a:rPr lang="en-GB" sz="1000" kern="1200" dirty="0" err="1"/>
            <a:t>borrador</a:t>
          </a:r>
          <a:r>
            <a:rPr lang="en-GB" sz="1000" kern="1200" dirty="0"/>
            <a:t> NIMF (174 </a:t>
          </a:r>
          <a:r>
            <a:rPr lang="en-GB" sz="1000" kern="1200" dirty="0" err="1"/>
            <a:t>técnicos</a:t>
          </a:r>
          <a:r>
            <a:rPr lang="en-GB" sz="1000" kern="1200" dirty="0"/>
            <a:t>, 241 </a:t>
          </a:r>
          <a:r>
            <a:rPr lang="en-GB" sz="1000" kern="1200" dirty="0" err="1"/>
            <a:t>sustantivos</a:t>
          </a:r>
          <a:r>
            <a:rPr lang="en-GB" sz="1000" kern="1200" dirty="0"/>
            <a:t>, 142 </a:t>
          </a:r>
          <a:r>
            <a:rPr lang="en-GB" sz="1000" kern="1200" dirty="0" err="1"/>
            <a:t>editoriales</a:t>
          </a:r>
          <a:r>
            <a:rPr lang="en-GB" sz="1000" kern="1200" dirty="0"/>
            <a:t> y 21 </a:t>
          </a:r>
          <a:r>
            <a:rPr lang="en-GB" sz="1000" kern="1200" dirty="0" err="1"/>
            <a:t>traducción</a:t>
          </a:r>
          <a:r>
            <a:rPr lang="en-GB" sz="1000" kern="1200" dirty="0"/>
            <a:t>)</a:t>
          </a:r>
          <a:endParaRPr lang="en-US" sz="1000" kern="1200" dirty="0"/>
        </a:p>
      </dsp:txBody>
      <dsp:txXfrm>
        <a:off x="2538624" y="889389"/>
        <a:ext cx="1108868" cy="1152756"/>
      </dsp:txXfrm>
    </dsp:sp>
    <dsp:sp modelId="{4964480C-152C-4A03-9E36-0EDA15E33A6D}">
      <dsp:nvSpPr>
        <dsp:cNvPr id="0" name=""/>
        <dsp:cNvSpPr/>
      </dsp:nvSpPr>
      <dsp:spPr>
        <a:xfrm rot="2700000">
          <a:off x="542646" y="634134"/>
          <a:ext cx="1662973" cy="1662973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5">
                <a:hueOff val="5313054"/>
                <a:satOff val="-2284"/>
                <a:lumOff val="-10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5313054"/>
                <a:satOff val="-2284"/>
                <a:lumOff val="-10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5313054"/>
                <a:satOff val="-2284"/>
                <a:lumOff val="-10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D157F6C-3998-4367-B6FB-2DF491E6D8A3}">
      <dsp:nvSpPr>
        <dsp:cNvPr id="0" name=""/>
        <dsp:cNvSpPr/>
      </dsp:nvSpPr>
      <dsp:spPr>
        <a:xfrm>
          <a:off x="598282" y="689695"/>
          <a:ext cx="1552416" cy="155214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5313054"/>
              <a:satOff val="-2284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dirty="0"/>
            <a:t>PC comentaron el proyecto de NIMF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/>
            <a:t>Primera  consulta</a:t>
          </a:r>
          <a:br>
            <a:rPr lang="en-US" sz="1000" kern="1200" dirty="0"/>
          </a:br>
          <a:r>
            <a:rPr lang="en-US" sz="1000" kern="1200" dirty="0"/>
            <a:t>1 Julio - 30 Sept 2020</a:t>
          </a:r>
        </a:p>
      </dsp:txBody>
      <dsp:txXfrm>
        <a:off x="820055" y="911472"/>
        <a:ext cx="1108868" cy="11085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7E8CCD-7452-4C64-B9AA-80D2E62840F1}">
      <dsp:nvSpPr>
        <dsp:cNvPr id="0" name=""/>
        <dsp:cNvSpPr/>
      </dsp:nvSpPr>
      <dsp:spPr>
        <a:xfrm rot="5400000">
          <a:off x="4001578" y="-1503871"/>
          <a:ext cx="1233045" cy="4346448"/>
        </a:xfrm>
        <a:prstGeom prst="round2SameRect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es-ES" sz="1200" kern="1200" dirty="0">
              <a:solidFill>
                <a:srgbClr val="0070C0"/>
              </a:solidFill>
            </a:rPr>
            <a:t>Definida como una revisión sistemática de un sistema o procedimiento fitosanitario para evaluar el nivel de control, asegurar la calidad de los procesos establecidos por la ONPF auditora (la ONPF responsable de la auditoría) y evaluar si el sistema o procedimiento está logrando los resultados fitosanitarios esperados.</a:t>
          </a:r>
          <a:endParaRPr lang="en-US" sz="1200" kern="1200" dirty="0">
            <a:solidFill>
              <a:srgbClr val="0070C0"/>
            </a:solidFill>
          </a:endParaRPr>
        </a:p>
      </dsp:txBody>
      <dsp:txXfrm rot="-5400000">
        <a:off x="2444877" y="113022"/>
        <a:ext cx="4286256" cy="1112661"/>
      </dsp:txXfrm>
    </dsp:sp>
    <dsp:sp modelId="{233CE6F0-9FE8-43D1-9B87-9A9C5EBD7385}">
      <dsp:nvSpPr>
        <dsp:cNvPr id="0" name=""/>
        <dsp:cNvSpPr/>
      </dsp:nvSpPr>
      <dsp:spPr>
        <a:xfrm>
          <a:off x="0" y="33"/>
          <a:ext cx="2444877" cy="1338637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Auditoría en el contexto fitosanitario</a:t>
          </a:r>
          <a:endParaRPr lang="en-US" sz="1400" kern="1200" dirty="0"/>
        </a:p>
      </dsp:txBody>
      <dsp:txXfrm>
        <a:off x="65347" y="65380"/>
        <a:ext cx="2314183" cy="1207943"/>
      </dsp:txXfrm>
    </dsp:sp>
    <dsp:sp modelId="{B50BEE17-075F-43D7-8F72-EE0F299237C6}">
      <dsp:nvSpPr>
        <dsp:cNvPr id="0" name=""/>
        <dsp:cNvSpPr/>
      </dsp:nvSpPr>
      <dsp:spPr>
        <a:xfrm rot="5400000">
          <a:off x="4082645" y="-98302"/>
          <a:ext cx="1070910" cy="4346448"/>
        </a:xfrm>
        <a:prstGeom prst="round2Same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es-ES" sz="1200" kern="1200" baseline="0" dirty="0">
              <a:solidFill>
                <a:srgbClr val="0070C0"/>
              </a:solidFill>
            </a:rPr>
            <a:t>es decir, primero menciona las consideraciones generales a tener en cuenta para las auditorías, y luego</a:t>
          </a:r>
          <a:endParaRPr lang="en-US" sz="1200" kern="1200" dirty="0">
            <a:solidFill>
              <a:srgbClr val="0070C0"/>
            </a:solidFill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es-ES" sz="1200" kern="1200" baseline="0" dirty="0">
              <a:solidFill>
                <a:srgbClr val="0070C0"/>
              </a:solidFill>
            </a:rPr>
            <a:t>los pasos del proceso de auditoría (ejecución).</a:t>
          </a:r>
          <a:endParaRPr lang="en-US" sz="1200" kern="1200" dirty="0">
            <a:solidFill>
              <a:srgbClr val="0070C0"/>
            </a:solidFill>
          </a:endParaRPr>
        </a:p>
      </dsp:txBody>
      <dsp:txXfrm rot="-5400000">
        <a:off x="2444876" y="1591745"/>
        <a:ext cx="4294170" cy="966354"/>
      </dsp:txXfrm>
    </dsp:sp>
    <dsp:sp modelId="{C3164D25-5611-4014-AF50-0261FC63103E}">
      <dsp:nvSpPr>
        <dsp:cNvPr id="0" name=""/>
        <dsp:cNvSpPr/>
      </dsp:nvSpPr>
      <dsp:spPr>
        <a:xfrm>
          <a:off x="0" y="1405602"/>
          <a:ext cx="2444877" cy="1338637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baseline="0" dirty="0"/>
            <a:t>La </a:t>
          </a:r>
          <a:r>
            <a:rPr lang="es-ES" sz="1400" b="1" kern="1200" baseline="0" dirty="0"/>
            <a:t>estructura del borrador</a:t>
          </a:r>
          <a:r>
            <a:rPr lang="es-ES" sz="1400" kern="1200" baseline="0" dirty="0"/>
            <a:t> propone dar un orden desde los temas más generales hasta los particulares.</a:t>
          </a:r>
          <a:endParaRPr lang="en-US" sz="1400" kern="1200" dirty="0"/>
        </a:p>
      </dsp:txBody>
      <dsp:txXfrm>
        <a:off x="65347" y="1470949"/>
        <a:ext cx="2314183" cy="12079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25B1BC-6649-4227-B137-C20505F9C5C9}">
      <dsp:nvSpPr>
        <dsp:cNvPr id="0" name=""/>
        <dsp:cNvSpPr/>
      </dsp:nvSpPr>
      <dsp:spPr>
        <a:xfrm rot="5400000">
          <a:off x="4316151" y="-1323811"/>
          <a:ext cx="1149164" cy="3799499"/>
        </a:xfrm>
        <a:prstGeom prst="round2Same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es-ES" sz="1100" kern="1200" baseline="0" dirty="0">
              <a:solidFill>
                <a:srgbClr val="0070C0"/>
              </a:solidFill>
              <a:effectLst/>
            </a:rPr>
            <a:t>se incorporó una mención a la NIMF 20 (Directrices sobre un sistema fitosanitario de </a:t>
          </a:r>
          <a:r>
            <a:rPr lang="es-CL" sz="1100" kern="1200" baseline="0" dirty="0">
              <a:solidFill>
                <a:srgbClr val="0070C0"/>
              </a:solidFill>
              <a:effectLst/>
            </a:rPr>
            <a:t>reglamentación de importaciones</a:t>
          </a:r>
          <a:r>
            <a:rPr lang="es-ES" sz="1100" kern="1200" baseline="0" dirty="0">
              <a:solidFill>
                <a:srgbClr val="0070C0"/>
              </a:solidFill>
              <a:effectLst/>
            </a:rPr>
            <a:t>) debido a la preocupación de que una ONPF pueda utilizar algunas circunstancias para justificar la realización de auditorías con más frecuencia de la necesaria en el territorio de otra ONPF</a:t>
          </a:r>
          <a:r>
            <a:rPr lang="en-US" sz="1100" kern="1200" baseline="0" dirty="0">
              <a:solidFill>
                <a:srgbClr val="0070C0"/>
              </a:solidFill>
              <a:effectLst/>
            </a:rPr>
            <a:t>.</a:t>
          </a:r>
          <a:endParaRPr lang="es-CL" sz="1100" kern="1200" dirty="0">
            <a:solidFill>
              <a:srgbClr val="0070C0"/>
            </a:solidFill>
            <a:latin typeface="Arial" panose="020B0604020202020204"/>
            <a:ea typeface="+mn-ea"/>
            <a:cs typeface="+mn-cs"/>
          </a:endParaRPr>
        </a:p>
      </dsp:txBody>
      <dsp:txXfrm rot="-5400000">
        <a:off x="2990984" y="57454"/>
        <a:ext cx="3743401" cy="1036968"/>
      </dsp:txXfrm>
    </dsp:sp>
    <dsp:sp modelId="{4CA2C562-953C-4E18-B776-4E5DC9DA123D}">
      <dsp:nvSpPr>
        <dsp:cNvPr id="0" name=""/>
        <dsp:cNvSpPr/>
      </dsp:nvSpPr>
      <dsp:spPr>
        <a:xfrm>
          <a:off x="841" y="97979"/>
          <a:ext cx="2990142" cy="955918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baseline="0" dirty="0">
              <a:effectLst/>
            </a:rPr>
            <a:t>Sobre las </a:t>
          </a:r>
          <a:r>
            <a:rPr lang="es-ES" sz="1200" b="1" kern="1200" baseline="0" dirty="0">
              <a:effectLst/>
            </a:rPr>
            <a:t>circunstancias</a:t>
          </a:r>
          <a:r>
            <a:rPr lang="es-ES" sz="1200" kern="1200" baseline="0" dirty="0">
              <a:effectLst/>
            </a:rPr>
            <a:t> que pueden determinar la realización de auditorías y los criterios y procedimientos para </a:t>
          </a:r>
          <a:r>
            <a:rPr lang="es-ES" sz="1200" b="1" kern="1200" baseline="0" dirty="0">
              <a:effectLst/>
            </a:rPr>
            <a:t>planificar, preparar y realizar</a:t>
          </a:r>
          <a:r>
            <a:rPr lang="es-ES" sz="1200" kern="1200" baseline="0" dirty="0">
              <a:effectLst/>
            </a:rPr>
            <a:t> auditorías.</a:t>
          </a:r>
          <a:endParaRPr lang="es-CL" sz="12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/>
            <a:ea typeface="+mn-ea"/>
            <a:cs typeface="+mn-cs"/>
          </a:endParaRPr>
        </a:p>
      </dsp:txBody>
      <dsp:txXfrm>
        <a:off x="47505" y="144643"/>
        <a:ext cx="2896814" cy="862590"/>
      </dsp:txXfrm>
    </dsp:sp>
    <dsp:sp modelId="{E78EE3BD-3900-4FEF-9AFE-8257C6AD6803}">
      <dsp:nvSpPr>
        <dsp:cNvPr id="0" name=""/>
        <dsp:cNvSpPr/>
      </dsp:nvSpPr>
      <dsp:spPr>
        <a:xfrm rot="5400000">
          <a:off x="4505621" y="-284038"/>
          <a:ext cx="704943" cy="3866463"/>
        </a:xfrm>
        <a:prstGeom prst="round2Same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358775" lvl="1" indent="-85725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es-ES" sz="1200" kern="1200" dirty="0">
              <a:solidFill>
                <a:srgbClr val="0070C0"/>
              </a:solidFill>
              <a:latin typeface="Arial" panose="020B0604020202020204"/>
              <a:ea typeface="+mn-ea"/>
              <a:cs typeface="+mn-cs"/>
            </a:rPr>
            <a:t>Las menciones sobre la autorización de terceros para realizar auditorías en nombre de la ONPF permanecen en este proyecto de NIMF sin entrar en más detalles.</a:t>
          </a:r>
          <a:endParaRPr lang="en-GB" sz="1200" kern="1200" dirty="0">
            <a:solidFill>
              <a:srgbClr val="0070C0"/>
            </a:solidFill>
          </a:endParaRPr>
        </a:p>
      </dsp:txBody>
      <dsp:txXfrm rot="-5400000">
        <a:off x="2924861" y="1331134"/>
        <a:ext cx="3832051" cy="636119"/>
      </dsp:txXfrm>
    </dsp:sp>
    <dsp:sp modelId="{EB4A2C30-E539-4A04-A386-6D535011743F}">
      <dsp:nvSpPr>
        <dsp:cNvPr id="0" name=""/>
        <dsp:cNvSpPr/>
      </dsp:nvSpPr>
      <dsp:spPr>
        <a:xfrm>
          <a:off x="0" y="1217085"/>
          <a:ext cx="2922184" cy="85370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dirty="0"/>
            <a:t>NIMF 45 (Requisitos para las </a:t>
          </a:r>
          <a:r>
            <a:rPr lang="es-CL" sz="1200" dirty="0"/>
            <a:t>ONPF que autoricen a entidades para ejecutar acciones fitosanitarias</a:t>
          </a:r>
          <a:r>
            <a:rPr lang="es-ES" sz="1200" dirty="0"/>
            <a:t>)</a:t>
          </a:r>
          <a:endParaRPr lang="es-CL" sz="1200" dirty="0"/>
        </a:p>
        <a:p>
          <a:pPr lvl="0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dirty="0"/>
            <a:t>fue adoptada durante la CPM-15, 2021</a:t>
          </a:r>
          <a:endParaRPr lang="es-CL" sz="12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/>
            <a:ea typeface="+mn-ea"/>
            <a:cs typeface="+mn-cs"/>
          </a:endParaRPr>
        </a:p>
      </dsp:txBody>
      <dsp:txXfrm>
        <a:off x="41674" y="1258759"/>
        <a:ext cx="2838836" cy="770352"/>
      </dsp:txXfrm>
    </dsp:sp>
    <dsp:sp modelId="{34D487E8-8E37-46AB-9D68-ACEAC48346C4}">
      <dsp:nvSpPr>
        <dsp:cNvPr id="0" name=""/>
        <dsp:cNvSpPr/>
      </dsp:nvSpPr>
      <dsp:spPr>
        <a:xfrm rot="5400000">
          <a:off x="4555932" y="601009"/>
          <a:ext cx="565549" cy="3678790"/>
        </a:xfrm>
        <a:prstGeom prst="round2SameRect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85725" lvl="1" indent="-85725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•"/>
          </a:pPr>
          <a:r>
            <a:rPr lang="es-ES" sz="1200" kern="1200" dirty="0">
              <a:solidFill>
                <a:srgbClr val="0070C0"/>
              </a:solidFill>
            </a:rPr>
            <a:t>Se hicieron ajustes en el texto sobre este asunto para mayor claridad y evitar confusiones.</a:t>
          </a:r>
          <a:endParaRPr lang="en-US" sz="1400" kern="1200" dirty="0">
            <a:solidFill>
              <a:srgbClr val="0070C0"/>
            </a:solidFill>
          </a:endParaRPr>
        </a:p>
      </dsp:txBody>
      <dsp:txXfrm rot="-5400000">
        <a:off x="2999312" y="2185237"/>
        <a:ext cx="3651182" cy="510333"/>
      </dsp:txXfrm>
    </dsp:sp>
    <dsp:sp modelId="{C3164D25-5611-4014-AF50-0261FC63103E}">
      <dsp:nvSpPr>
        <dsp:cNvPr id="0" name=""/>
        <dsp:cNvSpPr/>
      </dsp:nvSpPr>
      <dsp:spPr>
        <a:xfrm>
          <a:off x="0" y="2126305"/>
          <a:ext cx="2986417" cy="595051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dirty="0"/>
            <a:t>Algunos comentarios se relacionaron con el término "hallazgo" y su relación con las conformidades y no conformidades.</a:t>
          </a:r>
          <a:endParaRPr lang="en-US" sz="1200" kern="1200" dirty="0"/>
        </a:p>
      </dsp:txBody>
      <dsp:txXfrm>
        <a:off x="29048" y="2155353"/>
        <a:ext cx="2928321" cy="53695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F752A9-AB21-445A-821E-0FA22C3B0E14}">
      <dsp:nvSpPr>
        <dsp:cNvPr id="0" name=""/>
        <dsp:cNvSpPr/>
      </dsp:nvSpPr>
      <dsp:spPr>
        <a:xfrm>
          <a:off x="2714" y="802207"/>
          <a:ext cx="1490790" cy="1417450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baseline="0" dirty="0"/>
            <a:t>PC, ORPF, </a:t>
          </a:r>
          <a:r>
            <a:rPr lang="es-CL" sz="1200" kern="1200" baseline="0" dirty="0"/>
            <a:t>otras organizaciones relevantes señalaron</a:t>
          </a:r>
          <a:endParaRPr lang="en-US" sz="1200" kern="1200" dirty="0"/>
        </a:p>
      </dsp:txBody>
      <dsp:txXfrm>
        <a:off x="221035" y="1009788"/>
        <a:ext cx="1054148" cy="1002288"/>
      </dsp:txXfrm>
    </dsp:sp>
    <dsp:sp modelId="{35940944-0191-409E-B355-31CBA1D673D2}">
      <dsp:nvSpPr>
        <dsp:cNvPr id="0" name=""/>
        <dsp:cNvSpPr/>
      </dsp:nvSpPr>
      <dsp:spPr>
        <a:xfrm rot="18629450">
          <a:off x="1343198" y="761243"/>
          <a:ext cx="158078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80787" y="0"/>
              </a:lnTo>
            </a:path>
          </a:pathLst>
        </a:cu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BCB20F-6A9C-4D83-A23A-5C1BF61AC00E}">
      <dsp:nvSpPr>
        <dsp:cNvPr id="0" name=""/>
        <dsp:cNvSpPr/>
      </dsp:nvSpPr>
      <dsp:spPr>
        <a:xfrm>
          <a:off x="2646815" y="160141"/>
          <a:ext cx="505179" cy="0"/>
        </a:xfrm>
        <a:prstGeom prst="line">
          <a:avLst/>
        </a:pr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0B7AC1-5417-4077-8F9E-19429EC80E36}">
      <dsp:nvSpPr>
        <dsp:cNvPr id="0" name=""/>
        <dsp:cNvSpPr/>
      </dsp:nvSpPr>
      <dsp:spPr>
        <a:xfrm>
          <a:off x="3151994" y="37343"/>
          <a:ext cx="3582180" cy="24559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Char char="o"/>
          </a:pPr>
          <a:r>
            <a:rPr lang="es-ES" sz="1200" kern="1200" dirty="0"/>
            <a:t>Será necesaria la formación de auditores</a:t>
          </a:r>
          <a:endParaRPr lang="en-US" sz="1200" kern="1200" dirty="0"/>
        </a:p>
      </dsp:txBody>
      <dsp:txXfrm>
        <a:off x="3151994" y="37343"/>
        <a:ext cx="3582180" cy="245596"/>
      </dsp:txXfrm>
    </dsp:sp>
    <dsp:sp modelId="{DD9A7C70-2047-40C8-BF55-4F9F51EF98C8}">
      <dsp:nvSpPr>
        <dsp:cNvPr id="0" name=""/>
        <dsp:cNvSpPr/>
      </dsp:nvSpPr>
      <dsp:spPr>
        <a:xfrm rot="19128432">
          <a:off x="1450623" y="938139"/>
          <a:ext cx="139468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94685" y="0"/>
              </a:lnTo>
            </a:path>
          </a:pathLst>
        </a:cu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F70ABE-FCE9-4A71-B68B-F299393DA9C5}">
      <dsp:nvSpPr>
        <dsp:cNvPr id="0" name=""/>
        <dsp:cNvSpPr/>
      </dsp:nvSpPr>
      <dsp:spPr>
        <a:xfrm>
          <a:off x="2672715" y="478873"/>
          <a:ext cx="498106" cy="0"/>
        </a:xfrm>
        <a:prstGeom prst="line">
          <a:avLst/>
        </a:pr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F99618-F69B-4115-B526-1A0D35ABF1ED}">
      <dsp:nvSpPr>
        <dsp:cNvPr id="0" name=""/>
        <dsp:cNvSpPr/>
      </dsp:nvSpPr>
      <dsp:spPr>
        <a:xfrm>
          <a:off x="3170821" y="247901"/>
          <a:ext cx="3532025" cy="46194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Char char="o"/>
          </a:pPr>
          <a:r>
            <a:rPr lang="es-ES" sz="1200" kern="1200" dirty="0"/>
            <a:t>Sobre la selección de auditores para garantizar la transparencia y la imparcialidad</a:t>
          </a:r>
          <a:r>
            <a:rPr lang="en-US" sz="1200" kern="1200" dirty="0"/>
            <a:t>.</a:t>
          </a:r>
        </a:p>
      </dsp:txBody>
      <dsp:txXfrm>
        <a:off x="3170821" y="247901"/>
        <a:ext cx="3532025" cy="461943"/>
      </dsp:txXfrm>
    </dsp:sp>
    <dsp:sp modelId="{F70C3996-4F23-4869-8EC6-408948CE7AB5}">
      <dsp:nvSpPr>
        <dsp:cNvPr id="0" name=""/>
        <dsp:cNvSpPr/>
      </dsp:nvSpPr>
      <dsp:spPr>
        <a:xfrm rot="20051850">
          <a:off x="1565106" y="1194518"/>
          <a:ext cx="116572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65720" y="0"/>
              </a:lnTo>
            </a:path>
          </a:pathLst>
        </a:cu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B68A3B-DD47-41A3-AC4F-CAD69F6D7F95}">
      <dsp:nvSpPr>
        <dsp:cNvPr id="0" name=""/>
        <dsp:cNvSpPr/>
      </dsp:nvSpPr>
      <dsp:spPr>
        <a:xfrm>
          <a:off x="2672715" y="940816"/>
          <a:ext cx="498106" cy="0"/>
        </a:xfrm>
        <a:prstGeom prst="line">
          <a:avLst/>
        </a:pr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78503-C5E3-452B-9318-332D69346512}">
      <dsp:nvSpPr>
        <dsp:cNvPr id="0" name=""/>
        <dsp:cNvSpPr/>
      </dsp:nvSpPr>
      <dsp:spPr>
        <a:xfrm>
          <a:off x="3170821" y="709844"/>
          <a:ext cx="3532025" cy="46194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Char char="o"/>
          </a:pPr>
          <a:r>
            <a:rPr lang="es-ES" sz="1200" kern="1200" dirty="0"/>
            <a:t>Desarrollo de Plantillas para realizar auditorías, tales como una lista de verificación.</a:t>
          </a:r>
          <a:endParaRPr lang="en-US" sz="1200" kern="1200" dirty="0"/>
        </a:p>
      </dsp:txBody>
      <dsp:txXfrm>
        <a:off x="3170821" y="709844"/>
        <a:ext cx="3532025" cy="461943"/>
      </dsp:txXfrm>
    </dsp:sp>
    <dsp:sp modelId="{9167689D-EED0-47D8-BD25-3CDEB7B03864}">
      <dsp:nvSpPr>
        <dsp:cNvPr id="0" name=""/>
        <dsp:cNvSpPr/>
      </dsp:nvSpPr>
      <dsp:spPr>
        <a:xfrm rot="21285523">
          <a:off x="1621014" y="1450896"/>
          <a:ext cx="105390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53904" y="0"/>
              </a:lnTo>
            </a:path>
          </a:pathLst>
        </a:cu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4D253A-F7DC-4638-9CF9-DD6A194C975D}">
      <dsp:nvSpPr>
        <dsp:cNvPr id="0" name=""/>
        <dsp:cNvSpPr/>
      </dsp:nvSpPr>
      <dsp:spPr>
        <a:xfrm>
          <a:off x="2672715" y="1402759"/>
          <a:ext cx="498106" cy="0"/>
        </a:xfrm>
        <a:prstGeom prst="line">
          <a:avLst/>
        </a:pr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3AF394-1A5C-486A-BCD2-BC88EA5C4C14}">
      <dsp:nvSpPr>
        <dsp:cNvPr id="0" name=""/>
        <dsp:cNvSpPr/>
      </dsp:nvSpPr>
      <dsp:spPr>
        <a:xfrm>
          <a:off x="3170821" y="1171788"/>
          <a:ext cx="3532025" cy="46194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Char char="o"/>
          </a:pPr>
          <a:r>
            <a:rPr lang="es-ES" sz="1200" kern="1200" dirty="0"/>
            <a:t>Marco legal o regulatorio necesario para respaldar la autorización de entidades distintas a la ONPF para realizar auditorías.</a:t>
          </a:r>
          <a:endParaRPr lang="en-US" sz="1200" kern="1200" dirty="0"/>
        </a:p>
      </dsp:txBody>
      <dsp:txXfrm>
        <a:off x="3170821" y="1171788"/>
        <a:ext cx="3532025" cy="461943"/>
      </dsp:txXfrm>
    </dsp:sp>
    <dsp:sp modelId="{6E86F659-7EF2-4F47-ADA0-8B64EF53B5C9}">
      <dsp:nvSpPr>
        <dsp:cNvPr id="0" name=""/>
        <dsp:cNvSpPr/>
      </dsp:nvSpPr>
      <dsp:spPr>
        <a:xfrm rot="1001973">
          <a:off x="1600111" y="1707275"/>
          <a:ext cx="109570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5709" y="0"/>
              </a:lnTo>
            </a:path>
          </a:pathLst>
        </a:cu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F1B72-3C1E-4CB0-B7B6-7E2713C71B22}">
      <dsp:nvSpPr>
        <dsp:cNvPr id="0" name=""/>
        <dsp:cNvSpPr/>
      </dsp:nvSpPr>
      <dsp:spPr>
        <a:xfrm>
          <a:off x="2672715" y="1864702"/>
          <a:ext cx="498106" cy="0"/>
        </a:xfrm>
        <a:prstGeom prst="line">
          <a:avLst/>
        </a:pr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C1E84B-95CE-4E5F-8B52-AB8FE6034624}">
      <dsp:nvSpPr>
        <dsp:cNvPr id="0" name=""/>
        <dsp:cNvSpPr/>
      </dsp:nvSpPr>
      <dsp:spPr>
        <a:xfrm>
          <a:off x="3170821" y="1633731"/>
          <a:ext cx="3532025" cy="46194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Char char="o"/>
          </a:pPr>
          <a:r>
            <a:rPr lang="es-ES" sz="1200" kern="1200" dirty="0"/>
            <a:t>Los factores clave del marco de auditoría deben enumerarse y describirse.</a:t>
          </a:r>
          <a:endParaRPr lang="en-US" sz="1200" kern="1200" dirty="0"/>
        </a:p>
      </dsp:txBody>
      <dsp:txXfrm>
        <a:off x="3170821" y="1633731"/>
        <a:ext cx="3532025" cy="461943"/>
      </dsp:txXfrm>
    </dsp:sp>
    <dsp:sp modelId="{7F81E04C-0391-48BE-ABDD-3CB88079777A}">
      <dsp:nvSpPr>
        <dsp:cNvPr id="0" name=""/>
        <dsp:cNvSpPr/>
      </dsp:nvSpPr>
      <dsp:spPr>
        <a:xfrm rot="2080401">
          <a:off x="1509902" y="1963653"/>
          <a:ext cx="127612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76126" y="0"/>
              </a:lnTo>
            </a:path>
          </a:pathLst>
        </a:cu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16995B-1F0C-4499-A09A-5B2099738523}">
      <dsp:nvSpPr>
        <dsp:cNvPr id="0" name=""/>
        <dsp:cNvSpPr/>
      </dsp:nvSpPr>
      <dsp:spPr>
        <a:xfrm>
          <a:off x="2672715" y="2326646"/>
          <a:ext cx="498106" cy="0"/>
        </a:xfrm>
        <a:prstGeom prst="line">
          <a:avLst/>
        </a:pr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CCD8CC-0F02-45E5-B041-449AF494A6E4}">
      <dsp:nvSpPr>
        <dsp:cNvPr id="0" name=""/>
        <dsp:cNvSpPr/>
      </dsp:nvSpPr>
      <dsp:spPr>
        <a:xfrm>
          <a:off x="3170821" y="2095674"/>
          <a:ext cx="3532025" cy="46194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ourier New" panose="02070309020205020404" pitchFamily="49" charset="0"/>
            <a:buChar char="o"/>
          </a:pPr>
          <a:r>
            <a:rPr lang="es-ES" sz="1200" kern="1200" dirty="0"/>
            <a:t>Limitaciones financieras para realizar la auditoría. Las auditorías suelen ser costosas. Realización de procesos de auditoría "de forma remota o virtual".</a:t>
          </a:r>
          <a:endParaRPr lang="en-US" sz="1200" kern="1200" dirty="0"/>
        </a:p>
      </dsp:txBody>
      <dsp:txXfrm>
        <a:off x="3170821" y="2095674"/>
        <a:ext cx="3532025" cy="461943"/>
      </dsp:txXfrm>
    </dsp:sp>
    <dsp:sp modelId="{95BEF018-328D-47FA-8A9F-AE1174FD9905}">
      <dsp:nvSpPr>
        <dsp:cNvPr id="0" name=""/>
        <dsp:cNvSpPr/>
      </dsp:nvSpPr>
      <dsp:spPr>
        <a:xfrm rot="2837675">
          <a:off x="1374261" y="2220032"/>
          <a:ext cx="154740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47408" y="0"/>
              </a:lnTo>
            </a:path>
          </a:pathLst>
        </a:cu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B2FB1E-649B-4398-99CE-A3849F9BA1B3}">
      <dsp:nvSpPr>
        <dsp:cNvPr id="0" name=""/>
        <dsp:cNvSpPr/>
      </dsp:nvSpPr>
      <dsp:spPr>
        <a:xfrm>
          <a:off x="2672715" y="2788589"/>
          <a:ext cx="498106" cy="0"/>
        </a:xfrm>
        <a:prstGeom prst="line">
          <a:avLst/>
        </a:prstGeom>
        <a:noFill/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C4DC77-1FB0-4646-A3A0-C8522CD58DE0}">
      <dsp:nvSpPr>
        <dsp:cNvPr id="0" name=""/>
        <dsp:cNvSpPr/>
      </dsp:nvSpPr>
      <dsp:spPr>
        <a:xfrm>
          <a:off x="3170821" y="2557617"/>
          <a:ext cx="3532025" cy="46194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dirty="0"/>
            <a:t>Realizar una auditoría en el idioma acordado. Sería útil recibir orientación sobre el idioma</a:t>
          </a:r>
          <a:r>
            <a:rPr lang="en-GB" sz="1200" kern="1200" dirty="0"/>
            <a:t>.</a:t>
          </a:r>
          <a:endParaRPr lang="en-US" sz="1200" kern="1200" dirty="0"/>
        </a:p>
      </dsp:txBody>
      <dsp:txXfrm>
        <a:off x="3170821" y="2557617"/>
        <a:ext cx="3532025" cy="46194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288562"/>
          <a:ext cx="6781799" cy="897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395732" rIns="526343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1400" kern="1200" dirty="0"/>
        </a:p>
      </dsp:txBody>
      <dsp:txXfrm>
        <a:off x="0" y="288562"/>
        <a:ext cx="6781799" cy="897750"/>
      </dsp:txXfrm>
    </dsp:sp>
    <dsp:sp modelId="{D435A06E-C5C5-4A69-A66E-5897B561176D}">
      <dsp:nvSpPr>
        <dsp:cNvPr id="0" name=""/>
        <dsp:cNvSpPr/>
      </dsp:nvSpPr>
      <dsp:spPr>
        <a:xfrm>
          <a:off x="339089" y="8122"/>
          <a:ext cx="5943663" cy="5608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600" kern="12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Página de consulta (texto completo de la NIMF):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6469" y="35502"/>
        <a:ext cx="5888903" cy="506120"/>
      </dsp:txXfrm>
    </dsp:sp>
    <dsp:sp modelId="{8D698B80-108B-4A45-939F-A82A5C6FB515}">
      <dsp:nvSpPr>
        <dsp:cNvPr id="0" name=""/>
        <dsp:cNvSpPr/>
      </dsp:nvSpPr>
      <dsp:spPr>
        <a:xfrm>
          <a:off x="0" y="1569352"/>
          <a:ext cx="6781799" cy="1137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5313054"/>
              <a:satOff val="-2284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395732" rIns="526343" bIns="99568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baseline="0" dirty="0">
              <a:hlinkClick xmlns:r="http://schemas.openxmlformats.org/officeDocument/2006/relationships" r:id="rId2"/>
            </a:rPr>
            <a:t>https://www.ippc.int/en/publications/87497/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hlinkClick xmlns:r="http://schemas.openxmlformats.org/officeDocument/2006/relationships" r:id="rId3"/>
            </a:rPr>
            <a:t>https://www.ippc.int/en/core-activities/standards-setting/standards-committee/</a:t>
          </a:r>
          <a:r>
            <a:rPr lang="en-US" sz="1400" kern="1200" dirty="0"/>
            <a:t> </a:t>
          </a:r>
        </a:p>
      </dsp:txBody>
      <dsp:txXfrm>
        <a:off x="0" y="1569352"/>
        <a:ext cx="6781799" cy="1137150"/>
      </dsp:txXfrm>
    </dsp:sp>
    <dsp:sp modelId="{E53AC034-CE47-4606-9314-E7AC14E1FDAA}">
      <dsp:nvSpPr>
        <dsp:cNvPr id="0" name=""/>
        <dsp:cNvSpPr/>
      </dsp:nvSpPr>
      <dsp:spPr>
        <a:xfrm>
          <a:off x="339089" y="1288912"/>
          <a:ext cx="5636041" cy="560880"/>
        </a:xfrm>
        <a:prstGeom prst="roundRect">
          <a:avLst/>
        </a:prstGeom>
        <a:solidFill>
          <a:schemeClr val="accent5">
            <a:hueOff val="5313054"/>
            <a:satOff val="-2284"/>
            <a:lumOff val="-10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Informe de la reunión del EWG que redactó la NIMF y las reuniones del CN: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6469" y="1316292"/>
        <a:ext cx="5581281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DD2E2-DE30-4F5D-9D2E-26B9AC95DBA1}" type="datetimeFigureOut">
              <a:rPr lang="ru-RU" smtClean="0"/>
              <a:t>08.08.2021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C6BDB-A580-43C2-93AA-25CD6942C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Committee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71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59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720" y="2286000"/>
            <a:ext cx="731592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720" y="1234440"/>
            <a:ext cx="7315200" cy="6400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2223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2708" y="2037523"/>
            <a:ext cx="7315200" cy="147548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1287">
                <a:solidFill>
                  <a:schemeClr val="tx1"/>
                </a:solidFill>
              </a:defRPr>
            </a:lvl1pPr>
            <a:lvl2pPr marL="267462" indent="0" algn="ctr">
              <a:buNone/>
              <a:defRPr sz="1170"/>
            </a:lvl2pPr>
            <a:lvl3pPr marL="534924" indent="0" algn="ctr">
              <a:buNone/>
              <a:defRPr sz="1053"/>
            </a:lvl3pPr>
            <a:lvl4pPr marL="802386" indent="0" algn="ctr">
              <a:buNone/>
              <a:defRPr sz="936"/>
            </a:lvl4pPr>
            <a:lvl5pPr marL="1069848" indent="0" algn="ctr">
              <a:buNone/>
              <a:defRPr sz="936"/>
            </a:lvl5pPr>
            <a:lvl6pPr marL="1337310" indent="0" algn="ctr">
              <a:buNone/>
              <a:defRPr sz="936"/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61023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818438" y="972000"/>
            <a:ext cx="2209137" cy="2683978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053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972000"/>
            <a:ext cx="4608106" cy="2683978"/>
          </a:xfrm>
          <a:prstGeom prst="rect">
            <a:avLst/>
          </a:prstGeom>
        </p:spPr>
        <p:txBody>
          <a:bodyPr lIns="540000" tIns="0" rIns="360000" anchor="t" anchorCtr="0"/>
          <a:lstStyle>
            <a:lvl1pPr marL="94770" indent="-105300" algn="l">
              <a:buClr>
                <a:srgbClr val="5792C9"/>
              </a:buClr>
              <a:buFont typeface="Wingdings" charset="2"/>
              <a:buChar char="§"/>
              <a:defRPr sz="1170" baseline="0">
                <a:latin typeface="Calibri" charset="0"/>
                <a:ea typeface="Calibri" charset="0"/>
                <a:cs typeface="Calibri" charset="0"/>
              </a:defRPr>
            </a:lvl1pPr>
            <a:lvl2pPr marL="25272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/>
            </a:lvl2pPr>
            <a:lvl3pPr marL="400140" indent="-126360" algn="l">
              <a:buClr>
                <a:srgbClr val="5792C9"/>
              </a:buClr>
              <a:buFont typeface=".AppleSystemUIFont" charset="-120"/>
              <a:buChar char="–"/>
              <a:defRPr sz="1170">
                <a:latin typeface="Calibri" charset="0"/>
                <a:ea typeface="Calibri" charset="0"/>
                <a:cs typeface="Calibri" charset="0"/>
              </a:defRPr>
            </a:lvl3pPr>
            <a:lvl4pPr marL="547560" indent="-126360" algn="l">
              <a:buFont typeface=".AppleSystemUIFont" charset="-120"/>
              <a:buChar char="–"/>
              <a:defRPr sz="1170">
                <a:latin typeface="Calibri" charset="0"/>
                <a:ea typeface="Calibri" charset="0"/>
                <a:cs typeface="Calibri" charset="0"/>
              </a:defRPr>
            </a:lvl4pPr>
            <a:lvl5pPr marL="69498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5pPr>
            <a:lvl6pPr marL="1337310" indent="0" algn="ctr">
              <a:buNone/>
              <a:defRPr sz="936"/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  <p:extLst>
      <p:ext uri="{BB962C8B-B14F-4D97-AF65-F5344CB8AC3E}">
        <p14:creationId xmlns:p14="http://schemas.microsoft.com/office/powerpoint/2010/main" val="1446033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1366123"/>
            <a:ext cx="7315200" cy="1468963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2574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720" y="2286000"/>
            <a:ext cx="7315200" cy="18288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4371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80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06817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26545" marR="0" lvl="0" indent="-226545" algn="l" defTabSz="60681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274" baseline="0" dirty="0"/>
              <a:t>Lorem </a:t>
            </a:r>
            <a:r>
              <a:rPr lang="en-US" sz="1274" baseline="0" dirty="0" err="1"/>
              <a:t>Ipsum</a:t>
            </a:r>
            <a:endParaRPr lang="en-US" sz="1274" baseline="0" dirty="0"/>
          </a:p>
        </p:txBody>
      </p:sp>
    </p:spTree>
    <p:extLst>
      <p:ext uri="{BB962C8B-B14F-4D97-AF65-F5344CB8AC3E}">
        <p14:creationId xmlns:p14="http://schemas.microsoft.com/office/powerpoint/2010/main" val="1002186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73418"/>
            <a:ext cx="5486400" cy="1432560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161223"/>
            <a:ext cx="5486400" cy="993457"/>
          </a:xfrm>
        </p:spPr>
        <p:txBody>
          <a:bodyPr/>
          <a:lstStyle>
            <a:lvl1pPr marL="0" indent="0" algn="ctr">
              <a:buNone/>
              <a:defRPr sz="1440"/>
            </a:lvl1pPr>
            <a:lvl2pPr marL="274320" indent="0" algn="ctr">
              <a:buNone/>
              <a:defRPr sz="1200"/>
            </a:lvl2pPr>
            <a:lvl3pPr marL="548640" indent="0" algn="ctr">
              <a:buNone/>
              <a:defRPr sz="1080"/>
            </a:lvl3pPr>
            <a:lvl4pPr marL="822960" indent="0" algn="ctr">
              <a:buNone/>
              <a:defRPr sz="960"/>
            </a:lvl4pPr>
            <a:lvl5pPr marL="1097280" indent="0" algn="ctr">
              <a:buNone/>
              <a:defRPr sz="960"/>
            </a:lvl5pPr>
            <a:lvl6pPr marL="1371600" indent="0" algn="ctr">
              <a:buNone/>
              <a:defRPr sz="960"/>
            </a:lvl6pPr>
            <a:lvl7pPr marL="1645920" indent="0" algn="ctr">
              <a:buNone/>
              <a:defRPr sz="960"/>
            </a:lvl7pPr>
            <a:lvl8pPr marL="1920240" indent="0" algn="ctr">
              <a:buNone/>
              <a:defRPr sz="960"/>
            </a:lvl8pPr>
            <a:lvl9pPr marL="2194560" indent="0" algn="ctr">
              <a:buNone/>
              <a:defRPr sz="96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fld id="{EAD219EE-6158-49F0-A0CB-3FF2F44846A1}" type="datetimeFigureOut">
              <a:rPr lang="en-US" sz="108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defTabSz="548640" eaLnBrk="1" fontAlgn="auto" hangingPunct="1">
                <a:spcBef>
                  <a:spcPts val="0"/>
                </a:spcBef>
                <a:spcAft>
                  <a:spcPts val="0"/>
                </a:spcAft>
              </a:pPr>
              <a:t>8/8/2021</a:t>
            </a:fld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fld id="{3BB8CEF3-DD8B-42E4-A70C-AB8CD6BA0D32}" type="slidenum">
              <a:rPr lang="en-US" sz="108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defTabSz="54864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274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fld id="{EAD219EE-6158-49F0-A0CB-3FF2F44846A1}" type="datetimeFigureOut">
              <a:rPr lang="en-US" sz="108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defTabSz="548640" eaLnBrk="1" fontAlgn="auto" hangingPunct="1">
                <a:spcBef>
                  <a:spcPts val="0"/>
                </a:spcBef>
                <a:spcAft>
                  <a:spcPts val="0"/>
                </a:spcAft>
              </a:pPr>
              <a:t>8/8/2021</a:t>
            </a:fld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fld id="{3BB8CEF3-DD8B-42E4-A70C-AB8CD6BA0D32}" type="slidenum">
              <a:rPr lang="en-US" sz="108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defTabSz="54864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079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1366123"/>
            <a:ext cx="7315200" cy="1468963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2574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720" y="2286000"/>
            <a:ext cx="7315200" cy="18288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2998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188001"/>
            <a:ext cx="4262467" cy="2505874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1170"/>
            </a:lvl1pPr>
            <a:lvl2pPr marL="105300" indent="-105300" algn="l">
              <a:buClr>
                <a:srgbClr val="5792C9"/>
              </a:buClr>
              <a:buFont typeface="Wingdings" charset="2"/>
              <a:buChar char="§"/>
              <a:defRPr sz="1170"/>
            </a:lvl2pPr>
            <a:lvl3pPr marL="21060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/>
            </a:lvl3pPr>
            <a:lvl4pPr marL="336960" indent="-126360" algn="l">
              <a:buClr>
                <a:srgbClr val="5792C9"/>
              </a:buClr>
              <a:buFont typeface=".AppleSystemUIFont" charset="-120"/>
              <a:buChar char="–"/>
              <a:defRPr sz="1170"/>
            </a:lvl4pPr>
            <a:lvl5pPr marL="463320" indent="-126360" algn="l">
              <a:buFont typeface=".AppleSystemUIFont" charset="-120"/>
              <a:buChar char="–"/>
              <a:defRPr sz="1170"/>
            </a:lvl5pPr>
            <a:lvl6pPr marL="61074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6480" y="972000"/>
            <a:ext cx="4272148" cy="178104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1287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4425708" y="970161"/>
            <a:ext cx="2592000" cy="17417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364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4953744" y="972001"/>
            <a:ext cx="2030626" cy="11904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4953744" y="2330616"/>
            <a:ext cx="2030626" cy="11904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188001"/>
            <a:ext cx="4780925" cy="2505874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1170"/>
            </a:lvl1pPr>
            <a:lvl2pPr marL="105300" indent="-105300" algn="l">
              <a:buClr>
                <a:srgbClr val="5792C9"/>
              </a:buClr>
              <a:buFont typeface="Wingdings" charset="2"/>
              <a:buChar char="§"/>
              <a:defRPr sz="1170"/>
            </a:lvl2pPr>
            <a:lvl3pPr marL="21060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/>
            </a:lvl3pPr>
            <a:lvl4pPr marL="336960" indent="-126360" algn="l">
              <a:buClr>
                <a:srgbClr val="5792C9"/>
              </a:buClr>
              <a:buFont typeface=".AppleSystemUIFont" charset="-120"/>
              <a:buChar char="–"/>
              <a:defRPr sz="1170"/>
            </a:lvl4pPr>
            <a:lvl5pPr marL="463320" indent="-126360" algn="l">
              <a:buFont typeface=".AppleSystemUIFont" charset="-120"/>
              <a:buChar char="–"/>
              <a:defRPr sz="1170"/>
            </a:lvl5pPr>
            <a:lvl6pPr marL="61074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6480" y="972000"/>
            <a:ext cx="4791782" cy="178104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1287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03273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188000"/>
            <a:ext cx="7315201" cy="2467978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94770" indent="-105300" algn="l">
              <a:buClr>
                <a:srgbClr val="5792C9"/>
              </a:buClr>
              <a:buFont typeface="Wingdings" charset="2"/>
              <a:buChar char="§"/>
              <a:defRPr sz="117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25272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400140" indent="-126360" algn="l">
              <a:buClr>
                <a:srgbClr val="5792C9"/>
              </a:buClr>
              <a:buFont typeface=".AppleSystemUIFont" charset="-120"/>
              <a:buChar char="–"/>
              <a:defRPr sz="1170"/>
            </a:lvl3pPr>
            <a:lvl4pPr marL="547560" indent="-126360" algn="l">
              <a:buFont typeface=".AppleSystemUIFont" charset="-120"/>
              <a:buChar char="–"/>
              <a:defRPr sz="1170"/>
            </a:lvl4pPr>
            <a:lvl5pPr marL="69498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5pPr>
            <a:lvl6pPr marL="1337310" indent="0" algn="ctr">
              <a:buNone/>
              <a:defRPr sz="936"/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7522" y="972000"/>
            <a:ext cx="7322713" cy="216024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1287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77123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12" y="140225"/>
            <a:ext cx="2505879" cy="57782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29216"/>
          <a:stretch/>
        </p:blipFill>
        <p:spPr>
          <a:xfrm>
            <a:off x="369479" y="259528"/>
            <a:ext cx="1596482" cy="4262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406935" y="269765"/>
            <a:ext cx="1538787" cy="3938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40079"/>
            <a:ext cx="7315200" cy="457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2142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68" r:id="rId6"/>
  </p:sldLayoutIdLst>
  <p:hf hdr="0" dt="0"/>
  <p:txStyles>
    <p:titleStyle>
      <a:lvl1pPr algn="l" defTabSz="534924" rtl="0" eaLnBrk="1" latinLnBrk="0" hangingPunct="1">
        <a:lnSpc>
          <a:spcPct val="90000"/>
        </a:lnSpc>
        <a:spcBef>
          <a:spcPct val="0"/>
        </a:spcBef>
        <a:buNone/>
        <a:defRPr sz="2691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534924" rtl="0" eaLnBrk="1" latinLnBrk="0" hangingPunct="1">
        <a:lnSpc>
          <a:spcPct val="90000"/>
        </a:lnSpc>
        <a:spcBef>
          <a:spcPts val="585"/>
        </a:spcBef>
        <a:buFontTx/>
        <a:buNone/>
        <a:defRPr sz="1287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40119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404" kern="1200">
          <a:solidFill>
            <a:schemeClr val="tx1"/>
          </a:solidFill>
          <a:latin typeface="+mn-lt"/>
          <a:ea typeface="+mn-ea"/>
          <a:cs typeface="+mn-cs"/>
        </a:defRPr>
      </a:lvl2pPr>
      <a:lvl3pPr marL="66865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3pPr>
      <a:lvl4pPr marL="93611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203579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471041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73850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200596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27342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1pPr>
      <a:lvl2pPr marL="26746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2pPr>
      <a:lvl3pPr marL="53492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3pPr>
      <a:lvl4pPr marL="80238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069848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33731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60477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187223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13969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94" y="36720"/>
            <a:ext cx="1967143" cy="4536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3828797"/>
            <a:ext cx="73152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530986"/>
            <a:ext cx="7315200" cy="24625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315900" rIns="3159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34924" rtl="0" eaLnBrk="1" fontAlgn="auto" latinLnBrk="0" hangingPunct="1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19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ON </a:t>
            </a:r>
            <a:r>
              <a:rPr kumimoji="0" lang="en-US" sz="819" b="1" i="1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SLIDE MASTER </a:t>
            </a:r>
            <a:r>
              <a:rPr kumimoji="0" lang="en-US" sz="819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EDIT PRESENTATION TITLE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323759" y="131339"/>
            <a:ext cx="1126343" cy="3096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884071" y="140224"/>
            <a:ext cx="1209636" cy="30960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40079"/>
            <a:ext cx="7315200" cy="457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6446520" y="3847855"/>
            <a:ext cx="868680" cy="226216"/>
          </a:xfrm>
          <a:prstGeom prst="rect">
            <a:avLst/>
          </a:prstGeom>
        </p:spPr>
        <p:txBody>
          <a:bodyPr wrap="square" lIns="315900" tIns="0" rIns="210600" rtlCol="0" anchor="t" anchorCtr="0">
            <a:spAutoFit/>
          </a:bodyPr>
          <a:lstStyle/>
          <a:p>
            <a:pPr marL="0" marR="0" lvl="0" indent="0" algn="l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82F2B3-BF2A-3042-AED2-C560A5FC06BC}" type="slidenum">
              <a:rPr kumimoji="0" lang="x-none" sz="1170" b="0" i="0" u="none" strike="noStrike" kern="1200" cap="none" spc="0" normalizeH="0" baseline="0" noProof="0" smtClean="0">
                <a:ln>
                  <a:noFill/>
                </a:ln>
                <a:solidFill>
                  <a:srgbClr val="A81E3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7132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404" b="0" i="0" u="none" strike="noStrike" kern="1200" cap="none" spc="0" normalizeH="0" baseline="0" noProof="0" dirty="0">
              <a:ln>
                <a:noFill/>
              </a:ln>
              <a:solidFill>
                <a:srgbClr val="A81E3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556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hf hdr="0" dt="0"/>
  <p:txStyles>
    <p:titleStyle>
      <a:lvl1pPr algn="l" defTabSz="534924" rtl="0" eaLnBrk="1" latinLnBrk="0" hangingPunct="1">
        <a:lnSpc>
          <a:spcPct val="90000"/>
        </a:lnSpc>
        <a:spcBef>
          <a:spcPct val="0"/>
        </a:spcBef>
        <a:buNone/>
        <a:defRPr sz="257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731" indent="-133731" algn="l" defTabSz="534924" rtl="0" eaLnBrk="1" latinLnBrk="0" hangingPunct="1">
        <a:lnSpc>
          <a:spcPct val="90000"/>
        </a:lnSpc>
        <a:spcBef>
          <a:spcPts val="585"/>
        </a:spcBef>
        <a:buFont typeface="Arial"/>
        <a:buChar char="•"/>
        <a:defRPr sz="1638" kern="1200">
          <a:solidFill>
            <a:schemeClr val="tx1"/>
          </a:solidFill>
          <a:latin typeface="+mn-lt"/>
          <a:ea typeface="+mn-ea"/>
          <a:cs typeface="+mn-cs"/>
        </a:defRPr>
      </a:lvl1pPr>
      <a:lvl2pPr marL="40119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404" kern="1200">
          <a:solidFill>
            <a:schemeClr val="tx1"/>
          </a:solidFill>
          <a:latin typeface="+mn-lt"/>
          <a:ea typeface="+mn-ea"/>
          <a:cs typeface="+mn-cs"/>
        </a:defRPr>
      </a:lvl2pPr>
      <a:lvl3pPr marL="66865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3pPr>
      <a:lvl4pPr marL="93611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203579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471041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73850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200596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27342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1pPr>
      <a:lvl2pPr marL="26746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2pPr>
      <a:lvl3pPr marL="53492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3pPr>
      <a:lvl4pPr marL="80238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069848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33731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60477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187223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13969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84A6656-9C36-4FFD-89C9-0BBE4AF0E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517" y="594231"/>
            <a:ext cx="7057243" cy="923000"/>
          </a:xfrm>
        </p:spPr>
        <p:txBody>
          <a:bodyPr>
            <a:normAutofit/>
          </a:bodyPr>
          <a:lstStyle/>
          <a:p>
            <a:pPr algn="ctr"/>
            <a:r>
              <a:rPr lang="es-ES" sz="2000" dirty="0">
                <a:solidFill>
                  <a:srgbClr val="00825F"/>
                </a:solidFill>
              </a:rPr>
              <a:t>PROYECTO DE  NIMF: </a:t>
            </a:r>
            <a:br>
              <a:rPr lang="es-ES" sz="2000" dirty="0">
                <a:solidFill>
                  <a:srgbClr val="00825F"/>
                </a:solidFill>
              </a:rPr>
            </a:br>
            <a:r>
              <a:rPr lang="es-ES" sz="2000" dirty="0" smtClean="0">
                <a:solidFill>
                  <a:srgbClr val="00825F"/>
                </a:solidFill>
              </a:rPr>
              <a:t>AUDITORIA </a:t>
            </a:r>
            <a:r>
              <a:rPr lang="es-ES" sz="2000" dirty="0">
                <a:solidFill>
                  <a:srgbClr val="00825F"/>
                </a:solidFill>
              </a:rPr>
              <a:t>EN EL CONTEXTO FITOSANITARIO </a:t>
            </a:r>
            <a:r>
              <a:rPr lang="es-ES" sz="2000" dirty="0" smtClean="0">
                <a:solidFill>
                  <a:srgbClr val="00825F"/>
                </a:solidFill>
              </a:rPr>
              <a:t/>
            </a:r>
            <a:br>
              <a:rPr lang="es-ES" sz="2000" dirty="0" smtClean="0">
                <a:solidFill>
                  <a:srgbClr val="00825F"/>
                </a:solidFill>
              </a:rPr>
            </a:br>
            <a:r>
              <a:rPr lang="es-ES" sz="2000" dirty="0" smtClean="0">
                <a:solidFill>
                  <a:srgbClr val="00825F"/>
                </a:solidFill>
              </a:rPr>
              <a:t>(</a:t>
            </a:r>
            <a:r>
              <a:rPr lang="es-ES" sz="2000" dirty="0">
                <a:solidFill>
                  <a:srgbClr val="00825F"/>
                </a:solidFill>
              </a:rPr>
              <a:t>2015-014</a:t>
            </a:r>
            <a:r>
              <a:rPr lang="es-ES" sz="2000" dirty="0" smtClean="0">
                <a:solidFill>
                  <a:srgbClr val="00825F"/>
                </a:solidFill>
              </a:rPr>
              <a:t>)</a:t>
            </a:r>
            <a:endParaRPr lang="en-US" sz="2000" dirty="0">
              <a:solidFill>
                <a:srgbClr val="00825F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7637F3C-31F1-40CE-8FCD-5BE6E15AC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0518" y="1392443"/>
            <a:ext cx="5349240" cy="1096893"/>
          </a:xfrm>
        </p:spPr>
        <p:txBody>
          <a:bodyPr anchor="ctr">
            <a:noAutofit/>
          </a:bodyPr>
          <a:lstStyle/>
          <a:p>
            <a:pPr algn="ctr"/>
            <a:r>
              <a:rPr lang="en-US" sz="1638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Segundo </a:t>
            </a:r>
            <a:r>
              <a:rPr lang="en-US" sz="1638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período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consulta CIPF</a:t>
            </a:r>
            <a:b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Julio hasta 30 </a:t>
            </a:r>
            <a:r>
              <a:rPr lang="en-US" sz="1638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septiembre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2021</a:t>
            </a:r>
            <a:b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38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Secretaría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la 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CIPF -Taller 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Regional de la CIPF 2021</a:t>
            </a:r>
            <a:endParaRPr lang="it-IT" sz="1638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68029"/>
            <a:ext cx="7315200" cy="184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79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600" dirty="0" err="1">
                <a:solidFill>
                  <a:srgbClr val="C09008"/>
                </a:solidFill>
              </a:rPr>
              <a:t>Antecedentes</a:t>
            </a:r>
            <a:endParaRPr lang="en-US" sz="2600" dirty="0">
              <a:solidFill>
                <a:srgbClr val="C09008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1149078"/>
              </p:ext>
            </p:extLst>
          </p:nvPr>
        </p:nvGraphicFramePr>
        <p:xfrm>
          <a:off x="312579" y="972873"/>
          <a:ext cx="6811962" cy="3562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0066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200" dirty="0" err="1"/>
              <a:t>Consideraciones</a:t>
            </a:r>
            <a:r>
              <a:rPr lang="en-US" sz="2200" dirty="0"/>
              <a:t> </a:t>
            </a:r>
            <a:r>
              <a:rPr lang="en-US" sz="2200" dirty="0" err="1"/>
              <a:t>Generales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1800" dirty="0"/>
              <a:t>Para la 2da consulta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567490558"/>
              </p:ext>
            </p:extLst>
          </p:nvPr>
        </p:nvGraphicFramePr>
        <p:xfrm>
          <a:off x="-361982" y="461437"/>
          <a:ext cx="7559546" cy="2931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05494" y="2994589"/>
            <a:ext cx="2776091" cy="307777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 w="63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CIPF – OCS</a:t>
            </a:r>
          </a:p>
        </p:txBody>
      </p:sp>
    </p:spTree>
    <p:extLst>
      <p:ext uri="{BB962C8B-B14F-4D97-AF65-F5344CB8AC3E}">
        <p14:creationId xmlns:p14="http://schemas.microsoft.com/office/powerpoint/2010/main" val="2445734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5952188"/>
              </p:ext>
            </p:extLst>
          </p:nvPr>
        </p:nvGraphicFramePr>
        <p:xfrm>
          <a:off x="308398" y="1056428"/>
          <a:ext cx="6791325" cy="274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-2" y="84358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400" dirty="0"/>
              <a:t>Puntos </a:t>
            </a:r>
            <a:r>
              <a:rPr lang="en-US" sz="2400" dirty="0" err="1"/>
              <a:t>generales</a:t>
            </a:r>
            <a:r>
              <a:rPr lang="en-US" sz="2400" dirty="0"/>
              <a:t> </a:t>
            </a:r>
            <a:endParaRPr lang="en-US" sz="2400" dirty="0" smtClean="0"/>
          </a:p>
          <a:p>
            <a:r>
              <a:rPr lang="en-US" sz="2400" dirty="0" smtClean="0"/>
              <a:t>de </a:t>
            </a:r>
            <a:r>
              <a:rPr lang="en-US" sz="2400" dirty="0"/>
              <a:t>consulta</a:t>
            </a:r>
          </a:p>
        </p:txBody>
      </p:sp>
      <p:sp>
        <p:nvSpPr>
          <p:cNvPr id="6" name="Rectangle 5"/>
          <p:cNvSpPr/>
          <p:nvPr/>
        </p:nvSpPr>
        <p:spPr>
          <a:xfrm>
            <a:off x="3417790" y="3707666"/>
            <a:ext cx="479619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8155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6233018"/>
              </p:ext>
            </p:extLst>
          </p:nvPr>
        </p:nvGraphicFramePr>
        <p:xfrm>
          <a:off x="400685" y="963392"/>
          <a:ext cx="6791325" cy="274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-1" y="69398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400" dirty="0"/>
              <a:t>Puntos </a:t>
            </a:r>
            <a:r>
              <a:rPr lang="en-US" sz="2400" dirty="0" err="1"/>
              <a:t>generales</a:t>
            </a:r>
            <a:r>
              <a:rPr lang="en-US" sz="2400" dirty="0"/>
              <a:t> </a:t>
            </a:r>
            <a:r>
              <a:rPr lang="en-US" sz="2400" dirty="0" smtClean="0"/>
              <a:t>de </a:t>
            </a:r>
          </a:p>
          <a:p>
            <a:r>
              <a:rPr lang="en-US" sz="2400" dirty="0" err="1" smtClean="0"/>
              <a:t>Consulta</a:t>
            </a:r>
            <a:r>
              <a:rPr lang="en-US" sz="2400" dirty="0" smtClean="0"/>
              <a:t> (cont</a:t>
            </a:r>
            <a:r>
              <a:rPr lang="en-US" sz="2400" dirty="0"/>
              <a:t>.)</a:t>
            </a:r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5145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081799"/>
              </p:ext>
            </p:extLst>
          </p:nvPr>
        </p:nvGraphicFramePr>
        <p:xfrm>
          <a:off x="239712" y="808910"/>
          <a:ext cx="6734175" cy="3021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-27093" y="104209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800" dirty="0" err="1"/>
              <a:t>Posibles</a:t>
            </a:r>
            <a:r>
              <a:rPr lang="en-US" sz="1800" dirty="0"/>
              <a:t> </a:t>
            </a:r>
            <a:r>
              <a:rPr lang="en-US" sz="1800" dirty="0" err="1"/>
              <a:t>consideraciones</a:t>
            </a:r>
            <a:r>
              <a:rPr lang="en-US" sz="1800" dirty="0"/>
              <a:t> </a:t>
            </a:r>
            <a:endParaRPr lang="en-US" sz="1800" dirty="0" smtClean="0"/>
          </a:p>
          <a:p>
            <a:r>
              <a:rPr lang="en-US" sz="1800" dirty="0" smtClean="0"/>
              <a:t>de </a:t>
            </a:r>
            <a:r>
              <a:rPr lang="en-US" sz="1800" dirty="0" err="1"/>
              <a:t>implementación</a:t>
            </a:r>
            <a:endParaRPr lang="en-US" sz="1800" dirty="0"/>
          </a:p>
        </p:txBody>
      </p:sp>
      <p:sp>
        <p:nvSpPr>
          <p:cNvPr id="7" name="Rectangle 6"/>
          <p:cNvSpPr/>
          <p:nvPr/>
        </p:nvSpPr>
        <p:spPr>
          <a:xfrm>
            <a:off x="3417791" y="3868579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 of 8</a:t>
            </a:r>
          </a:p>
        </p:txBody>
      </p:sp>
    </p:spTree>
    <p:extLst>
      <p:ext uri="{BB962C8B-B14F-4D97-AF65-F5344CB8AC3E}">
        <p14:creationId xmlns:p14="http://schemas.microsoft.com/office/powerpoint/2010/main" val="812584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1248272"/>
              </p:ext>
            </p:extLst>
          </p:nvPr>
        </p:nvGraphicFramePr>
        <p:xfrm>
          <a:off x="314325" y="752475"/>
          <a:ext cx="6781799" cy="2714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600" dirty="0">
                <a:solidFill>
                  <a:schemeClr val="accent6">
                    <a:lumMod val="75000"/>
                  </a:schemeClr>
                </a:solidFill>
              </a:rPr>
              <a:t>Enlaces </a:t>
            </a:r>
            <a:r>
              <a:rPr lang="en-US" sz="2600" dirty="0" err="1">
                <a:solidFill>
                  <a:schemeClr val="accent6">
                    <a:lumMod val="75000"/>
                  </a:schemeClr>
                </a:solidFill>
              </a:rPr>
              <a:t>útiles</a:t>
            </a:r>
            <a:endParaRPr lang="en-US" sz="2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17792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 of 8</a:t>
            </a:r>
          </a:p>
        </p:txBody>
      </p:sp>
    </p:spTree>
    <p:extLst>
      <p:ext uri="{BB962C8B-B14F-4D97-AF65-F5344CB8AC3E}">
        <p14:creationId xmlns:p14="http://schemas.microsoft.com/office/powerpoint/2010/main" val="3224473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smtClean="0"/>
              <a:t>Gracias!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2208848" y="2311868"/>
            <a:ext cx="2897505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</a:p>
          <a:p>
            <a:pPr algn="ctr">
              <a:buFont typeface="Arial" charset="0"/>
              <a:buNone/>
              <a:defRPr/>
            </a:pP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las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Naciones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Unidas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para la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Alimentación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y la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Agricultura</a:t>
            </a: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Italy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Correo: 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Sítios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algn="ctr">
              <a:buNone/>
              <a:defRPr/>
            </a:pP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www.ippc.org</a:t>
            </a: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www.fao.org</a:t>
            </a:r>
          </a:p>
        </p:txBody>
      </p:sp>
    </p:spTree>
    <p:extLst>
      <p:ext uri="{BB962C8B-B14F-4D97-AF65-F5344CB8AC3E}">
        <p14:creationId xmlns:p14="http://schemas.microsoft.com/office/powerpoint/2010/main" val="283488979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3017</TotalTime>
  <Words>741</Words>
  <Application>Microsoft Office PowerPoint</Application>
  <PresentationFormat>Custom</PresentationFormat>
  <Paragraphs>81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.AppleSystemUIFont</vt:lpstr>
      <vt:lpstr>Arial</vt:lpstr>
      <vt:lpstr>Arial Unicode MS</vt:lpstr>
      <vt:lpstr>Calibri</vt:lpstr>
      <vt:lpstr>Calibri Light</vt:lpstr>
      <vt:lpstr>Courier New</vt:lpstr>
      <vt:lpstr>Georgia</vt:lpstr>
      <vt:lpstr>Wingdings</vt:lpstr>
      <vt:lpstr>COVER</vt:lpstr>
      <vt:lpstr>Internal screen</vt:lpstr>
      <vt:lpstr>PROYECTO DE  NIMF:  AUDITORIA EN EL CONTEXTO FITOSANITARIO  (2015-014)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Gracias!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Alejandra, JimenezTabares (NSP)</cp:lastModifiedBy>
  <cp:revision>126</cp:revision>
  <dcterms:created xsi:type="dcterms:W3CDTF">2015-09-25T08:23:42Z</dcterms:created>
  <dcterms:modified xsi:type="dcterms:W3CDTF">2021-08-08T12:40:51Z</dcterms:modified>
</cp:coreProperties>
</file>