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80" r:id="rId2"/>
  </p:sldMasterIdLst>
  <p:notesMasterIdLst>
    <p:notesMasterId r:id="rId11"/>
  </p:notesMasterIdLst>
  <p:sldIdLst>
    <p:sldId id="278" r:id="rId3"/>
    <p:sldId id="269" r:id="rId4"/>
    <p:sldId id="270" r:id="rId5"/>
    <p:sldId id="271" r:id="rId6"/>
    <p:sldId id="272" r:id="rId7"/>
    <p:sldId id="274" r:id="rId8"/>
    <p:sldId id="275" r:id="rId9"/>
    <p:sldId id="277" r:id="rId10"/>
  </p:sldIdLst>
  <p:sldSz cx="7315200" cy="4114800"/>
  <p:notesSz cx="6797675" cy="9928225"/>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15:guide id="1" orient="horz" pos="1296">
          <p15:clr>
            <a:srgbClr val="A4A3A4"/>
          </p15:clr>
        </p15:guide>
        <p15:guide id="2" pos="23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4DA"/>
    <a:srgbClr val="FBEBD2"/>
    <a:srgbClr val="F6C233"/>
    <a:srgbClr val="D6DFEC"/>
    <a:srgbClr val="5A94C5"/>
    <a:srgbClr val="D4F5D6"/>
    <a:srgbClr val="46DE54"/>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EBF7D0-22BF-41EB-B416-B283565A3C30}" v="26" dt="2021-06-15T12:34:42.564"/>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59767" autoAdjust="0"/>
  </p:normalViewPr>
  <p:slideViewPr>
    <p:cSldViewPr snapToGrid="0" showGuides="1">
      <p:cViewPr varScale="1">
        <p:scale>
          <a:sx n="110" d="100"/>
          <a:sy n="110" d="100"/>
        </p:scale>
        <p:origin x="2264" y="80"/>
      </p:cViewPr>
      <p:guideLst>
        <p:guide orient="horz" pos="1296"/>
        <p:guide pos="230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Shamilov" clId="Web-{3EEBF7D0-22BF-41EB-B416-B283565A3C30}"/>
    <pc:docChg chg="modSld">
      <pc:chgData name="Artur Shamilov" userId="" providerId="" clId="Web-{3EEBF7D0-22BF-41EB-B416-B283565A3C30}" dt="2021-06-15T12:34:42.564" v="33" actId="20577"/>
      <pc:docMkLst>
        <pc:docMk/>
      </pc:docMkLst>
      <pc:sldChg chg="modSp">
        <pc:chgData name="Artur Shamilov" userId="" providerId="" clId="Web-{3EEBF7D0-22BF-41EB-B416-B283565A3C30}" dt="2021-06-15T12:27:03.852" v="3" actId="20577"/>
        <pc:sldMkLst>
          <pc:docMk/>
          <pc:sldMk cId="317311885" sldId="272"/>
        </pc:sldMkLst>
        <pc:graphicFrameChg chg="mod modGraphic">
          <ac:chgData name="Artur Shamilov" userId="" providerId="" clId="Web-{3EEBF7D0-22BF-41EB-B416-B283565A3C30}" dt="2021-06-15T12:27:03.852" v="3" actId="20577"/>
          <ac:graphicFrameMkLst>
            <pc:docMk/>
            <pc:sldMk cId="317311885" sldId="272"/>
            <ac:graphicFrameMk id="16" creationId="{00000000-0000-0000-0000-000000000000}"/>
          </ac:graphicFrameMkLst>
        </pc:graphicFrameChg>
      </pc:sldChg>
      <pc:sldChg chg="modSp">
        <pc:chgData name="Artur Shamilov" userId="" providerId="" clId="Web-{3EEBF7D0-22BF-41EB-B416-B283565A3C30}" dt="2021-06-15T12:27:52.464" v="7" actId="20577"/>
        <pc:sldMkLst>
          <pc:docMk/>
          <pc:sldMk cId="419746587" sldId="274"/>
        </pc:sldMkLst>
        <pc:graphicFrameChg chg="modGraphic">
          <ac:chgData name="Artur Shamilov" userId="" providerId="" clId="Web-{3EEBF7D0-22BF-41EB-B416-B283565A3C30}" dt="2021-06-15T12:27:52.464" v="7" actId="20577"/>
          <ac:graphicFrameMkLst>
            <pc:docMk/>
            <pc:sldMk cId="419746587" sldId="274"/>
            <ac:graphicFrameMk id="13" creationId="{00000000-0000-0000-0000-000000000000}"/>
          </ac:graphicFrameMkLst>
        </pc:graphicFrameChg>
      </pc:sldChg>
      <pc:sldChg chg="modSp">
        <pc:chgData name="Artur Shamilov" userId="" providerId="" clId="Web-{3EEBF7D0-22BF-41EB-B416-B283565A3C30}" dt="2021-06-15T12:34:42.564" v="33" actId="20577"/>
        <pc:sldMkLst>
          <pc:docMk/>
          <pc:sldMk cId="3230598602" sldId="275"/>
        </pc:sldMkLst>
        <pc:graphicFrameChg chg="modGraphic">
          <ac:chgData name="Artur Shamilov" userId="" providerId="" clId="Web-{3EEBF7D0-22BF-41EB-B416-B283565A3C30}" dt="2021-06-15T12:34:42.564" v="33" actId="20577"/>
          <ac:graphicFrameMkLst>
            <pc:docMk/>
            <pc:sldMk cId="3230598602" sldId="275"/>
            <ac:graphicFrameMk id="6" creationId="{00000000-0000-0000-0000-000000000000}"/>
          </ac:graphicFrameMkLst>
        </pc:graphicFrameChg>
      </pc:sldChg>
    </pc:docChg>
  </pc:docChgLst>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_rels/data5.xml.rels><?xml version="1.0" encoding="UTF-8" standalone="yes"?>
<Relationships xmlns="http://schemas.openxmlformats.org/package/2006/relationships"><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dgm:spPr>
        <a:solidFill>
          <a:srgbClr val="46DE54"/>
        </a:solidFill>
      </dgm:spPr>
      <dgm:t>
        <a:bodyPr/>
        <a:lstStyle/>
        <a:p>
          <a:r>
            <a:rPr lang="es-ES" noProof="0" smtClean="0">
              <a:effectLst>
                <a:outerShdw blurRad="38100" dist="38100" dir="2700000" algn="tl">
                  <a:srgbClr val="000000">
                    <a:alpha val="43137"/>
                  </a:srgbClr>
                </a:outerShdw>
              </a:effectLst>
            </a:rPr>
            <a:t>Adiciones</a:t>
          </a:r>
          <a:endParaRPr lang="es-ES" noProof="0">
            <a:effectLst>
              <a:outerShdw blurRad="38100" dist="38100" dir="2700000" algn="tl">
                <a:srgbClr val="000000">
                  <a:alpha val="43137"/>
                </a:srgbClr>
              </a:outerShdw>
            </a:effectLst>
          </a:endParaRPr>
        </a:p>
      </dgm:t>
    </dgm:pt>
    <dgm:pt modelId="{D51A3CC9-8A5C-4846-874B-EFEBECC60177}" type="parTrans" cxnId="{23F61BC2-6EBA-43D1-AF01-3F21E2A1BF70}">
      <dgm:prSet/>
      <dgm:spPr/>
      <dgm:t>
        <a:bodyPr/>
        <a:lstStyle/>
        <a:p>
          <a:endParaRPr lang="es-ES" noProof="0"/>
        </a:p>
      </dgm:t>
    </dgm:pt>
    <dgm:pt modelId="{4B9A4D3E-CF62-4B66-BD29-875C05CE0700}" type="sibTrans" cxnId="{23F61BC2-6EBA-43D1-AF01-3F21E2A1BF70}">
      <dgm:prSet/>
      <dgm:spPr/>
      <dgm:t>
        <a:bodyPr/>
        <a:lstStyle/>
        <a:p>
          <a:endParaRPr lang="es-ES" noProof="0"/>
        </a:p>
      </dgm:t>
    </dgm:pt>
    <dgm:pt modelId="{00AED5A9-8184-4CFF-8A96-7136D9E38051}">
      <dgm:prSet phldrT="[Text]"/>
      <dgm:spPr>
        <a:solidFill>
          <a:srgbClr val="D4F5D6"/>
        </a:solidFill>
        <a:ln>
          <a:solidFill>
            <a:srgbClr val="D4F5D6">
              <a:alpha val="90000"/>
            </a:srgbClr>
          </a:solidFill>
        </a:ln>
      </dgm:spPr>
      <dgm:t>
        <a:bodyPr/>
        <a:lstStyle/>
        <a:p>
          <a:r>
            <a:rPr lang="es-ES" noProof="0" smtClean="0"/>
            <a:t>[ninguna]</a:t>
          </a:r>
          <a:endParaRPr lang="es-ES" noProof="0"/>
        </a:p>
      </dgm:t>
    </dgm:pt>
    <dgm:pt modelId="{D8C7B2AA-F81D-4946-AD10-57F1B9957EC9}" type="parTrans" cxnId="{7C9B3104-7CF8-4C8D-BB6C-D6FA02C25863}">
      <dgm:prSet/>
      <dgm:spPr/>
      <dgm:t>
        <a:bodyPr/>
        <a:lstStyle/>
        <a:p>
          <a:endParaRPr lang="es-ES" noProof="0"/>
        </a:p>
      </dgm:t>
    </dgm:pt>
    <dgm:pt modelId="{6C940793-5574-4ADF-ABF2-98DC08869C3B}" type="sibTrans" cxnId="{7C9B3104-7CF8-4C8D-BB6C-D6FA02C25863}">
      <dgm:prSet/>
      <dgm:spPr/>
      <dgm:t>
        <a:bodyPr/>
        <a:lstStyle/>
        <a:p>
          <a:endParaRPr lang="es-ES" noProof="0"/>
        </a:p>
      </dgm:t>
    </dgm:pt>
    <dgm:pt modelId="{7906058C-0947-4F64-9E99-6AF81E0601FD}">
      <dgm:prSet phldrT="[Text]"/>
      <dgm:spPr>
        <a:solidFill>
          <a:srgbClr val="F6C233"/>
        </a:solidFill>
      </dgm:spPr>
      <dgm:t>
        <a:bodyPr/>
        <a:lstStyle/>
        <a:p>
          <a:r>
            <a:rPr lang="es-ES" noProof="0" smtClean="0">
              <a:effectLst>
                <a:outerShdw blurRad="38100" dist="38100" dir="2700000" algn="tl">
                  <a:srgbClr val="000000">
                    <a:alpha val="43137"/>
                  </a:srgbClr>
                </a:outerShdw>
              </a:effectLst>
            </a:rPr>
            <a:t>Eliminación</a:t>
          </a:r>
          <a:endParaRPr lang="es-ES" noProof="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s-ES" noProof="0"/>
        </a:p>
      </dgm:t>
    </dgm:pt>
    <dgm:pt modelId="{5B796CCB-3233-43E8-84ED-8739B86DB271}" type="sibTrans" cxnId="{D541FDFE-6A2A-47E0-8AF2-B17968B5B13E}">
      <dgm:prSet/>
      <dgm:spPr/>
      <dgm:t>
        <a:bodyPr/>
        <a:lstStyle/>
        <a:p>
          <a:endParaRPr lang="es-ES" noProof="0"/>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es-ES" noProof="0" smtClean="0"/>
            <a:t>“Incidencia”</a:t>
          </a:r>
          <a:endParaRPr lang="es-ES" noProof="0"/>
        </a:p>
      </dgm:t>
    </dgm:pt>
    <dgm:pt modelId="{0D980F26-1F04-4D57-9D50-2978ABBF197D}" type="parTrans" cxnId="{C0F8FC46-622C-427E-A596-E21F424B6BE6}">
      <dgm:prSet/>
      <dgm:spPr/>
      <dgm:t>
        <a:bodyPr/>
        <a:lstStyle/>
        <a:p>
          <a:endParaRPr lang="es-ES" noProof="0"/>
        </a:p>
      </dgm:t>
    </dgm:pt>
    <dgm:pt modelId="{D24079A3-D8B0-48D8-9E7E-7CFF534E71AF}" type="sibTrans" cxnId="{C0F8FC46-622C-427E-A596-E21F424B6BE6}">
      <dgm:prSet/>
      <dgm:spPr/>
      <dgm:t>
        <a:bodyPr/>
        <a:lstStyle/>
        <a:p>
          <a:endParaRPr lang="es-ES" noProof="0"/>
        </a:p>
      </dgm:t>
    </dgm:pt>
    <dgm:pt modelId="{0994A572-C769-4166-8D30-C40323D05A18}">
      <dgm:prSet phldrT="[Text]"/>
      <dgm:spPr>
        <a:solidFill>
          <a:srgbClr val="5A94C5"/>
        </a:solidFill>
      </dgm:spPr>
      <dgm:t>
        <a:bodyPr/>
        <a:lstStyle/>
        <a:p>
          <a:r>
            <a:rPr lang="es-ES" noProof="0" smtClean="0">
              <a:effectLst>
                <a:outerShdw blurRad="38100" dist="38100" dir="2700000" algn="tl">
                  <a:srgbClr val="000000">
                    <a:alpha val="43137"/>
                  </a:srgbClr>
                </a:outerShdw>
              </a:effectLst>
            </a:rPr>
            <a:t>Revisiones</a:t>
          </a:r>
          <a:endParaRPr lang="es-ES" noProof="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s-ES" noProof="0"/>
        </a:p>
      </dgm:t>
    </dgm:pt>
    <dgm:pt modelId="{E3DD2DE3-B377-4B74-9CE2-C6633C5A59DF}" type="sibTrans" cxnId="{995943EF-F251-47B6-B0E9-CE91F0E59210}">
      <dgm:prSet/>
      <dgm:spPr/>
      <dgm:t>
        <a:bodyPr/>
        <a:lstStyle/>
        <a:p>
          <a:endParaRPr lang="es-ES" noProof="0"/>
        </a:p>
      </dgm:t>
    </dgm:pt>
    <dgm:pt modelId="{7F810B24-6FAD-43A4-8DEC-8EBD53DAEFD7}">
      <dgm:prSet phldrT="[Text]"/>
      <dgm:spPr>
        <a:solidFill>
          <a:srgbClr val="D6DFEC"/>
        </a:solidFill>
        <a:ln>
          <a:solidFill>
            <a:srgbClr val="D6DFEC"/>
          </a:solidFill>
        </a:ln>
      </dgm:spPr>
      <dgm:t>
        <a:bodyPr/>
        <a:lstStyle/>
        <a:p>
          <a:r>
            <a:rPr lang="es-ES" noProof="0" smtClean="0"/>
            <a:t>“Prospección de detección”</a:t>
          </a:r>
          <a:endParaRPr lang="es-ES" noProof="0"/>
        </a:p>
      </dgm:t>
    </dgm:pt>
    <dgm:pt modelId="{BB046DCB-E4A5-4D0C-9E1F-55E3D88A823D}" type="parTrans" cxnId="{CB0CF1EF-EB6C-47C9-B09D-BB5F704A3765}">
      <dgm:prSet/>
      <dgm:spPr/>
      <dgm:t>
        <a:bodyPr/>
        <a:lstStyle/>
        <a:p>
          <a:endParaRPr lang="es-ES" noProof="0"/>
        </a:p>
      </dgm:t>
    </dgm:pt>
    <dgm:pt modelId="{622B1FCB-12BE-4C08-9A17-2FE8846B6B75}" type="sibTrans" cxnId="{CB0CF1EF-EB6C-47C9-B09D-BB5F704A3765}">
      <dgm:prSet/>
      <dgm:spPr/>
      <dgm:t>
        <a:bodyPr/>
        <a:lstStyle/>
        <a:p>
          <a:endParaRPr lang="es-ES" noProof="0"/>
        </a:p>
      </dgm:t>
    </dgm:pt>
    <dgm:pt modelId="{335943A2-1F56-4186-8905-EBDCEDBB9C01}">
      <dgm:prSet phldrT="[Text]"/>
      <dgm:spPr>
        <a:solidFill>
          <a:srgbClr val="D6DFEC"/>
        </a:solidFill>
        <a:ln>
          <a:solidFill>
            <a:srgbClr val="D6DFEC"/>
          </a:solidFill>
        </a:ln>
      </dgm:spPr>
      <dgm:t>
        <a:bodyPr/>
        <a:lstStyle/>
        <a:p>
          <a:r>
            <a:rPr lang="es-ES" noProof="0" smtClean="0"/>
            <a:t>“Acción de emergencia”</a:t>
          </a:r>
          <a:endParaRPr lang="es-ES" noProof="0"/>
        </a:p>
      </dgm:t>
    </dgm:pt>
    <dgm:pt modelId="{39040019-1407-4524-A10A-3F6233874EA2}" type="parTrans" cxnId="{79BDCE2C-2968-4FEB-A967-4DB9CB35B077}">
      <dgm:prSet/>
      <dgm:spPr/>
      <dgm:t>
        <a:bodyPr/>
        <a:lstStyle/>
        <a:p>
          <a:endParaRPr lang="es-ES" noProof="0"/>
        </a:p>
      </dgm:t>
    </dgm:pt>
    <dgm:pt modelId="{A54F8956-3C46-4AC3-81A5-8B5115E957E0}" type="sibTrans" cxnId="{79BDCE2C-2968-4FEB-A967-4DB9CB35B077}">
      <dgm:prSet/>
      <dgm:spPr/>
      <dgm:t>
        <a:bodyPr/>
        <a:lstStyle/>
        <a:p>
          <a:endParaRPr lang="es-ES" noProof="0"/>
        </a:p>
      </dgm:t>
    </dgm:pt>
    <dgm:pt modelId="{9EB6A392-0BF4-41D4-8CD1-EA21B2823852}">
      <dgm:prSet phldrT="[Text]"/>
      <dgm:spPr>
        <a:solidFill>
          <a:srgbClr val="D6DFEC"/>
        </a:solidFill>
        <a:ln>
          <a:solidFill>
            <a:srgbClr val="D6DFEC"/>
          </a:solidFill>
        </a:ln>
      </dgm:spPr>
      <dgm:t>
        <a:bodyPr/>
        <a:lstStyle/>
        <a:p>
          <a:r>
            <a:rPr lang="es-ES" strike="sngStrike" noProof="0" smtClean="0">
              <a:solidFill>
                <a:srgbClr val="FF0000"/>
              </a:solidFill>
            </a:rPr>
            <a:t>“Aprobación (de un envío)”</a:t>
          </a:r>
          <a:r>
            <a:rPr lang="es-ES" noProof="0" smtClean="0"/>
            <a:t> </a:t>
          </a:r>
          <a:endParaRPr lang="es-ES" noProof="0"/>
        </a:p>
      </dgm:t>
    </dgm:pt>
    <dgm:pt modelId="{3FFF889B-2896-4B26-AB70-044F568C139F}" type="parTrans" cxnId="{8213EA15-337C-4982-B7A7-EDA7EB9D503C}">
      <dgm:prSet/>
      <dgm:spPr/>
      <dgm:t>
        <a:bodyPr/>
        <a:lstStyle/>
        <a:p>
          <a:endParaRPr lang="es-ES" noProof="0"/>
        </a:p>
      </dgm:t>
    </dgm:pt>
    <dgm:pt modelId="{11DD4D49-2BAC-41CB-B7EF-647E37A6ED98}" type="sibTrans" cxnId="{8213EA15-337C-4982-B7A7-EDA7EB9D503C}">
      <dgm:prSet/>
      <dgm:spPr/>
      <dgm:t>
        <a:bodyPr/>
        <a:lstStyle/>
        <a:p>
          <a:endParaRPr lang="es-ES" noProof="0"/>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s-ES"/>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dgm:presLayoutVars>
          <dgm:chMax val="1"/>
          <dgm:bulletEnabled val="1"/>
        </dgm:presLayoutVars>
      </dgm:prSet>
      <dgm:spPr/>
      <dgm:t>
        <a:bodyPr/>
        <a:lstStyle/>
        <a:p>
          <a:endParaRPr lang="es-ES"/>
        </a:p>
      </dgm:t>
    </dgm:pt>
    <dgm:pt modelId="{29F17004-E395-4BA1-B9CB-9030D9698BB7}" type="pres">
      <dgm:prSet presAssocID="{FE99EF26-6CCD-4769-8531-4F66C103D40D}" presName="descendantText" presStyleLbl="alignAccFollowNode1" presStyleIdx="0" presStyleCnt="3">
        <dgm:presLayoutVars>
          <dgm:bulletEnabled val="1"/>
        </dgm:presLayoutVars>
      </dgm:prSet>
      <dgm:spPr/>
      <dgm:t>
        <a:bodyPr/>
        <a:lstStyle/>
        <a:p>
          <a:endParaRPr lang="es-ES"/>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dgm:presLayoutVars>
          <dgm:chMax val="1"/>
          <dgm:bulletEnabled val="1"/>
        </dgm:presLayoutVars>
      </dgm:prSet>
      <dgm:spPr/>
      <dgm:t>
        <a:bodyPr/>
        <a:lstStyle/>
        <a:p>
          <a:endParaRPr lang="es-ES"/>
        </a:p>
      </dgm:t>
    </dgm:pt>
    <dgm:pt modelId="{5FB4D26D-D00D-416C-AD45-DB0FEB807D9A}" type="pres">
      <dgm:prSet presAssocID="{7906058C-0947-4F64-9E99-6AF81E0601FD}" presName="descendantText" presStyleLbl="alignAccFollowNode1" presStyleIdx="1" presStyleCnt="3">
        <dgm:presLayoutVars>
          <dgm:bulletEnabled val="1"/>
        </dgm:presLayoutVars>
      </dgm:prSet>
      <dgm:spPr/>
      <dgm:t>
        <a:bodyPr/>
        <a:lstStyle/>
        <a:p>
          <a:endParaRPr lang="es-ES"/>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dgm:presLayoutVars>
          <dgm:chMax val="1"/>
          <dgm:bulletEnabled val="1"/>
        </dgm:presLayoutVars>
      </dgm:prSet>
      <dgm:spPr/>
      <dgm:t>
        <a:bodyPr/>
        <a:lstStyle/>
        <a:p>
          <a:endParaRPr lang="es-ES"/>
        </a:p>
      </dgm:t>
    </dgm:pt>
    <dgm:pt modelId="{61348FF6-2322-447C-BC8C-117816D4C0D5}" type="pres">
      <dgm:prSet presAssocID="{0994A572-C769-4166-8D30-C40323D05A18}" presName="descendantText" presStyleLbl="alignAccFollowNode1" presStyleIdx="2" presStyleCnt="3">
        <dgm:presLayoutVars>
          <dgm:bulletEnabled val="1"/>
        </dgm:presLayoutVars>
      </dgm:prSet>
      <dgm:spPr/>
      <dgm:t>
        <a:bodyPr/>
        <a:lstStyle/>
        <a:p>
          <a:endParaRPr lang="es-ES"/>
        </a:p>
      </dgm:t>
    </dgm:pt>
  </dgm:ptLst>
  <dgm:cxnLst>
    <dgm:cxn modelId="{D982FDD9-FA48-4AF6-AED2-C3F5C4F19C8F}" type="presOf" srcId="{00AED5A9-8184-4CFF-8A96-7136D9E38051}" destId="{29F17004-E395-4BA1-B9CB-9030D9698BB7}" srcOrd="0" destOrd="0" presId="urn:microsoft.com/office/officeart/2005/8/layout/vList5"/>
    <dgm:cxn modelId="{80EBF6EF-FF1A-4D75-9558-7AE06279CC94}" type="presOf" srcId="{7A9E7785-15FE-4E25-B412-41B49EB36292}" destId="{5FB4D26D-D00D-416C-AD45-DB0FEB807D9A}" srcOrd="0" destOrd="0"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A97C2900-5E7A-4099-B900-53BC9180535D}" type="presOf" srcId="{263B40FF-085E-4CBF-8166-570464BB6FBF}" destId="{49565663-46AC-44FA-8638-0FFF41FFDD94}" srcOrd="0" destOrd="0" presId="urn:microsoft.com/office/officeart/2005/8/layout/vList5"/>
    <dgm:cxn modelId="{8213EA15-337C-4982-B7A7-EDA7EB9D503C}" srcId="{0994A572-C769-4166-8D30-C40323D05A18}" destId="{9EB6A392-0BF4-41D4-8CD1-EA21B2823852}" srcOrd="1" destOrd="0" parTransId="{3FFF889B-2896-4B26-AB70-044F568C139F}" sibTransId="{11DD4D49-2BAC-41CB-B7EF-647E37A6ED98}"/>
    <dgm:cxn modelId="{C0F8FC46-622C-427E-A596-E21F424B6BE6}" srcId="{7906058C-0947-4F64-9E99-6AF81E0601FD}" destId="{7A9E7785-15FE-4E25-B412-41B49EB36292}" srcOrd="0" destOrd="0" parTransId="{0D980F26-1F04-4D57-9D50-2978ABBF197D}" sibTransId="{D24079A3-D8B0-48D8-9E7E-7CFF534E71AF}"/>
    <dgm:cxn modelId="{995943EF-F251-47B6-B0E9-CE91F0E59210}" srcId="{263B40FF-085E-4CBF-8166-570464BB6FBF}" destId="{0994A572-C769-4166-8D30-C40323D05A18}" srcOrd="2" destOrd="0" parTransId="{A0B4CDFC-9EE5-4F96-BEE4-242427634442}" sibTransId="{E3DD2DE3-B377-4B74-9CE2-C6633C5A59DF}"/>
    <dgm:cxn modelId="{BA72833B-CF7A-4D15-91A7-F5D37DE39AEC}" type="presOf" srcId="{FE99EF26-6CCD-4769-8531-4F66C103D40D}" destId="{794FE69C-B7E3-42EB-9208-B747EE5EFE32}" srcOrd="0" destOrd="0" presId="urn:microsoft.com/office/officeart/2005/8/layout/vList5"/>
    <dgm:cxn modelId="{61CF23F8-C097-4946-938D-C4608FE39A9A}" type="presOf" srcId="{0994A572-C769-4166-8D30-C40323D05A18}" destId="{29DB553E-68CA-4B04-896F-13CA3904BBAA}" srcOrd="0" destOrd="0" presId="urn:microsoft.com/office/officeart/2005/8/layout/vList5"/>
    <dgm:cxn modelId="{311DF333-72CE-47BA-BAEB-225BB004DD10}" type="presOf" srcId="{335943A2-1F56-4186-8905-EBDCEDBB9C01}" destId="{61348FF6-2322-447C-BC8C-117816D4C0D5}" srcOrd="0" destOrd="0" presId="urn:microsoft.com/office/officeart/2005/8/layout/vList5"/>
    <dgm:cxn modelId="{D55DD20A-A764-4FDA-9C80-BA7516D49926}" type="presOf" srcId="{9EB6A392-0BF4-41D4-8CD1-EA21B2823852}" destId="{61348FF6-2322-447C-BC8C-117816D4C0D5}" srcOrd="0" destOrd="1" presId="urn:microsoft.com/office/officeart/2005/8/layout/vList5"/>
    <dgm:cxn modelId="{35B4FAB6-72B5-40ED-AF9A-2AD49C2391FF}" type="presOf" srcId="{7F810B24-6FAD-43A4-8DEC-8EBD53DAEFD7}" destId="{61348FF6-2322-447C-BC8C-117816D4C0D5}" srcOrd="0" destOrd="2"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23F61BC2-6EBA-43D1-AF01-3F21E2A1BF70}" srcId="{263B40FF-085E-4CBF-8166-570464BB6FBF}" destId="{FE99EF26-6CCD-4769-8531-4F66C103D40D}" srcOrd="0" destOrd="0" parTransId="{D51A3CC9-8A5C-4846-874B-EFEBECC60177}" sibTransId="{4B9A4D3E-CF62-4B66-BD29-875C05CE0700}"/>
    <dgm:cxn modelId="{CB0CF1EF-EB6C-47C9-B09D-BB5F704A3765}" srcId="{0994A572-C769-4166-8D30-C40323D05A18}" destId="{7F810B24-6FAD-43A4-8DEC-8EBD53DAEFD7}" srcOrd="2" destOrd="0" parTransId="{BB046DCB-E4A5-4D0C-9E1F-55E3D88A823D}" sibTransId="{622B1FCB-12BE-4C08-9A17-2FE8846B6B75}"/>
    <dgm:cxn modelId="{3F53A8C7-3641-410A-843A-7178D73C2F12}" type="presOf" srcId="{7906058C-0947-4F64-9E99-6AF81E0601FD}" destId="{69BC1975-0D66-45B7-88CA-175D245A8DBA}" srcOrd="0" destOrd="0" presId="urn:microsoft.com/office/officeart/2005/8/layout/vList5"/>
    <dgm:cxn modelId="{B3B4E5E1-6118-40CD-A521-0D81EC3B7997}" type="presParOf" srcId="{49565663-46AC-44FA-8638-0FFF41FFDD94}" destId="{A82ABE33-DDDD-46EB-835B-005AD19D9CD4}" srcOrd="0" destOrd="0" presId="urn:microsoft.com/office/officeart/2005/8/layout/vList5"/>
    <dgm:cxn modelId="{9633B52F-68BD-4595-942C-11BFA2A79031}" type="presParOf" srcId="{A82ABE33-DDDD-46EB-835B-005AD19D9CD4}" destId="{794FE69C-B7E3-42EB-9208-B747EE5EFE32}" srcOrd="0" destOrd="0" presId="urn:microsoft.com/office/officeart/2005/8/layout/vList5"/>
    <dgm:cxn modelId="{10C7D827-CFD9-4C5F-892A-997FB2671A41}" type="presParOf" srcId="{A82ABE33-DDDD-46EB-835B-005AD19D9CD4}" destId="{29F17004-E395-4BA1-B9CB-9030D9698BB7}" srcOrd="1" destOrd="0" presId="urn:microsoft.com/office/officeart/2005/8/layout/vList5"/>
    <dgm:cxn modelId="{3B3C5C65-0C62-49CE-9267-5DCAB7ACB305}" type="presParOf" srcId="{49565663-46AC-44FA-8638-0FFF41FFDD94}" destId="{D0CFAEBD-8D6B-4E9B-81EA-F34EA0418AAE}" srcOrd="1" destOrd="0" presId="urn:microsoft.com/office/officeart/2005/8/layout/vList5"/>
    <dgm:cxn modelId="{459C7104-9625-4FDA-983A-1BC40639467B}" type="presParOf" srcId="{49565663-46AC-44FA-8638-0FFF41FFDD94}" destId="{65F73A1D-9D62-4BDF-ADF4-648B2C9919FA}" srcOrd="2" destOrd="0" presId="urn:microsoft.com/office/officeart/2005/8/layout/vList5"/>
    <dgm:cxn modelId="{3B0337A1-3772-4F5B-ACC4-BFBFA6E6BE39}" type="presParOf" srcId="{65F73A1D-9D62-4BDF-ADF4-648B2C9919FA}" destId="{69BC1975-0D66-45B7-88CA-175D245A8DBA}" srcOrd="0" destOrd="0" presId="urn:microsoft.com/office/officeart/2005/8/layout/vList5"/>
    <dgm:cxn modelId="{7A617F4F-A58D-4769-B77B-8A9F41E1E153}" type="presParOf" srcId="{65F73A1D-9D62-4BDF-ADF4-648B2C9919FA}" destId="{5FB4D26D-D00D-416C-AD45-DB0FEB807D9A}" srcOrd="1" destOrd="0" presId="urn:microsoft.com/office/officeart/2005/8/layout/vList5"/>
    <dgm:cxn modelId="{DAF23123-1FB5-4DB8-8C15-5070B3259296}" type="presParOf" srcId="{49565663-46AC-44FA-8638-0FFF41FFDD94}" destId="{6ACA61AD-C513-4F6D-9EE0-C0D407235876}" srcOrd="3" destOrd="0" presId="urn:microsoft.com/office/officeart/2005/8/layout/vList5"/>
    <dgm:cxn modelId="{C7A4E0AA-50FD-4A4A-898D-78BDCB60DE97}" type="presParOf" srcId="{49565663-46AC-44FA-8638-0FFF41FFDD94}" destId="{326502A3-FB72-4A03-A9E9-5175872424D7}" srcOrd="4" destOrd="0" presId="urn:microsoft.com/office/officeart/2005/8/layout/vList5"/>
    <dgm:cxn modelId="{BDF88AC9-4E87-4DAA-AAAC-9D55A3306F78}" type="presParOf" srcId="{326502A3-FB72-4A03-A9E9-5175872424D7}" destId="{29DB553E-68CA-4B04-896F-13CA3904BBAA}" srcOrd="0" destOrd="0" presId="urn:microsoft.com/office/officeart/2005/8/layout/vList5"/>
    <dgm:cxn modelId="{4FB62B61-90A5-4AC2-A27C-8059352245D9}"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dgm:spPr>
        <a:solidFill>
          <a:srgbClr val="FDF4DA">
            <a:alpha val="90000"/>
          </a:srgbClr>
        </a:solidFill>
        <a:ln>
          <a:solidFill>
            <a:srgbClr val="FDF4DA">
              <a:alpha val="90000"/>
            </a:srgbClr>
          </a:solidFill>
        </a:ln>
      </dgm:spPr>
      <dgm:t>
        <a:bodyPr/>
        <a:lstStyle/>
        <a:p>
          <a:r>
            <a:rPr lang="es-ES" noProof="0" dirty="0" smtClean="0"/>
            <a:t>La actual definición del término “incidencia” en el Glosario, a pesar que se ajusta bien al uso del término en protección vegetal, corresponde a la definición epidemiológica de “prevalencia” tal como se usa en la salud humana y animal</a:t>
          </a:r>
          <a:endParaRPr lang="es-ES" noProof="0" dirty="0"/>
        </a:p>
      </dgm:t>
    </dgm:pt>
    <dgm:pt modelId="{EF6E2C6E-723C-4874-8599-553030CD9EE4}" type="parTrans" cxnId="{1EF587B5-5CA9-4910-B0A3-3B0B99B35D66}">
      <dgm:prSet/>
      <dgm:spPr/>
      <dgm:t>
        <a:bodyPr/>
        <a:lstStyle/>
        <a:p>
          <a:endParaRPr lang="es-ES" noProof="0"/>
        </a:p>
      </dgm:t>
    </dgm:pt>
    <dgm:pt modelId="{326C360D-FFBB-445D-AEC9-622DD3A1709B}" type="sibTrans" cxnId="{1EF587B5-5CA9-4910-B0A3-3B0B99B35D66}">
      <dgm:prSet/>
      <dgm:spPr/>
      <dgm:t>
        <a:bodyPr/>
        <a:lstStyle/>
        <a:p>
          <a:endParaRPr lang="es-ES" noProof="0"/>
        </a:p>
      </dgm:t>
    </dgm:pt>
    <dgm:pt modelId="{E5FCF360-F033-4285-A5CA-98DE525AEAA1}">
      <dgm:prSet/>
      <dgm:spPr>
        <a:solidFill>
          <a:srgbClr val="FDF4DA">
            <a:alpha val="90000"/>
          </a:srgbClr>
        </a:solidFill>
        <a:ln>
          <a:solidFill>
            <a:srgbClr val="FDF4DA">
              <a:alpha val="90000"/>
            </a:srgbClr>
          </a:solidFill>
        </a:ln>
      </dgm:spPr>
      <dgm:t>
        <a:bodyPr/>
        <a:lstStyle/>
        <a:p>
          <a:r>
            <a:rPr lang="es-ES" noProof="0" dirty="0" smtClean="0"/>
            <a:t>El significado general de “incidencia” en los diccionarios convencionales, es coherente con la </a:t>
          </a:r>
          <a:r>
            <a:rPr lang="es-ES" noProof="0" dirty="0" err="1" smtClean="0"/>
            <a:t>definicion</a:t>
          </a:r>
          <a:r>
            <a:rPr lang="es-ES" noProof="0" dirty="0" smtClean="0"/>
            <a:t> en el Glosario, la cual lo único que hace es hacerla mas específica para la </a:t>
          </a:r>
          <a:r>
            <a:rPr lang="es-ES" noProof="0" dirty="0" err="1" smtClean="0"/>
            <a:t>proteccion</a:t>
          </a:r>
          <a:r>
            <a:rPr lang="es-ES" noProof="0" dirty="0" smtClean="0"/>
            <a:t> vegetal</a:t>
          </a:r>
          <a:endParaRPr lang="es-ES" noProof="0" dirty="0"/>
        </a:p>
      </dgm:t>
    </dgm:pt>
    <dgm:pt modelId="{12F8C3F4-6AAE-4F5B-9462-6F639F63D9BE}" type="parTrans" cxnId="{11F5CF1E-C042-4F66-B77B-70F5A493A8BE}">
      <dgm:prSet/>
      <dgm:spPr/>
      <dgm:t>
        <a:bodyPr/>
        <a:lstStyle/>
        <a:p>
          <a:endParaRPr lang="es-ES" noProof="0"/>
        </a:p>
      </dgm:t>
    </dgm:pt>
    <dgm:pt modelId="{E7505D44-C044-4B4D-93C5-0C4A0EA7F6A0}" type="sibTrans" cxnId="{11F5CF1E-C042-4F66-B77B-70F5A493A8BE}">
      <dgm:prSet/>
      <dgm:spPr/>
      <dgm:t>
        <a:bodyPr/>
        <a:lstStyle/>
        <a:p>
          <a:endParaRPr lang="es-ES" noProof="0"/>
        </a:p>
      </dgm:t>
    </dgm:pt>
    <dgm:pt modelId="{DB097ACE-C377-4A09-8D3A-F616BC193E64}">
      <dgm:prSet/>
      <dgm:spPr>
        <a:solidFill>
          <a:srgbClr val="FDF4DA">
            <a:alpha val="90000"/>
          </a:srgbClr>
        </a:solidFill>
        <a:ln>
          <a:solidFill>
            <a:srgbClr val="FDF4DA">
              <a:alpha val="90000"/>
            </a:srgbClr>
          </a:solidFill>
        </a:ln>
      </dgm:spPr>
      <dgm:t>
        <a:bodyPr/>
        <a:lstStyle/>
        <a:p>
          <a:r>
            <a:rPr lang="es-ES" noProof="0" smtClean="0"/>
            <a:t>Por lo tanto el término “incidencia” puede eliminarse del Glosario, y usar los terminos incidencia y prevalencia con su significado en los diccionarios convencionales</a:t>
          </a:r>
          <a:endParaRPr lang="es-ES" altLang="ja-JP" noProof="0"/>
        </a:p>
      </dgm:t>
    </dgm:pt>
    <dgm:pt modelId="{D1BE61E0-A98F-481E-BB38-072EDA4CAFCE}" type="parTrans" cxnId="{C289065F-4B8A-4ABC-9547-38F5A9815BBB}">
      <dgm:prSet/>
      <dgm:spPr/>
      <dgm:t>
        <a:bodyPr/>
        <a:lstStyle/>
        <a:p>
          <a:endParaRPr lang="es-ES" noProof="0"/>
        </a:p>
      </dgm:t>
    </dgm:pt>
    <dgm:pt modelId="{7802A90C-71FB-41FC-9AA2-BC75FDD75069}" type="sibTrans" cxnId="{C289065F-4B8A-4ABC-9547-38F5A9815BBB}">
      <dgm:prSet/>
      <dgm:spPr/>
      <dgm:t>
        <a:bodyPr/>
        <a:lstStyle/>
        <a:p>
          <a:endParaRPr lang="es-ES" noProof="0"/>
        </a:p>
      </dgm:t>
    </dgm:pt>
    <dgm:pt modelId="{3353E323-CB19-43FF-8D69-18AB74F7A767}">
      <dgm:prSet phldrT="[Text]" custT="1"/>
      <dgm:spPr>
        <a:solidFill>
          <a:srgbClr val="F6C233"/>
        </a:solidFill>
        <a:ln>
          <a:solidFill>
            <a:srgbClr val="F6C233"/>
          </a:solidFill>
        </a:ln>
      </dgm:spPr>
      <dgm:t>
        <a:bodyPr/>
        <a:lstStyle/>
        <a:p>
          <a:pPr algn="l"/>
          <a:r>
            <a:rPr lang="es-ES" sz="1600" b="1" noProof="0" dirty="0" smtClean="0">
              <a:solidFill>
                <a:schemeClr val="tx1"/>
              </a:solidFill>
              <a:effectLst/>
            </a:rPr>
            <a:t>“Incidencia </a:t>
          </a:r>
          <a:r>
            <a:rPr lang="es-ES" sz="1600" b="0" noProof="0" dirty="0" smtClean="0">
              <a:solidFill>
                <a:schemeClr val="tx1"/>
              </a:solidFill>
              <a:effectLst/>
            </a:rPr>
            <a:t>(de una </a:t>
          </a:r>
          <a:r>
            <a:rPr lang="es-ES" sz="1600" b="1" noProof="0" dirty="0" smtClean="0">
              <a:solidFill>
                <a:schemeClr val="tx1"/>
              </a:solidFill>
              <a:effectLst/>
            </a:rPr>
            <a:t>plaga</a:t>
          </a:r>
          <a:r>
            <a:rPr lang="es-ES" sz="1600" b="0" noProof="0" dirty="0" smtClean="0">
              <a:solidFill>
                <a:schemeClr val="tx1"/>
              </a:solidFill>
              <a:effectLst/>
            </a:rPr>
            <a:t>)</a:t>
          </a:r>
          <a:r>
            <a:rPr lang="es-ES" sz="1600" b="1" noProof="0" dirty="0" smtClean="0">
              <a:solidFill>
                <a:schemeClr val="tx1"/>
              </a:solidFill>
              <a:effectLst/>
            </a:rPr>
            <a:t>”:</a:t>
          </a:r>
          <a:r>
            <a:rPr lang="es-ES" sz="1600" noProof="0" dirty="0" smtClean="0">
              <a:solidFill>
                <a:schemeClr val="tx1"/>
              </a:solidFill>
              <a:effectLst/>
            </a:rPr>
            <a:t/>
          </a:r>
          <a:br>
            <a:rPr lang="es-ES" sz="1600" noProof="0" dirty="0" smtClean="0">
              <a:solidFill>
                <a:schemeClr val="tx1"/>
              </a:solidFill>
              <a:effectLst/>
            </a:rPr>
          </a:br>
          <a:r>
            <a:rPr lang="es-ES" sz="1600" noProof="0" dirty="0" smtClean="0">
              <a:solidFill>
                <a:schemeClr val="tx1"/>
              </a:solidFill>
              <a:effectLst/>
            </a:rPr>
            <a:t>“Proporción o número de unidades de una muestra, </a:t>
          </a:r>
          <a:r>
            <a:rPr lang="es-ES" sz="1600" b="1" noProof="0" dirty="0" smtClean="0">
              <a:solidFill>
                <a:schemeClr val="tx1"/>
              </a:solidFill>
              <a:effectLst/>
            </a:rPr>
            <a:t>envío</a:t>
          </a:r>
          <a:r>
            <a:rPr lang="es-ES" sz="1600" noProof="0" dirty="0" smtClean="0">
              <a:solidFill>
                <a:schemeClr val="tx1"/>
              </a:solidFill>
              <a:effectLst/>
            </a:rPr>
            <a:t>, </a:t>
          </a:r>
          <a:r>
            <a:rPr lang="es-ES" sz="1600" b="1" noProof="0" dirty="0" smtClean="0">
              <a:solidFill>
                <a:schemeClr val="tx1"/>
              </a:solidFill>
              <a:effectLst/>
            </a:rPr>
            <a:t>campo</a:t>
          </a:r>
          <a:r>
            <a:rPr lang="es-ES" sz="1600" noProof="0" dirty="0" smtClean="0">
              <a:solidFill>
                <a:schemeClr val="tx1"/>
              </a:solidFill>
              <a:effectLst/>
            </a:rPr>
            <a:t> u otra población definida en la que está presente una </a:t>
          </a:r>
          <a:r>
            <a:rPr lang="es-ES" sz="1600" b="1" noProof="0" dirty="0" smtClean="0">
              <a:solidFill>
                <a:schemeClr val="tx1"/>
              </a:solidFill>
              <a:effectLst/>
            </a:rPr>
            <a:t>plaga</a:t>
          </a:r>
          <a:r>
            <a:rPr lang="es-ES" sz="1600" noProof="0" dirty="0" smtClean="0">
              <a:solidFill>
                <a:schemeClr val="tx1"/>
              </a:solidFill>
              <a:effectLst/>
            </a:rPr>
            <a:t>”</a:t>
          </a:r>
          <a:endParaRPr lang="es-ES" sz="1600" noProof="0" dirty="0">
            <a:solidFill>
              <a:schemeClr val="tx1"/>
            </a:solidFill>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9518A0D1-C79A-4E4E-A9B5-DCA86F3820AB}" srcId="{5E1F010D-719A-4457-87E8-5D7769197D3B}" destId="{3353E323-CB19-43FF-8D69-18AB74F7A767}" srcOrd="0" destOrd="0" parTransId="{EEC5F49C-8AE3-4E2A-A215-8770DB5B82C1}" sibTransId="{5BC80C2B-A228-4D8A-8A84-A7B9DDD08700}"/>
    <dgm:cxn modelId="{C289065F-4B8A-4ABC-9547-38F5A9815BBB}" srcId="{3353E323-CB19-43FF-8D69-18AB74F7A767}" destId="{DB097ACE-C377-4A09-8D3A-F616BC193E64}" srcOrd="2" destOrd="0" parTransId="{D1BE61E0-A98F-481E-BB38-072EDA4CAFCE}" sibTransId="{7802A90C-71FB-41FC-9AA2-BC75FDD75069}"/>
    <dgm:cxn modelId="{11F5CF1E-C042-4F66-B77B-70F5A493A8BE}" srcId="{3353E323-CB19-43FF-8D69-18AB74F7A767}" destId="{E5FCF360-F033-4285-A5CA-98DE525AEAA1}" srcOrd="1" destOrd="0" parTransId="{12F8C3F4-6AAE-4F5B-9462-6F639F63D9BE}" sibTransId="{E7505D44-C044-4B4D-93C5-0C4A0EA7F6A0}"/>
    <dgm:cxn modelId="{61F0FF2F-763D-4925-9335-FDD15B5F4CFB}" type="presOf" srcId="{DB097ACE-C377-4A09-8D3A-F616BC193E64}" destId="{43050ECD-A3E9-4C47-8FE6-BEA6034E9946}" srcOrd="0" destOrd="2" presId="urn:microsoft.com/office/officeart/2005/8/layout/hList1"/>
    <dgm:cxn modelId="{52B57933-0E0D-4542-825D-C30016D42060}" type="presOf" srcId="{E5FCF360-F033-4285-A5CA-98DE525AEAA1}" destId="{43050ECD-A3E9-4C47-8FE6-BEA6034E9946}" srcOrd="0" destOrd="1" presId="urn:microsoft.com/office/officeart/2005/8/layout/hList1"/>
    <dgm:cxn modelId="{D928859F-FEE0-487F-B16C-11F151161BF8}" type="presOf" srcId="{5E1F010D-719A-4457-87E8-5D7769197D3B}" destId="{0BFA647E-92FE-45E0-AE06-ABD504F66826}" srcOrd="0" destOrd="0" presId="urn:microsoft.com/office/officeart/2005/8/layout/hList1"/>
    <dgm:cxn modelId="{2C6EAE68-11AB-4F9D-BD8F-A4E1DD24F7B4}" type="presOf" srcId="{299F6A74-8351-4A4F-B386-3986EE36DA80}" destId="{43050ECD-A3E9-4C47-8FE6-BEA6034E994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600" b="1" noProof="0" dirty="0" smtClean="0">
              <a:effectLst>
                <a:outerShdw blurRad="38100" dist="38100" dir="2700000" algn="tl">
                  <a:srgbClr val="000000">
                    <a:alpha val="43137"/>
                  </a:srgbClr>
                </a:outerShdw>
              </a:effectLst>
              <a:latin typeface="Arial" pitchFamily="34" charset="0"/>
              <a:cs typeface="Arial" pitchFamily="34" charset="0"/>
            </a:rPr>
            <a:t>“acción de emergencia”: </a:t>
          </a:r>
        </a:p>
        <a:p>
          <a:pPr algn="l"/>
          <a:r>
            <a:rPr lang="es-ES" altLang="ja-JP" sz="1600" noProof="0" dirty="0" smtClean="0">
              <a:effectLst>
                <a:outerShdw blurRad="38100" dist="38100" dir="2700000" algn="tl">
                  <a:srgbClr val="000000">
                    <a:alpha val="43137"/>
                  </a:srgbClr>
                </a:outerShdw>
              </a:effectLst>
              <a:latin typeface="Arial"/>
              <a:cs typeface="Arial"/>
            </a:rPr>
            <a:t>“</a:t>
          </a:r>
          <a:r>
            <a:rPr lang="es-ES" altLang="ja-JP" sz="1600" b="1" strike="sngStrike" noProof="0" dirty="0" smtClean="0">
              <a:effectLst>
                <a:outerShdw blurRad="38100" dist="38100" dir="2700000" algn="tl">
                  <a:srgbClr val="000000">
                    <a:alpha val="43137"/>
                  </a:srgbClr>
                </a:outerShdw>
              </a:effectLst>
              <a:latin typeface="Arial"/>
              <a:cs typeface="Arial"/>
            </a:rPr>
            <a:t>Acción fitosanitaria </a:t>
          </a:r>
          <a:r>
            <a:rPr lang="es-ES" altLang="ja-JP" sz="1600" b="0" u="sng" strike="noStrike" noProof="0" dirty="0" smtClean="0">
              <a:effectLst>
                <a:outerShdw blurRad="38100" dist="38100" dir="2700000" algn="tl">
                  <a:srgbClr val="000000">
                    <a:alpha val="43137"/>
                  </a:srgbClr>
                </a:outerShdw>
              </a:effectLst>
              <a:latin typeface="Arial"/>
              <a:cs typeface="Arial"/>
            </a:rPr>
            <a:t>Operación</a:t>
          </a:r>
          <a:r>
            <a:rPr lang="es-ES" altLang="ja-JP" sz="1600" b="1" u="sng" strike="noStrike" noProof="0" dirty="0" smtClean="0">
              <a:effectLst>
                <a:outerShdw blurRad="38100" dist="38100" dir="2700000" algn="tl">
                  <a:srgbClr val="000000">
                    <a:alpha val="43137"/>
                  </a:srgbClr>
                </a:outerShdw>
              </a:effectLst>
              <a:latin typeface="Arial"/>
              <a:cs typeface="Arial"/>
            </a:rPr>
            <a:t> </a:t>
          </a:r>
          <a:r>
            <a:rPr lang="es-ES" altLang="ja-JP" sz="1600" b="1" u="sng" strike="noStrike" noProof="0" dirty="0" smtClean="0">
              <a:effectLst/>
              <a:latin typeface="Arial"/>
              <a:cs typeface="Arial"/>
            </a:rPr>
            <a:t>oficial </a:t>
          </a:r>
          <a:r>
            <a:rPr lang="es-ES" altLang="ja-JP" sz="1600" noProof="0" dirty="0" smtClean="0">
              <a:effectLst>
                <a:outerShdw blurRad="38100" dist="38100" dir="2700000" algn="tl">
                  <a:srgbClr val="000000">
                    <a:alpha val="43137"/>
                  </a:srgbClr>
                </a:outerShdw>
              </a:effectLst>
              <a:latin typeface="Arial"/>
              <a:cs typeface="Arial"/>
            </a:rPr>
            <a:t>rápida llevada a cabo  </a:t>
          </a:r>
          <a:r>
            <a:rPr lang="es-ES" altLang="ja-JP" sz="1600" u="sng" noProof="0" dirty="0" smtClean="0">
              <a:effectLst>
                <a:outerShdw blurRad="38100" dist="38100" dir="2700000" algn="tl">
                  <a:srgbClr val="000000">
                    <a:alpha val="43137"/>
                  </a:srgbClr>
                </a:outerShdw>
              </a:effectLst>
              <a:latin typeface="Arial"/>
              <a:cs typeface="Arial"/>
            </a:rPr>
            <a:t>para prevenir la </a:t>
          </a:r>
          <a:r>
            <a:rPr lang="es-ES" altLang="ja-JP" sz="1600" b="1" u="sng" noProof="0" dirty="0" smtClean="0">
              <a:effectLst>
                <a:outerShdw blurRad="38100" dist="38100" dir="2700000" algn="tl">
                  <a:srgbClr val="000000">
                    <a:alpha val="43137"/>
                  </a:srgbClr>
                </a:outerShdw>
              </a:effectLst>
              <a:latin typeface="Arial"/>
              <a:cs typeface="Arial"/>
            </a:rPr>
            <a:t>entrada, </a:t>
          </a:r>
          <a:r>
            <a:rPr lang="es-ES" altLang="ja-JP" sz="1600" b="0" u="sng" noProof="0" dirty="0" smtClean="0">
              <a:effectLst>
                <a:outerShdw blurRad="38100" dist="38100" dir="2700000" algn="tl">
                  <a:srgbClr val="000000">
                    <a:alpha val="43137"/>
                  </a:srgbClr>
                </a:outerShdw>
              </a:effectLst>
              <a:latin typeface="Arial"/>
              <a:cs typeface="Arial"/>
            </a:rPr>
            <a:t>el </a:t>
          </a:r>
          <a:r>
            <a:rPr lang="es-ES" altLang="ja-JP" sz="1600" b="1" u="sng" noProof="0" dirty="0" smtClean="0">
              <a:effectLst>
                <a:outerShdw blurRad="38100" dist="38100" dir="2700000" algn="tl">
                  <a:srgbClr val="000000">
                    <a:alpha val="43137"/>
                  </a:srgbClr>
                </a:outerShdw>
              </a:effectLst>
              <a:latin typeface="Arial"/>
              <a:cs typeface="Arial"/>
            </a:rPr>
            <a:t>establecimiento </a:t>
          </a:r>
          <a:r>
            <a:rPr lang="es-ES" altLang="ja-JP" sz="1600" u="sng" noProof="0" dirty="0" smtClean="0">
              <a:effectLst>
                <a:outerShdw blurRad="38100" dist="38100" dir="2700000" algn="tl">
                  <a:srgbClr val="000000">
                    <a:alpha val="43137"/>
                  </a:srgbClr>
                </a:outerShdw>
              </a:effectLst>
              <a:latin typeface="Arial"/>
              <a:cs typeface="Arial"/>
            </a:rPr>
            <a:t>o la </a:t>
          </a:r>
          <a:r>
            <a:rPr lang="es-ES" altLang="ja-JP" sz="1600" b="1" u="sng" noProof="0" dirty="0" smtClean="0">
              <a:effectLst>
                <a:outerShdw blurRad="38100" dist="38100" dir="2700000" algn="tl">
                  <a:srgbClr val="000000">
                    <a:alpha val="43137"/>
                  </a:srgbClr>
                </a:outerShdw>
              </a:effectLst>
              <a:latin typeface="Arial"/>
              <a:cs typeface="Arial"/>
            </a:rPr>
            <a:t>dispersión</a:t>
          </a:r>
          <a:r>
            <a:rPr lang="es-ES" altLang="ja-JP" sz="1600" u="sng" noProof="0" dirty="0" smtClean="0">
              <a:effectLst>
                <a:outerShdw blurRad="38100" dist="38100" dir="2700000" algn="tl">
                  <a:srgbClr val="000000">
                    <a:alpha val="43137"/>
                  </a:srgbClr>
                </a:outerShdw>
              </a:effectLst>
              <a:latin typeface="Arial"/>
              <a:cs typeface="Arial"/>
            </a:rPr>
            <a:t> de una </a:t>
          </a:r>
          <a:r>
            <a:rPr lang="es-ES" altLang="ja-JP" sz="1600" b="1" u="sng" noProof="0" dirty="0" smtClean="0">
              <a:effectLst>
                <a:outerShdw blurRad="38100" dist="38100" dir="2700000" algn="tl">
                  <a:srgbClr val="000000">
                    <a:alpha val="43137"/>
                  </a:srgbClr>
                </a:outerShdw>
              </a:effectLst>
              <a:latin typeface="Arial"/>
              <a:cs typeface="Arial"/>
            </a:rPr>
            <a:t>plaga</a:t>
          </a:r>
          <a:r>
            <a:rPr lang="es-ES" altLang="ja-JP" sz="1600" u="sng" noProof="0" dirty="0" smtClean="0">
              <a:effectLst>
                <a:outerShdw blurRad="38100" dist="38100" dir="2700000" algn="tl">
                  <a:srgbClr val="000000">
                    <a:alpha val="43137"/>
                  </a:srgbClr>
                </a:outerShdw>
              </a:effectLst>
              <a:latin typeface="Arial"/>
              <a:cs typeface="Arial"/>
            </a:rPr>
            <a:t> </a:t>
          </a:r>
          <a:r>
            <a:rPr lang="es-ES" altLang="ja-JP" sz="1600" noProof="0" dirty="0" smtClean="0">
              <a:effectLst>
                <a:outerShdw blurRad="38100" dist="38100" dir="2700000" algn="tl">
                  <a:srgbClr val="000000">
                    <a:alpha val="43137"/>
                  </a:srgbClr>
                </a:outerShdw>
              </a:effectLst>
              <a:latin typeface="Arial"/>
              <a:cs typeface="Arial"/>
            </a:rPr>
            <a:t>ante una situación </a:t>
          </a:r>
          <a:r>
            <a:rPr lang="es-ES" altLang="ja-JP" sz="1600" strike="sngStrike" noProof="0" dirty="0" smtClean="0">
              <a:effectLst/>
              <a:latin typeface="Arial"/>
              <a:cs typeface="Arial"/>
            </a:rPr>
            <a:t>fitosanitaria</a:t>
          </a:r>
          <a:r>
            <a:rPr lang="es-ES" altLang="ja-JP" sz="1600" noProof="0" dirty="0" smtClean="0">
              <a:effectLst/>
              <a:latin typeface="Arial"/>
              <a:cs typeface="Arial"/>
            </a:rPr>
            <a:t> </a:t>
          </a:r>
          <a:r>
            <a:rPr lang="es-ES" altLang="ja-JP" sz="1600" noProof="0" dirty="0" smtClean="0">
              <a:effectLst>
                <a:outerShdw blurRad="38100" dist="38100" dir="2700000" algn="tl">
                  <a:srgbClr val="000000">
                    <a:alpha val="43137"/>
                  </a:srgbClr>
                </a:outerShdw>
              </a:effectLst>
              <a:latin typeface="Arial"/>
              <a:cs typeface="Arial"/>
            </a:rPr>
            <a:t>nueva o imprevista </a:t>
          </a:r>
          <a:r>
            <a:rPr lang="es-ES" altLang="ja-JP" sz="1600" u="sng" noProof="0" dirty="0" smtClean="0">
              <a:effectLst>
                <a:outerShdw blurRad="38100" dist="38100" dir="2700000" algn="tl">
                  <a:srgbClr val="000000">
                    <a:alpha val="43137"/>
                  </a:srgbClr>
                </a:outerShdw>
              </a:effectLst>
              <a:latin typeface="+mn-lt"/>
              <a:cs typeface="Arial"/>
            </a:rPr>
            <a:t>no abordada por las </a:t>
          </a:r>
          <a:r>
            <a:rPr lang="es-ES" altLang="ja-JP" sz="1600" b="1" u="sng" noProof="0" dirty="0" smtClean="0">
              <a:effectLst>
                <a:outerShdw blurRad="38100" dist="38100" dir="2700000" algn="tl">
                  <a:srgbClr val="000000">
                    <a:alpha val="43137"/>
                  </a:srgbClr>
                </a:outerShdw>
              </a:effectLst>
              <a:latin typeface="+mn-lt"/>
              <a:cs typeface="Arial"/>
            </a:rPr>
            <a:t>medidas fitosanitarias </a:t>
          </a:r>
          <a:r>
            <a:rPr lang="es-ES" altLang="ja-JP" sz="1600" u="sng" noProof="0" dirty="0" smtClean="0">
              <a:effectLst>
                <a:outerShdw blurRad="38100" dist="38100" dir="2700000" algn="tl">
                  <a:srgbClr val="000000">
                    <a:alpha val="43137"/>
                  </a:srgbClr>
                </a:outerShdw>
              </a:effectLst>
              <a:latin typeface="+mn-lt"/>
              <a:cs typeface="Arial"/>
            </a:rPr>
            <a:t>existentes</a:t>
          </a:r>
          <a:endParaRPr lang="es-ES" sz="1600" noProof="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dgm:spPr/>
      <dgm:t>
        <a:bodyPr/>
        <a:lstStyle/>
        <a:p>
          <a:pPr marL="115200" marR="0" lvl="0" indent="-115200" defTabSz="914400" eaLnBrk="1" fontAlgn="auto" latinLnBrk="0" hangingPunct="1">
            <a:lnSpc>
              <a:spcPct val="90000"/>
            </a:lnSpc>
            <a:spcBef>
              <a:spcPts val="0"/>
            </a:spcBef>
            <a:spcAft>
              <a:spcPts val="300"/>
            </a:spcAft>
            <a:buClrTx/>
            <a:buSzTx/>
            <a:buFontTx/>
            <a:buNone/>
            <a:tabLst/>
            <a:defRPr/>
          </a:pPr>
          <a:r>
            <a:rPr lang="es-ES" noProof="0" dirty="0" smtClean="0"/>
            <a:t>El reemplazo de “fitosanitaria” por “oficial” clarifica que una acción de emergencia  puede estar dirigida tanto a plagas reglamentadas como a las no reglamentadas, y al mismo tiempo se mantiene la noción que cualquier </a:t>
          </a:r>
          <a:r>
            <a:rPr lang="es-ES" noProof="0" dirty="0" err="1" smtClean="0"/>
            <a:t>accion</a:t>
          </a:r>
          <a:r>
            <a:rPr lang="es-ES" noProof="0" dirty="0" smtClean="0"/>
            <a:t> de emergencia debe tomarse bajo la autoridad del la ONPF</a:t>
          </a:r>
          <a:endParaRPr lang="es-ES"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AAC6655F-E728-4BA6-AE3F-ED0233EB13C8}">
      <dgm:prSet/>
      <dgm:spPr/>
      <dgm:t>
        <a:bodyPr/>
        <a:lstStyle/>
        <a:p>
          <a:pPr marL="115200" lvl="1" indent="-115200" defTabSz="488950">
            <a:lnSpc>
              <a:spcPct val="90000"/>
            </a:lnSpc>
            <a:spcBef>
              <a:spcPct val="0"/>
            </a:spcBef>
            <a:spcAft>
              <a:spcPts val="300"/>
            </a:spcAft>
            <a:buNone/>
          </a:pPr>
          <a:r>
            <a:rPr lang="es-ES" noProof="0" smtClean="0"/>
            <a:t>El reemplazo de “acción” por “operación” asegura coherencia con la definición de “acción fitosanitaria”</a:t>
          </a:r>
          <a:endParaRPr lang="es-ES" noProof="0"/>
        </a:p>
      </dgm:t>
    </dgm:pt>
    <dgm:pt modelId="{B4C87685-E84B-4AE1-ADAC-C26FF4E774A9}" type="parTrans" cxnId="{46EA9B9B-68C5-48F8-BDA1-25B2D21E87AA}">
      <dgm:prSet/>
      <dgm:spPr/>
      <dgm:t>
        <a:bodyPr/>
        <a:lstStyle/>
        <a:p>
          <a:endParaRPr lang="es-ES" noProof="0"/>
        </a:p>
      </dgm:t>
    </dgm:pt>
    <dgm:pt modelId="{762543EA-E2AC-4FFE-9F0A-E00BBAAFE947}" type="sibTrans" cxnId="{46EA9B9B-68C5-48F8-BDA1-25B2D21E87AA}">
      <dgm:prSet/>
      <dgm:spPr/>
      <dgm:t>
        <a:bodyPr/>
        <a:lstStyle/>
        <a:p>
          <a:endParaRPr lang="es-ES" noProof="0"/>
        </a:p>
      </dgm:t>
    </dgm:pt>
    <dgm:pt modelId="{B05853A8-A926-4C75-A1DB-162042AEB70E}">
      <dgm:prSet/>
      <dgm:spPr/>
      <dgm:t>
        <a:bodyPr/>
        <a:lstStyle/>
        <a:p>
          <a:pPr marL="115200" lvl="1" indent="-115200" defTabSz="488950">
            <a:lnSpc>
              <a:spcPct val="90000"/>
            </a:lnSpc>
            <a:spcBef>
              <a:spcPct val="0"/>
            </a:spcBef>
            <a:spcAft>
              <a:spcPts val="300"/>
            </a:spcAft>
            <a:buNone/>
          </a:pPr>
          <a:r>
            <a:rPr lang="es-ES" noProof="0" smtClean="0">
              <a:solidFill>
                <a:schemeClr val="tx1"/>
              </a:solidFill>
            </a:rPr>
            <a:t>El agregado de “para prevenir la entrada, establecimiento o dispersión de una plaga” establece explícitamente el propósito de una acción de emergencia</a:t>
          </a:r>
          <a:endParaRPr lang="es-ES" noProof="0">
            <a:solidFill>
              <a:schemeClr val="tx1"/>
            </a:solidFill>
          </a:endParaRPr>
        </a:p>
      </dgm:t>
    </dgm:pt>
    <dgm:pt modelId="{3DA31AD1-F518-447D-AA4D-BDDF0AF72859}" type="parTrans" cxnId="{BF629319-5B44-4C19-9D9B-CDBC29BDFDB1}">
      <dgm:prSet/>
      <dgm:spPr/>
      <dgm:t>
        <a:bodyPr/>
        <a:lstStyle/>
        <a:p>
          <a:endParaRPr lang="es-ES" noProof="0"/>
        </a:p>
      </dgm:t>
    </dgm:pt>
    <dgm:pt modelId="{55D2CD78-1659-419C-B95C-7672B0D22575}" type="sibTrans" cxnId="{BF629319-5B44-4C19-9D9B-CDBC29BDFDB1}">
      <dgm:prSet/>
      <dgm:spPr/>
      <dgm:t>
        <a:bodyPr/>
        <a:lstStyle/>
        <a:p>
          <a:endParaRPr lang="es-ES" noProof="0"/>
        </a:p>
      </dgm:t>
    </dgm:pt>
    <dgm:pt modelId="{B72AA768-F843-4BF4-BE6F-7A840501C88C}">
      <dgm:prSet/>
      <dgm:spPr/>
      <dgm:t>
        <a:bodyPr/>
        <a:lstStyle/>
        <a:p>
          <a:pPr marL="115200" lvl="1" indent="-115200" defTabSz="488950">
            <a:lnSpc>
              <a:spcPct val="90000"/>
            </a:lnSpc>
            <a:spcBef>
              <a:spcPct val="0"/>
            </a:spcBef>
            <a:spcAft>
              <a:spcPts val="300"/>
            </a:spcAft>
            <a:buNone/>
          </a:pPr>
          <a:r>
            <a:rPr lang="es-ES" noProof="0" dirty="0" smtClean="0">
              <a:solidFill>
                <a:schemeClr val="tx1"/>
              </a:solidFill>
            </a:rPr>
            <a:t>El agregado de “no abordada por las medidas fitosanitarias existentes” distingue claramente la situación que dispara una “acción de emergencia”  de la situación que origina una “acción fitosanitaria” en  la cual de acuerdo con la definición , las operaciones se llevan a cabo para implementar medidas fitosanitarias  (existentes) </a:t>
          </a:r>
          <a:endParaRPr lang="es-ES" noProof="0" dirty="0">
            <a:solidFill>
              <a:schemeClr val="tx1"/>
            </a:solidFill>
          </a:endParaRPr>
        </a:p>
      </dgm:t>
    </dgm:pt>
    <dgm:pt modelId="{941149A5-40DF-4C6A-B722-8BBFB481BC89}" type="sibTrans" cxnId="{C1EFECF3-B14F-4F10-9F61-EA92796223F1}">
      <dgm:prSet/>
      <dgm:spPr/>
      <dgm:t>
        <a:bodyPr/>
        <a:lstStyle/>
        <a:p>
          <a:endParaRPr lang="es-ES" noProof="0"/>
        </a:p>
      </dgm:t>
    </dgm:pt>
    <dgm:pt modelId="{E6EEE030-7D28-496F-B9A7-BEC8C909F345}" type="parTrans" cxnId="{C1EFECF3-B14F-4F10-9F61-EA92796223F1}">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0E637892-3C11-4BFA-869E-F82ED25CB736}" type="presOf" srcId="{AAC6655F-E728-4BA6-AE3F-ED0233EB13C8}" destId="{43050ECD-A3E9-4C47-8FE6-BEA6034E9946}" srcOrd="0" destOrd="1" presId="urn:microsoft.com/office/officeart/2005/8/layout/hList1"/>
    <dgm:cxn modelId="{B054916C-4A27-4ECA-8D96-02F21F99E9D7}" type="presOf" srcId="{B05853A8-A926-4C75-A1DB-162042AEB70E}" destId="{43050ECD-A3E9-4C47-8FE6-BEA6034E9946}" srcOrd="0" destOrd="2" presId="urn:microsoft.com/office/officeart/2005/8/layout/hList1"/>
    <dgm:cxn modelId="{F19A9560-849A-47E4-A8CA-6DC54630F030}" type="presOf" srcId="{E496333F-73E3-4416-ACEB-781E2589BD07}" destId="{43050ECD-A3E9-4C47-8FE6-BEA6034E9946}" srcOrd="0" destOrd="0" presId="urn:microsoft.com/office/officeart/2005/8/layout/hList1"/>
    <dgm:cxn modelId="{46EA9B9B-68C5-48F8-BDA1-25B2D21E87AA}" srcId="{3353E323-CB19-43FF-8D69-18AB74F7A767}" destId="{AAC6655F-E728-4BA6-AE3F-ED0233EB13C8}" srcOrd="1" destOrd="0" parTransId="{B4C87685-E84B-4AE1-ADAC-C26FF4E774A9}" sibTransId="{762543EA-E2AC-4FFE-9F0A-E00BBAAFE947}"/>
    <dgm:cxn modelId="{D928859F-FEE0-487F-B16C-11F151161BF8}" type="presOf" srcId="{5E1F010D-719A-4457-87E8-5D7769197D3B}" destId="{0BFA647E-92FE-45E0-AE06-ABD504F66826}" srcOrd="0" destOrd="0" presId="urn:microsoft.com/office/officeart/2005/8/layout/hList1"/>
    <dgm:cxn modelId="{BF629319-5B44-4C19-9D9B-CDBC29BDFDB1}" srcId="{3353E323-CB19-43FF-8D69-18AB74F7A767}" destId="{B05853A8-A926-4C75-A1DB-162042AEB70E}" srcOrd="2" destOrd="0" parTransId="{3DA31AD1-F518-447D-AA4D-BDDF0AF72859}" sibTransId="{55D2CD78-1659-419C-B95C-7672B0D22575}"/>
    <dgm:cxn modelId="{C1EFECF3-B14F-4F10-9F61-EA92796223F1}" srcId="{3353E323-CB19-43FF-8D69-18AB74F7A767}" destId="{B72AA768-F843-4BF4-BE6F-7A840501C88C}" srcOrd="3" destOrd="0" parTransId="{E6EEE030-7D28-496F-B9A7-BEC8C909F345}" sibTransId="{941149A5-40DF-4C6A-B722-8BBFB481BC89}"/>
    <dgm:cxn modelId="{963E1EB3-C98A-4290-AA5C-3C8C5497A71C}" type="presOf" srcId="{3353E323-CB19-43FF-8D69-18AB74F7A767}" destId="{E930BD52-F34E-4EBD-9A9B-C7DEB21F1E79}" srcOrd="0" destOrd="0" presId="urn:microsoft.com/office/officeart/2005/8/layout/hList1"/>
    <dgm:cxn modelId="{FFE97C86-A9B7-446F-AEAF-9301CC05B088}" type="presOf" srcId="{B72AA768-F843-4BF4-BE6F-7A840501C88C}" destId="{43050ECD-A3E9-4C47-8FE6-BEA6034E9946}" srcOrd="0" destOrd="3"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s-ES" altLang="ja-JP" sz="1600" noProof="0" smtClean="0">
              <a:solidFill>
                <a:schemeClr val="bg1"/>
              </a:solidFill>
              <a:effectLst>
                <a:outerShdw blurRad="38100" dist="38100" dir="2700000" algn="tl">
                  <a:srgbClr val="000000">
                    <a:alpha val="43137"/>
                  </a:srgbClr>
                </a:outerShdw>
              </a:effectLst>
              <a:latin typeface="Arial" pitchFamily="34" charset="0"/>
              <a:cs typeface="Arial" pitchFamily="34" charset="0"/>
            </a:rPr>
            <a:t>“Prospección de detección”: </a:t>
          </a:r>
        </a:p>
        <a:p>
          <a:pPr algn="l"/>
          <a:r>
            <a:rPr lang="es-ES" altLang="ja-JP" sz="1600" noProof="0" smtClean="0">
              <a:solidFill>
                <a:schemeClr val="bg1"/>
              </a:solidFill>
              <a:effectLst>
                <a:outerShdw blurRad="38100" dist="38100" dir="2700000" algn="tl">
                  <a:srgbClr val="000000">
                    <a:alpha val="43137"/>
                  </a:srgbClr>
                </a:outerShdw>
              </a:effectLst>
              <a:latin typeface="Arial"/>
              <a:cs typeface="Arial"/>
            </a:rPr>
            <a:t>“</a:t>
          </a:r>
          <a:r>
            <a:rPr lang="es-ES" altLang="ja-JP" sz="1600" b="1" i="0" noProof="0" smtClean="0">
              <a:solidFill>
                <a:schemeClr val="bg1"/>
              </a:solidFill>
              <a:effectLst>
                <a:outerShdw blurRad="38100" dist="38100" dir="2700000" algn="tl">
                  <a:srgbClr val="000000">
                    <a:alpha val="43137"/>
                  </a:srgbClr>
                </a:outerShdw>
              </a:effectLst>
              <a:latin typeface="Arial"/>
              <a:cs typeface="Arial"/>
            </a:rPr>
            <a:t>Prospección</a:t>
          </a:r>
          <a:r>
            <a:rPr lang="es-ES" altLang="ja-JP" sz="1600" i="0" noProof="0" smtClean="0">
              <a:solidFill>
                <a:schemeClr val="bg1"/>
              </a:solidFill>
              <a:effectLst>
                <a:outerShdw blurRad="38100" dist="38100" dir="2700000" algn="tl">
                  <a:srgbClr val="000000">
                    <a:alpha val="43137"/>
                  </a:srgbClr>
                </a:outerShdw>
              </a:effectLst>
              <a:latin typeface="Arial"/>
              <a:cs typeface="Arial"/>
            </a:rPr>
            <a:t> realizada </a:t>
          </a:r>
          <a:r>
            <a:rPr lang="es-ES" altLang="ja-JP" sz="1600" i="0" strike="sngStrike" noProof="0" smtClean="0">
              <a:solidFill>
                <a:schemeClr val="bg1"/>
              </a:solidFill>
              <a:effectLst>
                <a:outerShdw blurRad="38100" dist="38100" dir="2700000" algn="tl">
                  <a:srgbClr val="000000">
                    <a:alpha val="43137"/>
                  </a:srgbClr>
                </a:outerShdw>
              </a:effectLst>
              <a:latin typeface="Arial"/>
              <a:cs typeface="Arial"/>
            </a:rPr>
            <a:t>dentro de un </a:t>
          </a:r>
          <a:r>
            <a:rPr lang="es-ES" altLang="ja-JP" sz="1600" b="1" i="0" strike="sngStrike" noProof="0" smtClean="0">
              <a:solidFill>
                <a:schemeClr val="bg1"/>
              </a:solidFill>
              <a:effectLst>
                <a:outerShdw blurRad="38100" dist="38100" dir="2700000" algn="tl">
                  <a:srgbClr val="000000">
                    <a:alpha val="43137"/>
                  </a:srgbClr>
                </a:outerShdw>
              </a:effectLst>
              <a:latin typeface="Arial"/>
              <a:cs typeface="Arial"/>
            </a:rPr>
            <a:t>área</a:t>
          </a:r>
          <a:r>
            <a:rPr lang="es-ES" altLang="ja-JP" sz="1600" i="0" noProof="0" smtClean="0">
              <a:solidFill>
                <a:schemeClr val="bg1"/>
              </a:solidFill>
              <a:effectLst>
                <a:outerShdw blurRad="38100" dist="38100" dir="2700000" algn="tl">
                  <a:srgbClr val="000000">
                    <a:alpha val="43137"/>
                  </a:srgbClr>
                </a:outerShdw>
              </a:effectLst>
              <a:latin typeface="Arial"/>
              <a:cs typeface="Arial"/>
            </a:rPr>
            <a:t> para determinar </a:t>
          </a:r>
          <a:r>
            <a:rPr lang="es-ES" altLang="ja-JP" sz="1600" i="0" strike="sngStrike" noProof="0" smtClean="0">
              <a:solidFill>
                <a:schemeClr val="bg1"/>
              </a:solidFill>
              <a:effectLst>
                <a:outerShdw blurRad="38100" dist="38100" dir="2700000" algn="tl">
                  <a:srgbClr val="000000">
                    <a:alpha val="43137"/>
                  </a:srgbClr>
                </a:outerShdw>
              </a:effectLst>
              <a:latin typeface="Arial"/>
              <a:cs typeface="Arial"/>
            </a:rPr>
            <a:t>si hay </a:t>
          </a:r>
          <a:r>
            <a:rPr lang="es-ES" altLang="ja-JP" sz="1600" b="1" i="0" strike="sngStrike" noProof="0" smtClean="0">
              <a:solidFill>
                <a:schemeClr val="bg1"/>
              </a:solidFill>
              <a:effectLst>
                <a:outerShdw blurRad="38100" dist="38100" dir="2700000" algn="tl">
                  <a:srgbClr val="000000">
                    <a:alpha val="43137"/>
                  </a:srgbClr>
                </a:outerShdw>
              </a:effectLst>
              <a:latin typeface="Arial"/>
              <a:cs typeface="Arial"/>
            </a:rPr>
            <a:t>plagas</a:t>
          </a:r>
          <a:r>
            <a:rPr lang="es-ES" altLang="ja-JP" sz="1600" i="0" strike="sngStrike" noProof="0" smtClean="0">
              <a:solidFill>
                <a:schemeClr val="bg1"/>
              </a:solidFill>
              <a:effectLst>
                <a:outerShdw blurRad="38100" dist="38100" dir="2700000" algn="tl">
                  <a:srgbClr val="000000">
                    <a:alpha val="43137"/>
                  </a:srgbClr>
                </a:outerShdw>
              </a:effectLst>
              <a:latin typeface="Arial"/>
              <a:cs typeface="Arial"/>
            </a:rPr>
            <a:t> presentes </a:t>
          </a:r>
          <a:r>
            <a:rPr lang="es-ES" altLang="ja-JP" sz="1600" i="0" u="sng" strike="noStrike" noProof="0" smtClean="0">
              <a:solidFill>
                <a:schemeClr val="bg1"/>
              </a:solidFill>
              <a:effectLst>
                <a:outerShdw blurRad="38100" dist="38100" dir="2700000" algn="tl">
                  <a:srgbClr val="000000">
                    <a:alpha val="43137"/>
                  </a:srgbClr>
                </a:outerShdw>
              </a:effectLst>
              <a:latin typeface="Arial"/>
              <a:cs typeface="Arial"/>
            </a:rPr>
            <a:t>la presencia o ausencia de </a:t>
          </a:r>
          <a:r>
            <a:rPr lang="es-ES" altLang="ja-JP" sz="1600" b="1" i="0" u="sng" strike="noStrike" noProof="0" smtClean="0">
              <a:solidFill>
                <a:schemeClr val="bg1"/>
              </a:solidFill>
              <a:effectLst>
                <a:outerShdw blurRad="38100" dist="38100" dir="2700000" algn="tl">
                  <a:srgbClr val="000000">
                    <a:alpha val="43137"/>
                  </a:srgbClr>
                </a:outerShdw>
              </a:effectLst>
              <a:latin typeface="Arial"/>
              <a:cs typeface="Arial"/>
            </a:rPr>
            <a:t>plaga</a:t>
          </a:r>
          <a:r>
            <a:rPr lang="es-ES" altLang="ja-JP" sz="1600" b="1" i="0" u="sng" strike="sngStrike" noProof="0" smtClean="0">
              <a:solidFill>
                <a:schemeClr val="bg1"/>
              </a:solidFill>
              <a:effectLst>
                <a:outerShdw blurRad="38100" dist="38100" dir="2700000" algn="tl">
                  <a:srgbClr val="000000">
                    <a:alpha val="43137"/>
                  </a:srgbClr>
                </a:outerShdw>
              </a:effectLst>
              <a:latin typeface="Arial"/>
              <a:cs typeface="Arial"/>
            </a:rPr>
            <a:t>s</a:t>
          </a:r>
          <a:endParaRPr lang="es-ES" sz="1600" b="1" i="0" u="sng" noProof="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dgm:spPr/>
      <dgm:t>
        <a:bodyPr/>
        <a:lstStyle/>
        <a:p>
          <a:pPr>
            <a:spcAft>
              <a:spcPts val="300"/>
            </a:spcAft>
          </a:pPr>
          <a:r>
            <a:rPr lang="es-ES" noProof="0" dirty="0" smtClean="0"/>
            <a:t>El objetivo de una prospección de detección es determinar si una plaga está presente. Por lo tanto una prospección de detección puede usarse para determinar que una plaga  está ausente.</a:t>
          </a:r>
          <a:endParaRPr lang="es-ES" noProof="0" dirty="0"/>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2851F2B0-EAAF-47FE-8D9F-D88B70185AE5}">
      <dgm:prSet/>
      <dgm:spPr/>
      <dgm:t>
        <a:bodyPr/>
        <a:lstStyle/>
        <a:p>
          <a:pPr>
            <a:spcAft>
              <a:spcPts val="300"/>
            </a:spcAft>
          </a:pPr>
          <a:r>
            <a:rPr lang="es-ES" noProof="0" dirty="0" smtClean="0">
              <a:solidFill>
                <a:schemeClr val="tx1"/>
              </a:solidFill>
            </a:rPr>
            <a:t>“Si” en la definición ya expresa el concepto de ausencia, pero sin ser tan explícito como en las definiciones de “prospección”, “prospección de delimitación” y “vigilancia”. Por lo tanto, se sugiere reemplazar el condicional "si hay plagas presentes" por la redacción más explícita "la presencia o ausencia de plagas".</a:t>
          </a:r>
          <a:endParaRPr lang="es-ES" noProof="0" dirty="0">
            <a:solidFill>
              <a:schemeClr val="tx1"/>
            </a:solidFill>
          </a:endParaRPr>
        </a:p>
      </dgm:t>
    </dgm:pt>
    <dgm:pt modelId="{732BDD0A-F1DF-4914-91E8-9B2A1EFE12CB}" type="parTrans" cxnId="{2847B259-215F-4330-B84C-600A2C49B63A}">
      <dgm:prSet/>
      <dgm:spPr/>
      <dgm:t>
        <a:bodyPr/>
        <a:lstStyle/>
        <a:p>
          <a:endParaRPr lang="es-ES" noProof="0"/>
        </a:p>
      </dgm:t>
    </dgm:pt>
    <dgm:pt modelId="{055014F0-E3F7-4268-B099-1FCED6F10921}" type="sibTrans" cxnId="{2847B259-215F-4330-B84C-600A2C49B63A}">
      <dgm:prSet/>
      <dgm:spPr/>
      <dgm:t>
        <a:bodyPr/>
        <a:lstStyle/>
        <a:p>
          <a:endParaRPr lang="es-ES" noProof="0"/>
        </a:p>
      </dgm:t>
    </dgm:pt>
    <dgm:pt modelId="{02EBD016-3804-47B8-9F38-7EF96F58EA66}">
      <dgm:prSet/>
      <dgm:spPr/>
      <dgm:t>
        <a:bodyPr/>
        <a:lstStyle/>
        <a:p>
          <a:pPr>
            <a:spcAft>
              <a:spcPts val="300"/>
            </a:spcAft>
          </a:pPr>
          <a:r>
            <a:rPr lang="es-ES" noProof="0" dirty="0" smtClean="0">
              <a:solidFill>
                <a:schemeClr val="tx1"/>
              </a:solidFill>
            </a:rPr>
            <a:t>La definición recientemente revisada de “prospección" incluye la expresión "en un área, lugar de producción o sitio de producción". Como “prospección de detección" se define explícitamente como un subconjunto de “prospección", mencionar el alcance espacial de una prospección de detección sería redundante y, por lo tanto, se elimina la expresión "en un área".</a:t>
          </a:r>
          <a:endParaRPr lang="es-ES" noProof="0" dirty="0">
            <a:solidFill>
              <a:schemeClr val="tx1"/>
            </a:solidFill>
          </a:endParaRPr>
        </a:p>
      </dgm:t>
    </dgm:pt>
    <dgm:pt modelId="{C78D8AFE-6C1F-4139-96C7-25521BAB4C1C}" type="parTrans" cxnId="{D5D5387F-DC5E-4251-85B0-B5032B25308F}">
      <dgm:prSet/>
      <dgm:spPr/>
      <dgm:t>
        <a:bodyPr/>
        <a:lstStyle/>
        <a:p>
          <a:endParaRPr lang="es-ES" noProof="0"/>
        </a:p>
      </dgm:t>
    </dgm:pt>
    <dgm:pt modelId="{994AA01C-2902-489C-A5B4-87E58FAC3624}" type="sibTrans" cxnId="{D5D5387F-DC5E-4251-85B0-B5032B25308F}">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2847B259-215F-4330-B84C-600A2C49B63A}" srcId="{3353E323-CB19-43FF-8D69-18AB74F7A767}" destId="{2851F2B0-EAAF-47FE-8D9F-D88B70185AE5}" srcOrd="1" destOrd="0" parTransId="{732BDD0A-F1DF-4914-91E8-9B2A1EFE12CB}" sibTransId="{055014F0-E3F7-4268-B099-1FCED6F10921}"/>
    <dgm:cxn modelId="{D5D5387F-DC5E-4251-85B0-B5032B25308F}" srcId="{3353E323-CB19-43FF-8D69-18AB74F7A767}" destId="{02EBD016-3804-47B8-9F38-7EF96F58EA66}" srcOrd="2" destOrd="0" parTransId="{C78D8AFE-6C1F-4139-96C7-25521BAB4C1C}" sibTransId="{994AA01C-2902-489C-A5B4-87E58FAC3624}"/>
    <dgm:cxn modelId="{382307FE-7E6C-4674-87C2-803BE56F0489}" type="presOf" srcId="{2851F2B0-EAAF-47FE-8D9F-D88B70185AE5}" destId="{43050ECD-A3E9-4C47-8FE6-BEA6034E9946}" srcOrd="0" destOrd="1" presId="urn:microsoft.com/office/officeart/2005/8/layout/hList1"/>
    <dgm:cxn modelId="{F19A9560-849A-47E4-A8CA-6DC54630F030}" type="presOf" srcId="{E496333F-73E3-4416-ACEB-781E2589BD07}" destId="{43050ECD-A3E9-4C47-8FE6-BEA6034E9946}"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16CADA1D-9351-40A3-BF25-9091E5C90A93}" type="presOf" srcId="{02EBD016-3804-47B8-9F38-7EF96F58EA66}" destId="{43050ECD-A3E9-4C47-8FE6-BEA6034E9946}" srcOrd="0" destOrd="2" presId="urn:microsoft.com/office/officeart/2005/8/layout/hList1"/>
    <dgm:cxn modelId="{963E1EB3-C98A-4290-AA5C-3C8C5497A71C}" type="presOf" srcId="{3353E323-CB19-43FF-8D69-18AB74F7A767}" destId="{E930BD52-F34E-4EBD-9A9B-C7DEB21F1E79}" srcOrd="0" destOrd="0" presId="urn:microsoft.com/office/officeart/2005/8/layout/hList1"/>
    <dgm:cxn modelId="{163E7052-2C46-42C3-8436-17DE41F7AE82}" type="presParOf" srcId="{0BFA647E-92FE-45E0-AE06-ABD504F66826}" destId="{C9D697EF-FE5C-402C-830B-CCDCAD89BBD3}" srcOrd="0" destOrd="0" presId="urn:microsoft.com/office/officeart/2005/8/layout/hList1"/>
    <dgm:cxn modelId="{8A8744B7-C5F7-4DBD-870F-1200D8A9ABE8}" type="presParOf" srcId="{C9D697EF-FE5C-402C-830B-CCDCAD89BBD3}" destId="{E930BD52-F34E-4EBD-9A9B-C7DEB21F1E79}" srcOrd="0" destOrd="0" presId="urn:microsoft.com/office/officeart/2005/8/layout/hList1"/>
    <dgm:cxn modelId="{88E6D623-54AD-45D3-B578-FDFBFB4DB717}"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es-ES" sz="1600" b="1" noProof="0" dirty="0" smtClean="0">
              <a:effectLst>
                <a:outerShdw blurRad="38100" dist="38100" dir="2700000" algn="tl">
                  <a:srgbClr val="000000">
                    <a:alpha val="43137"/>
                  </a:srgbClr>
                </a:outerShdw>
              </a:effectLst>
              <a:latin typeface="Calibri (body)"/>
              <a:cs typeface="Arial" pitchFamily="34" charset="0"/>
            </a:rPr>
            <a:t>Por mayor información sobre los borradores de Enmiendas a la NIMF 5 2019 y 2020, referirse a:</a:t>
          </a:r>
          <a:endParaRPr lang="es-ES" sz="1600" b="1" noProof="0"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s-ES" noProof="0"/>
        </a:p>
      </dgm:t>
    </dgm:pt>
    <dgm:pt modelId="{EEC5F49C-8AE3-4E2A-A215-8770DB5B82C1}" type="parTrans" cxnId="{9518A0D1-C79A-4E4E-A9B5-DCA86F3820AB}">
      <dgm:prSet/>
      <dgm:spPr/>
      <dgm:t>
        <a:bodyPr/>
        <a:lstStyle/>
        <a:p>
          <a:endParaRPr lang="es-ES" noProof="0"/>
        </a:p>
      </dgm:t>
    </dgm:pt>
    <dgm:pt modelId="{E496333F-73E3-4416-ACEB-781E2589BD07}">
      <dgm:prSet custT="1"/>
      <dgm:spPr/>
      <dgm:t>
        <a:bodyPr/>
        <a:lstStyle/>
        <a:p>
          <a:r>
            <a:rPr lang="es-ES" sz="16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Los informes de las reuniones del </a:t>
          </a:r>
          <a:r>
            <a:rPr lang="es-ES" sz="16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PTG </a:t>
          </a:r>
          <a:r>
            <a:rPr lang="es-ES" sz="16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de diciembre 2018, noviembre </a:t>
          </a:r>
          <a:r>
            <a:rPr lang="es-ES" sz="1600" noProof="0" dirty="0" smtClean="0">
              <a:solidFill>
                <a:schemeClr val="tx1"/>
              </a:solidFill>
            </a:rPr>
            <a:t>2019 y diciembre 2020</a:t>
          </a:r>
          <a:endParaRPr lang="es-ES" sz="1600" noProof="0" dirty="0">
            <a:solidFill>
              <a:schemeClr val="tx1"/>
            </a:solidFill>
          </a:endParaRPr>
        </a:p>
      </dgm:t>
    </dgm:pt>
    <dgm:pt modelId="{BC3CBCD1-CCD9-460D-9DFB-CA683E81789A}" type="parTrans" cxnId="{2B8586C5-FD8B-4F00-B66B-98C4E2B0D5BE}">
      <dgm:prSet/>
      <dgm:spPr/>
      <dgm:t>
        <a:bodyPr/>
        <a:lstStyle/>
        <a:p>
          <a:endParaRPr lang="es-ES" noProof="0"/>
        </a:p>
      </dgm:t>
    </dgm:pt>
    <dgm:pt modelId="{86AC4126-B89A-4BFA-8A25-48F82BF7B59E}" type="sibTrans" cxnId="{2B8586C5-FD8B-4F00-B66B-98C4E2B0D5BE}">
      <dgm:prSet/>
      <dgm:spPr/>
      <dgm:t>
        <a:bodyPr/>
        <a:lstStyle/>
        <a:p>
          <a:endParaRPr lang="es-ES" noProof="0"/>
        </a:p>
      </dgm:t>
    </dgm:pt>
    <dgm:pt modelId="{1D0D3C3E-3729-419F-B6EF-E2B3174B8ECB}">
      <dgm:prSet custT="1"/>
      <dgm:spPr/>
      <dgm:t>
        <a:bodyPr/>
        <a:lstStyle/>
        <a:p>
          <a:r>
            <a:rPr lang="es-ES" sz="1600" noProof="0" dirty="0" smtClean="0">
              <a:solidFill>
                <a:schemeClr val="tx1"/>
              </a:solidFill>
              <a:hlinkClick xmlns:r="http://schemas.openxmlformats.org/officeDocument/2006/relationships" r:id="rId2">
                <a:extLst>
                  <a:ext uri="{A12FA001-AC4F-418D-AE19-62706E023703}">
                    <ahyp:hlinkClr xmlns="" xmlns:ahyp="http://schemas.microsoft.com/office/drawing/2018/hyperlinkcolor" val="tx"/>
                  </a:ext>
                </a:extLst>
              </a:hlinkClick>
            </a:rPr>
            <a:t>El informe de la reunión del CN-7 de mayo 2021</a:t>
          </a:r>
          <a:endParaRPr lang="es-ES" sz="1600" noProof="0" dirty="0">
            <a:solidFill>
              <a:schemeClr val="tx1"/>
            </a:solidFill>
          </a:endParaRPr>
        </a:p>
      </dgm:t>
    </dgm:pt>
    <dgm:pt modelId="{ED2BFB94-728D-4C1F-A717-ED9742645CB8}" type="parTrans" cxnId="{E3EE088D-F04B-49B1-BA96-536DC31DBF75}">
      <dgm:prSet/>
      <dgm:spPr/>
      <dgm:t>
        <a:bodyPr/>
        <a:lstStyle/>
        <a:p>
          <a:endParaRPr lang="es-ES" noProof="0"/>
        </a:p>
      </dgm:t>
    </dgm:pt>
    <dgm:pt modelId="{BDCC7247-DFBD-43B1-AC61-42483D82C3A2}" type="sibTrans" cxnId="{E3EE088D-F04B-49B1-BA96-536DC31DBF75}">
      <dgm:prSet/>
      <dgm:spPr/>
      <dgm:t>
        <a:bodyPr/>
        <a:lstStyle/>
        <a:p>
          <a:endParaRPr lang="es-ES" noProof="0"/>
        </a:p>
      </dgm:t>
    </dgm:pt>
    <dgm:pt modelId="{1621E50D-3B01-4117-A07E-2AE1349B9A0F}">
      <dgm:prSet custT="1"/>
      <dgm:spPr/>
      <dgm:t>
        <a:bodyPr/>
        <a:lstStyle/>
        <a:p>
          <a:r>
            <a:rPr lang="es-ES" sz="16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El informe de la reunión del CN de mayo de 2019 y la revisión en el OCS de Abril-Mayo </a:t>
          </a:r>
          <a:r>
            <a:rPr lang="es-ES" sz="16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de 2020</a:t>
          </a:r>
          <a:endParaRPr lang="es-ES" sz="1600" noProof="0" dirty="0">
            <a:solidFill>
              <a:schemeClr val="tx1"/>
            </a:solidFill>
          </a:endParaRPr>
        </a:p>
      </dgm:t>
    </dgm:pt>
    <dgm:pt modelId="{72963D88-302D-45F4-8833-151E7CA0A485}" type="sibTrans" cxnId="{C0D5096C-51EE-41B5-B52B-3F24F36974EC}">
      <dgm:prSet/>
      <dgm:spPr/>
      <dgm:t>
        <a:bodyPr/>
        <a:lstStyle/>
        <a:p>
          <a:endParaRPr lang="es-ES" noProof="0"/>
        </a:p>
      </dgm:t>
    </dgm:pt>
    <dgm:pt modelId="{FACB1F1F-7853-4B79-A4B6-B9CF5EB341CF}" type="parTrans" cxnId="{C0D5096C-51EE-41B5-B52B-3F24F36974EC}">
      <dgm:prSet/>
      <dgm:spPr/>
      <dgm:t>
        <a:bodyPr/>
        <a:lstStyle/>
        <a:p>
          <a:endParaRPr lang="es-ES" noProof="0"/>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s-ES"/>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s-ES"/>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s-ES"/>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E3EE088D-F04B-49B1-BA96-536DC31DBF75}" srcId="{3353E323-CB19-43FF-8D69-18AB74F7A767}" destId="{1D0D3C3E-3729-419F-B6EF-E2B3174B8ECB}" srcOrd="2" destOrd="0" parTransId="{ED2BFB94-728D-4C1F-A717-ED9742645CB8}" sibTransId="{BDCC7247-DFBD-43B1-AC61-42483D82C3A2}"/>
    <dgm:cxn modelId="{C0D5096C-51EE-41B5-B52B-3F24F36974EC}" srcId="{3353E323-CB19-43FF-8D69-18AB74F7A767}" destId="{1621E50D-3B01-4117-A07E-2AE1349B9A0F}" srcOrd="1" destOrd="0" parTransId="{FACB1F1F-7853-4B79-A4B6-B9CF5EB341CF}" sibTransId="{72963D88-302D-45F4-8833-151E7CA0A485}"/>
    <dgm:cxn modelId="{5ED1685B-30B3-4C47-8D5E-44E44B1BB774}" type="presOf" srcId="{E496333F-73E3-4416-ACEB-781E2589BD07}" destId="{43050ECD-A3E9-4C47-8FE6-BEA6034E9946}" srcOrd="0" destOrd="0" presId="urn:microsoft.com/office/officeart/2005/8/layout/hList1"/>
    <dgm:cxn modelId="{E0D01A57-EAA8-4926-A48F-56AFE3FE2744}" type="presOf" srcId="{1D0D3C3E-3729-419F-B6EF-E2B3174B8ECB}" destId="{43050ECD-A3E9-4C47-8FE6-BEA6034E9946}" srcOrd="0" destOrd="2" presId="urn:microsoft.com/office/officeart/2005/8/layout/hList1"/>
    <dgm:cxn modelId="{DCD97964-200D-4565-85DB-75A47AF119FC}" type="presOf" srcId="{3353E323-CB19-43FF-8D69-18AB74F7A767}" destId="{E930BD52-F34E-4EBD-9A9B-C7DEB21F1E79}" srcOrd="0" destOrd="0" presId="urn:microsoft.com/office/officeart/2005/8/layout/hList1"/>
    <dgm:cxn modelId="{D928859F-FEE0-487F-B16C-11F151161BF8}" type="presOf" srcId="{5E1F010D-719A-4457-87E8-5D7769197D3B}" destId="{0BFA647E-92FE-45E0-AE06-ABD504F66826}" srcOrd="0" destOrd="0" presId="urn:microsoft.com/office/officeart/2005/8/layout/hList1"/>
    <dgm:cxn modelId="{49792D35-72DE-4371-BF25-A43110BCC862}" type="presOf" srcId="{1621E50D-3B01-4117-A07E-2AE1349B9A0F}" destId="{43050ECD-A3E9-4C47-8FE6-BEA6034E9946}" srcOrd="0" destOrd="1" presId="urn:microsoft.com/office/officeart/2005/8/layout/hList1"/>
    <dgm:cxn modelId="{C2C49B3B-707C-4345-B7A9-1ABE93944A5F}" type="presParOf" srcId="{0BFA647E-92FE-45E0-AE06-ABD504F66826}" destId="{C9D697EF-FE5C-402C-830B-CCDCAD89BBD3}" srcOrd="0" destOrd="0" presId="urn:microsoft.com/office/officeart/2005/8/layout/hList1"/>
    <dgm:cxn modelId="{FA3C8DBF-B5E6-4F20-905E-341F5EBD117A}" type="presParOf" srcId="{C9D697EF-FE5C-402C-830B-CCDCAD89BBD3}" destId="{E930BD52-F34E-4EBD-9A9B-C7DEB21F1E79}" srcOrd="0" destOrd="0" presId="urn:microsoft.com/office/officeart/2005/8/layout/hList1"/>
    <dgm:cxn modelId="{DA774317-7B2E-4FFF-A0E9-9D445FB67DFD}"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3028541" y="-1144041"/>
          <a:ext cx="717963" cy="3188256"/>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s-ES" sz="1200" kern="1200" noProof="0" smtClean="0"/>
            <a:t>[ninguna]</a:t>
          </a:r>
          <a:endParaRPr lang="es-ES" sz="1200" kern="1200" noProof="0"/>
        </a:p>
      </dsp:txBody>
      <dsp:txXfrm rot="-5400000">
        <a:off x="1793395" y="126153"/>
        <a:ext cx="3153208" cy="647867"/>
      </dsp:txXfrm>
    </dsp:sp>
    <dsp:sp modelId="{794FE69C-B7E3-42EB-9208-B747EE5EFE32}">
      <dsp:nvSpPr>
        <dsp:cNvPr id="0" name=""/>
        <dsp:cNvSpPr/>
      </dsp:nvSpPr>
      <dsp:spPr>
        <a:xfrm>
          <a:off x="0" y="1359"/>
          <a:ext cx="1793394" cy="897454"/>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noProof="0" smtClean="0">
              <a:effectLst>
                <a:outerShdw blurRad="38100" dist="38100" dir="2700000" algn="tl">
                  <a:srgbClr val="000000">
                    <a:alpha val="43137"/>
                  </a:srgbClr>
                </a:outerShdw>
              </a:effectLst>
            </a:rPr>
            <a:t>Adiciones</a:t>
          </a:r>
          <a:endParaRPr lang="es-ES" sz="2400" kern="1200" noProof="0">
            <a:effectLst>
              <a:outerShdw blurRad="38100" dist="38100" dir="2700000" algn="tl">
                <a:srgbClr val="000000">
                  <a:alpha val="43137"/>
                </a:srgbClr>
              </a:outerShdw>
            </a:effectLst>
          </a:endParaRPr>
        </a:p>
      </dsp:txBody>
      <dsp:txXfrm>
        <a:off x="43810" y="45169"/>
        <a:ext cx="1705774" cy="809834"/>
      </dsp:txXfrm>
    </dsp:sp>
    <dsp:sp modelId="{5FB4D26D-D00D-416C-AD45-DB0FEB807D9A}">
      <dsp:nvSpPr>
        <dsp:cNvPr id="0" name=""/>
        <dsp:cNvSpPr/>
      </dsp:nvSpPr>
      <dsp:spPr>
        <a:xfrm rot="5400000">
          <a:off x="3028541" y="-201714"/>
          <a:ext cx="717963" cy="3188256"/>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s-ES" sz="1200" kern="1200" noProof="0" smtClean="0"/>
            <a:t>“Incidencia”</a:t>
          </a:r>
          <a:endParaRPr lang="es-ES" sz="1200" kern="1200" noProof="0"/>
        </a:p>
      </dsp:txBody>
      <dsp:txXfrm rot="-5400000">
        <a:off x="1793395" y="1068480"/>
        <a:ext cx="3153208" cy="647867"/>
      </dsp:txXfrm>
    </dsp:sp>
    <dsp:sp modelId="{69BC1975-0D66-45B7-88CA-175D245A8DBA}">
      <dsp:nvSpPr>
        <dsp:cNvPr id="0" name=""/>
        <dsp:cNvSpPr/>
      </dsp:nvSpPr>
      <dsp:spPr>
        <a:xfrm>
          <a:off x="0" y="943686"/>
          <a:ext cx="1793394" cy="897454"/>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noProof="0" smtClean="0">
              <a:effectLst>
                <a:outerShdw blurRad="38100" dist="38100" dir="2700000" algn="tl">
                  <a:srgbClr val="000000">
                    <a:alpha val="43137"/>
                  </a:srgbClr>
                </a:outerShdw>
              </a:effectLst>
            </a:rPr>
            <a:t>Eliminación</a:t>
          </a:r>
          <a:endParaRPr lang="es-ES" sz="2400" kern="1200" noProof="0">
            <a:effectLst>
              <a:outerShdw blurRad="38100" dist="38100" dir="2700000" algn="tl">
                <a:srgbClr val="000000">
                  <a:alpha val="43137"/>
                </a:srgbClr>
              </a:outerShdw>
            </a:effectLst>
          </a:endParaRPr>
        </a:p>
      </dsp:txBody>
      <dsp:txXfrm>
        <a:off x="43810" y="987496"/>
        <a:ext cx="1705774" cy="809834"/>
      </dsp:txXfrm>
    </dsp:sp>
    <dsp:sp modelId="{61348FF6-2322-447C-BC8C-117816D4C0D5}">
      <dsp:nvSpPr>
        <dsp:cNvPr id="0" name=""/>
        <dsp:cNvSpPr/>
      </dsp:nvSpPr>
      <dsp:spPr>
        <a:xfrm rot="5400000">
          <a:off x="3028541" y="740611"/>
          <a:ext cx="717963" cy="3188256"/>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s-ES" sz="1200" kern="1200" noProof="0" smtClean="0"/>
            <a:t>“Acción de emergencia”</a:t>
          </a:r>
          <a:endParaRPr lang="es-ES" sz="1200" kern="1200" noProof="0"/>
        </a:p>
        <a:p>
          <a:pPr marL="114300" lvl="1" indent="-114300" algn="l" defTabSz="533400">
            <a:lnSpc>
              <a:spcPct val="90000"/>
            </a:lnSpc>
            <a:spcBef>
              <a:spcPct val="0"/>
            </a:spcBef>
            <a:spcAft>
              <a:spcPct val="15000"/>
            </a:spcAft>
            <a:buChar char="••"/>
          </a:pPr>
          <a:r>
            <a:rPr lang="es-ES" sz="1200" strike="sngStrike" kern="1200" noProof="0" smtClean="0">
              <a:solidFill>
                <a:srgbClr val="FF0000"/>
              </a:solidFill>
            </a:rPr>
            <a:t>“Aprobación (de un envío)”</a:t>
          </a:r>
          <a:r>
            <a:rPr lang="es-ES" sz="1200" kern="1200" noProof="0" smtClean="0"/>
            <a:t> </a:t>
          </a:r>
          <a:endParaRPr lang="es-ES" sz="1200" kern="1200" noProof="0"/>
        </a:p>
        <a:p>
          <a:pPr marL="114300" lvl="1" indent="-114300" algn="l" defTabSz="533400">
            <a:lnSpc>
              <a:spcPct val="90000"/>
            </a:lnSpc>
            <a:spcBef>
              <a:spcPct val="0"/>
            </a:spcBef>
            <a:spcAft>
              <a:spcPct val="15000"/>
            </a:spcAft>
            <a:buChar char="••"/>
          </a:pPr>
          <a:r>
            <a:rPr lang="es-ES" sz="1200" kern="1200" noProof="0" smtClean="0"/>
            <a:t>“Prospección de detección”</a:t>
          </a:r>
          <a:endParaRPr lang="es-ES" sz="1200" kern="1200" noProof="0"/>
        </a:p>
      </dsp:txBody>
      <dsp:txXfrm rot="-5400000">
        <a:off x="1793395" y="2010805"/>
        <a:ext cx="3153208" cy="647867"/>
      </dsp:txXfrm>
    </dsp:sp>
    <dsp:sp modelId="{29DB553E-68CA-4B04-896F-13CA3904BBAA}">
      <dsp:nvSpPr>
        <dsp:cNvPr id="0" name=""/>
        <dsp:cNvSpPr/>
      </dsp:nvSpPr>
      <dsp:spPr>
        <a:xfrm>
          <a:off x="0" y="1886013"/>
          <a:ext cx="1793394" cy="897454"/>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s-ES" sz="2400" kern="1200" noProof="0" smtClean="0">
              <a:effectLst>
                <a:outerShdw blurRad="38100" dist="38100" dir="2700000" algn="tl">
                  <a:srgbClr val="000000">
                    <a:alpha val="43137"/>
                  </a:srgbClr>
                </a:outerShdw>
              </a:effectLst>
            </a:rPr>
            <a:t>Revisiones</a:t>
          </a:r>
          <a:endParaRPr lang="es-ES" sz="2400" kern="1200" noProof="0">
            <a:effectLst>
              <a:outerShdw blurRad="38100" dist="38100" dir="2700000" algn="tl">
                <a:srgbClr val="000000">
                  <a:alpha val="43137"/>
                </a:srgbClr>
              </a:outerShdw>
            </a:effectLst>
          </a:endParaRPr>
        </a:p>
      </dsp:txBody>
      <dsp:txXfrm>
        <a:off x="43810" y="1929823"/>
        <a:ext cx="1705774" cy="8098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9348"/>
          <a:ext cx="6786153" cy="859961"/>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s-ES" sz="1600" b="1" kern="1200" noProof="0" dirty="0" smtClean="0">
              <a:solidFill>
                <a:schemeClr val="tx1"/>
              </a:solidFill>
              <a:effectLst/>
            </a:rPr>
            <a:t>“Incidencia </a:t>
          </a:r>
          <a:r>
            <a:rPr lang="es-ES" sz="1600" b="0" kern="1200" noProof="0" dirty="0" smtClean="0">
              <a:solidFill>
                <a:schemeClr val="tx1"/>
              </a:solidFill>
              <a:effectLst/>
            </a:rPr>
            <a:t>(de una </a:t>
          </a:r>
          <a:r>
            <a:rPr lang="es-ES" sz="1600" b="1" kern="1200" noProof="0" dirty="0" smtClean="0">
              <a:solidFill>
                <a:schemeClr val="tx1"/>
              </a:solidFill>
              <a:effectLst/>
            </a:rPr>
            <a:t>plaga</a:t>
          </a:r>
          <a:r>
            <a:rPr lang="es-ES" sz="1600" b="0" kern="1200" noProof="0" dirty="0" smtClean="0">
              <a:solidFill>
                <a:schemeClr val="tx1"/>
              </a:solidFill>
              <a:effectLst/>
            </a:rPr>
            <a:t>)</a:t>
          </a:r>
          <a:r>
            <a:rPr lang="es-ES" sz="1600" b="1" kern="1200" noProof="0" dirty="0" smtClean="0">
              <a:solidFill>
                <a:schemeClr val="tx1"/>
              </a:solidFill>
              <a:effectLst/>
            </a:rPr>
            <a:t>”:</a:t>
          </a:r>
          <a:r>
            <a:rPr lang="es-ES" sz="1600" kern="1200" noProof="0" dirty="0" smtClean="0">
              <a:solidFill>
                <a:schemeClr val="tx1"/>
              </a:solidFill>
              <a:effectLst/>
            </a:rPr>
            <a:t/>
          </a:r>
          <a:br>
            <a:rPr lang="es-ES" sz="1600" kern="1200" noProof="0" dirty="0" smtClean="0">
              <a:solidFill>
                <a:schemeClr val="tx1"/>
              </a:solidFill>
              <a:effectLst/>
            </a:rPr>
          </a:br>
          <a:r>
            <a:rPr lang="es-ES" sz="1600" kern="1200" noProof="0" dirty="0" smtClean="0">
              <a:solidFill>
                <a:schemeClr val="tx1"/>
              </a:solidFill>
              <a:effectLst/>
            </a:rPr>
            <a:t>“Proporción o número de unidades de una muestra, </a:t>
          </a:r>
          <a:r>
            <a:rPr lang="es-ES" sz="1600" b="1" kern="1200" noProof="0" dirty="0" smtClean="0">
              <a:solidFill>
                <a:schemeClr val="tx1"/>
              </a:solidFill>
              <a:effectLst/>
            </a:rPr>
            <a:t>envío</a:t>
          </a:r>
          <a:r>
            <a:rPr lang="es-ES" sz="1600" kern="1200" noProof="0" dirty="0" smtClean="0">
              <a:solidFill>
                <a:schemeClr val="tx1"/>
              </a:solidFill>
              <a:effectLst/>
            </a:rPr>
            <a:t>, </a:t>
          </a:r>
          <a:r>
            <a:rPr lang="es-ES" sz="1600" b="1" kern="1200" noProof="0" dirty="0" smtClean="0">
              <a:solidFill>
                <a:schemeClr val="tx1"/>
              </a:solidFill>
              <a:effectLst/>
            </a:rPr>
            <a:t>campo</a:t>
          </a:r>
          <a:r>
            <a:rPr lang="es-ES" sz="1600" kern="1200" noProof="0" dirty="0" smtClean="0">
              <a:solidFill>
                <a:schemeClr val="tx1"/>
              </a:solidFill>
              <a:effectLst/>
            </a:rPr>
            <a:t> u otra población definida en la que está presente una </a:t>
          </a:r>
          <a:r>
            <a:rPr lang="es-ES" sz="1600" b="1" kern="1200" noProof="0" dirty="0" smtClean="0">
              <a:solidFill>
                <a:schemeClr val="tx1"/>
              </a:solidFill>
              <a:effectLst/>
            </a:rPr>
            <a:t>plaga</a:t>
          </a:r>
          <a:r>
            <a:rPr lang="es-ES" sz="1600" kern="1200" noProof="0" dirty="0" smtClean="0">
              <a:solidFill>
                <a:schemeClr val="tx1"/>
              </a:solidFill>
              <a:effectLst/>
            </a:rPr>
            <a:t>”</a:t>
          </a:r>
          <a:endParaRPr lang="es-ES" sz="1600" kern="1200" noProof="0" dirty="0">
            <a:solidFill>
              <a:schemeClr val="tx1"/>
            </a:solidFill>
            <a:effectLst/>
          </a:endParaRPr>
        </a:p>
      </dsp:txBody>
      <dsp:txXfrm>
        <a:off x="0" y="29348"/>
        <a:ext cx="6786153" cy="859961"/>
      </dsp:txXfrm>
    </dsp:sp>
    <dsp:sp modelId="{43050ECD-A3E9-4C47-8FE6-BEA6034E9946}">
      <dsp:nvSpPr>
        <dsp:cNvPr id="0" name=""/>
        <dsp:cNvSpPr/>
      </dsp:nvSpPr>
      <dsp:spPr>
        <a:xfrm>
          <a:off x="0" y="889309"/>
          <a:ext cx="6786153" cy="2182275"/>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s-ES" sz="1500" kern="1200" noProof="0" dirty="0" smtClean="0"/>
            <a:t>La actual definición del término “incidencia” en el Glosario, a pesar que se ajusta bien al uso del término en protección vegetal, corresponde a la definición epidemiológica de “prevalencia” tal como se usa en la salud humana y animal</a:t>
          </a:r>
          <a:endParaRPr lang="es-ES" sz="1500" kern="1200" noProof="0" dirty="0"/>
        </a:p>
        <a:p>
          <a:pPr marL="114300" lvl="1" indent="-114300" algn="l" defTabSz="666750">
            <a:lnSpc>
              <a:spcPct val="90000"/>
            </a:lnSpc>
            <a:spcBef>
              <a:spcPct val="0"/>
            </a:spcBef>
            <a:spcAft>
              <a:spcPct val="15000"/>
            </a:spcAft>
            <a:buChar char="••"/>
          </a:pPr>
          <a:r>
            <a:rPr lang="es-ES" sz="1500" kern="1200" noProof="0" dirty="0" smtClean="0"/>
            <a:t>El significado general de “incidencia” en los diccionarios convencionales, es coherente con la </a:t>
          </a:r>
          <a:r>
            <a:rPr lang="es-ES" sz="1500" kern="1200" noProof="0" dirty="0" err="1" smtClean="0"/>
            <a:t>definicion</a:t>
          </a:r>
          <a:r>
            <a:rPr lang="es-ES" sz="1500" kern="1200" noProof="0" dirty="0" smtClean="0"/>
            <a:t> en el Glosario, la cual lo único que hace es hacerla mas específica para la </a:t>
          </a:r>
          <a:r>
            <a:rPr lang="es-ES" sz="1500" kern="1200" noProof="0" dirty="0" err="1" smtClean="0"/>
            <a:t>proteccion</a:t>
          </a:r>
          <a:r>
            <a:rPr lang="es-ES" sz="1500" kern="1200" noProof="0" dirty="0" smtClean="0"/>
            <a:t> vegetal</a:t>
          </a:r>
          <a:endParaRPr lang="es-ES" sz="1500" kern="1200" noProof="0" dirty="0"/>
        </a:p>
        <a:p>
          <a:pPr marL="114300" lvl="1" indent="-114300" algn="l" defTabSz="666750">
            <a:lnSpc>
              <a:spcPct val="90000"/>
            </a:lnSpc>
            <a:spcBef>
              <a:spcPct val="0"/>
            </a:spcBef>
            <a:spcAft>
              <a:spcPct val="15000"/>
            </a:spcAft>
            <a:buChar char="••"/>
          </a:pPr>
          <a:r>
            <a:rPr lang="es-ES" sz="1500" kern="1200" noProof="0" smtClean="0"/>
            <a:t>Por lo tanto el término “incidencia” puede eliminarse del Glosario, y usar los terminos incidencia y prevalencia con su significado en los diccionarios convencionales</a:t>
          </a:r>
          <a:endParaRPr lang="es-ES" altLang="ja-JP" sz="1500" kern="1200" noProof="0"/>
        </a:p>
      </dsp:txBody>
      <dsp:txXfrm>
        <a:off x="0" y="889309"/>
        <a:ext cx="6786153" cy="21822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74679"/>
          <a:ext cx="6786153" cy="1290849"/>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s-ES" altLang="ja-JP" sz="1600" b="1" kern="1200" noProof="0" dirty="0" smtClean="0">
              <a:effectLst>
                <a:outerShdw blurRad="38100" dist="38100" dir="2700000" algn="tl">
                  <a:srgbClr val="000000">
                    <a:alpha val="43137"/>
                  </a:srgbClr>
                </a:outerShdw>
              </a:effectLst>
              <a:latin typeface="Arial" pitchFamily="34" charset="0"/>
              <a:cs typeface="Arial" pitchFamily="34" charset="0"/>
            </a:rPr>
            <a:t>“acción de emergencia”: </a:t>
          </a:r>
        </a:p>
        <a:p>
          <a:pPr lvl="0" algn="l" defTabSz="711200">
            <a:lnSpc>
              <a:spcPct val="90000"/>
            </a:lnSpc>
            <a:spcBef>
              <a:spcPct val="0"/>
            </a:spcBef>
            <a:spcAft>
              <a:spcPct val="35000"/>
            </a:spcAft>
          </a:pPr>
          <a:r>
            <a:rPr lang="es-ES" altLang="ja-JP" sz="1600" kern="1200" noProof="0" dirty="0" smtClean="0">
              <a:effectLst>
                <a:outerShdw blurRad="38100" dist="38100" dir="2700000" algn="tl">
                  <a:srgbClr val="000000">
                    <a:alpha val="43137"/>
                  </a:srgbClr>
                </a:outerShdw>
              </a:effectLst>
              <a:latin typeface="Arial"/>
              <a:cs typeface="Arial"/>
            </a:rPr>
            <a:t>“</a:t>
          </a:r>
          <a:r>
            <a:rPr lang="es-ES" altLang="ja-JP" sz="1600" b="1" strike="sngStrike" kern="1200" noProof="0" dirty="0" smtClean="0">
              <a:effectLst>
                <a:outerShdw blurRad="38100" dist="38100" dir="2700000" algn="tl">
                  <a:srgbClr val="000000">
                    <a:alpha val="43137"/>
                  </a:srgbClr>
                </a:outerShdw>
              </a:effectLst>
              <a:latin typeface="Arial"/>
              <a:cs typeface="Arial"/>
            </a:rPr>
            <a:t>Acción fitosanitaria </a:t>
          </a:r>
          <a:r>
            <a:rPr lang="es-ES" altLang="ja-JP" sz="1600" b="0" u="sng" strike="noStrike" kern="1200" noProof="0" dirty="0" smtClean="0">
              <a:effectLst>
                <a:outerShdw blurRad="38100" dist="38100" dir="2700000" algn="tl">
                  <a:srgbClr val="000000">
                    <a:alpha val="43137"/>
                  </a:srgbClr>
                </a:outerShdw>
              </a:effectLst>
              <a:latin typeface="Arial"/>
              <a:cs typeface="Arial"/>
            </a:rPr>
            <a:t>Operación</a:t>
          </a:r>
          <a:r>
            <a:rPr lang="es-ES" altLang="ja-JP" sz="1600" b="1" u="sng" strike="noStrike" kern="1200" noProof="0" dirty="0" smtClean="0">
              <a:effectLst>
                <a:outerShdw blurRad="38100" dist="38100" dir="2700000" algn="tl">
                  <a:srgbClr val="000000">
                    <a:alpha val="43137"/>
                  </a:srgbClr>
                </a:outerShdw>
              </a:effectLst>
              <a:latin typeface="Arial"/>
              <a:cs typeface="Arial"/>
            </a:rPr>
            <a:t> </a:t>
          </a:r>
          <a:r>
            <a:rPr lang="es-ES" altLang="ja-JP" sz="1600" b="1" u="sng" strike="noStrike" kern="1200" noProof="0" dirty="0" smtClean="0">
              <a:effectLst/>
              <a:latin typeface="Arial"/>
              <a:cs typeface="Arial"/>
            </a:rPr>
            <a:t>oficial </a:t>
          </a:r>
          <a:r>
            <a:rPr lang="es-ES" altLang="ja-JP" sz="1600" kern="1200" noProof="0" dirty="0" smtClean="0">
              <a:effectLst>
                <a:outerShdw blurRad="38100" dist="38100" dir="2700000" algn="tl">
                  <a:srgbClr val="000000">
                    <a:alpha val="43137"/>
                  </a:srgbClr>
                </a:outerShdw>
              </a:effectLst>
              <a:latin typeface="Arial"/>
              <a:cs typeface="Arial"/>
            </a:rPr>
            <a:t>rápida llevada a cabo  </a:t>
          </a:r>
          <a:r>
            <a:rPr lang="es-ES" altLang="ja-JP" sz="1600" u="sng" kern="1200" noProof="0" dirty="0" smtClean="0">
              <a:effectLst>
                <a:outerShdw blurRad="38100" dist="38100" dir="2700000" algn="tl">
                  <a:srgbClr val="000000">
                    <a:alpha val="43137"/>
                  </a:srgbClr>
                </a:outerShdw>
              </a:effectLst>
              <a:latin typeface="Arial"/>
              <a:cs typeface="Arial"/>
            </a:rPr>
            <a:t>para prevenir la </a:t>
          </a:r>
          <a:r>
            <a:rPr lang="es-ES" altLang="ja-JP" sz="1600" b="1" u="sng" kern="1200" noProof="0" dirty="0" smtClean="0">
              <a:effectLst>
                <a:outerShdw blurRad="38100" dist="38100" dir="2700000" algn="tl">
                  <a:srgbClr val="000000">
                    <a:alpha val="43137"/>
                  </a:srgbClr>
                </a:outerShdw>
              </a:effectLst>
              <a:latin typeface="Arial"/>
              <a:cs typeface="Arial"/>
            </a:rPr>
            <a:t>entrada, </a:t>
          </a:r>
          <a:r>
            <a:rPr lang="es-ES" altLang="ja-JP" sz="1600" b="0" u="sng" kern="1200" noProof="0" dirty="0" smtClean="0">
              <a:effectLst>
                <a:outerShdw blurRad="38100" dist="38100" dir="2700000" algn="tl">
                  <a:srgbClr val="000000">
                    <a:alpha val="43137"/>
                  </a:srgbClr>
                </a:outerShdw>
              </a:effectLst>
              <a:latin typeface="Arial"/>
              <a:cs typeface="Arial"/>
            </a:rPr>
            <a:t>el </a:t>
          </a:r>
          <a:r>
            <a:rPr lang="es-ES" altLang="ja-JP" sz="1600" b="1" u="sng" kern="1200" noProof="0" dirty="0" smtClean="0">
              <a:effectLst>
                <a:outerShdw blurRad="38100" dist="38100" dir="2700000" algn="tl">
                  <a:srgbClr val="000000">
                    <a:alpha val="43137"/>
                  </a:srgbClr>
                </a:outerShdw>
              </a:effectLst>
              <a:latin typeface="Arial"/>
              <a:cs typeface="Arial"/>
            </a:rPr>
            <a:t>establecimiento </a:t>
          </a:r>
          <a:r>
            <a:rPr lang="es-ES" altLang="ja-JP" sz="1600" u="sng" kern="1200" noProof="0" dirty="0" smtClean="0">
              <a:effectLst>
                <a:outerShdw blurRad="38100" dist="38100" dir="2700000" algn="tl">
                  <a:srgbClr val="000000">
                    <a:alpha val="43137"/>
                  </a:srgbClr>
                </a:outerShdw>
              </a:effectLst>
              <a:latin typeface="Arial"/>
              <a:cs typeface="Arial"/>
            </a:rPr>
            <a:t>o la </a:t>
          </a:r>
          <a:r>
            <a:rPr lang="es-ES" altLang="ja-JP" sz="1600" b="1" u="sng" kern="1200" noProof="0" dirty="0" smtClean="0">
              <a:effectLst>
                <a:outerShdw blurRad="38100" dist="38100" dir="2700000" algn="tl">
                  <a:srgbClr val="000000">
                    <a:alpha val="43137"/>
                  </a:srgbClr>
                </a:outerShdw>
              </a:effectLst>
              <a:latin typeface="Arial"/>
              <a:cs typeface="Arial"/>
            </a:rPr>
            <a:t>dispersión</a:t>
          </a:r>
          <a:r>
            <a:rPr lang="es-ES" altLang="ja-JP" sz="1600" u="sng" kern="1200" noProof="0" dirty="0" smtClean="0">
              <a:effectLst>
                <a:outerShdw blurRad="38100" dist="38100" dir="2700000" algn="tl">
                  <a:srgbClr val="000000">
                    <a:alpha val="43137"/>
                  </a:srgbClr>
                </a:outerShdw>
              </a:effectLst>
              <a:latin typeface="Arial"/>
              <a:cs typeface="Arial"/>
            </a:rPr>
            <a:t> de una </a:t>
          </a:r>
          <a:r>
            <a:rPr lang="es-ES" altLang="ja-JP" sz="1600" b="1" u="sng" kern="1200" noProof="0" dirty="0" smtClean="0">
              <a:effectLst>
                <a:outerShdw blurRad="38100" dist="38100" dir="2700000" algn="tl">
                  <a:srgbClr val="000000">
                    <a:alpha val="43137"/>
                  </a:srgbClr>
                </a:outerShdw>
              </a:effectLst>
              <a:latin typeface="Arial"/>
              <a:cs typeface="Arial"/>
            </a:rPr>
            <a:t>plaga</a:t>
          </a:r>
          <a:r>
            <a:rPr lang="es-ES" altLang="ja-JP" sz="1600" u="sng" kern="1200" noProof="0" dirty="0" smtClean="0">
              <a:effectLst>
                <a:outerShdw blurRad="38100" dist="38100" dir="2700000" algn="tl">
                  <a:srgbClr val="000000">
                    <a:alpha val="43137"/>
                  </a:srgbClr>
                </a:outerShdw>
              </a:effectLst>
              <a:latin typeface="Arial"/>
              <a:cs typeface="Arial"/>
            </a:rPr>
            <a:t> </a:t>
          </a:r>
          <a:r>
            <a:rPr lang="es-ES" altLang="ja-JP" sz="1600" kern="1200" noProof="0" dirty="0" smtClean="0">
              <a:effectLst>
                <a:outerShdw blurRad="38100" dist="38100" dir="2700000" algn="tl">
                  <a:srgbClr val="000000">
                    <a:alpha val="43137"/>
                  </a:srgbClr>
                </a:outerShdw>
              </a:effectLst>
              <a:latin typeface="Arial"/>
              <a:cs typeface="Arial"/>
            </a:rPr>
            <a:t>ante una situación </a:t>
          </a:r>
          <a:r>
            <a:rPr lang="es-ES" altLang="ja-JP" sz="1600" strike="sngStrike" kern="1200" noProof="0" dirty="0" smtClean="0">
              <a:effectLst/>
              <a:latin typeface="Arial"/>
              <a:cs typeface="Arial"/>
            </a:rPr>
            <a:t>fitosanitaria</a:t>
          </a:r>
          <a:r>
            <a:rPr lang="es-ES" altLang="ja-JP" sz="1600" kern="1200" noProof="0" dirty="0" smtClean="0">
              <a:effectLst/>
              <a:latin typeface="Arial"/>
              <a:cs typeface="Arial"/>
            </a:rPr>
            <a:t> </a:t>
          </a:r>
          <a:r>
            <a:rPr lang="es-ES" altLang="ja-JP" sz="1600" kern="1200" noProof="0" dirty="0" smtClean="0">
              <a:effectLst>
                <a:outerShdw blurRad="38100" dist="38100" dir="2700000" algn="tl">
                  <a:srgbClr val="000000">
                    <a:alpha val="43137"/>
                  </a:srgbClr>
                </a:outerShdw>
              </a:effectLst>
              <a:latin typeface="Arial"/>
              <a:cs typeface="Arial"/>
            </a:rPr>
            <a:t>nueva o imprevista </a:t>
          </a:r>
          <a:r>
            <a:rPr lang="es-ES" altLang="ja-JP" sz="1600" u="sng" kern="1200" noProof="0" dirty="0" smtClean="0">
              <a:effectLst>
                <a:outerShdw blurRad="38100" dist="38100" dir="2700000" algn="tl">
                  <a:srgbClr val="000000">
                    <a:alpha val="43137"/>
                  </a:srgbClr>
                </a:outerShdw>
              </a:effectLst>
              <a:latin typeface="+mn-lt"/>
              <a:cs typeface="Arial"/>
            </a:rPr>
            <a:t>no abordada por las </a:t>
          </a:r>
          <a:r>
            <a:rPr lang="es-ES" altLang="ja-JP" sz="1600" b="1" u="sng" kern="1200" noProof="0" dirty="0" smtClean="0">
              <a:effectLst>
                <a:outerShdw blurRad="38100" dist="38100" dir="2700000" algn="tl">
                  <a:srgbClr val="000000">
                    <a:alpha val="43137"/>
                  </a:srgbClr>
                </a:outerShdw>
              </a:effectLst>
              <a:latin typeface="+mn-lt"/>
              <a:cs typeface="Arial"/>
            </a:rPr>
            <a:t>medidas fitosanitarias </a:t>
          </a:r>
          <a:r>
            <a:rPr lang="es-ES" altLang="ja-JP" sz="1600" u="sng" kern="1200" noProof="0" dirty="0" smtClean="0">
              <a:effectLst>
                <a:outerShdw blurRad="38100" dist="38100" dir="2700000" algn="tl">
                  <a:srgbClr val="000000">
                    <a:alpha val="43137"/>
                  </a:srgbClr>
                </a:outerShdw>
              </a:effectLst>
              <a:latin typeface="+mn-lt"/>
              <a:cs typeface="Arial"/>
            </a:rPr>
            <a:t>existentes</a:t>
          </a:r>
          <a:endParaRPr lang="es-ES" sz="1600" kern="1200" noProof="0" dirty="0">
            <a:solidFill>
              <a:schemeClr val="bg1"/>
            </a:solidFill>
            <a:effectLst>
              <a:outerShdw blurRad="38100" dist="38100" dir="2700000" algn="tl">
                <a:srgbClr val="000000">
                  <a:alpha val="43137"/>
                </a:srgbClr>
              </a:outerShdw>
            </a:effectLst>
            <a:latin typeface="Arial"/>
            <a:cs typeface="Arial"/>
          </a:endParaRPr>
        </a:p>
      </dsp:txBody>
      <dsp:txXfrm>
        <a:off x="0" y="74679"/>
        <a:ext cx="6786153" cy="1290849"/>
      </dsp:txXfrm>
    </dsp:sp>
    <dsp:sp modelId="{43050ECD-A3E9-4C47-8FE6-BEA6034E9946}">
      <dsp:nvSpPr>
        <dsp:cNvPr id="0" name=""/>
        <dsp:cNvSpPr/>
      </dsp:nvSpPr>
      <dsp:spPr>
        <a:xfrm>
          <a:off x="0" y="1365528"/>
          <a:ext cx="6786153" cy="166072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115200" marR="0" lvl="0" indent="-115200" algn="l" defTabSz="914400" eaLnBrk="1" fontAlgn="auto" latinLnBrk="0" hangingPunct="1">
            <a:lnSpc>
              <a:spcPct val="90000"/>
            </a:lnSpc>
            <a:spcBef>
              <a:spcPct val="0"/>
            </a:spcBef>
            <a:spcAft>
              <a:spcPts val="300"/>
            </a:spcAft>
            <a:buClrTx/>
            <a:buSzTx/>
            <a:buFontTx/>
            <a:buChar char="••"/>
            <a:tabLst/>
            <a:defRPr/>
          </a:pPr>
          <a:r>
            <a:rPr lang="es-ES" sz="1100" kern="1200" noProof="0" dirty="0" smtClean="0"/>
            <a:t>El reemplazo de “fitosanitaria” por “oficial” clarifica que una acción de emergencia  puede estar dirigida tanto a plagas reglamentadas como a las no reglamentadas, y al mismo tiempo se mantiene la noción que cualquier </a:t>
          </a:r>
          <a:r>
            <a:rPr lang="es-ES" sz="1100" kern="1200" noProof="0" dirty="0" err="1" smtClean="0"/>
            <a:t>accion</a:t>
          </a:r>
          <a:r>
            <a:rPr lang="es-ES" sz="1100" kern="1200" noProof="0" dirty="0" smtClean="0"/>
            <a:t> de emergencia debe tomarse bajo la autoridad del la ONPF</a:t>
          </a:r>
          <a:endParaRPr lang="es-ES" sz="1100" kern="1200" noProof="0" dirty="0"/>
        </a:p>
        <a:p>
          <a:pPr marL="115200" lvl="1" indent="-115200" algn="l" defTabSz="488950">
            <a:lnSpc>
              <a:spcPct val="90000"/>
            </a:lnSpc>
            <a:spcBef>
              <a:spcPct val="0"/>
            </a:spcBef>
            <a:spcAft>
              <a:spcPts val="300"/>
            </a:spcAft>
            <a:buChar char="••"/>
          </a:pPr>
          <a:r>
            <a:rPr lang="es-ES" sz="1100" kern="1200" noProof="0" smtClean="0"/>
            <a:t>El reemplazo de “acción” por “operación” asegura coherencia con la definición de “acción fitosanitaria”</a:t>
          </a:r>
          <a:endParaRPr lang="es-ES" sz="1100" kern="1200" noProof="0"/>
        </a:p>
        <a:p>
          <a:pPr marL="115200" lvl="1" indent="-115200" algn="l" defTabSz="488950">
            <a:lnSpc>
              <a:spcPct val="90000"/>
            </a:lnSpc>
            <a:spcBef>
              <a:spcPct val="0"/>
            </a:spcBef>
            <a:spcAft>
              <a:spcPts val="300"/>
            </a:spcAft>
            <a:buChar char="••"/>
          </a:pPr>
          <a:r>
            <a:rPr lang="es-ES" sz="1100" kern="1200" noProof="0" smtClean="0">
              <a:solidFill>
                <a:schemeClr val="tx1"/>
              </a:solidFill>
            </a:rPr>
            <a:t>El agregado de “para prevenir la entrada, establecimiento o dispersión de una plaga” establece explícitamente el propósito de una acción de emergencia</a:t>
          </a:r>
          <a:endParaRPr lang="es-ES" sz="1100" kern="1200" noProof="0">
            <a:solidFill>
              <a:schemeClr val="tx1"/>
            </a:solidFill>
          </a:endParaRPr>
        </a:p>
        <a:p>
          <a:pPr marL="115200" lvl="1" indent="-115200" algn="l" defTabSz="488950">
            <a:lnSpc>
              <a:spcPct val="90000"/>
            </a:lnSpc>
            <a:spcBef>
              <a:spcPct val="0"/>
            </a:spcBef>
            <a:spcAft>
              <a:spcPts val="300"/>
            </a:spcAft>
            <a:buChar char="••"/>
          </a:pPr>
          <a:r>
            <a:rPr lang="es-ES" sz="1100" kern="1200" noProof="0" dirty="0" smtClean="0">
              <a:solidFill>
                <a:schemeClr val="tx1"/>
              </a:solidFill>
            </a:rPr>
            <a:t>El agregado de “no abordada por las medidas fitosanitarias existentes” distingue claramente la situación que dispara una “acción de emergencia”  de la situación que origina una “acción fitosanitaria” en  la cual de acuerdo con la definición , las operaciones se llevan a cabo para implementar medidas fitosanitarias  (existentes) </a:t>
          </a:r>
          <a:endParaRPr lang="es-ES" sz="1100" kern="1200" noProof="0" dirty="0">
            <a:solidFill>
              <a:schemeClr val="tx1"/>
            </a:solidFill>
          </a:endParaRPr>
        </a:p>
      </dsp:txBody>
      <dsp:txXfrm>
        <a:off x="0" y="1365528"/>
        <a:ext cx="6786153" cy="16607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59808"/>
          <a:ext cx="6786153" cy="886288"/>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s-ES" altLang="ja-JP" sz="1600" kern="1200" noProof="0" smtClean="0">
              <a:solidFill>
                <a:schemeClr val="bg1"/>
              </a:solidFill>
              <a:effectLst>
                <a:outerShdw blurRad="38100" dist="38100" dir="2700000" algn="tl">
                  <a:srgbClr val="000000">
                    <a:alpha val="43137"/>
                  </a:srgbClr>
                </a:outerShdw>
              </a:effectLst>
              <a:latin typeface="Arial" pitchFamily="34" charset="0"/>
              <a:cs typeface="Arial" pitchFamily="34" charset="0"/>
            </a:rPr>
            <a:t>“Prospección de detección”: </a:t>
          </a:r>
        </a:p>
        <a:p>
          <a:pPr lvl="0" algn="l" defTabSz="711200">
            <a:lnSpc>
              <a:spcPct val="90000"/>
            </a:lnSpc>
            <a:spcBef>
              <a:spcPct val="0"/>
            </a:spcBef>
            <a:spcAft>
              <a:spcPct val="35000"/>
            </a:spcAft>
          </a:pPr>
          <a:r>
            <a:rPr lang="es-ES" altLang="ja-JP" sz="1600" kern="1200" noProof="0" smtClean="0">
              <a:solidFill>
                <a:schemeClr val="bg1"/>
              </a:solidFill>
              <a:effectLst>
                <a:outerShdw blurRad="38100" dist="38100" dir="2700000" algn="tl">
                  <a:srgbClr val="000000">
                    <a:alpha val="43137"/>
                  </a:srgbClr>
                </a:outerShdw>
              </a:effectLst>
              <a:latin typeface="Arial"/>
              <a:cs typeface="Arial"/>
            </a:rPr>
            <a:t>“</a:t>
          </a:r>
          <a:r>
            <a:rPr lang="es-ES" altLang="ja-JP" sz="1600" b="1" i="0" kern="1200" noProof="0" smtClean="0">
              <a:solidFill>
                <a:schemeClr val="bg1"/>
              </a:solidFill>
              <a:effectLst>
                <a:outerShdw blurRad="38100" dist="38100" dir="2700000" algn="tl">
                  <a:srgbClr val="000000">
                    <a:alpha val="43137"/>
                  </a:srgbClr>
                </a:outerShdw>
              </a:effectLst>
              <a:latin typeface="Arial"/>
              <a:cs typeface="Arial"/>
            </a:rPr>
            <a:t>Prospección</a:t>
          </a:r>
          <a:r>
            <a:rPr lang="es-ES" altLang="ja-JP" sz="1600" i="0" kern="1200" noProof="0" smtClean="0">
              <a:solidFill>
                <a:schemeClr val="bg1"/>
              </a:solidFill>
              <a:effectLst>
                <a:outerShdw blurRad="38100" dist="38100" dir="2700000" algn="tl">
                  <a:srgbClr val="000000">
                    <a:alpha val="43137"/>
                  </a:srgbClr>
                </a:outerShdw>
              </a:effectLst>
              <a:latin typeface="Arial"/>
              <a:cs typeface="Arial"/>
            </a:rPr>
            <a:t> realizada </a:t>
          </a:r>
          <a:r>
            <a:rPr lang="es-ES" altLang="ja-JP" sz="1600" i="0" strike="sngStrike" kern="1200" noProof="0" smtClean="0">
              <a:solidFill>
                <a:schemeClr val="bg1"/>
              </a:solidFill>
              <a:effectLst>
                <a:outerShdw blurRad="38100" dist="38100" dir="2700000" algn="tl">
                  <a:srgbClr val="000000">
                    <a:alpha val="43137"/>
                  </a:srgbClr>
                </a:outerShdw>
              </a:effectLst>
              <a:latin typeface="Arial"/>
              <a:cs typeface="Arial"/>
            </a:rPr>
            <a:t>dentro de un </a:t>
          </a:r>
          <a:r>
            <a:rPr lang="es-ES" altLang="ja-JP" sz="1600" b="1" i="0" strike="sngStrike" kern="1200" noProof="0" smtClean="0">
              <a:solidFill>
                <a:schemeClr val="bg1"/>
              </a:solidFill>
              <a:effectLst>
                <a:outerShdw blurRad="38100" dist="38100" dir="2700000" algn="tl">
                  <a:srgbClr val="000000">
                    <a:alpha val="43137"/>
                  </a:srgbClr>
                </a:outerShdw>
              </a:effectLst>
              <a:latin typeface="Arial"/>
              <a:cs typeface="Arial"/>
            </a:rPr>
            <a:t>área</a:t>
          </a:r>
          <a:r>
            <a:rPr lang="es-ES" altLang="ja-JP" sz="1600" i="0" kern="1200" noProof="0" smtClean="0">
              <a:solidFill>
                <a:schemeClr val="bg1"/>
              </a:solidFill>
              <a:effectLst>
                <a:outerShdw blurRad="38100" dist="38100" dir="2700000" algn="tl">
                  <a:srgbClr val="000000">
                    <a:alpha val="43137"/>
                  </a:srgbClr>
                </a:outerShdw>
              </a:effectLst>
              <a:latin typeface="Arial"/>
              <a:cs typeface="Arial"/>
            </a:rPr>
            <a:t> para determinar </a:t>
          </a:r>
          <a:r>
            <a:rPr lang="es-ES" altLang="ja-JP" sz="1600" i="0" strike="sngStrike" kern="1200" noProof="0" smtClean="0">
              <a:solidFill>
                <a:schemeClr val="bg1"/>
              </a:solidFill>
              <a:effectLst>
                <a:outerShdw blurRad="38100" dist="38100" dir="2700000" algn="tl">
                  <a:srgbClr val="000000">
                    <a:alpha val="43137"/>
                  </a:srgbClr>
                </a:outerShdw>
              </a:effectLst>
              <a:latin typeface="Arial"/>
              <a:cs typeface="Arial"/>
            </a:rPr>
            <a:t>si hay </a:t>
          </a:r>
          <a:r>
            <a:rPr lang="es-ES" altLang="ja-JP" sz="1600" b="1" i="0" strike="sngStrike" kern="1200" noProof="0" smtClean="0">
              <a:solidFill>
                <a:schemeClr val="bg1"/>
              </a:solidFill>
              <a:effectLst>
                <a:outerShdw blurRad="38100" dist="38100" dir="2700000" algn="tl">
                  <a:srgbClr val="000000">
                    <a:alpha val="43137"/>
                  </a:srgbClr>
                </a:outerShdw>
              </a:effectLst>
              <a:latin typeface="Arial"/>
              <a:cs typeface="Arial"/>
            </a:rPr>
            <a:t>plagas</a:t>
          </a:r>
          <a:r>
            <a:rPr lang="es-ES" altLang="ja-JP" sz="1600" i="0" strike="sngStrike" kern="1200" noProof="0" smtClean="0">
              <a:solidFill>
                <a:schemeClr val="bg1"/>
              </a:solidFill>
              <a:effectLst>
                <a:outerShdw blurRad="38100" dist="38100" dir="2700000" algn="tl">
                  <a:srgbClr val="000000">
                    <a:alpha val="43137"/>
                  </a:srgbClr>
                </a:outerShdw>
              </a:effectLst>
              <a:latin typeface="Arial"/>
              <a:cs typeface="Arial"/>
            </a:rPr>
            <a:t> presentes </a:t>
          </a:r>
          <a:r>
            <a:rPr lang="es-ES" altLang="ja-JP" sz="1600" i="0" u="sng" strike="noStrike" kern="1200" noProof="0" smtClean="0">
              <a:solidFill>
                <a:schemeClr val="bg1"/>
              </a:solidFill>
              <a:effectLst>
                <a:outerShdw blurRad="38100" dist="38100" dir="2700000" algn="tl">
                  <a:srgbClr val="000000">
                    <a:alpha val="43137"/>
                  </a:srgbClr>
                </a:outerShdw>
              </a:effectLst>
              <a:latin typeface="Arial"/>
              <a:cs typeface="Arial"/>
            </a:rPr>
            <a:t>la presencia o ausencia de </a:t>
          </a:r>
          <a:r>
            <a:rPr lang="es-ES" altLang="ja-JP" sz="1600" b="1" i="0" u="sng" strike="noStrike" kern="1200" noProof="0" smtClean="0">
              <a:solidFill>
                <a:schemeClr val="bg1"/>
              </a:solidFill>
              <a:effectLst>
                <a:outerShdw blurRad="38100" dist="38100" dir="2700000" algn="tl">
                  <a:srgbClr val="000000">
                    <a:alpha val="43137"/>
                  </a:srgbClr>
                </a:outerShdw>
              </a:effectLst>
              <a:latin typeface="Arial"/>
              <a:cs typeface="Arial"/>
            </a:rPr>
            <a:t>plaga</a:t>
          </a:r>
          <a:r>
            <a:rPr lang="es-ES" altLang="ja-JP" sz="1600" b="1" i="0" u="sng" strike="sngStrike" kern="1200" noProof="0" smtClean="0">
              <a:solidFill>
                <a:schemeClr val="bg1"/>
              </a:solidFill>
              <a:effectLst>
                <a:outerShdw blurRad="38100" dist="38100" dir="2700000" algn="tl">
                  <a:srgbClr val="000000">
                    <a:alpha val="43137"/>
                  </a:srgbClr>
                </a:outerShdw>
              </a:effectLst>
              <a:latin typeface="Arial"/>
              <a:cs typeface="Arial"/>
            </a:rPr>
            <a:t>s</a:t>
          </a:r>
          <a:endParaRPr lang="es-ES" sz="1600" b="1" i="0" u="sng" kern="1200" noProof="0">
            <a:solidFill>
              <a:schemeClr val="bg1"/>
            </a:solidFill>
            <a:effectLst>
              <a:outerShdw blurRad="38100" dist="38100" dir="2700000" algn="tl">
                <a:srgbClr val="000000">
                  <a:alpha val="43137"/>
                </a:srgbClr>
              </a:outerShdw>
            </a:effectLst>
            <a:latin typeface="Arial"/>
            <a:cs typeface="Arial"/>
          </a:endParaRPr>
        </a:p>
      </dsp:txBody>
      <dsp:txXfrm>
        <a:off x="0" y="59808"/>
        <a:ext cx="6786153" cy="886288"/>
      </dsp:txXfrm>
    </dsp:sp>
    <dsp:sp modelId="{43050ECD-A3E9-4C47-8FE6-BEA6034E9946}">
      <dsp:nvSpPr>
        <dsp:cNvPr id="0" name=""/>
        <dsp:cNvSpPr/>
      </dsp:nvSpPr>
      <dsp:spPr>
        <a:xfrm>
          <a:off x="0" y="946096"/>
          <a:ext cx="6786153" cy="206972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ts val="300"/>
            </a:spcAft>
            <a:buChar char="••"/>
          </a:pPr>
          <a:r>
            <a:rPr lang="es-ES" sz="1300" kern="1200" noProof="0" dirty="0" smtClean="0"/>
            <a:t>El objetivo de una prospección de detección es determinar si una plaga está presente. Por lo tanto una prospección de detección puede usarse para determinar que una plaga  está ausente.</a:t>
          </a:r>
          <a:endParaRPr lang="es-ES" sz="1300" kern="1200" noProof="0" dirty="0"/>
        </a:p>
        <a:p>
          <a:pPr marL="114300" lvl="1" indent="-114300" algn="l" defTabSz="577850">
            <a:lnSpc>
              <a:spcPct val="90000"/>
            </a:lnSpc>
            <a:spcBef>
              <a:spcPct val="0"/>
            </a:spcBef>
            <a:spcAft>
              <a:spcPts val="300"/>
            </a:spcAft>
            <a:buChar char="••"/>
          </a:pPr>
          <a:r>
            <a:rPr lang="es-ES" sz="1300" kern="1200" noProof="0" dirty="0" smtClean="0">
              <a:solidFill>
                <a:schemeClr val="tx1"/>
              </a:solidFill>
            </a:rPr>
            <a:t>“Si” en la definición ya expresa el concepto de ausencia, pero sin ser tan explícito como en las definiciones de “prospección”, “prospección de delimitación” y “vigilancia”. Por lo tanto, se sugiere reemplazar el condicional "si hay plagas presentes" por la redacción más explícita "la presencia o ausencia de plagas".</a:t>
          </a:r>
          <a:endParaRPr lang="es-ES" sz="1300" kern="1200" noProof="0" dirty="0">
            <a:solidFill>
              <a:schemeClr val="tx1"/>
            </a:solidFill>
          </a:endParaRPr>
        </a:p>
        <a:p>
          <a:pPr marL="114300" lvl="1" indent="-114300" algn="l" defTabSz="577850">
            <a:lnSpc>
              <a:spcPct val="90000"/>
            </a:lnSpc>
            <a:spcBef>
              <a:spcPct val="0"/>
            </a:spcBef>
            <a:spcAft>
              <a:spcPts val="300"/>
            </a:spcAft>
            <a:buChar char="••"/>
          </a:pPr>
          <a:r>
            <a:rPr lang="es-ES" sz="1300" kern="1200" noProof="0" dirty="0" smtClean="0">
              <a:solidFill>
                <a:schemeClr val="tx1"/>
              </a:solidFill>
            </a:rPr>
            <a:t>La definición recientemente revisada de “prospección" incluye la expresión "en un área, lugar de producción o sitio de producción". Como “prospección de detección" se define explícitamente como un subconjunto de “prospección", mencionar el alcance espacial de una prospección de detección sería redundante y, por lo tanto, se elimina la expresión "en un área".</a:t>
          </a:r>
          <a:endParaRPr lang="es-ES" sz="1300" kern="1200" noProof="0" dirty="0">
            <a:solidFill>
              <a:schemeClr val="tx1"/>
            </a:solidFill>
          </a:endParaRPr>
        </a:p>
      </dsp:txBody>
      <dsp:txXfrm>
        <a:off x="0" y="946096"/>
        <a:ext cx="6786153" cy="20697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5254"/>
          <a:ext cx="6786153" cy="9792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s-ES" sz="1600" b="1" kern="1200" noProof="0" dirty="0" smtClean="0">
              <a:effectLst>
                <a:outerShdw blurRad="38100" dist="38100" dir="2700000" algn="tl">
                  <a:srgbClr val="000000">
                    <a:alpha val="43137"/>
                  </a:srgbClr>
                </a:outerShdw>
              </a:effectLst>
              <a:latin typeface="Calibri (body)"/>
              <a:cs typeface="Arial" pitchFamily="34" charset="0"/>
            </a:rPr>
            <a:t>Por mayor información sobre los borradores de Enmiendas a la NIMF 5 2019 y 2020, referirse a:</a:t>
          </a:r>
          <a:endParaRPr lang="es-ES" sz="1600" b="1" kern="1200" noProof="0" dirty="0">
            <a:effectLst>
              <a:outerShdw blurRad="38100" dist="38100" dir="2700000" algn="tl">
                <a:srgbClr val="000000">
                  <a:alpha val="43137"/>
                </a:srgbClr>
              </a:outerShdw>
            </a:effectLst>
          </a:endParaRPr>
        </a:p>
      </dsp:txBody>
      <dsp:txXfrm>
        <a:off x="0" y="5254"/>
        <a:ext cx="6786153" cy="979200"/>
      </dsp:txXfrm>
    </dsp:sp>
    <dsp:sp modelId="{43050ECD-A3E9-4C47-8FE6-BEA6034E9946}">
      <dsp:nvSpPr>
        <dsp:cNvPr id="0" name=""/>
        <dsp:cNvSpPr/>
      </dsp:nvSpPr>
      <dsp:spPr>
        <a:xfrm>
          <a:off x="0" y="984454"/>
          <a:ext cx="6786153" cy="149327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Los informes de las reuniones del </a:t>
          </a:r>
          <a:r>
            <a:rPr lang="es-ES" sz="1600" kern="12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PTG </a:t>
          </a:r>
          <a:r>
            <a:rPr lang="es-ES" sz="1600" kern="12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de diciembre 2018, noviembre </a:t>
          </a:r>
          <a:r>
            <a:rPr lang="es-ES" sz="1600" kern="1200" noProof="0" dirty="0" smtClean="0">
              <a:solidFill>
                <a:schemeClr val="tx1"/>
              </a:solidFill>
            </a:rPr>
            <a:t>2019 y diciembre 2020</a:t>
          </a:r>
          <a:endParaRPr lang="es-ES" sz="1600" kern="1200" noProof="0" dirty="0">
            <a:solidFill>
              <a:schemeClr val="tx1"/>
            </a:solidFill>
          </a:endParaRPr>
        </a:p>
        <a:p>
          <a:pPr marL="171450" lvl="1" indent="-171450" algn="l" defTabSz="711200">
            <a:lnSpc>
              <a:spcPct val="90000"/>
            </a:lnSpc>
            <a:spcBef>
              <a:spcPct val="0"/>
            </a:spcBef>
            <a:spcAft>
              <a:spcPct val="15000"/>
            </a:spcAft>
            <a:buChar char="••"/>
          </a:pPr>
          <a:r>
            <a:rPr lang="es-ES" sz="1600" kern="12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El informe de la reunión del CN de mayo de 2019 y la revisión en el OCS de Abril-Mayo </a:t>
          </a:r>
          <a:r>
            <a:rPr lang="es-ES" sz="1600" kern="1200" noProof="0" dirty="0" smtClean="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de 2020</a:t>
          </a:r>
          <a:endParaRPr lang="es-ES" sz="1600" kern="1200" noProof="0" dirty="0">
            <a:solidFill>
              <a:schemeClr val="tx1"/>
            </a:solidFill>
          </a:endParaRPr>
        </a:p>
        <a:p>
          <a:pPr marL="171450" lvl="1" indent="-171450" algn="l" defTabSz="711200">
            <a:lnSpc>
              <a:spcPct val="90000"/>
            </a:lnSpc>
            <a:spcBef>
              <a:spcPct val="0"/>
            </a:spcBef>
            <a:spcAft>
              <a:spcPct val="15000"/>
            </a:spcAft>
            <a:buChar char="••"/>
          </a:pPr>
          <a:r>
            <a:rPr lang="es-ES" sz="1600" kern="1200" noProof="0" dirty="0" smtClean="0">
              <a:solidFill>
                <a:schemeClr val="tx1"/>
              </a:solidFill>
              <a:hlinkClick xmlns:r="http://schemas.openxmlformats.org/officeDocument/2006/relationships" r:id="rId2">
                <a:extLst>
                  <a:ext uri="{A12FA001-AC4F-418D-AE19-62706E023703}">
                    <ahyp:hlinkClr xmlns="" xmlns:ahyp="http://schemas.microsoft.com/office/drawing/2018/hyperlinkcolor" val="tx"/>
                  </a:ext>
                </a:extLst>
              </a:hlinkClick>
            </a:rPr>
            <a:t>El informe de la reunión del CN-7 de mayo 2021</a:t>
          </a:r>
          <a:endParaRPr lang="es-ES" sz="1600" kern="1200" noProof="0" dirty="0">
            <a:solidFill>
              <a:schemeClr val="tx1"/>
            </a:solidFill>
          </a:endParaRPr>
        </a:p>
      </dsp:txBody>
      <dsp:txXfrm>
        <a:off x="0" y="984454"/>
        <a:ext cx="6786153" cy="149327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5ABDD2E2-DE30-4F5D-9D2E-26B9AC95DBA1}" type="datetimeFigureOut">
              <a:rPr lang="ru-RU" smtClean="0"/>
              <a:pPr/>
              <a:t>08.08.2021</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CFEC6BDB-A580-43C2-93AA-25CD6942CD0F}" type="slidenum">
              <a:rPr lang="ru-RU" smtClean="0"/>
              <a:pPr/>
              <a:t>‹#›</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s-ES" altLang="ja-JP" sz="1000" noProof="0" dirty="0" smtClean="0">
                <a:solidFill>
                  <a:schemeClr val="tx1"/>
                </a:solidFill>
              </a:rPr>
              <a:t>El Glosario se actualiza constantemente. Esto puede involucrar</a:t>
            </a:r>
            <a:r>
              <a:rPr lang="es-ES" altLang="ja-JP" sz="1000" baseline="0" noProof="0" dirty="0" smtClean="0">
                <a:solidFill>
                  <a:schemeClr val="tx1"/>
                </a:solidFill>
              </a:rPr>
              <a:t> adiciones, revisiones o eliminaciones de términos</a:t>
            </a:r>
            <a:r>
              <a:rPr lang="es-ES" altLang="ja-JP" sz="1000" noProof="0" dirty="0" smtClean="0">
                <a:solidFill>
                  <a:schemeClr val="tx1"/>
                </a:solidFill>
              </a:rPr>
              <a:t>.</a:t>
            </a:r>
          </a:p>
          <a:p>
            <a:pPr indent="-456514">
              <a:spcAft>
                <a:spcPts val="600"/>
              </a:spcAft>
            </a:pPr>
            <a:r>
              <a:rPr lang="es-ES" altLang="ja-JP" sz="1000" noProof="0" dirty="0" smtClean="0">
                <a:solidFill>
                  <a:schemeClr val="tx1"/>
                </a:solidFill>
              </a:rPr>
              <a:t>Debido a esto, hay que asegurarse siempre de usar únicamente la ultima versión del Glosario. Disponible</a:t>
            </a:r>
            <a:r>
              <a:rPr lang="es-ES" altLang="ja-JP" sz="1000" baseline="0" noProof="0" dirty="0" smtClean="0">
                <a:solidFill>
                  <a:schemeClr val="tx1"/>
                </a:solidFill>
              </a:rPr>
              <a:t> en el PFI</a:t>
            </a:r>
            <a:r>
              <a:rPr lang="es-ES" altLang="ja-JP" sz="1000" noProof="0" dirty="0" smtClean="0">
                <a:solidFill>
                  <a:schemeClr val="tx1"/>
                </a:solidFill>
              </a:rPr>
              <a:t>, en</a:t>
            </a:r>
            <a:r>
              <a:rPr lang="es-ES" altLang="ja-JP" sz="1000" baseline="0" noProof="0" dirty="0" smtClean="0">
                <a:solidFill>
                  <a:schemeClr val="tx1"/>
                </a:solidFill>
              </a:rPr>
              <a:t> la página de las normas adoptadas</a:t>
            </a:r>
            <a:r>
              <a:rPr lang="es-ES" altLang="ja-JP" sz="1000" noProof="0" dirty="0" smtClean="0">
                <a:solidFill>
                  <a:schemeClr val="tx1"/>
                </a:solidFill>
              </a:rPr>
              <a:t>: https://www.ippc.int/en/core-activities/standards-setting/ispms/ .</a:t>
            </a:r>
          </a:p>
          <a:p>
            <a:pPr indent="-456514">
              <a:spcAft>
                <a:spcPts val="600"/>
              </a:spcAft>
            </a:pPr>
            <a:r>
              <a:rPr lang="es-ES" altLang="ja-JP" sz="1000" noProof="0" dirty="0" smtClean="0">
                <a:solidFill>
                  <a:schemeClr val="tx1"/>
                </a:solidFill>
              </a:rPr>
              <a:t>En el Borrador</a:t>
            </a:r>
            <a:r>
              <a:rPr lang="es-ES" altLang="ja-JP" sz="1000" baseline="0" noProof="0" dirty="0" smtClean="0">
                <a:solidFill>
                  <a:schemeClr val="tx1"/>
                </a:solidFill>
              </a:rPr>
              <a:t> </a:t>
            </a:r>
            <a:r>
              <a:rPr lang="es-ES" altLang="ja-JP" sz="1000" noProof="0" dirty="0" smtClean="0">
                <a:solidFill>
                  <a:schemeClr val="tx1"/>
                </a:solidFill>
              </a:rPr>
              <a:t>2019 y 2020 de Enmiendas a la NIMF 5, las propuestas son: ninguna adición, una eliminación y dos revisiones. </a:t>
            </a:r>
          </a:p>
          <a:p>
            <a:pPr indent="-456514">
              <a:spcAft>
                <a:spcPts val="600"/>
              </a:spcAft>
            </a:pPr>
            <a:r>
              <a:rPr lang="es-ES" altLang="ja-JP" sz="1000" noProof="0" dirty="0" smtClean="0">
                <a:solidFill>
                  <a:schemeClr val="tx1"/>
                </a:solidFill>
              </a:rPr>
              <a:t>El Panel Técnico del Glosario</a:t>
            </a:r>
            <a:r>
              <a:rPr lang="es-ES" altLang="ja-JP" sz="1000" baseline="0" noProof="0" dirty="0" smtClean="0">
                <a:solidFill>
                  <a:schemeClr val="tx1"/>
                </a:solidFill>
              </a:rPr>
              <a:t> (PTG) propuso en el borrador 2019 la enmienda 9 del término “prospección de detección” en diciembre de 2018, y las enmiendas 2020 de los otros términos en Noviembre de 2019.</a:t>
            </a:r>
          </a:p>
          <a:p>
            <a:pPr indent="-456514">
              <a:spcAft>
                <a:spcPts val="600"/>
              </a:spcAft>
            </a:pPr>
            <a:r>
              <a:rPr lang="es-ES" altLang="ja-JP" sz="1000" baseline="0" noProof="0" dirty="0" smtClean="0">
                <a:solidFill>
                  <a:schemeClr val="tx1"/>
                </a:solidFill>
              </a:rPr>
              <a:t>Como el borrador de enmiendas a la NIMF 5 de 2019 contiene solamente un término (“prospección de detección”), la Secretaría sugirió que a discreción del CN , se postergara la consulta de las enmiendas 2019 para el 2020</a:t>
            </a:r>
            <a:endParaRPr lang="es-ES" altLang="ja-JP" sz="1000" noProof="0" dirty="0" smtClean="0">
              <a:solidFill>
                <a:schemeClr val="tx1"/>
              </a:solidFill>
            </a:endParaRPr>
          </a:p>
          <a:p>
            <a:pPr indent="-456514">
              <a:spcAft>
                <a:spcPts val="600"/>
              </a:spcAft>
            </a:pPr>
            <a:r>
              <a:rPr lang="es-ES" altLang="ja-JP" sz="1000" noProof="0" dirty="0" smtClean="0">
                <a:solidFill>
                  <a:schemeClr val="tx1"/>
                </a:solidFill>
              </a:rPr>
              <a:t>El Comité de Normas (CN) aprobó</a:t>
            </a:r>
            <a:r>
              <a:rPr lang="es-ES" altLang="ja-JP" sz="1000" baseline="0" noProof="0" dirty="0" smtClean="0">
                <a:solidFill>
                  <a:schemeClr val="tx1"/>
                </a:solidFill>
              </a:rPr>
              <a:t> las enmiendas 2019 para primera consulta en su reunión de mayo de 2019. El CN revisó las enmiendas </a:t>
            </a:r>
            <a:r>
              <a:rPr lang="es-ES" sz="1000" kern="1200" noProof="0" dirty="0" smtClean="0">
                <a:solidFill>
                  <a:schemeClr val="tx1"/>
                </a:solidFill>
                <a:effectLst/>
                <a:latin typeface="+mn-lt"/>
                <a:ea typeface="+mn-ea"/>
                <a:cs typeface="+mn-cs"/>
              </a:rPr>
              <a:t>2020 vía</a:t>
            </a:r>
            <a:r>
              <a:rPr lang="es-ES" sz="1000" kern="1200" baseline="0" noProof="0" dirty="0" smtClean="0">
                <a:solidFill>
                  <a:schemeClr val="tx1"/>
                </a:solidFill>
                <a:effectLst/>
                <a:latin typeface="+mn-lt"/>
                <a:ea typeface="+mn-ea"/>
                <a:cs typeface="+mn-cs"/>
              </a:rPr>
              <a:t> el Sistema de Comentarios en línea (OCS por su sigla en inglés) en abril </a:t>
            </a:r>
            <a:r>
              <a:rPr lang="es-ES" sz="1000" kern="1200" noProof="0" dirty="0" smtClean="0">
                <a:solidFill>
                  <a:schemeClr val="tx1"/>
                </a:solidFill>
                <a:effectLst/>
                <a:latin typeface="+mn-lt"/>
                <a:ea typeface="+mn-ea"/>
                <a:cs typeface="+mn-cs"/>
              </a:rPr>
              <a:t>2020 (para reemplazar</a:t>
            </a:r>
            <a:r>
              <a:rPr lang="es-ES" sz="1000" kern="1200" baseline="0" noProof="0" dirty="0" smtClean="0">
                <a:solidFill>
                  <a:schemeClr val="tx1"/>
                </a:solidFill>
                <a:effectLst/>
                <a:latin typeface="+mn-lt"/>
                <a:ea typeface="+mn-ea"/>
                <a:cs typeface="+mn-cs"/>
              </a:rPr>
              <a:t> la reunión </a:t>
            </a:r>
            <a:r>
              <a:rPr lang="es-ES" sz="1000" kern="1200" noProof="0" dirty="0" smtClean="0">
                <a:solidFill>
                  <a:schemeClr val="tx1"/>
                </a:solidFill>
                <a:effectLst/>
                <a:latin typeface="+mn-lt"/>
                <a:ea typeface="+mn-ea"/>
                <a:cs typeface="+mn-cs"/>
              </a:rPr>
              <a:t>2020-05 CN) y</a:t>
            </a:r>
            <a:r>
              <a:rPr lang="es-ES" sz="1000" kern="1200" baseline="0" noProof="0" dirty="0" smtClean="0">
                <a:solidFill>
                  <a:schemeClr val="tx1"/>
                </a:solidFill>
                <a:effectLst/>
                <a:latin typeface="+mn-lt"/>
                <a:ea typeface="+mn-ea"/>
                <a:cs typeface="+mn-cs"/>
              </a:rPr>
              <a:t> las aprobó para primera consulta </a:t>
            </a:r>
            <a:r>
              <a:rPr lang="es-ES" sz="1000" kern="1200" noProof="0" dirty="0" smtClean="0">
                <a:solidFill>
                  <a:schemeClr val="tx1"/>
                </a:solidFill>
                <a:effectLst/>
                <a:latin typeface="+mn-lt"/>
                <a:ea typeface="+mn-ea"/>
                <a:cs typeface="+mn-cs"/>
              </a:rPr>
              <a:t>vía e-</a:t>
            </a:r>
            <a:r>
              <a:rPr lang="es-ES" sz="1000" kern="1200" noProof="0" dirty="0" err="1" smtClean="0">
                <a:solidFill>
                  <a:schemeClr val="tx1"/>
                </a:solidFill>
                <a:effectLst/>
                <a:latin typeface="+mn-lt"/>
                <a:ea typeface="+mn-ea"/>
                <a:cs typeface="+mn-cs"/>
              </a:rPr>
              <a:t>decision</a:t>
            </a:r>
            <a:r>
              <a:rPr lang="es-ES" sz="1000" kern="1200" noProof="0" dirty="0" smtClean="0">
                <a:solidFill>
                  <a:schemeClr val="tx1"/>
                </a:solidFill>
                <a:effectLst/>
                <a:latin typeface="+mn-lt"/>
                <a:ea typeface="+mn-ea"/>
                <a:cs typeface="+mn-cs"/>
              </a:rPr>
              <a:t> en mayo 2020.</a:t>
            </a:r>
          </a:p>
          <a:p>
            <a:pPr indent="-456514">
              <a:spcAft>
                <a:spcPts val="600"/>
              </a:spcAft>
            </a:pPr>
            <a:r>
              <a:rPr lang="es-ES" altLang="ja-JP" sz="1000" kern="1200" noProof="0" dirty="0" smtClean="0">
                <a:solidFill>
                  <a:srgbClr val="FF0000"/>
                </a:solidFill>
                <a:effectLst/>
                <a:latin typeface="+mn-lt"/>
                <a:ea typeface="+mn-ea"/>
                <a:cs typeface="+mn-cs"/>
              </a:rPr>
              <a:t>La primera consulta se realizó entre el 1</a:t>
            </a:r>
            <a:r>
              <a:rPr lang="es-ES" altLang="ja-JP" sz="1000" kern="1200" baseline="0" noProof="0" dirty="0" smtClean="0">
                <a:solidFill>
                  <a:srgbClr val="FF0000"/>
                </a:solidFill>
                <a:effectLst/>
                <a:latin typeface="+mn-lt"/>
                <a:ea typeface="+mn-ea"/>
                <a:cs typeface="+mn-cs"/>
              </a:rPr>
              <a:t> Julio al 30 Septiembre de 2020.</a:t>
            </a:r>
          </a:p>
          <a:p>
            <a:pPr indent="-456514">
              <a:spcAft>
                <a:spcPts val="600"/>
              </a:spcAft>
            </a:pPr>
            <a:r>
              <a:rPr lang="es-ES" altLang="ja-JP" sz="1000" kern="1200" baseline="0" noProof="0" dirty="0" smtClean="0">
                <a:solidFill>
                  <a:srgbClr val="FF0000"/>
                </a:solidFill>
                <a:effectLst/>
                <a:latin typeface="+mn-lt"/>
                <a:ea typeface="+mn-ea"/>
                <a:cs typeface="+mn-cs"/>
              </a:rPr>
              <a:t>El PTG en su reunión de diciembre de 2020 revisó los comentarios recibidos en la primera consulta e hizo una nueva propuesta que fue enmendada por el CN-7 en mayo 2021. La segunda consulta se está realizando entre el 1 Julio y el 30 Septiembre 2021.</a:t>
            </a:r>
            <a:endParaRPr lang="es-ES" altLang="ja-JP" sz="1000" noProof="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2757183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14" indent="-456514">
              <a:lnSpc>
                <a:spcPct val="90000"/>
              </a:lnSpc>
              <a:buFont typeface="Arial" charset="0"/>
              <a:buChar char="•"/>
            </a:pPr>
            <a:r>
              <a:rPr lang="es-ES" altLang="ja-JP" sz="1000" noProof="0" dirty="0" smtClean="0"/>
              <a:t>Adición:</a:t>
            </a:r>
          </a:p>
          <a:p>
            <a:pPr marL="456514" indent="-456514">
              <a:lnSpc>
                <a:spcPct val="90000"/>
              </a:lnSpc>
            </a:pPr>
            <a:r>
              <a:rPr lang="es-ES" altLang="ja-JP" sz="1000" noProof="0" dirty="0" smtClean="0"/>
              <a:t>	- [ninguna]</a:t>
            </a:r>
          </a:p>
          <a:p>
            <a:pPr marL="456514" indent="-456514">
              <a:lnSpc>
                <a:spcPct val="90000"/>
              </a:lnSpc>
            </a:pPr>
            <a:endParaRPr lang="es-ES" altLang="ja-JP" sz="1000" noProof="0" dirty="0" smtClean="0"/>
          </a:p>
          <a:p>
            <a:pPr marL="456514" indent="-456514">
              <a:lnSpc>
                <a:spcPct val="90000"/>
              </a:lnSpc>
              <a:buFont typeface="Arial" charset="0"/>
              <a:buChar char="•"/>
            </a:pPr>
            <a:r>
              <a:rPr lang="es-ES" altLang="ja-JP" sz="1000" noProof="0" dirty="0" smtClean="0"/>
              <a:t>Eliminación:</a:t>
            </a:r>
          </a:p>
          <a:p>
            <a:pPr marL="456514" indent="-456514">
              <a:lnSpc>
                <a:spcPct val="90000"/>
              </a:lnSpc>
            </a:pPr>
            <a:r>
              <a:rPr lang="es-ES" altLang="ja-JP" sz="1000" noProof="0" dirty="0" smtClean="0"/>
              <a:t>	- “incidencia”</a:t>
            </a:r>
          </a:p>
          <a:p>
            <a:pPr marL="456514" indent="-456514" defTabSz="913028">
              <a:lnSpc>
                <a:spcPct val="90000"/>
              </a:lnSpc>
              <a:defRPr/>
            </a:pPr>
            <a:r>
              <a:rPr lang="es-ES" altLang="ja-JP" sz="1000" noProof="0" dirty="0" smtClean="0"/>
              <a:t>	</a:t>
            </a:r>
          </a:p>
          <a:p>
            <a:pPr marL="456514" indent="-456514">
              <a:lnSpc>
                <a:spcPct val="90000"/>
              </a:lnSpc>
              <a:buFont typeface="Arial" charset="0"/>
              <a:buChar char="•"/>
            </a:pPr>
            <a:r>
              <a:rPr lang="es-ES" altLang="ja-JP" sz="1000" noProof="0" dirty="0" smtClean="0"/>
              <a:t>Revisiones:</a:t>
            </a:r>
          </a:p>
          <a:p>
            <a:pPr marL="456514" indent="-456514" defTabSz="913028">
              <a:lnSpc>
                <a:spcPct val="90000"/>
              </a:lnSpc>
              <a:defRPr/>
            </a:pPr>
            <a:r>
              <a:rPr lang="es-ES" altLang="ja-JP" sz="1000" noProof="0" dirty="0" smtClean="0"/>
              <a:t>	- “acción</a:t>
            </a:r>
            <a:r>
              <a:rPr lang="es-ES" altLang="ja-JP" sz="1000" baseline="0" noProof="0" dirty="0" smtClean="0"/>
              <a:t> de emergencia</a:t>
            </a:r>
            <a:r>
              <a:rPr lang="es-ES" altLang="ja-JP" sz="1000" noProof="0" dirty="0" smtClean="0"/>
              <a:t>”</a:t>
            </a:r>
          </a:p>
          <a:p>
            <a:pPr marL="456514" indent="-456514">
              <a:lnSpc>
                <a:spcPct val="90000"/>
              </a:lnSpc>
            </a:pPr>
            <a:r>
              <a:rPr lang="es-ES" altLang="ja-JP" sz="1000" noProof="0" dirty="0" smtClean="0"/>
              <a:t>	</a:t>
            </a:r>
            <a:r>
              <a:rPr lang="es-ES" altLang="ja-JP" sz="1000" noProof="0" dirty="0" smtClean="0">
                <a:solidFill>
                  <a:srgbClr val="FF0000"/>
                </a:solidFill>
              </a:rPr>
              <a:t>- </a:t>
            </a:r>
            <a:r>
              <a:rPr lang="es-ES" altLang="ja-JP" sz="1000" strike="sngStrike" noProof="0" dirty="0" smtClean="0">
                <a:solidFill>
                  <a:srgbClr val="FF0000"/>
                </a:solidFill>
              </a:rPr>
              <a:t>“aprobación (de un envío”</a:t>
            </a:r>
            <a:r>
              <a:rPr lang="es-ES" altLang="ja-JP" sz="1000" strike="noStrike" noProof="0" dirty="0" smtClean="0">
                <a:solidFill>
                  <a:srgbClr val="FF0000"/>
                </a:solidFill>
              </a:rPr>
              <a:t> (véase Enmiendas 2021 a la NIMF 5)</a:t>
            </a:r>
            <a:endParaRPr lang="es-ES" altLang="ja-JP" sz="1000" strike="sngStrike" noProof="0" dirty="0" smtClean="0">
              <a:solidFill>
                <a:srgbClr val="FF0000"/>
              </a:solidFill>
            </a:endParaRPr>
          </a:p>
          <a:p>
            <a:pPr marL="456514" indent="-456514">
              <a:lnSpc>
                <a:spcPct val="90000"/>
              </a:lnSpc>
            </a:pPr>
            <a:r>
              <a:rPr lang="es-ES" altLang="ja-JP" sz="1000" noProof="0" dirty="0" smtClean="0"/>
              <a:t>	- “prospección</a:t>
            </a:r>
            <a:r>
              <a:rPr lang="es-ES" altLang="ja-JP" sz="1000" baseline="0" noProof="0" dirty="0" smtClean="0"/>
              <a:t> de detección</a:t>
            </a:r>
            <a:r>
              <a:rPr lang="es-ES" altLang="ja-JP" sz="1000" noProof="0" dirty="0" smtClean="0"/>
              <a:t>”</a:t>
            </a:r>
            <a:endParaRPr lang="es-ES" altLang="ja-JP" sz="1000" noProof="0" dirty="0"/>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1656353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s-ES" sz="1000" kern="1200" noProof="0" dirty="0" smtClean="0">
                <a:solidFill>
                  <a:schemeClr val="tx1"/>
                </a:solidFill>
                <a:effectLst/>
                <a:latin typeface="+mn-lt"/>
                <a:ea typeface="+mn-ea"/>
                <a:cs typeface="+mn-cs"/>
              </a:rPr>
              <a:t>La definición actual del Glosario de “incidencia”, aunque encaja bien con el uso del término en la protección vegetal, corresponde a la definición epidemiológica de “prevalencia” tal como se usa en salud humana y animal. Por ejemplo, TERMIUM Plus define los dos términos de la siguiente manera para el campo de asunto “Estadísticas; Epidemiología; Medicina general, higiene y salud ”:</a:t>
            </a:r>
          </a:p>
          <a:p>
            <a:pPr marL="0" lvl="0" indent="0">
              <a:buFont typeface="Courier New" panose="02070309020205020404" pitchFamily="49" charset="0"/>
              <a:buNone/>
            </a:pPr>
            <a:r>
              <a:rPr lang="es-ES" sz="1000" u="none" kern="1200" baseline="0" noProof="0" dirty="0" smtClean="0">
                <a:solidFill>
                  <a:schemeClr val="tx1"/>
                </a:solidFill>
                <a:effectLst/>
                <a:latin typeface="+mn-lt"/>
                <a:ea typeface="+mn-ea"/>
                <a:cs typeface="+mn-cs"/>
              </a:rPr>
              <a:t>     - </a:t>
            </a:r>
            <a:r>
              <a:rPr lang="es-ES" sz="1000" u="sng" kern="1200" noProof="0" dirty="0" smtClean="0">
                <a:solidFill>
                  <a:schemeClr val="tx1"/>
                </a:solidFill>
                <a:effectLst/>
                <a:latin typeface="+mn-lt"/>
                <a:ea typeface="+mn-ea"/>
                <a:cs typeface="+mn-cs"/>
              </a:rPr>
              <a:t>incidencia:</a:t>
            </a:r>
            <a:r>
              <a:rPr lang="es-ES" sz="1000" kern="1200" noProof="0" dirty="0" smtClean="0">
                <a:solidFill>
                  <a:schemeClr val="tx1"/>
                </a:solidFill>
                <a:effectLst/>
                <a:latin typeface="+mn-lt"/>
                <a:ea typeface="+mn-ea"/>
                <a:cs typeface="+mn-cs"/>
              </a:rPr>
              <a:t> El número de casos nuevos de una enfermedad o afección en una población en riesgo durante un período determinado, generalmente un año.;</a:t>
            </a:r>
            <a:r>
              <a:rPr lang="es-ES" sz="1000" u="sng" kern="1200" noProof="0" dirty="0" smtClean="0">
                <a:solidFill>
                  <a:schemeClr val="tx1"/>
                </a:solidFill>
                <a:effectLst/>
                <a:latin typeface="+mn-lt"/>
                <a:ea typeface="+mn-ea"/>
                <a:cs typeface="+mn-cs"/>
              </a:rPr>
              <a:t> </a:t>
            </a:r>
            <a:endParaRPr lang="es-ES" sz="1000" kern="1200" noProof="0" dirty="0" smtClean="0">
              <a:solidFill>
                <a:schemeClr val="tx1"/>
              </a:solidFill>
              <a:effectLst/>
              <a:latin typeface="+mn-lt"/>
              <a:ea typeface="+mn-ea"/>
              <a:cs typeface="+mn-cs"/>
            </a:endParaRPr>
          </a:p>
          <a:p>
            <a:pPr lvl="0"/>
            <a:r>
              <a:rPr lang="es-ES" sz="1000" u="none" strike="noStrike" kern="1200" baseline="0" noProof="0" dirty="0" smtClean="0">
                <a:solidFill>
                  <a:schemeClr val="tx1"/>
                </a:solidFill>
                <a:effectLst/>
                <a:latin typeface="+mn-lt"/>
                <a:ea typeface="+mn-ea"/>
                <a:cs typeface="+mn-cs"/>
              </a:rPr>
              <a:t>     - </a:t>
            </a:r>
            <a:r>
              <a:rPr lang="es-ES" sz="1000" u="sng" kern="1200" noProof="0" dirty="0" smtClean="0">
                <a:solidFill>
                  <a:schemeClr val="tx1"/>
                </a:solidFill>
                <a:effectLst/>
                <a:latin typeface="+mn-lt"/>
                <a:ea typeface="+mn-ea"/>
                <a:cs typeface="+mn-cs"/>
              </a:rPr>
              <a:t>prevalencia: </a:t>
            </a:r>
            <a:r>
              <a:rPr lang="es-ES" sz="1000" kern="1200" noProof="0" dirty="0" smtClean="0">
                <a:solidFill>
                  <a:schemeClr val="tx1"/>
                </a:solidFill>
                <a:effectLst/>
                <a:latin typeface="+mn-lt"/>
                <a:ea typeface="+mn-ea"/>
                <a:cs typeface="+mn-cs"/>
              </a:rPr>
              <a:t>El número de personas en una población con una enfermedad o afección específica en un momento dado, generalmente expresado como una proporción del número de personas afectadas con respecto a la población total.</a:t>
            </a:r>
          </a:p>
          <a:p>
            <a:pPr marL="171450" lvl="0" indent="-171450">
              <a:buFont typeface="Arial" panose="020B0604020202020204" pitchFamily="34" charset="0"/>
              <a:buChar char="•"/>
            </a:pPr>
            <a:r>
              <a:rPr lang="es-ES" sz="1000" kern="1200" noProof="0" dirty="0" smtClean="0">
                <a:solidFill>
                  <a:schemeClr val="tx1"/>
                </a:solidFill>
                <a:effectLst/>
                <a:latin typeface="+mn-lt"/>
                <a:ea typeface="+mn-ea"/>
                <a:cs typeface="+mn-cs"/>
              </a:rPr>
              <a:t>El significado general de "incidencia" en los diccionarios convencionales es coherente con su definición del glosario que simplemente hace que el término sea más específico para la protección de las plantas;</a:t>
            </a:r>
          </a:p>
          <a:p>
            <a:pPr marL="171450" lvl="0" indent="-171450">
              <a:buFont typeface="Arial" panose="020B0604020202020204" pitchFamily="34" charset="0"/>
              <a:buChar char="•"/>
            </a:pPr>
            <a:r>
              <a:rPr lang="es-ES" sz="1000" kern="1200" noProof="0" dirty="0" smtClean="0">
                <a:solidFill>
                  <a:schemeClr val="tx1"/>
                </a:solidFill>
                <a:effectLst/>
                <a:latin typeface="+mn-lt"/>
                <a:ea typeface="+mn-ea"/>
                <a:cs typeface="+mn-cs"/>
              </a:rPr>
              <a:t>Por lo tanto, se propone que el término "incidencia" se elimine del Glosario y que los términos "prevalencia" e "incidencia" se utilicen en el sentido común del diccionario.</a:t>
            </a:r>
            <a:endParaRPr lang="es-ES" sz="10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583713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389643"/>
          </a:xfrm>
        </p:spPr>
        <p:txBody>
          <a:bodyPr/>
          <a:lstStyle/>
          <a:p>
            <a:pPr marL="171450" lvl="0" indent="-171450">
              <a:buFont typeface="Arial" panose="020B0604020202020204" pitchFamily="34" charset="0"/>
              <a:buChar char="•"/>
            </a:pPr>
            <a:r>
              <a:rPr lang="es-ES" sz="900" kern="1200" dirty="0" smtClean="0">
                <a:solidFill>
                  <a:schemeClr val="tx1"/>
                </a:solidFill>
                <a:effectLst/>
                <a:latin typeface="+mn-lt"/>
                <a:ea typeface="+mn-ea"/>
                <a:cs typeface="+mn-cs"/>
              </a:rPr>
              <a:t>Es necesario reemplazar</a:t>
            </a:r>
            <a:r>
              <a:rPr lang="es-ES" sz="900" kern="1200" baseline="0" dirty="0" smtClean="0">
                <a:solidFill>
                  <a:schemeClr val="tx1"/>
                </a:solidFill>
                <a:effectLst/>
                <a:latin typeface="+mn-lt"/>
                <a:ea typeface="+mn-ea"/>
                <a:cs typeface="+mn-cs"/>
              </a:rPr>
              <a:t> “fitosanitaria” con “oficial” , para clarificar que una acción de emergencia puede estar dirigida tanto a plagas reglamentadas como a plagas no reglamentadas, y al mismo tiempo mantener la noción que cualquier acción de emergencia debe llevarse a cabo bajo la autoridad de la ONPF.</a:t>
            </a:r>
            <a:r>
              <a:rPr lang="es-ES" sz="900" kern="1200" dirty="0" smtClean="0">
                <a:solidFill>
                  <a:schemeClr val="tx1"/>
                </a:solidFill>
                <a:effectLst/>
                <a:latin typeface="+mn-lt"/>
                <a:ea typeface="+mn-ea"/>
                <a:cs typeface="+mn-cs"/>
              </a:rPr>
              <a:t> </a:t>
            </a:r>
          </a:p>
          <a:p>
            <a:pPr marL="171450" lvl="0" indent="-171450">
              <a:buFont typeface="Arial" panose="020B0604020202020204" pitchFamily="34" charset="0"/>
              <a:buChar char="•"/>
            </a:pPr>
            <a:r>
              <a:rPr lang="es-ES" sz="900" kern="1200" dirty="0" smtClean="0">
                <a:solidFill>
                  <a:schemeClr val="tx1"/>
                </a:solidFill>
                <a:effectLst/>
                <a:latin typeface="+mn-lt"/>
                <a:ea typeface="+mn-ea"/>
                <a:cs typeface="+mn-cs"/>
              </a:rPr>
              <a:t>Se propone reemplazar</a:t>
            </a:r>
            <a:r>
              <a:rPr lang="es-ES" sz="900" kern="1200" baseline="0" dirty="0" smtClean="0">
                <a:solidFill>
                  <a:schemeClr val="tx1"/>
                </a:solidFill>
                <a:effectLst/>
                <a:latin typeface="+mn-lt"/>
                <a:ea typeface="+mn-ea"/>
                <a:cs typeface="+mn-cs"/>
              </a:rPr>
              <a:t> </a:t>
            </a:r>
            <a:r>
              <a:rPr lang="es-ES" sz="900" kern="1200" dirty="0" smtClean="0">
                <a:solidFill>
                  <a:schemeClr val="tx1"/>
                </a:solidFill>
                <a:effectLst/>
                <a:latin typeface="+mn-lt"/>
                <a:ea typeface="+mn-ea"/>
                <a:cs typeface="+mn-cs"/>
              </a:rPr>
              <a:t>en la definición “acción” con “operación” por consistencia con la definición de “acción fitosanitaria”, la cual está definida en el Glosario como “una operación oficial, tal como inspección, prueba,</a:t>
            </a:r>
            <a:r>
              <a:rPr lang="es-ES" sz="900" kern="1200" baseline="0" dirty="0" smtClean="0">
                <a:solidFill>
                  <a:schemeClr val="tx1"/>
                </a:solidFill>
                <a:effectLst/>
                <a:latin typeface="+mn-lt"/>
                <a:ea typeface="+mn-ea"/>
                <a:cs typeface="+mn-cs"/>
              </a:rPr>
              <a:t> vigilancia o tratamiento llevada a cabo para implementar medidas fitosanitarias</a:t>
            </a:r>
            <a:r>
              <a:rPr lang="es-ES" sz="9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s-ES" sz="900" kern="1200" noProof="0" dirty="0" smtClean="0">
                <a:solidFill>
                  <a:srgbClr val="FF0000"/>
                </a:solidFill>
                <a:effectLst/>
                <a:latin typeface="+mn-lt"/>
                <a:ea typeface="+mn-ea"/>
                <a:cs typeface="+mn-cs"/>
              </a:rPr>
              <a:t>Además de</a:t>
            </a:r>
            <a:r>
              <a:rPr lang="es-ES" sz="900" kern="1200" baseline="0" noProof="0" dirty="0" smtClean="0">
                <a:solidFill>
                  <a:srgbClr val="FF0000"/>
                </a:solidFill>
                <a:effectLst/>
                <a:latin typeface="+mn-lt"/>
                <a:ea typeface="+mn-ea"/>
                <a:cs typeface="+mn-cs"/>
              </a:rPr>
              <a:t> reemplazo de </a:t>
            </a:r>
            <a:r>
              <a:rPr lang="es-ES" sz="900" kern="1200" noProof="0" dirty="0" smtClean="0">
                <a:solidFill>
                  <a:srgbClr val="FF0000"/>
                </a:solidFill>
                <a:effectLst/>
                <a:latin typeface="+mn-lt"/>
                <a:ea typeface="+mn-ea"/>
                <a:cs typeface="+mn-cs"/>
              </a:rPr>
              <a:t>« fitosanitaria » con « oficial », se agrega texto para descri</a:t>
            </a:r>
            <a:r>
              <a:rPr lang="es-ES" sz="900" kern="1200" baseline="0" noProof="0" dirty="0" smtClean="0">
                <a:solidFill>
                  <a:srgbClr val="FF0000"/>
                </a:solidFill>
                <a:effectLst/>
                <a:latin typeface="+mn-lt"/>
                <a:ea typeface="+mn-ea"/>
                <a:cs typeface="+mn-cs"/>
              </a:rPr>
              <a:t>bir explícitamente el propósito de una acción de emergencia, es decir «prevenir la entrada, establecimiento o dispersión de una plaga»; destacando que la plaga en cuestión puede ser reglamentada o no reglamentada, en coherencia también con el cambio de « fitosanitaria » por « oficial » (en relación a la operación).</a:t>
            </a:r>
          </a:p>
          <a:p>
            <a:pPr marL="171450" lvl="0" indent="-171450">
              <a:buFont typeface="Arial" panose="020B0604020202020204" pitchFamily="34" charset="0"/>
              <a:buChar char="•"/>
            </a:pPr>
            <a:r>
              <a:rPr lang="es-ES" sz="900" kern="1200" baseline="0" noProof="0" dirty="0" smtClean="0">
                <a:solidFill>
                  <a:srgbClr val="FF0000"/>
                </a:solidFill>
                <a:effectLst/>
                <a:latin typeface="+mn-lt"/>
                <a:ea typeface="+mn-ea"/>
                <a:cs typeface="+mn-cs"/>
              </a:rPr>
              <a:t>La palabra « fitosanitaria » (en relación a la situación) fue eliminada evitar confusión con situaciones para las cuales puede llevarse a cabo una « acción fitosanitaria » </a:t>
            </a:r>
          </a:p>
          <a:p>
            <a:pPr marL="171450" lvl="0" indent="-171450">
              <a:buFont typeface="Arial" panose="020B0604020202020204" pitchFamily="34" charset="0"/>
              <a:buChar char="•"/>
            </a:pPr>
            <a:r>
              <a:rPr lang="es-ES" sz="900" kern="1200" baseline="0" noProof="0" dirty="0" smtClean="0">
                <a:solidFill>
                  <a:srgbClr val="FF0000"/>
                </a:solidFill>
                <a:effectLst/>
                <a:latin typeface="+mn-lt"/>
                <a:ea typeface="+mn-ea"/>
                <a:cs typeface="+mn-cs"/>
              </a:rPr>
              <a:t>Para distinguir las situaciones en las que una acción de emergencia puede llevarse a cabo, </a:t>
            </a:r>
          </a:p>
          <a:p>
            <a:pPr marL="171450" lvl="0" indent="-171450">
              <a:buFontTx/>
              <a:buChar char="-"/>
            </a:pPr>
            <a:r>
              <a:rPr lang="es-ES" sz="900" kern="1200" baseline="0" noProof="0" dirty="0" smtClean="0">
                <a:solidFill>
                  <a:srgbClr val="FF0000"/>
                </a:solidFill>
                <a:effectLst/>
                <a:latin typeface="+mn-lt"/>
                <a:ea typeface="+mn-ea"/>
                <a:cs typeface="+mn-cs"/>
              </a:rPr>
              <a:t>La frase « no abordada por medidas fitosanitarias existentes » se agregó para distinguir claramente la situación que origina una «acción de emergencia» de la situación que origina una « acción fitosanitaria », las que de acuerdo con su definición son operaciones que se llevan a cabo para implementar medidas fitosanitarias (existentes).</a:t>
            </a:r>
            <a:endParaRPr lang="es-ES" sz="900" kern="1200" noProof="0" dirty="0" smtClean="0">
              <a:solidFill>
                <a:srgbClr val="FF0000"/>
              </a:solidFill>
              <a:effectLst/>
              <a:latin typeface="+mn-lt"/>
              <a:ea typeface="+mn-ea"/>
              <a:cs typeface="+mn-cs"/>
            </a:endParaRPr>
          </a:p>
          <a:p>
            <a:pPr marL="171450" lvl="0" indent="-171450">
              <a:buFont typeface="Arial" panose="020B0604020202020204" pitchFamily="34" charset="0"/>
              <a:buChar char="•"/>
            </a:pPr>
            <a:r>
              <a:rPr lang="es-ES" sz="900" kern="1200" dirty="0" smtClean="0">
                <a:solidFill>
                  <a:schemeClr val="tx1"/>
                </a:solidFill>
                <a:effectLst/>
                <a:latin typeface="+mn-lt"/>
                <a:ea typeface="+mn-ea"/>
                <a:cs typeface="+mn-cs"/>
              </a:rPr>
              <a:t>Con esta revisión, se clarifica</a:t>
            </a:r>
            <a:r>
              <a:rPr lang="es-ES" sz="900" kern="1200" baseline="0" dirty="0" smtClean="0">
                <a:solidFill>
                  <a:schemeClr val="tx1"/>
                </a:solidFill>
                <a:effectLst/>
                <a:latin typeface="+mn-lt"/>
                <a:ea typeface="+mn-ea"/>
                <a:cs typeface="+mn-cs"/>
              </a:rPr>
              <a:t> como deberían usarse correctamente los términos </a:t>
            </a:r>
            <a:r>
              <a:rPr lang="es-ES" sz="900" kern="1200" dirty="0" smtClean="0">
                <a:solidFill>
                  <a:schemeClr val="tx1"/>
                </a:solidFill>
                <a:effectLst/>
                <a:latin typeface="+mn-lt"/>
                <a:ea typeface="+mn-ea"/>
                <a:cs typeface="+mn-cs"/>
              </a:rPr>
              <a:t>“acción fitosanitaria” y “acción de emergencia”, es decir:</a:t>
            </a:r>
          </a:p>
          <a:p>
            <a:pPr marL="0" lvl="0" indent="0">
              <a:buFont typeface="Arial" panose="020B0604020202020204" pitchFamily="34" charset="0"/>
              <a:buNone/>
            </a:pPr>
            <a:r>
              <a:rPr lang="es-ES" sz="900" kern="1200" dirty="0" smtClean="0">
                <a:solidFill>
                  <a:schemeClr val="tx1"/>
                </a:solidFill>
                <a:effectLst/>
                <a:latin typeface="+mn-lt"/>
                <a:ea typeface="+mn-ea"/>
                <a:cs typeface="+mn-cs"/>
              </a:rPr>
              <a:t>     -</a:t>
            </a:r>
            <a:r>
              <a:rPr lang="es-ES" sz="900" kern="1200" baseline="0" dirty="0" smtClean="0">
                <a:solidFill>
                  <a:schemeClr val="tx1"/>
                </a:solidFill>
                <a:effectLst/>
                <a:latin typeface="+mn-lt"/>
                <a:ea typeface="+mn-ea"/>
                <a:cs typeface="+mn-cs"/>
              </a:rPr>
              <a:t> </a:t>
            </a:r>
            <a:r>
              <a:rPr lang="es-ES" sz="900" kern="1200" dirty="0" smtClean="0">
                <a:solidFill>
                  <a:schemeClr val="tx1"/>
                </a:solidFill>
                <a:effectLst/>
                <a:latin typeface="+mn-lt"/>
                <a:ea typeface="+mn-ea"/>
                <a:cs typeface="+mn-cs"/>
              </a:rPr>
              <a:t>el término “acción fitosanitaria” para operaciones llevadas a cabo para implementar medidas fitosanitarias  (</a:t>
            </a:r>
            <a:r>
              <a:rPr lang="es-ES" sz="900" kern="1200" dirty="0" err="1" smtClean="0">
                <a:solidFill>
                  <a:schemeClr val="tx1"/>
                </a:solidFill>
                <a:effectLst/>
                <a:latin typeface="+mn-lt"/>
                <a:ea typeface="+mn-ea"/>
                <a:cs typeface="+mn-cs"/>
              </a:rPr>
              <a:t>e.g.</a:t>
            </a:r>
            <a:r>
              <a:rPr lang="es-ES" sz="900" kern="1200" dirty="0" smtClean="0">
                <a:solidFill>
                  <a:schemeClr val="tx1"/>
                </a:solidFill>
                <a:effectLst/>
                <a:latin typeface="+mn-lt"/>
                <a:ea typeface="+mn-ea"/>
                <a:cs typeface="+mn-cs"/>
              </a:rPr>
              <a:t> En</a:t>
            </a:r>
            <a:r>
              <a:rPr lang="es-ES" sz="900" kern="1200" baseline="0" dirty="0" smtClean="0">
                <a:solidFill>
                  <a:schemeClr val="tx1"/>
                </a:solidFill>
                <a:effectLst/>
                <a:latin typeface="+mn-lt"/>
                <a:ea typeface="+mn-ea"/>
                <a:cs typeface="+mn-cs"/>
              </a:rPr>
              <a:t> caso de incumplimiento de un envío con los requisitos fitosanitarios de importación</a:t>
            </a:r>
            <a:r>
              <a:rPr lang="es-ES" sz="900" kern="1200" dirty="0" smtClean="0">
                <a:solidFill>
                  <a:schemeClr val="tx1"/>
                </a:solidFill>
                <a:effectLst/>
                <a:latin typeface="+mn-lt"/>
                <a:ea typeface="+mn-ea"/>
                <a:cs typeface="+mn-cs"/>
              </a:rPr>
              <a:t>);</a:t>
            </a:r>
          </a:p>
          <a:p>
            <a:pPr marL="0" lvl="0" indent="0">
              <a:buFont typeface="Arial" panose="020B0604020202020204" pitchFamily="34" charset="0"/>
              <a:buNone/>
            </a:pPr>
            <a:r>
              <a:rPr lang="es-ES" sz="900" kern="1200" dirty="0" smtClean="0">
                <a:solidFill>
                  <a:schemeClr val="tx1"/>
                </a:solidFill>
                <a:effectLst/>
                <a:latin typeface="+mn-lt"/>
                <a:ea typeface="+mn-ea"/>
                <a:cs typeface="+mn-cs"/>
              </a:rPr>
              <a:t>     -</a:t>
            </a:r>
            <a:r>
              <a:rPr lang="es-ES" sz="900" kern="1200" baseline="0" dirty="0" smtClean="0">
                <a:solidFill>
                  <a:schemeClr val="tx1"/>
                </a:solidFill>
                <a:effectLst/>
                <a:latin typeface="+mn-lt"/>
                <a:ea typeface="+mn-ea"/>
                <a:cs typeface="+mn-cs"/>
              </a:rPr>
              <a:t> </a:t>
            </a:r>
            <a:r>
              <a:rPr lang="es-ES" sz="900" kern="1200" dirty="0" smtClean="0">
                <a:solidFill>
                  <a:schemeClr val="tx1"/>
                </a:solidFill>
                <a:effectLst/>
                <a:latin typeface="+mn-lt"/>
                <a:ea typeface="+mn-ea"/>
                <a:cs typeface="+mn-cs"/>
              </a:rPr>
              <a:t>el término “acción de emergencia” para operaciones llevadas a cabo en situaciones nuevas o imprevistas no abordadas por las medidas fitosanitarias existentes, tal como la detección en</a:t>
            </a:r>
            <a:r>
              <a:rPr lang="es-ES" sz="900" kern="1200" baseline="0" dirty="0" smtClean="0">
                <a:solidFill>
                  <a:schemeClr val="tx1"/>
                </a:solidFill>
                <a:effectLst/>
                <a:latin typeface="+mn-lt"/>
                <a:ea typeface="+mn-ea"/>
                <a:cs typeface="+mn-cs"/>
              </a:rPr>
              <a:t> un envío importado de una plaga no evaluada previamente, o no reglamentada para el hospedante o vía en particular, o la detección en un área de una plaga cuyo establecimiento y dispersión debe ser evitado luego de su entrada. Por lo tanto ambos conceptos son disyuntivos y el uno no es un subconjunto del otro</a:t>
            </a:r>
            <a:r>
              <a:rPr lang="es-ES" sz="900" kern="1200" baseline="0" dirty="0" smtClean="0">
                <a:solidFill>
                  <a:srgbClr val="FF0000"/>
                </a:solidFill>
                <a:effectLst/>
                <a:latin typeface="+mn-lt"/>
                <a:ea typeface="+mn-ea"/>
                <a:cs typeface="+mn-cs"/>
              </a:rPr>
              <a:t>.</a:t>
            </a:r>
            <a:endParaRPr lang="es-ES" sz="900" kern="1200" dirty="0" smtClean="0">
              <a:solidFill>
                <a:srgbClr val="FF0000"/>
              </a:solidFill>
              <a:effectLst/>
              <a:latin typeface="+mn-lt"/>
              <a:ea typeface="+mn-ea"/>
              <a:cs typeface="+mn-cs"/>
            </a:endParaRPr>
          </a:p>
          <a:p>
            <a:pPr marL="171450" indent="-171450">
              <a:buFont typeface="Arial" panose="020B0604020202020204" pitchFamily="34" charset="0"/>
              <a:buChar char="•"/>
            </a:pPr>
            <a:r>
              <a:rPr lang="es-ES" sz="900" kern="1200" dirty="0" smtClean="0">
                <a:solidFill>
                  <a:srgbClr val="FF0000"/>
                </a:solidFill>
                <a:effectLst/>
                <a:latin typeface="+mn-lt"/>
                <a:ea typeface="+mn-ea"/>
                <a:cs typeface="+mn-cs"/>
              </a:rPr>
              <a:t>La revisión propuesta</a:t>
            </a:r>
            <a:r>
              <a:rPr lang="es-ES" sz="900" kern="1200" baseline="0" dirty="0" smtClean="0">
                <a:solidFill>
                  <a:srgbClr val="FF0000"/>
                </a:solidFill>
                <a:effectLst/>
                <a:latin typeface="+mn-lt"/>
                <a:ea typeface="+mn-ea"/>
                <a:cs typeface="+mn-cs"/>
              </a:rPr>
              <a:t> refleja adecuadamente el uso disyuntivo de ambos términos en las NIMF adoptadas</a:t>
            </a:r>
            <a:endParaRPr lang="es-ES" sz="9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2919692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051117"/>
          </a:xfrm>
        </p:spPr>
        <p:txBody>
          <a:bodyPr/>
          <a:lstStyle/>
          <a:p>
            <a:pPr marL="285321" indent="-285321">
              <a:spcAft>
                <a:spcPts val="600"/>
              </a:spcAft>
              <a:buFont typeface="Arial" panose="020B0604020202020204" pitchFamily="34" charset="0"/>
              <a:buChar char="•"/>
            </a:pPr>
            <a:r>
              <a:rPr lang="es-ES" sz="1000" kern="1200" noProof="0" dirty="0" smtClean="0">
                <a:solidFill>
                  <a:schemeClr val="tx1"/>
                </a:solidFill>
                <a:effectLst/>
                <a:latin typeface="+mn-lt"/>
                <a:ea typeface="+mn-ea"/>
                <a:cs typeface="+mn-cs"/>
              </a:rPr>
              <a:t>“Prospección de detección” se usa algunas veces en las</a:t>
            </a:r>
            <a:r>
              <a:rPr lang="es-ES" sz="1000" kern="1200" baseline="0" noProof="0" dirty="0" smtClean="0">
                <a:solidFill>
                  <a:schemeClr val="tx1"/>
                </a:solidFill>
                <a:effectLst/>
                <a:latin typeface="+mn-lt"/>
                <a:ea typeface="+mn-ea"/>
                <a:cs typeface="+mn-cs"/>
              </a:rPr>
              <a:t> NIMF cuando se hace referencia a la determinación o verificación de la ausencia de una plaga</a:t>
            </a:r>
            <a:r>
              <a:rPr lang="es-ES" sz="1000" kern="1200" noProof="0" dirty="0" smtClean="0">
                <a:solidFill>
                  <a:schemeClr val="tx1"/>
                </a:solidFill>
                <a:effectLst/>
                <a:latin typeface="+mn-lt"/>
                <a:ea typeface="+mn-ea"/>
                <a:cs typeface="+mn-cs"/>
              </a:rPr>
              <a:t>. </a:t>
            </a:r>
          </a:p>
          <a:p>
            <a:pPr marL="285321" indent="-285321">
              <a:spcAft>
                <a:spcPts val="600"/>
              </a:spcAft>
              <a:buFont typeface="Arial" panose="020B0604020202020204" pitchFamily="34" charset="0"/>
              <a:buChar char="•"/>
            </a:pPr>
            <a:r>
              <a:rPr lang="es-ES" sz="1000" kern="1200" noProof="0" dirty="0" smtClean="0">
                <a:solidFill>
                  <a:schemeClr val="tx1"/>
                </a:solidFill>
                <a:effectLst/>
                <a:latin typeface="+mn-lt"/>
                <a:ea typeface="+mn-ea"/>
                <a:cs typeface="+mn-cs"/>
              </a:rPr>
              <a:t>El objetivo de una prospección</a:t>
            </a:r>
            <a:r>
              <a:rPr lang="es-ES" sz="1000" kern="1200" baseline="0" noProof="0" dirty="0" smtClean="0">
                <a:solidFill>
                  <a:schemeClr val="tx1"/>
                </a:solidFill>
                <a:effectLst/>
                <a:latin typeface="+mn-lt"/>
                <a:ea typeface="+mn-ea"/>
                <a:cs typeface="+mn-cs"/>
              </a:rPr>
              <a:t> de detección es determinar si la plaga está presente</a:t>
            </a:r>
            <a:r>
              <a:rPr lang="es-ES" sz="1000" kern="1200" noProof="0" dirty="0" smtClean="0">
                <a:solidFill>
                  <a:schemeClr val="tx1"/>
                </a:solidFill>
                <a:effectLst/>
                <a:latin typeface="+mn-lt"/>
                <a:ea typeface="+mn-ea"/>
                <a:cs typeface="+mn-cs"/>
              </a:rPr>
              <a:t>, significando que</a:t>
            </a:r>
            <a:r>
              <a:rPr lang="es-ES" sz="1000" kern="1200" baseline="0" noProof="0" dirty="0" smtClean="0">
                <a:solidFill>
                  <a:schemeClr val="tx1"/>
                </a:solidFill>
                <a:effectLst/>
                <a:latin typeface="+mn-lt"/>
                <a:ea typeface="+mn-ea"/>
                <a:cs typeface="+mn-cs"/>
              </a:rPr>
              <a:t> la presencia y ausencia son resultados igualmente posibles de una prospección de detección y por lo tanto dicha prospección puede usarse para determina que una plaga está ausente.</a:t>
            </a:r>
            <a:endParaRPr lang="es-ES" sz="1000" kern="1200" noProof="0" dirty="0" smtClean="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s-ES" sz="1000" kern="1200" noProof="0" dirty="0" smtClean="0">
                <a:solidFill>
                  <a:schemeClr val="tx1"/>
                </a:solidFill>
                <a:effectLst/>
                <a:latin typeface="+mn-lt"/>
                <a:ea typeface="+mn-ea"/>
                <a:cs typeface="+mn-cs"/>
              </a:rPr>
              <a:t>“Si” en la definición actual</a:t>
            </a:r>
            <a:r>
              <a:rPr lang="es-ES" sz="1000" kern="1200" baseline="0" noProof="0" dirty="0" smtClean="0">
                <a:solidFill>
                  <a:schemeClr val="tx1"/>
                </a:solidFill>
                <a:effectLst/>
                <a:latin typeface="+mn-lt"/>
                <a:ea typeface="+mn-ea"/>
                <a:cs typeface="+mn-cs"/>
              </a:rPr>
              <a:t> ya expresa el concepto de ausencia, pero no de forma tan explicita como en las definiciones de “prospección”, “prospección de delimitación“ y “vigilancia”. La expresión </a:t>
            </a:r>
            <a:r>
              <a:rPr lang="es-ES" sz="1000" kern="1200" noProof="0" dirty="0" smtClean="0">
                <a:solidFill>
                  <a:srgbClr val="FF0000"/>
                </a:solidFill>
                <a:effectLst/>
                <a:latin typeface="+mn-lt"/>
                <a:ea typeface="+mn-ea"/>
                <a:cs typeface="+mn-cs"/>
              </a:rPr>
              <a:t>“</a:t>
            </a:r>
            <a:r>
              <a:rPr lang="es-ES" sz="1000" kern="1200" noProof="0" dirty="0" err="1" smtClean="0">
                <a:solidFill>
                  <a:srgbClr val="FF0000"/>
                </a:solidFill>
                <a:effectLst/>
                <a:latin typeface="+mn-lt"/>
                <a:ea typeface="+mn-ea"/>
                <a:cs typeface="+mn-cs"/>
              </a:rPr>
              <a:t>the</a:t>
            </a:r>
            <a:r>
              <a:rPr lang="es-ES" sz="1000" kern="1200" noProof="0" dirty="0" smtClean="0">
                <a:solidFill>
                  <a:srgbClr val="FF0000"/>
                </a:solidFill>
                <a:effectLst/>
                <a:latin typeface="+mn-lt"/>
                <a:ea typeface="+mn-ea"/>
                <a:cs typeface="+mn-cs"/>
              </a:rPr>
              <a:t> presencia o ausencia</a:t>
            </a:r>
            <a:r>
              <a:rPr lang="es-ES" sz="1000" kern="1200" baseline="0" noProof="0" dirty="0" smtClean="0">
                <a:solidFill>
                  <a:srgbClr val="FF0000"/>
                </a:solidFill>
                <a:effectLst/>
                <a:latin typeface="+mn-lt"/>
                <a:ea typeface="+mn-ea"/>
                <a:cs typeface="+mn-cs"/>
              </a:rPr>
              <a:t>” debería usarse en forma consistente, por lo cual se sugiere reemplazar el condicional </a:t>
            </a:r>
            <a:r>
              <a:rPr lang="es-ES" sz="1000" kern="1200" noProof="0" dirty="0" smtClean="0">
                <a:solidFill>
                  <a:schemeClr val="tx1"/>
                </a:solidFill>
                <a:effectLst/>
                <a:latin typeface="+mn-lt"/>
                <a:ea typeface="+mn-ea"/>
                <a:cs typeface="+mn-cs"/>
              </a:rPr>
              <a:t>l “si hay</a:t>
            </a:r>
            <a:r>
              <a:rPr lang="es-ES" sz="1000" kern="1200" baseline="0" noProof="0" dirty="0" smtClean="0">
                <a:solidFill>
                  <a:schemeClr val="tx1"/>
                </a:solidFill>
                <a:effectLst/>
                <a:latin typeface="+mn-lt"/>
                <a:ea typeface="+mn-ea"/>
                <a:cs typeface="+mn-cs"/>
              </a:rPr>
              <a:t> plagas presentes</a:t>
            </a:r>
            <a:r>
              <a:rPr lang="es-ES" sz="1000" kern="1200" noProof="0" dirty="0" smtClean="0">
                <a:solidFill>
                  <a:schemeClr val="tx1"/>
                </a:solidFill>
                <a:effectLst/>
                <a:latin typeface="+mn-lt"/>
                <a:ea typeface="+mn-ea"/>
                <a:cs typeface="+mn-cs"/>
              </a:rPr>
              <a:t>” por una redacción más explícita </a:t>
            </a:r>
            <a:r>
              <a:rPr lang="es-ES" sz="1000" kern="1200" baseline="0" noProof="0" dirty="0" smtClean="0">
                <a:solidFill>
                  <a:schemeClr val="tx1"/>
                </a:solidFill>
                <a:effectLst/>
                <a:latin typeface="+mn-lt"/>
                <a:ea typeface="+mn-ea"/>
                <a:cs typeface="+mn-cs"/>
              </a:rPr>
              <a:t>“</a:t>
            </a:r>
            <a:r>
              <a:rPr lang="es-ES" sz="1000" kern="1200" baseline="0" noProof="0" dirty="0" smtClean="0">
                <a:solidFill>
                  <a:srgbClr val="FF0000"/>
                </a:solidFill>
                <a:effectLst/>
                <a:latin typeface="+mn-lt"/>
                <a:ea typeface="+mn-ea"/>
                <a:cs typeface="+mn-cs"/>
              </a:rPr>
              <a:t>la presencia o ausencia de plagas</a:t>
            </a:r>
            <a:r>
              <a:rPr lang="es-ES" sz="1000" kern="1200" baseline="0" noProof="0" dirty="0" smtClean="0">
                <a:solidFill>
                  <a:schemeClr val="tx1"/>
                </a:solidFill>
                <a:effectLst/>
                <a:latin typeface="+mn-lt"/>
                <a:ea typeface="+mn-ea"/>
                <a:cs typeface="+mn-cs"/>
              </a:rPr>
              <a:t>”</a:t>
            </a:r>
            <a:r>
              <a:rPr lang="es-ES" sz="1000" kern="1200" noProof="0" dirty="0" smtClean="0">
                <a:solidFill>
                  <a:schemeClr val="tx1"/>
                </a:solidFill>
                <a:effectLst/>
                <a:latin typeface="+mn-lt"/>
                <a:ea typeface="+mn-ea"/>
                <a:cs typeface="+mn-cs"/>
              </a:rPr>
              <a:t>.</a:t>
            </a:r>
          </a:p>
          <a:p>
            <a:pPr marL="285321" indent="-285321">
              <a:spcAft>
                <a:spcPts val="600"/>
              </a:spcAft>
              <a:buFont typeface="Arial" panose="020B0604020202020204" pitchFamily="34" charset="0"/>
              <a:buChar char="•"/>
            </a:pPr>
            <a:r>
              <a:rPr lang="es-ES" sz="1000" kern="1200" noProof="0" dirty="0" smtClean="0">
                <a:solidFill>
                  <a:srgbClr val="FF0000"/>
                </a:solidFill>
                <a:effectLst/>
                <a:latin typeface="+mn-lt"/>
                <a:ea typeface="+mn-ea"/>
                <a:cs typeface="+mn-cs"/>
              </a:rPr>
              <a:t>La definición de “prospección” revisada recientemente</a:t>
            </a:r>
            <a:r>
              <a:rPr lang="es-ES" sz="1000" kern="1200" baseline="0" noProof="0" dirty="0" smtClean="0">
                <a:solidFill>
                  <a:srgbClr val="FF0000"/>
                </a:solidFill>
                <a:effectLst/>
                <a:latin typeface="+mn-lt"/>
                <a:ea typeface="+mn-ea"/>
                <a:cs typeface="+mn-cs"/>
              </a:rPr>
              <a:t> incluye el texto </a:t>
            </a:r>
            <a:r>
              <a:rPr lang="es-ES" sz="1000" kern="1200" noProof="0" dirty="0" smtClean="0">
                <a:solidFill>
                  <a:srgbClr val="FF0000"/>
                </a:solidFill>
                <a:effectLst/>
                <a:latin typeface="+mn-lt"/>
                <a:ea typeface="+mn-ea"/>
                <a:cs typeface="+mn-cs"/>
              </a:rPr>
              <a:t>“en un </a:t>
            </a:r>
            <a:r>
              <a:rPr lang="es-ES" sz="1000" kern="1200" noProof="0" dirty="0" err="1" smtClean="0">
                <a:solidFill>
                  <a:srgbClr val="FF0000"/>
                </a:solidFill>
                <a:effectLst/>
                <a:latin typeface="+mn-lt"/>
                <a:ea typeface="+mn-ea"/>
                <a:cs typeface="+mn-cs"/>
              </a:rPr>
              <a:t>area</a:t>
            </a:r>
            <a:r>
              <a:rPr lang="es-ES" sz="1000" kern="1200" noProof="0" dirty="0" smtClean="0">
                <a:solidFill>
                  <a:srgbClr val="FF0000"/>
                </a:solidFill>
                <a:effectLst/>
                <a:latin typeface="+mn-lt"/>
                <a:ea typeface="+mn-ea"/>
                <a:cs typeface="+mn-cs"/>
              </a:rPr>
              <a:t>, lugar de producción o sitio de producción”. Dado que “prospección de detección” se</a:t>
            </a:r>
            <a:r>
              <a:rPr lang="es-ES" sz="1000" kern="1200" baseline="0" noProof="0" dirty="0" smtClean="0">
                <a:solidFill>
                  <a:srgbClr val="FF0000"/>
                </a:solidFill>
                <a:effectLst/>
                <a:latin typeface="+mn-lt"/>
                <a:ea typeface="+mn-ea"/>
                <a:cs typeface="+mn-cs"/>
              </a:rPr>
              <a:t> define explícitamente como un subgrupo de “prospección”, sería redundante mencionar el alcance espacial de una prospección de detección por lo que dicho texto se eliminó en esta revisión. Esto es análogo al caso del alcance temporal especificado en la definición de “prospección" (es decir, "durante un período definido") que no se repite en la definición de “prospección de detección“.</a:t>
            </a:r>
            <a:endParaRPr lang="es-ES" sz="1000" kern="1200" noProof="0" dirty="0" smtClean="0">
              <a:solidFill>
                <a:srgbClr val="FF0000"/>
              </a:solidFill>
              <a:effectLst/>
              <a:latin typeface="+mn-lt"/>
              <a:ea typeface="+mn-ea"/>
              <a:cs typeface="+mn-cs"/>
            </a:endParaRPr>
          </a:p>
          <a:p>
            <a:pPr marL="285321" indent="-285321">
              <a:spcAft>
                <a:spcPts val="600"/>
              </a:spcAft>
              <a:buFont typeface="Arial" panose="020B0604020202020204" pitchFamily="34" charset="0"/>
              <a:buChar char="•"/>
            </a:pPr>
            <a:r>
              <a:rPr lang="es-ES" sz="1000" kern="1200" noProof="0" dirty="0" smtClean="0">
                <a:solidFill>
                  <a:schemeClr val="tx1"/>
                </a:solidFill>
                <a:effectLst/>
                <a:latin typeface="+mn-lt"/>
                <a:ea typeface="+mn-ea"/>
                <a:cs typeface="+mn-cs"/>
              </a:rPr>
              <a:t>La revisión propuesta del término “prospección de detección” refleja adecuadamente su</a:t>
            </a:r>
            <a:r>
              <a:rPr lang="es-ES" sz="1000" kern="1200" baseline="0" noProof="0" dirty="0" smtClean="0">
                <a:solidFill>
                  <a:schemeClr val="tx1"/>
                </a:solidFill>
                <a:effectLst/>
                <a:latin typeface="+mn-lt"/>
                <a:ea typeface="+mn-ea"/>
                <a:cs typeface="+mn-cs"/>
              </a:rPr>
              <a:t> uso en las NIMF adoptadas</a:t>
            </a:r>
            <a:endParaRPr lang="es-ES" sz="10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244255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s-ES_tradnl" sz="1000" noProof="0" dirty="0" smtClean="0">
                <a:cs typeface="Arial" pitchFamily="34" charset="0"/>
              </a:rPr>
              <a:t>Por</a:t>
            </a:r>
            <a:r>
              <a:rPr lang="es-ES_tradnl" sz="1000" baseline="0" noProof="0" dirty="0" smtClean="0">
                <a:cs typeface="Arial" pitchFamily="34" charset="0"/>
              </a:rPr>
              <a:t> mayor información sobre el Borrador de Enmiendas a la NIMF 5 – 2019/2020 véase también</a:t>
            </a:r>
            <a:r>
              <a:rPr lang="es-ES_tradnl" sz="1000" noProof="0" dirty="0" smtClean="0">
                <a:cs typeface="Arial" pitchFamily="34" charset="0"/>
              </a:rPr>
              <a:t>:</a:t>
            </a:r>
          </a:p>
          <a:p>
            <a:pPr marL="342386" indent="-342386">
              <a:spcAft>
                <a:spcPts val="600"/>
              </a:spcAft>
              <a:buFont typeface="Arial" panose="020B0604020202020204" pitchFamily="34" charset="0"/>
              <a:buChar char="•"/>
            </a:pPr>
            <a:r>
              <a:rPr lang="es-ES_tradnl" sz="1000" noProof="0" dirty="0" smtClean="0">
                <a:cs typeface="Arial" pitchFamily="34" charset="0"/>
              </a:rPr>
              <a:t>Los informes de las reuniones de Diciembre 2018 y Noviembre </a:t>
            </a:r>
            <a:r>
              <a:rPr lang="es-ES_tradnl" sz="1000" noProof="0" dirty="0" smtClean="0">
                <a:solidFill>
                  <a:srgbClr val="FF0000"/>
                </a:solidFill>
                <a:cs typeface="Arial" pitchFamily="34" charset="0"/>
              </a:rPr>
              <a:t>2019 del Panel Técnico del Glosario (PTG)</a:t>
            </a:r>
            <a:r>
              <a:rPr lang="es-ES_tradnl" sz="1000" baseline="0" noProof="0" dirty="0" smtClean="0">
                <a:solidFill>
                  <a:srgbClr val="FF0000"/>
                </a:solidFill>
                <a:cs typeface="Arial" pitchFamily="34" charset="0"/>
              </a:rPr>
              <a:t> disponibles en</a:t>
            </a:r>
            <a:r>
              <a:rPr lang="es-ES_tradnl" sz="1000" noProof="0" dirty="0" smtClean="0">
                <a:cs typeface="Arial" pitchFamily="34" charset="0"/>
              </a:rPr>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s-ES_tradnl" sz="1000" noProof="0" dirty="0" smtClean="0">
                <a:cs typeface="Arial" pitchFamily="34" charset="0"/>
              </a:rPr>
              <a:t>El informe de la reunión de Mayo</a:t>
            </a:r>
            <a:r>
              <a:rPr lang="es-ES_tradnl" sz="1000" baseline="0" noProof="0" dirty="0" smtClean="0">
                <a:cs typeface="Arial" pitchFamily="34" charset="0"/>
              </a:rPr>
              <a:t> de 2019 del Comité de Normas (CN) disponible en</a:t>
            </a:r>
            <a:r>
              <a:rPr lang="es-ES_tradnl" sz="1000" noProof="0" dirty="0" smtClean="0">
                <a:cs typeface="Arial" pitchFamily="34" charset="0"/>
              </a:rPr>
              <a:t>: https://www.ippc.int/en/core-activities/standards-setting/standards-committee/</a:t>
            </a:r>
          </a:p>
          <a:p>
            <a:pPr marL="342386" indent="-342386" defTabSz="913028">
              <a:spcAft>
                <a:spcPts val="600"/>
              </a:spcAft>
              <a:buFont typeface="Arial" panose="020B0604020202020204" pitchFamily="34" charset="0"/>
              <a:buChar char="•"/>
              <a:defRPr/>
            </a:pPr>
            <a:r>
              <a:rPr lang="es-ES_tradnl" sz="1000" noProof="0" dirty="0" smtClean="0">
                <a:cs typeface="Arial" pitchFamily="34" charset="0"/>
              </a:rPr>
              <a:t>El informe de</a:t>
            </a:r>
            <a:r>
              <a:rPr lang="es-ES_tradnl" sz="1000" baseline="0" noProof="0" dirty="0" smtClean="0">
                <a:cs typeface="Arial" pitchFamily="34" charset="0"/>
              </a:rPr>
              <a:t> la revisión en el OCS del borrador de Enmiendas 2020, que se realizó entre el 27 de abril y el 3 de Mayo de 2020 y la revisión posterior del borrador vía e-</a:t>
            </a:r>
            <a:r>
              <a:rPr lang="es-ES_tradnl" sz="1000" baseline="0" noProof="0" dirty="0" err="1" smtClean="0">
                <a:cs typeface="Arial" pitchFamily="34" charset="0"/>
              </a:rPr>
              <a:t>decision</a:t>
            </a:r>
            <a:r>
              <a:rPr lang="es-ES_tradnl" sz="1000" baseline="0" noProof="0" dirty="0" smtClean="0">
                <a:cs typeface="Arial" pitchFamily="34" charset="0"/>
              </a:rPr>
              <a:t> entre el 11 y el 18 de mayo de 2020.</a:t>
            </a:r>
          </a:p>
          <a:p>
            <a:pPr marL="342386" indent="-342386" defTabSz="913028">
              <a:spcAft>
                <a:spcPts val="600"/>
              </a:spcAft>
              <a:buFont typeface="Arial" panose="020B0604020202020204" pitchFamily="34" charset="0"/>
              <a:buChar char="•"/>
              <a:defRPr/>
            </a:pPr>
            <a:r>
              <a:rPr lang="es-ES_tradnl" sz="1000" baseline="0" noProof="0" dirty="0" smtClean="0">
                <a:solidFill>
                  <a:srgbClr val="FF0000"/>
                </a:solidFill>
                <a:cs typeface="Arial" pitchFamily="34" charset="0"/>
              </a:rPr>
              <a:t>Los comentarios compilados recibidos durante la primera consulta disponibles en: https://www.ippc.int/fr/core-activities/standards-setting/member-consultation-draft-ispms/</a:t>
            </a:r>
          </a:p>
          <a:p>
            <a:pPr marL="342386" indent="-342386">
              <a:spcAft>
                <a:spcPts val="600"/>
              </a:spcAft>
              <a:buFont typeface="Arial" panose="020B0604020202020204" pitchFamily="34" charset="0"/>
              <a:buChar char="•"/>
            </a:pPr>
            <a:r>
              <a:rPr lang="es-ES_tradnl" sz="1000" noProof="0" dirty="0" smtClean="0">
                <a:solidFill>
                  <a:srgbClr val="FF0000"/>
                </a:solidFill>
                <a:cs typeface="Arial" pitchFamily="34" charset="0"/>
              </a:rPr>
              <a:t>El informe de la reunión de Diciembre de 2020 del PTG</a:t>
            </a:r>
            <a:r>
              <a:rPr lang="es-ES_tradnl" sz="1000" baseline="0" noProof="0" dirty="0" smtClean="0">
                <a:solidFill>
                  <a:srgbClr val="FF0000"/>
                </a:solidFill>
                <a:cs typeface="Arial" pitchFamily="34" charset="0"/>
              </a:rPr>
              <a:t> disponible en</a:t>
            </a:r>
            <a:r>
              <a:rPr lang="es-ES_tradnl" sz="1000" noProof="0" dirty="0" smtClean="0">
                <a:solidFill>
                  <a:srgbClr val="FF0000"/>
                </a:solidFill>
                <a:cs typeface="Arial" pitchFamily="34" charset="0"/>
              </a:rPr>
              <a:t>: https://www.ippc.int/fr/core-activities/standards-setting/expert-drafting-groups/technical-panels/technical-panel-glossary-phytosanitary-terms-ispm-5/</a:t>
            </a:r>
          </a:p>
          <a:p>
            <a:pPr marL="342386" indent="-342386">
              <a:spcAft>
                <a:spcPts val="600"/>
              </a:spcAft>
              <a:buFont typeface="Arial" panose="020B0604020202020204" pitchFamily="34" charset="0"/>
              <a:buChar char="•"/>
            </a:pPr>
            <a:r>
              <a:rPr lang="en-US" sz="1000" dirty="0" smtClean="0">
                <a:solidFill>
                  <a:srgbClr val="FF0000"/>
                </a:solidFill>
                <a:cs typeface="Arial" pitchFamily="34" charset="0"/>
              </a:rPr>
              <a:t>El </a:t>
            </a:r>
            <a:r>
              <a:rPr lang="en-US" sz="1000" dirty="0" err="1" smtClean="0">
                <a:solidFill>
                  <a:srgbClr val="FF0000"/>
                </a:solidFill>
                <a:cs typeface="Arial" pitchFamily="34" charset="0"/>
              </a:rPr>
              <a:t>informe</a:t>
            </a:r>
            <a:r>
              <a:rPr lang="en-US" sz="1000" dirty="0" smtClean="0">
                <a:solidFill>
                  <a:srgbClr val="FF0000"/>
                </a:solidFill>
                <a:cs typeface="Arial" pitchFamily="34" charset="0"/>
              </a:rPr>
              <a:t> de la reunion de Mayo de 2021 del CN – 7 </a:t>
            </a:r>
            <a:r>
              <a:rPr lang="en-US" sz="1000" dirty="0" err="1" smtClean="0">
                <a:solidFill>
                  <a:srgbClr val="FF0000"/>
                </a:solidFill>
                <a:cs typeface="Arial" pitchFamily="34" charset="0"/>
              </a:rPr>
              <a:t>disponible</a:t>
            </a:r>
            <a:r>
              <a:rPr lang="en-US" sz="1000" dirty="0" smtClean="0">
                <a:solidFill>
                  <a:srgbClr val="FF0000"/>
                </a:solidFill>
                <a:cs typeface="Arial" pitchFamily="34" charset="0"/>
              </a:rPr>
              <a:t> en: </a:t>
            </a:r>
            <a:r>
              <a:rPr lang="en-US" sz="1000" dirty="0">
                <a:solidFill>
                  <a:srgbClr val="FF0000"/>
                </a:solidFill>
                <a:cs typeface="Arial" pitchFamily="34" charset="0"/>
              </a:rPr>
              <a:t>https://www.ippc.int/en/core-activities/standards-setting/standards-committee/</a:t>
            </a:r>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42726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720" y="2286000"/>
            <a:ext cx="7315920" cy="1828800"/>
          </a:xfrm>
          <a:prstGeom prst="rect">
            <a:avLst/>
          </a:prstGeom>
          <a:solidFill>
            <a:schemeClr val="bg1">
              <a:lumMod val="95000"/>
            </a:schemeClr>
          </a:solidFill>
        </p:spPr>
        <p:txBody>
          <a:bodyPr anchor="ctr" anchorCtr="1"/>
          <a:lstStyle>
            <a:lvl1pPr>
              <a:defRPr sz="1170" b="0">
                <a:solidFill>
                  <a:schemeClr val="tx1"/>
                </a:solidFill>
              </a:defRPr>
            </a:lvl1pPr>
          </a:lstStyle>
          <a:p>
            <a:r>
              <a:rPr lang="en-US" dirty="0"/>
              <a:t>Picture</a:t>
            </a:r>
          </a:p>
        </p:txBody>
      </p:sp>
      <p:sp>
        <p:nvSpPr>
          <p:cNvPr id="4" name="Title 1"/>
          <p:cNvSpPr>
            <a:spLocks noGrp="1"/>
          </p:cNvSpPr>
          <p:nvPr>
            <p:ph type="ctrTitle" hasCustomPrompt="1"/>
          </p:nvPr>
        </p:nvSpPr>
        <p:spPr>
          <a:xfrm>
            <a:off x="-720" y="1234440"/>
            <a:ext cx="7315200" cy="640080"/>
          </a:xfrm>
          <a:prstGeom prst="rect">
            <a:avLst/>
          </a:prstGeom>
          <a:noFill/>
        </p:spPr>
        <p:txBody>
          <a:bodyPr lIns="1224000" tIns="46800" rIns="1224000" bIns="0" anchor="t" anchorCtr="0"/>
          <a:lstStyle>
            <a:lvl1pPr algn="l">
              <a:defRPr sz="2223">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2708" y="2037523"/>
            <a:ext cx="7315200" cy="147548"/>
          </a:xfrm>
          <a:prstGeom prst="rect">
            <a:avLst/>
          </a:prstGeom>
        </p:spPr>
        <p:txBody>
          <a:bodyPr lIns="1224000" tIns="0" rIns="2160000" anchor="t" anchorCtr="0"/>
          <a:lstStyle>
            <a:lvl1pPr marL="0" indent="0" algn="l">
              <a:buNone/>
              <a:defRPr sz="1287">
                <a:solidFill>
                  <a:schemeClr val="tx1"/>
                </a:solidFill>
              </a:defRPr>
            </a:lvl1pPr>
            <a:lvl2pPr marL="267462" indent="0" algn="ctr">
              <a:buNone/>
              <a:defRPr sz="1170"/>
            </a:lvl2pPr>
            <a:lvl3pPr marL="534924" indent="0" algn="ctr">
              <a:buNone/>
              <a:defRPr sz="1053"/>
            </a:lvl3pPr>
            <a:lvl4pPr marL="802386" indent="0" algn="ctr">
              <a:buNone/>
              <a:defRPr sz="936"/>
            </a:lvl4pPr>
            <a:lvl5pPr marL="1069848" indent="0" algn="ctr">
              <a:buNone/>
              <a:defRPr sz="936"/>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r>
              <a:rPr lang="en-US" dirty="0"/>
              <a:t>Click to edit Master subtitle style</a:t>
            </a:r>
          </a:p>
        </p:txBody>
      </p:sp>
    </p:spTree>
    <p:extLst>
      <p:ext uri="{BB962C8B-B14F-4D97-AF65-F5344CB8AC3E}">
        <p14:creationId xmlns:p14="http://schemas.microsoft.com/office/powerpoint/2010/main" val="680598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4818438" y="972000"/>
            <a:ext cx="2209137" cy="2683978"/>
          </a:xfrm>
          <a:prstGeom prst="rect">
            <a:avLst/>
          </a:prstGeom>
          <a:solidFill>
            <a:srgbClr val="92D050">
              <a:alpha val="21000"/>
            </a:srgbClr>
          </a:solidFill>
        </p:spPr>
        <p:txBody>
          <a:bodyPr vert="horz" lIns="180000" tIns="180000" rIns="180000" bIns="180000" rtlCol="0" anchor="t" anchorCtr="0">
            <a:normAutofit/>
          </a:bodyPr>
          <a:lstStyle>
            <a:lvl1pPr>
              <a:defRPr sz="1053"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972000"/>
            <a:ext cx="4608106" cy="2683978"/>
          </a:xfrm>
          <a:prstGeom prst="rect">
            <a:avLst/>
          </a:prstGeom>
        </p:spPr>
        <p:txBody>
          <a:bodyPr lIns="540000" tIns="0" rIns="360000" anchor="t" anchorCtr="0"/>
          <a:lstStyle>
            <a:lvl1pPr marL="94770" indent="-105300" algn="l">
              <a:buClr>
                <a:srgbClr val="5792C9"/>
              </a:buClr>
              <a:buFont typeface="Wingdings" charset="2"/>
              <a:buChar char="§"/>
              <a:defRPr sz="1170" baseline="0">
                <a:latin typeface="Calibri" charset="0"/>
                <a:ea typeface="Calibri" charset="0"/>
                <a:cs typeface="Calibri" charset="0"/>
              </a:defRPr>
            </a:lvl1pPr>
            <a:lvl2pPr marL="252720" indent="-105300" algn="l">
              <a:buClr>
                <a:srgbClr val="5792C9"/>
              </a:buClr>
              <a:buSzPct val="110000"/>
              <a:buFont typeface="Arial" charset="0"/>
              <a:buChar char="•"/>
              <a:defRPr sz="1170"/>
            </a:lvl2pPr>
            <a:lvl3pPr marL="400140" indent="-126360" algn="l">
              <a:buClr>
                <a:srgbClr val="5792C9"/>
              </a:buClr>
              <a:buFont typeface=".AppleSystemUIFont" charset="-120"/>
              <a:buChar char="–"/>
              <a:defRPr sz="1170">
                <a:latin typeface="Calibri" charset="0"/>
                <a:ea typeface="Calibri" charset="0"/>
                <a:cs typeface="Calibri" charset="0"/>
              </a:defRPr>
            </a:lvl3pPr>
            <a:lvl4pPr marL="547560" indent="-126360" algn="l">
              <a:buFont typeface=".AppleSystemUIFont" charset="-120"/>
              <a:buChar char="–"/>
              <a:defRPr sz="1170">
                <a:latin typeface="Calibri" charset="0"/>
                <a:ea typeface="Calibri" charset="0"/>
                <a:cs typeface="Calibri" charset="0"/>
              </a:defRPr>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442595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4567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80" y="1417535"/>
            <a:ext cx="6272571" cy="2080026"/>
          </a:xfrm>
          <a:prstGeom prst="rect">
            <a:avLst/>
          </a:prstGeom>
        </p:spPr>
        <p:txBody>
          <a:bodyPr/>
          <a:lstStyle>
            <a:lvl1pPr marL="0" marR="0" indent="0" algn="l" defTabSz="606817"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26545" marR="0" lvl="0" indent="-226545" algn="l" defTabSz="606817" rtl="0" eaLnBrk="0" fontAlgn="base" latinLnBrk="0" hangingPunct="0">
              <a:lnSpc>
                <a:spcPct val="100000"/>
              </a:lnSpc>
              <a:spcBef>
                <a:spcPct val="20000"/>
              </a:spcBef>
              <a:spcAft>
                <a:spcPct val="0"/>
              </a:spcAft>
              <a:buClrTx/>
              <a:buSzTx/>
              <a:buFont typeface="Arial" charset="0"/>
              <a:buNone/>
              <a:tabLst/>
              <a:defRPr/>
            </a:pPr>
            <a:r>
              <a:rPr lang="en-US" sz="1274" baseline="0" dirty="0"/>
              <a:t>Lorem </a:t>
            </a:r>
            <a:r>
              <a:rPr lang="en-US" sz="1274" baseline="0" dirty="0" err="1"/>
              <a:t>Ipsum</a:t>
            </a:r>
            <a:endParaRPr lang="en-US" sz="1274" baseline="0" dirty="0"/>
          </a:p>
        </p:txBody>
      </p:sp>
    </p:spTree>
    <p:extLst>
      <p:ext uri="{BB962C8B-B14F-4D97-AF65-F5344CB8AC3E}">
        <p14:creationId xmlns:p14="http://schemas.microsoft.com/office/powerpoint/2010/main" val="1890677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73418"/>
            <a:ext cx="5486400" cy="1432560"/>
          </a:xfrm>
        </p:spPr>
        <p:txBody>
          <a:bodyPr anchor="b"/>
          <a:lstStyle>
            <a:lvl1pPr algn="ctr">
              <a:defRPr sz="3600"/>
            </a:lvl1pPr>
          </a:lstStyle>
          <a:p>
            <a:r>
              <a:rPr lang="en-US" smtClean="0"/>
              <a:t>Click to edit Master title style</a:t>
            </a:r>
            <a:endParaRPr lang="en-US"/>
          </a:p>
        </p:txBody>
      </p:sp>
      <p:sp>
        <p:nvSpPr>
          <p:cNvPr id="3" name="Subtitle 2"/>
          <p:cNvSpPr>
            <a:spLocks noGrp="1"/>
          </p:cNvSpPr>
          <p:nvPr>
            <p:ph type="subTitle" idx="1"/>
          </p:nvPr>
        </p:nvSpPr>
        <p:spPr>
          <a:xfrm>
            <a:off x="914400" y="2161223"/>
            <a:ext cx="5486400" cy="993457"/>
          </a:xfrm>
        </p:spPr>
        <p:txBody>
          <a:bodyPr/>
          <a:lstStyle>
            <a:lvl1pPr marL="0" indent="0" algn="ctr">
              <a:buNone/>
              <a:defRPr sz="1440"/>
            </a:lvl1pPr>
            <a:lvl2pPr marL="274320" indent="0" algn="ctr">
              <a:buNone/>
              <a:defRPr sz="1200"/>
            </a:lvl2pPr>
            <a:lvl3pPr marL="548640" indent="0" algn="ctr">
              <a:buNone/>
              <a:defRPr sz="1080"/>
            </a:lvl3pPr>
            <a:lvl4pPr marL="822960" indent="0" algn="ctr">
              <a:buNone/>
              <a:defRPr sz="960"/>
            </a:lvl4pPr>
            <a:lvl5pPr marL="1097280" indent="0" algn="ctr">
              <a:buNone/>
              <a:defRPr sz="960"/>
            </a:lvl5pPr>
            <a:lvl6pPr marL="1371600" indent="0" algn="ctr">
              <a:buNone/>
              <a:defRPr sz="960"/>
            </a:lvl6pPr>
            <a:lvl7pPr marL="1645920" indent="0" algn="ctr">
              <a:buNone/>
              <a:defRPr sz="960"/>
            </a:lvl7pPr>
            <a:lvl8pPr marL="1920240" indent="0" algn="ctr">
              <a:buNone/>
              <a:defRPr sz="960"/>
            </a:lvl8pPr>
            <a:lvl9pPr marL="2194560" indent="0" algn="ctr">
              <a:buNone/>
              <a:defRPr sz="9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1180568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4221358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078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262467"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272148"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4425708" y="970161"/>
            <a:ext cx="2592000" cy="1741780"/>
          </a:xfrm>
          <a:prstGeom prst="rect">
            <a:avLst/>
          </a:prstGeom>
          <a:solidFill>
            <a:schemeClr val="bg1">
              <a:lumMod val="95000"/>
            </a:schemeClr>
          </a:solidFill>
        </p:spPr>
        <p:txBody>
          <a:bodyPr anchor="ctr" anchorCtr="1"/>
          <a:lstStyle>
            <a:lvl1pPr>
              <a:defRPr sz="117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3684658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4953744" y="972001"/>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4953744" y="2330616"/>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780925"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791782"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70476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188000"/>
            <a:ext cx="7315201" cy="2467978"/>
          </a:xfrm>
          <a:prstGeom prst="rect">
            <a:avLst/>
          </a:prstGeom>
        </p:spPr>
        <p:txBody>
          <a:bodyPr lIns="540000" tIns="0" rIns="540000" bIns="360000" numCol="2" spcCol="720000" anchor="t" anchorCtr="0"/>
          <a:lstStyle>
            <a:lvl1pPr marL="94770" indent="-105300" algn="l">
              <a:buClr>
                <a:srgbClr val="5792C9"/>
              </a:buClr>
              <a:buFont typeface="Wingdings" charset="2"/>
              <a:buChar char="§"/>
              <a:defRPr sz="1170">
                <a:solidFill>
                  <a:schemeClr val="tx1"/>
                </a:solidFill>
                <a:latin typeface="Calibri" charset="0"/>
                <a:ea typeface="Calibri" charset="0"/>
                <a:cs typeface="Calibri" charset="0"/>
              </a:defRPr>
            </a:lvl1pPr>
            <a:lvl2pPr marL="252720" indent="-105300" algn="l">
              <a:buClr>
                <a:srgbClr val="5792C9"/>
              </a:buClr>
              <a:buSzPct val="110000"/>
              <a:buFont typeface="Arial" charset="0"/>
              <a:buChar char="•"/>
              <a:defRPr sz="1170">
                <a:solidFill>
                  <a:schemeClr val="tx1"/>
                </a:solidFill>
                <a:latin typeface="Calibri" charset="0"/>
                <a:ea typeface="Calibri" charset="0"/>
                <a:cs typeface="Calibri" charset="0"/>
              </a:defRPr>
            </a:lvl2pPr>
            <a:lvl3pPr marL="400140" indent="-126360" algn="l">
              <a:buClr>
                <a:srgbClr val="5792C9"/>
              </a:buClr>
              <a:buFont typeface=".AppleSystemUIFont" charset="-120"/>
              <a:buChar char="–"/>
              <a:defRPr sz="1170"/>
            </a:lvl3pPr>
            <a:lvl4pPr marL="547560" indent="-126360" algn="l">
              <a:buFont typeface=".AppleSystemUIFont" charset="-120"/>
              <a:buChar char="–"/>
              <a:defRPr sz="1170"/>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7522" y="972000"/>
            <a:ext cx="7322713" cy="216024"/>
          </a:xfrm>
          <a:prstGeom prst="rect">
            <a:avLst/>
          </a:prstGeom>
          <a:noFill/>
        </p:spPr>
        <p:txBody>
          <a:bodyPr vert="horz" lIns="540000" tIns="0" rIns="288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580247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9.xml"/><Relationship Id="rId7" Type="http://schemas.openxmlformats.org/officeDocument/2006/relationships/image" Target="../media/image2.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8012" y="140225"/>
            <a:ext cx="2505879" cy="577826"/>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9"/>
          <a:srcRect r="29216"/>
          <a:stretch/>
        </p:blipFill>
        <p:spPr>
          <a:xfrm>
            <a:off x="369479" y="259528"/>
            <a:ext cx="1596482" cy="426272"/>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10"/>
          <a:stretch>
            <a:fillRect/>
          </a:stretch>
        </p:blipFill>
        <p:spPr>
          <a:xfrm>
            <a:off x="5406935" y="269765"/>
            <a:ext cx="1538787" cy="393856"/>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337522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5" r:id="rId6"/>
  </p:sldLayoutIdLst>
  <p:hf hdr="0" dt="0"/>
  <p:txStyles>
    <p:titleStyle>
      <a:lvl1pPr algn="l" defTabSz="534924" rtl="0" eaLnBrk="1" latinLnBrk="0" hangingPunct="1">
        <a:lnSpc>
          <a:spcPct val="90000"/>
        </a:lnSpc>
        <a:spcBef>
          <a:spcPct val="0"/>
        </a:spcBef>
        <a:buNone/>
        <a:defRPr sz="2691" kern="1200">
          <a:solidFill>
            <a:srgbClr val="5792C9"/>
          </a:solidFill>
          <a:latin typeface="Georgia" charset="0"/>
          <a:ea typeface="Georgia" charset="0"/>
          <a:cs typeface="Georgia" charset="0"/>
        </a:defRPr>
      </a:lvl1pPr>
    </p:titleStyle>
    <p:bodyStyle>
      <a:lvl1pPr marL="0" indent="0" algn="l" defTabSz="534924" rtl="0" eaLnBrk="1" latinLnBrk="0" hangingPunct="1">
        <a:lnSpc>
          <a:spcPct val="90000"/>
        </a:lnSpc>
        <a:spcBef>
          <a:spcPts val="585"/>
        </a:spcBef>
        <a:buFontTx/>
        <a:buNone/>
        <a:defRPr sz="1287" b="1" kern="1200">
          <a:solidFill>
            <a:srgbClr val="5792C9"/>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1494" y="36720"/>
            <a:ext cx="1967143" cy="4536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3828797"/>
            <a:ext cx="73152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530986"/>
            <a:ext cx="7315200" cy="246255"/>
          </a:xfrm>
          <a:prstGeom prst="rect">
            <a:avLst/>
          </a:prstGeom>
          <a:solidFill>
            <a:schemeClr val="bg2">
              <a:alpha val="42000"/>
            </a:schemeClr>
          </a:solidFill>
        </p:spPr>
        <p:txBody>
          <a:bodyPr lIns="315900" rIns="3159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r" defTabSz="534924" rtl="0" eaLnBrk="1" fontAlgn="auto" latinLnBrk="0" hangingPunct="1">
              <a:lnSpc>
                <a:spcPct val="90000"/>
              </a:lnSpc>
              <a:spcBef>
                <a:spcPts val="585"/>
              </a:spcBef>
              <a:spcAft>
                <a:spcPts val="0"/>
              </a:spcAft>
              <a:buClrTx/>
              <a:buSzTx/>
              <a:buFontTx/>
              <a:buNone/>
              <a:tabLst/>
              <a:defRPr/>
            </a:pP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CLICK ON </a:t>
            </a:r>
            <a:r>
              <a:rPr kumimoji="0" lang="en-US" sz="819" b="1" i="1" u="none" strike="noStrike" kern="1200" cap="none" spc="0" normalizeH="0" baseline="0" noProof="0" dirty="0">
                <a:ln>
                  <a:noFill/>
                </a:ln>
                <a:solidFill>
                  <a:srgbClr val="00825F"/>
                </a:solidFill>
                <a:effectLst/>
                <a:uLnTx/>
                <a:uFillTx/>
                <a:latin typeface="Calibri" panose="020F0502020204030204"/>
                <a:ea typeface="+mn-ea"/>
                <a:cs typeface="+mn-cs"/>
              </a:rPr>
              <a:t>SLIDE MASTER </a:t>
            </a: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323759" y="131339"/>
            <a:ext cx="1126343" cy="309608"/>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5884071" y="140224"/>
            <a:ext cx="1209636" cy="309609"/>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6446520" y="3847855"/>
            <a:ext cx="868680" cy="226216"/>
          </a:xfrm>
          <a:prstGeom prst="rect">
            <a:avLst/>
          </a:prstGeom>
        </p:spPr>
        <p:txBody>
          <a:bodyPr wrap="square" lIns="315900" tIns="0" rIns="210600" rtlCol="0" anchor="t" anchorCtr="0">
            <a:spAutoFit/>
          </a:bodyPr>
          <a:lstStyle/>
          <a:p>
            <a:pPr marL="0" marR="0" lvl="0" indent="0" algn="l" defTabSz="713215" rtl="0" eaLnBrk="1" fontAlgn="auto" latinLnBrk="0" hangingPunct="1">
              <a:lnSpc>
                <a:spcPct val="100000"/>
              </a:lnSpc>
              <a:spcBef>
                <a:spcPts val="0"/>
              </a:spcBef>
              <a:spcAft>
                <a:spcPts val="0"/>
              </a:spcAft>
              <a:buClrTx/>
              <a:buSzTx/>
              <a:buFontTx/>
              <a:buNone/>
              <a:tabLst/>
              <a:defRPr/>
            </a:pPr>
            <a:fld id="{B782F2B3-BF2A-3042-AED2-C560A5FC06BC}" type="slidenum">
              <a:rPr kumimoji="0" lang="x-none" sz="1170" b="0" i="0" u="none" strike="noStrike" kern="1200" cap="none" spc="0" normalizeH="0" baseline="0" noProof="0" smtClean="0">
                <a:ln>
                  <a:noFill/>
                </a:ln>
                <a:solidFill>
                  <a:srgbClr val="A81E3B"/>
                </a:solidFill>
                <a:effectLst/>
                <a:uLnTx/>
                <a:uFillTx/>
                <a:latin typeface="Calibri" panose="020F0502020204030204"/>
                <a:ea typeface="+mn-ea"/>
                <a:cs typeface="+mn-cs"/>
              </a:rPr>
              <a:pPr marL="0" marR="0" lvl="0" indent="0" algn="l" defTabSz="713215" rtl="0" eaLnBrk="1" fontAlgn="auto" latinLnBrk="0" hangingPunct="1">
                <a:lnSpc>
                  <a:spcPct val="100000"/>
                </a:lnSpc>
                <a:spcBef>
                  <a:spcPts val="0"/>
                </a:spcBef>
                <a:spcAft>
                  <a:spcPts val="0"/>
                </a:spcAft>
                <a:buClrTx/>
                <a:buSzTx/>
                <a:buFontTx/>
                <a:buNone/>
                <a:tabLst/>
                <a:defRPr/>
              </a:pPr>
              <a:t>‹#›</a:t>
            </a:fld>
            <a:endParaRPr kumimoji="0" lang="x-none" sz="1404" b="0" i="0" u="none" strike="noStrike" kern="1200" cap="none" spc="0" normalizeH="0" baseline="0" noProof="0" dirty="0">
              <a:ln>
                <a:noFill/>
              </a:ln>
              <a:solidFill>
                <a:srgbClr val="A81E3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324059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Lst>
  <p:hf hdr="0" dt="0"/>
  <p:txStyles>
    <p:titleStyle>
      <a:lvl1pPr algn="l" defTabSz="534924" rtl="0" eaLnBrk="1" latinLnBrk="0" hangingPunct="1">
        <a:lnSpc>
          <a:spcPct val="90000"/>
        </a:lnSpc>
        <a:spcBef>
          <a:spcPct val="0"/>
        </a:spcBef>
        <a:buNone/>
        <a:defRPr sz="2574" kern="1200">
          <a:solidFill>
            <a:schemeClr val="tx1"/>
          </a:solidFill>
          <a:latin typeface="+mj-lt"/>
          <a:ea typeface="+mj-ea"/>
          <a:cs typeface="+mj-cs"/>
        </a:defRPr>
      </a:lvl1pPr>
    </p:titleStyle>
    <p:bodyStyle>
      <a:lvl1pPr marL="133731" indent="-133731" algn="l" defTabSz="534924" rtl="0" eaLnBrk="1" latinLnBrk="0" hangingPunct="1">
        <a:lnSpc>
          <a:spcPct val="90000"/>
        </a:lnSpc>
        <a:spcBef>
          <a:spcPts val="585"/>
        </a:spcBef>
        <a:buFont typeface="Arial"/>
        <a:buChar char="•"/>
        <a:defRPr sz="1638" kern="1200">
          <a:solidFill>
            <a:schemeClr val="tx1"/>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0" y="625034"/>
            <a:ext cx="7315200" cy="819564"/>
          </a:xfrm>
        </p:spPr>
        <p:txBody>
          <a:bodyPr>
            <a:normAutofit/>
          </a:bodyPr>
          <a:lstStyle/>
          <a:p>
            <a:r>
              <a:rPr lang="es-ES" sz="1800" dirty="0">
                <a:solidFill>
                  <a:srgbClr val="00825F"/>
                </a:solidFill>
              </a:rPr>
              <a:t>BORRADOR 2019 Y 2020 ENMIENDAS A NMF 5: </a:t>
            </a:r>
            <a:br>
              <a:rPr lang="es-ES" sz="1800" dirty="0">
                <a:solidFill>
                  <a:srgbClr val="00825F"/>
                </a:solidFill>
              </a:rPr>
            </a:br>
            <a:r>
              <a:rPr lang="es-ES" sz="1800" dirty="0">
                <a:solidFill>
                  <a:srgbClr val="00825F"/>
                </a:solidFill>
              </a:rPr>
              <a:t>GLOSARIO DE TERMINOS FITOSANITARIOS(1994-001</a:t>
            </a:r>
            <a:r>
              <a:rPr lang="es-ES" sz="1800" dirty="0" smtClean="0">
                <a:solidFill>
                  <a:srgbClr val="00825F"/>
                </a:solidFill>
              </a:rPr>
              <a:t>)</a:t>
            </a:r>
            <a:endParaRPr lang="en-US" sz="1800" dirty="0">
              <a:solidFill>
                <a:srgbClr val="00825F"/>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989987" y="1541152"/>
            <a:ext cx="5349240" cy="1096893"/>
          </a:xfrm>
        </p:spPr>
        <p:txBody>
          <a:bodyPr anchor="ctr">
            <a:noAutofit/>
          </a:bodyPr>
          <a:lstStyle/>
          <a:p>
            <a:pPr algn="ctr"/>
            <a:r>
              <a:rPr lang="en-US" sz="1638" dirty="0" smtClean="0">
                <a:solidFill>
                  <a:srgbClr val="002060"/>
                </a:solidFill>
                <a:effectLst>
                  <a:outerShdw blurRad="38100" dist="38100" dir="2700000" algn="tl">
                    <a:srgbClr val="000000">
                      <a:alpha val="43137"/>
                    </a:srgbClr>
                  </a:outerShdw>
                </a:effectLst>
              </a:rPr>
              <a:t>Segundo </a:t>
            </a:r>
            <a:r>
              <a:rPr lang="en-US" sz="1638" dirty="0" err="1">
                <a:solidFill>
                  <a:srgbClr val="002060"/>
                </a:solidFill>
                <a:effectLst>
                  <a:outerShdw blurRad="38100" dist="38100" dir="2700000" algn="tl">
                    <a:srgbClr val="000000">
                      <a:alpha val="43137"/>
                    </a:srgbClr>
                  </a:outerShdw>
                </a:effectLst>
              </a:rPr>
              <a:t>período</a:t>
            </a:r>
            <a:r>
              <a:rPr lang="en-US" sz="1638" dirty="0">
                <a:solidFill>
                  <a:srgbClr val="002060"/>
                </a:solidFill>
                <a:effectLst>
                  <a:outerShdw blurRad="38100" dist="38100" dir="2700000" algn="tl">
                    <a:srgbClr val="000000">
                      <a:alpha val="43137"/>
                    </a:srgbClr>
                  </a:outerShdw>
                </a:effectLst>
              </a:rPr>
              <a:t> de consulta CIPF</a:t>
            </a:r>
            <a:br>
              <a:rPr lang="en-US" sz="1638" dirty="0">
                <a:solidFill>
                  <a:srgbClr val="002060"/>
                </a:solidFill>
                <a:effectLst>
                  <a:outerShdw blurRad="38100" dist="38100" dir="2700000" algn="tl">
                    <a:srgbClr val="000000">
                      <a:alpha val="43137"/>
                    </a:srgbClr>
                  </a:outerShdw>
                </a:effectLst>
              </a:rPr>
            </a:br>
            <a:r>
              <a:rPr lang="en-US" sz="1638" dirty="0">
                <a:solidFill>
                  <a:srgbClr val="002060"/>
                </a:solidFill>
                <a:effectLst>
                  <a:outerShdw blurRad="38100" dist="38100" dir="2700000" algn="tl">
                    <a:srgbClr val="000000">
                      <a:alpha val="43137"/>
                    </a:srgbClr>
                  </a:outerShdw>
                </a:effectLst>
              </a:rPr>
              <a:t>1 Julio hasta 30 </a:t>
            </a:r>
            <a:r>
              <a:rPr lang="en-US" sz="1638" dirty="0" err="1">
                <a:solidFill>
                  <a:srgbClr val="002060"/>
                </a:solidFill>
                <a:effectLst>
                  <a:outerShdw blurRad="38100" dist="38100" dir="2700000" algn="tl">
                    <a:srgbClr val="000000">
                      <a:alpha val="43137"/>
                    </a:srgbClr>
                  </a:outerShdw>
                </a:effectLst>
              </a:rPr>
              <a:t>septiembre</a:t>
            </a:r>
            <a:r>
              <a:rPr lang="en-US" sz="1638" dirty="0">
                <a:solidFill>
                  <a:srgbClr val="002060"/>
                </a:solidFill>
                <a:effectLst>
                  <a:outerShdw blurRad="38100" dist="38100" dir="2700000" algn="tl">
                    <a:srgbClr val="000000">
                      <a:alpha val="43137"/>
                    </a:srgbClr>
                  </a:outerShdw>
                </a:effectLst>
              </a:rPr>
              <a:t> 2021</a:t>
            </a:r>
            <a:br>
              <a:rPr lang="en-US" sz="1638" dirty="0">
                <a:solidFill>
                  <a:srgbClr val="002060"/>
                </a:solidFill>
                <a:effectLst>
                  <a:outerShdw blurRad="38100" dist="38100" dir="2700000" algn="tl">
                    <a:srgbClr val="000000">
                      <a:alpha val="43137"/>
                    </a:srgbClr>
                  </a:outerShdw>
                </a:effectLst>
              </a:rPr>
            </a:br>
            <a:r>
              <a:rPr lang="en-US" sz="1638" dirty="0" err="1">
                <a:solidFill>
                  <a:srgbClr val="002060"/>
                </a:solidFill>
                <a:effectLst>
                  <a:outerShdw blurRad="38100" dist="38100" dir="2700000" algn="tl">
                    <a:srgbClr val="000000">
                      <a:alpha val="43137"/>
                    </a:srgbClr>
                  </a:outerShdw>
                </a:effectLst>
              </a:rPr>
              <a:t>Secretaría</a:t>
            </a:r>
            <a:r>
              <a:rPr lang="en-US" sz="1638" dirty="0">
                <a:solidFill>
                  <a:srgbClr val="002060"/>
                </a:solidFill>
                <a:effectLst>
                  <a:outerShdw blurRad="38100" dist="38100" dir="2700000" algn="tl">
                    <a:srgbClr val="000000">
                      <a:alpha val="43137"/>
                    </a:srgbClr>
                  </a:outerShdw>
                </a:effectLst>
              </a:rPr>
              <a:t> </a:t>
            </a:r>
            <a:r>
              <a:rPr lang="en-US" sz="1638" dirty="0">
                <a:solidFill>
                  <a:srgbClr val="002060"/>
                </a:solidFill>
                <a:effectLst>
                  <a:outerShdw blurRad="38100" dist="38100" dir="2700000" algn="tl">
                    <a:srgbClr val="000000">
                      <a:alpha val="43137"/>
                    </a:srgbClr>
                  </a:outerShdw>
                </a:effectLst>
              </a:rPr>
              <a:t>de la </a:t>
            </a:r>
            <a:r>
              <a:rPr lang="en-US" sz="1638" dirty="0">
                <a:solidFill>
                  <a:srgbClr val="002060"/>
                </a:solidFill>
                <a:effectLst>
                  <a:outerShdw blurRad="38100" dist="38100" dir="2700000" algn="tl">
                    <a:srgbClr val="000000">
                      <a:alpha val="43137"/>
                    </a:srgbClr>
                  </a:outerShdw>
                </a:effectLst>
              </a:rPr>
              <a:t>CIPF -Taller </a:t>
            </a:r>
            <a:r>
              <a:rPr lang="en-US" sz="1638" dirty="0">
                <a:solidFill>
                  <a:srgbClr val="002060"/>
                </a:solidFill>
                <a:effectLst>
                  <a:outerShdw blurRad="38100" dist="38100" dir="2700000" algn="tl">
                    <a:srgbClr val="000000">
                      <a:alpha val="43137"/>
                    </a:srgbClr>
                  </a:outerShdw>
                </a:effectLst>
              </a:rPr>
              <a:t>Regional de la CIPF 2021</a:t>
            </a:r>
            <a:endParaRPr lang="it-IT" sz="1638" dirty="0">
              <a:solidFill>
                <a:srgbClr val="002060"/>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0" y="2447335"/>
            <a:ext cx="7315199" cy="1667465"/>
          </a:xfrm>
          <a:prstGeom prst="rect">
            <a:avLst/>
          </a:prstGeom>
        </p:spPr>
      </p:pic>
    </p:spTree>
    <p:extLst>
      <p:ext uri="{BB962C8B-B14F-4D97-AF65-F5344CB8AC3E}">
        <p14:creationId xmlns:p14="http://schemas.microsoft.com/office/powerpoint/2010/main" val="3578473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2583089" y="2700915"/>
            <a:ext cx="544390" cy="38970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3984421" y="1182320"/>
            <a:ext cx="548627" cy="38970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4533048" y="744292"/>
            <a:ext cx="2324951" cy="1266147"/>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a:lnSpc>
                <a:spcPct val="90000"/>
              </a:lnSpc>
            </a:pPr>
            <a:r>
              <a:rPr lang="es-ES" altLang="ja-JP" sz="1200" smtClean="0">
                <a:solidFill>
                  <a:schemeClr val="tx1"/>
                </a:solidFill>
                <a:latin typeface="Arial" panose="020B0604020202020204" pitchFamily="34" charset="0"/>
                <a:cs typeface="Arial" panose="020B0604020202020204" pitchFamily="34" charset="0"/>
              </a:rPr>
              <a:t>Debido a esto, asegúrese de usar unicamente la </a:t>
            </a:r>
            <a:r>
              <a:rPr lang="es-ES" altLang="ja-JP" sz="1200" b="1" smtClean="0">
                <a:solidFill>
                  <a:schemeClr val="tx1"/>
                </a:solidFill>
                <a:latin typeface="Arial" panose="020B0604020202020204" pitchFamily="34" charset="0"/>
                <a:cs typeface="Arial" panose="020B0604020202020204" pitchFamily="34" charset="0"/>
              </a:rPr>
              <a:t>ultima</a:t>
            </a:r>
            <a:r>
              <a:rPr lang="es-ES" altLang="ja-JP" sz="1200" smtClean="0">
                <a:solidFill>
                  <a:schemeClr val="tx1"/>
                </a:solidFill>
                <a:latin typeface="Arial" panose="020B0604020202020204" pitchFamily="34" charset="0"/>
                <a:cs typeface="Arial" panose="020B0604020202020204" pitchFamily="34" charset="0"/>
              </a:rPr>
              <a:t> </a:t>
            </a:r>
            <a:r>
              <a:rPr lang="es-ES" altLang="ja-JP" sz="1200" b="1" smtClean="0">
                <a:solidFill>
                  <a:schemeClr val="tx1"/>
                </a:solidFill>
                <a:latin typeface="Arial" panose="020B0604020202020204" pitchFamily="34" charset="0"/>
                <a:cs typeface="Arial" panose="020B0604020202020204" pitchFamily="34" charset="0"/>
              </a:rPr>
              <a:t>version</a:t>
            </a:r>
            <a:r>
              <a:rPr lang="es-ES" altLang="ja-JP" sz="1200" smtClean="0">
                <a:solidFill>
                  <a:schemeClr val="tx1"/>
                </a:solidFill>
                <a:latin typeface="Arial" panose="020B0604020202020204" pitchFamily="34" charset="0"/>
                <a:cs typeface="Arial" panose="020B0604020202020204" pitchFamily="34" charset="0"/>
              </a:rPr>
              <a:t> del Glosario  </a:t>
            </a:r>
            <a:br>
              <a:rPr lang="es-ES" altLang="ja-JP" sz="1200" smtClean="0">
                <a:solidFill>
                  <a:schemeClr val="tx1"/>
                </a:solidFill>
                <a:latin typeface="Arial" panose="020B0604020202020204" pitchFamily="34" charset="0"/>
                <a:cs typeface="Arial" panose="020B0604020202020204" pitchFamily="34" charset="0"/>
              </a:rPr>
            </a:br>
            <a:r>
              <a:rPr lang="es-ES" altLang="ja-JP" sz="1200" smtClean="0">
                <a:solidFill>
                  <a:schemeClr val="tx1"/>
                </a:solidFill>
                <a:latin typeface="Arial" panose="020B0604020202020204" pitchFamily="34" charset="0"/>
                <a:cs typeface="Arial" panose="020B0604020202020204" pitchFamily="34" charset="0"/>
              </a:rPr>
              <a:t>(disponible en </a:t>
            </a:r>
            <a:r>
              <a:rPr lang="es-ES" altLang="ja-JP" sz="1200" b="1" smtClean="0">
                <a:solidFill>
                  <a:schemeClr val="tx1"/>
                </a:solidFill>
                <a:latin typeface="Arial" panose="020B0604020202020204" pitchFamily="34" charset="0"/>
                <a:cs typeface="Arial" panose="020B0604020202020204" pitchFamily="34" charset="0"/>
                <a:hlinkClick r:id="rId3"/>
              </a:rPr>
              <a:t>www.ippc.int</a:t>
            </a:r>
            <a:r>
              <a:rPr lang="es-ES" altLang="ja-JP" sz="1200" smtClean="0">
                <a:solidFill>
                  <a:schemeClr val="tx1"/>
                </a:solidFill>
                <a:latin typeface="Arial" panose="020B0604020202020204" pitchFamily="34" charset="0"/>
                <a:cs typeface="Arial" panose="020B0604020202020204" pitchFamily="34" charset="0"/>
              </a:rPr>
              <a:t>)!</a:t>
            </a:r>
            <a:endParaRPr lang="es-ES" altLang="ja-JP" sz="1200">
              <a:solidFill>
                <a:schemeClr val="tx1"/>
              </a:solidFill>
              <a:latin typeface="Arial" panose="020B0604020202020204" pitchFamily="34" charset="0"/>
              <a:cs typeface="Arial" panose="020B0604020202020204" pitchFamily="34" charset="0"/>
            </a:endParaRPr>
          </a:p>
        </p:txBody>
      </p:sp>
      <p:sp>
        <p:nvSpPr>
          <p:cNvPr id="7" name="Left Arrow 6"/>
          <p:cNvSpPr/>
          <p:nvPr/>
        </p:nvSpPr>
        <p:spPr>
          <a:xfrm rot="17763943">
            <a:off x="1119426" y="1782707"/>
            <a:ext cx="572718" cy="399560"/>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384280" y="2246564"/>
            <a:ext cx="2198809" cy="1277844"/>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indent="-274320" algn="ctr">
              <a:spcAft>
                <a:spcPts val="360"/>
              </a:spcAft>
            </a:pPr>
            <a:r>
              <a:rPr lang="es-UY" altLang="ja-JP" sz="1200" kern="900" smtClean="0">
                <a:solidFill>
                  <a:schemeClr val="tx1"/>
                </a:solidFill>
                <a:latin typeface="Arial" panose="020B0604020202020204" pitchFamily="34" charset="0"/>
                <a:cs typeface="Arial" panose="020B0604020202020204" pitchFamily="34" charset="0"/>
              </a:rPr>
              <a:t>En el Borrador </a:t>
            </a:r>
            <a:r>
              <a:rPr lang="es-UY" altLang="ja-JP" sz="1200" b="1" kern="900" smtClean="0">
                <a:solidFill>
                  <a:schemeClr val="tx1"/>
                </a:solidFill>
                <a:latin typeface="Arial" panose="020B0604020202020204" pitchFamily="34" charset="0"/>
                <a:cs typeface="Arial" panose="020B0604020202020204" pitchFamily="34" charset="0"/>
              </a:rPr>
              <a:t>2019 y 2020 Enmiendas a la NIMF 5</a:t>
            </a:r>
            <a:r>
              <a:rPr lang="es-UY" altLang="ja-JP" sz="1200" kern="900" smtClean="0">
                <a:solidFill>
                  <a:schemeClr val="tx1"/>
                </a:solidFill>
                <a:latin typeface="Arial" panose="020B0604020202020204" pitchFamily="34" charset="0"/>
                <a:cs typeface="Arial" panose="020B0604020202020204" pitchFamily="34" charset="0"/>
              </a:rPr>
              <a:t>, </a:t>
            </a:r>
            <a:br>
              <a:rPr lang="es-UY" altLang="ja-JP" sz="1200" kern="900" smtClean="0">
                <a:solidFill>
                  <a:schemeClr val="tx1"/>
                </a:solidFill>
                <a:latin typeface="Arial" panose="020B0604020202020204" pitchFamily="34" charset="0"/>
                <a:cs typeface="Arial" panose="020B0604020202020204" pitchFamily="34" charset="0"/>
              </a:rPr>
            </a:br>
            <a:r>
              <a:rPr lang="es-UY" altLang="ja-JP" sz="1200" kern="900" smtClean="0">
                <a:solidFill>
                  <a:schemeClr val="tx1"/>
                </a:solidFill>
                <a:latin typeface="Arial" panose="020B0604020202020204" pitchFamily="34" charset="0"/>
                <a:cs typeface="Arial" panose="020B0604020202020204" pitchFamily="34" charset="0"/>
              </a:rPr>
              <a:t>las propuestas son:</a:t>
            </a:r>
          </a:p>
          <a:p>
            <a:pPr algn="ctr">
              <a:lnSpc>
                <a:spcPct val="90000"/>
              </a:lnSpc>
            </a:pPr>
            <a:r>
              <a:rPr lang="es-UY" altLang="ja-JP" sz="1200" b="1" smtClean="0">
                <a:solidFill>
                  <a:schemeClr val="tx1"/>
                </a:solidFill>
                <a:latin typeface="Arial" panose="020B0604020202020204" pitchFamily="34" charset="0"/>
                <a:cs typeface="Arial" panose="020B0604020202020204" pitchFamily="34" charset="0"/>
              </a:rPr>
              <a:t>0 adición</a:t>
            </a:r>
            <a:r>
              <a:rPr lang="es-UY" altLang="ja-JP" sz="1200" b="1" smtClean="0">
                <a:solidFill>
                  <a:srgbClr val="FF0000"/>
                </a:solidFill>
                <a:latin typeface="Arial" panose="020B0604020202020204" pitchFamily="34" charset="0"/>
                <a:cs typeface="Arial" panose="020B0604020202020204" pitchFamily="34" charset="0"/>
              </a:rPr>
              <a:t> </a:t>
            </a:r>
          </a:p>
          <a:p>
            <a:pPr algn="ctr">
              <a:lnSpc>
                <a:spcPct val="90000"/>
              </a:lnSpc>
            </a:pPr>
            <a:r>
              <a:rPr lang="es-UY" altLang="ja-JP" sz="1200" b="1" smtClean="0">
                <a:solidFill>
                  <a:schemeClr val="tx1"/>
                </a:solidFill>
                <a:latin typeface="Arial" panose="020B0604020202020204" pitchFamily="34" charset="0"/>
                <a:cs typeface="Arial" panose="020B0604020202020204" pitchFamily="34" charset="0"/>
              </a:rPr>
              <a:t>1 eliminación</a:t>
            </a:r>
          </a:p>
          <a:p>
            <a:pPr algn="ctr">
              <a:lnSpc>
                <a:spcPct val="90000"/>
              </a:lnSpc>
            </a:pPr>
            <a:r>
              <a:rPr lang="es-UY" altLang="ja-JP" sz="1200" b="1" smtClean="0">
                <a:solidFill>
                  <a:schemeClr val="tx1"/>
                </a:solidFill>
                <a:latin typeface="Arial" panose="020B0604020202020204" pitchFamily="34" charset="0"/>
                <a:cs typeface="Arial" panose="020B0604020202020204" pitchFamily="34" charset="0"/>
              </a:rPr>
              <a:t>3 </a:t>
            </a:r>
            <a:r>
              <a:rPr lang="es-UY" altLang="ja-JP" sz="1200" b="1" smtClean="0">
                <a:solidFill>
                  <a:srgbClr val="FF0000"/>
                </a:solidFill>
                <a:latin typeface="Arial" panose="020B0604020202020204" pitchFamily="34" charset="0"/>
                <a:cs typeface="Arial" panose="020B0604020202020204" pitchFamily="34" charset="0"/>
              </a:rPr>
              <a:t> </a:t>
            </a:r>
            <a:r>
              <a:rPr lang="es-UY" altLang="ja-JP" sz="1200" b="1" smtClean="0">
                <a:solidFill>
                  <a:schemeClr val="tx1"/>
                </a:solidFill>
                <a:latin typeface="Arial" panose="020B0604020202020204" pitchFamily="34" charset="0"/>
                <a:cs typeface="Arial" panose="020B0604020202020204" pitchFamily="34" charset="0"/>
              </a:rPr>
              <a:t>revisiones</a:t>
            </a:r>
            <a:endParaRPr lang="es-UY" altLang="ja-JP" sz="1200" b="1">
              <a:solidFill>
                <a:schemeClr val="tx1"/>
              </a:solidFill>
              <a:latin typeface="Arial" panose="020B0604020202020204" pitchFamily="34" charset="0"/>
              <a:cs typeface="Arial" panose="020B0604020202020204" pitchFamily="34" charset="0"/>
            </a:endParaRPr>
          </a:p>
        </p:txBody>
      </p:sp>
      <p:sp>
        <p:nvSpPr>
          <p:cNvPr id="9" name="Freeform 8"/>
          <p:cNvSpPr/>
          <p:nvPr/>
        </p:nvSpPr>
        <p:spPr>
          <a:xfrm>
            <a:off x="384280" y="744293"/>
            <a:ext cx="3600140" cy="1265763"/>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165606" tIns="165606" rIns="165606" bIns="165606" spcCol="1270" anchor="ctr"/>
          <a:lstStyle/>
          <a:p>
            <a:pPr indent="-274320" algn="ctr">
              <a:lnSpc>
                <a:spcPct val="90000"/>
              </a:lnSpc>
            </a:pPr>
            <a:r>
              <a:rPr lang="es-ES" altLang="ja-JP" sz="1200" b="1"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Glosario se actualiza constantemente. Esto puede implicar: </a:t>
            </a:r>
          </a:p>
          <a:p>
            <a:pPr indent="-274320" algn="ctr">
              <a:lnSpc>
                <a:spcPct val="90000"/>
              </a:lnSpc>
            </a:pPr>
            <a:r>
              <a:rPr lang="es-ES" altLang="ja-JP" sz="120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adición, revisión, eliminación</a:t>
            </a:r>
            <a:endParaRPr lang="es-ES" altLang="ja-JP" sz="12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Freeform 7"/>
          <p:cNvSpPr/>
          <p:nvPr/>
        </p:nvSpPr>
        <p:spPr>
          <a:xfrm>
            <a:off x="3127478" y="2246563"/>
            <a:ext cx="3730521" cy="1277845"/>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8699" tIns="38699" rIns="38699" bIns="38699" spcCol="1270" anchor="ctr"/>
          <a:lstStyle/>
          <a:p>
            <a:pPr marL="171450" indent="-171450">
              <a:lnSpc>
                <a:spcPct val="90000"/>
              </a:lnSpc>
              <a:spcAft>
                <a:spcPts val="300"/>
              </a:spcAft>
              <a:buFont typeface="Arial" panose="020B0604020202020204" pitchFamily="34" charset="0"/>
              <a:buChar char="•"/>
            </a:pPr>
            <a:r>
              <a:rPr lang="es-ES" altLang="ja-JP" sz="1200" b="1" dirty="0" smtClean="0">
                <a:solidFill>
                  <a:schemeClr val="tx1"/>
                </a:solidFill>
                <a:latin typeface="Arial" panose="020B0604020202020204" pitchFamily="34" charset="0"/>
                <a:cs typeface="Arial" panose="020B0604020202020204" pitchFamily="34" charset="0"/>
              </a:rPr>
              <a:t>Primera consulta</a:t>
            </a:r>
            <a:r>
              <a:rPr lang="es-ES" altLang="ja-JP" sz="1200" dirty="0" smtClean="0">
                <a:solidFill>
                  <a:schemeClr val="tx1"/>
                </a:solidFill>
                <a:latin typeface="Arial" panose="020B0604020202020204" pitchFamily="34" charset="0"/>
                <a:cs typeface="Arial" panose="020B0604020202020204" pitchFamily="34" charset="0"/>
              </a:rPr>
              <a:t>: </a:t>
            </a:r>
            <a:br>
              <a:rPr lang="es-ES" altLang="ja-JP" sz="1200" dirty="0" smtClean="0">
                <a:solidFill>
                  <a:schemeClr val="tx1"/>
                </a:solidFill>
                <a:latin typeface="Arial" panose="020B0604020202020204" pitchFamily="34" charset="0"/>
                <a:cs typeface="Arial" panose="020B0604020202020204" pitchFamily="34" charset="0"/>
              </a:rPr>
            </a:br>
            <a:r>
              <a:rPr lang="es-ES" altLang="ja-JP" sz="1200" dirty="0" smtClean="0">
                <a:solidFill>
                  <a:schemeClr val="tx1"/>
                </a:solidFill>
                <a:latin typeface="Arial" panose="020B0604020202020204" pitchFamily="34" charset="0"/>
                <a:cs typeface="Arial" panose="020B0604020202020204" pitchFamily="34" charset="0"/>
              </a:rPr>
              <a:t>1 Julio a </a:t>
            </a:r>
            <a:r>
              <a:rPr lang="es-ES" altLang="ja-JP" sz="1200" smtClean="0">
                <a:solidFill>
                  <a:schemeClr val="tx1"/>
                </a:solidFill>
                <a:latin typeface="Arial" panose="020B0604020202020204" pitchFamily="34" charset="0"/>
                <a:cs typeface="Arial" panose="020B0604020202020204" pitchFamily="34" charset="0"/>
              </a:rPr>
              <a:t>30 Septiembre </a:t>
            </a:r>
            <a:r>
              <a:rPr lang="es-ES" altLang="ja-JP" sz="1200" dirty="0" smtClean="0">
                <a:solidFill>
                  <a:schemeClr val="tx1"/>
                </a:solidFill>
                <a:latin typeface="Arial" panose="020B0604020202020204" pitchFamily="34" charset="0"/>
                <a:cs typeface="Arial" panose="020B0604020202020204" pitchFamily="34" charset="0"/>
              </a:rPr>
              <a:t>2020</a:t>
            </a:r>
          </a:p>
          <a:p>
            <a:pPr marL="171450" indent="-171450">
              <a:lnSpc>
                <a:spcPct val="90000"/>
              </a:lnSpc>
              <a:spcAft>
                <a:spcPts val="300"/>
              </a:spcAft>
              <a:buFont typeface="Arial" panose="020B0604020202020204" pitchFamily="34" charset="0"/>
              <a:buChar char="•"/>
            </a:pPr>
            <a:r>
              <a:rPr lang="es-ES" altLang="ja-JP" sz="1200" b="1" dirty="0" smtClean="0">
                <a:solidFill>
                  <a:srgbClr val="FF0000"/>
                </a:solidFill>
                <a:latin typeface="Arial" panose="020B0604020202020204" pitchFamily="34" charset="0"/>
                <a:cs typeface="Arial" panose="020B0604020202020204" pitchFamily="34" charset="0"/>
              </a:rPr>
              <a:t>PTG</a:t>
            </a:r>
            <a:r>
              <a:rPr lang="es-ES" altLang="ja-JP" sz="1200" dirty="0" smtClean="0">
                <a:solidFill>
                  <a:srgbClr val="FF0000"/>
                </a:solidFill>
                <a:latin typeface="Arial" panose="020B0604020202020204" pitchFamily="34" charset="0"/>
                <a:cs typeface="Arial" panose="020B0604020202020204" pitchFamily="34" charset="0"/>
              </a:rPr>
              <a:t>: Diciembre  2020</a:t>
            </a:r>
          </a:p>
          <a:p>
            <a:pPr marL="171450" indent="-171450">
              <a:lnSpc>
                <a:spcPct val="90000"/>
              </a:lnSpc>
              <a:spcAft>
                <a:spcPts val="300"/>
              </a:spcAft>
              <a:buFont typeface="Arial" panose="020B0604020202020204" pitchFamily="34" charset="0"/>
              <a:buChar char="•"/>
            </a:pPr>
            <a:r>
              <a:rPr lang="es-ES" altLang="ja-JP" sz="1200" b="1" dirty="0" smtClean="0">
                <a:solidFill>
                  <a:srgbClr val="FF0000"/>
                </a:solidFill>
                <a:latin typeface="Arial" panose="020B0604020202020204" pitchFamily="34" charset="0"/>
                <a:cs typeface="Arial" panose="020B0604020202020204" pitchFamily="34" charset="0"/>
              </a:rPr>
              <a:t>CN-7</a:t>
            </a:r>
            <a:r>
              <a:rPr lang="es-ES" altLang="ja-JP" sz="1200" dirty="0" smtClean="0">
                <a:solidFill>
                  <a:srgbClr val="FF0000"/>
                </a:solidFill>
                <a:latin typeface="Arial" panose="020B0604020202020204" pitchFamily="34" charset="0"/>
                <a:cs typeface="Arial" panose="020B0604020202020204" pitchFamily="34" charset="0"/>
              </a:rPr>
              <a:t>: Mayo 2021</a:t>
            </a:r>
          </a:p>
          <a:p>
            <a:pPr marL="171450" indent="-171450">
              <a:lnSpc>
                <a:spcPct val="90000"/>
              </a:lnSpc>
              <a:spcAft>
                <a:spcPts val="300"/>
              </a:spcAft>
              <a:buFont typeface="Arial" panose="020B0604020202020204" pitchFamily="34" charset="0"/>
              <a:buChar char="•"/>
            </a:pPr>
            <a:r>
              <a:rPr lang="es-ES" altLang="ja-JP" sz="1200" b="1" dirty="0" smtClean="0">
                <a:solidFill>
                  <a:srgbClr val="FF0000"/>
                </a:solidFill>
                <a:latin typeface="Arial" panose="020B0604020202020204" pitchFamily="34" charset="0"/>
                <a:cs typeface="Arial" panose="020B0604020202020204" pitchFamily="34" charset="0"/>
              </a:rPr>
              <a:t>Segunda consulta</a:t>
            </a:r>
            <a:r>
              <a:rPr lang="es-ES" altLang="ja-JP" sz="1200" dirty="0" smtClean="0">
                <a:solidFill>
                  <a:srgbClr val="FF0000"/>
                </a:solidFill>
                <a:latin typeface="Arial" panose="020B0604020202020204" pitchFamily="34" charset="0"/>
                <a:cs typeface="Arial" panose="020B0604020202020204" pitchFamily="34" charset="0"/>
              </a:rPr>
              <a:t>: </a:t>
            </a:r>
            <a:br>
              <a:rPr lang="es-ES" altLang="ja-JP" sz="1200" dirty="0" smtClean="0">
                <a:solidFill>
                  <a:srgbClr val="FF0000"/>
                </a:solidFill>
                <a:latin typeface="Arial" panose="020B0604020202020204" pitchFamily="34" charset="0"/>
                <a:cs typeface="Arial" panose="020B0604020202020204" pitchFamily="34" charset="0"/>
              </a:rPr>
            </a:br>
            <a:r>
              <a:rPr lang="es-ES" altLang="ja-JP" sz="1200" dirty="0" smtClean="0">
                <a:solidFill>
                  <a:srgbClr val="FF0000"/>
                </a:solidFill>
                <a:latin typeface="Arial" panose="020B0604020202020204" pitchFamily="34" charset="0"/>
                <a:cs typeface="Arial" panose="020B0604020202020204" pitchFamily="34" charset="0"/>
              </a:rPr>
              <a:t>1 Julio a 30 Septiembre 2021</a:t>
            </a:r>
            <a:endParaRPr lang="es-ES" altLang="ja-JP" sz="1200" dirty="0">
              <a:solidFill>
                <a:srgbClr val="FF0000"/>
              </a:solidFill>
              <a:latin typeface="Arial" panose="020B0604020202020204" pitchFamily="34" charset="0"/>
              <a:cs typeface="Arial" panose="020B0604020202020204" pitchFamily="34" charset="0"/>
            </a:endParaRPr>
          </a:p>
        </p:txBody>
      </p:sp>
      <p:sp>
        <p:nvSpPr>
          <p:cNvPr id="12"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dirty="0" err="1" smtClean="0"/>
              <a:t>Antecedentes</a:t>
            </a:r>
            <a:endParaRPr lang="en-US" dirty="0"/>
          </a:p>
        </p:txBody>
      </p:sp>
      <p:sp>
        <p:nvSpPr>
          <p:cNvPr id="13" name="Rectangle 12"/>
          <p:cNvSpPr/>
          <p:nvPr/>
        </p:nvSpPr>
        <p:spPr>
          <a:xfrm>
            <a:off x="3397159" y="3686884"/>
            <a:ext cx="587261" cy="261610"/>
          </a:xfrm>
          <a:prstGeom prst="rect">
            <a:avLst/>
          </a:prstGeom>
          <a:noFill/>
        </p:spPr>
        <p:txBody>
          <a:bodyPr wrap="square" lIns="91440" tIns="45720" rIns="91440" bIns="45720">
            <a:spAutoFit/>
          </a:bodyPr>
          <a:lstStyle/>
          <a:p>
            <a:pPr algn="ctr"/>
            <a:r>
              <a:rPr lang="en-US" sz="1100" b="0" cap="none" spc="0" dirty="0">
                <a:ln w="0"/>
                <a:solidFill>
                  <a:schemeClr val="tx1"/>
                </a:solidFill>
                <a:effectLst>
                  <a:outerShdw blurRad="38100" dist="19050" dir="2700000" algn="tl" rotWithShape="0">
                    <a:schemeClr val="dk1">
                      <a:alpha val="40000"/>
                    </a:schemeClr>
                  </a:outerShdw>
                </a:effectLst>
              </a:rPr>
              <a:t>2 of </a:t>
            </a:r>
            <a:r>
              <a:rPr lang="en-US" sz="1100" dirty="0">
                <a:ln w="0"/>
                <a:effectLst>
                  <a:outerShdw blurRad="38100" dist="19050" dir="2700000" algn="tl" rotWithShape="0">
                    <a:schemeClr val="dk1">
                      <a:alpha val="40000"/>
                    </a:schemeClr>
                  </a:outerShdw>
                </a:effectLst>
              </a:rPr>
              <a:t>8</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66658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1384867545"/>
              </p:ext>
            </p:extLst>
          </p:nvPr>
        </p:nvGraphicFramePr>
        <p:xfrm>
          <a:off x="1199693" y="685800"/>
          <a:ext cx="4981651" cy="27848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dirty="0" err="1" smtClean="0"/>
              <a:t>Lista</a:t>
            </a:r>
            <a:r>
              <a:rPr lang="en-US" dirty="0" smtClean="0"/>
              <a:t> de </a:t>
            </a:r>
            <a:r>
              <a:rPr lang="en-US" dirty="0" err="1" smtClean="0"/>
              <a:t>enmiendas</a:t>
            </a:r>
            <a:endParaRPr lang="en-US" dirty="0"/>
          </a:p>
        </p:txBody>
      </p:sp>
      <p:sp>
        <p:nvSpPr>
          <p:cNvPr id="8" name="Rectangle 7"/>
          <p:cNvSpPr/>
          <p:nvPr/>
        </p:nvSpPr>
        <p:spPr>
          <a:xfrm>
            <a:off x="3397159" y="3686884"/>
            <a:ext cx="587261" cy="261610"/>
          </a:xfrm>
          <a:prstGeom prst="rect">
            <a:avLst/>
          </a:prstGeom>
          <a:noFill/>
        </p:spPr>
        <p:txBody>
          <a:bodyPr wrap="square" lIns="91440" tIns="45720" rIns="91440" bIns="45720">
            <a:spAutoFit/>
          </a:bodyPr>
          <a:lstStyle/>
          <a:p>
            <a:pPr algn="ctr"/>
            <a:fld id="{1CDA68BA-0017-43AA-9407-B5693889EA73}" type="slidenum">
              <a:rPr lang="en-US" sz="1100" b="0" cap="none" spc="0" smtClean="0">
                <a:ln w="0"/>
                <a:solidFill>
                  <a:schemeClr val="tx1"/>
                </a:solidFill>
                <a:effectLst>
                  <a:outerShdw blurRad="38100" dist="19050" dir="2700000" algn="tl" rotWithShape="0">
                    <a:schemeClr val="dk1">
                      <a:alpha val="40000"/>
                    </a:schemeClr>
                  </a:outerShdw>
                </a:effectLst>
              </a:rPr>
              <a:pPr algn="ctr"/>
              <a:t>3</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1920188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8720" y="914400"/>
            <a:ext cx="4937760" cy="27612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680" dirty="0"/>
          </a:p>
        </p:txBody>
      </p:sp>
      <p:sp>
        <p:nvSpPr>
          <p:cNvPr id="13"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dirty="0" err="1" smtClean="0"/>
              <a:t>Eliminación</a:t>
            </a:r>
            <a:endParaRPr lang="en-US" dirty="0"/>
          </a:p>
        </p:txBody>
      </p:sp>
      <p:graphicFrame>
        <p:nvGraphicFramePr>
          <p:cNvPr id="3" name="Diagram 2"/>
          <p:cNvGraphicFramePr/>
          <p:nvPr>
            <p:extLst>
              <p:ext uri="{D42A27DB-BD31-4B8C-83A1-F6EECF244321}">
                <p14:modId xmlns:p14="http://schemas.microsoft.com/office/powerpoint/2010/main" val="4200765376"/>
              </p:ext>
            </p:extLst>
          </p:nvPr>
        </p:nvGraphicFramePr>
        <p:xfrm>
          <a:off x="338891" y="744582"/>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3397159" y="368688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pPr algn="ctr"/>
              <a:t>4</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1824397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dirty="0" err="1" smtClean="0"/>
              <a:t>Revisiones</a:t>
            </a:r>
            <a:endParaRPr lang="en-US" dirty="0"/>
          </a:p>
        </p:txBody>
      </p:sp>
      <p:graphicFrame>
        <p:nvGraphicFramePr>
          <p:cNvPr id="16" name="Diagram 15"/>
          <p:cNvGraphicFramePr/>
          <p:nvPr>
            <p:extLst>
              <p:ext uri="{D42A27DB-BD31-4B8C-83A1-F6EECF244321}">
                <p14:modId xmlns:p14="http://schemas.microsoft.com/office/powerpoint/2010/main" val="3822190238"/>
              </p:ext>
            </p:extLst>
          </p:nvPr>
        </p:nvGraphicFramePr>
        <p:xfrm>
          <a:off x="344678" y="759070"/>
          <a:ext cx="6786153" cy="31009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5FCF0282-B441-4341-9B68-8C629B20429C}" type="slidenum">
              <a:rPr lang="en-US" sz="1100" b="0" cap="none" spc="0" smtClean="0">
                <a:ln w="0"/>
                <a:solidFill>
                  <a:schemeClr val="tx1"/>
                </a:solidFill>
                <a:effectLst>
                  <a:outerShdw blurRad="38100" dist="19050" dir="2700000" algn="tl" rotWithShape="0">
                    <a:schemeClr val="dk1">
                      <a:alpha val="40000"/>
                    </a:schemeClr>
                  </a:outerShdw>
                </a:effectLst>
              </a:rPr>
              <a:pPr algn="ctr"/>
              <a:t>5</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3173118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dirty="0" err="1" smtClean="0"/>
              <a:t>Revisiones</a:t>
            </a:r>
            <a:r>
              <a:rPr lang="en-US" dirty="0" smtClean="0"/>
              <a:t> </a:t>
            </a:r>
            <a:r>
              <a:rPr lang="en-US" dirty="0"/>
              <a:t>(cont.)</a:t>
            </a:r>
          </a:p>
        </p:txBody>
      </p:sp>
      <p:graphicFrame>
        <p:nvGraphicFramePr>
          <p:cNvPr id="13" name="Diagram 12"/>
          <p:cNvGraphicFramePr/>
          <p:nvPr>
            <p:extLst>
              <p:ext uri="{D42A27DB-BD31-4B8C-83A1-F6EECF244321}">
                <p14:modId xmlns:p14="http://schemas.microsoft.com/office/powerpoint/2010/main" val="280186656"/>
              </p:ext>
            </p:extLst>
          </p:nvPr>
        </p:nvGraphicFramePr>
        <p:xfrm>
          <a:off x="414126" y="742054"/>
          <a:ext cx="6786153" cy="3075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03B54AA5-DC39-4182-B81C-DA15D9B2C2E2}" type="slidenum">
              <a:rPr lang="en-US" sz="1100" b="0" cap="none" spc="0" smtClean="0">
                <a:ln w="0"/>
                <a:solidFill>
                  <a:schemeClr val="tx1"/>
                </a:solidFill>
                <a:effectLst>
                  <a:outerShdw blurRad="38100" dist="19050" dir="2700000" algn="tl" rotWithShape="0">
                    <a:schemeClr val="dk1">
                      <a:alpha val="40000"/>
                    </a:schemeClr>
                  </a:outerShdw>
                </a:effectLst>
              </a:rPr>
              <a:pPr algn="ctr"/>
              <a:t>6</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4197465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538865063"/>
              </p:ext>
            </p:extLst>
          </p:nvPr>
        </p:nvGraphicFramePr>
        <p:xfrm>
          <a:off x="333103" y="808851"/>
          <a:ext cx="6786153" cy="2482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397159" y="3686884"/>
            <a:ext cx="587261" cy="261610"/>
          </a:xfrm>
          <a:prstGeom prst="rect">
            <a:avLst/>
          </a:prstGeom>
          <a:noFill/>
        </p:spPr>
        <p:txBody>
          <a:bodyPr wrap="square" lIns="91440" tIns="45720" rIns="91440" bIns="45720">
            <a:spAutoFit/>
          </a:bodyPr>
          <a:lstStyle/>
          <a:p>
            <a:pPr algn="ctr"/>
            <a:fld id="{F93329A6-28FD-4850-8A89-5AD225DBE509}" type="slidenum">
              <a:rPr lang="en-US" sz="1100" b="0" cap="none" spc="0" smtClean="0">
                <a:ln w="0"/>
                <a:solidFill>
                  <a:schemeClr val="tx1"/>
                </a:solidFill>
                <a:effectLst>
                  <a:outerShdw blurRad="38100" dist="19050" dir="2700000" algn="tl" rotWithShape="0">
                    <a:schemeClr val="dk1">
                      <a:alpha val="40000"/>
                    </a:schemeClr>
                  </a:outerShdw>
                </a:effectLst>
              </a:rPr>
              <a:pPr algn="ctr"/>
              <a:t>7</a:t>
            </a:fld>
            <a:r>
              <a:rPr lang="en-US" sz="1100" b="0" cap="none" spc="0" dirty="0">
                <a:ln w="0"/>
                <a:solidFill>
                  <a:schemeClr val="tx1"/>
                </a:solidFill>
                <a:effectLst>
                  <a:outerShdw blurRad="38100" dist="19050" dir="2700000" algn="tl" rotWithShape="0">
                    <a:schemeClr val="dk1">
                      <a:alpha val="40000"/>
                    </a:schemeClr>
                  </a:outerShdw>
                </a:effectLst>
              </a:rPr>
              <a:t> of 8 </a:t>
            </a:r>
          </a:p>
        </p:txBody>
      </p:sp>
    </p:spTree>
    <p:extLst>
      <p:ext uri="{BB962C8B-B14F-4D97-AF65-F5344CB8AC3E}">
        <p14:creationId xmlns:p14="http://schemas.microsoft.com/office/powerpoint/2010/main" val="32305986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Gracias!</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2208848" y="2311868"/>
            <a:ext cx="2897505" cy="1717393"/>
          </a:xfrm>
          <a:prstGeom prst="rect">
            <a:avLst/>
          </a:prstGeom>
        </p:spPr>
        <p:txBody>
          <a:bodyPr wrap="square">
            <a:spAutoFit/>
          </a:bodyPr>
          <a:lstStyle/>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Secretaría</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 la CIPF</a:t>
            </a:r>
          </a:p>
          <a:p>
            <a:pPr algn="ctr" defTabSz="548640" eaLnBrk="1" fontAlgn="auto" hangingPunct="1">
              <a:spcBef>
                <a:spcPts val="0"/>
              </a:spcBef>
              <a:spcAft>
                <a:spcPts val="0"/>
              </a:spcAft>
              <a:defRPr/>
            </a:pP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Organización</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 las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Naciones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Unidas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para la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Alimentación</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y la </a:t>
            </a: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Agricultura</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Viale</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delle Terme di Caracalla, 00153 Rome, Italy </a:t>
            </a: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Tel.: +39-0657054812</a:t>
            </a:r>
            <a:b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b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Correo: </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rId2"/>
              </a:rPr>
              <a:t>IPPC@fao.org</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err="1">
                <a:solidFill>
                  <a:prstClr val="white"/>
                </a:solidFill>
                <a:latin typeface="Calibri" panose="020F0502020204030204"/>
                <a:ea typeface="Arial Unicode MS" panose="020B0604020202020204" pitchFamily="34" charset="-128"/>
                <a:cs typeface="Arial" panose="020B0604020202020204" pitchFamily="34" charset="0"/>
              </a:rPr>
              <a:t>Sítios</a:t>
            </a: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rPr>
              <a:t>: </a:t>
            </a: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 action="ppaction://noaction"/>
              </a:rPr>
              <a:t>www.ippc.org</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endParaRPr>
          </a:p>
          <a:p>
            <a:pPr algn="ctr" defTabSz="548640" eaLnBrk="1" fontAlgn="auto" hangingPunct="1">
              <a:spcBef>
                <a:spcPts val="0"/>
              </a:spcBef>
              <a:spcAft>
                <a:spcPts val="0"/>
              </a:spcAft>
              <a:defRPr/>
            </a:pPr>
            <a:r>
              <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 action="ppaction://noaction"/>
              </a:rPr>
              <a:t>www.fao.org</a:t>
            </a:r>
            <a:endParaRPr lang="fr-FR" altLang="en-US" sz="960" dirty="0">
              <a:solidFill>
                <a:prstClr val="white"/>
              </a:solidFill>
              <a:latin typeface="Calibri" panose="020F0502020204030204"/>
              <a:ea typeface="Arial Unicode MS" panose="020B0604020202020204" pitchFamily="34" charset="-128"/>
              <a:cs typeface="Arial" panose="020B0604020202020204" pitchFamily="34" charset="0"/>
              <a:hlinkClick r:id="" action="ppaction://noaction"/>
            </a:endParaRPr>
          </a:p>
        </p:txBody>
      </p:sp>
    </p:spTree>
    <p:extLst>
      <p:ext uri="{BB962C8B-B14F-4D97-AF65-F5344CB8AC3E}">
        <p14:creationId xmlns:p14="http://schemas.microsoft.com/office/powerpoint/2010/main" val="2159162989"/>
      </p:ext>
    </p:extLst>
  </p:cSld>
  <p:clrMapOvr>
    <a:masterClrMapping/>
  </p:clrMapOvr>
</p:sld>
</file>

<file path=ppt/theme/theme1.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TotalTime>
  <Words>2254</Words>
  <Application>Microsoft Office PowerPoint</Application>
  <PresentationFormat>Custom</PresentationFormat>
  <Paragraphs>112</Paragraphs>
  <Slides>8</Slides>
  <Notes>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8</vt:i4>
      </vt:variant>
    </vt:vector>
  </HeadingPairs>
  <TitlesOfParts>
    <vt:vector size="21" baseType="lpstr">
      <vt:lpstr>Yu Gothic</vt:lpstr>
      <vt:lpstr>Yu Gothic</vt:lpstr>
      <vt:lpstr>.AppleSystemUIFont</vt:lpstr>
      <vt:lpstr>Arial</vt:lpstr>
      <vt:lpstr>Arial Unicode MS</vt:lpstr>
      <vt:lpstr>Calibri</vt:lpstr>
      <vt:lpstr>Calibri (body)</vt:lpstr>
      <vt:lpstr>Calibri Light</vt:lpstr>
      <vt:lpstr>Courier New</vt:lpstr>
      <vt:lpstr>Georgia</vt:lpstr>
      <vt:lpstr>Wingdings</vt:lpstr>
      <vt:lpstr>1_COVER</vt:lpstr>
      <vt:lpstr>Internal screen</vt:lpstr>
      <vt:lpstr>BORRADOR 2019 Y 2020 ENMIENDAS A NMF 5:  GLOSARIO DE TERMINOS FITOSANITARIOS(1994-001)</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Alejandra, JimenezTabares (NSP)</cp:lastModifiedBy>
  <cp:revision>172</cp:revision>
  <dcterms:created xsi:type="dcterms:W3CDTF">2015-09-25T08:23:42Z</dcterms:created>
  <dcterms:modified xsi:type="dcterms:W3CDTF">2021-08-08T12:46:27Z</dcterms:modified>
</cp:coreProperties>
</file>