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6.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7.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8.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9.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10.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11.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64" r:id="rId2"/>
    <p:sldId id="325" r:id="rId3"/>
    <p:sldId id="326" r:id="rId4"/>
    <p:sldId id="340" r:id="rId5"/>
    <p:sldId id="327" r:id="rId6"/>
    <p:sldId id="337" r:id="rId7"/>
    <p:sldId id="329" r:id="rId8"/>
    <p:sldId id="330" r:id="rId9"/>
    <p:sldId id="331" r:id="rId10"/>
    <p:sldId id="338" r:id="rId11"/>
    <p:sldId id="339" r:id="rId12"/>
    <p:sldId id="265" r:id="rId13"/>
  </p:sldIdLst>
  <p:sldSz cx="7315200" cy="4114800"/>
  <p:notesSz cx="6858000" cy="9144000"/>
  <p:defaultTex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p:defaultTextStyle>
  <p:extLst>
    <p:ext uri="{EFAFB233-063F-42B5-8137-9DF3F51BA10A}">
      <p15:sldGuideLst xmlns:p15="http://schemas.microsoft.com/office/powerpoint/2012/main">
        <p15:guide id="1" orient="horz" pos="1296">
          <p15:clr>
            <a:srgbClr val="A4A3A4"/>
          </p15:clr>
        </p15:guide>
        <p15:guide id="2" pos="2304">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ushegyan, Edgar (NSP)" initials="ME(" lastIdx="6" clrIdx="0">
    <p:extLst>
      <p:ext uri="{19B8F6BF-5375-455C-9EA6-DF929625EA0E}">
        <p15:presenceInfo xmlns:p15="http://schemas.microsoft.com/office/powerpoint/2012/main" userId="Mushegyan, Edgar (NSP)"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C804B"/>
    <a:srgbClr val="31ADA8"/>
    <a:srgbClr val="0C8A47"/>
    <a:srgbClr val="5A94C5"/>
    <a:srgbClr val="F6C233"/>
    <a:srgbClr val="2DA79A"/>
    <a:srgbClr val="34AEB3"/>
    <a:srgbClr val="3BA7BE"/>
    <a:srgbClr val="279A7E"/>
    <a:srgbClr val="218D6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19" autoAdjust="0"/>
    <p:restoredTop sz="90256" autoAdjust="0"/>
  </p:normalViewPr>
  <p:slideViewPr>
    <p:cSldViewPr snapToGrid="0" showGuides="1">
      <p:cViewPr varScale="1">
        <p:scale>
          <a:sx n="170" d="100"/>
          <a:sy n="170" d="100"/>
        </p:scale>
        <p:origin x="720" y="132"/>
      </p:cViewPr>
      <p:guideLst>
        <p:guide orient="horz" pos="1296"/>
        <p:guide pos="2304"/>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iagrams/_rels/data17.xml.rels><?xml version="1.0" encoding="UTF-8" standalone="yes"?>
<Relationships xmlns="http://schemas.openxmlformats.org/package/2006/relationships"><Relationship Id="rId3" Type="http://schemas.openxmlformats.org/officeDocument/2006/relationships/hyperlink" Target="https://forms.office.com/r/ngKjS3jzWV" TargetMode="External"/><Relationship Id="rId2" Type="http://schemas.openxmlformats.org/officeDocument/2006/relationships/hyperlink" Target="https://forms.office.com/r/27hcFBLe7F" TargetMode="External"/><Relationship Id="rId1" Type="http://schemas.openxmlformats.org/officeDocument/2006/relationships/hyperlink" Target="https://forms.office.com/r/kJ4EQnnBGZ" TargetMode="External"/><Relationship Id="rId4" Type="http://schemas.openxmlformats.org/officeDocument/2006/relationships/hyperlink" Target="https://forms.office.com/r/NtmrMLHa9A" TargetMode="External"/></Relationships>
</file>

<file path=ppt/diagrams/_rels/data18.xml.rels><?xml version="1.0" encoding="UTF-8" standalone="yes"?>
<Relationships xmlns="http://schemas.openxmlformats.org/package/2006/relationships"><Relationship Id="rId8" Type="http://schemas.openxmlformats.org/officeDocument/2006/relationships/hyperlink" Target="https://www.ippc.int/en/core-activities/standards-setting/list-topics-ippc-standards/" TargetMode="External"/><Relationship Id="rId3" Type="http://schemas.openxmlformats.org/officeDocument/2006/relationships/hyperlink" Target="https://www.ippc.int/en/core-activities/standards-and-implementation/ippc-framework-for-standards-and-implementation/" TargetMode="External"/><Relationship Id="rId7" Type="http://schemas.openxmlformats.org/officeDocument/2006/relationships/hyperlink" Target="https://www.ippc.int/en/publications/85024/" TargetMode="External"/><Relationship Id="rId2" Type="http://schemas.openxmlformats.org/officeDocument/2006/relationships/hyperlink" Target="https://www.ippc.int/en/core-activities/standards-and-implementation/call-for-topics-standards-and-implementation/task-force-on-topics/" TargetMode="External"/><Relationship Id="rId1" Type="http://schemas.openxmlformats.org/officeDocument/2006/relationships/hyperlink" Target="https://www.ippc.int/en/core-activities/standards-and-implementation/call-for-topics-standards-and-implementation/" TargetMode="External"/><Relationship Id="rId6" Type="http://schemas.openxmlformats.org/officeDocument/2006/relationships/hyperlink" Target="http://www.fao.org/publications/card/en/c/CB3995EN/" TargetMode="External"/><Relationship Id="rId5" Type="http://schemas.openxmlformats.org/officeDocument/2006/relationships/hyperlink" Target="https://www.ippc.int/en/core-activities/governance/convention-text/" TargetMode="External"/><Relationship Id="rId10" Type="http://schemas.openxmlformats.org/officeDocument/2006/relationships/hyperlink" Target="https://www.ippc.int/en/publications/86844/" TargetMode="External"/><Relationship Id="rId4" Type="http://schemas.openxmlformats.org/officeDocument/2006/relationships/hyperlink" Target="https://www.ippc.int/en/publications/89854/" TargetMode="External"/><Relationship Id="rId9" Type="http://schemas.openxmlformats.org/officeDocument/2006/relationships/hyperlink" Target="http://www.fao.org/documents/card/en/c/cb3820en" TargetMode="External"/></Relationships>
</file>

<file path=ppt/diagrams/_rels/data3.xml.rels><?xml version="1.0" encoding="UTF-8" standalone="yes"?>
<Relationships xmlns="http://schemas.openxmlformats.org/package/2006/relationships"><Relationship Id="rId1" Type="http://schemas.openxmlformats.org/officeDocument/2006/relationships/hyperlink" Target="https://www.ippc.int/en/core-activities/standards-setting/calls-treatments/" TargetMode="External"/></Relationships>
</file>

<file path=ppt/diagrams/_rels/data8.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1.png"/><Relationship Id="rId7" Type="http://schemas.openxmlformats.org/officeDocument/2006/relationships/image" Target="../media/image13.png"/><Relationship Id="rId2" Type="http://schemas.openxmlformats.org/officeDocument/2006/relationships/image" Target="../media/image13.svg"/><Relationship Id="rId1" Type="http://schemas.openxmlformats.org/officeDocument/2006/relationships/image" Target="../media/image10.png"/><Relationship Id="rId6" Type="http://schemas.openxmlformats.org/officeDocument/2006/relationships/image" Target="../media/image17.svg"/><Relationship Id="rId5" Type="http://schemas.openxmlformats.org/officeDocument/2006/relationships/image" Target="../media/image12.png"/><Relationship Id="rId10" Type="http://schemas.openxmlformats.org/officeDocument/2006/relationships/image" Target="../media/image21.svg"/><Relationship Id="rId4" Type="http://schemas.openxmlformats.org/officeDocument/2006/relationships/image" Target="../media/image15.svg"/><Relationship Id="rId9" Type="http://schemas.openxmlformats.org/officeDocument/2006/relationships/image" Target="../media/image14.png"/></Relationships>
</file>

<file path=ppt/diagrams/_rels/data9.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16.png"/><Relationship Id="rId1" Type="http://schemas.openxmlformats.org/officeDocument/2006/relationships/hyperlink" Target="https://www.dropbox.com/sh/6ekekxzsrf2w4ss/AABSG4rhKmh6OD2SFc9qCs6Ta?dl=0" TargetMode="External"/></Relationships>
</file>

<file path=ppt/diagrams/_rels/drawing17.xml.rels><?xml version="1.0" encoding="UTF-8" standalone="yes"?>
<Relationships xmlns="http://schemas.openxmlformats.org/package/2006/relationships"><Relationship Id="rId3" Type="http://schemas.openxmlformats.org/officeDocument/2006/relationships/hyperlink" Target="https://forms.office.com/r/ngKjS3jzWV" TargetMode="External"/><Relationship Id="rId2" Type="http://schemas.openxmlformats.org/officeDocument/2006/relationships/hyperlink" Target="https://forms.office.com/r/27hcFBLe7F" TargetMode="External"/><Relationship Id="rId1" Type="http://schemas.openxmlformats.org/officeDocument/2006/relationships/hyperlink" Target="https://forms.office.com/r/kJ4EQnnBGZ" TargetMode="External"/><Relationship Id="rId4" Type="http://schemas.openxmlformats.org/officeDocument/2006/relationships/hyperlink" Target="https://forms.office.com/r/NtmrMLHa9A" TargetMode="External"/></Relationships>
</file>

<file path=ppt/diagrams/_rels/drawing18.xml.rels><?xml version="1.0" encoding="UTF-8" standalone="yes"?>
<Relationships xmlns="http://schemas.openxmlformats.org/package/2006/relationships"><Relationship Id="rId8" Type="http://schemas.openxmlformats.org/officeDocument/2006/relationships/hyperlink" Target="http://www.fao.org/documents/card/en/c/cb3820en" TargetMode="External"/><Relationship Id="rId3" Type="http://schemas.openxmlformats.org/officeDocument/2006/relationships/hyperlink" Target="https://www.ippc.int/en/core-activities/standards-and-implementation/ippc-framework-for-standards-and-implementation/" TargetMode="External"/><Relationship Id="rId7" Type="http://schemas.openxmlformats.org/officeDocument/2006/relationships/hyperlink" Target="https://www.ippc.int/en/publications/85024/" TargetMode="External"/><Relationship Id="rId2" Type="http://schemas.openxmlformats.org/officeDocument/2006/relationships/hyperlink" Target="https://www.ippc.int/en/core-activities/standards-and-implementation/call-for-topics-standards-and-implementation/task-force-on-topics/" TargetMode="External"/><Relationship Id="rId1" Type="http://schemas.openxmlformats.org/officeDocument/2006/relationships/hyperlink" Target="https://www.ippc.int/en/core-activities/standards-and-implementation/call-for-topics-standards-and-implementation/" TargetMode="External"/><Relationship Id="rId6" Type="http://schemas.openxmlformats.org/officeDocument/2006/relationships/hyperlink" Target="http://www.fao.org/publications/card/en/c/CB3995EN/" TargetMode="External"/><Relationship Id="rId5" Type="http://schemas.openxmlformats.org/officeDocument/2006/relationships/hyperlink" Target="https://www.ippc.int/en/core-activities/governance/convention-text/" TargetMode="External"/><Relationship Id="rId10" Type="http://schemas.openxmlformats.org/officeDocument/2006/relationships/hyperlink" Target="https://www.ippc.int/en/publications/86844/" TargetMode="External"/><Relationship Id="rId4" Type="http://schemas.openxmlformats.org/officeDocument/2006/relationships/hyperlink" Target="https://www.ippc.int/en/publications/89854/" TargetMode="External"/><Relationship Id="rId9" Type="http://schemas.openxmlformats.org/officeDocument/2006/relationships/hyperlink" Target="https://www.ippc.int/en/core-activities/standards-setting/list-topics-ippc-standards/" TargetMode="External"/></Relationships>
</file>

<file path=ppt/diagrams/_rels/drawing3.xml.rels><?xml version="1.0" encoding="UTF-8" standalone="yes"?>
<Relationships xmlns="http://schemas.openxmlformats.org/package/2006/relationships"><Relationship Id="rId1" Type="http://schemas.openxmlformats.org/officeDocument/2006/relationships/hyperlink" Target="https://www.ippc.int/en/core-activities/standards-setting/calls-treatments/" TargetMode="External"/></Relationships>
</file>

<file path=ppt/diagrams/_rels/drawing8.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1.png"/><Relationship Id="rId7" Type="http://schemas.openxmlformats.org/officeDocument/2006/relationships/image" Target="../media/image13.png"/><Relationship Id="rId2" Type="http://schemas.openxmlformats.org/officeDocument/2006/relationships/image" Target="../media/image13.svg"/><Relationship Id="rId1" Type="http://schemas.openxmlformats.org/officeDocument/2006/relationships/image" Target="../media/image10.png"/><Relationship Id="rId6" Type="http://schemas.openxmlformats.org/officeDocument/2006/relationships/image" Target="../media/image17.svg"/><Relationship Id="rId5" Type="http://schemas.openxmlformats.org/officeDocument/2006/relationships/image" Target="../media/image12.png"/><Relationship Id="rId10" Type="http://schemas.openxmlformats.org/officeDocument/2006/relationships/image" Target="../media/image21.svg"/><Relationship Id="rId4" Type="http://schemas.openxmlformats.org/officeDocument/2006/relationships/image" Target="../media/image15.svg"/><Relationship Id="rId9" Type="http://schemas.openxmlformats.org/officeDocument/2006/relationships/image" Target="../media/image14.png"/></Relationships>
</file>

<file path=ppt/diagrams/_rels/drawing9.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16.png"/><Relationship Id="rId1" Type="http://schemas.openxmlformats.org/officeDocument/2006/relationships/hyperlink" Target="https://www.dropbox.com/sh/6ekekxzsrf2w4ss/AABSG4rhKmh6OD2SFc9qCs6Ta?dl=0" TargetMode="Externa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FA78B9E-6466-4675-99B1-120614C6B9D7}" type="doc">
      <dgm:prSet loTypeId="urn:microsoft.com/office/officeart/2005/8/layout/target3" loCatId="relationship" qsTypeId="urn:microsoft.com/office/officeart/2005/8/quickstyle/simple4" qsCatId="simple" csTypeId="urn:microsoft.com/office/officeart/2005/8/colors/colorful4" csCatId="colorful" phldr="1"/>
      <dgm:spPr/>
      <dgm:t>
        <a:bodyPr/>
        <a:lstStyle/>
        <a:p>
          <a:endParaRPr lang="en-US"/>
        </a:p>
      </dgm:t>
    </dgm:pt>
    <dgm:pt modelId="{FF445867-D783-44AC-A92E-F1B617354240}">
      <dgm:prSet/>
      <dgm:spPr/>
      <dgm:t>
        <a:bodyPr/>
        <a:lstStyle/>
        <a:p>
          <a:r>
            <a:rPr lang="es-AR" b="0" i="0" baseline="0" noProof="0" dirty="0" smtClean="0">
              <a:latin typeface="Gill Sans Nova" panose="020B0602020104020203" pitchFamily="34" charset="0"/>
            </a:rPr>
            <a:t>Identificar problemas fitosanitarios de </a:t>
          </a:r>
          <a:r>
            <a:rPr lang="es-AR" b="1" i="0" baseline="0" noProof="0" dirty="0" smtClean="0">
              <a:latin typeface="Gill Sans Nova" panose="020B0602020104020203" pitchFamily="34" charset="0"/>
            </a:rPr>
            <a:t>relevancia</a:t>
          </a:r>
          <a:r>
            <a:rPr lang="es-AR" b="0" i="0" baseline="0" noProof="0" dirty="0" smtClean="0">
              <a:latin typeface="Gill Sans Nova" panose="020B0602020104020203" pitchFamily="34" charset="0"/>
            </a:rPr>
            <a:t> </a:t>
          </a:r>
          <a:r>
            <a:rPr lang="es-AR" b="1" i="0" baseline="0" noProof="0" dirty="0" smtClean="0">
              <a:latin typeface="Gill Sans Nova" panose="020B0602020104020203" pitchFamily="34" charset="0"/>
            </a:rPr>
            <a:t>global</a:t>
          </a:r>
          <a:endParaRPr lang="es-AR" noProof="0" dirty="0">
            <a:latin typeface="Gill Sans Nova" panose="020B0602020104020203" pitchFamily="34" charset="0"/>
          </a:endParaRPr>
        </a:p>
      </dgm:t>
    </dgm:pt>
    <dgm:pt modelId="{EBB947C8-BD8D-43E4-805C-76E2C07624C0}" type="parTrans" cxnId="{1DD58E07-B56B-4D28-8501-6437B1BBF987}">
      <dgm:prSet/>
      <dgm:spPr/>
      <dgm:t>
        <a:bodyPr/>
        <a:lstStyle/>
        <a:p>
          <a:endParaRPr lang="en-US">
            <a:latin typeface="Gill Sans Nova" panose="020B0602020104020203" pitchFamily="34" charset="0"/>
          </a:endParaRPr>
        </a:p>
      </dgm:t>
    </dgm:pt>
    <dgm:pt modelId="{655769D5-21B6-404D-A6A0-7841C4CCD8EF}" type="sibTrans" cxnId="{1DD58E07-B56B-4D28-8501-6437B1BBF987}">
      <dgm:prSet/>
      <dgm:spPr/>
      <dgm:t>
        <a:bodyPr/>
        <a:lstStyle/>
        <a:p>
          <a:endParaRPr lang="en-US">
            <a:latin typeface="Gill Sans Nova" panose="020B0602020104020203" pitchFamily="34" charset="0"/>
          </a:endParaRPr>
        </a:p>
      </dgm:t>
    </dgm:pt>
    <dgm:pt modelId="{9FBE66C2-BBA6-49C8-A6BF-3C4E8A5F4B27}">
      <dgm:prSet/>
      <dgm:spPr/>
      <dgm:t>
        <a:bodyPr/>
        <a:lstStyle/>
        <a:p>
          <a:r>
            <a:rPr lang="es-AR" b="1" i="0" baseline="0" noProof="0" dirty="0" smtClean="0">
              <a:latin typeface="Gill Sans Nova" panose="020B0602020104020203" pitchFamily="34" charset="0"/>
            </a:rPr>
            <a:t>Abordar brechas en los sistemas fitosanitarios </a:t>
          </a:r>
          <a:r>
            <a:rPr lang="es-AR" b="0" i="0" baseline="0" noProof="0" dirty="0" smtClean="0">
              <a:latin typeface="Gill Sans Nova" panose="020B0602020104020203" pitchFamily="34" charset="0"/>
            </a:rPr>
            <a:t>a través del desarrollo de normas internacionales o recursos de implementación</a:t>
          </a:r>
          <a:endParaRPr lang="es-AR" noProof="0" dirty="0">
            <a:latin typeface="Gill Sans Nova" panose="020B0602020104020203" pitchFamily="34" charset="0"/>
          </a:endParaRPr>
        </a:p>
      </dgm:t>
    </dgm:pt>
    <dgm:pt modelId="{9E160459-EB58-44AB-8D14-04697C6FC73C}" type="parTrans" cxnId="{44EE51D6-4121-47A3-84FE-3E5FCA4F42E1}">
      <dgm:prSet/>
      <dgm:spPr/>
      <dgm:t>
        <a:bodyPr/>
        <a:lstStyle/>
        <a:p>
          <a:endParaRPr lang="en-US">
            <a:latin typeface="Gill Sans Nova" panose="020B0602020104020203" pitchFamily="34" charset="0"/>
          </a:endParaRPr>
        </a:p>
      </dgm:t>
    </dgm:pt>
    <dgm:pt modelId="{E232A430-E729-42C8-A7EF-0EE1B91F8D51}" type="sibTrans" cxnId="{44EE51D6-4121-47A3-84FE-3E5FCA4F42E1}">
      <dgm:prSet/>
      <dgm:spPr/>
      <dgm:t>
        <a:bodyPr/>
        <a:lstStyle/>
        <a:p>
          <a:endParaRPr lang="en-US">
            <a:latin typeface="Gill Sans Nova" panose="020B0602020104020203" pitchFamily="34" charset="0"/>
          </a:endParaRPr>
        </a:p>
      </dgm:t>
    </dgm:pt>
    <dgm:pt modelId="{F02D8ACF-A18B-42ED-8CEB-DB49DBC1AE9A}">
      <dgm:prSet/>
      <dgm:spPr/>
      <dgm:t>
        <a:bodyPr/>
        <a:lstStyle/>
        <a:p>
          <a:r>
            <a:rPr lang="es-AR" b="0" i="0" baseline="0" noProof="0" dirty="0" smtClean="0">
              <a:latin typeface="Gill Sans Nova" panose="020B0602020104020203" pitchFamily="34" charset="0"/>
            </a:rPr>
            <a:t>Dar forma a los trabajos de </a:t>
          </a:r>
          <a:r>
            <a:rPr lang="es-AR" b="1" i="0" baseline="0" noProof="0" dirty="0" smtClean="0">
              <a:latin typeface="Gill Sans Nova" panose="020B0602020104020203" pitchFamily="34" charset="0"/>
            </a:rPr>
            <a:t>Normas e Implementación</a:t>
          </a:r>
          <a:r>
            <a:rPr lang="es-AR" b="0" i="0" baseline="0" noProof="0" dirty="0" smtClean="0">
              <a:latin typeface="Gill Sans Nova" panose="020B0602020104020203" pitchFamily="34" charset="0"/>
            </a:rPr>
            <a:t> de la CMF alineados con los </a:t>
          </a:r>
          <a:r>
            <a:rPr lang="es-AR" b="1" i="0" baseline="0" noProof="0" dirty="0" smtClean="0">
              <a:latin typeface="Gill Sans Nova" panose="020B0602020104020203" pitchFamily="34" charset="0"/>
            </a:rPr>
            <a:t>Objetivos Estratégicos</a:t>
          </a:r>
          <a:r>
            <a:rPr lang="es-AR" b="0" i="0" baseline="0" noProof="0" dirty="0" smtClean="0">
              <a:latin typeface="Gill Sans Nova" panose="020B0602020104020203" pitchFamily="34" charset="0"/>
            </a:rPr>
            <a:t> definidos en el </a:t>
          </a:r>
          <a:r>
            <a:rPr lang="es-AR" b="1" i="0" baseline="0" noProof="0" dirty="0" smtClean="0">
              <a:latin typeface="Gill Sans Nova" panose="020B0602020104020203" pitchFamily="34" charset="0"/>
            </a:rPr>
            <a:t>Marco Estratégico de la CIPF 2020-2030</a:t>
          </a:r>
          <a:endParaRPr lang="es-AR" noProof="0" dirty="0">
            <a:latin typeface="Gill Sans Nova" panose="020B0602020104020203" pitchFamily="34" charset="0"/>
          </a:endParaRPr>
        </a:p>
      </dgm:t>
    </dgm:pt>
    <dgm:pt modelId="{E98A222A-87CD-4824-847D-C84AF003E2AF}" type="parTrans" cxnId="{59C156DB-6F2C-454D-9CD5-41230CD4E73C}">
      <dgm:prSet/>
      <dgm:spPr/>
      <dgm:t>
        <a:bodyPr/>
        <a:lstStyle/>
        <a:p>
          <a:endParaRPr lang="en-US">
            <a:latin typeface="Gill Sans Nova" panose="020B0602020104020203" pitchFamily="34" charset="0"/>
          </a:endParaRPr>
        </a:p>
      </dgm:t>
    </dgm:pt>
    <dgm:pt modelId="{9B999450-6B16-47F5-81AA-0DF3FB0B11A4}" type="sibTrans" cxnId="{59C156DB-6F2C-454D-9CD5-41230CD4E73C}">
      <dgm:prSet/>
      <dgm:spPr/>
      <dgm:t>
        <a:bodyPr/>
        <a:lstStyle/>
        <a:p>
          <a:endParaRPr lang="en-US">
            <a:latin typeface="Gill Sans Nova" panose="020B0602020104020203" pitchFamily="34" charset="0"/>
          </a:endParaRPr>
        </a:p>
      </dgm:t>
    </dgm:pt>
    <dgm:pt modelId="{5B6DF152-500C-4F02-A034-F3BD1BEFB5A2}" type="pres">
      <dgm:prSet presAssocID="{5FA78B9E-6466-4675-99B1-120614C6B9D7}" presName="Name0" presStyleCnt="0">
        <dgm:presLayoutVars>
          <dgm:chMax val="7"/>
          <dgm:dir/>
          <dgm:animLvl val="lvl"/>
          <dgm:resizeHandles val="exact"/>
        </dgm:presLayoutVars>
      </dgm:prSet>
      <dgm:spPr/>
      <dgm:t>
        <a:bodyPr/>
        <a:lstStyle/>
        <a:p>
          <a:endParaRPr lang="es-AR"/>
        </a:p>
      </dgm:t>
    </dgm:pt>
    <dgm:pt modelId="{058BE962-00F6-41E6-8D47-ACED525F205D}" type="pres">
      <dgm:prSet presAssocID="{FF445867-D783-44AC-A92E-F1B617354240}" presName="circle1" presStyleLbl="node1" presStyleIdx="0" presStyleCnt="3"/>
      <dgm:spPr>
        <a:ln>
          <a:solidFill>
            <a:srgbClr val="0C8A47"/>
          </a:solidFill>
        </a:ln>
      </dgm:spPr>
    </dgm:pt>
    <dgm:pt modelId="{A9760203-DB3B-4822-8472-85C59EB31874}" type="pres">
      <dgm:prSet presAssocID="{FF445867-D783-44AC-A92E-F1B617354240}" presName="space" presStyleCnt="0"/>
      <dgm:spPr/>
    </dgm:pt>
    <dgm:pt modelId="{C17C2345-04C3-412A-AC50-16E629931D84}" type="pres">
      <dgm:prSet presAssocID="{FF445867-D783-44AC-A92E-F1B617354240}" presName="rect1" presStyleLbl="alignAcc1" presStyleIdx="0" presStyleCnt="3"/>
      <dgm:spPr/>
      <dgm:t>
        <a:bodyPr/>
        <a:lstStyle/>
        <a:p>
          <a:endParaRPr lang="es-AR"/>
        </a:p>
      </dgm:t>
    </dgm:pt>
    <dgm:pt modelId="{5B7A94BF-753C-417D-9BF4-91D12D0E0EAC}" type="pres">
      <dgm:prSet presAssocID="{9FBE66C2-BBA6-49C8-A6BF-3C4E8A5F4B27}" presName="vertSpace2" presStyleLbl="node1" presStyleIdx="0" presStyleCnt="3"/>
      <dgm:spPr/>
    </dgm:pt>
    <dgm:pt modelId="{4F1DF2A4-7A1D-4244-B59E-5B248ED73BF5}" type="pres">
      <dgm:prSet presAssocID="{9FBE66C2-BBA6-49C8-A6BF-3C4E8A5F4B27}" presName="circle2" presStyleLbl="node1" presStyleIdx="1" presStyleCnt="3"/>
      <dgm:spPr/>
    </dgm:pt>
    <dgm:pt modelId="{1D86FF20-0C2F-4254-98FE-DCE4636E1920}" type="pres">
      <dgm:prSet presAssocID="{9FBE66C2-BBA6-49C8-A6BF-3C4E8A5F4B27}" presName="rect2" presStyleLbl="alignAcc1" presStyleIdx="1" presStyleCnt="3"/>
      <dgm:spPr/>
      <dgm:t>
        <a:bodyPr/>
        <a:lstStyle/>
        <a:p>
          <a:endParaRPr lang="es-AR"/>
        </a:p>
      </dgm:t>
    </dgm:pt>
    <dgm:pt modelId="{B3B308FB-DB49-4C0C-BBE8-FFDFBFCD456A}" type="pres">
      <dgm:prSet presAssocID="{F02D8ACF-A18B-42ED-8CEB-DB49DBC1AE9A}" presName="vertSpace3" presStyleLbl="node1" presStyleIdx="1" presStyleCnt="3"/>
      <dgm:spPr/>
    </dgm:pt>
    <dgm:pt modelId="{366E90EC-9A33-4EBB-BEBA-B95C12EF28AA}" type="pres">
      <dgm:prSet presAssocID="{F02D8ACF-A18B-42ED-8CEB-DB49DBC1AE9A}" presName="circle3" presStyleLbl="node1" presStyleIdx="2" presStyleCnt="3"/>
      <dgm:spPr/>
    </dgm:pt>
    <dgm:pt modelId="{8F1631B2-A317-409B-9BBD-0BF169F73D0A}" type="pres">
      <dgm:prSet presAssocID="{F02D8ACF-A18B-42ED-8CEB-DB49DBC1AE9A}" presName="rect3" presStyleLbl="alignAcc1" presStyleIdx="2" presStyleCnt="3"/>
      <dgm:spPr/>
      <dgm:t>
        <a:bodyPr/>
        <a:lstStyle/>
        <a:p>
          <a:endParaRPr lang="es-AR"/>
        </a:p>
      </dgm:t>
    </dgm:pt>
    <dgm:pt modelId="{00FCB101-DBDE-403A-82F3-12ECBA284ED0}" type="pres">
      <dgm:prSet presAssocID="{FF445867-D783-44AC-A92E-F1B617354240}" presName="rect1ParTxNoCh" presStyleLbl="alignAcc1" presStyleIdx="2" presStyleCnt="3">
        <dgm:presLayoutVars>
          <dgm:chMax val="1"/>
          <dgm:bulletEnabled val="1"/>
        </dgm:presLayoutVars>
      </dgm:prSet>
      <dgm:spPr/>
      <dgm:t>
        <a:bodyPr/>
        <a:lstStyle/>
        <a:p>
          <a:endParaRPr lang="es-AR"/>
        </a:p>
      </dgm:t>
    </dgm:pt>
    <dgm:pt modelId="{8B8ED332-E08E-40A4-8FBD-D3832D7D020C}" type="pres">
      <dgm:prSet presAssocID="{9FBE66C2-BBA6-49C8-A6BF-3C4E8A5F4B27}" presName="rect2ParTxNoCh" presStyleLbl="alignAcc1" presStyleIdx="2" presStyleCnt="3">
        <dgm:presLayoutVars>
          <dgm:chMax val="1"/>
          <dgm:bulletEnabled val="1"/>
        </dgm:presLayoutVars>
      </dgm:prSet>
      <dgm:spPr/>
      <dgm:t>
        <a:bodyPr/>
        <a:lstStyle/>
        <a:p>
          <a:endParaRPr lang="es-AR"/>
        </a:p>
      </dgm:t>
    </dgm:pt>
    <dgm:pt modelId="{0A240674-01E0-433E-897B-1A13FA9BECB8}" type="pres">
      <dgm:prSet presAssocID="{F02D8ACF-A18B-42ED-8CEB-DB49DBC1AE9A}" presName="rect3ParTxNoCh" presStyleLbl="alignAcc1" presStyleIdx="2" presStyleCnt="3">
        <dgm:presLayoutVars>
          <dgm:chMax val="1"/>
          <dgm:bulletEnabled val="1"/>
        </dgm:presLayoutVars>
      </dgm:prSet>
      <dgm:spPr/>
      <dgm:t>
        <a:bodyPr/>
        <a:lstStyle/>
        <a:p>
          <a:endParaRPr lang="es-AR"/>
        </a:p>
      </dgm:t>
    </dgm:pt>
  </dgm:ptLst>
  <dgm:cxnLst>
    <dgm:cxn modelId="{B951A6F6-55B0-4FAA-B026-ED6EDE7E7BB5}" type="presOf" srcId="{9FBE66C2-BBA6-49C8-A6BF-3C4E8A5F4B27}" destId="{8B8ED332-E08E-40A4-8FBD-D3832D7D020C}" srcOrd="1" destOrd="0" presId="urn:microsoft.com/office/officeart/2005/8/layout/target3"/>
    <dgm:cxn modelId="{1DD58E07-B56B-4D28-8501-6437B1BBF987}" srcId="{5FA78B9E-6466-4675-99B1-120614C6B9D7}" destId="{FF445867-D783-44AC-A92E-F1B617354240}" srcOrd="0" destOrd="0" parTransId="{EBB947C8-BD8D-43E4-805C-76E2C07624C0}" sibTransId="{655769D5-21B6-404D-A6A0-7841C4CCD8EF}"/>
    <dgm:cxn modelId="{29EDA26C-E5B9-4484-B851-F208FB13E66F}" type="presOf" srcId="{F02D8ACF-A18B-42ED-8CEB-DB49DBC1AE9A}" destId="{0A240674-01E0-433E-897B-1A13FA9BECB8}" srcOrd="1" destOrd="0" presId="urn:microsoft.com/office/officeart/2005/8/layout/target3"/>
    <dgm:cxn modelId="{59C156DB-6F2C-454D-9CD5-41230CD4E73C}" srcId="{5FA78B9E-6466-4675-99B1-120614C6B9D7}" destId="{F02D8ACF-A18B-42ED-8CEB-DB49DBC1AE9A}" srcOrd="2" destOrd="0" parTransId="{E98A222A-87CD-4824-847D-C84AF003E2AF}" sibTransId="{9B999450-6B16-47F5-81AA-0DF3FB0B11A4}"/>
    <dgm:cxn modelId="{44EE51D6-4121-47A3-84FE-3E5FCA4F42E1}" srcId="{5FA78B9E-6466-4675-99B1-120614C6B9D7}" destId="{9FBE66C2-BBA6-49C8-A6BF-3C4E8A5F4B27}" srcOrd="1" destOrd="0" parTransId="{9E160459-EB58-44AB-8D14-04697C6FC73C}" sibTransId="{E232A430-E729-42C8-A7EF-0EE1B91F8D51}"/>
    <dgm:cxn modelId="{813B2E4E-2D3D-47D3-BD6C-0A3DF58AAB17}" type="presOf" srcId="{FF445867-D783-44AC-A92E-F1B617354240}" destId="{C17C2345-04C3-412A-AC50-16E629931D84}" srcOrd="0" destOrd="0" presId="urn:microsoft.com/office/officeart/2005/8/layout/target3"/>
    <dgm:cxn modelId="{DE6B7D1E-00E9-4E6D-B96A-CCBAB0F3F8F1}" type="presOf" srcId="{F02D8ACF-A18B-42ED-8CEB-DB49DBC1AE9A}" destId="{8F1631B2-A317-409B-9BBD-0BF169F73D0A}" srcOrd="0" destOrd="0" presId="urn:microsoft.com/office/officeart/2005/8/layout/target3"/>
    <dgm:cxn modelId="{145C8205-20C8-4071-AABA-4474E0DFBE8B}" type="presOf" srcId="{9FBE66C2-BBA6-49C8-A6BF-3C4E8A5F4B27}" destId="{1D86FF20-0C2F-4254-98FE-DCE4636E1920}" srcOrd="0" destOrd="0" presId="urn:microsoft.com/office/officeart/2005/8/layout/target3"/>
    <dgm:cxn modelId="{E22FF85E-9483-4EDB-9829-07EA4FFF2A67}" type="presOf" srcId="{FF445867-D783-44AC-A92E-F1B617354240}" destId="{00FCB101-DBDE-403A-82F3-12ECBA284ED0}" srcOrd="1" destOrd="0" presId="urn:microsoft.com/office/officeart/2005/8/layout/target3"/>
    <dgm:cxn modelId="{D01AD3F5-2B4B-4589-B332-FAEF74EA63D4}" type="presOf" srcId="{5FA78B9E-6466-4675-99B1-120614C6B9D7}" destId="{5B6DF152-500C-4F02-A034-F3BD1BEFB5A2}" srcOrd="0" destOrd="0" presId="urn:microsoft.com/office/officeart/2005/8/layout/target3"/>
    <dgm:cxn modelId="{6F832DD9-71C4-4FAC-A700-DF3D47853D60}" type="presParOf" srcId="{5B6DF152-500C-4F02-A034-F3BD1BEFB5A2}" destId="{058BE962-00F6-41E6-8D47-ACED525F205D}" srcOrd="0" destOrd="0" presId="urn:microsoft.com/office/officeart/2005/8/layout/target3"/>
    <dgm:cxn modelId="{01047F9C-2BAF-4A51-B0AF-52C73F77A170}" type="presParOf" srcId="{5B6DF152-500C-4F02-A034-F3BD1BEFB5A2}" destId="{A9760203-DB3B-4822-8472-85C59EB31874}" srcOrd="1" destOrd="0" presId="urn:microsoft.com/office/officeart/2005/8/layout/target3"/>
    <dgm:cxn modelId="{8AEE10F2-C327-483D-A7FA-DE8E1BCC8C92}" type="presParOf" srcId="{5B6DF152-500C-4F02-A034-F3BD1BEFB5A2}" destId="{C17C2345-04C3-412A-AC50-16E629931D84}" srcOrd="2" destOrd="0" presId="urn:microsoft.com/office/officeart/2005/8/layout/target3"/>
    <dgm:cxn modelId="{B60E1C09-7F6A-4021-9D0B-0A235B3C7375}" type="presParOf" srcId="{5B6DF152-500C-4F02-A034-F3BD1BEFB5A2}" destId="{5B7A94BF-753C-417D-9BF4-91D12D0E0EAC}" srcOrd="3" destOrd="0" presId="urn:microsoft.com/office/officeart/2005/8/layout/target3"/>
    <dgm:cxn modelId="{AFD136FE-B5E6-4A96-8A39-D23305E828EE}" type="presParOf" srcId="{5B6DF152-500C-4F02-A034-F3BD1BEFB5A2}" destId="{4F1DF2A4-7A1D-4244-B59E-5B248ED73BF5}" srcOrd="4" destOrd="0" presId="urn:microsoft.com/office/officeart/2005/8/layout/target3"/>
    <dgm:cxn modelId="{83A0AB45-AF5D-4846-83B9-3F01B20D4A56}" type="presParOf" srcId="{5B6DF152-500C-4F02-A034-F3BD1BEFB5A2}" destId="{1D86FF20-0C2F-4254-98FE-DCE4636E1920}" srcOrd="5" destOrd="0" presId="urn:microsoft.com/office/officeart/2005/8/layout/target3"/>
    <dgm:cxn modelId="{02147CE4-B4C7-4E8A-8A38-ED329EF74044}" type="presParOf" srcId="{5B6DF152-500C-4F02-A034-F3BD1BEFB5A2}" destId="{B3B308FB-DB49-4C0C-BBE8-FFDFBFCD456A}" srcOrd="6" destOrd="0" presId="urn:microsoft.com/office/officeart/2005/8/layout/target3"/>
    <dgm:cxn modelId="{C978B072-BD6F-4B21-BAF3-6C3BEB29ECE0}" type="presParOf" srcId="{5B6DF152-500C-4F02-A034-F3BD1BEFB5A2}" destId="{366E90EC-9A33-4EBB-BEBA-B95C12EF28AA}" srcOrd="7" destOrd="0" presId="urn:microsoft.com/office/officeart/2005/8/layout/target3"/>
    <dgm:cxn modelId="{50AD3126-AC9E-47B0-AB3D-0A3A16C53680}" type="presParOf" srcId="{5B6DF152-500C-4F02-A034-F3BD1BEFB5A2}" destId="{8F1631B2-A317-409B-9BBD-0BF169F73D0A}" srcOrd="8" destOrd="0" presId="urn:microsoft.com/office/officeart/2005/8/layout/target3"/>
    <dgm:cxn modelId="{BC9D624D-992C-4DDC-9408-F099139BF902}" type="presParOf" srcId="{5B6DF152-500C-4F02-A034-F3BD1BEFB5A2}" destId="{00FCB101-DBDE-403A-82F3-12ECBA284ED0}" srcOrd="9" destOrd="0" presId="urn:microsoft.com/office/officeart/2005/8/layout/target3"/>
    <dgm:cxn modelId="{CD05F1E4-3D7D-4129-892A-B014B65A95E3}" type="presParOf" srcId="{5B6DF152-500C-4F02-A034-F3BD1BEFB5A2}" destId="{8B8ED332-E08E-40A4-8FBD-D3832D7D020C}" srcOrd="10" destOrd="0" presId="urn:microsoft.com/office/officeart/2005/8/layout/target3"/>
    <dgm:cxn modelId="{7F64FD26-D50A-4936-BC15-8B455A161A23}" type="presParOf" srcId="{5B6DF152-500C-4F02-A034-F3BD1BEFB5A2}" destId="{0A240674-01E0-433E-897B-1A13FA9BECB8}" srcOrd="11" destOrd="0" presId="urn:microsoft.com/office/officeart/2005/8/layout/targe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3AFB8CF7-4207-494B-BF6C-5A4E6FEFAA00}" type="doc">
      <dgm:prSet loTypeId="urn:microsoft.com/office/officeart/2008/layout/PictureStrips" loCatId="list" qsTypeId="urn:microsoft.com/office/officeart/2005/8/quickstyle/simple1" qsCatId="simple" csTypeId="urn:microsoft.com/office/officeart/2005/8/colors/colorful5" csCatId="colorful" phldr="1"/>
      <dgm:spPr/>
      <dgm:t>
        <a:bodyPr/>
        <a:lstStyle/>
        <a:p>
          <a:endParaRPr lang="en-US"/>
        </a:p>
      </dgm:t>
    </dgm:pt>
    <dgm:pt modelId="{847B0FFF-C869-4341-8DBD-2CC1A49C6FB6}">
      <dgm:prSet/>
      <dgm:spPr/>
      <dgm:t>
        <a:bodyPr/>
        <a:lstStyle/>
        <a:p>
          <a:r>
            <a:rPr lang="es-AR" b="1" noProof="0" dirty="0" smtClean="0">
              <a:solidFill>
                <a:srgbClr val="C00000"/>
              </a:solidFill>
              <a:latin typeface="Gill Sans Nova" panose="020B0602020104020203" pitchFamily="34" charset="0"/>
            </a:rPr>
            <a:t>Propuestas pueden ser aceptadas sólo de los OCP / ORPF</a:t>
          </a:r>
          <a:endParaRPr lang="es-AR" b="1" noProof="0" dirty="0">
            <a:solidFill>
              <a:srgbClr val="C00000"/>
            </a:solidFill>
            <a:latin typeface="Gill Sans Nova" panose="020B0602020104020203" pitchFamily="34" charset="0"/>
          </a:endParaRPr>
        </a:p>
      </dgm:t>
    </dgm:pt>
    <dgm:pt modelId="{1277A952-ED1B-4440-93C6-483A926D83A8}" type="parTrans" cxnId="{D3182118-BD8B-4F81-94AF-2754A52F6E5F}">
      <dgm:prSet/>
      <dgm:spPr/>
      <dgm:t>
        <a:bodyPr/>
        <a:lstStyle/>
        <a:p>
          <a:endParaRPr lang="en-US">
            <a:latin typeface="Gill Sans Nova" panose="020B0602020104020203" pitchFamily="34" charset="0"/>
          </a:endParaRPr>
        </a:p>
      </dgm:t>
    </dgm:pt>
    <dgm:pt modelId="{40AD8487-6818-4F3B-B1C3-A6E58159B275}" type="sibTrans" cxnId="{D3182118-BD8B-4F81-94AF-2754A52F6E5F}">
      <dgm:prSet/>
      <dgm:spPr/>
      <dgm:t>
        <a:bodyPr/>
        <a:lstStyle/>
        <a:p>
          <a:endParaRPr lang="en-US">
            <a:latin typeface="Gill Sans Nova" panose="020B0602020104020203" pitchFamily="34" charset="0"/>
          </a:endParaRPr>
        </a:p>
      </dgm:t>
    </dgm:pt>
    <dgm:pt modelId="{E605AA7C-9F8F-496E-A450-1CD37B411999}">
      <dgm:prSet>
        <dgm:style>
          <a:lnRef idx="2">
            <a:schemeClr val="accent6"/>
          </a:lnRef>
          <a:fillRef idx="1">
            <a:schemeClr val="lt1"/>
          </a:fillRef>
          <a:effectRef idx="0">
            <a:schemeClr val="accent6"/>
          </a:effectRef>
          <a:fontRef idx="minor">
            <a:schemeClr val="dk1"/>
          </a:fontRef>
        </dgm:style>
      </dgm:prSet>
      <dgm:spPr/>
      <dgm:t>
        <a:bodyPr/>
        <a:lstStyle/>
        <a:p>
          <a:r>
            <a:rPr lang="es-AR" noProof="0" dirty="0" smtClean="0">
              <a:latin typeface="Gill Sans Nova" panose="020B0602020104020203" pitchFamily="34" charset="0"/>
            </a:rPr>
            <a:t>Asegurarse que en el campo “email” la dirección </a:t>
          </a:r>
          <a:r>
            <a:rPr lang="es-AR" b="1" noProof="0" dirty="0" smtClean="0">
              <a:solidFill>
                <a:srgbClr val="FF0000"/>
              </a:solidFill>
              <a:latin typeface="Gill Sans Nova" panose="020B0602020104020203" pitchFamily="34" charset="0"/>
            </a:rPr>
            <a:t>e</a:t>
          </a:r>
          <a:r>
            <a:rPr lang="es-AR" b="1" noProof="0" dirty="0" smtClean="0">
              <a:solidFill>
                <a:srgbClr val="C00000"/>
              </a:solidFill>
              <a:latin typeface="Gill Sans Nova" panose="020B0602020104020203" pitchFamily="34" charset="0"/>
            </a:rPr>
            <a:t>s correcta</a:t>
          </a:r>
          <a:r>
            <a:rPr lang="es-AR" noProof="0" dirty="0" smtClean="0">
              <a:latin typeface="Gill Sans Nova" panose="020B0602020104020203" pitchFamily="34" charset="0"/>
            </a:rPr>
            <a:t>!</a:t>
          </a:r>
          <a:endParaRPr lang="es-AR" noProof="0" dirty="0">
            <a:latin typeface="Gill Sans Nova" panose="020B0602020104020203" pitchFamily="34" charset="0"/>
          </a:endParaRPr>
        </a:p>
      </dgm:t>
    </dgm:pt>
    <dgm:pt modelId="{41B193BA-38B3-4039-B99F-670AAB617F07}" type="parTrans" cxnId="{E4C1BC85-F260-4879-8258-72E90C9C5D75}">
      <dgm:prSet/>
      <dgm:spPr/>
      <dgm:t>
        <a:bodyPr/>
        <a:lstStyle/>
        <a:p>
          <a:endParaRPr lang="en-US">
            <a:latin typeface="Gill Sans Nova" panose="020B0602020104020203" pitchFamily="34" charset="0"/>
          </a:endParaRPr>
        </a:p>
      </dgm:t>
    </dgm:pt>
    <dgm:pt modelId="{4A081AC4-840E-4303-9866-AA6A472896E1}" type="sibTrans" cxnId="{E4C1BC85-F260-4879-8258-72E90C9C5D75}">
      <dgm:prSet/>
      <dgm:spPr/>
      <dgm:t>
        <a:bodyPr/>
        <a:lstStyle/>
        <a:p>
          <a:endParaRPr lang="en-US">
            <a:latin typeface="Gill Sans Nova" panose="020B0602020104020203" pitchFamily="34" charset="0"/>
          </a:endParaRPr>
        </a:p>
      </dgm:t>
    </dgm:pt>
    <dgm:pt modelId="{FE9088F0-1999-4567-97F3-9B664BA2215A}" type="pres">
      <dgm:prSet presAssocID="{3AFB8CF7-4207-494B-BF6C-5A4E6FEFAA00}" presName="Name0" presStyleCnt="0">
        <dgm:presLayoutVars>
          <dgm:dir/>
          <dgm:resizeHandles val="exact"/>
        </dgm:presLayoutVars>
      </dgm:prSet>
      <dgm:spPr/>
      <dgm:t>
        <a:bodyPr/>
        <a:lstStyle/>
        <a:p>
          <a:endParaRPr lang="es-AR"/>
        </a:p>
      </dgm:t>
    </dgm:pt>
    <dgm:pt modelId="{A0C2B9FE-9DB5-450E-AE34-40BEB67D632C}" type="pres">
      <dgm:prSet presAssocID="{847B0FFF-C869-4341-8DBD-2CC1A49C6FB6}" presName="composite" presStyleCnt="0"/>
      <dgm:spPr/>
    </dgm:pt>
    <dgm:pt modelId="{FF817C12-1DC0-4643-ACF0-02ADAB15B942}" type="pres">
      <dgm:prSet presAssocID="{847B0FFF-C869-4341-8DBD-2CC1A49C6FB6}" presName="rect1" presStyleLbl="trAlignAcc1" presStyleIdx="0" presStyleCnt="2">
        <dgm:presLayoutVars>
          <dgm:bulletEnabled val="1"/>
        </dgm:presLayoutVars>
      </dgm:prSet>
      <dgm:spPr/>
      <dgm:t>
        <a:bodyPr/>
        <a:lstStyle/>
        <a:p>
          <a:endParaRPr lang="es-AR"/>
        </a:p>
      </dgm:t>
    </dgm:pt>
    <dgm:pt modelId="{20FC30B7-3A2E-4ADC-8E7C-05AACF4DFD26}" type="pres">
      <dgm:prSet presAssocID="{847B0FFF-C869-4341-8DBD-2CC1A49C6FB6}" presName="rect2" presStyleLbl="fgImgPlace1" presStyleIdx="0" presStyleCnt="2"/>
      <dgm:spPr/>
    </dgm:pt>
    <dgm:pt modelId="{239AF957-C408-469A-AECB-18F4A8D1F2B5}" type="pres">
      <dgm:prSet presAssocID="{40AD8487-6818-4F3B-B1C3-A6E58159B275}" presName="sibTrans" presStyleCnt="0"/>
      <dgm:spPr/>
    </dgm:pt>
    <dgm:pt modelId="{BAACF18C-E8D2-4F2F-8E6A-ED24A14480E2}" type="pres">
      <dgm:prSet presAssocID="{E605AA7C-9F8F-496E-A450-1CD37B411999}" presName="composite" presStyleCnt="0"/>
      <dgm:spPr/>
    </dgm:pt>
    <dgm:pt modelId="{ECA25E26-28DB-4993-8561-BA90F4100295}" type="pres">
      <dgm:prSet presAssocID="{E605AA7C-9F8F-496E-A450-1CD37B411999}" presName="rect1" presStyleLbl="trAlignAcc1" presStyleIdx="1" presStyleCnt="2">
        <dgm:presLayoutVars>
          <dgm:bulletEnabled val="1"/>
        </dgm:presLayoutVars>
      </dgm:prSet>
      <dgm:spPr/>
      <dgm:t>
        <a:bodyPr/>
        <a:lstStyle/>
        <a:p>
          <a:endParaRPr lang="es-AR"/>
        </a:p>
      </dgm:t>
    </dgm:pt>
    <dgm:pt modelId="{4BD9D8B2-2691-417A-85D6-6FCF54F380E0}" type="pres">
      <dgm:prSet presAssocID="{E605AA7C-9F8F-496E-A450-1CD37B411999}" presName="rect2" presStyleLbl="fgImgPlace1" presStyleIdx="1" presStyleCnt="2"/>
      <dgm:spPr/>
    </dgm:pt>
  </dgm:ptLst>
  <dgm:cxnLst>
    <dgm:cxn modelId="{CC818730-F07C-4296-A2D5-4BD6527CE8F4}" type="presOf" srcId="{847B0FFF-C869-4341-8DBD-2CC1A49C6FB6}" destId="{FF817C12-1DC0-4643-ACF0-02ADAB15B942}" srcOrd="0" destOrd="0" presId="urn:microsoft.com/office/officeart/2008/layout/PictureStrips"/>
    <dgm:cxn modelId="{D3182118-BD8B-4F81-94AF-2754A52F6E5F}" srcId="{3AFB8CF7-4207-494B-BF6C-5A4E6FEFAA00}" destId="{847B0FFF-C869-4341-8DBD-2CC1A49C6FB6}" srcOrd="0" destOrd="0" parTransId="{1277A952-ED1B-4440-93C6-483A926D83A8}" sibTransId="{40AD8487-6818-4F3B-B1C3-A6E58159B275}"/>
    <dgm:cxn modelId="{0FB11168-9425-4C55-A6B3-7F05EB76E494}" type="presOf" srcId="{E605AA7C-9F8F-496E-A450-1CD37B411999}" destId="{ECA25E26-28DB-4993-8561-BA90F4100295}" srcOrd="0" destOrd="0" presId="urn:microsoft.com/office/officeart/2008/layout/PictureStrips"/>
    <dgm:cxn modelId="{E4C1BC85-F260-4879-8258-72E90C9C5D75}" srcId="{3AFB8CF7-4207-494B-BF6C-5A4E6FEFAA00}" destId="{E605AA7C-9F8F-496E-A450-1CD37B411999}" srcOrd="1" destOrd="0" parTransId="{41B193BA-38B3-4039-B99F-670AAB617F07}" sibTransId="{4A081AC4-840E-4303-9866-AA6A472896E1}"/>
    <dgm:cxn modelId="{BAD5E18D-D4A2-4FC8-A513-5B6002952D19}" type="presOf" srcId="{3AFB8CF7-4207-494B-BF6C-5A4E6FEFAA00}" destId="{FE9088F0-1999-4567-97F3-9B664BA2215A}" srcOrd="0" destOrd="0" presId="urn:microsoft.com/office/officeart/2008/layout/PictureStrips"/>
    <dgm:cxn modelId="{5EA7AA00-DDDB-4E57-8A63-0107CBD86B8E}" type="presParOf" srcId="{FE9088F0-1999-4567-97F3-9B664BA2215A}" destId="{A0C2B9FE-9DB5-450E-AE34-40BEB67D632C}" srcOrd="0" destOrd="0" presId="urn:microsoft.com/office/officeart/2008/layout/PictureStrips"/>
    <dgm:cxn modelId="{C38F3F9D-8212-46DF-B9EC-DC846D84988E}" type="presParOf" srcId="{A0C2B9FE-9DB5-450E-AE34-40BEB67D632C}" destId="{FF817C12-1DC0-4643-ACF0-02ADAB15B942}" srcOrd="0" destOrd="0" presId="urn:microsoft.com/office/officeart/2008/layout/PictureStrips"/>
    <dgm:cxn modelId="{05CDBC2A-BA76-4453-BF09-4439C8F9E84E}" type="presParOf" srcId="{A0C2B9FE-9DB5-450E-AE34-40BEB67D632C}" destId="{20FC30B7-3A2E-4ADC-8E7C-05AACF4DFD26}" srcOrd="1" destOrd="0" presId="urn:microsoft.com/office/officeart/2008/layout/PictureStrips"/>
    <dgm:cxn modelId="{5F4C65C9-506C-4D59-A321-040179E7981D}" type="presParOf" srcId="{FE9088F0-1999-4567-97F3-9B664BA2215A}" destId="{239AF957-C408-469A-AECB-18F4A8D1F2B5}" srcOrd="1" destOrd="0" presId="urn:microsoft.com/office/officeart/2008/layout/PictureStrips"/>
    <dgm:cxn modelId="{D8661C3B-9908-4624-A5D4-97DD0D2D2FB4}" type="presParOf" srcId="{FE9088F0-1999-4567-97F3-9B664BA2215A}" destId="{BAACF18C-E8D2-4F2F-8E6A-ED24A14480E2}" srcOrd="2" destOrd="0" presId="urn:microsoft.com/office/officeart/2008/layout/PictureStrips"/>
    <dgm:cxn modelId="{9CB09EA4-DDCD-4341-A78D-E12631E3964C}" type="presParOf" srcId="{BAACF18C-E8D2-4F2F-8E6A-ED24A14480E2}" destId="{ECA25E26-28DB-4993-8561-BA90F4100295}" srcOrd="0" destOrd="0" presId="urn:microsoft.com/office/officeart/2008/layout/PictureStrips"/>
    <dgm:cxn modelId="{5E79A028-5F3F-4C3C-91F1-8F2C4C74734E}" type="presParOf" srcId="{BAACF18C-E8D2-4F2F-8E6A-ED24A14480E2}" destId="{4BD9D8B2-2691-417A-85D6-6FCF54F380E0}" srcOrd="1" destOrd="0" presId="urn:microsoft.com/office/officeart/2008/layout/PictureStrips"/>
  </dgm:cxnLst>
  <dgm:bg/>
  <dgm:whole/>
  <dgm:extLst>
    <a:ext uri="http://schemas.microsoft.com/office/drawing/2008/diagram">
      <dsp:dataModelExt xmlns:dsp="http://schemas.microsoft.com/office/drawing/2008/diagram" relId="rId18"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9FFF4F7F-6DAD-47FB-9942-5A532B9F95B4}" type="doc">
      <dgm:prSet loTypeId="urn:microsoft.com/office/officeart/2005/8/layout/lProcess2" loCatId="list" qsTypeId="urn:microsoft.com/office/officeart/2005/8/quickstyle/simple1" qsCatId="simple" csTypeId="urn:microsoft.com/office/officeart/2005/8/colors/colorful4" csCatId="colorful" phldr="1"/>
      <dgm:spPr/>
      <dgm:t>
        <a:bodyPr/>
        <a:lstStyle/>
        <a:p>
          <a:endParaRPr lang="ru-RU"/>
        </a:p>
      </dgm:t>
    </dgm:pt>
    <dgm:pt modelId="{FECDBF4A-1EA1-498C-9BE7-D3F0CF2461BB}">
      <dgm:prSet/>
      <dgm:spPr/>
      <dgm:t>
        <a:bodyPr/>
        <a:lstStyle/>
        <a:p>
          <a:r>
            <a:rPr lang="es-ES" noProof="0" dirty="0" smtClean="0">
              <a:latin typeface="Gill Sans Nova" panose="020B0602020104020203" pitchFamily="34" charset="0"/>
            </a:rPr>
            <a:t>Considerar los siguientes materiales</a:t>
          </a:r>
          <a:endParaRPr lang="es-ES" noProof="0" dirty="0">
            <a:latin typeface="Gill Sans Nova" panose="020B0602020104020203" pitchFamily="34" charset="0"/>
          </a:endParaRPr>
        </a:p>
      </dgm:t>
    </dgm:pt>
    <dgm:pt modelId="{5E5D87F5-78BA-4611-8D3F-7EFA0711C196}" type="parTrans" cxnId="{79EB823D-2CA9-4F91-91C8-ACE1E18E1B5F}">
      <dgm:prSet/>
      <dgm:spPr/>
      <dgm:t>
        <a:bodyPr/>
        <a:lstStyle/>
        <a:p>
          <a:endParaRPr lang="ru-RU">
            <a:latin typeface="Gill Sans Nova" panose="020B0602020104020203" pitchFamily="34" charset="0"/>
          </a:endParaRPr>
        </a:p>
      </dgm:t>
    </dgm:pt>
    <dgm:pt modelId="{AE18285D-D1D6-4B01-BA88-41DE55C25C10}" type="sibTrans" cxnId="{79EB823D-2CA9-4F91-91C8-ACE1E18E1B5F}">
      <dgm:prSet/>
      <dgm:spPr/>
      <dgm:t>
        <a:bodyPr/>
        <a:lstStyle/>
        <a:p>
          <a:endParaRPr lang="ru-RU">
            <a:latin typeface="Gill Sans Nova" panose="020B0602020104020203" pitchFamily="34" charset="0"/>
          </a:endParaRPr>
        </a:p>
      </dgm:t>
    </dgm:pt>
    <dgm:pt modelId="{94950D34-C3AF-481C-BA98-93CCDD003D0E}">
      <dgm:prSet/>
      <dgm:spPr/>
      <dgm:t>
        <a:bodyPr/>
        <a:lstStyle/>
        <a:p>
          <a:r>
            <a:rPr lang="es-AR" noProof="0" dirty="0" smtClean="0">
              <a:latin typeface="Gill Sans Nova" panose="020B0602020104020203" pitchFamily="34" charset="0"/>
            </a:rPr>
            <a:t>Problema fitosanitario y su solución claramente identificados</a:t>
          </a:r>
          <a:endParaRPr lang="es-AR" noProof="0" dirty="0">
            <a:latin typeface="Gill Sans Nova" panose="020B0602020104020203" pitchFamily="34" charset="0"/>
          </a:endParaRPr>
        </a:p>
      </dgm:t>
    </dgm:pt>
    <dgm:pt modelId="{91850FD9-5F6B-48D3-8DFF-36638BB4759C}" type="parTrans" cxnId="{9B977DE0-B394-4B61-8A56-232C7976AD19}">
      <dgm:prSet/>
      <dgm:spPr/>
      <dgm:t>
        <a:bodyPr/>
        <a:lstStyle/>
        <a:p>
          <a:endParaRPr lang="ru-RU">
            <a:latin typeface="Gill Sans Nova" panose="020B0602020104020203" pitchFamily="34" charset="0"/>
          </a:endParaRPr>
        </a:p>
      </dgm:t>
    </dgm:pt>
    <dgm:pt modelId="{CBDC60B9-3A9B-4B3F-A7CE-5D20432464AE}" type="sibTrans" cxnId="{9B977DE0-B394-4B61-8A56-232C7976AD19}">
      <dgm:prSet/>
      <dgm:spPr/>
      <dgm:t>
        <a:bodyPr/>
        <a:lstStyle/>
        <a:p>
          <a:endParaRPr lang="ru-RU">
            <a:latin typeface="Gill Sans Nova" panose="020B0602020104020203" pitchFamily="34" charset="0"/>
          </a:endParaRPr>
        </a:p>
      </dgm:t>
    </dgm:pt>
    <dgm:pt modelId="{3A966F52-E37C-4E6D-BD41-E7EFEB66073F}">
      <dgm:prSet custT="1"/>
      <dgm:spPr/>
      <dgm:t>
        <a:bodyPr/>
        <a:lstStyle/>
        <a:p>
          <a:r>
            <a:rPr lang="es-AR" sz="1100" noProof="0" dirty="0" smtClean="0">
              <a:effectLst>
                <a:outerShdw blurRad="38100" dist="38100" dir="2700000" algn="tl">
                  <a:srgbClr val="000000">
                    <a:alpha val="43137"/>
                  </a:srgbClr>
                </a:outerShdw>
              </a:effectLst>
              <a:latin typeface="Gill Sans Nova" panose="020B0602020104020203" pitchFamily="34" charset="0"/>
            </a:rPr>
            <a:t>Información de antecedentes y referencias a otra documentación debe ser suficientes</a:t>
          </a:r>
          <a:endParaRPr lang="es-AR" sz="1100" noProof="0" dirty="0">
            <a:effectLst>
              <a:outerShdw blurRad="38100" dist="38100" dir="2700000" algn="tl">
                <a:srgbClr val="000000">
                  <a:alpha val="43137"/>
                </a:srgbClr>
              </a:outerShdw>
            </a:effectLst>
            <a:latin typeface="Gill Sans Nova" panose="020B0602020104020203" pitchFamily="34" charset="0"/>
          </a:endParaRPr>
        </a:p>
      </dgm:t>
    </dgm:pt>
    <dgm:pt modelId="{6C580F27-BDF2-4F76-A801-832A7CCBF64B}" type="parTrans" cxnId="{C94BE0ED-DCD6-477D-9190-229F2BEC2C84}">
      <dgm:prSet/>
      <dgm:spPr/>
      <dgm:t>
        <a:bodyPr/>
        <a:lstStyle/>
        <a:p>
          <a:endParaRPr lang="ru-RU">
            <a:latin typeface="Gill Sans Nova" panose="020B0602020104020203" pitchFamily="34" charset="0"/>
          </a:endParaRPr>
        </a:p>
      </dgm:t>
    </dgm:pt>
    <dgm:pt modelId="{D90B1D81-8D21-44DE-812B-C1E691A781CE}" type="sibTrans" cxnId="{C94BE0ED-DCD6-477D-9190-229F2BEC2C84}">
      <dgm:prSet/>
      <dgm:spPr/>
      <dgm:t>
        <a:bodyPr/>
        <a:lstStyle/>
        <a:p>
          <a:endParaRPr lang="ru-RU">
            <a:latin typeface="Gill Sans Nova" panose="020B0602020104020203" pitchFamily="34" charset="0"/>
          </a:endParaRPr>
        </a:p>
      </dgm:t>
    </dgm:pt>
    <dgm:pt modelId="{833E90E3-FD3D-4339-A2A4-A2DF8B31A27E}">
      <dgm:prSet custT="1"/>
      <dgm:spPr/>
      <dgm:t>
        <a:bodyPr/>
        <a:lstStyle/>
        <a:p>
          <a:r>
            <a:rPr lang="es-AR" sz="900" noProof="0" dirty="0" smtClean="0">
              <a:effectLst>
                <a:outerShdw blurRad="38100" dist="38100" dir="2700000" algn="tl">
                  <a:srgbClr val="000000">
                    <a:alpha val="43137"/>
                  </a:srgbClr>
                </a:outerShdw>
              </a:effectLst>
              <a:latin typeface="Gill Sans Nova" panose="020B0602020104020203" pitchFamily="34" charset="0"/>
            </a:rPr>
            <a:t>Texto dela Convención</a:t>
          </a:r>
          <a:endParaRPr lang="es-AR" sz="900" noProof="0" dirty="0">
            <a:effectLst>
              <a:outerShdw blurRad="38100" dist="38100" dir="2700000" algn="tl">
                <a:srgbClr val="000000">
                  <a:alpha val="43137"/>
                </a:srgbClr>
              </a:outerShdw>
            </a:effectLst>
            <a:latin typeface="Gill Sans Nova" panose="020B0602020104020203" pitchFamily="34" charset="0"/>
          </a:endParaRPr>
        </a:p>
      </dgm:t>
    </dgm:pt>
    <dgm:pt modelId="{A2B0C432-0DD2-4B4F-A277-53EEB0C541A8}" type="parTrans" cxnId="{C53330D8-30DA-4646-8418-2474A1920711}">
      <dgm:prSet/>
      <dgm:spPr/>
      <dgm:t>
        <a:bodyPr/>
        <a:lstStyle/>
        <a:p>
          <a:endParaRPr lang="en-US">
            <a:latin typeface="Gill Sans Nova" panose="020B0602020104020203" pitchFamily="34" charset="0"/>
          </a:endParaRPr>
        </a:p>
      </dgm:t>
    </dgm:pt>
    <dgm:pt modelId="{CCEE64C5-CB75-4140-9CEF-BE69F99F93A2}" type="sibTrans" cxnId="{C53330D8-30DA-4646-8418-2474A1920711}">
      <dgm:prSet/>
      <dgm:spPr/>
      <dgm:t>
        <a:bodyPr/>
        <a:lstStyle/>
        <a:p>
          <a:endParaRPr lang="en-US">
            <a:latin typeface="Gill Sans Nova" panose="020B0602020104020203" pitchFamily="34" charset="0"/>
          </a:endParaRPr>
        </a:p>
      </dgm:t>
    </dgm:pt>
    <dgm:pt modelId="{C687B6B8-32EC-4757-8D80-8A7DEBD8E901}">
      <dgm:prSet custT="1"/>
      <dgm:spPr/>
      <dgm:t>
        <a:bodyPr/>
        <a:lstStyle/>
        <a:p>
          <a:r>
            <a:rPr lang="es-AR" sz="800" noProof="0" dirty="0" smtClean="0">
              <a:effectLst>
                <a:outerShdw blurRad="38100" dist="38100" dir="2700000" algn="tl">
                  <a:srgbClr val="000000">
                    <a:alpha val="43137"/>
                  </a:srgbClr>
                </a:outerShdw>
              </a:effectLst>
              <a:latin typeface="Gill Sans Nova" panose="020B0602020104020203" pitchFamily="34" charset="0"/>
            </a:rPr>
            <a:t>Marco Estratégico  </a:t>
          </a:r>
          <a:r>
            <a:rPr lang="es-AR" sz="700" noProof="0" dirty="0" smtClean="0">
              <a:effectLst>
                <a:outerShdw blurRad="38100" dist="38100" dir="2700000" algn="tl">
                  <a:srgbClr val="000000">
                    <a:alpha val="43137"/>
                  </a:srgbClr>
                </a:outerShdw>
              </a:effectLst>
              <a:latin typeface="Gill Sans Nova" panose="020B0602020104020203" pitchFamily="34" charset="0"/>
            </a:rPr>
            <a:t/>
          </a:r>
          <a:br>
            <a:rPr lang="es-AR" sz="700" noProof="0" dirty="0" smtClean="0">
              <a:effectLst>
                <a:outerShdw blurRad="38100" dist="38100" dir="2700000" algn="tl">
                  <a:srgbClr val="000000">
                    <a:alpha val="43137"/>
                  </a:srgbClr>
                </a:outerShdw>
              </a:effectLst>
              <a:latin typeface="Gill Sans Nova" panose="020B0602020104020203" pitchFamily="34" charset="0"/>
            </a:rPr>
          </a:br>
          <a:r>
            <a:rPr lang="es-AR" sz="800" noProof="0" dirty="0" smtClean="0">
              <a:effectLst>
                <a:outerShdw blurRad="38100" dist="38100" dir="2700000" algn="tl">
                  <a:srgbClr val="000000">
                    <a:alpha val="43137"/>
                  </a:srgbClr>
                </a:outerShdw>
              </a:effectLst>
              <a:latin typeface="Gill Sans Nova" panose="020B0602020104020203" pitchFamily="34" charset="0"/>
            </a:rPr>
            <a:t>2020–2030</a:t>
          </a:r>
          <a:endParaRPr lang="es-AR" sz="800" noProof="0" dirty="0">
            <a:effectLst>
              <a:outerShdw blurRad="38100" dist="38100" dir="2700000" algn="tl">
                <a:srgbClr val="000000">
                  <a:alpha val="43137"/>
                </a:srgbClr>
              </a:outerShdw>
            </a:effectLst>
            <a:latin typeface="Gill Sans Nova" panose="020B0602020104020203" pitchFamily="34" charset="0"/>
          </a:endParaRPr>
        </a:p>
      </dgm:t>
    </dgm:pt>
    <dgm:pt modelId="{EEB28092-F2C6-4E5E-926C-A7104471310F}" type="parTrans" cxnId="{05A40F82-AF0F-426F-B56E-C2AAB0E7AE62}">
      <dgm:prSet/>
      <dgm:spPr/>
      <dgm:t>
        <a:bodyPr/>
        <a:lstStyle/>
        <a:p>
          <a:endParaRPr lang="en-US">
            <a:latin typeface="Gill Sans Nova" panose="020B0602020104020203" pitchFamily="34" charset="0"/>
          </a:endParaRPr>
        </a:p>
      </dgm:t>
    </dgm:pt>
    <dgm:pt modelId="{D6EF9BAC-38A0-4624-9B78-FF8C150A2631}" type="sibTrans" cxnId="{05A40F82-AF0F-426F-B56E-C2AAB0E7AE62}">
      <dgm:prSet/>
      <dgm:spPr/>
      <dgm:t>
        <a:bodyPr/>
        <a:lstStyle/>
        <a:p>
          <a:endParaRPr lang="en-US">
            <a:latin typeface="Gill Sans Nova" panose="020B0602020104020203" pitchFamily="34" charset="0"/>
          </a:endParaRPr>
        </a:p>
      </dgm:t>
    </dgm:pt>
    <dgm:pt modelId="{41F19F2A-A337-472C-AC76-A9E8E9688566}">
      <dgm:prSet/>
      <dgm:spPr/>
      <dgm:t>
        <a:bodyPr/>
        <a:lstStyle/>
        <a:p>
          <a:r>
            <a:rPr lang="es-ES" dirty="0" smtClean="0">
              <a:effectLst>
                <a:outerShdw blurRad="38100" dist="38100" dir="2700000" algn="tl">
                  <a:srgbClr val="000000">
                    <a:alpha val="43137"/>
                  </a:srgbClr>
                </a:outerShdw>
              </a:effectLst>
              <a:latin typeface="Gill Sans Nova" panose="020B0602020104020203" pitchFamily="34" charset="0"/>
            </a:rPr>
            <a:t>Criterios para la Justificación y Priorización de Temas Propuestos</a:t>
          </a:r>
          <a:endParaRPr lang="en-US" dirty="0">
            <a:effectLst>
              <a:outerShdw blurRad="38100" dist="38100" dir="2700000" algn="tl">
                <a:srgbClr val="000000">
                  <a:alpha val="43137"/>
                </a:srgbClr>
              </a:outerShdw>
            </a:effectLst>
            <a:latin typeface="Gill Sans Nova" panose="020B0602020104020203" pitchFamily="34" charset="0"/>
          </a:endParaRPr>
        </a:p>
      </dgm:t>
    </dgm:pt>
    <dgm:pt modelId="{5BB10440-1317-49A6-BC55-CC6DF4E04A79}" type="parTrans" cxnId="{2FAE1DA2-13C4-4E9F-9504-6877576C866A}">
      <dgm:prSet/>
      <dgm:spPr/>
      <dgm:t>
        <a:bodyPr/>
        <a:lstStyle/>
        <a:p>
          <a:endParaRPr lang="en-US">
            <a:latin typeface="Gill Sans Nova" panose="020B0602020104020203" pitchFamily="34" charset="0"/>
          </a:endParaRPr>
        </a:p>
      </dgm:t>
    </dgm:pt>
    <dgm:pt modelId="{2B652119-9EA0-43C0-A489-E853968B5DF1}" type="sibTrans" cxnId="{2FAE1DA2-13C4-4E9F-9504-6877576C866A}">
      <dgm:prSet/>
      <dgm:spPr/>
      <dgm:t>
        <a:bodyPr/>
        <a:lstStyle/>
        <a:p>
          <a:endParaRPr lang="en-US">
            <a:latin typeface="Gill Sans Nova" panose="020B0602020104020203" pitchFamily="34" charset="0"/>
          </a:endParaRPr>
        </a:p>
      </dgm:t>
    </dgm:pt>
    <dgm:pt modelId="{70378E21-5096-4A8E-8272-3A1432224019}">
      <dgm:prSet/>
      <dgm:spPr/>
      <dgm:t>
        <a:bodyPr/>
        <a:lstStyle/>
        <a:p>
          <a:r>
            <a:rPr lang="es-AR" noProof="0" dirty="0" smtClean="0">
              <a:effectLst>
                <a:outerShdw blurRad="38100" dist="38100" dir="2700000" algn="tl">
                  <a:srgbClr val="000000">
                    <a:alpha val="43137"/>
                  </a:srgbClr>
                </a:outerShdw>
              </a:effectLst>
              <a:latin typeface="Gill Sans Nova" panose="020B0602020104020203" pitchFamily="34" charset="0"/>
            </a:rPr>
            <a:t>Marco para Normas e Implementación </a:t>
          </a:r>
          <a:endParaRPr lang="es-AR" noProof="0" dirty="0">
            <a:effectLst>
              <a:outerShdw blurRad="38100" dist="38100" dir="2700000" algn="tl">
                <a:srgbClr val="000000">
                  <a:alpha val="43137"/>
                </a:srgbClr>
              </a:outerShdw>
            </a:effectLst>
            <a:latin typeface="Gill Sans Nova" panose="020B0602020104020203" pitchFamily="34" charset="0"/>
          </a:endParaRPr>
        </a:p>
      </dgm:t>
    </dgm:pt>
    <dgm:pt modelId="{459A9B12-4E5B-4C3A-9450-D357E1475DA2}" type="parTrans" cxnId="{5DD71E89-C197-486F-B2E5-BAE7ED2D7549}">
      <dgm:prSet/>
      <dgm:spPr/>
      <dgm:t>
        <a:bodyPr/>
        <a:lstStyle/>
        <a:p>
          <a:endParaRPr lang="en-US">
            <a:latin typeface="Gill Sans Nova" panose="020B0602020104020203" pitchFamily="34" charset="0"/>
          </a:endParaRPr>
        </a:p>
      </dgm:t>
    </dgm:pt>
    <dgm:pt modelId="{FCE6BF8D-6FB7-41FD-9E09-E6258819D918}" type="sibTrans" cxnId="{5DD71E89-C197-486F-B2E5-BAE7ED2D7549}">
      <dgm:prSet/>
      <dgm:spPr/>
      <dgm:t>
        <a:bodyPr/>
        <a:lstStyle/>
        <a:p>
          <a:endParaRPr lang="en-US">
            <a:latin typeface="Gill Sans Nova" panose="020B0602020104020203" pitchFamily="34" charset="0"/>
          </a:endParaRPr>
        </a:p>
      </dgm:t>
    </dgm:pt>
    <dgm:pt modelId="{71155854-A3BF-4D39-9350-6558A5F83E01}">
      <dgm:prSet custT="1"/>
      <dgm:spPr/>
      <dgm:t>
        <a:bodyPr/>
        <a:lstStyle/>
        <a:p>
          <a:r>
            <a:rPr lang="es-AR" sz="900" noProof="0" dirty="0" smtClean="0">
              <a:effectLst>
                <a:outerShdw blurRad="38100" dist="38100" dir="2700000" algn="tl">
                  <a:srgbClr val="000000">
                    <a:alpha val="43137"/>
                  </a:srgbClr>
                </a:outerShdw>
              </a:effectLst>
              <a:latin typeface="Gill Sans Nova" panose="020B0602020104020203" pitchFamily="34" charset="0"/>
            </a:rPr>
            <a:t>Manuales de procedimientos</a:t>
          </a:r>
          <a:endParaRPr lang="es-AR" sz="900" noProof="0" dirty="0">
            <a:effectLst>
              <a:outerShdw blurRad="38100" dist="38100" dir="2700000" algn="tl">
                <a:srgbClr val="000000">
                  <a:alpha val="43137"/>
                </a:srgbClr>
              </a:outerShdw>
            </a:effectLst>
            <a:latin typeface="Gill Sans Nova" panose="020B0602020104020203" pitchFamily="34" charset="0"/>
          </a:endParaRPr>
        </a:p>
      </dgm:t>
    </dgm:pt>
    <dgm:pt modelId="{48044BC8-2C67-4582-8016-6329A9767BE4}" type="parTrans" cxnId="{05E42796-3A47-4841-85DC-1E5499B11454}">
      <dgm:prSet/>
      <dgm:spPr/>
      <dgm:t>
        <a:bodyPr/>
        <a:lstStyle/>
        <a:p>
          <a:endParaRPr lang="en-US">
            <a:latin typeface="Gill Sans Nova" panose="020B0602020104020203" pitchFamily="34" charset="0"/>
          </a:endParaRPr>
        </a:p>
      </dgm:t>
    </dgm:pt>
    <dgm:pt modelId="{3375CC2C-D548-45BB-B6CA-9A2F2080A12B}" type="sibTrans" cxnId="{05E42796-3A47-4841-85DC-1E5499B11454}">
      <dgm:prSet/>
      <dgm:spPr/>
      <dgm:t>
        <a:bodyPr/>
        <a:lstStyle/>
        <a:p>
          <a:endParaRPr lang="en-US">
            <a:latin typeface="Gill Sans Nova" panose="020B0602020104020203" pitchFamily="34" charset="0"/>
          </a:endParaRPr>
        </a:p>
      </dgm:t>
    </dgm:pt>
    <dgm:pt modelId="{AC79E6A5-9266-4CDE-A091-0AE86F90BB73}">
      <dgm:prSet custT="1"/>
      <dgm:spPr/>
      <dgm:t>
        <a:bodyPr/>
        <a:lstStyle/>
        <a:p>
          <a:r>
            <a:rPr lang="es-AR" sz="900" noProof="0" dirty="0" err="1" smtClean="0">
              <a:effectLst>
                <a:outerShdw blurRad="38100" dist="38100" dir="2700000" algn="tl">
                  <a:srgbClr val="000000">
                    <a:alpha val="43137"/>
                  </a:srgbClr>
                </a:outerShdw>
              </a:effectLst>
              <a:latin typeface="Gill Sans Nova" panose="020B0602020104020203" pitchFamily="34" charset="0"/>
            </a:rPr>
            <a:t>LOTs</a:t>
          </a:r>
          <a:endParaRPr lang="es-AR" sz="900" noProof="0" dirty="0">
            <a:effectLst>
              <a:outerShdw blurRad="38100" dist="38100" dir="2700000" algn="tl">
                <a:srgbClr val="000000">
                  <a:alpha val="43137"/>
                </a:srgbClr>
              </a:outerShdw>
            </a:effectLst>
            <a:latin typeface="Gill Sans Nova" panose="020B0602020104020203" pitchFamily="34" charset="0"/>
          </a:endParaRPr>
        </a:p>
      </dgm:t>
    </dgm:pt>
    <dgm:pt modelId="{AF881A30-5E32-401C-AA64-D264B8CF247F}" type="parTrans" cxnId="{B2AEC72A-A91E-4A6B-B269-3A28F3C0FA60}">
      <dgm:prSet/>
      <dgm:spPr/>
      <dgm:t>
        <a:bodyPr/>
        <a:lstStyle/>
        <a:p>
          <a:endParaRPr lang="en-US">
            <a:latin typeface="Gill Sans Nova" panose="020B0602020104020203" pitchFamily="34" charset="0"/>
          </a:endParaRPr>
        </a:p>
      </dgm:t>
    </dgm:pt>
    <dgm:pt modelId="{2D31AB48-1138-481A-A08A-4B1085909A4E}" type="sibTrans" cxnId="{B2AEC72A-A91E-4A6B-B269-3A28F3C0FA60}">
      <dgm:prSet/>
      <dgm:spPr/>
      <dgm:t>
        <a:bodyPr/>
        <a:lstStyle/>
        <a:p>
          <a:endParaRPr lang="en-US">
            <a:latin typeface="Gill Sans Nova" panose="020B0602020104020203" pitchFamily="34" charset="0"/>
          </a:endParaRPr>
        </a:p>
      </dgm:t>
    </dgm:pt>
    <dgm:pt modelId="{9528569D-7504-4FF7-9C68-D9FC3D4609D1}">
      <dgm:prSet custT="1"/>
      <dgm:spPr/>
      <dgm:t>
        <a:bodyPr/>
        <a:lstStyle/>
        <a:p>
          <a:r>
            <a:rPr lang="es-AR" sz="1100" noProof="0" dirty="0" smtClean="0">
              <a:effectLst>
                <a:outerShdw blurRad="38100" dist="38100" dir="2700000" algn="tl">
                  <a:srgbClr val="000000">
                    <a:alpha val="43137"/>
                  </a:srgbClr>
                </a:outerShdw>
              </a:effectLst>
              <a:latin typeface="Gill Sans Nova" panose="020B0602020104020203" pitchFamily="34" charset="0"/>
            </a:rPr>
            <a:t>Priorización es dada a temas con mayor impacto global</a:t>
          </a:r>
          <a:endParaRPr lang="es-AR" sz="1100" noProof="0" dirty="0">
            <a:effectLst>
              <a:outerShdw blurRad="38100" dist="38100" dir="2700000" algn="tl">
                <a:srgbClr val="000000">
                  <a:alpha val="43137"/>
                </a:srgbClr>
              </a:outerShdw>
            </a:effectLst>
            <a:latin typeface="Gill Sans Nova" panose="020B0602020104020203" pitchFamily="34" charset="0"/>
          </a:endParaRPr>
        </a:p>
      </dgm:t>
    </dgm:pt>
    <dgm:pt modelId="{674B7D57-EF64-4BD8-AF00-D75C7F3AB041}" type="parTrans" cxnId="{6079F89D-F508-42F3-8EFA-431E7010B03E}">
      <dgm:prSet/>
      <dgm:spPr/>
      <dgm:t>
        <a:bodyPr/>
        <a:lstStyle/>
        <a:p>
          <a:endParaRPr lang="en-US">
            <a:latin typeface="Gill Sans Nova" panose="020B0602020104020203" pitchFamily="34" charset="0"/>
          </a:endParaRPr>
        </a:p>
      </dgm:t>
    </dgm:pt>
    <dgm:pt modelId="{8DA5DD14-2528-4885-A1C4-11CBA3C207DE}" type="sibTrans" cxnId="{6079F89D-F508-42F3-8EFA-431E7010B03E}">
      <dgm:prSet/>
      <dgm:spPr/>
      <dgm:t>
        <a:bodyPr/>
        <a:lstStyle/>
        <a:p>
          <a:endParaRPr lang="en-US">
            <a:latin typeface="Gill Sans Nova" panose="020B0602020104020203" pitchFamily="34" charset="0"/>
          </a:endParaRPr>
        </a:p>
      </dgm:t>
    </dgm:pt>
    <dgm:pt modelId="{A5641680-AF21-4A6A-8FEC-7B3AD522585F}">
      <dgm:prSet custT="1"/>
      <dgm:spPr/>
      <dgm:t>
        <a:bodyPr/>
        <a:lstStyle/>
        <a:p>
          <a:r>
            <a:rPr lang="es-AR" sz="1100" noProof="0" dirty="0" smtClean="0">
              <a:effectLst>
                <a:outerShdw blurRad="38100" dist="38100" dir="2700000" algn="tl">
                  <a:srgbClr val="000000">
                    <a:alpha val="43137"/>
                  </a:srgbClr>
                </a:outerShdw>
              </a:effectLst>
              <a:latin typeface="Gill Sans Nova" panose="020B0602020104020203" pitchFamily="34" charset="0"/>
              <a:cs typeface="Arial" panose="020B0604020202020204" pitchFamily="34" charset="0"/>
            </a:rPr>
            <a:t>¿Qué tipo de  solución podría ser mejor para abordar el tema?</a:t>
          </a:r>
          <a:endParaRPr lang="es-AR" sz="1100" noProof="0" dirty="0">
            <a:effectLst>
              <a:outerShdw blurRad="38100" dist="38100" dir="2700000" algn="tl">
                <a:srgbClr val="000000">
                  <a:alpha val="43137"/>
                </a:srgbClr>
              </a:outerShdw>
            </a:effectLst>
            <a:latin typeface="Gill Sans Nova" panose="020B0602020104020203" pitchFamily="34" charset="0"/>
          </a:endParaRPr>
        </a:p>
      </dgm:t>
    </dgm:pt>
    <dgm:pt modelId="{91CDB488-0850-4504-A959-C5A3F2105068}" type="parTrans" cxnId="{6068D181-A56A-4C8E-B2DA-164A900394B9}">
      <dgm:prSet/>
      <dgm:spPr/>
      <dgm:t>
        <a:bodyPr/>
        <a:lstStyle/>
        <a:p>
          <a:endParaRPr lang="en-US">
            <a:latin typeface="Gill Sans Nova" panose="020B0602020104020203" pitchFamily="34" charset="0"/>
          </a:endParaRPr>
        </a:p>
      </dgm:t>
    </dgm:pt>
    <dgm:pt modelId="{727B11B3-230E-4C6B-AE6D-BB2B3ACBF2B8}" type="sibTrans" cxnId="{6068D181-A56A-4C8E-B2DA-164A900394B9}">
      <dgm:prSet/>
      <dgm:spPr/>
      <dgm:t>
        <a:bodyPr/>
        <a:lstStyle/>
        <a:p>
          <a:endParaRPr lang="en-US">
            <a:latin typeface="Gill Sans Nova" panose="020B0602020104020203" pitchFamily="34" charset="0"/>
          </a:endParaRPr>
        </a:p>
      </dgm:t>
    </dgm:pt>
    <dgm:pt modelId="{211E5CCE-3363-42A5-B118-B41A212DA949}">
      <dgm:prSet custT="1"/>
      <dgm:spPr/>
      <dgm:t>
        <a:bodyPr/>
        <a:lstStyle/>
        <a:p>
          <a:r>
            <a:rPr lang="es-AR" sz="1100" noProof="0" dirty="0" smtClean="0">
              <a:effectLst>
                <a:outerShdw blurRad="38100" dist="38100" dir="2700000" algn="tl">
                  <a:srgbClr val="000000">
                    <a:alpha val="43137"/>
                  </a:srgbClr>
                </a:outerShdw>
              </a:effectLst>
              <a:latin typeface="Gill Sans Nova" panose="020B0602020104020203" pitchFamily="34" charset="0"/>
            </a:rPr>
            <a:t>¡Qué asuntos actuales necesitan de una solución global?</a:t>
          </a:r>
          <a:endParaRPr lang="es-AR" sz="1100" noProof="0" dirty="0">
            <a:effectLst>
              <a:outerShdw blurRad="38100" dist="38100" dir="2700000" algn="tl">
                <a:srgbClr val="000000">
                  <a:alpha val="43137"/>
                </a:srgbClr>
              </a:outerShdw>
            </a:effectLst>
            <a:latin typeface="Gill Sans Nova" panose="020B0602020104020203" pitchFamily="34" charset="0"/>
          </a:endParaRPr>
        </a:p>
      </dgm:t>
    </dgm:pt>
    <dgm:pt modelId="{5DBCF158-17AA-45EF-9560-A38A7A312B9A}" type="parTrans" cxnId="{A9BEE816-36D0-4F7F-AEA5-39B94FA12DF4}">
      <dgm:prSet/>
      <dgm:spPr/>
      <dgm:t>
        <a:bodyPr/>
        <a:lstStyle/>
        <a:p>
          <a:endParaRPr lang="en-US">
            <a:latin typeface="Gill Sans Nova" panose="020B0602020104020203" pitchFamily="34" charset="0"/>
          </a:endParaRPr>
        </a:p>
      </dgm:t>
    </dgm:pt>
    <dgm:pt modelId="{7187955E-4B5E-402C-94C3-DE50BA9E05D7}" type="sibTrans" cxnId="{A9BEE816-36D0-4F7F-AEA5-39B94FA12DF4}">
      <dgm:prSet/>
      <dgm:spPr/>
      <dgm:t>
        <a:bodyPr/>
        <a:lstStyle/>
        <a:p>
          <a:endParaRPr lang="en-US">
            <a:latin typeface="Gill Sans Nova" panose="020B0602020104020203" pitchFamily="34" charset="0"/>
          </a:endParaRPr>
        </a:p>
      </dgm:t>
    </dgm:pt>
    <dgm:pt modelId="{EE6E3806-1C3E-4F27-BA97-DE59C0D2DE6E}">
      <dgm:prSet/>
      <dgm:spPr/>
      <dgm:t>
        <a:bodyPr/>
        <a:lstStyle/>
        <a:p>
          <a:r>
            <a:rPr lang="es-AR" noProof="0" dirty="0" smtClean="0">
              <a:latin typeface="Gill Sans Nova" panose="020B0602020104020203" pitchFamily="34" charset="0"/>
            </a:rPr>
            <a:t>Se proveen materiales útiles para evaluación y pasos futuros</a:t>
          </a:r>
          <a:endParaRPr lang="es-AR" noProof="0" dirty="0">
            <a:latin typeface="Gill Sans Nova" panose="020B0602020104020203" pitchFamily="34" charset="0"/>
          </a:endParaRPr>
        </a:p>
      </dgm:t>
    </dgm:pt>
    <dgm:pt modelId="{5BB785BA-9C3B-4780-B164-4645562F334F}" type="parTrans" cxnId="{B920A0D6-2D4A-42EE-B765-7329898E3D51}">
      <dgm:prSet/>
      <dgm:spPr/>
      <dgm:t>
        <a:bodyPr/>
        <a:lstStyle/>
        <a:p>
          <a:endParaRPr lang="en-US">
            <a:latin typeface="Gill Sans Nova" panose="020B0602020104020203" pitchFamily="34" charset="0"/>
          </a:endParaRPr>
        </a:p>
      </dgm:t>
    </dgm:pt>
    <dgm:pt modelId="{9C1F7506-3346-4EEF-BD14-3EC2CB8B0332}" type="sibTrans" cxnId="{B920A0D6-2D4A-42EE-B765-7329898E3D51}">
      <dgm:prSet/>
      <dgm:spPr/>
      <dgm:t>
        <a:bodyPr/>
        <a:lstStyle/>
        <a:p>
          <a:endParaRPr lang="en-US">
            <a:latin typeface="Gill Sans Nova" panose="020B0602020104020203" pitchFamily="34" charset="0"/>
          </a:endParaRPr>
        </a:p>
      </dgm:t>
    </dgm:pt>
    <dgm:pt modelId="{668D2F8B-A2A4-4022-8F84-53AB7863CCBE}">
      <dgm:prSet/>
      <dgm:spPr/>
      <dgm:t>
        <a:bodyPr/>
        <a:lstStyle/>
        <a:p>
          <a:r>
            <a:rPr lang="es-AR" noProof="0" dirty="0" smtClean="0">
              <a:latin typeface="Gill Sans Nova" panose="020B0602020104020203" pitchFamily="34" charset="0"/>
            </a:rPr>
            <a:t>Propuesta respaldada por otras CP o ORPF</a:t>
          </a:r>
          <a:endParaRPr lang="es-AR" noProof="0" dirty="0">
            <a:latin typeface="Gill Sans Nova" panose="020B0602020104020203" pitchFamily="34" charset="0"/>
          </a:endParaRPr>
        </a:p>
      </dgm:t>
    </dgm:pt>
    <dgm:pt modelId="{977A475D-95F1-4F49-AB87-B7F30C6085F6}" type="sibTrans" cxnId="{B15AAD11-364A-4F37-A637-88FECC02EBB3}">
      <dgm:prSet/>
      <dgm:spPr/>
      <dgm:t>
        <a:bodyPr/>
        <a:lstStyle/>
        <a:p>
          <a:endParaRPr lang="en-US">
            <a:latin typeface="Gill Sans Nova" panose="020B0602020104020203" pitchFamily="34" charset="0"/>
          </a:endParaRPr>
        </a:p>
      </dgm:t>
    </dgm:pt>
    <dgm:pt modelId="{A801C2E7-3392-4AD4-9266-DE8F5C5DF331}" type="parTrans" cxnId="{B15AAD11-364A-4F37-A637-88FECC02EBB3}">
      <dgm:prSet/>
      <dgm:spPr/>
      <dgm:t>
        <a:bodyPr/>
        <a:lstStyle/>
        <a:p>
          <a:endParaRPr lang="en-US">
            <a:latin typeface="Gill Sans Nova" panose="020B0602020104020203" pitchFamily="34" charset="0"/>
          </a:endParaRPr>
        </a:p>
      </dgm:t>
    </dgm:pt>
    <dgm:pt modelId="{181FDA38-CC59-4492-A1B2-1AEB6F8B786C}" type="pres">
      <dgm:prSet presAssocID="{9FFF4F7F-6DAD-47FB-9942-5A532B9F95B4}" presName="theList" presStyleCnt="0">
        <dgm:presLayoutVars>
          <dgm:dir/>
          <dgm:animLvl val="lvl"/>
          <dgm:resizeHandles val="exact"/>
        </dgm:presLayoutVars>
      </dgm:prSet>
      <dgm:spPr/>
      <dgm:t>
        <a:bodyPr/>
        <a:lstStyle/>
        <a:p>
          <a:endParaRPr lang="es-AR"/>
        </a:p>
      </dgm:t>
    </dgm:pt>
    <dgm:pt modelId="{C9C4089C-C8E8-4EFF-9B2E-F7AD922FC625}" type="pres">
      <dgm:prSet presAssocID="{94950D34-C3AF-481C-BA98-93CCDD003D0E}" presName="compNode" presStyleCnt="0"/>
      <dgm:spPr/>
    </dgm:pt>
    <dgm:pt modelId="{A74681C2-70F1-4DF2-BAA2-C75FCB65EE01}" type="pres">
      <dgm:prSet presAssocID="{94950D34-C3AF-481C-BA98-93CCDD003D0E}" presName="aNode" presStyleLbl="bgShp" presStyleIdx="0" presStyleCnt="4"/>
      <dgm:spPr/>
      <dgm:t>
        <a:bodyPr/>
        <a:lstStyle/>
        <a:p>
          <a:endParaRPr lang="es-AR"/>
        </a:p>
      </dgm:t>
    </dgm:pt>
    <dgm:pt modelId="{4F17E2F9-72D9-4E5A-9BBC-11B3CF42123F}" type="pres">
      <dgm:prSet presAssocID="{94950D34-C3AF-481C-BA98-93CCDD003D0E}" presName="textNode" presStyleLbl="bgShp" presStyleIdx="0" presStyleCnt="4"/>
      <dgm:spPr/>
      <dgm:t>
        <a:bodyPr/>
        <a:lstStyle/>
        <a:p>
          <a:endParaRPr lang="es-AR"/>
        </a:p>
      </dgm:t>
    </dgm:pt>
    <dgm:pt modelId="{510FB1BE-257D-4447-85A2-835F38FDBABE}" type="pres">
      <dgm:prSet presAssocID="{94950D34-C3AF-481C-BA98-93CCDD003D0E}" presName="compChildNode" presStyleCnt="0"/>
      <dgm:spPr/>
    </dgm:pt>
    <dgm:pt modelId="{4A15ADAB-1B1F-4AFF-87E0-2801F011504B}" type="pres">
      <dgm:prSet presAssocID="{94950D34-C3AF-481C-BA98-93CCDD003D0E}" presName="theInnerList" presStyleCnt="0"/>
      <dgm:spPr/>
    </dgm:pt>
    <dgm:pt modelId="{42BF1172-7400-4472-BFA2-73F3ACE7F491}" type="pres">
      <dgm:prSet presAssocID="{211E5CCE-3363-42A5-B118-B41A212DA949}" presName="childNode" presStyleLbl="node1" presStyleIdx="0" presStyleCnt="10">
        <dgm:presLayoutVars>
          <dgm:bulletEnabled val="1"/>
        </dgm:presLayoutVars>
      </dgm:prSet>
      <dgm:spPr/>
      <dgm:t>
        <a:bodyPr/>
        <a:lstStyle/>
        <a:p>
          <a:endParaRPr lang="es-AR"/>
        </a:p>
      </dgm:t>
    </dgm:pt>
    <dgm:pt modelId="{E7F5E1CD-E88B-46B1-9614-F4537C21AC10}" type="pres">
      <dgm:prSet presAssocID="{211E5CCE-3363-42A5-B118-B41A212DA949}" presName="aSpace2" presStyleCnt="0"/>
      <dgm:spPr/>
    </dgm:pt>
    <dgm:pt modelId="{7277157A-9971-46AE-AEB3-6542B6D0DE0E}" type="pres">
      <dgm:prSet presAssocID="{A5641680-AF21-4A6A-8FEC-7B3AD522585F}" presName="childNode" presStyleLbl="node1" presStyleIdx="1" presStyleCnt="10">
        <dgm:presLayoutVars>
          <dgm:bulletEnabled val="1"/>
        </dgm:presLayoutVars>
      </dgm:prSet>
      <dgm:spPr/>
      <dgm:t>
        <a:bodyPr/>
        <a:lstStyle/>
        <a:p>
          <a:endParaRPr lang="es-AR"/>
        </a:p>
      </dgm:t>
    </dgm:pt>
    <dgm:pt modelId="{14FF792F-C3D3-457A-91C9-DE77152516E4}" type="pres">
      <dgm:prSet presAssocID="{94950D34-C3AF-481C-BA98-93CCDD003D0E}" presName="aSpace" presStyleCnt="0"/>
      <dgm:spPr/>
    </dgm:pt>
    <dgm:pt modelId="{6655FBE2-7326-484B-AE03-B38240E9650F}" type="pres">
      <dgm:prSet presAssocID="{FECDBF4A-1EA1-498C-9BE7-D3F0CF2461BB}" presName="compNode" presStyleCnt="0"/>
      <dgm:spPr/>
    </dgm:pt>
    <dgm:pt modelId="{16AF1FB3-00B0-4649-8D81-D8D928E3E07A}" type="pres">
      <dgm:prSet presAssocID="{FECDBF4A-1EA1-498C-9BE7-D3F0CF2461BB}" presName="aNode" presStyleLbl="bgShp" presStyleIdx="1" presStyleCnt="4"/>
      <dgm:spPr/>
      <dgm:t>
        <a:bodyPr/>
        <a:lstStyle/>
        <a:p>
          <a:endParaRPr lang="es-AR"/>
        </a:p>
      </dgm:t>
    </dgm:pt>
    <dgm:pt modelId="{C84E1700-FE02-4F02-A704-B3068EC29223}" type="pres">
      <dgm:prSet presAssocID="{FECDBF4A-1EA1-498C-9BE7-D3F0CF2461BB}" presName="textNode" presStyleLbl="bgShp" presStyleIdx="1" presStyleCnt="4"/>
      <dgm:spPr/>
      <dgm:t>
        <a:bodyPr/>
        <a:lstStyle/>
        <a:p>
          <a:endParaRPr lang="es-AR"/>
        </a:p>
      </dgm:t>
    </dgm:pt>
    <dgm:pt modelId="{7AEADFCA-63F9-4A6D-B107-0EC77C538740}" type="pres">
      <dgm:prSet presAssocID="{FECDBF4A-1EA1-498C-9BE7-D3F0CF2461BB}" presName="compChildNode" presStyleCnt="0"/>
      <dgm:spPr/>
    </dgm:pt>
    <dgm:pt modelId="{29EC9E09-CDDD-48E2-888D-F654E5301F5E}" type="pres">
      <dgm:prSet presAssocID="{FECDBF4A-1EA1-498C-9BE7-D3F0CF2461BB}" presName="theInnerList" presStyleCnt="0"/>
      <dgm:spPr/>
    </dgm:pt>
    <dgm:pt modelId="{740E07CA-8A11-4644-A4D9-D14389412754}" type="pres">
      <dgm:prSet presAssocID="{833E90E3-FD3D-4339-A2A4-A2DF8B31A27E}" presName="childNode" presStyleLbl="node1" presStyleIdx="2" presStyleCnt="10">
        <dgm:presLayoutVars>
          <dgm:bulletEnabled val="1"/>
        </dgm:presLayoutVars>
      </dgm:prSet>
      <dgm:spPr/>
      <dgm:t>
        <a:bodyPr/>
        <a:lstStyle/>
        <a:p>
          <a:endParaRPr lang="es-AR"/>
        </a:p>
      </dgm:t>
    </dgm:pt>
    <dgm:pt modelId="{A8460A26-9502-4417-881B-92FB751D7B83}" type="pres">
      <dgm:prSet presAssocID="{833E90E3-FD3D-4339-A2A4-A2DF8B31A27E}" presName="aSpace2" presStyleCnt="0"/>
      <dgm:spPr/>
    </dgm:pt>
    <dgm:pt modelId="{48E1822F-0322-49E2-8D40-9B3098A125C7}" type="pres">
      <dgm:prSet presAssocID="{C687B6B8-32EC-4757-8D80-8A7DEBD8E901}" presName="childNode" presStyleLbl="node1" presStyleIdx="3" presStyleCnt="10">
        <dgm:presLayoutVars>
          <dgm:bulletEnabled val="1"/>
        </dgm:presLayoutVars>
      </dgm:prSet>
      <dgm:spPr/>
      <dgm:t>
        <a:bodyPr/>
        <a:lstStyle/>
        <a:p>
          <a:endParaRPr lang="es-AR"/>
        </a:p>
      </dgm:t>
    </dgm:pt>
    <dgm:pt modelId="{EBCCF04D-D64F-4DA7-82AC-6FB3DDBE7793}" type="pres">
      <dgm:prSet presAssocID="{C687B6B8-32EC-4757-8D80-8A7DEBD8E901}" presName="aSpace2" presStyleCnt="0"/>
      <dgm:spPr/>
    </dgm:pt>
    <dgm:pt modelId="{46859B50-0C85-48C5-BCD9-136DBE54DDAC}" type="pres">
      <dgm:prSet presAssocID="{41F19F2A-A337-472C-AC76-A9E8E9688566}" presName="childNode" presStyleLbl="node1" presStyleIdx="4" presStyleCnt="10">
        <dgm:presLayoutVars>
          <dgm:bulletEnabled val="1"/>
        </dgm:presLayoutVars>
      </dgm:prSet>
      <dgm:spPr/>
      <dgm:t>
        <a:bodyPr/>
        <a:lstStyle/>
        <a:p>
          <a:endParaRPr lang="es-AR"/>
        </a:p>
      </dgm:t>
    </dgm:pt>
    <dgm:pt modelId="{69ABEC43-BC16-4CE2-8D07-F255DBCB0C1F}" type="pres">
      <dgm:prSet presAssocID="{41F19F2A-A337-472C-AC76-A9E8E9688566}" presName="aSpace2" presStyleCnt="0"/>
      <dgm:spPr/>
    </dgm:pt>
    <dgm:pt modelId="{4AC17B61-EA04-451A-93DA-69735573937B}" type="pres">
      <dgm:prSet presAssocID="{70378E21-5096-4A8E-8272-3A1432224019}" presName="childNode" presStyleLbl="node1" presStyleIdx="5" presStyleCnt="10">
        <dgm:presLayoutVars>
          <dgm:bulletEnabled val="1"/>
        </dgm:presLayoutVars>
      </dgm:prSet>
      <dgm:spPr/>
      <dgm:t>
        <a:bodyPr/>
        <a:lstStyle/>
        <a:p>
          <a:endParaRPr lang="es-AR"/>
        </a:p>
      </dgm:t>
    </dgm:pt>
    <dgm:pt modelId="{F298296A-3835-4B97-8880-DDFBD809B75B}" type="pres">
      <dgm:prSet presAssocID="{70378E21-5096-4A8E-8272-3A1432224019}" presName="aSpace2" presStyleCnt="0"/>
      <dgm:spPr/>
    </dgm:pt>
    <dgm:pt modelId="{D8DBF875-F085-435E-9550-A1067EE571A1}" type="pres">
      <dgm:prSet presAssocID="{71155854-A3BF-4D39-9350-6558A5F83E01}" presName="childNode" presStyleLbl="node1" presStyleIdx="6" presStyleCnt="10">
        <dgm:presLayoutVars>
          <dgm:bulletEnabled val="1"/>
        </dgm:presLayoutVars>
      </dgm:prSet>
      <dgm:spPr/>
      <dgm:t>
        <a:bodyPr/>
        <a:lstStyle/>
        <a:p>
          <a:endParaRPr lang="es-AR"/>
        </a:p>
      </dgm:t>
    </dgm:pt>
    <dgm:pt modelId="{7A402D22-A628-40C9-A260-4A9BF83ACB91}" type="pres">
      <dgm:prSet presAssocID="{71155854-A3BF-4D39-9350-6558A5F83E01}" presName="aSpace2" presStyleCnt="0"/>
      <dgm:spPr/>
    </dgm:pt>
    <dgm:pt modelId="{5BA0D3F1-B88C-401F-A0E8-0B19396445FE}" type="pres">
      <dgm:prSet presAssocID="{AC79E6A5-9266-4CDE-A091-0AE86F90BB73}" presName="childNode" presStyleLbl="node1" presStyleIdx="7" presStyleCnt="10">
        <dgm:presLayoutVars>
          <dgm:bulletEnabled val="1"/>
        </dgm:presLayoutVars>
      </dgm:prSet>
      <dgm:spPr/>
      <dgm:t>
        <a:bodyPr/>
        <a:lstStyle/>
        <a:p>
          <a:endParaRPr lang="es-AR"/>
        </a:p>
      </dgm:t>
    </dgm:pt>
    <dgm:pt modelId="{3B7BA797-A2EF-42CA-A3AF-2C794E4F16FF}" type="pres">
      <dgm:prSet presAssocID="{FECDBF4A-1EA1-498C-9BE7-D3F0CF2461BB}" presName="aSpace" presStyleCnt="0"/>
      <dgm:spPr/>
    </dgm:pt>
    <dgm:pt modelId="{3DC57258-B199-4D56-BEB5-C13702D991A3}" type="pres">
      <dgm:prSet presAssocID="{EE6E3806-1C3E-4F27-BA97-DE59C0D2DE6E}" presName="compNode" presStyleCnt="0"/>
      <dgm:spPr/>
    </dgm:pt>
    <dgm:pt modelId="{287DE0A3-974A-4E42-B876-2133ECBEAA0E}" type="pres">
      <dgm:prSet presAssocID="{EE6E3806-1C3E-4F27-BA97-DE59C0D2DE6E}" presName="aNode" presStyleLbl="bgShp" presStyleIdx="2" presStyleCnt="4"/>
      <dgm:spPr/>
      <dgm:t>
        <a:bodyPr/>
        <a:lstStyle/>
        <a:p>
          <a:endParaRPr lang="es-AR"/>
        </a:p>
      </dgm:t>
    </dgm:pt>
    <dgm:pt modelId="{C11F69B3-D647-45F3-B49E-32671E3B1525}" type="pres">
      <dgm:prSet presAssocID="{EE6E3806-1C3E-4F27-BA97-DE59C0D2DE6E}" presName="textNode" presStyleLbl="bgShp" presStyleIdx="2" presStyleCnt="4"/>
      <dgm:spPr/>
      <dgm:t>
        <a:bodyPr/>
        <a:lstStyle/>
        <a:p>
          <a:endParaRPr lang="es-AR"/>
        </a:p>
      </dgm:t>
    </dgm:pt>
    <dgm:pt modelId="{E91A150D-7153-4005-AA86-669B6BC3752F}" type="pres">
      <dgm:prSet presAssocID="{EE6E3806-1C3E-4F27-BA97-DE59C0D2DE6E}" presName="compChildNode" presStyleCnt="0"/>
      <dgm:spPr/>
    </dgm:pt>
    <dgm:pt modelId="{C2521BED-B846-4CB9-9C6F-80D13EBDF872}" type="pres">
      <dgm:prSet presAssocID="{EE6E3806-1C3E-4F27-BA97-DE59C0D2DE6E}" presName="theInnerList" presStyleCnt="0"/>
      <dgm:spPr/>
    </dgm:pt>
    <dgm:pt modelId="{BC757956-DB81-448E-A2F0-8536ADAB947B}" type="pres">
      <dgm:prSet presAssocID="{3A966F52-E37C-4E6D-BD41-E7EFEB66073F}" presName="childNode" presStyleLbl="node1" presStyleIdx="8" presStyleCnt="10">
        <dgm:presLayoutVars>
          <dgm:bulletEnabled val="1"/>
        </dgm:presLayoutVars>
      </dgm:prSet>
      <dgm:spPr/>
      <dgm:t>
        <a:bodyPr/>
        <a:lstStyle/>
        <a:p>
          <a:endParaRPr lang="es-AR"/>
        </a:p>
      </dgm:t>
    </dgm:pt>
    <dgm:pt modelId="{4DD7932E-990F-4493-BA3E-E491A83A4E73}" type="pres">
      <dgm:prSet presAssocID="{EE6E3806-1C3E-4F27-BA97-DE59C0D2DE6E}" presName="aSpace" presStyleCnt="0"/>
      <dgm:spPr/>
    </dgm:pt>
    <dgm:pt modelId="{5BE07EF2-59BF-4497-8AB3-C711252D526E}" type="pres">
      <dgm:prSet presAssocID="{668D2F8B-A2A4-4022-8F84-53AB7863CCBE}" presName="compNode" presStyleCnt="0"/>
      <dgm:spPr/>
    </dgm:pt>
    <dgm:pt modelId="{6E76FEEF-5B33-4847-B46B-E0E846EC39C9}" type="pres">
      <dgm:prSet presAssocID="{668D2F8B-A2A4-4022-8F84-53AB7863CCBE}" presName="aNode" presStyleLbl="bgShp" presStyleIdx="3" presStyleCnt="4"/>
      <dgm:spPr/>
      <dgm:t>
        <a:bodyPr/>
        <a:lstStyle/>
        <a:p>
          <a:endParaRPr lang="es-AR"/>
        </a:p>
      </dgm:t>
    </dgm:pt>
    <dgm:pt modelId="{24DBBE61-3C09-44DF-9103-D58CC7749E7E}" type="pres">
      <dgm:prSet presAssocID="{668D2F8B-A2A4-4022-8F84-53AB7863CCBE}" presName="textNode" presStyleLbl="bgShp" presStyleIdx="3" presStyleCnt="4"/>
      <dgm:spPr/>
      <dgm:t>
        <a:bodyPr/>
        <a:lstStyle/>
        <a:p>
          <a:endParaRPr lang="es-AR"/>
        </a:p>
      </dgm:t>
    </dgm:pt>
    <dgm:pt modelId="{45230682-A0F5-4798-B656-3D5698F22B20}" type="pres">
      <dgm:prSet presAssocID="{668D2F8B-A2A4-4022-8F84-53AB7863CCBE}" presName="compChildNode" presStyleCnt="0"/>
      <dgm:spPr/>
    </dgm:pt>
    <dgm:pt modelId="{FAEFB9C7-6B27-4075-9593-62927EF61FA3}" type="pres">
      <dgm:prSet presAssocID="{668D2F8B-A2A4-4022-8F84-53AB7863CCBE}" presName="theInnerList" presStyleCnt="0"/>
      <dgm:spPr/>
    </dgm:pt>
    <dgm:pt modelId="{A4D54C30-5DE0-4440-B972-5F75EAA621B1}" type="pres">
      <dgm:prSet presAssocID="{9528569D-7504-4FF7-9C68-D9FC3D4609D1}" presName="childNode" presStyleLbl="node1" presStyleIdx="9" presStyleCnt="10">
        <dgm:presLayoutVars>
          <dgm:bulletEnabled val="1"/>
        </dgm:presLayoutVars>
      </dgm:prSet>
      <dgm:spPr/>
      <dgm:t>
        <a:bodyPr/>
        <a:lstStyle/>
        <a:p>
          <a:endParaRPr lang="es-AR"/>
        </a:p>
      </dgm:t>
    </dgm:pt>
  </dgm:ptLst>
  <dgm:cxnLst>
    <dgm:cxn modelId="{83E8F445-6C85-4318-B6CD-B9CB3641AE14}" type="presOf" srcId="{FECDBF4A-1EA1-498C-9BE7-D3F0CF2461BB}" destId="{C84E1700-FE02-4F02-A704-B3068EC29223}" srcOrd="1" destOrd="0" presId="urn:microsoft.com/office/officeart/2005/8/layout/lProcess2"/>
    <dgm:cxn modelId="{92EE8225-CBA0-45D3-BB48-DD47ED99BDB6}" type="presOf" srcId="{EE6E3806-1C3E-4F27-BA97-DE59C0D2DE6E}" destId="{287DE0A3-974A-4E42-B876-2133ECBEAA0E}" srcOrd="0" destOrd="0" presId="urn:microsoft.com/office/officeart/2005/8/layout/lProcess2"/>
    <dgm:cxn modelId="{6079F89D-F508-42F3-8EFA-431E7010B03E}" srcId="{668D2F8B-A2A4-4022-8F84-53AB7863CCBE}" destId="{9528569D-7504-4FF7-9C68-D9FC3D4609D1}" srcOrd="0" destOrd="0" parTransId="{674B7D57-EF64-4BD8-AF00-D75C7F3AB041}" sibTransId="{8DA5DD14-2528-4885-A1C4-11CBA3C207DE}"/>
    <dgm:cxn modelId="{EFC93378-F8A4-40B8-933A-4B4669D0BDCC}" type="presOf" srcId="{70378E21-5096-4A8E-8272-3A1432224019}" destId="{4AC17B61-EA04-451A-93DA-69735573937B}" srcOrd="0" destOrd="0" presId="urn:microsoft.com/office/officeart/2005/8/layout/lProcess2"/>
    <dgm:cxn modelId="{A9BEE816-36D0-4F7F-AEA5-39B94FA12DF4}" srcId="{94950D34-C3AF-481C-BA98-93CCDD003D0E}" destId="{211E5CCE-3363-42A5-B118-B41A212DA949}" srcOrd="0" destOrd="0" parTransId="{5DBCF158-17AA-45EF-9560-A38A7A312B9A}" sibTransId="{7187955E-4B5E-402C-94C3-DE50BA9E05D7}"/>
    <dgm:cxn modelId="{8BD9E903-344F-4C52-802D-338DFBE9BDEB}" type="presOf" srcId="{EE6E3806-1C3E-4F27-BA97-DE59C0D2DE6E}" destId="{C11F69B3-D647-45F3-B49E-32671E3B1525}" srcOrd="1" destOrd="0" presId="urn:microsoft.com/office/officeart/2005/8/layout/lProcess2"/>
    <dgm:cxn modelId="{C9C966BD-C5D8-405B-8327-788D02D609B2}" type="presOf" srcId="{AC79E6A5-9266-4CDE-A091-0AE86F90BB73}" destId="{5BA0D3F1-B88C-401F-A0E8-0B19396445FE}" srcOrd="0" destOrd="0" presId="urn:microsoft.com/office/officeart/2005/8/layout/lProcess2"/>
    <dgm:cxn modelId="{C94BE0ED-DCD6-477D-9190-229F2BEC2C84}" srcId="{EE6E3806-1C3E-4F27-BA97-DE59C0D2DE6E}" destId="{3A966F52-E37C-4E6D-BD41-E7EFEB66073F}" srcOrd="0" destOrd="0" parTransId="{6C580F27-BDF2-4F76-A801-832A7CCBF64B}" sibTransId="{D90B1D81-8D21-44DE-812B-C1E691A781CE}"/>
    <dgm:cxn modelId="{6068D181-A56A-4C8E-B2DA-164A900394B9}" srcId="{94950D34-C3AF-481C-BA98-93CCDD003D0E}" destId="{A5641680-AF21-4A6A-8FEC-7B3AD522585F}" srcOrd="1" destOrd="0" parTransId="{91CDB488-0850-4504-A959-C5A3F2105068}" sibTransId="{727B11B3-230E-4C6B-AE6D-BB2B3ACBF2B8}"/>
    <dgm:cxn modelId="{B2AEC72A-A91E-4A6B-B269-3A28F3C0FA60}" srcId="{FECDBF4A-1EA1-498C-9BE7-D3F0CF2461BB}" destId="{AC79E6A5-9266-4CDE-A091-0AE86F90BB73}" srcOrd="5" destOrd="0" parTransId="{AF881A30-5E32-401C-AA64-D264B8CF247F}" sibTransId="{2D31AB48-1138-481A-A08A-4B1085909A4E}"/>
    <dgm:cxn modelId="{9B977DE0-B394-4B61-8A56-232C7976AD19}" srcId="{9FFF4F7F-6DAD-47FB-9942-5A532B9F95B4}" destId="{94950D34-C3AF-481C-BA98-93CCDD003D0E}" srcOrd="0" destOrd="0" parTransId="{91850FD9-5F6B-48D3-8DFF-36638BB4759C}" sibTransId="{CBDC60B9-3A9B-4B3F-A7CE-5D20432464AE}"/>
    <dgm:cxn modelId="{0AC09BDD-5E94-41C5-89FF-83061EAE7EDB}" type="presOf" srcId="{3A966F52-E37C-4E6D-BD41-E7EFEB66073F}" destId="{BC757956-DB81-448E-A2F0-8536ADAB947B}" srcOrd="0" destOrd="0" presId="urn:microsoft.com/office/officeart/2005/8/layout/lProcess2"/>
    <dgm:cxn modelId="{A6D14B76-5F08-40ED-822C-8EF77917F938}" type="presOf" srcId="{71155854-A3BF-4D39-9350-6558A5F83E01}" destId="{D8DBF875-F085-435E-9550-A1067EE571A1}" srcOrd="0" destOrd="0" presId="urn:microsoft.com/office/officeart/2005/8/layout/lProcess2"/>
    <dgm:cxn modelId="{44A291BE-FBE0-481D-8AFB-2BCE5A0D4689}" type="presOf" srcId="{94950D34-C3AF-481C-BA98-93CCDD003D0E}" destId="{4F17E2F9-72D9-4E5A-9BBC-11B3CF42123F}" srcOrd="1" destOrd="0" presId="urn:microsoft.com/office/officeart/2005/8/layout/lProcess2"/>
    <dgm:cxn modelId="{B920A0D6-2D4A-42EE-B765-7329898E3D51}" srcId="{9FFF4F7F-6DAD-47FB-9942-5A532B9F95B4}" destId="{EE6E3806-1C3E-4F27-BA97-DE59C0D2DE6E}" srcOrd="2" destOrd="0" parTransId="{5BB785BA-9C3B-4780-B164-4645562F334F}" sibTransId="{9C1F7506-3346-4EEF-BD14-3EC2CB8B0332}"/>
    <dgm:cxn modelId="{327E797B-FE0F-403A-8126-CD90887DE6D7}" type="presOf" srcId="{9FFF4F7F-6DAD-47FB-9942-5A532B9F95B4}" destId="{181FDA38-CC59-4492-A1B2-1AEB6F8B786C}" srcOrd="0" destOrd="0" presId="urn:microsoft.com/office/officeart/2005/8/layout/lProcess2"/>
    <dgm:cxn modelId="{4D19417A-F427-4D4C-9966-917E8DDC6368}" type="presOf" srcId="{9528569D-7504-4FF7-9C68-D9FC3D4609D1}" destId="{A4D54C30-5DE0-4440-B972-5F75EAA621B1}" srcOrd="0" destOrd="0" presId="urn:microsoft.com/office/officeart/2005/8/layout/lProcess2"/>
    <dgm:cxn modelId="{FED05FB5-1754-44A9-B862-676D53E71E12}" type="presOf" srcId="{94950D34-C3AF-481C-BA98-93CCDD003D0E}" destId="{A74681C2-70F1-4DF2-BAA2-C75FCB65EE01}" srcOrd="0" destOrd="0" presId="urn:microsoft.com/office/officeart/2005/8/layout/lProcess2"/>
    <dgm:cxn modelId="{79EB823D-2CA9-4F91-91C8-ACE1E18E1B5F}" srcId="{9FFF4F7F-6DAD-47FB-9942-5A532B9F95B4}" destId="{FECDBF4A-1EA1-498C-9BE7-D3F0CF2461BB}" srcOrd="1" destOrd="0" parTransId="{5E5D87F5-78BA-4611-8D3F-7EFA0711C196}" sibTransId="{AE18285D-D1D6-4B01-BA88-41DE55C25C10}"/>
    <dgm:cxn modelId="{05E42796-3A47-4841-85DC-1E5499B11454}" srcId="{FECDBF4A-1EA1-498C-9BE7-D3F0CF2461BB}" destId="{71155854-A3BF-4D39-9350-6558A5F83E01}" srcOrd="4" destOrd="0" parTransId="{48044BC8-2C67-4582-8016-6329A9767BE4}" sibTransId="{3375CC2C-D548-45BB-B6CA-9A2F2080A12B}"/>
    <dgm:cxn modelId="{B15AAD11-364A-4F37-A637-88FECC02EBB3}" srcId="{9FFF4F7F-6DAD-47FB-9942-5A532B9F95B4}" destId="{668D2F8B-A2A4-4022-8F84-53AB7863CCBE}" srcOrd="3" destOrd="0" parTransId="{A801C2E7-3392-4AD4-9266-DE8F5C5DF331}" sibTransId="{977A475D-95F1-4F49-AB87-B7F30C6085F6}"/>
    <dgm:cxn modelId="{15ED2230-F5F1-4C43-AB12-526D67ED49E6}" type="presOf" srcId="{41F19F2A-A337-472C-AC76-A9E8E9688566}" destId="{46859B50-0C85-48C5-BCD9-136DBE54DDAC}" srcOrd="0" destOrd="0" presId="urn:microsoft.com/office/officeart/2005/8/layout/lProcess2"/>
    <dgm:cxn modelId="{203749E0-0591-457B-8FBF-45E506C5915A}" type="presOf" srcId="{211E5CCE-3363-42A5-B118-B41A212DA949}" destId="{42BF1172-7400-4472-BFA2-73F3ACE7F491}" srcOrd="0" destOrd="0" presId="urn:microsoft.com/office/officeart/2005/8/layout/lProcess2"/>
    <dgm:cxn modelId="{C53330D8-30DA-4646-8418-2474A1920711}" srcId="{FECDBF4A-1EA1-498C-9BE7-D3F0CF2461BB}" destId="{833E90E3-FD3D-4339-A2A4-A2DF8B31A27E}" srcOrd="0" destOrd="0" parTransId="{A2B0C432-0DD2-4B4F-A277-53EEB0C541A8}" sibTransId="{CCEE64C5-CB75-4140-9CEF-BE69F99F93A2}"/>
    <dgm:cxn modelId="{3BDDAB64-F9C7-400A-A51C-936F6BD6F21C}" type="presOf" srcId="{C687B6B8-32EC-4757-8D80-8A7DEBD8E901}" destId="{48E1822F-0322-49E2-8D40-9B3098A125C7}" srcOrd="0" destOrd="0" presId="urn:microsoft.com/office/officeart/2005/8/layout/lProcess2"/>
    <dgm:cxn modelId="{E93F4AF3-602B-401A-ADBF-398A49145E7F}" type="presOf" srcId="{668D2F8B-A2A4-4022-8F84-53AB7863CCBE}" destId="{6E76FEEF-5B33-4847-B46B-E0E846EC39C9}" srcOrd="0" destOrd="0" presId="urn:microsoft.com/office/officeart/2005/8/layout/lProcess2"/>
    <dgm:cxn modelId="{1B1857C7-87CC-4D94-A253-D5660A3BA2E6}" type="presOf" srcId="{668D2F8B-A2A4-4022-8F84-53AB7863CCBE}" destId="{24DBBE61-3C09-44DF-9103-D58CC7749E7E}" srcOrd="1" destOrd="0" presId="urn:microsoft.com/office/officeart/2005/8/layout/lProcess2"/>
    <dgm:cxn modelId="{5DD71E89-C197-486F-B2E5-BAE7ED2D7549}" srcId="{FECDBF4A-1EA1-498C-9BE7-D3F0CF2461BB}" destId="{70378E21-5096-4A8E-8272-3A1432224019}" srcOrd="3" destOrd="0" parTransId="{459A9B12-4E5B-4C3A-9450-D357E1475DA2}" sibTransId="{FCE6BF8D-6FB7-41FD-9E09-E6258819D918}"/>
    <dgm:cxn modelId="{2FAE1DA2-13C4-4E9F-9504-6877576C866A}" srcId="{FECDBF4A-1EA1-498C-9BE7-D3F0CF2461BB}" destId="{41F19F2A-A337-472C-AC76-A9E8E9688566}" srcOrd="2" destOrd="0" parTransId="{5BB10440-1317-49A6-BC55-CC6DF4E04A79}" sibTransId="{2B652119-9EA0-43C0-A489-E853968B5DF1}"/>
    <dgm:cxn modelId="{DB258615-FFFC-4C31-8E89-FFAC6B9D1240}" type="presOf" srcId="{A5641680-AF21-4A6A-8FEC-7B3AD522585F}" destId="{7277157A-9971-46AE-AEB3-6542B6D0DE0E}" srcOrd="0" destOrd="0" presId="urn:microsoft.com/office/officeart/2005/8/layout/lProcess2"/>
    <dgm:cxn modelId="{4DC6F629-7A85-415D-8469-065F97AF1081}" type="presOf" srcId="{833E90E3-FD3D-4339-A2A4-A2DF8B31A27E}" destId="{740E07CA-8A11-4644-A4D9-D14389412754}" srcOrd="0" destOrd="0" presId="urn:microsoft.com/office/officeart/2005/8/layout/lProcess2"/>
    <dgm:cxn modelId="{05A40F82-AF0F-426F-B56E-C2AAB0E7AE62}" srcId="{FECDBF4A-1EA1-498C-9BE7-D3F0CF2461BB}" destId="{C687B6B8-32EC-4757-8D80-8A7DEBD8E901}" srcOrd="1" destOrd="0" parTransId="{EEB28092-F2C6-4E5E-926C-A7104471310F}" sibTransId="{D6EF9BAC-38A0-4624-9B78-FF8C150A2631}"/>
    <dgm:cxn modelId="{0BD3F6F2-D00E-453F-8515-905D6CBEA28B}" type="presOf" srcId="{FECDBF4A-1EA1-498C-9BE7-D3F0CF2461BB}" destId="{16AF1FB3-00B0-4649-8D81-D8D928E3E07A}" srcOrd="0" destOrd="0" presId="urn:microsoft.com/office/officeart/2005/8/layout/lProcess2"/>
    <dgm:cxn modelId="{C1D4A5DE-D175-4CB8-9D0D-B7E408C22175}" type="presParOf" srcId="{181FDA38-CC59-4492-A1B2-1AEB6F8B786C}" destId="{C9C4089C-C8E8-4EFF-9B2E-F7AD922FC625}" srcOrd="0" destOrd="0" presId="urn:microsoft.com/office/officeart/2005/8/layout/lProcess2"/>
    <dgm:cxn modelId="{25466D1B-80EB-461B-8044-A3398C676AA3}" type="presParOf" srcId="{C9C4089C-C8E8-4EFF-9B2E-F7AD922FC625}" destId="{A74681C2-70F1-4DF2-BAA2-C75FCB65EE01}" srcOrd="0" destOrd="0" presId="urn:microsoft.com/office/officeart/2005/8/layout/lProcess2"/>
    <dgm:cxn modelId="{965D3542-BF98-4851-A1F9-0ACC8B323888}" type="presParOf" srcId="{C9C4089C-C8E8-4EFF-9B2E-F7AD922FC625}" destId="{4F17E2F9-72D9-4E5A-9BBC-11B3CF42123F}" srcOrd="1" destOrd="0" presId="urn:microsoft.com/office/officeart/2005/8/layout/lProcess2"/>
    <dgm:cxn modelId="{BAA9E703-EEA6-4337-9D49-E2833B357E1A}" type="presParOf" srcId="{C9C4089C-C8E8-4EFF-9B2E-F7AD922FC625}" destId="{510FB1BE-257D-4447-85A2-835F38FDBABE}" srcOrd="2" destOrd="0" presId="urn:microsoft.com/office/officeart/2005/8/layout/lProcess2"/>
    <dgm:cxn modelId="{1B5148A2-BD97-46D4-BF68-63CD07B4DB00}" type="presParOf" srcId="{510FB1BE-257D-4447-85A2-835F38FDBABE}" destId="{4A15ADAB-1B1F-4AFF-87E0-2801F011504B}" srcOrd="0" destOrd="0" presId="urn:microsoft.com/office/officeart/2005/8/layout/lProcess2"/>
    <dgm:cxn modelId="{1ACBB6BC-D2F7-4311-9F2A-67783184A375}" type="presParOf" srcId="{4A15ADAB-1B1F-4AFF-87E0-2801F011504B}" destId="{42BF1172-7400-4472-BFA2-73F3ACE7F491}" srcOrd="0" destOrd="0" presId="urn:microsoft.com/office/officeart/2005/8/layout/lProcess2"/>
    <dgm:cxn modelId="{7231BC4A-0B07-4B4F-8705-4996B995D65E}" type="presParOf" srcId="{4A15ADAB-1B1F-4AFF-87E0-2801F011504B}" destId="{E7F5E1CD-E88B-46B1-9614-F4537C21AC10}" srcOrd="1" destOrd="0" presId="urn:microsoft.com/office/officeart/2005/8/layout/lProcess2"/>
    <dgm:cxn modelId="{3D5795A9-3A32-42FD-8B83-F5028915D68F}" type="presParOf" srcId="{4A15ADAB-1B1F-4AFF-87E0-2801F011504B}" destId="{7277157A-9971-46AE-AEB3-6542B6D0DE0E}" srcOrd="2" destOrd="0" presId="urn:microsoft.com/office/officeart/2005/8/layout/lProcess2"/>
    <dgm:cxn modelId="{B0EF1533-3D6B-4DC9-9325-D3747C29BB14}" type="presParOf" srcId="{181FDA38-CC59-4492-A1B2-1AEB6F8B786C}" destId="{14FF792F-C3D3-457A-91C9-DE77152516E4}" srcOrd="1" destOrd="0" presId="urn:microsoft.com/office/officeart/2005/8/layout/lProcess2"/>
    <dgm:cxn modelId="{5B9DEE54-73BA-4FD3-836A-F24CD755D8CD}" type="presParOf" srcId="{181FDA38-CC59-4492-A1B2-1AEB6F8B786C}" destId="{6655FBE2-7326-484B-AE03-B38240E9650F}" srcOrd="2" destOrd="0" presId="urn:microsoft.com/office/officeart/2005/8/layout/lProcess2"/>
    <dgm:cxn modelId="{0DF54F9D-D6F5-4480-A2E6-7A828FA7F343}" type="presParOf" srcId="{6655FBE2-7326-484B-AE03-B38240E9650F}" destId="{16AF1FB3-00B0-4649-8D81-D8D928E3E07A}" srcOrd="0" destOrd="0" presId="urn:microsoft.com/office/officeart/2005/8/layout/lProcess2"/>
    <dgm:cxn modelId="{4B47B383-98B1-4E15-B10A-01BF20AD4F91}" type="presParOf" srcId="{6655FBE2-7326-484B-AE03-B38240E9650F}" destId="{C84E1700-FE02-4F02-A704-B3068EC29223}" srcOrd="1" destOrd="0" presId="urn:microsoft.com/office/officeart/2005/8/layout/lProcess2"/>
    <dgm:cxn modelId="{231691B1-020E-4426-B776-A46B4784F68E}" type="presParOf" srcId="{6655FBE2-7326-484B-AE03-B38240E9650F}" destId="{7AEADFCA-63F9-4A6D-B107-0EC77C538740}" srcOrd="2" destOrd="0" presId="urn:microsoft.com/office/officeart/2005/8/layout/lProcess2"/>
    <dgm:cxn modelId="{04EDFEBC-C6E1-44C1-BC77-9916B8E9F783}" type="presParOf" srcId="{7AEADFCA-63F9-4A6D-B107-0EC77C538740}" destId="{29EC9E09-CDDD-48E2-888D-F654E5301F5E}" srcOrd="0" destOrd="0" presId="urn:microsoft.com/office/officeart/2005/8/layout/lProcess2"/>
    <dgm:cxn modelId="{E1EF7376-6BDC-4B9C-9BD2-45AA95521297}" type="presParOf" srcId="{29EC9E09-CDDD-48E2-888D-F654E5301F5E}" destId="{740E07CA-8A11-4644-A4D9-D14389412754}" srcOrd="0" destOrd="0" presId="urn:microsoft.com/office/officeart/2005/8/layout/lProcess2"/>
    <dgm:cxn modelId="{830A33E8-94CB-4DCB-AFCC-80635C4D5E59}" type="presParOf" srcId="{29EC9E09-CDDD-48E2-888D-F654E5301F5E}" destId="{A8460A26-9502-4417-881B-92FB751D7B83}" srcOrd="1" destOrd="0" presId="urn:microsoft.com/office/officeart/2005/8/layout/lProcess2"/>
    <dgm:cxn modelId="{19045B3D-BADC-43DD-A9AE-5922C0D143BC}" type="presParOf" srcId="{29EC9E09-CDDD-48E2-888D-F654E5301F5E}" destId="{48E1822F-0322-49E2-8D40-9B3098A125C7}" srcOrd="2" destOrd="0" presId="urn:microsoft.com/office/officeart/2005/8/layout/lProcess2"/>
    <dgm:cxn modelId="{9F37E2C2-E2B8-4068-B435-131BBFE263CA}" type="presParOf" srcId="{29EC9E09-CDDD-48E2-888D-F654E5301F5E}" destId="{EBCCF04D-D64F-4DA7-82AC-6FB3DDBE7793}" srcOrd="3" destOrd="0" presId="urn:microsoft.com/office/officeart/2005/8/layout/lProcess2"/>
    <dgm:cxn modelId="{68FAED76-5CF6-42C0-9F07-71335B96DEF7}" type="presParOf" srcId="{29EC9E09-CDDD-48E2-888D-F654E5301F5E}" destId="{46859B50-0C85-48C5-BCD9-136DBE54DDAC}" srcOrd="4" destOrd="0" presId="urn:microsoft.com/office/officeart/2005/8/layout/lProcess2"/>
    <dgm:cxn modelId="{912D130F-26AF-4E34-B3AF-D6ADA3333854}" type="presParOf" srcId="{29EC9E09-CDDD-48E2-888D-F654E5301F5E}" destId="{69ABEC43-BC16-4CE2-8D07-F255DBCB0C1F}" srcOrd="5" destOrd="0" presId="urn:microsoft.com/office/officeart/2005/8/layout/lProcess2"/>
    <dgm:cxn modelId="{434D1EA3-9650-442B-B1AF-506BE2C5C9DA}" type="presParOf" srcId="{29EC9E09-CDDD-48E2-888D-F654E5301F5E}" destId="{4AC17B61-EA04-451A-93DA-69735573937B}" srcOrd="6" destOrd="0" presId="urn:microsoft.com/office/officeart/2005/8/layout/lProcess2"/>
    <dgm:cxn modelId="{6AB0377E-A054-400E-BB36-49613CEAB1E5}" type="presParOf" srcId="{29EC9E09-CDDD-48E2-888D-F654E5301F5E}" destId="{F298296A-3835-4B97-8880-DDFBD809B75B}" srcOrd="7" destOrd="0" presId="urn:microsoft.com/office/officeart/2005/8/layout/lProcess2"/>
    <dgm:cxn modelId="{530A9213-83D8-443E-9CA1-0C41EEEE66DC}" type="presParOf" srcId="{29EC9E09-CDDD-48E2-888D-F654E5301F5E}" destId="{D8DBF875-F085-435E-9550-A1067EE571A1}" srcOrd="8" destOrd="0" presId="urn:microsoft.com/office/officeart/2005/8/layout/lProcess2"/>
    <dgm:cxn modelId="{B96853F6-2297-46D0-8486-C02345A46D6A}" type="presParOf" srcId="{29EC9E09-CDDD-48E2-888D-F654E5301F5E}" destId="{7A402D22-A628-40C9-A260-4A9BF83ACB91}" srcOrd="9" destOrd="0" presId="urn:microsoft.com/office/officeart/2005/8/layout/lProcess2"/>
    <dgm:cxn modelId="{F3E52DEF-92B9-4DBE-99D7-42570739CCF2}" type="presParOf" srcId="{29EC9E09-CDDD-48E2-888D-F654E5301F5E}" destId="{5BA0D3F1-B88C-401F-A0E8-0B19396445FE}" srcOrd="10" destOrd="0" presId="urn:microsoft.com/office/officeart/2005/8/layout/lProcess2"/>
    <dgm:cxn modelId="{2B2C6DFA-414A-4286-8B40-6F3F7C21AFE8}" type="presParOf" srcId="{181FDA38-CC59-4492-A1B2-1AEB6F8B786C}" destId="{3B7BA797-A2EF-42CA-A3AF-2C794E4F16FF}" srcOrd="3" destOrd="0" presId="urn:microsoft.com/office/officeart/2005/8/layout/lProcess2"/>
    <dgm:cxn modelId="{406809D4-C93B-4280-9F06-3467FF28C307}" type="presParOf" srcId="{181FDA38-CC59-4492-A1B2-1AEB6F8B786C}" destId="{3DC57258-B199-4D56-BEB5-C13702D991A3}" srcOrd="4" destOrd="0" presId="urn:microsoft.com/office/officeart/2005/8/layout/lProcess2"/>
    <dgm:cxn modelId="{66A94C9B-8AF2-41FF-8430-F1DBB74577D9}" type="presParOf" srcId="{3DC57258-B199-4D56-BEB5-C13702D991A3}" destId="{287DE0A3-974A-4E42-B876-2133ECBEAA0E}" srcOrd="0" destOrd="0" presId="urn:microsoft.com/office/officeart/2005/8/layout/lProcess2"/>
    <dgm:cxn modelId="{9A911264-5938-48D6-9437-D55C305C2548}" type="presParOf" srcId="{3DC57258-B199-4D56-BEB5-C13702D991A3}" destId="{C11F69B3-D647-45F3-B49E-32671E3B1525}" srcOrd="1" destOrd="0" presId="urn:microsoft.com/office/officeart/2005/8/layout/lProcess2"/>
    <dgm:cxn modelId="{57AFCA77-E2F5-4015-AA54-279753C46F66}" type="presParOf" srcId="{3DC57258-B199-4D56-BEB5-C13702D991A3}" destId="{E91A150D-7153-4005-AA86-669B6BC3752F}" srcOrd="2" destOrd="0" presId="urn:microsoft.com/office/officeart/2005/8/layout/lProcess2"/>
    <dgm:cxn modelId="{4D99BFE8-7C1D-4702-96CA-85E4E1AED780}" type="presParOf" srcId="{E91A150D-7153-4005-AA86-669B6BC3752F}" destId="{C2521BED-B846-4CB9-9C6F-80D13EBDF872}" srcOrd="0" destOrd="0" presId="urn:microsoft.com/office/officeart/2005/8/layout/lProcess2"/>
    <dgm:cxn modelId="{BECDF226-4B50-40B9-9996-B111359902D0}" type="presParOf" srcId="{C2521BED-B846-4CB9-9C6F-80D13EBDF872}" destId="{BC757956-DB81-448E-A2F0-8536ADAB947B}" srcOrd="0" destOrd="0" presId="urn:microsoft.com/office/officeart/2005/8/layout/lProcess2"/>
    <dgm:cxn modelId="{12ED9EFC-3500-4631-9D29-9E64AB85E957}" type="presParOf" srcId="{181FDA38-CC59-4492-A1B2-1AEB6F8B786C}" destId="{4DD7932E-990F-4493-BA3E-E491A83A4E73}" srcOrd="5" destOrd="0" presId="urn:microsoft.com/office/officeart/2005/8/layout/lProcess2"/>
    <dgm:cxn modelId="{FE009E46-0333-450D-A99B-5FF7CF4F7452}" type="presParOf" srcId="{181FDA38-CC59-4492-A1B2-1AEB6F8B786C}" destId="{5BE07EF2-59BF-4497-8AB3-C711252D526E}" srcOrd="6" destOrd="0" presId="urn:microsoft.com/office/officeart/2005/8/layout/lProcess2"/>
    <dgm:cxn modelId="{C7C93DAD-6869-4808-9E59-DD1899C83FB5}" type="presParOf" srcId="{5BE07EF2-59BF-4497-8AB3-C711252D526E}" destId="{6E76FEEF-5B33-4847-B46B-E0E846EC39C9}" srcOrd="0" destOrd="0" presId="urn:microsoft.com/office/officeart/2005/8/layout/lProcess2"/>
    <dgm:cxn modelId="{01227E74-4F8E-4B87-8C35-1E48C4368BC0}" type="presParOf" srcId="{5BE07EF2-59BF-4497-8AB3-C711252D526E}" destId="{24DBBE61-3C09-44DF-9103-D58CC7749E7E}" srcOrd="1" destOrd="0" presId="urn:microsoft.com/office/officeart/2005/8/layout/lProcess2"/>
    <dgm:cxn modelId="{AF8282CC-31F5-4328-B2C6-91E83E233203}" type="presParOf" srcId="{5BE07EF2-59BF-4497-8AB3-C711252D526E}" destId="{45230682-A0F5-4798-B656-3D5698F22B20}" srcOrd="2" destOrd="0" presId="urn:microsoft.com/office/officeart/2005/8/layout/lProcess2"/>
    <dgm:cxn modelId="{837AE43A-3E79-4926-8485-2F26381C43CD}" type="presParOf" srcId="{45230682-A0F5-4798-B656-3D5698F22B20}" destId="{FAEFB9C7-6B27-4075-9593-62927EF61FA3}" srcOrd="0" destOrd="0" presId="urn:microsoft.com/office/officeart/2005/8/layout/lProcess2"/>
    <dgm:cxn modelId="{5DA8A3C7-F18F-4ECA-94FB-D166303ED85F}" type="presParOf" srcId="{FAEFB9C7-6B27-4075-9593-62927EF61FA3}" destId="{A4D54C30-5DE0-4440-B972-5F75EAA621B1}" srcOrd="0"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2286567E-9D3C-4903-A902-E006095EEA1E}"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16382009-CE77-49EB-96F6-66F1487CB8D4}">
      <dgm:prSet custT="1"/>
      <dgm:spPr/>
      <dgm:t>
        <a:bodyPr/>
        <a:lstStyle/>
        <a:p>
          <a:r>
            <a:rPr lang="es-AR" sz="1600" b="1" i="0" baseline="0" noProof="0" dirty="0" smtClean="0">
              <a:effectLst>
                <a:outerShdw blurRad="38100" dist="38100" dir="2700000" algn="tl">
                  <a:srgbClr val="000000">
                    <a:alpha val="43137"/>
                  </a:srgbClr>
                </a:outerShdw>
              </a:effectLst>
              <a:latin typeface="Gill Sans Nova" panose="020B0602020104020203" pitchFamily="34" charset="0"/>
            </a:rPr>
            <a:t>Un tema propuesto es considerado completo si</a:t>
          </a:r>
          <a:endParaRPr lang="es-AR" sz="1600" noProof="0" dirty="0">
            <a:effectLst>
              <a:outerShdw blurRad="38100" dist="38100" dir="2700000" algn="tl">
                <a:srgbClr val="000000">
                  <a:alpha val="43137"/>
                </a:srgbClr>
              </a:outerShdw>
            </a:effectLst>
            <a:latin typeface="Gill Sans Nova" panose="020B0602020104020203" pitchFamily="34" charset="0"/>
          </a:endParaRPr>
        </a:p>
      </dgm:t>
    </dgm:pt>
    <dgm:pt modelId="{81A901B1-57DD-4252-9D4E-17235987130C}" type="parTrans" cxnId="{593C910A-E7E1-4E1E-96C1-95F60C37F2F2}">
      <dgm:prSet/>
      <dgm:spPr/>
      <dgm:t>
        <a:bodyPr/>
        <a:lstStyle/>
        <a:p>
          <a:endParaRPr lang="en-US">
            <a:latin typeface="Gill Sans Nova" panose="020B0602020104020203" pitchFamily="34" charset="0"/>
          </a:endParaRPr>
        </a:p>
      </dgm:t>
    </dgm:pt>
    <dgm:pt modelId="{89294ED2-0D5F-4820-94DA-5E320FD03E03}" type="sibTrans" cxnId="{593C910A-E7E1-4E1E-96C1-95F60C37F2F2}">
      <dgm:prSet/>
      <dgm:spPr/>
      <dgm:t>
        <a:bodyPr/>
        <a:lstStyle/>
        <a:p>
          <a:endParaRPr lang="en-US">
            <a:latin typeface="Gill Sans Nova" panose="020B0602020104020203" pitchFamily="34" charset="0"/>
          </a:endParaRPr>
        </a:p>
      </dgm:t>
    </dgm:pt>
    <dgm:pt modelId="{4E162D01-4618-408F-A524-15ABA4AD931F}">
      <dgm:prSet/>
      <dgm:spPr/>
      <dgm:t>
        <a:bodyPr/>
        <a:lstStyle/>
        <a:p>
          <a:r>
            <a:rPr lang="es-AR" sz="1500" b="0" i="0" kern="1200" baseline="0" noProof="0" dirty="0" smtClean="0">
              <a:latin typeface="Gill Sans Nova" panose="020B0602020104020203" pitchFamily="34" charset="0"/>
            </a:rPr>
            <a:t>Para una norma se presentan (</a:t>
          </a:r>
          <a:r>
            <a:rPr lang="es-AR" sz="1500" b="0" i="0" u="sng" kern="1200" baseline="0" noProof="0" dirty="0" smtClean="0">
              <a:solidFill>
                <a:srgbClr val="C00000"/>
              </a:solidFill>
              <a:latin typeface="Gill Sans Nova" panose="020B0602020104020203" pitchFamily="34" charset="0"/>
            </a:rPr>
            <a:t>ambos</a:t>
          </a:r>
          <a:r>
            <a:rPr lang="es-AR" sz="1500" b="0" i="0" kern="1200" baseline="0" noProof="0" dirty="0" smtClean="0">
              <a:latin typeface="Gill Sans Nova" panose="020B0602020104020203" pitchFamily="34" charset="0"/>
            </a:rPr>
            <a:t>) </a:t>
          </a:r>
          <a:r>
            <a:rPr lang="es-AR" sz="1500" b="0" i="0" kern="1200" baseline="0" noProof="0" dirty="0" smtClean="0">
              <a:solidFill>
                <a:schemeClr val="accent1"/>
              </a:solidFill>
              <a:latin typeface="Gill Sans Nova" panose="020B0602020104020203" pitchFamily="34" charset="0"/>
            </a:rPr>
            <a:t>el “Formulario de Tema para Norma e Implementación” y el “Formulario de borrador de Especificación para la norma propuesta”.</a:t>
          </a:r>
          <a:endParaRPr lang="es-AR" sz="1500" kern="1200" noProof="0" dirty="0">
            <a:latin typeface="Gill Sans Nova" panose="020B0602020104020203" pitchFamily="34" charset="0"/>
          </a:endParaRPr>
        </a:p>
      </dgm:t>
    </dgm:pt>
    <dgm:pt modelId="{374D6135-B9D2-41D0-AC3B-9EA9738DD43F}" type="parTrans" cxnId="{ED2FDDDB-BB2D-4EA5-8E9E-6A840B3356FF}">
      <dgm:prSet/>
      <dgm:spPr/>
      <dgm:t>
        <a:bodyPr/>
        <a:lstStyle/>
        <a:p>
          <a:endParaRPr lang="en-US">
            <a:latin typeface="Gill Sans Nova" panose="020B0602020104020203" pitchFamily="34" charset="0"/>
          </a:endParaRPr>
        </a:p>
      </dgm:t>
    </dgm:pt>
    <dgm:pt modelId="{FBD9EFC9-51DE-4C76-9323-3E381E3E9411}" type="sibTrans" cxnId="{ED2FDDDB-BB2D-4EA5-8E9E-6A840B3356FF}">
      <dgm:prSet/>
      <dgm:spPr/>
      <dgm:t>
        <a:bodyPr/>
        <a:lstStyle/>
        <a:p>
          <a:endParaRPr lang="en-US">
            <a:latin typeface="Gill Sans Nova" panose="020B0602020104020203" pitchFamily="34" charset="0"/>
          </a:endParaRPr>
        </a:p>
      </dgm:t>
    </dgm:pt>
    <dgm:pt modelId="{9DA19498-A9AF-4392-8E20-0C16C42877FB}">
      <dgm:prSet/>
      <dgm:spPr/>
      <dgm:t>
        <a:bodyPr/>
        <a:lstStyle/>
        <a:p>
          <a:r>
            <a:rPr lang="es-AR" sz="1500" b="0" i="0" kern="1200" baseline="0" noProof="0" dirty="0" smtClean="0">
              <a:latin typeface="Gill Sans Nova" panose="020B0602020104020203" pitchFamily="34" charset="0"/>
            </a:rPr>
            <a:t>Para </a:t>
          </a:r>
          <a:r>
            <a:rPr lang="es-AR" sz="1500" b="0" i="0" kern="1200" baseline="0" noProof="0" dirty="0" err="1" smtClean="0">
              <a:latin typeface="Gill Sans Nova" panose="020B0602020104020203" pitchFamily="34" charset="0"/>
            </a:rPr>
            <a:t>DPs</a:t>
          </a:r>
          <a:r>
            <a:rPr lang="es-AR" sz="1500" b="0" i="0" kern="1200" baseline="0" noProof="0" dirty="0" smtClean="0">
              <a:latin typeface="Gill Sans Nova" panose="020B0602020104020203" pitchFamily="34" charset="0"/>
            </a:rPr>
            <a:t>, se presenta el </a:t>
          </a:r>
          <a:r>
            <a:rPr lang="es-AR" sz="1500" b="0" i="0" kern="1200" baseline="0" noProof="0" dirty="0" smtClean="0">
              <a:solidFill>
                <a:schemeClr val="accent4"/>
              </a:solidFill>
              <a:latin typeface="Gill Sans Nova" panose="020B0602020104020203" pitchFamily="34" charset="0"/>
            </a:rPr>
            <a:t>“Formulario para </a:t>
          </a:r>
          <a:r>
            <a:rPr lang="es-AR" sz="1500" b="0" i="0" kern="1200" baseline="0" noProof="0" dirty="0" err="1" smtClean="0">
              <a:solidFill>
                <a:schemeClr val="accent4"/>
              </a:solidFill>
              <a:latin typeface="Gill Sans Nova" panose="020B0602020104020203" pitchFamily="34" charset="0"/>
            </a:rPr>
            <a:t>DPs</a:t>
          </a:r>
          <a:r>
            <a:rPr lang="es-AR" sz="1500" b="0" i="0" kern="1200" baseline="0" noProof="0" dirty="0" smtClean="0">
              <a:solidFill>
                <a:schemeClr val="accent4"/>
              </a:solidFill>
              <a:latin typeface="Gill Sans Nova" panose="020B0602020104020203" pitchFamily="34" charset="0"/>
            </a:rPr>
            <a:t> para plagas Reglamentadas (Anexos al NIMF 27)”</a:t>
          </a:r>
          <a:endParaRPr lang="es-AR" sz="1500" kern="1200" noProof="0" dirty="0">
            <a:latin typeface="Gill Sans Nova" panose="020B0602020104020203" pitchFamily="34" charset="0"/>
          </a:endParaRPr>
        </a:p>
      </dgm:t>
    </dgm:pt>
    <dgm:pt modelId="{087055C4-9740-4465-A30F-67FBC48925B9}" type="parTrans" cxnId="{3AF34287-EEA3-4F02-8145-D9048FA1072A}">
      <dgm:prSet/>
      <dgm:spPr/>
      <dgm:t>
        <a:bodyPr/>
        <a:lstStyle/>
        <a:p>
          <a:endParaRPr lang="en-US">
            <a:latin typeface="Gill Sans Nova" panose="020B0602020104020203" pitchFamily="34" charset="0"/>
          </a:endParaRPr>
        </a:p>
      </dgm:t>
    </dgm:pt>
    <dgm:pt modelId="{9FABEE14-41CD-452C-85F1-680C66A159C4}" type="sibTrans" cxnId="{3AF34287-EEA3-4F02-8145-D9048FA1072A}">
      <dgm:prSet/>
      <dgm:spPr/>
      <dgm:t>
        <a:bodyPr/>
        <a:lstStyle/>
        <a:p>
          <a:endParaRPr lang="en-US">
            <a:latin typeface="Gill Sans Nova" panose="020B0602020104020203" pitchFamily="34" charset="0"/>
          </a:endParaRPr>
        </a:p>
      </dgm:t>
    </dgm:pt>
    <dgm:pt modelId="{AFA8FF13-C533-46CB-A906-27BC01C24BC2}">
      <dgm:prSet custT="1"/>
      <dgm:spPr/>
      <dgm:t>
        <a:bodyPr/>
        <a:lstStyle/>
        <a:p>
          <a:r>
            <a:rPr lang="es-AR" sz="1500" b="0" i="0" kern="1200" baseline="0" noProof="0" dirty="0" smtClean="0">
              <a:latin typeface="Gill Sans Nova" panose="020B0602020104020203" pitchFamily="34" charset="0"/>
            </a:rPr>
            <a:t>Para recursos de implementación propuestos, se presentan (</a:t>
          </a:r>
          <a:r>
            <a:rPr lang="es-AR" sz="1500" b="0" i="0" u="sng" kern="1200" baseline="0" noProof="0" dirty="0" smtClean="0">
              <a:solidFill>
                <a:srgbClr val="C00000"/>
              </a:solidFill>
              <a:latin typeface="Gill Sans Nova" panose="020B0602020104020203" pitchFamily="34" charset="0"/>
            </a:rPr>
            <a:t>ambos</a:t>
          </a:r>
          <a:r>
            <a:rPr lang="es-AR" sz="1500" b="0" i="0" kern="1200" baseline="0" noProof="0" dirty="0" smtClean="0">
              <a:latin typeface="Gill Sans Nova" panose="020B0602020104020203" pitchFamily="34" charset="0"/>
            </a:rPr>
            <a:t>) el </a:t>
          </a:r>
          <a:r>
            <a:rPr lang="es-AR" sz="1500" b="0" i="0" kern="1200" baseline="0" noProof="0" dirty="0" smtClean="0">
              <a:solidFill>
                <a:schemeClr val="accent5"/>
              </a:solidFill>
              <a:latin typeface="Gill Sans Nova" panose="020B0602020104020203" pitchFamily="34" charset="0"/>
            </a:rPr>
            <a:t>“</a:t>
          </a:r>
          <a:r>
            <a:rPr lang="es-AR" sz="1500" b="0" i="0" kern="1200" baseline="0" noProof="0" dirty="0" smtClean="0">
              <a:solidFill>
                <a:srgbClr val="5A94C5"/>
              </a:solidFill>
              <a:latin typeface="Gill Sans Nova" panose="020B0602020104020203" pitchFamily="34" charset="0"/>
              <a:ea typeface="+mn-ea"/>
              <a:cs typeface="+mn-cs"/>
            </a:rPr>
            <a:t>Formulario de Tema para Norma e Implementación</a:t>
          </a:r>
          <a:r>
            <a:rPr lang="es-AR" sz="1500" b="0" i="0" kern="1200" baseline="0" noProof="0" dirty="0" smtClean="0">
              <a:solidFill>
                <a:schemeClr val="accent5"/>
              </a:solidFill>
              <a:latin typeface="Gill Sans Nova" panose="020B0602020104020203" pitchFamily="34" charset="0"/>
            </a:rPr>
            <a:t>” y el “Formulario de borrador Especificación para guías y materiales de capacitación de la CIPF”</a:t>
          </a:r>
          <a:endParaRPr lang="es-AR" sz="1500" kern="1200" noProof="0" dirty="0">
            <a:latin typeface="Gill Sans Nova" panose="020B0602020104020203" pitchFamily="34" charset="0"/>
          </a:endParaRPr>
        </a:p>
      </dgm:t>
    </dgm:pt>
    <dgm:pt modelId="{E0C38DBD-A302-4AE0-BBF0-AECC3B9CC9FD}" type="sibTrans" cxnId="{EE8A9881-FE98-47F0-BA71-EC28C76F040B}">
      <dgm:prSet/>
      <dgm:spPr/>
      <dgm:t>
        <a:bodyPr/>
        <a:lstStyle/>
        <a:p>
          <a:endParaRPr lang="en-US">
            <a:latin typeface="Gill Sans Nova" panose="020B0602020104020203" pitchFamily="34" charset="0"/>
          </a:endParaRPr>
        </a:p>
      </dgm:t>
    </dgm:pt>
    <dgm:pt modelId="{95DD8428-F8BD-411C-9050-C693FBCEE7E6}" type="parTrans" cxnId="{EE8A9881-FE98-47F0-BA71-EC28C76F040B}">
      <dgm:prSet/>
      <dgm:spPr/>
      <dgm:t>
        <a:bodyPr/>
        <a:lstStyle/>
        <a:p>
          <a:endParaRPr lang="en-US">
            <a:latin typeface="Gill Sans Nova" panose="020B0602020104020203" pitchFamily="34" charset="0"/>
          </a:endParaRPr>
        </a:p>
      </dgm:t>
    </dgm:pt>
    <dgm:pt modelId="{40EAD07D-B13A-4875-B8BA-E5C5091024E6}" type="pres">
      <dgm:prSet presAssocID="{2286567E-9D3C-4903-A902-E006095EEA1E}" presName="linear" presStyleCnt="0">
        <dgm:presLayoutVars>
          <dgm:dir/>
          <dgm:animLvl val="lvl"/>
          <dgm:resizeHandles val="exact"/>
        </dgm:presLayoutVars>
      </dgm:prSet>
      <dgm:spPr/>
      <dgm:t>
        <a:bodyPr/>
        <a:lstStyle/>
        <a:p>
          <a:endParaRPr lang="es-AR"/>
        </a:p>
      </dgm:t>
    </dgm:pt>
    <dgm:pt modelId="{A6FF951F-E179-4634-83C0-BA61AEB45CBE}" type="pres">
      <dgm:prSet presAssocID="{16382009-CE77-49EB-96F6-66F1487CB8D4}" presName="parentLin" presStyleCnt="0"/>
      <dgm:spPr/>
    </dgm:pt>
    <dgm:pt modelId="{4D0346BC-05AF-48F5-BA7F-D446FF067EBE}" type="pres">
      <dgm:prSet presAssocID="{16382009-CE77-49EB-96F6-66F1487CB8D4}" presName="parentLeftMargin" presStyleLbl="node1" presStyleIdx="0" presStyleCnt="1"/>
      <dgm:spPr/>
      <dgm:t>
        <a:bodyPr/>
        <a:lstStyle/>
        <a:p>
          <a:endParaRPr lang="es-AR"/>
        </a:p>
      </dgm:t>
    </dgm:pt>
    <dgm:pt modelId="{E2B62AE6-A35B-4F18-8163-EA72C195991B}" type="pres">
      <dgm:prSet presAssocID="{16382009-CE77-49EB-96F6-66F1487CB8D4}" presName="parentText" presStyleLbl="node1" presStyleIdx="0" presStyleCnt="1" custScaleX="120560">
        <dgm:presLayoutVars>
          <dgm:chMax val="0"/>
          <dgm:bulletEnabled val="1"/>
        </dgm:presLayoutVars>
      </dgm:prSet>
      <dgm:spPr/>
      <dgm:t>
        <a:bodyPr/>
        <a:lstStyle/>
        <a:p>
          <a:endParaRPr lang="es-AR"/>
        </a:p>
      </dgm:t>
    </dgm:pt>
    <dgm:pt modelId="{2A841326-A4E7-4339-A761-AE917D00723A}" type="pres">
      <dgm:prSet presAssocID="{16382009-CE77-49EB-96F6-66F1487CB8D4}" presName="negativeSpace" presStyleCnt="0"/>
      <dgm:spPr/>
    </dgm:pt>
    <dgm:pt modelId="{891C4F80-4BCF-40B6-87E8-DD7909FCD543}" type="pres">
      <dgm:prSet presAssocID="{16382009-CE77-49EB-96F6-66F1487CB8D4}" presName="childText" presStyleLbl="conFgAcc1" presStyleIdx="0" presStyleCnt="1">
        <dgm:presLayoutVars>
          <dgm:bulletEnabled val="1"/>
        </dgm:presLayoutVars>
      </dgm:prSet>
      <dgm:spPr/>
      <dgm:t>
        <a:bodyPr/>
        <a:lstStyle/>
        <a:p>
          <a:endParaRPr lang="es-AR"/>
        </a:p>
      </dgm:t>
    </dgm:pt>
  </dgm:ptLst>
  <dgm:cxnLst>
    <dgm:cxn modelId="{A01F125C-9E77-4778-BFCA-D1F7FBA52B4E}" type="presOf" srcId="{4E162D01-4618-408F-A524-15ABA4AD931F}" destId="{891C4F80-4BCF-40B6-87E8-DD7909FCD543}" srcOrd="0" destOrd="0" presId="urn:microsoft.com/office/officeart/2005/8/layout/list1"/>
    <dgm:cxn modelId="{EE8A9881-FE98-47F0-BA71-EC28C76F040B}" srcId="{16382009-CE77-49EB-96F6-66F1487CB8D4}" destId="{AFA8FF13-C533-46CB-A906-27BC01C24BC2}" srcOrd="1" destOrd="0" parTransId="{95DD8428-F8BD-411C-9050-C693FBCEE7E6}" sibTransId="{E0C38DBD-A302-4AE0-BBF0-AECC3B9CC9FD}"/>
    <dgm:cxn modelId="{ED2FDDDB-BB2D-4EA5-8E9E-6A840B3356FF}" srcId="{16382009-CE77-49EB-96F6-66F1487CB8D4}" destId="{4E162D01-4618-408F-A524-15ABA4AD931F}" srcOrd="0" destOrd="0" parTransId="{374D6135-B9D2-41D0-AC3B-9EA9738DD43F}" sibTransId="{FBD9EFC9-51DE-4C76-9323-3E381E3E9411}"/>
    <dgm:cxn modelId="{593C910A-E7E1-4E1E-96C1-95F60C37F2F2}" srcId="{2286567E-9D3C-4903-A902-E006095EEA1E}" destId="{16382009-CE77-49EB-96F6-66F1487CB8D4}" srcOrd="0" destOrd="0" parTransId="{81A901B1-57DD-4252-9D4E-17235987130C}" sibTransId="{89294ED2-0D5F-4820-94DA-5E320FD03E03}"/>
    <dgm:cxn modelId="{D74CC5A4-669B-4243-8FF4-15C4ECD93948}" type="presOf" srcId="{2286567E-9D3C-4903-A902-E006095EEA1E}" destId="{40EAD07D-B13A-4875-B8BA-E5C5091024E6}" srcOrd="0" destOrd="0" presId="urn:microsoft.com/office/officeart/2005/8/layout/list1"/>
    <dgm:cxn modelId="{B62DA5FC-0FD9-4D0E-AFDD-F60520FC7031}" type="presOf" srcId="{16382009-CE77-49EB-96F6-66F1487CB8D4}" destId="{4D0346BC-05AF-48F5-BA7F-D446FF067EBE}" srcOrd="0" destOrd="0" presId="urn:microsoft.com/office/officeart/2005/8/layout/list1"/>
    <dgm:cxn modelId="{E66B2099-FCD6-45C2-B5FE-9E9A4A09E005}" type="presOf" srcId="{9DA19498-A9AF-4392-8E20-0C16C42877FB}" destId="{891C4F80-4BCF-40B6-87E8-DD7909FCD543}" srcOrd="0" destOrd="2" presId="urn:microsoft.com/office/officeart/2005/8/layout/list1"/>
    <dgm:cxn modelId="{986E76D7-C37A-410F-97E9-D817E853E01D}" type="presOf" srcId="{AFA8FF13-C533-46CB-A906-27BC01C24BC2}" destId="{891C4F80-4BCF-40B6-87E8-DD7909FCD543}" srcOrd="0" destOrd="1" presId="urn:microsoft.com/office/officeart/2005/8/layout/list1"/>
    <dgm:cxn modelId="{3AF34287-EEA3-4F02-8145-D9048FA1072A}" srcId="{16382009-CE77-49EB-96F6-66F1487CB8D4}" destId="{9DA19498-A9AF-4392-8E20-0C16C42877FB}" srcOrd="2" destOrd="0" parTransId="{087055C4-9740-4465-A30F-67FBC48925B9}" sibTransId="{9FABEE14-41CD-452C-85F1-680C66A159C4}"/>
    <dgm:cxn modelId="{F9B61BE3-28EA-4BBE-BCE7-7C22C2F6C654}" type="presOf" srcId="{16382009-CE77-49EB-96F6-66F1487CB8D4}" destId="{E2B62AE6-A35B-4F18-8163-EA72C195991B}" srcOrd="1" destOrd="0" presId="urn:microsoft.com/office/officeart/2005/8/layout/list1"/>
    <dgm:cxn modelId="{699EE9F2-E28C-4CFD-9C11-FFCB8F0FE867}" type="presParOf" srcId="{40EAD07D-B13A-4875-B8BA-E5C5091024E6}" destId="{A6FF951F-E179-4634-83C0-BA61AEB45CBE}" srcOrd="0" destOrd="0" presId="urn:microsoft.com/office/officeart/2005/8/layout/list1"/>
    <dgm:cxn modelId="{2A98DA53-BD7C-461E-88BD-C1731FB9BF6B}" type="presParOf" srcId="{A6FF951F-E179-4634-83C0-BA61AEB45CBE}" destId="{4D0346BC-05AF-48F5-BA7F-D446FF067EBE}" srcOrd="0" destOrd="0" presId="urn:microsoft.com/office/officeart/2005/8/layout/list1"/>
    <dgm:cxn modelId="{9B4F4497-F39A-4D5F-98D2-B30E06823668}" type="presParOf" srcId="{A6FF951F-E179-4634-83C0-BA61AEB45CBE}" destId="{E2B62AE6-A35B-4F18-8163-EA72C195991B}" srcOrd="1" destOrd="0" presId="urn:microsoft.com/office/officeart/2005/8/layout/list1"/>
    <dgm:cxn modelId="{09EDB775-C24F-46A1-8D4E-484BE1A74454}" type="presParOf" srcId="{40EAD07D-B13A-4875-B8BA-E5C5091024E6}" destId="{2A841326-A4E7-4339-A761-AE917D00723A}" srcOrd="1" destOrd="0" presId="urn:microsoft.com/office/officeart/2005/8/layout/list1"/>
    <dgm:cxn modelId="{BD9AAD9A-D813-4B47-B547-5B3480DFFE8C}" type="presParOf" srcId="{40EAD07D-B13A-4875-B8BA-E5C5091024E6}" destId="{891C4F80-4BCF-40B6-87E8-DD7909FCD543}"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2286567E-9D3C-4903-A902-E006095EEA1E}" type="doc">
      <dgm:prSet loTypeId="urn:microsoft.com/office/officeart/2005/8/layout/hList1" loCatId="list" qsTypeId="urn:microsoft.com/office/officeart/2005/8/quickstyle/simple4" qsCatId="simple" csTypeId="urn:microsoft.com/office/officeart/2005/8/colors/colorful5" csCatId="colorful" phldr="1"/>
      <dgm:spPr/>
      <dgm:t>
        <a:bodyPr/>
        <a:lstStyle/>
        <a:p>
          <a:endParaRPr lang="en-US"/>
        </a:p>
      </dgm:t>
    </dgm:pt>
    <dgm:pt modelId="{4E162D01-4618-408F-A524-15ABA4AD931F}">
      <dgm:prSet custT="1"/>
      <dgm:spPr/>
      <dgm:t>
        <a:bodyPr/>
        <a:lstStyle/>
        <a:p>
          <a:r>
            <a:rPr lang="es-AR" sz="1100" noProof="0" dirty="0" smtClean="0">
              <a:latin typeface="Gill Sans Nova" panose="020B0602020104020203" pitchFamily="34" charset="0"/>
            </a:rPr>
            <a:t>Base de datos de las normas existentes, temas y otros materiales de referencia</a:t>
          </a:r>
          <a:endParaRPr lang="es-AR" sz="1100" noProof="0" dirty="0">
            <a:latin typeface="Gill Sans Nova" panose="020B0602020104020203" pitchFamily="34" charset="0"/>
          </a:endParaRPr>
        </a:p>
      </dgm:t>
    </dgm:pt>
    <dgm:pt modelId="{374D6135-B9D2-41D0-AC3B-9EA9738DD43F}" type="parTrans" cxnId="{ED2FDDDB-BB2D-4EA5-8E9E-6A840B3356FF}">
      <dgm:prSet/>
      <dgm:spPr/>
      <dgm:t>
        <a:bodyPr/>
        <a:lstStyle/>
        <a:p>
          <a:endParaRPr lang="en-US">
            <a:latin typeface="Gill Sans Nova" panose="020B0602020104020203" pitchFamily="34" charset="0"/>
          </a:endParaRPr>
        </a:p>
      </dgm:t>
    </dgm:pt>
    <dgm:pt modelId="{FBD9EFC9-51DE-4C76-9323-3E381E3E9411}" type="sibTrans" cxnId="{ED2FDDDB-BB2D-4EA5-8E9E-6A840B3356FF}">
      <dgm:prSet/>
      <dgm:spPr/>
      <dgm:t>
        <a:bodyPr/>
        <a:lstStyle/>
        <a:p>
          <a:endParaRPr lang="en-US">
            <a:latin typeface="Gill Sans Nova" panose="020B0602020104020203" pitchFamily="34" charset="0"/>
          </a:endParaRPr>
        </a:p>
      </dgm:t>
    </dgm:pt>
    <dgm:pt modelId="{A604BDFB-4B81-41D8-8F83-C3E5CF3237CB}">
      <dgm:prSet custT="1"/>
      <dgm:spPr/>
      <dgm:t>
        <a:bodyPr/>
        <a:lstStyle/>
        <a:p>
          <a:r>
            <a:rPr lang="es-AR" sz="1100" noProof="0" dirty="0" smtClean="0">
              <a:latin typeface="Gill Sans Nova" panose="020B0602020104020203" pitchFamily="34" charset="0"/>
            </a:rPr>
            <a:t>Alineado con el Marco Estratégico 2020-2030</a:t>
          </a:r>
          <a:endParaRPr lang="es-AR" sz="1100" noProof="0" dirty="0">
            <a:latin typeface="Gill Sans Nova" panose="020B0602020104020203" pitchFamily="34" charset="0"/>
          </a:endParaRPr>
        </a:p>
      </dgm:t>
    </dgm:pt>
    <dgm:pt modelId="{3AEA0DFC-704A-4BCD-8E84-BDFC72BF6BEF}" type="parTrans" cxnId="{3EE44066-F24F-4C48-92F5-AA39091F7B12}">
      <dgm:prSet/>
      <dgm:spPr/>
      <dgm:t>
        <a:bodyPr/>
        <a:lstStyle/>
        <a:p>
          <a:endParaRPr lang="en-US">
            <a:latin typeface="Gill Sans Nova" panose="020B0602020104020203" pitchFamily="34" charset="0"/>
          </a:endParaRPr>
        </a:p>
      </dgm:t>
    </dgm:pt>
    <dgm:pt modelId="{695A9929-ACF2-49A4-A903-9D17C0D90E79}" type="sibTrans" cxnId="{3EE44066-F24F-4C48-92F5-AA39091F7B12}">
      <dgm:prSet/>
      <dgm:spPr/>
      <dgm:t>
        <a:bodyPr/>
        <a:lstStyle/>
        <a:p>
          <a:endParaRPr lang="en-US">
            <a:latin typeface="Gill Sans Nova" panose="020B0602020104020203" pitchFamily="34" charset="0"/>
          </a:endParaRPr>
        </a:p>
      </dgm:t>
    </dgm:pt>
    <dgm:pt modelId="{81FCAA5A-1A73-4AC7-A525-394CC3A46F36}">
      <dgm:prSet custT="1"/>
      <dgm:spPr/>
      <dgm:t>
        <a:bodyPr/>
        <a:lstStyle/>
        <a:p>
          <a:r>
            <a:rPr lang="es-AR" sz="1100" noProof="0" dirty="0" smtClean="0">
              <a:latin typeface="Gill Sans Nova" panose="020B0602020104020203" pitchFamily="34" charset="0"/>
            </a:rPr>
            <a:t>Marco revisado refrendado por la CMF-15</a:t>
          </a:r>
          <a:endParaRPr lang="es-AR" sz="1100" noProof="0" dirty="0">
            <a:latin typeface="Gill Sans Nova" panose="020B0602020104020203" pitchFamily="34" charset="0"/>
          </a:endParaRPr>
        </a:p>
      </dgm:t>
    </dgm:pt>
    <dgm:pt modelId="{24D38FAD-C16C-44CF-8E0B-74014748D05D}" type="parTrans" cxnId="{04EFBDD7-32D6-4F80-BF8E-090C8E8B0250}">
      <dgm:prSet/>
      <dgm:spPr/>
      <dgm:t>
        <a:bodyPr/>
        <a:lstStyle/>
        <a:p>
          <a:endParaRPr lang="en-US">
            <a:latin typeface="Gill Sans Nova" panose="020B0602020104020203" pitchFamily="34" charset="0"/>
          </a:endParaRPr>
        </a:p>
      </dgm:t>
    </dgm:pt>
    <dgm:pt modelId="{65AA9E7C-3D17-4EEB-9A81-9CE7F42DC064}" type="sibTrans" cxnId="{04EFBDD7-32D6-4F80-BF8E-090C8E8B0250}">
      <dgm:prSet/>
      <dgm:spPr/>
      <dgm:t>
        <a:bodyPr/>
        <a:lstStyle/>
        <a:p>
          <a:endParaRPr lang="en-US">
            <a:latin typeface="Gill Sans Nova" panose="020B0602020104020203" pitchFamily="34" charset="0"/>
          </a:endParaRPr>
        </a:p>
      </dgm:t>
    </dgm:pt>
    <dgm:pt modelId="{AA3362EF-B7F7-4D28-8642-0E3F61139C9D}">
      <dgm:prSet custT="1"/>
      <dgm:spPr/>
      <dgm:t>
        <a:bodyPr/>
        <a:lstStyle/>
        <a:p>
          <a:r>
            <a:rPr lang="es-AR" sz="1100" noProof="0" dirty="0" smtClean="0">
              <a:latin typeface="Gill Sans Nova" panose="020B0602020104020203" pitchFamily="34" charset="0"/>
            </a:rPr>
            <a:t>Brechas en el Marco podrían ser presentados como nuevos Temas</a:t>
          </a:r>
          <a:endParaRPr lang="es-AR" sz="1100" noProof="0" dirty="0">
            <a:latin typeface="Gill Sans Nova" panose="020B0602020104020203" pitchFamily="34" charset="0"/>
          </a:endParaRPr>
        </a:p>
      </dgm:t>
    </dgm:pt>
    <dgm:pt modelId="{E0391ACC-8641-44C6-BD85-D4143A032ACE}" type="parTrans" cxnId="{A7297515-CF9D-4A78-BD14-6ADD0977E294}">
      <dgm:prSet/>
      <dgm:spPr/>
      <dgm:t>
        <a:bodyPr/>
        <a:lstStyle/>
        <a:p>
          <a:endParaRPr lang="en-US">
            <a:latin typeface="Gill Sans Nova" panose="020B0602020104020203" pitchFamily="34" charset="0"/>
          </a:endParaRPr>
        </a:p>
      </dgm:t>
    </dgm:pt>
    <dgm:pt modelId="{31348B74-BFFF-4ECF-A07B-F57987C22A2E}" type="sibTrans" cxnId="{A7297515-CF9D-4A78-BD14-6ADD0977E294}">
      <dgm:prSet/>
      <dgm:spPr/>
      <dgm:t>
        <a:bodyPr/>
        <a:lstStyle/>
        <a:p>
          <a:endParaRPr lang="en-US">
            <a:latin typeface="Gill Sans Nova" panose="020B0602020104020203" pitchFamily="34" charset="0"/>
          </a:endParaRPr>
        </a:p>
      </dgm:t>
    </dgm:pt>
    <dgm:pt modelId="{37CC4731-A2DE-410E-9D3C-DC6ECA21683A}">
      <dgm:prSet custT="1"/>
      <dgm:spPr/>
      <dgm:t>
        <a:bodyPr/>
        <a:lstStyle/>
        <a:p>
          <a:r>
            <a:rPr lang="es-AR" sz="1800" noProof="0" dirty="0" smtClean="0">
              <a:effectLst>
                <a:outerShdw blurRad="38100" dist="38100" dir="2700000" algn="tl">
                  <a:srgbClr val="000000">
                    <a:alpha val="43137"/>
                  </a:srgbClr>
                </a:outerShdw>
              </a:effectLst>
              <a:latin typeface="Gill Sans Nova" panose="020B0602020104020203" pitchFamily="34" charset="0"/>
            </a:rPr>
            <a:t>Marco para Normas e Implementación</a:t>
          </a:r>
          <a:endParaRPr lang="es-AR" sz="1800" noProof="0" dirty="0">
            <a:effectLst>
              <a:outerShdw blurRad="38100" dist="38100" dir="2700000" algn="tl">
                <a:srgbClr val="000000">
                  <a:alpha val="43137"/>
                </a:srgbClr>
              </a:outerShdw>
            </a:effectLst>
            <a:latin typeface="Gill Sans Nova" panose="020B0602020104020203" pitchFamily="34" charset="0"/>
          </a:endParaRPr>
        </a:p>
      </dgm:t>
    </dgm:pt>
    <dgm:pt modelId="{42628754-20C8-4FC8-90E4-CFEA83FEB371}" type="parTrans" cxnId="{6742AB5B-CB75-429A-9690-C824B9F052A4}">
      <dgm:prSet/>
      <dgm:spPr/>
      <dgm:t>
        <a:bodyPr/>
        <a:lstStyle/>
        <a:p>
          <a:endParaRPr lang="en-US">
            <a:latin typeface="Gill Sans Nova" panose="020B0602020104020203" pitchFamily="34" charset="0"/>
          </a:endParaRPr>
        </a:p>
      </dgm:t>
    </dgm:pt>
    <dgm:pt modelId="{D045FB6A-6F03-42C7-8AA8-8EAFD53AA878}" type="sibTrans" cxnId="{6742AB5B-CB75-429A-9690-C824B9F052A4}">
      <dgm:prSet/>
      <dgm:spPr/>
      <dgm:t>
        <a:bodyPr/>
        <a:lstStyle/>
        <a:p>
          <a:endParaRPr lang="en-US">
            <a:latin typeface="Gill Sans Nova" panose="020B0602020104020203" pitchFamily="34" charset="0"/>
          </a:endParaRPr>
        </a:p>
      </dgm:t>
    </dgm:pt>
    <dgm:pt modelId="{39180B3C-6195-4D8F-884F-A08FC458407F}" type="pres">
      <dgm:prSet presAssocID="{2286567E-9D3C-4903-A902-E006095EEA1E}" presName="Name0" presStyleCnt="0">
        <dgm:presLayoutVars>
          <dgm:dir/>
          <dgm:animLvl val="lvl"/>
          <dgm:resizeHandles val="exact"/>
        </dgm:presLayoutVars>
      </dgm:prSet>
      <dgm:spPr/>
      <dgm:t>
        <a:bodyPr/>
        <a:lstStyle/>
        <a:p>
          <a:endParaRPr lang="es-AR"/>
        </a:p>
      </dgm:t>
    </dgm:pt>
    <dgm:pt modelId="{EB4277F0-0DCC-4D5B-991C-4129FE936719}" type="pres">
      <dgm:prSet presAssocID="{37CC4731-A2DE-410E-9D3C-DC6ECA21683A}" presName="composite" presStyleCnt="0"/>
      <dgm:spPr/>
    </dgm:pt>
    <dgm:pt modelId="{1FDAD496-5295-4CB6-BD04-E82CD0047F69}" type="pres">
      <dgm:prSet presAssocID="{37CC4731-A2DE-410E-9D3C-DC6ECA21683A}" presName="parTx" presStyleLbl="alignNode1" presStyleIdx="0" presStyleCnt="1">
        <dgm:presLayoutVars>
          <dgm:chMax val="0"/>
          <dgm:chPref val="0"/>
          <dgm:bulletEnabled val="1"/>
        </dgm:presLayoutVars>
      </dgm:prSet>
      <dgm:spPr/>
      <dgm:t>
        <a:bodyPr/>
        <a:lstStyle/>
        <a:p>
          <a:endParaRPr lang="es-AR"/>
        </a:p>
      </dgm:t>
    </dgm:pt>
    <dgm:pt modelId="{D9DA50CC-FE5C-4C23-9C73-100A2020BD68}" type="pres">
      <dgm:prSet presAssocID="{37CC4731-A2DE-410E-9D3C-DC6ECA21683A}" presName="desTx" presStyleLbl="alignAccFollowNode1" presStyleIdx="0" presStyleCnt="1">
        <dgm:presLayoutVars>
          <dgm:bulletEnabled val="1"/>
        </dgm:presLayoutVars>
      </dgm:prSet>
      <dgm:spPr/>
      <dgm:t>
        <a:bodyPr/>
        <a:lstStyle/>
        <a:p>
          <a:endParaRPr lang="es-AR"/>
        </a:p>
      </dgm:t>
    </dgm:pt>
  </dgm:ptLst>
  <dgm:cxnLst>
    <dgm:cxn modelId="{233A686E-F2AE-49DD-842B-04205F85A9ED}" type="presOf" srcId="{2286567E-9D3C-4903-A902-E006095EEA1E}" destId="{39180B3C-6195-4D8F-884F-A08FC458407F}" srcOrd="0" destOrd="0" presId="urn:microsoft.com/office/officeart/2005/8/layout/hList1"/>
    <dgm:cxn modelId="{F750B416-6A35-4261-A191-46EB33781793}" type="presOf" srcId="{37CC4731-A2DE-410E-9D3C-DC6ECA21683A}" destId="{1FDAD496-5295-4CB6-BD04-E82CD0047F69}" srcOrd="0" destOrd="0" presId="urn:microsoft.com/office/officeart/2005/8/layout/hList1"/>
    <dgm:cxn modelId="{A7297515-CF9D-4A78-BD14-6ADD0977E294}" srcId="{37CC4731-A2DE-410E-9D3C-DC6ECA21683A}" destId="{AA3362EF-B7F7-4D28-8642-0E3F61139C9D}" srcOrd="3" destOrd="0" parTransId="{E0391ACC-8641-44C6-BD85-D4143A032ACE}" sibTransId="{31348B74-BFFF-4ECF-A07B-F57987C22A2E}"/>
    <dgm:cxn modelId="{9F58BCAE-EE74-40D0-99A5-B4C9EE8815DA}" type="presOf" srcId="{AA3362EF-B7F7-4D28-8642-0E3F61139C9D}" destId="{D9DA50CC-FE5C-4C23-9C73-100A2020BD68}" srcOrd="0" destOrd="3" presId="urn:microsoft.com/office/officeart/2005/8/layout/hList1"/>
    <dgm:cxn modelId="{ED2FDDDB-BB2D-4EA5-8E9E-6A840B3356FF}" srcId="{37CC4731-A2DE-410E-9D3C-DC6ECA21683A}" destId="{4E162D01-4618-408F-A524-15ABA4AD931F}" srcOrd="0" destOrd="0" parTransId="{374D6135-B9D2-41D0-AC3B-9EA9738DD43F}" sibTransId="{FBD9EFC9-51DE-4C76-9323-3E381E3E9411}"/>
    <dgm:cxn modelId="{245247ED-2DC2-483D-9B52-F06482BC66D6}" type="presOf" srcId="{4E162D01-4618-408F-A524-15ABA4AD931F}" destId="{D9DA50CC-FE5C-4C23-9C73-100A2020BD68}" srcOrd="0" destOrd="0" presId="urn:microsoft.com/office/officeart/2005/8/layout/hList1"/>
    <dgm:cxn modelId="{6742AB5B-CB75-429A-9690-C824B9F052A4}" srcId="{2286567E-9D3C-4903-A902-E006095EEA1E}" destId="{37CC4731-A2DE-410E-9D3C-DC6ECA21683A}" srcOrd="0" destOrd="0" parTransId="{42628754-20C8-4FC8-90E4-CFEA83FEB371}" sibTransId="{D045FB6A-6F03-42C7-8AA8-8EAFD53AA878}"/>
    <dgm:cxn modelId="{04EFBDD7-32D6-4F80-BF8E-090C8E8B0250}" srcId="{37CC4731-A2DE-410E-9D3C-DC6ECA21683A}" destId="{81FCAA5A-1A73-4AC7-A525-394CC3A46F36}" srcOrd="2" destOrd="0" parTransId="{24D38FAD-C16C-44CF-8E0B-74014748D05D}" sibTransId="{65AA9E7C-3D17-4EEB-9A81-9CE7F42DC064}"/>
    <dgm:cxn modelId="{7530BA13-C708-467E-A31F-676534D502C2}" type="presOf" srcId="{81FCAA5A-1A73-4AC7-A525-394CC3A46F36}" destId="{D9DA50CC-FE5C-4C23-9C73-100A2020BD68}" srcOrd="0" destOrd="2" presId="urn:microsoft.com/office/officeart/2005/8/layout/hList1"/>
    <dgm:cxn modelId="{A2359F8B-AACD-4219-8475-0F5660639849}" type="presOf" srcId="{A604BDFB-4B81-41D8-8F83-C3E5CF3237CB}" destId="{D9DA50CC-FE5C-4C23-9C73-100A2020BD68}" srcOrd="0" destOrd="1" presId="urn:microsoft.com/office/officeart/2005/8/layout/hList1"/>
    <dgm:cxn modelId="{3EE44066-F24F-4C48-92F5-AA39091F7B12}" srcId="{37CC4731-A2DE-410E-9D3C-DC6ECA21683A}" destId="{A604BDFB-4B81-41D8-8F83-C3E5CF3237CB}" srcOrd="1" destOrd="0" parTransId="{3AEA0DFC-704A-4BCD-8E84-BDFC72BF6BEF}" sibTransId="{695A9929-ACF2-49A4-A903-9D17C0D90E79}"/>
    <dgm:cxn modelId="{C57C64EA-40A8-4751-8893-8A75587C413A}" type="presParOf" srcId="{39180B3C-6195-4D8F-884F-A08FC458407F}" destId="{EB4277F0-0DCC-4D5B-991C-4129FE936719}" srcOrd="0" destOrd="0" presId="urn:microsoft.com/office/officeart/2005/8/layout/hList1"/>
    <dgm:cxn modelId="{3860B945-36D4-4695-86E1-0CF2E9F50178}" type="presParOf" srcId="{EB4277F0-0DCC-4D5B-991C-4129FE936719}" destId="{1FDAD496-5295-4CB6-BD04-E82CD0047F69}" srcOrd="0" destOrd="0" presId="urn:microsoft.com/office/officeart/2005/8/layout/hList1"/>
    <dgm:cxn modelId="{A7EC44BA-68CF-4C15-B56D-72A54AA1777C}" type="presParOf" srcId="{EB4277F0-0DCC-4D5B-991C-4129FE936719}" destId="{D9DA50CC-FE5C-4C23-9C73-100A2020BD68}"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700FA44F-E8C7-4E69-B84F-F12C8EA533B6}" type="doc">
      <dgm:prSet loTypeId="urn:microsoft.com/office/officeart/2005/8/layout/vList2" loCatId="list" qsTypeId="urn:microsoft.com/office/officeart/2005/8/quickstyle/simple4" qsCatId="simple" csTypeId="urn:microsoft.com/office/officeart/2005/8/colors/accent1_2" csCatId="accent1" phldr="1"/>
      <dgm:spPr/>
      <dgm:t>
        <a:bodyPr/>
        <a:lstStyle/>
        <a:p>
          <a:endParaRPr lang="en-US"/>
        </a:p>
      </dgm:t>
    </dgm:pt>
    <dgm:pt modelId="{5EEB165B-407D-46FC-8F5A-55F48EA5F20B}">
      <dgm:prSet custT="1"/>
      <dgm:spPr/>
      <dgm:t>
        <a:bodyPr/>
        <a:lstStyle/>
        <a:p>
          <a:r>
            <a:rPr lang="es-AR" sz="1200" noProof="0" dirty="0" smtClean="0">
              <a:effectLst>
                <a:outerShdw blurRad="38100" dist="38100" dir="2700000" algn="tl">
                  <a:srgbClr val="000000">
                    <a:alpha val="43137"/>
                  </a:srgbClr>
                </a:outerShdw>
              </a:effectLst>
              <a:latin typeface="Gill Sans Nova" panose="020B0602020104020203" pitchFamily="34" charset="0"/>
            </a:rPr>
            <a:t>Proporcionar un resumen del Tema basados en publicaciones científicas y técnica, incluyendo una listado de referencias de literatura revisada</a:t>
          </a:r>
          <a:endParaRPr lang="es-AR" sz="1200" noProof="0" dirty="0">
            <a:effectLst>
              <a:outerShdw blurRad="38100" dist="38100" dir="2700000" algn="tl">
                <a:srgbClr val="000000">
                  <a:alpha val="43137"/>
                </a:srgbClr>
              </a:outerShdw>
            </a:effectLst>
            <a:latin typeface="Gill Sans Nova" panose="020B0602020104020203" pitchFamily="34" charset="0"/>
          </a:endParaRPr>
        </a:p>
      </dgm:t>
    </dgm:pt>
    <dgm:pt modelId="{D58DC858-4B64-49D2-B505-92342A57AB91}" type="parTrans" cxnId="{C62EF647-D950-4EAB-8192-27E30CF17972}">
      <dgm:prSet/>
      <dgm:spPr/>
      <dgm:t>
        <a:bodyPr/>
        <a:lstStyle/>
        <a:p>
          <a:endParaRPr lang="en-US">
            <a:latin typeface="Gill Sans Nova" panose="020B0602020104020203" pitchFamily="34" charset="0"/>
          </a:endParaRPr>
        </a:p>
      </dgm:t>
    </dgm:pt>
    <dgm:pt modelId="{2B5F9D2B-8E90-4B7E-8026-2AAC848AF13D}" type="sibTrans" cxnId="{C62EF647-D950-4EAB-8192-27E30CF17972}">
      <dgm:prSet/>
      <dgm:spPr/>
      <dgm:t>
        <a:bodyPr/>
        <a:lstStyle/>
        <a:p>
          <a:endParaRPr lang="en-US">
            <a:latin typeface="Gill Sans Nova" panose="020B0602020104020203" pitchFamily="34" charset="0"/>
          </a:endParaRPr>
        </a:p>
      </dgm:t>
    </dgm:pt>
    <dgm:pt modelId="{74CF788B-0644-4166-BBE9-2EF0E9BEFF47}">
      <dgm:prSet/>
      <dgm:spPr/>
      <dgm:t>
        <a:bodyPr/>
        <a:lstStyle/>
        <a:p>
          <a:r>
            <a:rPr lang="es-AR" noProof="0" dirty="0" smtClean="0">
              <a:latin typeface="Gill Sans Nova" panose="020B0602020104020203" pitchFamily="34" charset="0"/>
            </a:rPr>
            <a:t>Proporcionar el sustento científico para el  contenido de la Norma / recurso de implementación a utilizar por los expertos durante el desarrollo de la Norma / recurso de implementación</a:t>
          </a:r>
          <a:endParaRPr lang="es-AR" noProof="0" dirty="0">
            <a:latin typeface="Gill Sans Nova" panose="020B0602020104020203" pitchFamily="34" charset="0"/>
          </a:endParaRPr>
        </a:p>
      </dgm:t>
    </dgm:pt>
    <dgm:pt modelId="{CAA247AC-71E6-4A90-9BAC-5272C135C86C}" type="parTrans" cxnId="{24A2584E-E30B-4CF2-9245-B98873DC254F}">
      <dgm:prSet/>
      <dgm:spPr/>
      <dgm:t>
        <a:bodyPr/>
        <a:lstStyle/>
        <a:p>
          <a:endParaRPr lang="en-US">
            <a:latin typeface="Gill Sans Nova" panose="020B0602020104020203" pitchFamily="34" charset="0"/>
          </a:endParaRPr>
        </a:p>
      </dgm:t>
    </dgm:pt>
    <dgm:pt modelId="{CD11B579-DBA0-46C0-B030-866319E8822F}" type="sibTrans" cxnId="{24A2584E-E30B-4CF2-9245-B98873DC254F}">
      <dgm:prSet/>
      <dgm:spPr/>
      <dgm:t>
        <a:bodyPr/>
        <a:lstStyle/>
        <a:p>
          <a:endParaRPr lang="en-US">
            <a:latin typeface="Gill Sans Nova" panose="020B0602020104020203" pitchFamily="34" charset="0"/>
          </a:endParaRPr>
        </a:p>
      </dgm:t>
    </dgm:pt>
    <dgm:pt modelId="{625B1817-CF87-4F57-AC0B-CB9CE2FB43EF}" type="pres">
      <dgm:prSet presAssocID="{700FA44F-E8C7-4E69-B84F-F12C8EA533B6}" presName="linear" presStyleCnt="0">
        <dgm:presLayoutVars>
          <dgm:animLvl val="lvl"/>
          <dgm:resizeHandles val="exact"/>
        </dgm:presLayoutVars>
      </dgm:prSet>
      <dgm:spPr/>
      <dgm:t>
        <a:bodyPr/>
        <a:lstStyle/>
        <a:p>
          <a:endParaRPr lang="es-AR"/>
        </a:p>
      </dgm:t>
    </dgm:pt>
    <dgm:pt modelId="{65F30B90-3756-4665-8AE7-B3E447F3ED9E}" type="pres">
      <dgm:prSet presAssocID="{5EEB165B-407D-46FC-8F5A-55F48EA5F20B}" presName="parentText" presStyleLbl="node1" presStyleIdx="0" presStyleCnt="1">
        <dgm:presLayoutVars>
          <dgm:chMax val="0"/>
          <dgm:bulletEnabled val="1"/>
        </dgm:presLayoutVars>
      </dgm:prSet>
      <dgm:spPr/>
      <dgm:t>
        <a:bodyPr/>
        <a:lstStyle/>
        <a:p>
          <a:endParaRPr lang="es-AR"/>
        </a:p>
      </dgm:t>
    </dgm:pt>
    <dgm:pt modelId="{A34BCEF1-A051-457C-9A48-49DC9E33D3E2}" type="pres">
      <dgm:prSet presAssocID="{5EEB165B-407D-46FC-8F5A-55F48EA5F20B}" presName="childText" presStyleLbl="revTx" presStyleIdx="0" presStyleCnt="1">
        <dgm:presLayoutVars>
          <dgm:bulletEnabled val="1"/>
        </dgm:presLayoutVars>
      </dgm:prSet>
      <dgm:spPr/>
      <dgm:t>
        <a:bodyPr/>
        <a:lstStyle/>
        <a:p>
          <a:endParaRPr lang="es-AR"/>
        </a:p>
      </dgm:t>
    </dgm:pt>
  </dgm:ptLst>
  <dgm:cxnLst>
    <dgm:cxn modelId="{C62EF647-D950-4EAB-8192-27E30CF17972}" srcId="{700FA44F-E8C7-4E69-B84F-F12C8EA533B6}" destId="{5EEB165B-407D-46FC-8F5A-55F48EA5F20B}" srcOrd="0" destOrd="0" parTransId="{D58DC858-4B64-49D2-B505-92342A57AB91}" sibTransId="{2B5F9D2B-8E90-4B7E-8026-2AAC848AF13D}"/>
    <dgm:cxn modelId="{EF8B5FB1-F38E-4DBC-989C-1F349A588CED}" type="presOf" srcId="{5EEB165B-407D-46FC-8F5A-55F48EA5F20B}" destId="{65F30B90-3756-4665-8AE7-B3E447F3ED9E}" srcOrd="0" destOrd="0" presId="urn:microsoft.com/office/officeart/2005/8/layout/vList2"/>
    <dgm:cxn modelId="{58ADF638-316C-4B8E-AED4-C9FD21502FDC}" type="presOf" srcId="{700FA44F-E8C7-4E69-B84F-F12C8EA533B6}" destId="{625B1817-CF87-4F57-AC0B-CB9CE2FB43EF}" srcOrd="0" destOrd="0" presId="urn:microsoft.com/office/officeart/2005/8/layout/vList2"/>
    <dgm:cxn modelId="{7B8DC827-DE19-4C40-9C75-5C43964ADD79}" type="presOf" srcId="{74CF788B-0644-4166-BBE9-2EF0E9BEFF47}" destId="{A34BCEF1-A051-457C-9A48-49DC9E33D3E2}" srcOrd="0" destOrd="0" presId="urn:microsoft.com/office/officeart/2005/8/layout/vList2"/>
    <dgm:cxn modelId="{24A2584E-E30B-4CF2-9245-B98873DC254F}" srcId="{5EEB165B-407D-46FC-8F5A-55F48EA5F20B}" destId="{74CF788B-0644-4166-BBE9-2EF0E9BEFF47}" srcOrd="0" destOrd="0" parTransId="{CAA247AC-71E6-4A90-9BAC-5272C135C86C}" sibTransId="{CD11B579-DBA0-46C0-B030-866319E8822F}"/>
    <dgm:cxn modelId="{9242630A-A2DA-4DD8-82DA-6C14A4B649AE}" type="presParOf" srcId="{625B1817-CF87-4F57-AC0B-CB9CE2FB43EF}" destId="{65F30B90-3756-4665-8AE7-B3E447F3ED9E}" srcOrd="0" destOrd="0" presId="urn:microsoft.com/office/officeart/2005/8/layout/vList2"/>
    <dgm:cxn modelId="{0A1A3E27-B7C7-443A-B397-7C3E3BB401EE}" type="presParOf" srcId="{625B1817-CF87-4F57-AC0B-CB9CE2FB43EF}" destId="{A34BCEF1-A051-457C-9A48-49DC9E33D3E2}" srcOrd="1"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700FA44F-E8C7-4E69-B84F-F12C8EA533B6}" type="doc">
      <dgm:prSet loTypeId="urn:microsoft.com/office/officeart/2005/8/layout/list1" loCatId="list" qsTypeId="urn:microsoft.com/office/officeart/2005/8/quickstyle/simple4" qsCatId="simple" csTypeId="urn:microsoft.com/office/officeart/2005/8/colors/colorful4" csCatId="colorful" phldr="1"/>
      <dgm:spPr/>
      <dgm:t>
        <a:bodyPr/>
        <a:lstStyle/>
        <a:p>
          <a:endParaRPr lang="en-US"/>
        </a:p>
      </dgm:t>
    </dgm:pt>
    <dgm:pt modelId="{5EEB165B-407D-46FC-8F5A-55F48EA5F20B}">
      <dgm:prSet/>
      <dgm:spPr/>
      <dgm:t>
        <a:bodyPr/>
        <a:lstStyle/>
        <a:p>
          <a:r>
            <a:rPr lang="es-AR" b="1" i="0" baseline="0" noProof="0" dirty="0" smtClean="0">
              <a:effectLst>
                <a:outerShdw blurRad="38100" dist="38100" dir="2700000" algn="tl">
                  <a:srgbClr val="000000">
                    <a:alpha val="43137"/>
                  </a:srgbClr>
                </a:outerShdw>
              </a:effectLst>
              <a:latin typeface="Gill Sans Nova" panose="020B0602020104020203" pitchFamily="34" charset="0"/>
            </a:rPr>
            <a:t>Necesidad más amplia de la propuesta!</a:t>
          </a:r>
          <a:endParaRPr lang="es-AR" b="1" i="0" baseline="0" noProof="0" dirty="0">
            <a:effectLst>
              <a:outerShdw blurRad="38100" dist="38100" dir="2700000" algn="tl">
                <a:srgbClr val="000000">
                  <a:alpha val="43137"/>
                </a:srgbClr>
              </a:outerShdw>
            </a:effectLst>
            <a:latin typeface="Gill Sans Nova" panose="020B0602020104020203" pitchFamily="34" charset="0"/>
          </a:endParaRPr>
        </a:p>
      </dgm:t>
    </dgm:pt>
    <dgm:pt modelId="{D58DC858-4B64-49D2-B505-92342A57AB91}" type="parTrans" cxnId="{C62EF647-D950-4EAB-8192-27E30CF17972}">
      <dgm:prSet/>
      <dgm:spPr/>
      <dgm:t>
        <a:bodyPr/>
        <a:lstStyle/>
        <a:p>
          <a:endParaRPr lang="en-US">
            <a:latin typeface="Gill Sans Nova" panose="020B0602020104020203" pitchFamily="34" charset="0"/>
          </a:endParaRPr>
        </a:p>
      </dgm:t>
    </dgm:pt>
    <dgm:pt modelId="{2B5F9D2B-8E90-4B7E-8026-2AAC848AF13D}" type="sibTrans" cxnId="{C62EF647-D950-4EAB-8192-27E30CF17972}">
      <dgm:prSet/>
      <dgm:spPr/>
      <dgm:t>
        <a:bodyPr/>
        <a:lstStyle/>
        <a:p>
          <a:endParaRPr lang="en-US">
            <a:latin typeface="Gill Sans Nova" panose="020B0602020104020203" pitchFamily="34" charset="0"/>
          </a:endParaRPr>
        </a:p>
      </dgm:t>
    </dgm:pt>
    <dgm:pt modelId="{B2FDF404-F7E6-4C40-BDF7-102CCAAE801E}">
      <dgm:prSet/>
      <dgm:spPr/>
      <dgm:t>
        <a:bodyPr/>
        <a:lstStyle/>
        <a:p>
          <a:r>
            <a:rPr lang="es-AR" b="0" i="0" baseline="0" noProof="0" dirty="0" smtClean="0">
              <a:latin typeface="Gill Sans Nova" panose="020B0602020104020203" pitchFamily="34" charset="0"/>
            </a:rPr>
            <a:t>Discutir con otras CP y ORPF y obtener cartas de apoyo</a:t>
          </a:r>
          <a:r>
            <a:rPr lang="es-AR" noProof="0" dirty="0" smtClean="0">
              <a:latin typeface="Gill Sans Nova" panose="020B0602020104020203" pitchFamily="34" charset="0"/>
            </a:rPr>
            <a:t> al Tema propuesto</a:t>
          </a:r>
          <a:endParaRPr lang="es-AR" noProof="0" dirty="0">
            <a:latin typeface="Gill Sans Nova" panose="020B0602020104020203" pitchFamily="34" charset="0"/>
          </a:endParaRPr>
        </a:p>
      </dgm:t>
    </dgm:pt>
    <dgm:pt modelId="{A3547402-82C4-4244-994F-CB052CCED19C}" type="parTrans" cxnId="{39054308-890D-4BB3-A93B-336695FCAB83}">
      <dgm:prSet/>
      <dgm:spPr/>
      <dgm:t>
        <a:bodyPr/>
        <a:lstStyle/>
        <a:p>
          <a:endParaRPr lang="en-US"/>
        </a:p>
      </dgm:t>
    </dgm:pt>
    <dgm:pt modelId="{A4A7D697-1992-4107-9F4F-1424E4186777}" type="sibTrans" cxnId="{39054308-890D-4BB3-A93B-336695FCAB83}">
      <dgm:prSet/>
      <dgm:spPr/>
      <dgm:t>
        <a:bodyPr/>
        <a:lstStyle/>
        <a:p>
          <a:endParaRPr lang="en-US"/>
        </a:p>
      </dgm:t>
    </dgm:pt>
    <dgm:pt modelId="{46E5202B-4BD7-4DC3-897A-A503733E9101}" type="pres">
      <dgm:prSet presAssocID="{700FA44F-E8C7-4E69-B84F-F12C8EA533B6}" presName="linear" presStyleCnt="0">
        <dgm:presLayoutVars>
          <dgm:dir/>
          <dgm:animLvl val="lvl"/>
          <dgm:resizeHandles val="exact"/>
        </dgm:presLayoutVars>
      </dgm:prSet>
      <dgm:spPr/>
      <dgm:t>
        <a:bodyPr/>
        <a:lstStyle/>
        <a:p>
          <a:endParaRPr lang="es-AR"/>
        </a:p>
      </dgm:t>
    </dgm:pt>
    <dgm:pt modelId="{D2D66084-4C0E-4F4D-8134-BE85178188BE}" type="pres">
      <dgm:prSet presAssocID="{5EEB165B-407D-46FC-8F5A-55F48EA5F20B}" presName="parentLin" presStyleCnt="0"/>
      <dgm:spPr/>
    </dgm:pt>
    <dgm:pt modelId="{B377A4A9-06DE-4BBF-92C5-07D362AE6835}" type="pres">
      <dgm:prSet presAssocID="{5EEB165B-407D-46FC-8F5A-55F48EA5F20B}" presName="parentLeftMargin" presStyleLbl="node1" presStyleIdx="0" presStyleCnt="1"/>
      <dgm:spPr/>
      <dgm:t>
        <a:bodyPr/>
        <a:lstStyle/>
        <a:p>
          <a:endParaRPr lang="es-AR"/>
        </a:p>
      </dgm:t>
    </dgm:pt>
    <dgm:pt modelId="{41548D57-4A81-4DDC-9C8A-1099AB636D2F}" type="pres">
      <dgm:prSet presAssocID="{5EEB165B-407D-46FC-8F5A-55F48EA5F20B}" presName="parentText" presStyleLbl="node1" presStyleIdx="0" presStyleCnt="1">
        <dgm:presLayoutVars>
          <dgm:chMax val="0"/>
          <dgm:bulletEnabled val="1"/>
        </dgm:presLayoutVars>
      </dgm:prSet>
      <dgm:spPr/>
      <dgm:t>
        <a:bodyPr/>
        <a:lstStyle/>
        <a:p>
          <a:endParaRPr lang="es-AR"/>
        </a:p>
      </dgm:t>
    </dgm:pt>
    <dgm:pt modelId="{2B045ED3-E93F-435E-B8A3-093998D407B1}" type="pres">
      <dgm:prSet presAssocID="{5EEB165B-407D-46FC-8F5A-55F48EA5F20B}" presName="negativeSpace" presStyleCnt="0"/>
      <dgm:spPr/>
    </dgm:pt>
    <dgm:pt modelId="{7967AB80-EF6C-4024-817F-AA7027BDE037}" type="pres">
      <dgm:prSet presAssocID="{5EEB165B-407D-46FC-8F5A-55F48EA5F20B}" presName="childText" presStyleLbl="conFgAcc1" presStyleIdx="0" presStyleCnt="1">
        <dgm:presLayoutVars>
          <dgm:bulletEnabled val="1"/>
        </dgm:presLayoutVars>
      </dgm:prSet>
      <dgm:spPr/>
      <dgm:t>
        <a:bodyPr/>
        <a:lstStyle/>
        <a:p>
          <a:endParaRPr lang="es-AR"/>
        </a:p>
      </dgm:t>
    </dgm:pt>
  </dgm:ptLst>
  <dgm:cxnLst>
    <dgm:cxn modelId="{39054308-890D-4BB3-A93B-336695FCAB83}" srcId="{5EEB165B-407D-46FC-8F5A-55F48EA5F20B}" destId="{B2FDF404-F7E6-4C40-BDF7-102CCAAE801E}" srcOrd="0" destOrd="0" parTransId="{A3547402-82C4-4244-994F-CB052CCED19C}" sibTransId="{A4A7D697-1992-4107-9F4F-1424E4186777}"/>
    <dgm:cxn modelId="{C62EF647-D950-4EAB-8192-27E30CF17972}" srcId="{700FA44F-E8C7-4E69-B84F-F12C8EA533B6}" destId="{5EEB165B-407D-46FC-8F5A-55F48EA5F20B}" srcOrd="0" destOrd="0" parTransId="{D58DC858-4B64-49D2-B505-92342A57AB91}" sibTransId="{2B5F9D2B-8E90-4B7E-8026-2AAC848AF13D}"/>
    <dgm:cxn modelId="{C88AA098-6B05-49A1-9DD0-8246229878B9}" type="presOf" srcId="{5EEB165B-407D-46FC-8F5A-55F48EA5F20B}" destId="{41548D57-4A81-4DDC-9C8A-1099AB636D2F}" srcOrd="1" destOrd="0" presId="urn:microsoft.com/office/officeart/2005/8/layout/list1"/>
    <dgm:cxn modelId="{04BB1733-8E7A-42A5-9B81-2B718E0C339E}" type="presOf" srcId="{B2FDF404-F7E6-4C40-BDF7-102CCAAE801E}" destId="{7967AB80-EF6C-4024-817F-AA7027BDE037}" srcOrd="0" destOrd="0" presId="urn:microsoft.com/office/officeart/2005/8/layout/list1"/>
    <dgm:cxn modelId="{4AAB4471-6B8E-4AA8-8A86-10684ACCAC8C}" type="presOf" srcId="{700FA44F-E8C7-4E69-B84F-F12C8EA533B6}" destId="{46E5202B-4BD7-4DC3-897A-A503733E9101}" srcOrd="0" destOrd="0" presId="urn:microsoft.com/office/officeart/2005/8/layout/list1"/>
    <dgm:cxn modelId="{BCF3D53C-8CDD-47C1-920B-16C4A3FA1B52}" type="presOf" srcId="{5EEB165B-407D-46FC-8F5A-55F48EA5F20B}" destId="{B377A4A9-06DE-4BBF-92C5-07D362AE6835}" srcOrd="0" destOrd="0" presId="urn:microsoft.com/office/officeart/2005/8/layout/list1"/>
    <dgm:cxn modelId="{34F1FF87-E60D-45AA-AF87-9203AA10EAF5}" type="presParOf" srcId="{46E5202B-4BD7-4DC3-897A-A503733E9101}" destId="{D2D66084-4C0E-4F4D-8134-BE85178188BE}" srcOrd="0" destOrd="0" presId="urn:microsoft.com/office/officeart/2005/8/layout/list1"/>
    <dgm:cxn modelId="{C8A23685-A88B-428C-92D9-75F4B16F23A0}" type="presParOf" srcId="{D2D66084-4C0E-4F4D-8134-BE85178188BE}" destId="{B377A4A9-06DE-4BBF-92C5-07D362AE6835}" srcOrd="0" destOrd="0" presId="urn:microsoft.com/office/officeart/2005/8/layout/list1"/>
    <dgm:cxn modelId="{CED0FA77-1B10-4F4D-A07C-896A1EE63CC0}" type="presParOf" srcId="{D2D66084-4C0E-4F4D-8134-BE85178188BE}" destId="{41548D57-4A81-4DDC-9C8A-1099AB636D2F}" srcOrd="1" destOrd="0" presId="urn:microsoft.com/office/officeart/2005/8/layout/list1"/>
    <dgm:cxn modelId="{E575F35D-68EB-4B1E-BFAE-19C3D3D3E93A}" type="presParOf" srcId="{46E5202B-4BD7-4DC3-897A-A503733E9101}" destId="{2B045ED3-E93F-435E-B8A3-093998D407B1}" srcOrd="1" destOrd="0" presId="urn:microsoft.com/office/officeart/2005/8/layout/list1"/>
    <dgm:cxn modelId="{619D1C40-A4CD-4869-94B7-D063045C4C0F}" type="presParOf" srcId="{46E5202B-4BD7-4DC3-897A-A503733E9101}" destId="{7967AB80-EF6C-4024-817F-AA7027BDE037}" srcOrd="2" destOrd="0" presId="urn:microsoft.com/office/officeart/2005/8/layout/list1"/>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B1044594-A2FF-48A2-A629-9745939BE4A6}" type="doc">
      <dgm:prSet loTypeId="urn:microsoft.com/office/officeart/2005/8/layout/hList1" loCatId="list" qsTypeId="urn:microsoft.com/office/officeart/2005/8/quickstyle/simple1" qsCatId="simple" csTypeId="urn:microsoft.com/office/officeart/2005/8/colors/colorful4" csCatId="colorful" phldr="1"/>
      <dgm:spPr/>
      <dgm:t>
        <a:bodyPr/>
        <a:lstStyle/>
        <a:p>
          <a:endParaRPr lang="ru-RU"/>
        </a:p>
      </dgm:t>
    </dgm:pt>
    <dgm:pt modelId="{577D3F86-D6B0-4884-928D-B04C92FD5F7B}">
      <dgm:prSet/>
      <dgm:spPr/>
      <dgm:t>
        <a:bodyPr/>
        <a:lstStyle/>
        <a:p>
          <a:pPr algn="ctr">
            <a:buFont typeface="+mj-lt"/>
            <a:buNone/>
          </a:pPr>
          <a:r>
            <a:rPr lang="es-AR" b="1" noProof="0" dirty="0" smtClean="0">
              <a:effectLst/>
              <a:latin typeface="Gill Sans Nova" panose="020B0602020104020203" pitchFamily="34" charset="0"/>
            </a:rPr>
            <a:t>Miembros del IC</a:t>
          </a:r>
          <a:endParaRPr lang="es-AR" b="1" noProof="0" dirty="0">
            <a:effectLst/>
            <a:latin typeface="Gill Sans Nova" panose="020B0602020104020203" pitchFamily="34" charset="0"/>
          </a:endParaRPr>
        </a:p>
      </dgm:t>
    </dgm:pt>
    <dgm:pt modelId="{4DABE2D3-8832-456C-9183-E87F9639D007}" type="parTrans" cxnId="{5ED42270-EAFE-429C-9AD6-0CC70B9B397B}">
      <dgm:prSet/>
      <dgm:spPr/>
      <dgm:t>
        <a:bodyPr/>
        <a:lstStyle/>
        <a:p>
          <a:endParaRPr lang="en-US" noProof="0">
            <a:effectLst/>
            <a:latin typeface="Gill Sans Nova" panose="020B0602020104020203" pitchFamily="34" charset="0"/>
          </a:endParaRPr>
        </a:p>
      </dgm:t>
    </dgm:pt>
    <dgm:pt modelId="{61F29032-4195-4544-829F-1BAA991D266B}" type="sibTrans" cxnId="{5ED42270-EAFE-429C-9AD6-0CC70B9B397B}">
      <dgm:prSet/>
      <dgm:spPr/>
      <dgm:t>
        <a:bodyPr/>
        <a:lstStyle/>
        <a:p>
          <a:endParaRPr lang="en-US" noProof="0">
            <a:effectLst/>
            <a:latin typeface="Gill Sans Nova" panose="020B0602020104020203" pitchFamily="34" charset="0"/>
          </a:endParaRPr>
        </a:p>
      </dgm:t>
    </dgm:pt>
    <dgm:pt modelId="{469ABC01-52D1-4301-B565-30187E9AC76C}">
      <dgm:prSet/>
      <dgm:spPr/>
      <dgm:t>
        <a:bodyPr/>
        <a:lstStyle/>
        <a:p>
          <a:pPr algn="ctr">
            <a:buFont typeface="+mj-lt"/>
            <a:buNone/>
          </a:pPr>
          <a:r>
            <a:rPr lang="es-AR" b="1" i="0" u="sng" noProof="0" dirty="0" smtClean="0">
              <a:effectLst/>
              <a:latin typeface="Gill Sans Nova" panose="020B0602020104020203" pitchFamily="34" charset="0"/>
            </a:rPr>
            <a:t>TFT</a:t>
          </a:r>
          <a:endParaRPr lang="es-AR" b="1" u="sng" noProof="0" dirty="0">
            <a:effectLst/>
            <a:latin typeface="Gill Sans Nova" panose="020B0602020104020203" pitchFamily="34" charset="0"/>
          </a:endParaRPr>
        </a:p>
      </dgm:t>
    </dgm:pt>
    <dgm:pt modelId="{EC2B16BB-50B7-4D39-B653-525750CFA6A4}" type="parTrans" cxnId="{5907CA4D-4C8A-4793-BC10-04187C0E5DB3}">
      <dgm:prSet/>
      <dgm:spPr/>
      <dgm:t>
        <a:bodyPr/>
        <a:lstStyle/>
        <a:p>
          <a:endParaRPr lang="en-US" noProof="0">
            <a:effectLst/>
            <a:latin typeface="Gill Sans Nova" panose="020B0602020104020203" pitchFamily="34" charset="0"/>
          </a:endParaRPr>
        </a:p>
      </dgm:t>
    </dgm:pt>
    <dgm:pt modelId="{9128ECC0-3531-4AFC-A23F-DB9A8ED5C1FD}" type="sibTrans" cxnId="{5907CA4D-4C8A-4793-BC10-04187C0E5DB3}">
      <dgm:prSet/>
      <dgm:spPr/>
      <dgm:t>
        <a:bodyPr/>
        <a:lstStyle/>
        <a:p>
          <a:endParaRPr lang="en-US" noProof="0">
            <a:effectLst/>
            <a:latin typeface="Gill Sans Nova" panose="020B0602020104020203" pitchFamily="34" charset="0"/>
          </a:endParaRPr>
        </a:p>
      </dgm:t>
    </dgm:pt>
    <dgm:pt modelId="{4023E972-64A7-45CD-8326-E4F66FF6F8C4}">
      <dgm:prSet/>
      <dgm:spPr/>
      <dgm:t>
        <a:bodyPr/>
        <a:lstStyle/>
        <a:p>
          <a:pPr algn="l"/>
          <a:r>
            <a:rPr lang="es-AR" noProof="0" dirty="0" err="1" smtClean="0">
              <a:effectLst/>
              <a:latin typeface="Gill Sans Nova" panose="020B0602020104020203" pitchFamily="34" charset="0"/>
            </a:rPr>
            <a:t>Mr</a:t>
          </a:r>
          <a:r>
            <a:rPr lang="es-AR" noProof="0" dirty="0" smtClean="0">
              <a:effectLst/>
              <a:latin typeface="Gill Sans Nova" panose="020B0602020104020203" pitchFamily="34" charset="0"/>
            </a:rPr>
            <a:t> Dominique PELLETIER (Presidente IC)</a:t>
          </a:r>
          <a:endParaRPr lang="es-AR" noProof="0" dirty="0">
            <a:effectLst/>
            <a:latin typeface="Gill Sans Nova" panose="020B0602020104020203" pitchFamily="34" charset="0"/>
          </a:endParaRPr>
        </a:p>
      </dgm:t>
    </dgm:pt>
    <dgm:pt modelId="{496F80F9-FB09-4650-A394-560A169B566D}" type="parTrans" cxnId="{6CC475FF-8EFC-437E-95D9-DD4C670A4E95}">
      <dgm:prSet/>
      <dgm:spPr/>
      <dgm:t>
        <a:bodyPr/>
        <a:lstStyle/>
        <a:p>
          <a:endParaRPr lang="en-US" noProof="0">
            <a:effectLst/>
            <a:latin typeface="Gill Sans Nova" panose="020B0602020104020203" pitchFamily="34" charset="0"/>
          </a:endParaRPr>
        </a:p>
      </dgm:t>
    </dgm:pt>
    <dgm:pt modelId="{3070AB31-6C39-440D-A4E3-864BCB1D7A93}" type="sibTrans" cxnId="{6CC475FF-8EFC-437E-95D9-DD4C670A4E95}">
      <dgm:prSet/>
      <dgm:spPr/>
      <dgm:t>
        <a:bodyPr/>
        <a:lstStyle/>
        <a:p>
          <a:endParaRPr lang="en-US" noProof="0">
            <a:effectLst/>
            <a:latin typeface="Gill Sans Nova" panose="020B0602020104020203" pitchFamily="34" charset="0"/>
          </a:endParaRPr>
        </a:p>
      </dgm:t>
    </dgm:pt>
    <dgm:pt modelId="{B145BBB6-5D15-42E9-970E-1C7ADB4F6ECF}">
      <dgm:prSet/>
      <dgm:spPr/>
      <dgm:t>
        <a:bodyPr/>
        <a:lstStyle/>
        <a:p>
          <a:pPr algn="l"/>
          <a:r>
            <a:rPr lang="es-AR" noProof="0" dirty="0" err="1" smtClean="0">
              <a:effectLst/>
              <a:latin typeface="Gill Sans Nova" panose="020B0602020104020203" pitchFamily="34" charset="0"/>
            </a:rPr>
            <a:t>Mr</a:t>
          </a:r>
          <a:r>
            <a:rPr lang="es-AR" noProof="0" dirty="0" smtClean="0">
              <a:effectLst/>
              <a:latin typeface="Gill Sans Nova" panose="020B0602020104020203" pitchFamily="34" charset="0"/>
            </a:rPr>
            <a:t> Ezequiel FERRO (Presidente CS)</a:t>
          </a:r>
          <a:endParaRPr lang="es-AR" noProof="0" dirty="0">
            <a:effectLst/>
            <a:latin typeface="Gill Sans Nova" panose="020B0602020104020203" pitchFamily="34" charset="0"/>
          </a:endParaRPr>
        </a:p>
      </dgm:t>
    </dgm:pt>
    <dgm:pt modelId="{988AE278-3ED9-4818-9584-57914C82B5B2}" type="parTrans" cxnId="{42D611BE-EB70-4D26-A961-8371A96C9199}">
      <dgm:prSet/>
      <dgm:spPr/>
      <dgm:t>
        <a:bodyPr/>
        <a:lstStyle/>
        <a:p>
          <a:endParaRPr lang="en-US" noProof="0">
            <a:effectLst/>
            <a:latin typeface="Gill Sans Nova" panose="020B0602020104020203" pitchFamily="34" charset="0"/>
          </a:endParaRPr>
        </a:p>
      </dgm:t>
    </dgm:pt>
    <dgm:pt modelId="{E02FD52A-5607-419C-A13F-C09497176796}" type="sibTrans" cxnId="{42D611BE-EB70-4D26-A961-8371A96C9199}">
      <dgm:prSet/>
      <dgm:spPr/>
      <dgm:t>
        <a:bodyPr/>
        <a:lstStyle/>
        <a:p>
          <a:endParaRPr lang="en-US" noProof="0">
            <a:effectLst/>
            <a:latin typeface="Gill Sans Nova" panose="020B0602020104020203" pitchFamily="34" charset="0"/>
          </a:endParaRPr>
        </a:p>
      </dgm:t>
    </dgm:pt>
    <dgm:pt modelId="{C097C0CD-E108-437F-A6E5-251170D574D3}">
      <dgm:prSet/>
      <dgm:spPr/>
      <dgm:t>
        <a:bodyPr/>
        <a:lstStyle/>
        <a:p>
          <a:pPr algn="l"/>
          <a:r>
            <a:rPr lang="es-AR" noProof="0" dirty="0" err="1" smtClean="0">
              <a:effectLst/>
              <a:latin typeface="Gill Sans Nova" panose="020B0602020104020203" pitchFamily="34" charset="0"/>
            </a:rPr>
            <a:t>Mr</a:t>
          </a:r>
          <a:r>
            <a:rPr lang="es-AR" noProof="0" dirty="0" smtClean="0">
              <a:effectLst/>
              <a:latin typeface="Gill Sans Nova" panose="020B0602020104020203" pitchFamily="34" charset="0"/>
            </a:rPr>
            <a:t> Álvaro SEPÚLVEDA</a:t>
          </a:r>
          <a:endParaRPr lang="es-AR" noProof="0" dirty="0">
            <a:effectLst/>
            <a:latin typeface="Gill Sans Nova" panose="020B0602020104020203" pitchFamily="34" charset="0"/>
          </a:endParaRPr>
        </a:p>
      </dgm:t>
    </dgm:pt>
    <dgm:pt modelId="{FB600C14-9518-47E3-A231-3AD7783F7E83}" type="parTrans" cxnId="{B7A69D18-5B78-4B7E-9CEA-607B52017C29}">
      <dgm:prSet/>
      <dgm:spPr/>
      <dgm:t>
        <a:bodyPr/>
        <a:lstStyle/>
        <a:p>
          <a:endParaRPr lang="en-US">
            <a:latin typeface="Gill Sans Nova" panose="020B0602020104020203" pitchFamily="34" charset="0"/>
          </a:endParaRPr>
        </a:p>
      </dgm:t>
    </dgm:pt>
    <dgm:pt modelId="{8DE6AAE5-4D1B-4DB3-888A-F1AEAA31D208}" type="sibTrans" cxnId="{B7A69D18-5B78-4B7E-9CEA-607B52017C29}">
      <dgm:prSet/>
      <dgm:spPr/>
      <dgm:t>
        <a:bodyPr/>
        <a:lstStyle/>
        <a:p>
          <a:endParaRPr lang="en-US">
            <a:latin typeface="Gill Sans Nova" panose="020B0602020104020203" pitchFamily="34" charset="0"/>
          </a:endParaRPr>
        </a:p>
      </dgm:t>
    </dgm:pt>
    <dgm:pt modelId="{F6F81A9D-5A36-4A8C-883B-8918CA481876}">
      <dgm:prSet/>
      <dgm:spPr/>
      <dgm:t>
        <a:bodyPr/>
        <a:lstStyle/>
        <a:p>
          <a:pPr algn="l"/>
          <a:r>
            <a:rPr lang="es-AR" noProof="0" dirty="0" err="1" smtClean="0">
              <a:effectLst/>
              <a:latin typeface="Gill Sans Nova" panose="020B0602020104020203" pitchFamily="34" charset="0"/>
            </a:rPr>
            <a:t>Mr</a:t>
          </a:r>
          <a:r>
            <a:rPr lang="es-AR" noProof="0" dirty="0" smtClean="0">
              <a:effectLst/>
              <a:latin typeface="Gill Sans Nova" panose="020B0602020104020203" pitchFamily="34" charset="0"/>
            </a:rPr>
            <a:t> Steve CÔTE</a:t>
          </a:r>
          <a:endParaRPr lang="es-AR" noProof="0" dirty="0">
            <a:effectLst/>
            <a:latin typeface="Gill Sans Nova" panose="020B0602020104020203" pitchFamily="34" charset="0"/>
          </a:endParaRPr>
        </a:p>
      </dgm:t>
    </dgm:pt>
    <dgm:pt modelId="{56E2DA8A-919F-448C-ACB7-9F1B5FC12C8C}" type="parTrans" cxnId="{AD1E716E-D33C-4B84-88ED-56E3A9F8041F}">
      <dgm:prSet/>
      <dgm:spPr/>
      <dgm:t>
        <a:bodyPr/>
        <a:lstStyle/>
        <a:p>
          <a:endParaRPr lang="en-US">
            <a:latin typeface="Gill Sans Nova" panose="020B0602020104020203" pitchFamily="34" charset="0"/>
          </a:endParaRPr>
        </a:p>
      </dgm:t>
    </dgm:pt>
    <dgm:pt modelId="{379BCACA-6CCA-4415-85B1-7730120B1CA9}" type="sibTrans" cxnId="{AD1E716E-D33C-4B84-88ED-56E3A9F8041F}">
      <dgm:prSet/>
      <dgm:spPr/>
      <dgm:t>
        <a:bodyPr/>
        <a:lstStyle/>
        <a:p>
          <a:endParaRPr lang="en-US">
            <a:latin typeface="Gill Sans Nova" panose="020B0602020104020203" pitchFamily="34" charset="0"/>
          </a:endParaRPr>
        </a:p>
      </dgm:t>
    </dgm:pt>
    <dgm:pt modelId="{63D524AF-1BA6-42CC-88D1-E7C1EE3CC0C3}">
      <dgm:prSet/>
      <dgm:spPr/>
      <dgm:t>
        <a:bodyPr/>
        <a:lstStyle/>
        <a:p>
          <a:pPr algn="l"/>
          <a:r>
            <a:rPr lang="es-AR" noProof="0" dirty="0" smtClean="0">
              <a:effectLst/>
              <a:latin typeface="Gill Sans Nova" panose="020B0602020104020203" pitchFamily="34" charset="0"/>
            </a:rPr>
            <a:t>Ms </a:t>
          </a:r>
          <a:r>
            <a:rPr lang="es-AR" noProof="0" dirty="0" err="1" smtClean="0">
              <a:effectLst/>
              <a:latin typeface="Gill Sans Nova" panose="020B0602020104020203" pitchFamily="34" charset="0"/>
            </a:rPr>
            <a:t>Faith</a:t>
          </a:r>
          <a:r>
            <a:rPr lang="es-AR" noProof="0" dirty="0" smtClean="0">
              <a:effectLst/>
              <a:latin typeface="Gill Sans Nova" panose="020B0602020104020203" pitchFamily="34" charset="0"/>
            </a:rPr>
            <a:t> NDUNGE</a:t>
          </a:r>
          <a:endParaRPr lang="es-AR" noProof="0" dirty="0">
            <a:effectLst/>
            <a:latin typeface="Gill Sans Nova" panose="020B0602020104020203" pitchFamily="34" charset="0"/>
          </a:endParaRPr>
        </a:p>
      </dgm:t>
    </dgm:pt>
    <dgm:pt modelId="{D8F8B6C3-A237-4D79-808B-8E136512D85E}" type="parTrans" cxnId="{74C5257E-D989-4A11-99EE-E965B2CFD238}">
      <dgm:prSet/>
      <dgm:spPr/>
      <dgm:t>
        <a:bodyPr/>
        <a:lstStyle/>
        <a:p>
          <a:endParaRPr lang="en-US">
            <a:latin typeface="Gill Sans Nova" panose="020B0602020104020203" pitchFamily="34" charset="0"/>
          </a:endParaRPr>
        </a:p>
      </dgm:t>
    </dgm:pt>
    <dgm:pt modelId="{31FEB13C-182E-490A-BC39-8121EA373560}" type="sibTrans" cxnId="{74C5257E-D989-4A11-99EE-E965B2CFD238}">
      <dgm:prSet/>
      <dgm:spPr/>
      <dgm:t>
        <a:bodyPr/>
        <a:lstStyle/>
        <a:p>
          <a:endParaRPr lang="en-US">
            <a:latin typeface="Gill Sans Nova" panose="020B0602020104020203" pitchFamily="34" charset="0"/>
          </a:endParaRPr>
        </a:p>
      </dgm:t>
    </dgm:pt>
    <dgm:pt modelId="{92B6B45B-DB0F-4585-9030-F065DA6A4C9C}">
      <dgm:prSet/>
      <dgm:spPr/>
      <dgm:t>
        <a:bodyPr/>
        <a:lstStyle/>
        <a:p>
          <a:pPr algn="l"/>
          <a:r>
            <a:rPr lang="es-AR" noProof="0" dirty="0" err="1" smtClean="0">
              <a:effectLst/>
              <a:latin typeface="Gill Sans Nova" panose="020B0602020104020203" pitchFamily="34" charset="0"/>
            </a:rPr>
            <a:t>Mr</a:t>
          </a:r>
          <a:r>
            <a:rPr lang="es-AR" noProof="0" dirty="0" smtClean="0">
              <a:effectLst/>
              <a:latin typeface="Gill Sans Nova" panose="020B0602020104020203" pitchFamily="34" charset="0"/>
            </a:rPr>
            <a:t> </a:t>
          </a:r>
          <a:r>
            <a:rPr lang="es-AR" noProof="0" dirty="0" err="1" smtClean="0">
              <a:effectLst/>
              <a:latin typeface="Gill Sans Nova" panose="020B0602020104020203" pitchFamily="34" charset="0"/>
            </a:rPr>
            <a:t>Lalith</a:t>
          </a:r>
          <a:r>
            <a:rPr lang="es-AR" noProof="0" dirty="0" smtClean="0">
              <a:effectLst/>
              <a:latin typeface="Gill Sans Nova" panose="020B0602020104020203" pitchFamily="34" charset="0"/>
            </a:rPr>
            <a:t> KUMARASINGHE</a:t>
          </a:r>
          <a:endParaRPr lang="es-AR" noProof="0" dirty="0">
            <a:effectLst/>
            <a:latin typeface="Gill Sans Nova" panose="020B0602020104020203" pitchFamily="34" charset="0"/>
          </a:endParaRPr>
        </a:p>
      </dgm:t>
    </dgm:pt>
    <dgm:pt modelId="{BC7491B9-9B45-4536-9F43-D07C65C6713D}" type="parTrans" cxnId="{FBF49AA5-2E89-4EF4-9D89-9D2A3348931C}">
      <dgm:prSet/>
      <dgm:spPr/>
      <dgm:t>
        <a:bodyPr/>
        <a:lstStyle/>
        <a:p>
          <a:endParaRPr lang="en-US">
            <a:latin typeface="Gill Sans Nova" panose="020B0602020104020203" pitchFamily="34" charset="0"/>
          </a:endParaRPr>
        </a:p>
      </dgm:t>
    </dgm:pt>
    <dgm:pt modelId="{9C56C388-2D82-41F1-B624-3ED2610B6045}" type="sibTrans" cxnId="{FBF49AA5-2E89-4EF4-9D89-9D2A3348931C}">
      <dgm:prSet/>
      <dgm:spPr/>
      <dgm:t>
        <a:bodyPr/>
        <a:lstStyle/>
        <a:p>
          <a:endParaRPr lang="en-US">
            <a:latin typeface="Gill Sans Nova" panose="020B0602020104020203" pitchFamily="34" charset="0"/>
          </a:endParaRPr>
        </a:p>
      </dgm:t>
    </dgm:pt>
    <dgm:pt modelId="{3A8B3203-7220-471A-8B7B-80E18DDF17FE}">
      <dgm:prSet/>
      <dgm:spPr/>
      <dgm:t>
        <a:bodyPr/>
        <a:lstStyle/>
        <a:p>
          <a:pPr algn="ctr">
            <a:buNone/>
          </a:pPr>
          <a:r>
            <a:rPr lang="es-AR" b="1" u="sng" noProof="0" dirty="0" smtClean="0">
              <a:effectLst/>
              <a:latin typeface="Gill Sans Nova" panose="020B0602020104020203" pitchFamily="34" charset="0"/>
            </a:rPr>
            <a:t>Secretaría de la CIPF</a:t>
          </a:r>
          <a:br>
            <a:rPr lang="es-AR" b="1" u="sng" noProof="0" dirty="0" smtClean="0">
              <a:effectLst/>
              <a:latin typeface="Gill Sans Nova" panose="020B0602020104020203" pitchFamily="34" charset="0"/>
            </a:rPr>
          </a:br>
          <a:endParaRPr lang="es-AR" b="1" u="sng" noProof="0" dirty="0">
            <a:effectLst/>
            <a:latin typeface="Gill Sans Nova" panose="020B0602020104020203" pitchFamily="34" charset="0"/>
          </a:endParaRPr>
        </a:p>
      </dgm:t>
    </dgm:pt>
    <dgm:pt modelId="{F699B6CA-79BD-4528-A5CF-5C2CCFB058CB}" type="parTrans" cxnId="{C9448975-0543-4118-849E-ACDCCFF8CF28}">
      <dgm:prSet/>
      <dgm:spPr/>
      <dgm:t>
        <a:bodyPr/>
        <a:lstStyle/>
        <a:p>
          <a:endParaRPr lang="en-US"/>
        </a:p>
      </dgm:t>
    </dgm:pt>
    <dgm:pt modelId="{ACBBE336-4869-4677-9E11-2885C8D0D5A2}" type="sibTrans" cxnId="{C9448975-0543-4118-849E-ACDCCFF8CF28}">
      <dgm:prSet/>
      <dgm:spPr/>
      <dgm:t>
        <a:bodyPr/>
        <a:lstStyle/>
        <a:p>
          <a:endParaRPr lang="en-US"/>
        </a:p>
      </dgm:t>
    </dgm:pt>
    <dgm:pt modelId="{315BB17E-7FAB-44BA-9EB3-46301904CB4D}">
      <dgm:prSet/>
      <dgm:spPr/>
      <dgm:t>
        <a:bodyPr/>
        <a:lstStyle/>
        <a:p>
          <a:pPr algn="l">
            <a:buFont typeface="Arial" panose="020B0604020202020204" pitchFamily="34" charset="0"/>
            <a:buChar char="•"/>
          </a:pPr>
          <a:r>
            <a:rPr lang="es-AR" noProof="0" dirty="0" err="1" smtClean="0">
              <a:effectLst/>
              <a:latin typeface="Gill Sans Nova" panose="020B0602020104020203" pitchFamily="34" charset="0"/>
            </a:rPr>
            <a:t>Mr</a:t>
          </a:r>
          <a:r>
            <a:rPr lang="es-AR" noProof="0" dirty="0" smtClean="0">
              <a:effectLst/>
              <a:latin typeface="Gill Sans Nova" panose="020B0602020104020203" pitchFamily="34" charset="0"/>
            </a:rPr>
            <a:t> Edgar MUSHEGYAN – consultas técnicas</a:t>
          </a:r>
          <a:endParaRPr lang="es-AR" noProof="0" dirty="0">
            <a:effectLst/>
            <a:latin typeface="Gill Sans Nova" panose="020B0602020104020203" pitchFamily="34" charset="0"/>
          </a:endParaRPr>
        </a:p>
      </dgm:t>
    </dgm:pt>
    <dgm:pt modelId="{E130EE08-3C39-4824-AF37-4854B7DD3799}" type="parTrans" cxnId="{9B4026B4-0FE7-4F84-B196-3CFB9ED5ECC7}">
      <dgm:prSet/>
      <dgm:spPr/>
      <dgm:t>
        <a:bodyPr/>
        <a:lstStyle/>
        <a:p>
          <a:endParaRPr lang="en-US"/>
        </a:p>
      </dgm:t>
    </dgm:pt>
    <dgm:pt modelId="{98B2CAFB-DF76-43B2-A251-7BF45946B0C7}" type="sibTrans" cxnId="{9B4026B4-0FE7-4F84-B196-3CFB9ED5ECC7}">
      <dgm:prSet/>
      <dgm:spPr/>
      <dgm:t>
        <a:bodyPr/>
        <a:lstStyle/>
        <a:p>
          <a:endParaRPr lang="en-US"/>
        </a:p>
      </dgm:t>
    </dgm:pt>
    <dgm:pt modelId="{B7886DFD-6940-48F3-BB26-19F705EA7083}">
      <dgm:prSet/>
      <dgm:spPr/>
      <dgm:t>
        <a:bodyPr/>
        <a:lstStyle/>
        <a:p>
          <a:pPr algn="l">
            <a:buFont typeface="Arial" panose="020B0604020202020204" pitchFamily="34" charset="0"/>
            <a:buChar char="•"/>
          </a:pPr>
          <a:r>
            <a:rPr lang="es-AR" noProof="0" dirty="0" err="1" smtClean="0">
              <a:effectLst/>
              <a:latin typeface="Gill Sans Nova" panose="020B0602020104020203" pitchFamily="34" charset="0"/>
            </a:rPr>
            <a:t>Mr</a:t>
          </a:r>
          <a:r>
            <a:rPr lang="es-AR" noProof="0" dirty="0" smtClean="0">
              <a:effectLst/>
              <a:latin typeface="Gill Sans Nova" panose="020B0602020104020203" pitchFamily="34" charset="0"/>
            </a:rPr>
            <a:t> </a:t>
          </a:r>
          <a:r>
            <a:rPr lang="es-AR" noProof="0" dirty="0" err="1" smtClean="0">
              <a:effectLst/>
              <a:latin typeface="Gill Sans Nova" panose="020B0602020104020203" pitchFamily="34" charset="0"/>
            </a:rPr>
            <a:t>Artur</a:t>
          </a:r>
          <a:r>
            <a:rPr lang="es-AR" noProof="0" dirty="0" smtClean="0">
              <a:effectLst/>
              <a:latin typeface="Gill Sans Nova" panose="020B0602020104020203" pitchFamily="34" charset="0"/>
            </a:rPr>
            <a:t> SHAMILOV – consultas relacionadas con las Normas</a:t>
          </a:r>
          <a:endParaRPr lang="es-AR" noProof="0" dirty="0">
            <a:effectLst/>
            <a:latin typeface="Gill Sans Nova" panose="020B0602020104020203" pitchFamily="34" charset="0"/>
          </a:endParaRPr>
        </a:p>
      </dgm:t>
    </dgm:pt>
    <dgm:pt modelId="{FB3AF859-9C53-4930-B43E-914C1AC20BA4}" type="parTrans" cxnId="{AE805647-9E03-4757-8E16-6A46EB62E235}">
      <dgm:prSet/>
      <dgm:spPr/>
      <dgm:t>
        <a:bodyPr/>
        <a:lstStyle/>
        <a:p>
          <a:endParaRPr lang="en-US"/>
        </a:p>
      </dgm:t>
    </dgm:pt>
    <dgm:pt modelId="{CB61D515-1F08-4F6E-B2A1-59A9F18B524A}" type="sibTrans" cxnId="{AE805647-9E03-4757-8E16-6A46EB62E235}">
      <dgm:prSet/>
      <dgm:spPr/>
      <dgm:t>
        <a:bodyPr/>
        <a:lstStyle/>
        <a:p>
          <a:endParaRPr lang="en-US"/>
        </a:p>
      </dgm:t>
    </dgm:pt>
    <dgm:pt modelId="{5078AC51-5EA9-4AAF-A9BB-C81471C2D385}">
      <dgm:prSet/>
      <dgm:spPr/>
      <dgm:t>
        <a:bodyPr/>
        <a:lstStyle/>
        <a:p>
          <a:pPr algn="l">
            <a:buFont typeface="Arial" panose="020B0604020202020204" pitchFamily="34" charset="0"/>
            <a:buChar char="•"/>
          </a:pPr>
          <a:r>
            <a:rPr lang="es-AR" noProof="0" dirty="0" smtClean="0">
              <a:effectLst/>
              <a:latin typeface="Gill Sans Nova" panose="020B0602020104020203" pitchFamily="34" charset="0"/>
            </a:rPr>
            <a:t>Ms </a:t>
          </a:r>
          <a:r>
            <a:rPr lang="es-AR" noProof="0" dirty="0" err="1" smtClean="0">
              <a:effectLst/>
              <a:latin typeface="Gill Sans Nova" panose="020B0602020104020203" pitchFamily="34" charset="0"/>
            </a:rPr>
            <a:t>Barbara</a:t>
          </a:r>
          <a:r>
            <a:rPr lang="es-AR" noProof="0" dirty="0" smtClean="0">
              <a:effectLst/>
              <a:latin typeface="Gill Sans Nova" panose="020B0602020104020203" pitchFamily="34" charset="0"/>
            </a:rPr>
            <a:t> PETERSON – consultas relacionadas con implementación</a:t>
          </a:r>
          <a:endParaRPr lang="es-AR" noProof="0" dirty="0">
            <a:effectLst/>
            <a:latin typeface="Gill Sans Nova" panose="020B0602020104020203" pitchFamily="34" charset="0"/>
          </a:endParaRPr>
        </a:p>
      </dgm:t>
    </dgm:pt>
    <dgm:pt modelId="{81858AD2-28FA-415F-8A6F-E23D8E9D4FC7}" type="parTrans" cxnId="{ED1EA672-E526-4512-86F9-FF955E2D34B4}">
      <dgm:prSet/>
      <dgm:spPr/>
      <dgm:t>
        <a:bodyPr/>
        <a:lstStyle/>
        <a:p>
          <a:endParaRPr lang="en-US"/>
        </a:p>
      </dgm:t>
    </dgm:pt>
    <dgm:pt modelId="{0495098D-4B4C-4806-A7CF-8EFE165D79EC}" type="sibTrans" cxnId="{ED1EA672-E526-4512-86F9-FF955E2D34B4}">
      <dgm:prSet/>
      <dgm:spPr/>
      <dgm:t>
        <a:bodyPr/>
        <a:lstStyle/>
        <a:p>
          <a:endParaRPr lang="en-US"/>
        </a:p>
      </dgm:t>
    </dgm:pt>
    <dgm:pt modelId="{DB88F162-7A8F-4703-BE46-FA62DA05BA8F}">
      <dgm:prSet/>
      <dgm:spPr/>
      <dgm:t>
        <a:bodyPr/>
        <a:lstStyle/>
        <a:p>
          <a:pPr algn="l">
            <a:buFont typeface="Arial" panose="020B0604020202020204" pitchFamily="34" charset="0"/>
            <a:buChar char="•"/>
          </a:pPr>
          <a:r>
            <a:rPr lang="es-AR" noProof="0" dirty="0" smtClean="0">
              <a:effectLst/>
              <a:latin typeface="Gill Sans Nova" panose="020B0602020104020203" pitchFamily="34" charset="0"/>
            </a:rPr>
            <a:t>Ms Marica GATT</a:t>
          </a:r>
          <a:endParaRPr lang="es-AR" noProof="0" dirty="0">
            <a:effectLst/>
            <a:latin typeface="Gill Sans Nova" panose="020B0602020104020203" pitchFamily="34" charset="0"/>
          </a:endParaRPr>
        </a:p>
      </dgm:t>
    </dgm:pt>
    <dgm:pt modelId="{68AD92F8-72F9-46EB-BF46-D65C2BADA857}" type="parTrans" cxnId="{C0161AE1-35EE-431D-A498-A8E2FCD029D8}">
      <dgm:prSet/>
      <dgm:spPr/>
      <dgm:t>
        <a:bodyPr/>
        <a:lstStyle/>
        <a:p>
          <a:endParaRPr lang="en-US"/>
        </a:p>
      </dgm:t>
    </dgm:pt>
    <dgm:pt modelId="{851CF528-2C03-422D-855E-C8EE4BCDC168}" type="sibTrans" cxnId="{C0161AE1-35EE-431D-A498-A8E2FCD029D8}">
      <dgm:prSet/>
      <dgm:spPr/>
      <dgm:t>
        <a:bodyPr/>
        <a:lstStyle/>
        <a:p>
          <a:endParaRPr lang="en-US"/>
        </a:p>
      </dgm:t>
    </dgm:pt>
    <dgm:pt modelId="{ED0BFB98-A08F-4DCE-956A-E4E9CAEA7DC3}">
      <dgm:prSet/>
      <dgm:spPr/>
      <dgm:t>
        <a:bodyPr/>
        <a:lstStyle/>
        <a:p>
          <a:pPr algn="ctr">
            <a:buFontTx/>
            <a:buNone/>
          </a:pPr>
          <a:r>
            <a:rPr lang="es-AR" b="1" noProof="0" dirty="0" smtClean="0">
              <a:effectLst/>
              <a:latin typeface="Gill Sans Nova" panose="020B0602020104020203" pitchFamily="34" charset="0"/>
            </a:rPr>
            <a:t>Miembros del SC</a:t>
          </a:r>
          <a:endParaRPr lang="es-AR" b="1" noProof="0" dirty="0">
            <a:effectLst/>
            <a:latin typeface="Gill Sans Nova" panose="020B0602020104020203" pitchFamily="34" charset="0"/>
          </a:endParaRPr>
        </a:p>
      </dgm:t>
    </dgm:pt>
    <dgm:pt modelId="{C5C18C64-F393-431D-9A77-E57DF03D4B15}" type="parTrans" cxnId="{F60FF39F-5C90-4427-9BE5-FB87A54AF6B0}">
      <dgm:prSet/>
      <dgm:spPr/>
      <dgm:t>
        <a:bodyPr/>
        <a:lstStyle/>
        <a:p>
          <a:endParaRPr lang="en-US"/>
        </a:p>
      </dgm:t>
    </dgm:pt>
    <dgm:pt modelId="{2EB4F89B-3A54-4F5D-AA20-C96E3E002193}" type="sibTrans" cxnId="{F60FF39F-5C90-4427-9BE5-FB87A54AF6B0}">
      <dgm:prSet/>
      <dgm:spPr/>
      <dgm:t>
        <a:bodyPr/>
        <a:lstStyle/>
        <a:p>
          <a:endParaRPr lang="en-US"/>
        </a:p>
      </dgm:t>
    </dgm:pt>
    <dgm:pt modelId="{2D6E8891-3F8B-4538-9410-9A5CC4C542AF}">
      <dgm:prSet/>
      <dgm:spPr/>
      <dgm:t>
        <a:bodyPr/>
        <a:lstStyle/>
        <a:p>
          <a:r>
            <a:rPr lang="es-AR" noProof="0" dirty="0" smtClean="0">
              <a:effectLst>
                <a:outerShdw blurRad="38100" dist="38100" dir="2700000" algn="tl">
                  <a:srgbClr val="000000">
                    <a:alpha val="43137"/>
                  </a:srgbClr>
                </a:outerShdw>
              </a:effectLst>
              <a:latin typeface="Gill Sans Nova" panose="020B0602020104020203" pitchFamily="34" charset="0"/>
            </a:rPr>
            <a:t>Dificultades en utilizar el formulario de presentación en </a:t>
          </a:r>
          <a:r>
            <a:rPr lang="es-AR" noProof="0" dirty="0" err="1" smtClean="0">
              <a:effectLst>
                <a:outerShdw blurRad="38100" dist="38100" dir="2700000" algn="tl">
                  <a:srgbClr val="000000">
                    <a:alpha val="43137"/>
                  </a:srgbClr>
                </a:outerShdw>
              </a:effectLst>
              <a:latin typeface="Gill Sans Nova" panose="020B0602020104020203" pitchFamily="34" charset="0"/>
            </a:rPr>
            <a:t>linea</a:t>
          </a:r>
          <a:r>
            <a:rPr lang="es-AR" noProof="0" dirty="0" smtClean="0">
              <a:effectLst>
                <a:outerShdw blurRad="38100" dist="38100" dir="2700000" algn="tl">
                  <a:srgbClr val="000000">
                    <a:alpha val="43137"/>
                  </a:srgbClr>
                </a:outerShdw>
              </a:effectLst>
              <a:latin typeface="Gill Sans Nova" panose="020B0602020104020203" pitchFamily="34" charset="0"/>
            </a:rPr>
            <a:t> </a:t>
          </a:r>
          <a:endParaRPr lang="es-AR" noProof="0" dirty="0">
            <a:effectLst>
              <a:outerShdw blurRad="38100" dist="38100" dir="2700000" algn="tl">
                <a:srgbClr val="000000">
                  <a:alpha val="43137"/>
                </a:srgbClr>
              </a:outerShdw>
            </a:effectLst>
            <a:latin typeface="Gill Sans Nova" panose="020B0602020104020203" pitchFamily="34" charset="0"/>
          </a:endParaRPr>
        </a:p>
      </dgm:t>
    </dgm:pt>
    <dgm:pt modelId="{CAE2D4EA-5F18-4CEB-AE24-33871A1A2067}" type="parTrans" cxnId="{7416391D-9FDF-4657-9416-D987725987CC}">
      <dgm:prSet/>
      <dgm:spPr/>
      <dgm:t>
        <a:bodyPr/>
        <a:lstStyle/>
        <a:p>
          <a:endParaRPr lang="en-US"/>
        </a:p>
      </dgm:t>
    </dgm:pt>
    <dgm:pt modelId="{785ED490-C4AB-4C3C-A435-60C09A2E6D60}" type="sibTrans" cxnId="{7416391D-9FDF-4657-9416-D987725987CC}">
      <dgm:prSet/>
      <dgm:spPr/>
      <dgm:t>
        <a:bodyPr/>
        <a:lstStyle/>
        <a:p>
          <a:endParaRPr lang="en-US"/>
        </a:p>
      </dgm:t>
    </dgm:pt>
    <dgm:pt modelId="{2B18B397-58ED-49E4-AC12-0D2D8438DCE2}">
      <dgm:prSet/>
      <dgm:spPr/>
      <dgm:t>
        <a:bodyPr/>
        <a:lstStyle/>
        <a:p>
          <a:r>
            <a:rPr lang="es-AR" b="0" i="0" noProof="0" dirty="0" smtClean="0">
              <a:effectLst>
                <a:outerShdw blurRad="38100" dist="38100" dir="2700000" algn="tl">
                  <a:srgbClr val="000000">
                    <a:alpha val="43137"/>
                  </a:srgbClr>
                </a:outerShdw>
              </a:effectLst>
              <a:latin typeface="Gill Sans Nova" panose="020B0602020104020203" pitchFamily="34" charset="0"/>
            </a:rPr>
            <a:t>Clarificación en el proceso de presentación</a:t>
          </a:r>
          <a:endParaRPr lang="es-AR" b="0" i="0" noProof="0" dirty="0">
            <a:effectLst>
              <a:outerShdw blurRad="38100" dist="38100" dir="2700000" algn="tl">
                <a:srgbClr val="000000">
                  <a:alpha val="43137"/>
                </a:srgbClr>
              </a:outerShdw>
            </a:effectLst>
            <a:latin typeface="Gill Sans Nova" panose="020B0602020104020203" pitchFamily="34" charset="0"/>
          </a:endParaRPr>
        </a:p>
      </dgm:t>
    </dgm:pt>
    <dgm:pt modelId="{DB8F9AED-D093-44C3-8FB7-A04B0D9D332D}" type="parTrans" cxnId="{CD954ECD-7A47-477A-92D6-2A6C8482EA59}">
      <dgm:prSet/>
      <dgm:spPr/>
      <dgm:t>
        <a:bodyPr/>
        <a:lstStyle/>
        <a:p>
          <a:endParaRPr lang="en-US"/>
        </a:p>
      </dgm:t>
    </dgm:pt>
    <dgm:pt modelId="{E8734DD5-A9A3-448F-990F-714476379D24}" type="sibTrans" cxnId="{CD954ECD-7A47-477A-92D6-2A6C8482EA59}">
      <dgm:prSet/>
      <dgm:spPr/>
      <dgm:t>
        <a:bodyPr/>
        <a:lstStyle/>
        <a:p>
          <a:endParaRPr lang="en-US"/>
        </a:p>
      </dgm:t>
    </dgm:pt>
    <dgm:pt modelId="{12F8D2C6-887D-480F-971C-2DC3A593F22A}">
      <dgm:prSet/>
      <dgm:spPr/>
      <dgm:t>
        <a:bodyPr/>
        <a:lstStyle/>
        <a:p>
          <a:pPr algn="ctr">
            <a:buFont typeface="Arial" panose="020B0604020202020204" pitchFamily="34" charset="0"/>
            <a:buNone/>
          </a:pPr>
          <a:r>
            <a:rPr lang="es-AR" noProof="0" dirty="0" smtClean="0">
              <a:effectLst/>
              <a:latin typeface="Gill Sans Nova" panose="020B0602020104020203" pitchFamily="34" charset="0"/>
            </a:rPr>
            <a:t>Los formularios de presentación en línea están disponibles en PDF para apoyar en la preparación de la propuesta</a:t>
          </a:r>
          <a:br>
            <a:rPr lang="es-AR" noProof="0" dirty="0" smtClean="0">
              <a:effectLst/>
              <a:latin typeface="Gill Sans Nova" panose="020B0602020104020203" pitchFamily="34" charset="0"/>
            </a:rPr>
          </a:br>
          <a:endParaRPr lang="es-AR" b="1" i="0" noProof="0" dirty="0">
            <a:effectLst/>
            <a:latin typeface="Gill Sans Nova" panose="020B0602020104020203" pitchFamily="34" charset="0"/>
          </a:endParaRPr>
        </a:p>
      </dgm:t>
    </dgm:pt>
    <dgm:pt modelId="{F1C72F7F-BCDB-4DEE-8952-3E0A3AB9805E}" type="parTrans" cxnId="{24941FEF-003A-487A-838D-EF7F12CC0D38}">
      <dgm:prSet/>
      <dgm:spPr/>
      <dgm:t>
        <a:bodyPr/>
        <a:lstStyle/>
        <a:p>
          <a:endParaRPr lang="en-US"/>
        </a:p>
      </dgm:t>
    </dgm:pt>
    <dgm:pt modelId="{702E00A5-BB49-4633-BAB2-FAB8476ABF09}" type="sibTrans" cxnId="{24941FEF-003A-487A-838D-EF7F12CC0D38}">
      <dgm:prSet/>
      <dgm:spPr/>
      <dgm:t>
        <a:bodyPr/>
        <a:lstStyle/>
        <a:p>
          <a:endParaRPr lang="en-US"/>
        </a:p>
      </dgm:t>
    </dgm:pt>
    <dgm:pt modelId="{207C7F38-E263-4E17-A7BB-C918F5978080}">
      <dgm:prSet/>
      <dgm:spPr/>
      <dgm:t>
        <a:bodyPr/>
        <a:lstStyle/>
        <a:p>
          <a:pPr algn="ctr">
            <a:buFont typeface="+mj-lt"/>
            <a:buNone/>
          </a:pPr>
          <a:r>
            <a:rPr lang="es-AR" b="1" noProof="0" dirty="0" smtClean="0">
              <a:effectLst/>
              <a:latin typeface="Gill Sans Nova" panose="020B0602020104020203" pitchFamily="34" charset="0"/>
            </a:rPr>
            <a:t>Presidente</a:t>
          </a:r>
          <a:endParaRPr lang="es-AR" b="1" noProof="0" dirty="0">
            <a:effectLst/>
            <a:latin typeface="Gill Sans Nova" panose="020B0602020104020203" pitchFamily="34" charset="0"/>
          </a:endParaRPr>
        </a:p>
      </dgm:t>
    </dgm:pt>
    <dgm:pt modelId="{E6D24E9D-D2CB-4F1F-BAC6-BA11FCA72602}" type="parTrans" cxnId="{B78A8073-60E6-4853-8384-E15C1B6CFE7B}">
      <dgm:prSet/>
      <dgm:spPr/>
      <dgm:t>
        <a:bodyPr/>
        <a:lstStyle/>
        <a:p>
          <a:endParaRPr lang="en-US"/>
        </a:p>
      </dgm:t>
    </dgm:pt>
    <dgm:pt modelId="{4110986D-F9F1-4B4F-9349-D40143947C19}" type="sibTrans" cxnId="{B78A8073-60E6-4853-8384-E15C1B6CFE7B}">
      <dgm:prSet/>
      <dgm:spPr/>
      <dgm:t>
        <a:bodyPr/>
        <a:lstStyle/>
        <a:p>
          <a:endParaRPr lang="en-US"/>
        </a:p>
      </dgm:t>
    </dgm:pt>
    <dgm:pt modelId="{07B95E8B-3B32-4D0E-99CA-1015F6A28310}">
      <dgm:prSet/>
      <dgm:spPr/>
      <dgm:t>
        <a:bodyPr/>
        <a:lstStyle/>
        <a:p>
          <a:pPr algn="ctr">
            <a:buFont typeface="Arial" panose="020B0604020202020204" pitchFamily="34" charset="0"/>
            <a:buNone/>
          </a:pPr>
          <a:r>
            <a:rPr lang="es-AR" b="1" i="0" noProof="0" dirty="0" smtClean="0">
              <a:effectLst/>
              <a:latin typeface="Gill Sans Nova" panose="020B0602020104020203" pitchFamily="34" charset="0"/>
            </a:rPr>
            <a:t>Si se agotan todos los medios disponibles para solventar su problema, la Secretaría le enviará el formulario en formato de Word</a:t>
          </a:r>
          <a:endParaRPr lang="es-AR" b="1" i="0" noProof="0" dirty="0">
            <a:effectLst/>
            <a:latin typeface="Gill Sans Nova" panose="020B0602020104020203" pitchFamily="34" charset="0"/>
          </a:endParaRPr>
        </a:p>
      </dgm:t>
    </dgm:pt>
    <dgm:pt modelId="{CCCEFA48-D9C1-4D3D-B2E5-6CFBD163E3FE}" type="parTrans" cxnId="{7AA19476-5456-419E-B281-F882951A3066}">
      <dgm:prSet/>
      <dgm:spPr/>
      <dgm:t>
        <a:bodyPr/>
        <a:lstStyle/>
        <a:p>
          <a:endParaRPr lang="en-US"/>
        </a:p>
      </dgm:t>
    </dgm:pt>
    <dgm:pt modelId="{24CC81D2-DD15-4034-871D-817ACEB9FA3B}" type="sibTrans" cxnId="{7AA19476-5456-419E-B281-F882951A3066}">
      <dgm:prSet/>
      <dgm:spPr/>
      <dgm:t>
        <a:bodyPr/>
        <a:lstStyle/>
        <a:p>
          <a:endParaRPr lang="en-US"/>
        </a:p>
      </dgm:t>
    </dgm:pt>
    <dgm:pt modelId="{AEDAA95A-2D32-4D91-852C-4170B3E2F313}">
      <dgm:prSet/>
      <dgm:spPr/>
      <dgm:t>
        <a:bodyPr/>
        <a:lstStyle/>
        <a:p>
          <a:pPr algn="ctr">
            <a:buFont typeface="Arial" panose="020B0604020202020204" pitchFamily="34" charset="0"/>
            <a:buNone/>
          </a:pPr>
          <a:endParaRPr lang="es-AR" b="1" i="0" noProof="0" dirty="0">
            <a:effectLst/>
            <a:latin typeface="Gill Sans Nova" panose="020B0602020104020203" pitchFamily="34" charset="0"/>
          </a:endParaRPr>
        </a:p>
      </dgm:t>
    </dgm:pt>
    <dgm:pt modelId="{C7066902-0DA4-42D0-A412-A860B888D2BB}" type="sibTrans" cxnId="{AF59D488-9475-493E-90A0-18DF8D1670D5}">
      <dgm:prSet/>
      <dgm:spPr/>
      <dgm:t>
        <a:bodyPr/>
        <a:lstStyle/>
        <a:p>
          <a:endParaRPr lang="en-US"/>
        </a:p>
      </dgm:t>
    </dgm:pt>
    <dgm:pt modelId="{7743F8C5-51A7-45F7-A4D7-692E75BD697C}" type="parTrans" cxnId="{AF59D488-9475-493E-90A0-18DF8D1670D5}">
      <dgm:prSet/>
      <dgm:spPr/>
      <dgm:t>
        <a:bodyPr/>
        <a:lstStyle/>
        <a:p>
          <a:endParaRPr lang="en-US"/>
        </a:p>
      </dgm:t>
    </dgm:pt>
    <dgm:pt modelId="{E367D5F7-59CE-43F9-A995-CAE3EF73984C}" type="pres">
      <dgm:prSet presAssocID="{B1044594-A2FF-48A2-A629-9745939BE4A6}" presName="Name0" presStyleCnt="0">
        <dgm:presLayoutVars>
          <dgm:dir/>
          <dgm:animLvl val="lvl"/>
          <dgm:resizeHandles val="exact"/>
        </dgm:presLayoutVars>
      </dgm:prSet>
      <dgm:spPr/>
      <dgm:t>
        <a:bodyPr/>
        <a:lstStyle/>
        <a:p>
          <a:endParaRPr lang="es-AR"/>
        </a:p>
      </dgm:t>
    </dgm:pt>
    <dgm:pt modelId="{7420E6EC-1507-40BA-BBEE-DE7EADDFAE6F}" type="pres">
      <dgm:prSet presAssocID="{2D6E8891-3F8B-4538-9410-9A5CC4C542AF}" presName="composite" presStyleCnt="0"/>
      <dgm:spPr/>
    </dgm:pt>
    <dgm:pt modelId="{71E0AFBA-28E8-4D4B-8BA3-6504D51B9EC6}" type="pres">
      <dgm:prSet presAssocID="{2D6E8891-3F8B-4538-9410-9A5CC4C542AF}" presName="parTx" presStyleLbl="alignNode1" presStyleIdx="0" presStyleCnt="2">
        <dgm:presLayoutVars>
          <dgm:chMax val="0"/>
          <dgm:chPref val="0"/>
          <dgm:bulletEnabled val="1"/>
        </dgm:presLayoutVars>
      </dgm:prSet>
      <dgm:spPr/>
      <dgm:t>
        <a:bodyPr/>
        <a:lstStyle/>
        <a:p>
          <a:endParaRPr lang="es-AR"/>
        </a:p>
      </dgm:t>
    </dgm:pt>
    <dgm:pt modelId="{63FA6C92-5900-4B0D-A306-BC003ADD968E}" type="pres">
      <dgm:prSet presAssocID="{2D6E8891-3F8B-4538-9410-9A5CC4C542AF}" presName="desTx" presStyleLbl="alignAccFollowNode1" presStyleIdx="0" presStyleCnt="2">
        <dgm:presLayoutVars>
          <dgm:bulletEnabled val="1"/>
        </dgm:presLayoutVars>
      </dgm:prSet>
      <dgm:spPr/>
      <dgm:t>
        <a:bodyPr/>
        <a:lstStyle/>
        <a:p>
          <a:endParaRPr lang="es-AR"/>
        </a:p>
      </dgm:t>
    </dgm:pt>
    <dgm:pt modelId="{D4845004-B06B-4685-95F4-9F02E0691925}" type="pres">
      <dgm:prSet presAssocID="{785ED490-C4AB-4C3C-A435-60C09A2E6D60}" presName="space" presStyleCnt="0"/>
      <dgm:spPr/>
    </dgm:pt>
    <dgm:pt modelId="{A8E4C6BA-9068-4C8D-A571-F52E51E1273D}" type="pres">
      <dgm:prSet presAssocID="{2B18B397-58ED-49E4-AC12-0D2D8438DCE2}" presName="composite" presStyleCnt="0"/>
      <dgm:spPr/>
    </dgm:pt>
    <dgm:pt modelId="{8FE56C82-E4AC-41CC-8802-9CED08E8C059}" type="pres">
      <dgm:prSet presAssocID="{2B18B397-58ED-49E4-AC12-0D2D8438DCE2}" presName="parTx" presStyleLbl="alignNode1" presStyleIdx="1" presStyleCnt="2">
        <dgm:presLayoutVars>
          <dgm:chMax val="0"/>
          <dgm:chPref val="0"/>
          <dgm:bulletEnabled val="1"/>
        </dgm:presLayoutVars>
      </dgm:prSet>
      <dgm:spPr/>
      <dgm:t>
        <a:bodyPr/>
        <a:lstStyle/>
        <a:p>
          <a:endParaRPr lang="es-AR"/>
        </a:p>
      </dgm:t>
    </dgm:pt>
    <dgm:pt modelId="{E791BAE1-DEA4-4308-BD4C-87E47EA16F59}" type="pres">
      <dgm:prSet presAssocID="{2B18B397-58ED-49E4-AC12-0D2D8438DCE2}" presName="desTx" presStyleLbl="alignAccFollowNode1" presStyleIdx="1" presStyleCnt="2">
        <dgm:presLayoutVars>
          <dgm:bulletEnabled val="1"/>
        </dgm:presLayoutVars>
      </dgm:prSet>
      <dgm:spPr/>
      <dgm:t>
        <a:bodyPr/>
        <a:lstStyle/>
        <a:p>
          <a:endParaRPr lang="es-AR"/>
        </a:p>
      </dgm:t>
    </dgm:pt>
  </dgm:ptLst>
  <dgm:cxnLst>
    <dgm:cxn modelId="{F60FF39F-5C90-4427-9BE5-FB87A54AF6B0}" srcId="{2B18B397-58ED-49E4-AC12-0D2D8438DCE2}" destId="{ED0BFB98-A08F-4DCE-956A-E4E9CAEA7DC3}" srcOrd="3" destOrd="0" parTransId="{C5C18C64-F393-431D-9A77-E57DF03D4B15}" sibTransId="{2EB4F89B-3A54-4F5D-AA20-C96E3E002193}"/>
    <dgm:cxn modelId="{ED1EA672-E526-4512-86F9-FF955E2D34B4}" srcId="{2D6E8891-3F8B-4538-9410-9A5CC4C542AF}" destId="{5078AC51-5EA9-4AAF-A9BB-C81471C2D385}" srcOrd="2" destOrd="0" parTransId="{81858AD2-28FA-415F-8A6F-E23D8E9D4FC7}" sibTransId="{0495098D-4B4C-4806-A7CF-8EFE165D79EC}"/>
    <dgm:cxn modelId="{AF59D488-9475-493E-90A0-18DF8D1670D5}" srcId="{2D6E8891-3F8B-4538-9410-9A5CC4C542AF}" destId="{AEDAA95A-2D32-4D91-852C-4170B3E2F313}" srcOrd="4" destOrd="0" parTransId="{7743F8C5-51A7-45F7-A4D7-692E75BD697C}" sibTransId="{C7066902-0DA4-42D0-A412-A860B888D2BB}"/>
    <dgm:cxn modelId="{630BEF48-62CC-4BBE-96C9-32966E95C8E1}" type="presOf" srcId="{DB88F162-7A8F-4703-BE46-FA62DA05BA8F}" destId="{E791BAE1-DEA4-4308-BD4C-87E47EA16F59}" srcOrd="0" destOrd="2" presId="urn:microsoft.com/office/officeart/2005/8/layout/hList1"/>
    <dgm:cxn modelId="{076D4280-BCB1-4ECC-B9DF-A0BC5EAA4085}" type="presOf" srcId="{2B18B397-58ED-49E4-AC12-0D2D8438DCE2}" destId="{8FE56C82-E4AC-41CC-8802-9CED08E8C059}" srcOrd="0" destOrd="0" presId="urn:microsoft.com/office/officeart/2005/8/layout/hList1"/>
    <dgm:cxn modelId="{01131229-EFC6-4AD4-948A-7B2E19E567CB}" type="presOf" srcId="{207C7F38-E263-4E17-A7BB-C918F5978080}" destId="{E791BAE1-DEA4-4308-BD4C-87E47EA16F59}" srcOrd="0" destOrd="1" presId="urn:microsoft.com/office/officeart/2005/8/layout/hList1"/>
    <dgm:cxn modelId="{79F58CDF-A650-4129-AFD1-D77AD98E4CB1}" type="presOf" srcId="{3A8B3203-7220-471A-8B7B-80E18DDF17FE}" destId="{63FA6C92-5900-4B0D-A306-BC003ADD968E}" srcOrd="0" destOrd="0" presId="urn:microsoft.com/office/officeart/2005/8/layout/hList1"/>
    <dgm:cxn modelId="{ED28EDA4-86F1-4700-BA91-A1DA63B83479}" type="presOf" srcId="{F6F81A9D-5A36-4A8C-883B-8918CA481876}" destId="{E791BAE1-DEA4-4308-BD4C-87E47EA16F59}" srcOrd="0" destOrd="6" presId="urn:microsoft.com/office/officeart/2005/8/layout/hList1"/>
    <dgm:cxn modelId="{3689C850-AE25-4C20-ADA9-54DBABFD2FC1}" type="presOf" srcId="{469ABC01-52D1-4301-B565-30187E9AC76C}" destId="{E791BAE1-DEA4-4308-BD4C-87E47EA16F59}" srcOrd="0" destOrd="0" presId="urn:microsoft.com/office/officeart/2005/8/layout/hList1"/>
    <dgm:cxn modelId="{C3DA3B90-64ED-412C-928A-06ECD2FC4C48}" type="presOf" srcId="{ED0BFB98-A08F-4DCE-956A-E4E9CAEA7DC3}" destId="{E791BAE1-DEA4-4308-BD4C-87E47EA16F59}" srcOrd="0" destOrd="3" presId="urn:microsoft.com/office/officeart/2005/8/layout/hList1"/>
    <dgm:cxn modelId="{74C5257E-D989-4A11-99EE-E965B2CFD238}" srcId="{2B18B397-58ED-49E4-AC12-0D2D8438DCE2}" destId="{63D524AF-1BA6-42CC-88D1-E7C1EE3CC0C3}" srcOrd="9" destOrd="0" parTransId="{D8F8B6C3-A237-4D79-808B-8E136512D85E}" sibTransId="{31FEB13C-182E-490A-BC39-8121EA373560}"/>
    <dgm:cxn modelId="{4185422C-B53E-4223-BB2D-F1CABA2FC8FC}" type="presOf" srcId="{577D3F86-D6B0-4884-928D-B04C92FD5F7B}" destId="{E791BAE1-DEA4-4308-BD4C-87E47EA16F59}" srcOrd="0" destOrd="7" presId="urn:microsoft.com/office/officeart/2005/8/layout/hList1"/>
    <dgm:cxn modelId="{8549917F-1441-4175-9969-6FA45F1D8FF0}" type="presOf" srcId="{B145BBB6-5D15-42E9-970E-1C7ADB4F6ECF}" destId="{E791BAE1-DEA4-4308-BD4C-87E47EA16F59}" srcOrd="0" destOrd="4" presId="urn:microsoft.com/office/officeart/2005/8/layout/hList1"/>
    <dgm:cxn modelId="{5907CA4D-4C8A-4793-BC10-04187C0E5DB3}" srcId="{2B18B397-58ED-49E4-AC12-0D2D8438DCE2}" destId="{469ABC01-52D1-4301-B565-30187E9AC76C}" srcOrd="0" destOrd="0" parTransId="{EC2B16BB-50B7-4D39-B653-525750CFA6A4}" sibTransId="{9128ECC0-3531-4AFC-A23F-DB9A8ED5C1FD}"/>
    <dgm:cxn modelId="{06D6FCCD-D7D2-4E93-AFAE-B959993E8425}" type="presOf" srcId="{B1044594-A2FF-48A2-A629-9745939BE4A6}" destId="{E367D5F7-59CE-43F9-A995-CAE3EF73984C}" srcOrd="0" destOrd="0" presId="urn:microsoft.com/office/officeart/2005/8/layout/hList1"/>
    <dgm:cxn modelId="{9666816A-AFC9-4742-A1EC-DC06B0B49A17}" type="presOf" srcId="{92B6B45B-DB0F-4585-9030-F065DA6A4C9C}" destId="{E791BAE1-DEA4-4308-BD4C-87E47EA16F59}" srcOrd="0" destOrd="10" presId="urn:microsoft.com/office/officeart/2005/8/layout/hList1"/>
    <dgm:cxn modelId="{924FA08B-EBCC-414E-88D0-1763540F501C}" type="presOf" srcId="{5078AC51-5EA9-4AAF-A9BB-C81471C2D385}" destId="{63FA6C92-5900-4B0D-A306-BC003ADD968E}" srcOrd="0" destOrd="2" presId="urn:microsoft.com/office/officeart/2005/8/layout/hList1"/>
    <dgm:cxn modelId="{B78A8073-60E6-4853-8384-E15C1B6CFE7B}" srcId="{2B18B397-58ED-49E4-AC12-0D2D8438DCE2}" destId="{207C7F38-E263-4E17-A7BB-C918F5978080}" srcOrd="1" destOrd="0" parTransId="{E6D24E9D-D2CB-4F1F-BAC6-BA11FCA72602}" sibTransId="{4110986D-F9F1-4B4F-9349-D40143947C19}"/>
    <dgm:cxn modelId="{84D716EB-0F71-4947-97FB-D9D1555BB9AF}" type="presOf" srcId="{315BB17E-7FAB-44BA-9EB3-46301904CB4D}" destId="{63FA6C92-5900-4B0D-A306-BC003ADD968E}" srcOrd="0" destOrd="3" presId="urn:microsoft.com/office/officeart/2005/8/layout/hList1"/>
    <dgm:cxn modelId="{AD1E716E-D33C-4B84-88ED-56E3A9F8041F}" srcId="{2B18B397-58ED-49E4-AC12-0D2D8438DCE2}" destId="{F6F81A9D-5A36-4A8C-883B-8918CA481876}" srcOrd="6" destOrd="0" parTransId="{56E2DA8A-919F-448C-ACB7-9F1B5FC12C8C}" sibTransId="{379BCACA-6CCA-4415-85B1-7730120B1CA9}"/>
    <dgm:cxn modelId="{92E174FE-14EE-421F-92AE-AB101716F392}" type="presOf" srcId="{B7886DFD-6940-48F3-BB26-19F705EA7083}" destId="{63FA6C92-5900-4B0D-A306-BC003ADD968E}" srcOrd="0" destOrd="1" presId="urn:microsoft.com/office/officeart/2005/8/layout/hList1"/>
    <dgm:cxn modelId="{B82DDFA7-37D6-4152-988B-3B49CE2A3970}" type="presOf" srcId="{07B95E8B-3B32-4D0E-99CA-1015F6A28310}" destId="{63FA6C92-5900-4B0D-A306-BC003ADD968E}" srcOrd="0" destOrd="6" presId="urn:microsoft.com/office/officeart/2005/8/layout/hList1"/>
    <dgm:cxn modelId="{7416391D-9FDF-4657-9416-D987725987CC}" srcId="{B1044594-A2FF-48A2-A629-9745939BE4A6}" destId="{2D6E8891-3F8B-4538-9410-9A5CC4C542AF}" srcOrd="0" destOrd="0" parTransId="{CAE2D4EA-5F18-4CEB-AE24-33871A1A2067}" sibTransId="{785ED490-C4AB-4C3C-A435-60C09A2E6D60}"/>
    <dgm:cxn modelId="{AE805647-9E03-4757-8E16-6A46EB62E235}" srcId="{2D6E8891-3F8B-4538-9410-9A5CC4C542AF}" destId="{B7886DFD-6940-48F3-BB26-19F705EA7083}" srcOrd="1" destOrd="0" parTransId="{FB3AF859-9C53-4930-B43E-914C1AC20BA4}" sibTransId="{CB61D515-1F08-4F6E-B2A1-59A9F18B524A}"/>
    <dgm:cxn modelId="{C9448975-0543-4118-849E-ACDCCFF8CF28}" srcId="{2D6E8891-3F8B-4538-9410-9A5CC4C542AF}" destId="{3A8B3203-7220-471A-8B7B-80E18DDF17FE}" srcOrd="0" destOrd="0" parTransId="{F699B6CA-79BD-4528-A5CF-5C2CCFB058CB}" sibTransId="{ACBBE336-4869-4677-9E11-2885C8D0D5A2}"/>
    <dgm:cxn modelId="{C0161AE1-35EE-431D-A498-A8E2FCD029D8}" srcId="{2B18B397-58ED-49E4-AC12-0D2D8438DCE2}" destId="{DB88F162-7A8F-4703-BE46-FA62DA05BA8F}" srcOrd="2" destOrd="0" parTransId="{68AD92F8-72F9-46EB-BF46-D65C2BADA857}" sibTransId="{851CF528-2C03-422D-855E-C8EE4BCDC168}"/>
    <dgm:cxn modelId="{DE2830B9-1B7A-4705-B6C1-5C2F4613E650}" type="presOf" srcId="{63D524AF-1BA6-42CC-88D1-E7C1EE3CC0C3}" destId="{E791BAE1-DEA4-4308-BD4C-87E47EA16F59}" srcOrd="0" destOrd="9" presId="urn:microsoft.com/office/officeart/2005/8/layout/hList1"/>
    <dgm:cxn modelId="{95639A28-FF88-4A60-B1D7-BB571C81AD43}" type="presOf" srcId="{4023E972-64A7-45CD-8326-E4F66FF6F8C4}" destId="{E791BAE1-DEA4-4308-BD4C-87E47EA16F59}" srcOrd="0" destOrd="8" presId="urn:microsoft.com/office/officeart/2005/8/layout/hList1"/>
    <dgm:cxn modelId="{7AA19476-5456-419E-B281-F882951A3066}" srcId="{2D6E8891-3F8B-4538-9410-9A5CC4C542AF}" destId="{07B95E8B-3B32-4D0E-99CA-1015F6A28310}" srcOrd="6" destOrd="0" parTransId="{CCCEFA48-D9C1-4D3D-B2E5-6CFBD163E3FE}" sibTransId="{24CC81D2-DD15-4034-871D-817ACEB9FA3B}"/>
    <dgm:cxn modelId="{24941FEF-003A-487A-838D-EF7F12CC0D38}" srcId="{2D6E8891-3F8B-4538-9410-9A5CC4C542AF}" destId="{12F8D2C6-887D-480F-971C-2DC3A593F22A}" srcOrd="5" destOrd="0" parTransId="{F1C72F7F-BCDB-4DEE-8952-3E0A3AB9805E}" sibTransId="{702E00A5-BB49-4633-BAB2-FAB8476ABF09}"/>
    <dgm:cxn modelId="{B2A3E1E9-E537-4120-A73D-EE6642177591}" type="presOf" srcId="{2D6E8891-3F8B-4538-9410-9A5CC4C542AF}" destId="{71E0AFBA-28E8-4D4B-8BA3-6504D51B9EC6}" srcOrd="0" destOrd="0" presId="urn:microsoft.com/office/officeart/2005/8/layout/hList1"/>
    <dgm:cxn modelId="{9B4026B4-0FE7-4F84-B196-3CFB9ED5ECC7}" srcId="{2D6E8891-3F8B-4538-9410-9A5CC4C542AF}" destId="{315BB17E-7FAB-44BA-9EB3-46301904CB4D}" srcOrd="3" destOrd="0" parTransId="{E130EE08-3C39-4824-AF37-4854B7DD3799}" sibTransId="{98B2CAFB-DF76-43B2-A251-7BF45946B0C7}"/>
    <dgm:cxn modelId="{0B45DAD2-C013-4A0D-9946-235B08D88B19}" type="presOf" srcId="{C097C0CD-E108-437F-A6E5-251170D574D3}" destId="{E791BAE1-DEA4-4308-BD4C-87E47EA16F59}" srcOrd="0" destOrd="5" presId="urn:microsoft.com/office/officeart/2005/8/layout/hList1"/>
    <dgm:cxn modelId="{CD954ECD-7A47-477A-92D6-2A6C8482EA59}" srcId="{B1044594-A2FF-48A2-A629-9745939BE4A6}" destId="{2B18B397-58ED-49E4-AC12-0D2D8438DCE2}" srcOrd="1" destOrd="0" parTransId="{DB8F9AED-D093-44C3-8FB7-A04B0D9D332D}" sibTransId="{E8734DD5-A9A3-448F-990F-714476379D24}"/>
    <dgm:cxn modelId="{5ED42270-EAFE-429C-9AD6-0CC70B9B397B}" srcId="{2B18B397-58ED-49E4-AC12-0D2D8438DCE2}" destId="{577D3F86-D6B0-4884-928D-B04C92FD5F7B}" srcOrd="7" destOrd="0" parTransId="{4DABE2D3-8832-456C-9183-E87F9639D007}" sibTransId="{61F29032-4195-4544-829F-1BAA991D266B}"/>
    <dgm:cxn modelId="{C35549C8-ABA5-49B6-A3F2-DB29ED779AB7}" type="presOf" srcId="{12F8D2C6-887D-480F-971C-2DC3A593F22A}" destId="{63FA6C92-5900-4B0D-A306-BC003ADD968E}" srcOrd="0" destOrd="5" presId="urn:microsoft.com/office/officeart/2005/8/layout/hList1"/>
    <dgm:cxn modelId="{42D611BE-EB70-4D26-A961-8371A96C9199}" srcId="{2B18B397-58ED-49E4-AC12-0D2D8438DCE2}" destId="{B145BBB6-5D15-42E9-970E-1C7ADB4F6ECF}" srcOrd="4" destOrd="0" parTransId="{988AE278-3ED9-4818-9584-57914C82B5B2}" sibTransId="{E02FD52A-5607-419C-A13F-C09497176796}"/>
    <dgm:cxn modelId="{B7A69D18-5B78-4B7E-9CEA-607B52017C29}" srcId="{2B18B397-58ED-49E4-AC12-0D2D8438DCE2}" destId="{C097C0CD-E108-437F-A6E5-251170D574D3}" srcOrd="5" destOrd="0" parTransId="{FB600C14-9518-47E3-A231-3AD7783F7E83}" sibTransId="{8DE6AAE5-4D1B-4DB3-888A-F1AEAA31D208}"/>
    <dgm:cxn modelId="{FBF49AA5-2E89-4EF4-9D89-9D2A3348931C}" srcId="{2B18B397-58ED-49E4-AC12-0D2D8438DCE2}" destId="{92B6B45B-DB0F-4585-9030-F065DA6A4C9C}" srcOrd="10" destOrd="0" parTransId="{BC7491B9-9B45-4536-9F43-D07C65C6713D}" sibTransId="{9C56C388-2D82-41F1-B624-3ED2610B6045}"/>
    <dgm:cxn modelId="{F9FE30C3-5F91-4313-B91E-D934B8A47358}" type="presOf" srcId="{AEDAA95A-2D32-4D91-852C-4170B3E2F313}" destId="{63FA6C92-5900-4B0D-A306-BC003ADD968E}" srcOrd="0" destOrd="4" presId="urn:microsoft.com/office/officeart/2005/8/layout/hList1"/>
    <dgm:cxn modelId="{6CC475FF-8EFC-437E-95D9-DD4C670A4E95}" srcId="{2B18B397-58ED-49E4-AC12-0D2D8438DCE2}" destId="{4023E972-64A7-45CD-8326-E4F66FF6F8C4}" srcOrd="8" destOrd="0" parTransId="{496F80F9-FB09-4650-A394-560A169B566D}" sibTransId="{3070AB31-6C39-440D-A4E3-864BCB1D7A93}"/>
    <dgm:cxn modelId="{B3C7D8EB-8957-4A3E-ADEB-0110931A82C4}" type="presParOf" srcId="{E367D5F7-59CE-43F9-A995-CAE3EF73984C}" destId="{7420E6EC-1507-40BA-BBEE-DE7EADDFAE6F}" srcOrd="0" destOrd="0" presId="urn:microsoft.com/office/officeart/2005/8/layout/hList1"/>
    <dgm:cxn modelId="{31FCC034-012F-4475-ADF2-CEE83C2AA043}" type="presParOf" srcId="{7420E6EC-1507-40BA-BBEE-DE7EADDFAE6F}" destId="{71E0AFBA-28E8-4D4B-8BA3-6504D51B9EC6}" srcOrd="0" destOrd="0" presId="urn:microsoft.com/office/officeart/2005/8/layout/hList1"/>
    <dgm:cxn modelId="{193E8D85-372C-490E-B88D-97186F93EE8F}" type="presParOf" srcId="{7420E6EC-1507-40BA-BBEE-DE7EADDFAE6F}" destId="{63FA6C92-5900-4B0D-A306-BC003ADD968E}" srcOrd="1" destOrd="0" presId="urn:microsoft.com/office/officeart/2005/8/layout/hList1"/>
    <dgm:cxn modelId="{2A708A16-17C2-4772-89A6-79276D69E7F0}" type="presParOf" srcId="{E367D5F7-59CE-43F9-A995-CAE3EF73984C}" destId="{D4845004-B06B-4685-95F4-9F02E0691925}" srcOrd="1" destOrd="0" presId="urn:microsoft.com/office/officeart/2005/8/layout/hList1"/>
    <dgm:cxn modelId="{007B7A8C-85F5-4BBD-9A17-B574AAEE63CD}" type="presParOf" srcId="{E367D5F7-59CE-43F9-A995-CAE3EF73984C}" destId="{A8E4C6BA-9068-4C8D-A571-F52E51E1273D}" srcOrd="2" destOrd="0" presId="urn:microsoft.com/office/officeart/2005/8/layout/hList1"/>
    <dgm:cxn modelId="{F361CC81-14C2-4296-8935-48EF1D20986B}" type="presParOf" srcId="{A8E4C6BA-9068-4C8D-A571-F52E51E1273D}" destId="{8FE56C82-E4AC-41CC-8802-9CED08E8C059}" srcOrd="0" destOrd="0" presId="urn:microsoft.com/office/officeart/2005/8/layout/hList1"/>
    <dgm:cxn modelId="{3C5528C3-5AE8-4E45-BF3A-12E5402227E7}" type="presParOf" srcId="{A8E4C6BA-9068-4C8D-A571-F52E51E1273D}" destId="{E791BAE1-DEA4-4308-BD4C-87E47EA16F59}"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32593D91-76AC-489A-8DD7-4E25B7BB43B8}" type="doc">
      <dgm:prSet loTypeId="urn:microsoft.com/office/officeart/2005/8/layout/list1" loCatId="list" qsTypeId="urn:microsoft.com/office/officeart/2005/8/quickstyle/simple1" qsCatId="simple" csTypeId="urn:microsoft.com/office/officeart/2005/8/colors/colorful5" csCatId="colorful" phldr="1"/>
      <dgm:spPr/>
      <dgm:t>
        <a:bodyPr/>
        <a:lstStyle/>
        <a:p>
          <a:endParaRPr lang="en-US"/>
        </a:p>
      </dgm:t>
    </dgm:pt>
    <dgm:pt modelId="{30767D9A-6592-490D-8AFE-DE1D6DC231B4}">
      <dgm:prSet/>
      <dgm:spPr/>
      <dgm:t>
        <a:bodyPr/>
        <a:lstStyle/>
        <a:p>
          <a:r>
            <a:rPr lang="es-AR" noProof="0" dirty="0" smtClean="0">
              <a:effectLst>
                <a:outerShdw blurRad="38100" dist="38100" dir="2700000" algn="tl">
                  <a:srgbClr val="000000">
                    <a:alpha val="43137"/>
                  </a:srgbClr>
                </a:outerShdw>
              </a:effectLst>
            </a:rPr>
            <a:t>Formularios de presentación en línea</a:t>
          </a:r>
          <a:endParaRPr lang="es-AR" noProof="0" dirty="0">
            <a:effectLst>
              <a:outerShdw blurRad="38100" dist="38100" dir="2700000" algn="tl">
                <a:srgbClr val="000000">
                  <a:alpha val="43137"/>
                </a:srgbClr>
              </a:outerShdw>
            </a:effectLst>
          </a:endParaRPr>
        </a:p>
      </dgm:t>
    </dgm:pt>
    <dgm:pt modelId="{7DF2B2E2-BAB6-44DC-B961-29523F426303}" type="parTrans" cxnId="{0FCD66E8-E283-4A07-9DD5-6333EBE7B848}">
      <dgm:prSet/>
      <dgm:spPr/>
      <dgm:t>
        <a:bodyPr/>
        <a:lstStyle/>
        <a:p>
          <a:endParaRPr lang="en-US"/>
        </a:p>
      </dgm:t>
    </dgm:pt>
    <dgm:pt modelId="{5BC26929-6069-42F3-AC77-52CF3EC56121}" type="sibTrans" cxnId="{0FCD66E8-E283-4A07-9DD5-6333EBE7B848}">
      <dgm:prSet/>
      <dgm:spPr/>
      <dgm:t>
        <a:bodyPr/>
        <a:lstStyle/>
        <a:p>
          <a:endParaRPr lang="en-US"/>
        </a:p>
      </dgm:t>
    </dgm:pt>
    <dgm:pt modelId="{92E86200-4A81-4C4E-BB0E-70E09CD7A1F8}">
      <dgm:prSet/>
      <dgm:spPr/>
      <dgm:t>
        <a:bodyPr/>
        <a:lstStyle/>
        <a:p>
          <a:r>
            <a:rPr lang="en-US" dirty="0">
              <a:hlinkClick xmlns:r="http://schemas.openxmlformats.org/officeDocument/2006/relationships" r:id="rId1"/>
            </a:rPr>
            <a:t>Submission form for topics for Standards and Implementation</a:t>
          </a:r>
          <a:endParaRPr lang="en-US" dirty="0"/>
        </a:p>
      </dgm:t>
    </dgm:pt>
    <dgm:pt modelId="{53DC8BD0-6C72-43AB-9214-53D43878EA0A}" type="parTrans" cxnId="{94ED4E44-3590-4172-AF95-EBF5FB070189}">
      <dgm:prSet/>
      <dgm:spPr/>
      <dgm:t>
        <a:bodyPr/>
        <a:lstStyle/>
        <a:p>
          <a:endParaRPr lang="en-US"/>
        </a:p>
      </dgm:t>
    </dgm:pt>
    <dgm:pt modelId="{33A3A6AC-4318-41AF-BE00-2801E26E7E27}" type="sibTrans" cxnId="{94ED4E44-3590-4172-AF95-EBF5FB070189}">
      <dgm:prSet/>
      <dgm:spPr/>
      <dgm:t>
        <a:bodyPr/>
        <a:lstStyle/>
        <a:p>
          <a:endParaRPr lang="en-US"/>
        </a:p>
      </dgm:t>
    </dgm:pt>
    <dgm:pt modelId="{1A301AE8-73B9-4DEA-8787-32750B371D2E}">
      <dgm:prSet/>
      <dgm:spPr/>
      <dgm:t>
        <a:bodyPr/>
        <a:lstStyle/>
        <a:p>
          <a:r>
            <a:rPr lang="en-US" dirty="0">
              <a:hlinkClick xmlns:r="http://schemas.openxmlformats.org/officeDocument/2006/relationships" r:id="rId2"/>
            </a:rPr>
            <a:t>Draft specification form for proposed standards</a:t>
          </a:r>
          <a:endParaRPr lang="en-US" dirty="0"/>
        </a:p>
      </dgm:t>
    </dgm:pt>
    <dgm:pt modelId="{E7EA751F-8BCA-4F9A-9D05-4A4030DF8219}" type="parTrans" cxnId="{E405584E-AD52-4213-A1EF-32110413E72A}">
      <dgm:prSet/>
      <dgm:spPr/>
      <dgm:t>
        <a:bodyPr/>
        <a:lstStyle/>
        <a:p>
          <a:endParaRPr lang="en-US"/>
        </a:p>
      </dgm:t>
    </dgm:pt>
    <dgm:pt modelId="{156C8169-F022-426A-9E2F-799ED2813D27}" type="sibTrans" cxnId="{E405584E-AD52-4213-A1EF-32110413E72A}">
      <dgm:prSet/>
      <dgm:spPr/>
      <dgm:t>
        <a:bodyPr/>
        <a:lstStyle/>
        <a:p>
          <a:endParaRPr lang="en-US"/>
        </a:p>
      </dgm:t>
    </dgm:pt>
    <dgm:pt modelId="{2FD0CD08-60C5-4137-8838-EE33EAFF0F66}">
      <dgm:prSet/>
      <dgm:spPr/>
      <dgm:t>
        <a:bodyPr/>
        <a:lstStyle/>
        <a:p>
          <a:r>
            <a:rPr lang="en-US" dirty="0">
              <a:hlinkClick xmlns:r="http://schemas.openxmlformats.org/officeDocument/2006/relationships" r:id="rId3"/>
            </a:rPr>
            <a:t>Draft specification form for proposed IPPC guides and training materials</a:t>
          </a:r>
          <a:endParaRPr lang="en-US" dirty="0"/>
        </a:p>
      </dgm:t>
    </dgm:pt>
    <dgm:pt modelId="{2AC04D0C-8B84-465C-BA72-E08ECAF7CDEF}" type="parTrans" cxnId="{CB3FC62C-C872-452B-8C28-0FC7DFB1EC20}">
      <dgm:prSet/>
      <dgm:spPr/>
      <dgm:t>
        <a:bodyPr/>
        <a:lstStyle/>
        <a:p>
          <a:endParaRPr lang="en-US"/>
        </a:p>
      </dgm:t>
    </dgm:pt>
    <dgm:pt modelId="{3F557802-73E4-464B-9A00-B497A219E5AC}" type="sibTrans" cxnId="{CB3FC62C-C872-452B-8C28-0FC7DFB1EC20}">
      <dgm:prSet/>
      <dgm:spPr/>
      <dgm:t>
        <a:bodyPr/>
        <a:lstStyle/>
        <a:p>
          <a:endParaRPr lang="en-US"/>
        </a:p>
      </dgm:t>
    </dgm:pt>
    <dgm:pt modelId="{E08B3905-2C98-46B5-97FE-11526A904E15}">
      <dgm:prSet/>
      <dgm:spPr/>
      <dgm:t>
        <a:bodyPr/>
        <a:lstStyle/>
        <a:p>
          <a:r>
            <a:rPr lang="en-US" dirty="0">
              <a:hlinkClick xmlns:r="http://schemas.openxmlformats.org/officeDocument/2006/relationships" r:id="rId4"/>
            </a:rPr>
            <a:t>Submission form for DPs for Regulated Pests (Annexes to ISPM 27)</a:t>
          </a:r>
          <a:endParaRPr lang="en-US" dirty="0"/>
        </a:p>
      </dgm:t>
    </dgm:pt>
    <dgm:pt modelId="{291DCE15-CD7F-43C9-8604-7FD260A53DD7}" type="parTrans" cxnId="{69485DD1-DA41-4E25-A807-C090005159CC}">
      <dgm:prSet/>
      <dgm:spPr/>
      <dgm:t>
        <a:bodyPr/>
        <a:lstStyle/>
        <a:p>
          <a:endParaRPr lang="en-US"/>
        </a:p>
      </dgm:t>
    </dgm:pt>
    <dgm:pt modelId="{4667A5E1-B30A-48C9-BE51-5E2CD1C592DD}" type="sibTrans" cxnId="{69485DD1-DA41-4E25-A807-C090005159CC}">
      <dgm:prSet/>
      <dgm:spPr/>
      <dgm:t>
        <a:bodyPr/>
        <a:lstStyle/>
        <a:p>
          <a:endParaRPr lang="en-US"/>
        </a:p>
      </dgm:t>
    </dgm:pt>
    <dgm:pt modelId="{D86E2096-CA3C-46A6-B96C-780E71516472}" type="pres">
      <dgm:prSet presAssocID="{32593D91-76AC-489A-8DD7-4E25B7BB43B8}" presName="linear" presStyleCnt="0">
        <dgm:presLayoutVars>
          <dgm:dir/>
          <dgm:animLvl val="lvl"/>
          <dgm:resizeHandles val="exact"/>
        </dgm:presLayoutVars>
      </dgm:prSet>
      <dgm:spPr/>
      <dgm:t>
        <a:bodyPr/>
        <a:lstStyle/>
        <a:p>
          <a:endParaRPr lang="es-AR"/>
        </a:p>
      </dgm:t>
    </dgm:pt>
    <dgm:pt modelId="{30E00186-FD74-4DBD-9A62-5CA0D22EB9B6}" type="pres">
      <dgm:prSet presAssocID="{30767D9A-6592-490D-8AFE-DE1D6DC231B4}" presName="parentLin" presStyleCnt="0"/>
      <dgm:spPr/>
    </dgm:pt>
    <dgm:pt modelId="{FE9D59A6-33A0-4DD2-9065-D77BC1966D8E}" type="pres">
      <dgm:prSet presAssocID="{30767D9A-6592-490D-8AFE-DE1D6DC231B4}" presName="parentLeftMargin" presStyleLbl="node1" presStyleIdx="0" presStyleCnt="1"/>
      <dgm:spPr/>
      <dgm:t>
        <a:bodyPr/>
        <a:lstStyle/>
        <a:p>
          <a:endParaRPr lang="es-AR"/>
        </a:p>
      </dgm:t>
    </dgm:pt>
    <dgm:pt modelId="{D59F15D9-7683-429E-84A8-0793FDE6D5E2}" type="pres">
      <dgm:prSet presAssocID="{30767D9A-6592-490D-8AFE-DE1D6DC231B4}" presName="parentText" presStyleLbl="node1" presStyleIdx="0" presStyleCnt="1">
        <dgm:presLayoutVars>
          <dgm:chMax val="0"/>
          <dgm:bulletEnabled val="1"/>
        </dgm:presLayoutVars>
      </dgm:prSet>
      <dgm:spPr/>
      <dgm:t>
        <a:bodyPr/>
        <a:lstStyle/>
        <a:p>
          <a:endParaRPr lang="es-AR"/>
        </a:p>
      </dgm:t>
    </dgm:pt>
    <dgm:pt modelId="{0F22617F-2466-4F41-894C-E81388657128}" type="pres">
      <dgm:prSet presAssocID="{30767D9A-6592-490D-8AFE-DE1D6DC231B4}" presName="negativeSpace" presStyleCnt="0"/>
      <dgm:spPr/>
    </dgm:pt>
    <dgm:pt modelId="{9B9F7BA5-E78A-437B-A4EA-F295D04FB534}" type="pres">
      <dgm:prSet presAssocID="{30767D9A-6592-490D-8AFE-DE1D6DC231B4}" presName="childText" presStyleLbl="conFgAcc1" presStyleIdx="0" presStyleCnt="1">
        <dgm:presLayoutVars>
          <dgm:bulletEnabled val="1"/>
        </dgm:presLayoutVars>
      </dgm:prSet>
      <dgm:spPr/>
      <dgm:t>
        <a:bodyPr/>
        <a:lstStyle/>
        <a:p>
          <a:endParaRPr lang="es-AR"/>
        </a:p>
      </dgm:t>
    </dgm:pt>
  </dgm:ptLst>
  <dgm:cxnLst>
    <dgm:cxn modelId="{55784C61-1E33-4E7B-A6C5-B43143DC16D9}" type="presOf" srcId="{92E86200-4A81-4C4E-BB0E-70E09CD7A1F8}" destId="{9B9F7BA5-E78A-437B-A4EA-F295D04FB534}" srcOrd="0" destOrd="0" presId="urn:microsoft.com/office/officeart/2005/8/layout/list1"/>
    <dgm:cxn modelId="{2C39776F-F29D-4E79-9AEC-BB73B47DFC8D}" type="presOf" srcId="{E08B3905-2C98-46B5-97FE-11526A904E15}" destId="{9B9F7BA5-E78A-437B-A4EA-F295D04FB534}" srcOrd="0" destOrd="3" presId="urn:microsoft.com/office/officeart/2005/8/layout/list1"/>
    <dgm:cxn modelId="{94ED4E44-3590-4172-AF95-EBF5FB070189}" srcId="{30767D9A-6592-490D-8AFE-DE1D6DC231B4}" destId="{92E86200-4A81-4C4E-BB0E-70E09CD7A1F8}" srcOrd="0" destOrd="0" parTransId="{53DC8BD0-6C72-43AB-9214-53D43878EA0A}" sibTransId="{33A3A6AC-4318-41AF-BE00-2801E26E7E27}"/>
    <dgm:cxn modelId="{1745A9B5-1993-4F0A-B1E4-964EE9BE12E5}" type="presOf" srcId="{30767D9A-6592-490D-8AFE-DE1D6DC231B4}" destId="{D59F15D9-7683-429E-84A8-0793FDE6D5E2}" srcOrd="1" destOrd="0" presId="urn:microsoft.com/office/officeart/2005/8/layout/list1"/>
    <dgm:cxn modelId="{7AA535BA-F2F0-420D-A61E-AFF776189DE1}" type="presOf" srcId="{1A301AE8-73B9-4DEA-8787-32750B371D2E}" destId="{9B9F7BA5-E78A-437B-A4EA-F295D04FB534}" srcOrd="0" destOrd="1" presId="urn:microsoft.com/office/officeart/2005/8/layout/list1"/>
    <dgm:cxn modelId="{46DCA21C-2191-4121-86FF-BA25800389CD}" type="presOf" srcId="{30767D9A-6592-490D-8AFE-DE1D6DC231B4}" destId="{FE9D59A6-33A0-4DD2-9065-D77BC1966D8E}" srcOrd="0" destOrd="0" presId="urn:microsoft.com/office/officeart/2005/8/layout/list1"/>
    <dgm:cxn modelId="{B92EC884-4A3F-4AFD-A4FD-885F5AA20C63}" type="presOf" srcId="{2FD0CD08-60C5-4137-8838-EE33EAFF0F66}" destId="{9B9F7BA5-E78A-437B-A4EA-F295D04FB534}" srcOrd="0" destOrd="2" presId="urn:microsoft.com/office/officeart/2005/8/layout/list1"/>
    <dgm:cxn modelId="{69485DD1-DA41-4E25-A807-C090005159CC}" srcId="{30767D9A-6592-490D-8AFE-DE1D6DC231B4}" destId="{E08B3905-2C98-46B5-97FE-11526A904E15}" srcOrd="3" destOrd="0" parTransId="{291DCE15-CD7F-43C9-8604-7FD260A53DD7}" sibTransId="{4667A5E1-B30A-48C9-BE51-5E2CD1C592DD}"/>
    <dgm:cxn modelId="{E405584E-AD52-4213-A1EF-32110413E72A}" srcId="{30767D9A-6592-490D-8AFE-DE1D6DC231B4}" destId="{1A301AE8-73B9-4DEA-8787-32750B371D2E}" srcOrd="1" destOrd="0" parTransId="{E7EA751F-8BCA-4F9A-9D05-4A4030DF8219}" sibTransId="{156C8169-F022-426A-9E2F-799ED2813D27}"/>
    <dgm:cxn modelId="{3D4085BB-651F-4888-B858-3B5EEEA4B209}" type="presOf" srcId="{32593D91-76AC-489A-8DD7-4E25B7BB43B8}" destId="{D86E2096-CA3C-46A6-B96C-780E71516472}" srcOrd="0" destOrd="0" presId="urn:microsoft.com/office/officeart/2005/8/layout/list1"/>
    <dgm:cxn modelId="{CB3FC62C-C872-452B-8C28-0FC7DFB1EC20}" srcId="{30767D9A-6592-490D-8AFE-DE1D6DC231B4}" destId="{2FD0CD08-60C5-4137-8838-EE33EAFF0F66}" srcOrd="2" destOrd="0" parTransId="{2AC04D0C-8B84-465C-BA72-E08ECAF7CDEF}" sibTransId="{3F557802-73E4-464B-9A00-B497A219E5AC}"/>
    <dgm:cxn modelId="{0FCD66E8-E283-4A07-9DD5-6333EBE7B848}" srcId="{32593D91-76AC-489A-8DD7-4E25B7BB43B8}" destId="{30767D9A-6592-490D-8AFE-DE1D6DC231B4}" srcOrd="0" destOrd="0" parTransId="{7DF2B2E2-BAB6-44DC-B961-29523F426303}" sibTransId="{5BC26929-6069-42F3-AC77-52CF3EC56121}"/>
    <dgm:cxn modelId="{5B2592E6-3794-402A-BA3F-C7D3E62B085D}" type="presParOf" srcId="{D86E2096-CA3C-46A6-B96C-780E71516472}" destId="{30E00186-FD74-4DBD-9A62-5CA0D22EB9B6}" srcOrd="0" destOrd="0" presId="urn:microsoft.com/office/officeart/2005/8/layout/list1"/>
    <dgm:cxn modelId="{E781FF10-F049-4502-8422-02FE612C0DAE}" type="presParOf" srcId="{30E00186-FD74-4DBD-9A62-5CA0D22EB9B6}" destId="{FE9D59A6-33A0-4DD2-9065-D77BC1966D8E}" srcOrd="0" destOrd="0" presId="urn:microsoft.com/office/officeart/2005/8/layout/list1"/>
    <dgm:cxn modelId="{62880416-7D9A-4B7F-84A3-E2DA9F6CB750}" type="presParOf" srcId="{30E00186-FD74-4DBD-9A62-5CA0D22EB9B6}" destId="{D59F15D9-7683-429E-84A8-0793FDE6D5E2}" srcOrd="1" destOrd="0" presId="urn:microsoft.com/office/officeart/2005/8/layout/list1"/>
    <dgm:cxn modelId="{534C4E87-9314-4441-8BA5-92A81FD73396}" type="presParOf" srcId="{D86E2096-CA3C-46A6-B96C-780E71516472}" destId="{0F22617F-2466-4F41-894C-E81388657128}" srcOrd="1" destOrd="0" presId="urn:microsoft.com/office/officeart/2005/8/layout/list1"/>
    <dgm:cxn modelId="{2C1F3870-52AC-4035-9667-AAF3B826893C}" type="presParOf" srcId="{D86E2096-CA3C-46A6-B96C-780E71516472}" destId="{9B9F7BA5-E78A-437B-A4EA-F295D04FB534}"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32593D91-76AC-489A-8DD7-4E25B7BB43B8}"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30767D9A-6592-490D-8AFE-DE1D6DC231B4}">
      <dgm:prSet/>
      <dgm:spPr/>
      <dgm:t>
        <a:bodyPr/>
        <a:lstStyle/>
        <a:p>
          <a:r>
            <a:rPr lang="es-AR" b="1" i="0" noProof="0" dirty="0" smtClean="0">
              <a:effectLst>
                <a:outerShdw blurRad="38100" dist="38100" dir="2700000" algn="tl">
                  <a:srgbClr val="000000">
                    <a:alpha val="43137"/>
                  </a:srgbClr>
                </a:outerShdw>
              </a:effectLst>
            </a:rPr>
            <a:t>Paginas IPP y FAO</a:t>
          </a:r>
          <a:endParaRPr lang="es-AR" noProof="0" dirty="0">
            <a:effectLst>
              <a:outerShdw blurRad="38100" dist="38100" dir="2700000" algn="tl">
                <a:srgbClr val="000000">
                  <a:alpha val="43137"/>
                </a:srgbClr>
              </a:outerShdw>
            </a:effectLst>
          </a:endParaRPr>
        </a:p>
      </dgm:t>
    </dgm:pt>
    <dgm:pt modelId="{7DF2B2E2-BAB6-44DC-B961-29523F426303}" type="parTrans" cxnId="{0FCD66E8-E283-4A07-9DD5-6333EBE7B848}">
      <dgm:prSet/>
      <dgm:spPr/>
      <dgm:t>
        <a:bodyPr/>
        <a:lstStyle/>
        <a:p>
          <a:endParaRPr lang="en-US"/>
        </a:p>
      </dgm:t>
    </dgm:pt>
    <dgm:pt modelId="{5BC26929-6069-42F3-AC77-52CF3EC56121}" type="sibTrans" cxnId="{0FCD66E8-E283-4A07-9DD5-6333EBE7B848}">
      <dgm:prSet/>
      <dgm:spPr/>
      <dgm:t>
        <a:bodyPr/>
        <a:lstStyle/>
        <a:p>
          <a:endParaRPr lang="en-US"/>
        </a:p>
      </dgm:t>
    </dgm:pt>
    <dgm:pt modelId="{92E86200-4A81-4C4E-BB0E-70E09CD7A1F8}">
      <dgm:prSet/>
      <dgm:spPr/>
      <dgm:t>
        <a:bodyPr/>
        <a:lstStyle/>
        <a:p>
          <a:r>
            <a:rPr lang="en-US" dirty="0">
              <a:hlinkClick xmlns:r="http://schemas.openxmlformats.org/officeDocument/2006/relationships" r:id="rId1"/>
            </a:rPr>
            <a:t>Call for Topics: Standards and Implementation</a:t>
          </a:r>
          <a:endParaRPr lang="en-US" dirty="0"/>
        </a:p>
      </dgm:t>
    </dgm:pt>
    <dgm:pt modelId="{53DC8BD0-6C72-43AB-9214-53D43878EA0A}" type="parTrans" cxnId="{94ED4E44-3590-4172-AF95-EBF5FB070189}">
      <dgm:prSet/>
      <dgm:spPr/>
      <dgm:t>
        <a:bodyPr/>
        <a:lstStyle/>
        <a:p>
          <a:endParaRPr lang="en-US"/>
        </a:p>
      </dgm:t>
    </dgm:pt>
    <dgm:pt modelId="{33A3A6AC-4318-41AF-BE00-2801E26E7E27}" type="sibTrans" cxnId="{94ED4E44-3590-4172-AF95-EBF5FB070189}">
      <dgm:prSet/>
      <dgm:spPr/>
      <dgm:t>
        <a:bodyPr/>
        <a:lstStyle/>
        <a:p>
          <a:endParaRPr lang="en-US"/>
        </a:p>
      </dgm:t>
    </dgm:pt>
    <dgm:pt modelId="{BA1C804E-DB41-4997-8A26-6E3A6E548436}">
      <dgm:prSet/>
      <dgm:spPr/>
      <dgm:t>
        <a:bodyPr/>
        <a:lstStyle/>
        <a:p>
          <a:r>
            <a:rPr lang="en-US" dirty="0">
              <a:hlinkClick xmlns:r="http://schemas.openxmlformats.org/officeDocument/2006/relationships" r:id="rId2"/>
            </a:rPr>
            <a:t>Task Force on Topics</a:t>
          </a:r>
          <a:endParaRPr lang="en-US" dirty="0"/>
        </a:p>
      </dgm:t>
    </dgm:pt>
    <dgm:pt modelId="{1DF97B7D-607B-4A95-8D6C-A592F2977525}" type="parTrans" cxnId="{2553ACB4-844B-4FE3-90A6-F1FF0DB7A8DD}">
      <dgm:prSet/>
      <dgm:spPr/>
      <dgm:t>
        <a:bodyPr/>
        <a:lstStyle/>
        <a:p>
          <a:endParaRPr lang="en-US"/>
        </a:p>
      </dgm:t>
    </dgm:pt>
    <dgm:pt modelId="{2481E805-A000-4B89-B659-D1E25F7C6E93}" type="sibTrans" cxnId="{2553ACB4-844B-4FE3-90A6-F1FF0DB7A8DD}">
      <dgm:prSet/>
      <dgm:spPr/>
      <dgm:t>
        <a:bodyPr/>
        <a:lstStyle/>
        <a:p>
          <a:endParaRPr lang="en-US"/>
        </a:p>
      </dgm:t>
    </dgm:pt>
    <dgm:pt modelId="{D406E2C3-DE69-484D-AD0C-0AD6514937F4}">
      <dgm:prSet/>
      <dgm:spPr/>
      <dgm:t>
        <a:bodyPr/>
        <a:lstStyle/>
        <a:p>
          <a:r>
            <a:rPr lang="en-US" dirty="0">
              <a:hlinkClick xmlns:r="http://schemas.openxmlformats.org/officeDocument/2006/relationships" r:id="rId3"/>
            </a:rPr>
            <a:t>Framework for Standards and Implementation</a:t>
          </a:r>
          <a:endParaRPr lang="en-US" dirty="0"/>
        </a:p>
      </dgm:t>
    </dgm:pt>
    <dgm:pt modelId="{8CCC0916-7023-4E02-AEA8-006DEE52391A}" type="parTrans" cxnId="{055D279A-71F1-4D4F-B6B5-E5C6FC7ADE88}">
      <dgm:prSet/>
      <dgm:spPr/>
      <dgm:t>
        <a:bodyPr/>
        <a:lstStyle/>
        <a:p>
          <a:endParaRPr lang="en-US"/>
        </a:p>
      </dgm:t>
    </dgm:pt>
    <dgm:pt modelId="{93380489-53B8-4929-A908-B35F409F2694}" type="sibTrans" cxnId="{055D279A-71F1-4D4F-B6B5-E5C6FC7ADE88}">
      <dgm:prSet/>
      <dgm:spPr/>
      <dgm:t>
        <a:bodyPr/>
        <a:lstStyle/>
        <a:p>
          <a:endParaRPr lang="en-US"/>
        </a:p>
      </dgm:t>
    </dgm:pt>
    <dgm:pt modelId="{17D0C948-EC44-4EB9-9728-C0207D4DF0C5}">
      <dgm:prSet/>
      <dgm:spPr/>
      <dgm:t>
        <a:bodyPr/>
        <a:lstStyle/>
        <a:p>
          <a:r>
            <a:rPr lang="en-US" dirty="0">
              <a:hlinkClick xmlns:r="http://schemas.openxmlformats.org/officeDocument/2006/relationships" r:id="rId4"/>
            </a:rPr>
            <a:t>Criteria for the Justification and Prioritization of Proposed Topics</a:t>
          </a:r>
          <a:endParaRPr lang="en-US" dirty="0"/>
        </a:p>
      </dgm:t>
    </dgm:pt>
    <dgm:pt modelId="{5E0252A8-8E54-4555-9A28-A7AA5929F74F}" type="parTrans" cxnId="{D85D0AEA-1E2F-49B2-9186-514A81FFEA99}">
      <dgm:prSet/>
      <dgm:spPr/>
      <dgm:t>
        <a:bodyPr/>
        <a:lstStyle/>
        <a:p>
          <a:endParaRPr lang="en-US"/>
        </a:p>
      </dgm:t>
    </dgm:pt>
    <dgm:pt modelId="{38DDC6D9-417E-402F-980F-CF16EA804634}" type="sibTrans" cxnId="{D85D0AEA-1E2F-49B2-9186-514A81FFEA99}">
      <dgm:prSet/>
      <dgm:spPr/>
      <dgm:t>
        <a:bodyPr/>
        <a:lstStyle/>
        <a:p>
          <a:endParaRPr lang="en-US"/>
        </a:p>
      </dgm:t>
    </dgm:pt>
    <dgm:pt modelId="{C3A396E5-31CB-4A60-BA4D-CEB19735AB9A}">
      <dgm:prSet/>
      <dgm:spPr/>
      <dgm:t>
        <a:bodyPr/>
        <a:lstStyle/>
        <a:p>
          <a:r>
            <a:rPr lang="en-US" dirty="0">
              <a:hlinkClick xmlns:r="http://schemas.openxmlformats.org/officeDocument/2006/relationships" r:id="rId5"/>
            </a:rPr>
            <a:t>Convention text</a:t>
          </a:r>
          <a:endParaRPr lang="en-US" dirty="0"/>
        </a:p>
      </dgm:t>
    </dgm:pt>
    <dgm:pt modelId="{3C10679D-9D46-4993-8D33-46356DB46715}" type="parTrans" cxnId="{6D895F50-C018-4BAB-9D10-75796336EDAE}">
      <dgm:prSet/>
      <dgm:spPr/>
      <dgm:t>
        <a:bodyPr/>
        <a:lstStyle/>
        <a:p>
          <a:endParaRPr lang="en-US"/>
        </a:p>
      </dgm:t>
    </dgm:pt>
    <dgm:pt modelId="{18A5A374-60AD-48D7-94E8-CFC11C0B20B9}" type="sibTrans" cxnId="{6D895F50-C018-4BAB-9D10-75796336EDAE}">
      <dgm:prSet/>
      <dgm:spPr/>
      <dgm:t>
        <a:bodyPr/>
        <a:lstStyle/>
        <a:p>
          <a:endParaRPr lang="en-US"/>
        </a:p>
      </dgm:t>
    </dgm:pt>
    <dgm:pt modelId="{8FC5D3CA-8EB7-4FE7-AC1D-3F0F504FC799}">
      <dgm:prSet/>
      <dgm:spPr/>
      <dgm:t>
        <a:bodyPr/>
        <a:lstStyle/>
        <a:p>
          <a:r>
            <a:rPr lang="en-US" dirty="0">
              <a:hlinkClick xmlns:r="http://schemas.openxmlformats.org/officeDocument/2006/relationships" r:id="rId6"/>
            </a:rPr>
            <a:t>Strategic Framework for the IPPC 2020–2030</a:t>
          </a:r>
          <a:endParaRPr lang="en-US" dirty="0"/>
        </a:p>
      </dgm:t>
    </dgm:pt>
    <dgm:pt modelId="{70090D36-96F7-4E3D-BE17-CAE951D0FDC9}" type="parTrans" cxnId="{AB60FAB5-2BFB-4EFA-A607-40DF071A5BD0}">
      <dgm:prSet/>
      <dgm:spPr/>
      <dgm:t>
        <a:bodyPr/>
        <a:lstStyle/>
        <a:p>
          <a:endParaRPr lang="en-US"/>
        </a:p>
      </dgm:t>
    </dgm:pt>
    <dgm:pt modelId="{B5C8D2CA-22B5-4363-B597-6168CFDBB1D5}" type="sibTrans" cxnId="{AB60FAB5-2BFB-4EFA-A607-40DF071A5BD0}">
      <dgm:prSet/>
      <dgm:spPr/>
      <dgm:t>
        <a:bodyPr/>
        <a:lstStyle/>
        <a:p>
          <a:endParaRPr lang="en-US"/>
        </a:p>
      </dgm:t>
    </dgm:pt>
    <dgm:pt modelId="{115DD900-71FD-4FB9-AF99-3FF804629096}">
      <dgm:prSet/>
      <dgm:spPr/>
      <dgm:t>
        <a:bodyPr/>
        <a:lstStyle/>
        <a:p>
          <a:r>
            <a:rPr lang="en-US" dirty="0">
              <a:hlinkClick xmlns:r="http://schemas.openxmlformats.org/officeDocument/2006/relationships" r:id="rId7"/>
            </a:rPr>
            <a:t>IPPC Procedure manual for standard setting (2020-2021)</a:t>
          </a:r>
          <a:endParaRPr lang="en-US" dirty="0"/>
        </a:p>
      </dgm:t>
    </dgm:pt>
    <dgm:pt modelId="{9B0D8F3A-12E9-4C83-8DBF-C1657494BD65}" type="parTrans" cxnId="{767DFD1B-C985-4C41-825F-BFB976EC22AA}">
      <dgm:prSet/>
      <dgm:spPr/>
      <dgm:t>
        <a:bodyPr/>
        <a:lstStyle/>
        <a:p>
          <a:endParaRPr lang="en-US"/>
        </a:p>
      </dgm:t>
    </dgm:pt>
    <dgm:pt modelId="{9E0B96CB-B0E7-4C47-BBC1-0D2ACF0CED5F}" type="sibTrans" cxnId="{767DFD1B-C985-4C41-825F-BFB976EC22AA}">
      <dgm:prSet/>
      <dgm:spPr/>
      <dgm:t>
        <a:bodyPr/>
        <a:lstStyle/>
        <a:p>
          <a:endParaRPr lang="en-US"/>
        </a:p>
      </dgm:t>
    </dgm:pt>
    <dgm:pt modelId="{4923E65D-42EF-434F-B923-F3B02C821D11}">
      <dgm:prSet/>
      <dgm:spPr/>
      <dgm:t>
        <a:bodyPr/>
        <a:lstStyle/>
        <a:p>
          <a:r>
            <a:rPr lang="en-US" dirty="0">
              <a:hlinkClick xmlns:r="http://schemas.openxmlformats.org/officeDocument/2006/relationships" r:id="rId8"/>
            </a:rPr>
            <a:t>List of topics for IPPC standards</a:t>
          </a:r>
          <a:endParaRPr lang="en-US" dirty="0"/>
        </a:p>
      </dgm:t>
    </dgm:pt>
    <dgm:pt modelId="{F553699D-8BA8-49CB-8A30-2E394750955F}" type="parTrans" cxnId="{5B39FC7F-F4A3-433D-82FD-9EDE8753399A}">
      <dgm:prSet/>
      <dgm:spPr/>
      <dgm:t>
        <a:bodyPr/>
        <a:lstStyle/>
        <a:p>
          <a:endParaRPr lang="en-US"/>
        </a:p>
      </dgm:t>
    </dgm:pt>
    <dgm:pt modelId="{1237E1B1-8B89-4762-957A-D41DFFE4083F}" type="sibTrans" cxnId="{5B39FC7F-F4A3-433D-82FD-9EDE8753399A}">
      <dgm:prSet/>
      <dgm:spPr/>
      <dgm:t>
        <a:bodyPr/>
        <a:lstStyle/>
        <a:p>
          <a:endParaRPr lang="en-US"/>
        </a:p>
      </dgm:t>
    </dgm:pt>
    <dgm:pt modelId="{372BE54D-7917-4186-AD2D-63BE25E73D98}">
      <dgm:prSet/>
      <dgm:spPr/>
      <dgm:t>
        <a:bodyPr/>
        <a:lstStyle/>
        <a:p>
          <a:r>
            <a:rPr lang="en-US" dirty="0">
              <a:hlinkClick xmlns:r="http://schemas.openxmlformats.org/officeDocument/2006/relationships" r:id="rId9"/>
            </a:rPr>
            <a:t>IPPC Procedure manual for implementation and capacity development</a:t>
          </a:r>
          <a:endParaRPr lang="en-US" dirty="0"/>
        </a:p>
      </dgm:t>
    </dgm:pt>
    <dgm:pt modelId="{9272F6F3-A5B7-435C-B114-ADB94D73DFC8}" type="parTrans" cxnId="{566C67AF-7EEE-4657-903A-523571000FDE}">
      <dgm:prSet/>
      <dgm:spPr/>
      <dgm:t>
        <a:bodyPr/>
        <a:lstStyle/>
        <a:p>
          <a:endParaRPr lang="en-US"/>
        </a:p>
      </dgm:t>
    </dgm:pt>
    <dgm:pt modelId="{79370A7B-93DE-4C6C-8BBD-4401D5C04EA9}" type="sibTrans" cxnId="{566C67AF-7EEE-4657-903A-523571000FDE}">
      <dgm:prSet/>
      <dgm:spPr/>
      <dgm:t>
        <a:bodyPr/>
        <a:lstStyle/>
        <a:p>
          <a:endParaRPr lang="en-US"/>
        </a:p>
      </dgm:t>
    </dgm:pt>
    <dgm:pt modelId="{F68322B2-7B0D-4A95-B0FE-301E5D0FFD4A}">
      <dgm:prSet/>
      <dgm:spPr/>
      <dgm:t>
        <a:bodyPr/>
        <a:lstStyle/>
        <a:p>
          <a:r>
            <a:rPr lang="en-US" dirty="0">
              <a:hlinkClick xmlns:r="http://schemas.openxmlformats.org/officeDocument/2006/relationships" r:id="rId10"/>
            </a:rPr>
            <a:t>List of Implementation and Capacity Development Topics</a:t>
          </a:r>
          <a:endParaRPr lang="en-US" dirty="0"/>
        </a:p>
      </dgm:t>
    </dgm:pt>
    <dgm:pt modelId="{C683FC6A-BD48-4694-99F7-DD4CC105A272}" type="parTrans" cxnId="{35947DFE-C1E6-4FFF-BF31-CCF944CD0197}">
      <dgm:prSet/>
      <dgm:spPr/>
      <dgm:t>
        <a:bodyPr/>
        <a:lstStyle/>
        <a:p>
          <a:endParaRPr lang="en-US"/>
        </a:p>
      </dgm:t>
    </dgm:pt>
    <dgm:pt modelId="{FC7C9F2A-49DE-4B49-BBF6-67F82EDFD897}" type="sibTrans" cxnId="{35947DFE-C1E6-4FFF-BF31-CCF944CD0197}">
      <dgm:prSet/>
      <dgm:spPr/>
      <dgm:t>
        <a:bodyPr/>
        <a:lstStyle/>
        <a:p>
          <a:endParaRPr lang="en-US"/>
        </a:p>
      </dgm:t>
    </dgm:pt>
    <dgm:pt modelId="{D86E2096-CA3C-46A6-B96C-780E71516472}" type="pres">
      <dgm:prSet presAssocID="{32593D91-76AC-489A-8DD7-4E25B7BB43B8}" presName="linear" presStyleCnt="0">
        <dgm:presLayoutVars>
          <dgm:dir/>
          <dgm:animLvl val="lvl"/>
          <dgm:resizeHandles val="exact"/>
        </dgm:presLayoutVars>
      </dgm:prSet>
      <dgm:spPr/>
      <dgm:t>
        <a:bodyPr/>
        <a:lstStyle/>
        <a:p>
          <a:endParaRPr lang="es-AR"/>
        </a:p>
      </dgm:t>
    </dgm:pt>
    <dgm:pt modelId="{30E00186-FD74-4DBD-9A62-5CA0D22EB9B6}" type="pres">
      <dgm:prSet presAssocID="{30767D9A-6592-490D-8AFE-DE1D6DC231B4}" presName="parentLin" presStyleCnt="0"/>
      <dgm:spPr/>
    </dgm:pt>
    <dgm:pt modelId="{FE9D59A6-33A0-4DD2-9065-D77BC1966D8E}" type="pres">
      <dgm:prSet presAssocID="{30767D9A-6592-490D-8AFE-DE1D6DC231B4}" presName="parentLeftMargin" presStyleLbl="node1" presStyleIdx="0" presStyleCnt="1"/>
      <dgm:spPr/>
      <dgm:t>
        <a:bodyPr/>
        <a:lstStyle/>
        <a:p>
          <a:endParaRPr lang="es-AR"/>
        </a:p>
      </dgm:t>
    </dgm:pt>
    <dgm:pt modelId="{D59F15D9-7683-429E-84A8-0793FDE6D5E2}" type="pres">
      <dgm:prSet presAssocID="{30767D9A-6592-490D-8AFE-DE1D6DC231B4}" presName="parentText" presStyleLbl="node1" presStyleIdx="0" presStyleCnt="1">
        <dgm:presLayoutVars>
          <dgm:chMax val="0"/>
          <dgm:bulletEnabled val="1"/>
        </dgm:presLayoutVars>
      </dgm:prSet>
      <dgm:spPr/>
      <dgm:t>
        <a:bodyPr/>
        <a:lstStyle/>
        <a:p>
          <a:endParaRPr lang="es-AR"/>
        </a:p>
      </dgm:t>
    </dgm:pt>
    <dgm:pt modelId="{0F22617F-2466-4F41-894C-E81388657128}" type="pres">
      <dgm:prSet presAssocID="{30767D9A-6592-490D-8AFE-DE1D6DC231B4}" presName="negativeSpace" presStyleCnt="0"/>
      <dgm:spPr/>
    </dgm:pt>
    <dgm:pt modelId="{9B9F7BA5-E78A-437B-A4EA-F295D04FB534}" type="pres">
      <dgm:prSet presAssocID="{30767D9A-6592-490D-8AFE-DE1D6DC231B4}" presName="childText" presStyleLbl="conFgAcc1" presStyleIdx="0" presStyleCnt="1">
        <dgm:presLayoutVars>
          <dgm:bulletEnabled val="1"/>
        </dgm:presLayoutVars>
      </dgm:prSet>
      <dgm:spPr/>
      <dgm:t>
        <a:bodyPr/>
        <a:lstStyle/>
        <a:p>
          <a:endParaRPr lang="es-AR"/>
        </a:p>
      </dgm:t>
    </dgm:pt>
  </dgm:ptLst>
  <dgm:cxnLst>
    <dgm:cxn modelId="{0FCD66E8-E283-4A07-9DD5-6333EBE7B848}" srcId="{32593D91-76AC-489A-8DD7-4E25B7BB43B8}" destId="{30767D9A-6592-490D-8AFE-DE1D6DC231B4}" srcOrd="0" destOrd="0" parTransId="{7DF2B2E2-BAB6-44DC-B961-29523F426303}" sibTransId="{5BC26929-6069-42F3-AC77-52CF3EC56121}"/>
    <dgm:cxn modelId="{5B39FC7F-F4A3-433D-82FD-9EDE8753399A}" srcId="{30767D9A-6592-490D-8AFE-DE1D6DC231B4}" destId="{4923E65D-42EF-434F-B923-F3B02C821D11}" srcOrd="8" destOrd="0" parTransId="{F553699D-8BA8-49CB-8A30-2E394750955F}" sibTransId="{1237E1B1-8B89-4762-957A-D41DFFE4083F}"/>
    <dgm:cxn modelId="{2553ACB4-844B-4FE3-90A6-F1FF0DB7A8DD}" srcId="{30767D9A-6592-490D-8AFE-DE1D6DC231B4}" destId="{BA1C804E-DB41-4997-8A26-6E3A6E548436}" srcOrd="1" destOrd="0" parTransId="{1DF97B7D-607B-4A95-8D6C-A592F2977525}" sibTransId="{2481E805-A000-4B89-B659-D1E25F7C6E93}"/>
    <dgm:cxn modelId="{2E302917-79C6-4E9D-9B91-434EAD6439C3}" type="presOf" srcId="{8FC5D3CA-8EB7-4FE7-AC1D-3F0F504FC799}" destId="{9B9F7BA5-E78A-437B-A4EA-F295D04FB534}" srcOrd="0" destOrd="5" presId="urn:microsoft.com/office/officeart/2005/8/layout/list1"/>
    <dgm:cxn modelId="{BD39B190-6FE4-4778-91E3-31548A70D174}" type="presOf" srcId="{C3A396E5-31CB-4A60-BA4D-CEB19735AB9A}" destId="{9B9F7BA5-E78A-437B-A4EA-F295D04FB534}" srcOrd="0" destOrd="4" presId="urn:microsoft.com/office/officeart/2005/8/layout/list1"/>
    <dgm:cxn modelId="{55784C61-1E33-4E7B-A6C5-B43143DC16D9}" type="presOf" srcId="{92E86200-4A81-4C4E-BB0E-70E09CD7A1F8}" destId="{9B9F7BA5-E78A-437B-A4EA-F295D04FB534}" srcOrd="0" destOrd="0" presId="urn:microsoft.com/office/officeart/2005/8/layout/list1"/>
    <dgm:cxn modelId="{46DCA21C-2191-4121-86FF-BA25800389CD}" type="presOf" srcId="{30767D9A-6592-490D-8AFE-DE1D6DC231B4}" destId="{FE9D59A6-33A0-4DD2-9065-D77BC1966D8E}" srcOrd="0" destOrd="0" presId="urn:microsoft.com/office/officeart/2005/8/layout/list1"/>
    <dgm:cxn modelId="{3F9DB55E-3D93-4CC0-9B1E-A1049C5408FC}" type="presOf" srcId="{372BE54D-7917-4186-AD2D-63BE25E73D98}" destId="{9B9F7BA5-E78A-437B-A4EA-F295D04FB534}" srcOrd="0" destOrd="7" presId="urn:microsoft.com/office/officeart/2005/8/layout/list1"/>
    <dgm:cxn modelId="{FBF0B6D4-A66E-4016-B78E-31E889CBF882}" type="presOf" srcId="{F68322B2-7B0D-4A95-B0FE-301E5D0FFD4A}" destId="{9B9F7BA5-E78A-437B-A4EA-F295D04FB534}" srcOrd="0" destOrd="9" presId="urn:microsoft.com/office/officeart/2005/8/layout/list1"/>
    <dgm:cxn modelId="{DB3DFDBA-78F1-4740-A0FE-055001F8A73C}" type="presOf" srcId="{4923E65D-42EF-434F-B923-F3B02C821D11}" destId="{9B9F7BA5-E78A-437B-A4EA-F295D04FB534}" srcOrd="0" destOrd="8" presId="urn:microsoft.com/office/officeart/2005/8/layout/list1"/>
    <dgm:cxn modelId="{6D895F50-C018-4BAB-9D10-75796336EDAE}" srcId="{30767D9A-6592-490D-8AFE-DE1D6DC231B4}" destId="{C3A396E5-31CB-4A60-BA4D-CEB19735AB9A}" srcOrd="4" destOrd="0" parTransId="{3C10679D-9D46-4993-8D33-46356DB46715}" sibTransId="{18A5A374-60AD-48D7-94E8-CFC11C0B20B9}"/>
    <dgm:cxn modelId="{EFD19845-11D2-4504-A354-10DCF547797C}" type="presOf" srcId="{115DD900-71FD-4FB9-AF99-3FF804629096}" destId="{9B9F7BA5-E78A-437B-A4EA-F295D04FB534}" srcOrd="0" destOrd="6" presId="urn:microsoft.com/office/officeart/2005/8/layout/list1"/>
    <dgm:cxn modelId="{767DFD1B-C985-4C41-825F-BFB976EC22AA}" srcId="{30767D9A-6592-490D-8AFE-DE1D6DC231B4}" destId="{115DD900-71FD-4FB9-AF99-3FF804629096}" srcOrd="6" destOrd="0" parTransId="{9B0D8F3A-12E9-4C83-8DBF-C1657494BD65}" sibTransId="{9E0B96CB-B0E7-4C47-BBC1-0D2ACF0CED5F}"/>
    <dgm:cxn modelId="{94ED4E44-3590-4172-AF95-EBF5FB070189}" srcId="{30767D9A-6592-490D-8AFE-DE1D6DC231B4}" destId="{92E86200-4A81-4C4E-BB0E-70E09CD7A1F8}" srcOrd="0" destOrd="0" parTransId="{53DC8BD0-6C72-43AB-9214-53D43878EA0A}" sibTransId="{33A3A6AC-4318-41AF-BE00-2801E26E7E27}"/>
    <dgm:cxn modelId="{AB60FAB5-2BFB-4EFA-A607-40DF071A5BD0}" srcId="{30767D9A-6592-490D-8AFE-DE1D6DC231B4}" destId="{8FC5D3CA-8EB7-4FE7-AC1D-3F0F504FC799}" srcOrd="5" destOrd="0" parTransId="{70090D36-96F7-4E3D-BE17-CAE951D0FDC9}" sibTransId="{B5C8D2CA-22B5-4363-B597-6168CFDBB1D5}"/>
    <dgm:cxn modelId="{055D279A-71F1-4D4F-B6B5-E5C6FC7ADE88}" srcId="{30767D9A-6592-490D-8AFE-DE1D6DC231B4}" destId="{D406E2C3-DE69-484D-AD0C-0AD6514937F4}" srcOrd="2" destOrd="0" parTransId="{8CCC0916-7023-4E02-AEA8-006DEE52391A}" sibTransId="{93380489-53B8-4929-A908-B35F409F2694}"/>
    <dgm:cxn modelId="{2D32D82E-5511-4DD4-9AFE-63038DE5A973}" type="presOf" srcId="{17D0C948-EC44-4EB9-9728-C0207D4DF0C5}" destId="{9B9F7BA5-E78A-437B-A4EA-F295D04FB534}" srcOrd="0" destOrd="3" presId="urn:microsoft.com/office/officeart/2005/8/layout/list1"/>
    <dgm:cxn modelId="{3D4085BB-651F-4888-B858-3B5EEEA4B209}" type="presOf" srcId="{32593D91-76AC-489A-8DD7-4E25B7BB43B8}" destId="{D86E2096-CA3C-46A6-B96C-780E71516472}" srcOrd="0" destOrd="0" presId="urn:microsoft.com/office/officeart/2005/8/layout/list1"/>
    <dgm:cxn modelId="{CCA8B2DD-0DFE-4FB4-9A37-935B4F608737}" type="presOf" srcId="{D406E2C3-DE69-484D-AD0C-0AD6514937F4}" destId="{9B9F7BA5-E78A-437B-A4EA-F295D04FB534}" srcOrd="0" destOrd="2" presId="urn:microsoft.com/office/officeart/2005/8/layout/list1"/>
    <dgm:cxn modelId="{35947DFE-C1E6-4FFF-BF31-CCF944CD0197}" srcId="{30767D9A-6592-490D-8AFE-DE1D6DC231B4}" destId="{F68322B2-7B0D-4A95-B0FE-301E5D0FFD4A}" srcOrd="9" destOrd="0" parTransId="{C683FC6A-BD48-4694-99F7-DD4CC105A272}" sibTransId="{FC7C9F2A-49DE-4B49-BBF6-67F82EDFD897}"/>
    <dgm:cxn modelId="{1745A9B5-1993-4F0A-B1E4-964EE9BE12E5}" type="presOf" srcId="{30767D9A-6592-490D-8AFE-DE1D6DC231B4}" destId="{D59F15D9-7683-429E-84A8-0793FDE6D5E2}" srcOrd="1" destOrd="0" presId="urn:microsoft.com/office/officeart/2005/8/layout/list1"/>
    <dgm:cxn modelId="{D85D0AEA-1E2F-49B2-9186-514A81FFEA99}" srcId="{30767D9A-6592-490D-8AFE-DE1D6DC231B4}" destId="{17D0C948-EC44-4EB9-9728-C0207D4DF0C5}" srcOrd="3" destOrd="0" parTransId="{5E0252A8-8E54-4555-9A28-A7AA5929F74F}" sibTransId="{38DDC6D9-417E-402F-980F-CF16EA804634}"/>
    <dgm:cxn modelId="{67041E22-403A-490C-96D2-E633F13629D2}" type="presOf" srcId="{BA1C804E-DB41-4997-8A26-6E3A6E548436}" destId="{9B9F7BA5-E78A-437B-A4EA-F295D04FB534}" srcOrd="0" destOrd="1" presId="urn:microsoft.com/office/officeart/2005/8/layout/list1"/>
    <dgm:cxn modelId="{566C67AF-7EEE-4657-903A-523571000FDE}" srcId="{30767D9A-6592-490D-8AFE-DE1D6DC231B4}" destId="{372BE54D-7917-4186-AD2D-63BE25E73D98}" srcOrd="7" destOrd="0" parTransId="{9272F6F3-A5B7-435C-B114-ADB94D73DFC8}" sibTransId="{79370A7B-93DE-4C6C-8BBD-4401D5C04EA9}"/>
    <dgm:cxn modelId="{5B2592E6-3794-402A-BA3F-C7D3E62B085D}" type="presParOf" srcId="{D86E2096-CA3C-46A6-B96C-780E71516472}" destId="{30E00186-FD74-4DBD-9A62-5CA0D22EB9B6}" srcOrd="0" destOrd="0" presId="urn:microsoft.com/office/officeart/2005/8/layout/list1"/>
    <dgm:cxn modelId="{E781FF10-F049-4502-8422-02FE612C0DAE}" type="presParOf" srcId="{30E00186-FD74-4DBD-9A62-5CA0D22EB9B6}" destId="{FE9D59A6-33A0-4DD2-9065-D77BC1966D8E}" srcOrd="0" destOrd="0" presId="urn:microsoft.com/office/officeart/2005/8/layout/list1"/>
    <dgm:cxn modelId="{62880416-7D9A-4B7F-84A3-E2DA9F6CB750}" type="presParOf" srcId="{30E00186-FD74-4DBD-9A62-5CA0D22EB9B6}" destId="{D59F15D9-7683-429E-84A8-0793FDE6D5E2}" srcOrd="1" destOrd="0" presId="urn:microsoft.com/office/officeart/2005/8/layout/list1"/>
    <dgm:cxn modelId="{534C4E87-9314-4441-8BA5-92A81FD73396}" type="presParOf" srcId="{D86E2096-CA3C-46A6-B96C-780E71516472}" destId="{0F22617F-2466-4F41-894C-E81388657128}" srcOrd="1" destOrd="0" presId="urn:microsoft.com/office/officeart/2005/8/layout/list1"/>
    <dgm:cxn modelId="{2C1F3870-52AC-4035-9667-AAF3B826893C}" type="presParOf" srcId="{D86E2096-CA3C-46A6-B96C-780E71516472}" destId="{9B9F7BA5-E78A-437B-A4EA-F295D04FB534}" srcOrd="2"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7A2388D-A0B3-4316-BB81-F15EA846D185}" type="doc">
      <dgm:prSet loTypeId="urn:microsoft.com/office/officeart/2005/8/layout/hProcess9" loCatId="process" qsTypeId="urn:microsoft.com/office/officeart/2005/8/quickstyle/simple4" qsCatId="simple" csTypeId="urn:microsoft.com/office/officeart/2005/8/colors/colorful4" csCatId="colorful" phldr="1"/>
      <dgm:spPr/>
      <dgm:t>
        <a:bodyPr/>
        <a:lstStyle/>
        <a:p>
          <a:endParaRPr lang="en-US"/>
        </a:p>
      </dgm:t>
    </dgm:pt>
    <dgm:pt modelId="{F3802A99-2B7B-43B4-98C9-0AF3C5D55811}">
      <dgm:prSet custT="1"/>
      <dgm:spPr/>
      <dgm:t>
        <a:bodyPr/>
        <a:lstStyle/>
        <a:p>
          <a:r>
            <a:rPr lang="es-AR" sz="900" noProof="0" dirty="0" smtClean="0">
              <a:effectLst>
                <a:outerShdw blurRad="38100" dist="38100" dir="2700000" algn="tl">
                  <a:srgbClr val="000000">
                    <a:alpha val="43137"/>
                  </a:srgbClr>
                </a:outerShdw>
              </a:effectLst>
              <a:latin typeface="Gill Sans Nova" panose="020B0602020104020203" pitchFamily="34" charset="0"/>
            </a:rPr>
            <a:t>Llamadas realizadas cada 2 años</a:t>
          </a:r>
          <a:endParaRPr lang="es-AR" sz="900" noProof="0" dirty="0">
            <a:effectLst>
              <a:outerShdw blurRad="38100" dist="38100" dir="2700000" algn="tl">
                <a:srgbClr val="000000">
                  <a:alpha val="43137"/>
                </a:srgbClr>
              </a:outerShdw>
            </a:effectLst>
            <a:latin typeface="Gill Sans Nova" panose="020B0602020104020203" pitchFamily="34" charset="0"/>
          </a:endParaRPr>
        </a:p>
      </dgm:t>
    </dgm:pt>
    <dgm:pt modelId="{CE62484B-92BB-4D30-B670-B7A3BC8B02DB}" type="parTrans" cxnId="{D03ED7D2-AB5B-42F4-A8EF-69AF582162EF}">
      <dgm:prSet/>
      <dgm:spPr/>
      <dgm:t>
        <a:bodyPr/>
        <a:lstStyle/>
        <a:p>
          <a:endParaRPr lang="en-US">
            <a:effectLst>
              <a:outerShdw blurRad="38100" dist="38100" dir="2700000" algn="tl">
                <a:srgbClr val="000000">
                  <a:alpha val="43137"/>
                </a:srgbClr>
              </a:outerShdw>
            </a:effectLst>
            <a:latin typeface="Gill Sans Nova" panose="020B0602020104020203" pitchFamily="34" charset="0"/>
          </a:endParaRPr>
        </a:p>
      </dgm:t>
    </dgm:pt>
    <dgm:pt modelId="{FDFB409C-34CD-4655-AFDE-E38DB92E6468}" type="sibTrans" cxnId="{D03ED7D2-AB5B-42F4-A8EF-69AF582162EF}">
      <dgm:prSet/>
      <dgm:spPr/>
      <dgm:t>
        <a:bodyPr/>
        <a:lstStyle/>
        <a:p>
          <a:endParaRPr lang="en-US">
            <a:effectLst>
              <a:outerShdw blurRad="38100" dist="38100" dir="2700000" algn="tl">
                <a:srgbClr val="000000">
                  <a:alpha val="43137"/>
                </a:srgbClr>
              </a:outerShdw>
            </a:effectLst>
            <a:latin typeface="Gill Sans Nova" panose="020B0602020104020203" pitchFamily="34" charset="0"/>
          </a:endParaRPr>
        </a:p>
      </dgm:t>
    </dgm:pt>
    <dgm:pt modelId="{CF10DDCB-D6A3-453F-ACBE-0AF26EC5B653}">
      <dgm:prSet custT="1"/>
      <dgm:spPr/>
      <dgm:t>
        <a:bodyPr/>
        <a:lstStyle/>
        <a:p>
          <a:r>
            <a:rPr lang="es-AR" sz="900" noProof="0" dirty="0" err="1" smtClean="0">
              <a:effectLst>
                <a:outerShdw blurRad="38100" dist="38100" dir="2700000" algn="tl">
                  <a:srgbClr val="000000">
                    <a:alpha val="43137"/>
                  </a:srgbClr>
                </a:outerShdw>
              </a:effectLst>
              <a:latin typeface="Gill Sans Nova" panose="020B0602020104020203" pitchFamily="34" charset="0"/>
            </a:rPr>
            <a:t>CPs</a:t>
          </a:r>
          <a:r>
            <a:rPr lang="es-AR" sz="900" noProof="0" dirty="0" smtClean="0">
              <a:effectLst>
                <a:outerShdw blurRad="38100" dist="38100" dir="2700000" algn="tl">
                  <a:srgbClr val="000000">
                    <a:alpha val="43137"/>
                  </a:srgbClr>
                </a:outerShdw>
              </a:effectLst>
              <a:latin typeface="Gill Sans Nova" panose="020B0602020104020203" pitchFamily="34" charset="0"/>
            </a:rPr>
            <a:t> y </a:t>
          </a:r>
          <a:r>
            <a:rPr lang="es-AR" sz="900" noProof="0" dirty="0" err="1" smtClean="0">
              <a:effectLst>
                <a:outerShdw blurRad="38100" dist="38100" dir="2700000" algn="tl">
                  <a:srgbClr val="000000">
                    <a:alpha val="43137"/>
                  </a:srgbClr>
                </a:outerShdw>
              </a:effectLst>
              <a:latin typeface="Gill Sans Nova" panose="020B0602020104020203" pitchFamily="34" charset="0"/>
            </a:rPr>
            <a:t>ORPFs</a:t>
          </a:r>
          <a:r>
            <a:rPr lang="es-AR" sz="900" noProof="0" dirty="0" smtClean="0">
              <a:effectLst>
                <a:outerShdw blurRad="38100" dist="38100" dir="2700000" algn="tl">
                  <a:srgbClr val="000000">
                    <a:alpha val="43137"/>
                  </a:srgbClr>
                </a:outerShdw>
              </a:effectLst>
              <a:latin typeface="Gill Sans Nova" panose="020B0602020104020203" pitchFamily="34" charset="0"/>
            </a:rPr>
            <a:t> son invitados a presentar propuestas a la Secretaría</a:t>
          </a:r>
          <a:endParaRPr lang="es-AR" sz="900" noProof="0" dirty="0">
            <a:effectLst>
              <a:outerShdw blurRad="38100" dist="38100" dir="2700000" algn="tl">
                <a:srgbClr val="000000">
                  <a:alpha val="43137"/>
                </a:srgbClr>
              </a:outerShdw>
            </a:effectLst>
            <a:latin typeface="Gill Sans Nova" panose="020B0602020104020203" pitchFamily="34" charset="0"/>
          </a:endParaRPr>
        </a:p>
      </dgm:t>
    </dgm:pt>
    <dgm:pt modelId="{3CF34A0C-47B0-4759-8205-9063223D66D4}" type="parTrans" cxnId="{D57BA22B-0302-4165-B1D6-43FBBFCF9413}">
      <dgm:prSet/>
      <dgm:spPr/>
      <dgm:t>
        <a:bodyPr/>
        <a:lstStyle/>
        <a:p>
          <a:endParaRPr lang="en-US">
            <a:effectLst>
              <a:outerShdw blurRad="38100" dist="38100" dir="2700000" algn="tl">
                <a:srgbClr val="000000">
                  <a:alpha val="43137"/>
                </a:srgbClr>
              </a:outerShdw>
            </a:effectLst>
            <a:latin typeface="Gill Sans Nova" panose="020B0602020104020203" pitchFamily="34" charset="0"/>
          </a:endParaRPr>
        </a:p>
      </dgm:t>
    </dgm:pt>
    <dgm:pt modelId="{6CAEF771-A4E4-4C1A-B9EA-75E6C394B3CD}" type="sibTrans" cxnId="{D57BA22B-0302-4165-B1D6-43FBBFCF9413}">
      <dgm:prSet/>
      <dgm:spPr/>
      <dgm:t>
        <a:bodyPr/>
        <a:lstStyle/>
        <a:p>
          <a:endParaRPr lang="en-US">
            <a:effectLst>
              <a:outerShdw blurRad="38100" dist="38100" dir="2700000" algn="tl">
                <a:srgbClr val="000000">
                  <a:alpha val="43137"/>
                </a:srgbClr>
              </a:outerShdw>
            </a:effectLst>
            <a:latin typeface="Gill Sans Nova" panose="020B0602020104020203" pitchFamily="34" charset="0"/>
          </a:endParaRPr>
        </a:p>
      </dgm:t>
    </dgm:pt>
    <dgm:pt modelId="{3E3D0AEC-62E9-4934-A1EC-B2C7A18F7693}">
      <dgm:prSet custT="1"/>
      <dgm:spPr/>
      <dgm:t>
        <a:bodyPr/>
        <a:lstStyle/>
        <a:p>
          <a:r>
            <a:rPr lang="es-AR" sz="900" noProof="0" dirty="0" smtClean="0">
              <a:effectLst>
                <a:outerShdw blurRad="38100" dist="38100" dir="2700000" algn="tl">
                  <a:srgbClr val="000000">
                    <a:alpha val="43137"/>
                  </a:srgbClr>
                </a:outerShdw>
              </a:effectLst>
              <a:latin typeface="Gill Sans Nova" panose="020B0602020104020203" pitchFamily="34" charset="0"/>
            </a:rPr>
            <a:t>Revisión de propuestas por TFT con aportes del SC y CI </a:t>
          </a:r>
          <a:endParaRPr lang="es-AR" sz="900" noProof="0" dirty="0">
            <a:effectLst>
              <a:outerShdw blurRad="38100" dist="38100" dir="2700000" algn="tl">
                <a:srgbClr val="000000">
                  <a:alpha val="43137"/>
                </a:srgbClr>
              </a:outerShdw>
            </a:effectLst>
            <a:latin typeface="Gill Sans Nova" panose="020B0602020104020203" pitchFamily="34" charset="0"/>
          </a:endParaRPr>
        </a:p>
      </dgm:t>
    </dgm:pt>
    <dgm:pt modelId="{62C4C864-7EF5-40E6-963A-3BF542C85B4D}" type="parTrans" cxnId="{A6DB3C3A-33E6-4C55-A3E8-7C235561922C}">
      <dgm:prSet/>
      <dgm:spPr/>
      <dgm:t>
        <a:bodyPr/>
        <a:lstStyle/>
        <a:p>
          <a:endParaRPr lang="en-US">
            <a:effectLst>
              <a:outerShdw blurRad="38100" dist="38100" dir="2700000" algn="tl">
                <a:srgbClr val="000000">
                  <a:alpha val="43137"/>
                </a:srgbClr>
              </a:outerShdw>
            </a:effectLst>
            <a:latin typeface="Gill Sans Nova" panose="020B0602020104020203" pitchFamily="34" charset="0"/>
          </a:endParaRPr>
        </a:p>
      </dgm:t>
    </dgm:pt>
    <dgm:pt modelId="{C193C645-9CA5-407C-B0B1-3EF7DA375919}" type="sibTrans" cxnId="{A6DB3C3A-33E6-4C55-A3E8-7C235561922C}">
      <dgm:prSet/>
      <dgm:spPr/>
      <dgm:t>
        <a:bodyPr/>
        <a:lstStyle/>
        <a:p>
          <a:endParaRPr lang="en-US">
            <a:effectLst>
              <a:outerShdw blurRad="38100" dist="38100" dir="2700000" algn="tl">
                <a:srgbClr val="000000">
                  <a:alpha val="43137"/>
                </a:srgbClr>
              </a:outerShdw>
            </a:effectLst>
            <a:latin typeface="Gill Sans Nova" panose="020B0602020104020203" pitchFamily="34" charset="0"/>
          </a:endParaRPr>
        </a:p>
      </dgm:t>
    </dgm:pt>
    <dgm:pt modelId="{C01E68EA-6C38-4EAC-95BF-7A2C469DBFCF}">
      <dgm:prSet custT="1"/>
      <dgm:spPr/>
      <dgm:t>
        <a:bodyPr/>
        <a:lstStyle/>
        <a:p>
          <a:r>
            <a:rPr lang="es-AR" sz="800" noProof="0" dirty="0" smtClean="0">
              <a:effectLst>
                <a:outerShdw blurRad="38100" dist="38100" dir="2700000" algn="tl">
                  <a:srgbClr val="000000">
                    <a:alpha val="43137"/>
                  </a:srgbClr>
                </a:outerShdw>
              </a:effectLst>
              <a:latin typeface="Gill Sans Nova" panose="020B0602020104020203" pitchFamily="34" charset="0"/>
            </a:rPr>
            <a:t>TFT prepara las recomendaciones finales a CPM para su adopción</a:t>
          </a:r>
          <a:endParaRPr lang="es-AR" sz="800" noProof="0" dirty="0">
            <a:effectLst>
              <a:outerShdw blurRad="38100" dist="38100" dir="2700000" algn="tl">
                <a:srgbClr val="000000">
                  <a:alpha val="43137"/>
                </a:srgbClr>
              </a:outerShdw>
            </a:effectLst>
            <a:latin typeface="Gill Sans Nova" panose="020B0602020104020203" pitchFamily="34" charset="0"/>
          </a:endParaRPr>
        </a:p>
      </dgm:t>
    </dgm:pt>
    <dgm:pt modelId="{A0CCBDE3-2CA0-4CB5-B76B-CF4461A9911C}" type="parTrans" cxnId="{7DA1E5AC-58F4-4503-8FC5-0E233C1DAF8A}">
      <dgm:prSet/>
      <dgm:spPr/>
      <dgm:t>
        <a:bodyPr/>
        <a:lstStyle/>
        <a:p>
          <a:endParaRPr lang="en-US">
            <a:effectLst>
              <a:outerShdw blurRad="38100" dist="38100" dir="2700000" algn="tl">
                <a:srgbClr val="000000">
                  <a:alpha val="43137"/>
                </a:srgbClr>
              </a:outerShdw>
            </a:effectLst>
            <a:latin typeface="Gill Sans Nova" panose="020B0602020104020203" pitchFamily="34" charset="0"/>
          </a:endParaRPr>
        </a:p>
      </dgm:t>
    </dgm:pt>
    <dgm:pt modelId="{7B36AEAC-AFC8-44A4-998F-E4989F5343B2}" type="sibTrans" cxnId="{7DA1E5AC-58F4-4503-8FC5-0E233C1DAF8A}">
      <dgm:prSet/>
      <dgm:spPr/>
      <dgm:t>
        <a:bodyPr/>
        <a:lstStyle/>
        <a:p>
          <a:endParaRPr lang="en-US">
            <a:effectLst>
              <a:outerShdw blurRad="38100" dist="38100" dir="2700000" algn="tl">
                <a:srgbClr val="000000">
                  <a:alpha val="43137"/>
                </a:srgbClr>
              </a:outerShdw>
            </a:effectLst>
            <a:latin typeface="Gill Sans Nova" panose="020B0602020104020203" pitchFamily="34" charset="0"/>
          </a:endParaRPr>
        </a:p>
      </dgm:t>
    </dgm:pt>
    <dgm:pt modelId="{A848E3D7-CE04-45F8-809A-974458812AC1}">
      <dgm:prSet phldrT="[Текст]" custT="1"/>
      <dgm:spPr/>
      <dgm:t>
        <a:bodyPr/>
        <a:lstStyle/>
        <a:p>
          <a:r>
            <a:rPr lang="es-AR" sz="900" noProof="0" dirty="0" smtClean="0">
              <a:effectLst>
                <a:outerShdw blurRad="38100" dist="38100" dir="2700000" algn="tl">
                  <a:srgbClr val="000000">
                    <a:alpha val="43137"/>
                  </a:srgbClr>
                </a:outerShdw>
              </a:effectLst>
              <a:latin typeface="Gill Sans Nova" panose="020B0602020104020203" pitchFamily="34" charset="0"/>
            </a:rPr>
            <a:t>CPM adopta los temas y los agrega a la LOT</a:t>
          </a:r>
          <a:endParaRPr lang="es-AR" sz="900" noProof="0" dirty="0">
            <a:effectLst>
              <a:outerShdw blurRad="38100" dist="38100" dir="2700000" algn="tl">
                <a:srgbClr val="000000">
                  <a:alpha val="43137"/>
                </a:srgbClr>
              </a:outerShdw>
            </a:effectLst>
            <a:latin typeface="Gill Sans Nova" panose="020B0602020104020203" pitchFamily="34" charset="0"/>
          </a:endParaRPr>
        </a:p>
      </dgm:t>
    </dgm:pt>
    <dgm:pt modelId="{6E28FC2B-2D1F-4F04-83C8-D5E9D204D387}" type="parTrans" cxnId="{58C034BD-E0E4-404E-8F33-DFD6A9B55EF0}">
      <dgm:prSet/>
      <dgm:spPr/>
      <dgm:t>
        <a:bodyPr/>
        <a:lstStyle/>
        <a:p>
          <a:endParaRPr lang="en-US">
            <a:effectLst>
              <a:outerShdw blurRad="38100" dist="38100" dir="2700000" algn="tl">
                <a:srgbClr val="000000">
                  <a:alpha val="43137"/>
                </a:srgbClr>
              </a:outerShdw>
            </a:effectLst>
            <a:latin typeface="Gill Sans Nova" panose="020B0602020104020203" pitchFamily="34" charset="0"/>
          </a:endParaRPr>
        </a:p>
      </dgm:t>
    </dgm:pt>
    <dgm:pt modelId="{772D97EB-40B9-43E8-BDD5-9CD8ED585B1F}" type="sibTrans" cxnId="{58C034BD-E0E4-404E-8F33-DFD6A9B55EF0}">
      <dgm:prSet/>
      <dgm:spPr/>
      <dgm:t>
        <a:bodyPr/>
        <a:lstStyle/>
        <a:p>
          <a:endParaRPr lang="en-US">
            <a:effectLst>
              <a:outerShdw blurRad="38100" dist="38100" dir="2700000" algn="tl">
                <a:srgbClr val="000000">
                  <a:alpha val="43137"/>
                </a:srgbClr>
              </a:outerShdw>
            </a:effectLst>
            <a:latin typeface="Gill Sans Nova" panose="020B0602020104020203" pitchFamily="34" charset="0"/>
          </a:endParaRPr>
        </a:p>
      </dgm:t>
    </dgm:pt>
    <dgm:pt modelId="{51103D9E-5257-4B48-B7CB-40528EADA020}">
      <dgm:prSet phldrT="[Текст]"/>
      <dgm:spPr/>
      <dgm:t>
        <a:bodyPr/>
        <a:lstStyle/>
        <a:p>
          <a:r>
            <a:rPr lang="es-AR" noProof="0" dirty="0" smtClean="0">
              <a:effectLst>
                <a:outerShdw blurRad="38100" dist="38100" dir="2700000" algn="tl">
                  <a:srgbClr val="000000">
                    <a:alpha val="43137"/>
                  </a:srgbClr>
                </a:outerShdw>
              </a:effectLst>
              <a:latin typeface="Gill Sans Nova" panose="020B0602020104020203" pitchFamily="34" charset="0"/>
            </a:rPr>
            <a:t>Temas pasan por:</a:t>
          </a:r>
        </a:p>
        <a:p>
          <a:r>
            <a:rPr lang="es-AR" noProof="0" dirty="0" smtClean="0">
              <a:effectLst>
                <a:outerShdw blurRad="38100" dist="38100" dir="2700000" algn="tl">
                  <a:srgbClr val="000000">
                    <a:alpha val="43137"/>
                  </a:srgbClr>
                </a:outerShdw>
              </a:effectLst>
              <a:latin typeface="Gill Sans Nova" panose="020B0602020104020203" pitchFamily="34" charset="0"/>
            </a:rPr>
            <a:t>Normas – Proceso de Establecimiento de Normas  </a:t>
          </a:r>
        </a:p>
        <a:p>
          <a:r>
            <a:rPr lang="es-AR" noProof="0" dirty="0" smtClean="0">
              <a:effectLst>
                <a:outerShdw blurRad="38100" dist="38100" dir="2700000" algn="tl">
                  <a:srgbClr val="000000">
                    <a:alpha val="43137"/>
                  </a:srgbClr>
                </a:outerShdw>
              </a:effectLst>
              <a:latin typeface="Gill Sans Nova" panose="020B0602020104020203" pitchFamily="34" charset="0"/>
            </a:rPr>
            <a:t>Materiales de Implementación – Procesos de desarrollo de guías y materiales de capacitación</a:t>
          </a:r>
          <a:endParaRPr lang="es-AR" noProof="0" dirty="0">
            <a:effectLst>
              <a:outerShdw blurRad="38100" dist="38100" dir="2700000" algn="tl">
                <a:srgbClr val="000000">
                  <a:alpha val="43137"/>
                </a:srgbClr>
              </a:outerShdw>
            </a:effectLst>
            <a:latin typeface="Gill Sans Nova" panose="020B0602020104020203" pitchFamily="34" charset="0"/>
          </a:endParaRPr>
        </a:p>
      </dgm:t>
    </dgm:pt>
    <dgm:pt modelId="{2381AE47-D99B-4B67-8CC5-2F48DC1D56B2}" type="parTrans" cxnId="{C2FBAB0F-7985-4869-846C-892C0BD51294}">
      <dgm:prSet/>
      <dgm:spPr/>
      <dgm:t>
        <a:bodyPr/>
        <a:lstStyle/>
        <a:p>
          <a:endParaRPr lang="en-US">
            <a:effectLst>
              <a:outerShdw blurRad="38100" dist="38100" dir="2700000" algn="tl">
                <a:srgbClr val="000000">
                  <a:alpha val="43137"/>
                </a:srgbClr>
              </a:outerShdw>
            </a:effectLst>
            <a:latin typeface="Gill Sans Nova" panose="020B0602020104020203" pitchFamily="34" charset="0"/>
          </a:endParaRPr>
        </a:p>
      </dgm:t>
    </dgm:pt>
    <dgm:pt modelId="{E1558BD1-FFEF-482B-987D-DC3FF2FAEB97}" type="sibTrans" cxnId="{C2FBAB0F-7985-4869-846C-892C0BD51294}">
      <dgm:prSet/>
      <dgm:spPr/>
      <dgm:t>
        <a:bodyPr/>
        <a:lstStyle/>
        <a:p>
          <a:endParaRPr lang="en-US">
            <a:effectLst>
              <a:outerShdw blurRad="38100" dist="38100" dir="2700000" algn="tl">
                <a:srgbClr val="000000">
                  <a:alpha val="43137"/>
                </a:srgbClr>
              </a:outerShdw>
            </a:effectLst>
            <a:latin typeface="Gill Sans Nova" panose="020B0602020104020203" pitchFamily="34" charset="0"/>
          </a:endParaRPr>
        </a:p>
      </dgm:t>
    </dgm:pt>
    <dgm:pt modelId="{74B2916F-710E-405E-AAF2-D3454DCC908D}">
      <dgm:prSet phldrT="[Текст]" custT="1"/>
      <dgm:spPr/>
      <dgm:t>
        <a:bodyPr/>
        <a:lstStyle/>
        <a:p>
          <a:r>
            <a:rPr lang="es-AR" sz="900" noProof="0" dirty="0" smtClean="0">
              <a:effectLst>
                <a:outerShdw blurRad="38100" dist="38100" dir="2700000" algn="tl">
                  <a:srgbClr val="000000">
                    <a:alpha val="43137"/>
                  </a:srgbClr>
                </a:outerShdw>
              </a:effectLst>
              <a:latin typeface="Gill Sans Nova" panose="020B0602020104020203" pitchFamily="34" charset="0"/>
            </a:rPr>
            <a:t>Normas son adoptadas por CPM (</a:t>
          </a:r>
          <a:r>
            <a:rPr lang="es-AR" sz="900" noProof="0" dirty="0" err="1" smtClean="0">
              <a:effectLst>
                <a:outerShdw blurRad="38100" dist="38100" dir="2700000" algn="tl">
                  <a:srgbClr val="000000">
                    <a:alpha val="43137"/>
                  </a:srgbClr>
                </a:outerShdw>
              </a:effectLst>
              <a:latin typeface="Gill Sans Nova" panose="020B0602020104020203" pitchFamily="34" charset="0"/>
            </a:rPr>
            <a:t>DPs</a:t>
          </a:r>
          <a:r>
            <a:rPr lang="es-AR" sz="900" noProof="0" dirty="0" smtClean="0">
              <a:effectLst>
                <a:outerShdw blurRad="38100" dist="38100" dir="2700000" algn="tl">
                  <a:srgbClr val="000000">
                    <a:alpha val="43137"/>
                  </a:srgbClr>
                </a:outerShdw>
              </a:effectLst>
              <a:latin typeface="Gill Sans Nova" panose="020B0602020104020203" pitchFamily="34" charset="0"/>
            </a:rPr>
            <a:t> por SC)</a:t>
          </a:r>
        </a:p>
        <a:p>
          <a:r>
            <a:rPr lang="es-AR" sz="900" noProof="0" dirty="0" smtClean="0">
              <a:effectLst>
                <a:outerShdw blurRad="38100" dist="38100" dir="2700000" algn="tl">
                  <a:srgbClr val="000000">
                    <a:alpha val="43137"/>
                  </a:srgbClr>
                </a:outerShdw>
              </a:effectLst>
              <a:latin typeface="Gill Sans Nova" panose="020B0602020104020203" pitchFamily="34" charset="0"/>
            </a:rPr>
            <a:t>Publicación de materiales de implementación </a:t>
          </a:r>
          <a:endParaRPr lang="es-AR" sz="900" noProof="0" dirty="0">
            <a:effectLst>
              <a:outerShdw blurRad="38100" dist="38100" dir="2700000" algn="tl">
                <a:srgbClr val="000000">
                  <a:alpha val="43137"/>
                </a:srgbClr>
              </a:outerShdw>
            </a:effectLst>
            <a:latin typeface="Gill Sans Nova" panose="020B0602020104020203" pitchFamily="34" charset="0"/>
          </a:endParaRPr>
        </a:p>
      </dgm:t>
    </dgm:pt>
    <dgm:pt modelId="{29A209E6-786F-41CC-BEFE-F87626D0AE4D}" type="parTrans" cxnId="{7E1F7B5E-74A4-442A-B701-B06550D09225}">
      <dgm:prSet/>
      <dgm:spPr/>
      <dgm:t>
        <a:bodyPr/>
        <a:lstStyle/>
        <a:p>
          <a:endParaRPr lang="en-US">
            <a:effectLst>
              <a:outerShdw blurRad="38100" dist="38100" dir="2700000" algn="tl">
                <a:srgbClr val="000000">
                  <a:alpha val="43137"/>
                </a:srgbClr>
              </a:outerShdw>
            </a:effectLst>
            <a:latin typeface="Gill Sans Nova" panose="020B0602020104020203" pitchFamily="34" charset="0"/>
          </a:endParaRPr>
        </a:p>
      </dgm:t>
    </dgm:pt>
    <dgm:pt modelId="{8FE91F13-0DF0-4C78-91C2-CA899BE901F6}" type="sibTrans" cxnId="{7E1F7B5E-74A4-442A-B701-B06550D09225}">
      <dgm:prSet/>
      <dgm:spPr/>
      <dgm:t>
        <a:bodyPr/>
        <a:lstStyle/>
        <a:p>
          <a:endParaRPr lang="en-US">
            <a:effectLst>
              <a:outerShdw blurRad="38100" dist="38100" dir="2700000" algn="tl">
                <a:srgbClr val="000000">
                  <a:alpha val="43137"/>
                </a:srgbClr>
              </a:outerShdw>
            </a:effectLst>
            <a:latin typeface="Gill Sans Nova" panose="020B0602020104020203" pitchFamily="34" charset="0"/>
          </a:endParaRPr>
        </a:p>
      </dgm:t>
    </dgm:pt>
    <dgm:pt modelId="{13F75CE9-A3D9-4FB5-8F99-5948D3F940C7}" type="pres">
      <dgm:prSet presAssocID="{D7A2388D-A0B3-4316-BB81-F15EA846D185}" presName="CompostProcess" presStyleCnt="0">
        <dgm:presLayoutVars>
          <dgm:dir/>
          <dgm:resizeHandles val="exact"/>
        </dgm:presLayoutVars>
      </dgm:prSet>
      <dgm:spPr/>
      <dgm:t>
        <a:bodyPr/>
        <a:lstStyle/>
        <a:p>
          <a:endParaRPr lang="es-AR"/>
        </a:p>
      </dgm:t>
    </dgm:pt>
    <dgm:pt modelId="{AA4BC593-74AB-4498-90A1-7EC840C834CB}" type="pres">
      <dgm:prSet presAssocID="{D7A2388D-A0B3-4316-BB81-F15EA846D185}" presName="arrow" presStyleLbl="bgShp" presStyleIdx="0" presStyleCnt="1"/>
      <dgm:spPr/>
    </dgm:pt>
    <dgm:pt modelId="{0C74B006-DF4A-4340-B360-93CE3673BE24}" type="pres">
      <dgm:prSet presAssocID="{D7A2388D-A0B3-4316-BB81-F15EA846D185}" presName="linearProcess" presStyleCnt="0"/>
      <dgm:spPr/>
    </dgm:pt>
    <dgm:pt modelId="{EA955091-717B-4F7C-8CD2-4B050B1AA95E}" type="pres">
      <dgm:prSet presAssocID="{F3802A99-2B7B-43B4-98C9-0AF3C5D55811}" presName="textNode" presStyleLbl="node1" presStyleIdx="0" presStyleCnt="7">
        <dgm:presLayoutVars>
          <dgm:bulletEnabled val="1"/>
        </dgm:presLayoutVars>
      </dgm:prSet>
      <dgm:spPr/>
      <dgm:t>
        <a:bodyPr/>
        <a:lstStyle/>
        <a:p>
          <a:endParaRPr lang="es-AR"/>
        </a:p>
      </dgm:t>
    </dgm:pt>
    <dgm:pt modelId="{F87FD6FC-6CFC-4D34-AD6E-100040CC1448}" type="pres">
      <dgm:prSet presAssocID="{FDFB409C-34CD-4655-AFDE-E38DB92E6468}" presName="sibTrans" presStyleCnt="0"/>
      <dgm:spPr/>
    </dgm:pt>
    <dgm:pt modelId="{6F4C3F0C-8026-40F3-A144-6901C6BCAAF1}" type="pres">
      <dgm:prSet presAssocID="{CF10DDCB-D6A3-453F-ACBE-0AF26EC5B653}" presName="textNode" presStyleLbl="node1" presStyleIdx="1" presStyleCnt="7">
        <dgm:presLayoutVars>
          <dgm:bulletEnabled val="1"/>
        </dgm:presLayoutVars>
      </dgm:prSet>
      <dgm:spPr/>
      <dgm:t>
        <a:bodyPr/>
        <a:lstStyle/>
        <a:p>
          <a:endParaRPr lang="es-AR"/>
        </a:p>
      </dgm:t>
    </dgm:pt>
    <dgm:pt modelId="{4F77F76B-4482-479B-B2F2-F781BC091AB1}" type="pres">
      <dgm:prSet presAssocID="{6CAEF771-A4E4-4C1A-B9EA-75E6C394B3CD}" presName="sibTrans" presStyleCnt="0"/>
      <dgm:spPr/>
    </dgm:pt>
    <dgm:pt modelId="{C3F5F6AF-CFD3-4925-BE8D-96B78101CE50}" type="pres">
      <dgm:prSet presAssocID="{3E3D0AEC-62E9-4934-A1EC-B2C7A18F7693}" presName="textNode" presStyleLbl="node1" presStyleIdx="2" presStyleCnt="7">
        <dgm:presLayoutVars>
          <dgm:bulletEnabled val="1"/>
        </dgm:presLayoutVars>
      </dgm:prSet>
      <dgm:spPr/>
      <dgm:t>
        <a:bodyPr/>
        <a:lstStyle/>
        <a:p>
          <a:endParaRPr lang="es-AR"/>
        </a:p>
      </dgm:t>
    </dgm:pt>
    <dgm:pt modelId="{1662CF8E-D79A-40A2-81A7-C30D5C39BAB7}" type="pres">
      <dgm:prSet presAssocID="{C193C645-9CA5-407C-B0B1-3EF7DA375919}" presName="sibTrans" presStyleCnt="0"/>
      <dgm:spPr/>
    </dgm:pt>
    <dgm:pt modelId="{09C635A8-589B-4E46-A3F2-A770BAA2D74A}" type="pres">
      <dgm:prSet presAssocID="{C01E68EA-6C38-4EAC-95BF-7A2C469DBFCF}" presName="textNode" presStyleLbl="node1" presStyleIdx="3" presStyleCnt="7">
        <dgm:presLayoutVars>
          <dgm:bulletEnabled val="1"/>
        </dgm:presLayoutVars>
      </dgm:prSet>
      <dgm:spPr/>
      <dgm:t>
        <a:bodyPr/>
        <a:lstStyle/>
        <a:p>
          <a:endParaRPr lang="es-AR"/>
        </a:p>
      </dgm:t>
    </dgm:pt>
    <dgm:pt modelId="{5731AB37-67C4-4368-97AF-6072AE218002}" type="pres">
      <dgm:prSet presAssocID="{7B36AEAC-AFC8-44A4-998F-E4989F5343B2}" presName="sibTrans" presStyleCnt="0"/>
      <dgm:spPr/>
    </dgm:pt>
    <dgm:pt modelId="{409BA7E6-2EE4-4434-B44D-73C4C0DB60A8}" type="pres">
      <dgm:prSet presAssocID="{A848E3D7-CE04-45F8-809A-974458812AC1}" presName="textNode" presStyleLbl="node1" presStyleIdx="4" presStyleCnt="7">
        <dgm:presLayoutVars>
          <dgm:bulletEnabled val="1"/>
        </dgm:presLayoutVars>
      </dgm:prSet>
      <dgm:spPr/>
      <dgm:t>
        <a:bodyPr/>
        <a:lstStyle/>
        <a:p>
          <a:endParaRPr lang="es-AR"/>
        </a:p>
      </dgm:t>
    </dgm:pt>
    <dgm:pt modelId="{10A43914-B72F-4479-A5E9-E53327B124C7}" type="pres">
      <dgm:prSet presAssocID="{772D97EB-40B9-43E8-BDD5-9CD8ED585B1F}" presName="sibTrans" presStyleCnt="0"/>
      <dgm:spPr/>
    </dgm:pt>
    <dgm:pt modelId="{9A9862C0-1805-48A1-93A8-76C4A7F70B13}" type="pres">
      <dgm:prSet presAssocID="{51103D9E-5257-4B48-B7CB-40528EADA020}" presName="textNode" presStyleLbl="node1" presStyleIdx="5" presStyleCnt="7">
        <dgm:presLayoutVars>
          <dgm:bulletEnabled val="1"/>
        </dgm:presLayoutVars>
      </dgm:prSet>
      <dgm:spPr/>
      <dgm:t>
        <a:bodyPr/>
        <a:lstStyle/>
        <a:p>
          <a:endParaRPr lang="es-AR"/>
        </a:p>
      </dgm:t>
    </dgm:pt>
    <dgm:pt modelId="{B83010F0-682B-4C42-B932-5C27EDF026EB}" type="pres">
      <dgm:prSet presAssocID="{E1558BD1-FFEF-482B-987D-DC3FF2FAEB97}" presName="sibTrans" presStyleCnt="0"/>
      <dgm:spPr/>
    </dgm:pt>
    <dgm:pt modelId="{21B8108F-7DD8-4DDB-A7FA-A4BC61EC7DFD}" type="pres">
      <dgm:prSet presAssocID="{74B2916F-710E-405E-AAF2-D3454DCC908D}" presName="textNode" presStyleLbl="node1" presStyleIdx="6" presStyleCnt="7">
        <dgm:presLayoutVars>
          <dgm:bulletEnabled val="1"/>
        </dgm:presLayoutVars>
      </dgm:prSet>
      <dgm:spPr/>
      <dgm:t>
        <a:bodyPr/>
        <a:lstStyle/>
        <a:p>
          <a:endParaRPr lang="es-AR"/>
        </a:p>
      </dgm:t>
    </dgm:pt>
  </dgm:ptLst>
  <dgm:cxnLst>
    <dgm:cxn modelId="{A6DB3C3A-33E6-4C55-A3E8-7C235561922C}" srcId="{D7A2388D-A0B3-4316-BB81-F15EA846D185}" destId="{3E3D0AEC-62E9-4934-A1EC-B2C7A18F7693}" srcOrd="2" destOrd="0" parTransId="{62C4C864-7EF5-40E6-963A-3BF542C85B4D}" sibTransId="{C193C645-9CA5-407C-B0B1-3EF7DA375919}"/>
    <dgm:cxn modelId="{7DA1E5AC-58F4-4503-8FC5-0E233C1DAF8A}" srcId="{D7A2388D-A0B3-4316-BB81-F15EA846D185}" destId="{C01E68EA-6C38-4EAC-95BF-7A2C469DBFCF}" srcOrd="3" destOrd="0" parTransId="{A0CCBDE3-2CA0-4CB5-B76B-CF4461A9911C}" sibTransId="{7B36AEAC-AFC8-44A4-998F-E4989F5343B2}"/>
    <dgm:cxn modelId="{32F798ED-41D7-4913-9BBC-B4BB9D27380F}" type="presOf" srcId="{51103D9E-5257-4B48-B7CB-40528EADA020}" destId="{9A9862C0-1805-48A1-93A8-76C4A7F70B13}" srcOrd="0" destOrd="0" presId="urn:microsoft.com/office/officeart/2005/8/layout/hProcess9"/>
    <dgm:cxn modelId="{C9B707A6-4A17-4AD7-B775-0B72279516D3}" type="presOf" srcId="{C01E68EA-6C38-4EAC-95BF-7A2C469DBFCF}" destId="{09C635A8-589B-4E46-A3F2-A770BAA2D74A}" srcOrd="0" destOrd="0" presId="urn:microsoft.com/office/officeart/2005/8/layout/hProcess9"/>
    <dgm:cxn modelId="{963E810F-5FC7-4A05-8E21-67B00E9948AD}" type="presOf" srcId="{3E3D0AEC-62E9-4934-A1EC-B2C7A18F7693}" destId="{C3F5F6AF-CFD3-4925-BE8D-96B78101CE50}" srcOrd="0" destOrd="0" presId="urn:microsoft.com/office/officeart/2005/8/layout/hProcess9"/>
    <dgm:cxn modelId="{E2C9CF8B-5D8C-47C8-B3A9-A29C6C43BCA7}" type="presOf" srcId="{A848E3D7-CE04-45F8-809A-974458812AC1}" destId="{409BA7E6-2EE4-4434-B44D-73C4C0DB60A8}" srcOrd="0" destOrd="0" presId="urn:microsoft.com/office/officeart/2005/8/layout/hProcess9"/>
    <dgm:cxn modelId="{9526EDC1-3D31-468D-A7CB-7B4EBACA2785}" type="presOf" srcId="{CF10DDCB-D6A3-453F-ACBE-0AF26EC5B653}" destId="{6F4C3F0C-8026-40F3-A144-6901C6BCAAF1}" srcOrd="0" destOrd="0" presId="urn:microsoft.com/office/officeart/2005/8/layout/hProcess9"/>
    <dgm:cxn modelId="{D57BA22B-0302-4165-B1D6-43FBBFCF9413}" srcId="{D7A2388D-A0B3-4316-BB81-F15EA846D185}" destId="{CF10DDCB-D6A3-453F-ACBE-0AF26EC5B653}" srcOrd="1" destOrd="0" parTransId="{3CF34A0C-47B0-4759-8205-9063223D66D4}" sibTransId="{6CAEF771-A4E4-4C1A-B9EA-75E6C394B3CD}"/>
    <dgm:cxn modelId="{A381727E-D116-4116-B27E-1E014FB7DDDC}" type="presOf" srcId="{74B2916F-710E-405E-AAF2-D3454DCC908D}" destId="{21B8108F-7DD8-4DDB-A7FA-A4BC61EC7DFD}" srcOrd="0" destOrd="0" presId="urn:microsoft.com/office/officeart/2005/8/layout/hProcess9"/>
    <dgm:cxn modelId="{2B45728D-236F-4F46-BA50-01A0410F3293}" type="presOf" srcId="{D7A2388D-A0B3-4316-BB81-F15EA846D185}" destId="{13F75CE9-A3D9-4FB5-8F99-5948D3F940C7}" srcOrd="0" destOrd="0" presId="urn:microsoft.com/office/officeart/2005/8/layout/hProcess9"/>
    <dgm:cxn modelId="{24211B64-41F2-43FE-A327-6BD50FF0E875}" type="presOf" srcId="{F3802A99-2B7B-43B4-98C9-0AF3C5D55811}" destId="{EA955091-717B-4F7C-8CD2-4B050B1AA95E}" srcOrd="0" destOrd="0" presId="urn:microsoft.com/office/officeart/2005/8/layout/hProcess9"/>
    <dgm:cxn modelId="{58C034BD-E0E4-404E-8F33-DFD6A9B55EF0}" srcId="{D7A2388D-A0B3-4316-BB81-F15EA846D185}" destId="{A848E3D7-CE04-45F8-809A-974458812AC1}" srcOrd="4" destOrd="0" parTransId="{6E28FC2B-2D1F-4F04-83C8-D5E9D204D387}" sibTransId="{772D97EB-40B9-43E8-BDD5-9CD8ED585B1F}"/>
    <dgm:cxn modelId="{C2FBAB0F-7985-4869-846C-892C0BD51294}" srcId="{D7A2388D-A0B3-4316-BB81-F15EA846D185}" destId="{51103D9E-5257-4B48-B7CB-40528EADA020}" srcOrd="5" destOrd="0" parTransId="{2381AE47-D99B-4B67-8CC5-2F48DC1D56B2}" sibTransId="{E1558BD1-FFEF-482B-987D-DC3FF2FAEB97}"/>
    <dgm:cxn modelId="{7E1F7B5E-74A4-442A-B701-B06550D09225}" srcId="{D7A2388D-A0B3-4316-BB81-F15EA846D185}" destId="{74B2916F-710E-405E-AAF2-D3454DCC908D}" srcOrd="6" destOrd="0" parTransId="{29A209E6-786F-41CC-BEFE-F87626D0AE4D}" sibTransId="{8FE91F13-0DF0-4C78-91C2-CA899BE901F6}"/>
    <dgm:cxn modelId="{D03ED7D2-AB5B-42F4-A8EF-69AF582162EF}" srcId="{D7A2388D-A0B3-4316-BB81-F15EA846D185}" destId="{F3802A99-2B7B-43B4-98C9-0AF3C5D55811}" srcOrd="0" destOrd="0" parTransId="{CE62484B-92BB-4D30-B670-B7A3BC8B02DB}" sibTransId="{FDFB409C-34CD-4655-AFDE-E38DB92E6468}"/>
    <dgm:cxn modelId="{5009A298-2782-4C8E-B076-0B1B62546587}" type="presParOf" srcId="{13F75CE9-A3D9-4FB5-8F99-5948D3F940C7}" destId="{AA4BC593-74AB-4498-90A1-7EC840C834CB}" srcOrd="0" destOrd="0" presId="urn:microsoft.com/office/officeart/2005/8/layout/hProcess9"/>
    <dgm:cxn modelId="{D4FA6EA8-3FF3-40A1-A5F4-D0795F664C39}" type="presParOf" srcId="{13F75CE9-A3D9-4FB5-8F99-5948D3F940C7}" destId="{0C74B006-DF4A-4340-B360-93CE3673BE24}" srcOrd="1" destOrd="0" presId="urn:microsoft.com/office/officeart/2005/8/layout/hProcess9"/>
    <dgm:cxn modelId="{AF14D6BA-00BA-40EF-8E9A-03ABD46CCC15}" type="presParOf" srcId="{0C74B006-DF4A-4340-B360-93CE3673BE24}" destId="{EA955091-717B-4F7C-8CD2-4B050B1AA95E}" srcOrd="0" destOrd="0" presId="urn:microsoft.com/office/officeart/2005/8/layout/hProcess9"/>
    <dgm:cxn modelId="{60084B43-0F34-4077-B85D-E165B1455414}" type="presParOf" srcId="{0C74B006-DF4A-4340-B360-93CE3673BE24}" destId="{F87FD6FC-6CFC-4D34-AD6E-100040CC1448}" srcOrd="1" destOrd="0" presId="urn:microsoft.com/office/officeart/2005/8/layout/hProcess9"/>
    <dgm:cxn modelId="{D165AF57-68EF-486B-AAA7-D800385702FF}" type="presParOf" srcId="{0C74B006-DF4A-4340-B360-93CE3673BE24}" destId="{6F4C3F0C-8026-40F3-A144-6901C6BCAAF1}" srcOrd="2" destOrd="0" presId="urn:microsoft.com/office/officeart/2005/8/layout/hProcess9"/>
    <dgm:cxn modelId="{58152552-710C-4805-9B4B-2C4479D15CD0}" type="presParOf" srcId="{0C74B006-DF4A-4340-B360-93CE3673BE24}" destId="{4F77F76B-4482-479B-B2F2-F781BC091AB1}" srcOrd="3" destOrd="0" presId="urn:microsoft.com/office/officeart/2005/8/layout/hProcess9"/>
    <dgm:cxn modelId="{3C8C2CEC-755B-40F4-8A7D-BE22373234AD}" type="presParOf" srcId="{0C74B006-DF4A-4340-B360-93CE3673BE24}" destId="{C3F5F6AF-CFD3-4925-BE8D-96B78101CE50}" srcOrd="4" destOrd="0" presId="urn:microsoft.com/office/officeart/2005/8/layout/hProcess9"/>
    <dgm:cxn modelId="{93B9B0AD-2946-4410-A02F-EB99E883237C}" type="presParOf" srcId="{0C74B006-DF4A-4340-B360-93CE3673BE24}" destId="{1662CF8E-D79A-40A2-81A7-C30D5C39BAB7}" srcOrd="5" destOrd="0" presId="urn:microsoft.com/office/officeart/2005/8/layout/hProcess9"/>
    <dgm:cxn modelId="{EA209879-0EE1-4988-AE13-FA1FE61A6981}" type="presParOf" srcId="{0C74B006-DF4A-4340-B360-93CE3673BE24}" destId="{09C635A8-589B-4E46-A3F2-A770BAA2D74A}" srcOrd="6" destOrd="0" presId="urn:microsoft.com/office/officeart/2005/8/layout/hProcess9"/>
    <dgm:cxn modelId="{82082D5F-1E9F-4A8D-BE08-5209CD090D5A}" type="presParOf" srcId="{0C74B006-DF4A-4340-B360-93CE3673BE24}" destId="{5731AB37-67C4-4368-97AF-6072AE218002}" srcOrd="7" destOrd="0" presId="urn:microsoft.com/office/officeart/2005/8/layout/hProcess9"/>
    <dgm:cxn modelId="{4909EE1C-ADA4-438E-B240-2CD6FA27A317}" type="presParOf" srcId="{0C74B006-DF4A-4340-B360-93CE3673BE24}" destId="{409BA7E6-2EE4-4434-B44D-73C4C0DB60A8}" srcOrd="8" destOrd="0" presId="urn:microsoft.com/office/officeart/2005/8/layout/hProcess9"/>
    <dgm:cxn modelId="{4EE57D53-0DF2-45FF-B429-2670143AE320}" type="presParOf" srcId="{0C74B006-DF4A-4340-B360-93CE3673BE24}" destId="{10A43914-B72F-4479-A5E9-E53327B124C7}" srcOrd="9" destOrd="0" presId="urn:microsoft.com/office/officeart/2005/8/layout/hProcess9"/>
    <dgm:cxn modelId="{EE1AE287-3C59-4AEA-961F-EB68F995A5E2}" type="presParOf" srcId="{0C74B006-DF4A-4340-B360-93CE3673BE24}" destId="{9A9862C0-1805-48A1-93A8-76C4A7F70B13}" srcOrd="10" destOrd="0" presId="urn:microsoft.com/office/officeart/2005/8/layout/hProcess9"/>
    <dgm:cxn modelId="{36282924-3C20-4473-98CE-079C8B2B8785}" type="presParOf" srcId="{0C74B006-DF4A-4340-B360-93CE3673BE24}" destId="{B83010F0-682B-4C42-B932-5C27EDF026EB}" srcOrd="11" destOrd="0" presId="urn:microsoft.com/office/officeart/2005/8/layout/hProcess9"/>
    <dgm:cxn modelId="{BA6EE427-7631-42A9-B60B-800CD2EC0E88}" type="presParOf" srcId="{0C74B006-DF4A-4340-B360-93CE3673BE24}" destId="{21B8108F-7DD8-4DDB-A7FA-A4BC61EC7DFD}" srcOrd="12"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2B8493A-2D36-43E7-8EED-AC48FE1F447A}" type="doc">
      <dgm:prSet loTypeId="urn:microsoft.com/office/officeart/2005/8/layout/list1" loCatId="list" qsTypeId="urn:microsoft.com/office/officeart/2005/8/quickstyle/simple1" qsCatId="simple" csTypeId="urn:microsoft.com/office/officeart/2005/8/colors/colorful5" csCatId="colorful" phldr="1"/>
      <dgm:spPr/>
      <dgm:t>
        <a:bodyPr/>
        <a:lstStyle/>
        <a:p>
          <a:endParaRPr lang="en-US"/>
        </a:p>
      </dgm:t>
    </dgm:pt>
    <dgm:pt modelId="{47C837E8-E4F0-4B39-981D-7BFE4922138E}">
      <dgm:prSet/>
      <dgm:spPr/>
      <dgm:t>
        <a:bodyPr/>
        <a:lstStyle/>
        <a:p>
          <a:r>
            <a:rPr lang="en-US" b="1" dirty="0">
              <a:effectLst>
                <a:outerShdw blurRad="38100" dist="38100" dir="2700000" algn="tl">
                  <a:srgbClr val="000000">
                    <a:alpha val="43137"/>
                  </a:srgbClr>
                </a:outerShdw>
              </a:effectLst>
              <a:latin typeface="Gill Sans Nova" panose="020B0602020104020203" pitchFamily="34" charset="0"/>
            </a:rPr>
            <a:t>NOTE 1</a:t>
          </a:r>
        </a:p>
      </dgm:t>
    </dgm:pt>
    <dgm:pt modelId="{676439FC-D4F0-4D87-B6F3-295449589532}" type="parTrans" cxnId="{193C771B-7F24-4015-A014-DB4046706170}">
      <dgm:prSet/>
      <dgm:spPr/>
      <dgm:t>
        <a:bodyPr/>
        <a:lstStyle/>
        <a:p>
          <a:endParaRPr lang="en-US">
            <a:latin typeface="Gill Sans Nova" panose="020B0602020104020203" pitchFamily="34" charset="0"/>
          </a:endParaRPr>
        </a:p>
      </dgm:t>
    </dgm:pt>
    <dgm:pt modelId="{93535E3C-AF4F-4F1F-A744-2EDB58493FDB}" type="sibTrans" cxnId="{193C771B-7F24-4015-A014-DB4046706170}">
      <dgm:prSet/>
      <dgm:spPr/>
      <dgm:t>
        <a:bodyPr/>
        <a:lstStyle/>
        <a:p>
          <a:endParaRPr lang="en-US">
            <a:latin typeface="Gill Sans Nova" panose="020B0602020104020203" pitchFamily="34" charset="0"/>
          </a:endParaRPr>
        </a:p>
      </dgm:t>
    </dgm:pt>
    <dgm:pt modelId="{4E393A2F-61CB-4C03-98AD-F61CC2C35ED2}">
      <dgm:prSet/>
      <dgm:spPr/>
      <dgm:t>
        <a:bodyPr/>
        <a:lstStyle/>
        <a:p>
          <a:r>
            <a:rPr lang="en-US" b="1" dirty="0">
              <a:effectLst>
                <a:outerShdw blurRad="38100" dist="38100" dir="2700000" algn="tl">
                  <a:srgbClr val="000000">
                    <a:alpha val="43137"/>
                  </a:srgbClr>
                </a:outerShdw>
              </a:effectLst>
              <a:latin typeface="Gill Sans Nova" panose="020B0602020104020203" pitchFamily="34" charset="0"/>
            </a:rPr>
            <a:t>NOTE 2</a:t>
          </a:r>
        </a:p>
      </dgm:t>
    </dgm:pt>
    <dgm:pt modelId="{13EA1EA7-DC6D-41E9-AC07-5F05A14A33D3}" type="parTrans" cxnId="{A662044A-0023-4F68-B7BF-22334B877A22}">
      <dgm:prSet/>
      <dgm:spPr/>
      <dgm:t>
        <a:bodyPr/>
        <a:lstStyle/>
        <a:p>
          <a:endParaRPr lang="en-US">
            <a:latin typeface="Gill Sans Nova" panose="020B0602020104020203" pitchFamily="34" charset="0"/>
          </a:endParaRPr>
        </a:p>
      </dgm:t>
    </dgm:pt>
    <dgm:pt modelId="{E401122F-67B7-4FCF-9CA9-D73C88D84991}" type="sibTrans" cxnId="{A662044A-0023-4F68-B7BF-22334B877A22}">
      <dgm:prSet/>
      <dgm:spPr/>
      <dgm:t>
        <a:bodyPr/>
        <a:lstStyle/>
        <a:p>
          <a:endParaRPr lang="en-US">
            <a:latin typeface="Gill Sans Nova" panose="020B0602020104020203" pitchFamily="34" charset="0"/>
          </a:endParaRPr>
        </a:p>
      </dgm:t>
    </dgm:pt>
    <dgm:pt modelId="{8E4F5B2A-1754-41BC-B9AD-A3C58BE11B5A}">
      <dgm:prSet/>
      <dgm:spPr/>
      <dgm:t>
        <a:bodyPr/>
        <a:lstStyle/>
        <a:p>
          <a:r>
            <a:rPr lang="es-AR" noProof="0" dirty="0" smtClean="0">
              <a:latin typeface="Gill Sans Nova" panose="020B0602020104020203" pitchFamily="34" charset="0"/>
            </a:rPr>
            <a:t>Propuestas para PT (como anexos a NIMF 28: PT para plagas reglamentadas) </a:t>
          </a:r>
          <a:r>
            <a:rPr lang="es-AR" b="1" noProof="0" dirty="0" smtClean="0">
              <a:solidFill>
                <a:srgbClr val="C00000"/>
              </a:solidFill>
              <a:latin typeface="Gill Sans Nova" panose="020B0602020104020203" pitchFamily="34" charset="0"/>
            </a:rPr>
            <a:t>son solicitados separadamente</a:t>
          </a:r>
          <a:r>
            <a:rPr lang="es-AR" noProof="0" dirty="0" smtClean="0">
              <a:latin typeface="Gill Sans Nova" panose="020B0602020104020203" pitchFamily="34" charset="0"/>
            </a:rPr>
            <a:t> en una </a:t>
          </a:r>
          <a:r>
            <a:rPr lang="es-AR" noProof="0" dirty="0" smtClean="0">
              <a:latin typeface="Gill Sans Nova" panose="020B0602020104020203" pitchFamily="34" charset="0"/>
              <a:hlinkClick xmlns:r="http://schemas.openxmlformats.org/officeDocument/2006/relationships" r:id="rId1"/>
            </a:rPr>
            <a:t>convocatoria para tratamientos</a:t>
          </a:r>
          <a:endParaRPr lang="es-AR" noProof="0" dirty="0">
            <a:latin typeface="Gill Sans Nova" panose="020B0602020104020203" pitchFamily="34" charset="0"/>
          </a:endParaRPr>
        </a:p>
      </dgm:t>
    </dgm:pt>
    <dgm:pt modelId="{6D07A8D2-77F2-4EBF-BA34-A8AE3CFF1830}" type="parTrans" cxnId="{174B16EE-5CA4-4005-84EB-CC79986E2ABB}">
      <dgm:prSet/>
      <dgm:spPr/>
      <dgm:t>
        <a:bodyPr/>
        <a:lstStyle/>
        <a:p>
          <a:endParaRPr lang="en-US">
            <a:latin typeface="Gill Sans Nova" panose="020B0602020104020203" pitchFamily="34" charset="0"/>
          </a:endParaRPr>
        </a:p>
      </dgm:t>
    </dgm:pt>
    <dgm:pt modelId="{698A0EC8-373D-4D7A-B257-58436E6650AB}" type="sibTrans" cxnId="{174B16EE-5CA4-4005-84EB-CC79986E2ABB}">
      <dgm:prSet/>
      <dgm:spPr/>
      <dgm:t>
        <a:bodyPr/>
        <a:lstStyle/>
        <a:p>
          <a:endParaRPr lang="en-US">
            <a:latin typeface="Gill Sans Nova" panose="020B0602020104020203" pitchFamily="34" charset="0"/>
          </a:endParaRPr>
        </a:p>
      </dgm:t>
    </dgm:pt>
    <dgm:pt modelId="{7807C67C-E19D-4D12-9FCB-C7BB6B0DEBF7}">
      <dgm:prSet/>
      <dgm:spPr/>
      <dgm:t>
        <a:bodyPr/>
        <a:lstStyle/>
        <a:p>
          <a:r>
            <a:rPr lang="es-AR" b="1" noProof="0" dirty="0" smtClean="0">
              <a:solidFill>
                <a:srgbClr val="C00000"/>
              </a:solidFill>
              <a:latin typeface="Gill Sans Nova" panose="020B0602020104020203" pitchFamily="34" charset="0"/>
            </a:rPr>
            <a:t>2021 Convocatoria de Temas abierta 4 Mayo – 15 Septiembre 2021</a:t>
          </a:r>
          <a:endParaRPr lang="es-AR" b="1" noProof="0" dirty="0">
            <a:solidFill>
              <a:srgbClr val="C00000"/>
            </a:solidFill>
            <a:latin typeface="Gill Sans Nova" panose="020B0602020104020203" pitchFamily="34" charset="0"/>
          </a:endParaRPr>
        </a:p>
      </dgm:t>
    </dgm:pt>
    <dgm:pt modelId="{AC5A654B-5B85-4A01-BF6B-4C563A4D2CFE}" type="parTrans" cxnId="{570DF295-65A0-4101-9FEA-01E612BC6AB5}">
      <dgm:prSet/>
      <dgm:spPr/>
      <dgm:t>
        <a:bodyPr/>
        <a:lstStyle/>
        <a:p>
          <a:endParaRPr lang="en-US"/>
        </a:p>
      </dgm:t>
    </dgm:pt>
    <dgm:pt modelId="{DA255BD9-195B-4DD6-986E-734B9BA26E82}" type="sibTrans" cxnId="{570DF295-65A0-4101-9FEA-01E612BC6AB5}">
      <dgm:prSet/>
      <dgm:spPr/>
      <dgm:t>
        <a:bodyPr/>
        <a:lstStyle/>
        <a:p>
          <a:endParaRPr lang="en-US"/>
        </a:p>
      </dgm:t>
    </dgm:pt>
    <dgm:pt modelId="{9E0BA4D5-FA8F-4ECF-9B01-31ABB6FCD308}">
      <dgm:prSet/>
      <dgm:spPr/>
      <dgm:t>
        <a:bodyPr/>
        <a:lstStyle/>
        <a:p>
          <a:r>
            <a:rPr lang="es-AR" noProof="0" dirty="0" smtClean="0">
              <a:latin typeface="Gill Sans Nova" panose="020B0602020104020203" pitchFamily="34" charset="0"/>
            </a:rPr>
            <a:t>Temas de convocatorias previas no se agregaron al programa de trabajo. </a:t>
          </a:r>
          <a:r>
            <a:rPr lang="es-AR" b="1" noProof="0" dirty="0" smtClean="0">
              <a:solidFill>
                <a:srgbClr val="C00000"/>
              </a:solidFill>
              <a:latin typeface="Gill Sans Nova" panose="020B0602020104020203" pitchFamily="34" charset="0"/>
            </a:rPr>
            <a:t>No se considerarán si no se presentan de nuevo en 2021</a:t>
          </a:r>
          <a:endParaRPr lang="es-AR" b="1" noProof="0" dirty="0">
            <a:solidFill>
              <a:srgbClr val="C00000"/>
            </a:solidFill>
            <a:latin typeface="Gill Sans Nova" panose="020B0602020104020203" pitchFamily="34" charset="0"/>
          </a:endParaRPr>
        </a:p>
      </dgm:t>
    </dgm:pt>
    <dgm:pt modelId="{B76E8027-6441-442E-BE80-4B4313613C0E}" type="sibTrans" cxnId="{A33657C5-6687-4C52-9321-6492BF8F46B7}">
      <dgm:prSet/>
      <dgm:spPr/>
      <dgm:t>
        <a:bodyPr/>
        <a:lstStyle/>
        <a:p>
          <a:endParaRPr lang="en-US">
            <a:latin typeface="Gill Sans Nova" panose="020B0602020104020203" pitchFamily="34" charset="0"/>
          </a:endParaRPr>
        </a:p>
      </dgm:t>
    </dgm:pt>
    <dgm:pt modelId="{8548AA7C-670D-42B9-BF62-B0E0DF92F354}" type="parTrans" cxnId="{A33657C5-6687-4C52-9321-6492BF8F46B7}">
      <dgm:prSet/>
      <dgm:spPr/>
      <dgm:t>
        <a:bodyPr/>
        <a:lstStyle/>
        <a:p>
          <a:endParaRPr lang="en-US">
            <a:latin typeface="Gill Sans Nova" panose="020B0602020104020203" pitchFamily="34" charset="0"/>
          </a:endParaRPr>
        </a:p>
      </dgm:t>
    </dgm:pt>
    <dgm:pt modelId="{957EE50B-4B6C-4797-B599-DB432E3D32D3}" type="pres">
      <dgm:prSet presAssocID="{B2B8493A-2D36-43E7-8EED-AC48FE1F447A}" presName="linear" presStyleCnt="0">
        <dgm:presLayoutVars>
          <dgm:dir val="rev"/>
          <dgm:animLvl val="lvl"/>
          <dgm:resizeHandles val="exact"/>
        </dgm:presLayoutVars>
      </dgm:prSet>
      <dgm:spPr/>
      <dgm:t>
        <a:bodyPr/>
        <a:lstStyle/>
        <a:p>
          <a:endParaRPr lang="es-AR"/>
        </a:p>
      </dgm:t>
    </dgm:pt>
    <dgm:pt modelId="{D9CDE69E-4F6C-4C2B-B5D6-EC6DDF66CC2D}" type="pres">
      <dgm:prSet presAssocID="{47C837E8-E4F0-4B39-981D-7BFE4922138E}" presName="parentLin" presStyleCnt="0"/>
      <dgm:spPr/>
    </dgm:pt>
    <dgm:pt modelId="{B6D06A9C-1213-4FBE-BA7F-5BF9FF00ABBD}" type="pres">
      <dgm:prSet presAssocID="{47C837E8-E4F0-4B39-981D-7BFE4922138E}" presName="parentLeftMargin" presStyleLbl="node1" presStyleIdx="0" presStyleCnt="2"/>
      <dgm:spPr/>
      <dgm:t>
        <a:bodyPr/>
        <a:lstStyle/>
        <a:p>
          <a:endParaRPr lang="es-AR"/>
        </a:p>
      </dgm:t>
    </dgm:pt>
    <dgm:pt modelId="{265A7A84-C99C-4869-8C8D-8CAA71EE93D5}" type="pres">
      <dgm:prSet presAssocID="{47C837E8-E4F0-4B39-981D-7BFE4922138E}" presName="parentText" presStyleLbl="node1" presStyleIdx="0" presStyleCnt="2">
        <dgm:presLayoutVars>
          <dgm:chMax val="0"/>
          <dgm:bulletEnabled val="1"/>
        </dgm:presLayoutVars>
      </dgm:prSet>
      <dgm:spPr/>
      <dgm:t>
        <a:bodyPr/>
        <a:lstStyle/>
        <a:p>
          <a:endParaRPr lang="es-AR"/>
        </a:p>
      </dgm:t>
    </dgm:pt>
    <dgm:pt modelId="{D189B044-C885-4FC3-9F2A-516DE102FBB0}" type="pres">
      <dgm:prSet presAssocID="{47C837E8-E4F0-4B39-981D-7BFE4922138E}" presName="negativeSpace" presStyleCnt="0"/>
      <dgm:spPr/>
    </dgm:pt>
    <dgm:pt modelId="{D6F56AFB-72BD-4828-B03A-AA14B356E903}" type="pres">
      <dgm:prSet presAssocID="{47C837E8-E4F0-4B39-981D-7BFE4922138E}" presName="childText" presStyleLbl="conFgAcc1" presStyleIdx="0" presStyleCnt="2">
        <dgm:presLayoutVars>
          <dgm:bulletEnabled val="1"/>
        </dgm:presLayoutVars>
      </dgm:prSet>
      <dgm:spPr/>
      <dgm:t>
        <a:bodyPr/>
        <a:lstStyle/>
        <a:p>
          <a:endParaRPr lang="es-AR"/>
        </a:p>
      </dgm:t>
    </dgm:pt>
    <dgm:pt modelId="{4698A23F-AB88-48A0-B07A-73C36AE280A9}" type="pres">
      <dgm:prSet presAssocID="{93535E3C-AF4F-4F1F-A744-2EDB58493FDB}" presName="spaceBetweenRectangles" presStyleCnt="0"/>
      <dgm:spPr/>
    </dgm:pt>
    <dgm:pt modelId="{F33ED15A-4DEB-43A1-AD0E-90BEA5503038}" type="pres">
      <dgm:prSet presAssocID="{4E393A2F-61CB-4C03-98AD-F61CC2C35ED2}" presName="parentLin" presStyleCnt="0"/>
      <dgm:spPr/>
    </dgm:pt>
    <dgm:pt modelId="{6BF1BEEC-A4E3-4979-8D67-B99C8AC96BE7}" type="pres">
      <dgm:prSet presAssocID="{4E393A2F-61CB-4C03-98AD-F61CC2C35ED2}" presName="parentLeftMargin" presStyleLbl="node1" presStyleIdx="0" presStyleCnt="2"/>
      <dgm:spPr/>
      <dgm:t>
        <a:bodyPr/>
        <a:lstStyle/>
        <a:p>
          <a:endParaRPr lang="es-AR"/>
        </a:p>
      </dgm:t>
    </dgm:pt>
    <dgm:pt modelId="{474C7CDF-EC3F-47FA-8144-D0206A2EBCBB}" type="pres">
      <dgm:prSet presAssocID="{4E393A2F-61CB-4C03-98AD-F61CC2C35ED2}" presName="parentText" presStyleLbl="node1" presStyleIdx="1" presStyleCnt="2">
        <dgm:presLayoutVars>
          <dgm:chMax val="0"/>
          <dgm:bulletEnabled val="1"/>
        </dgm:presLayoutVars>
      </dgm:prSet>
      <dgm:spPr/>
      <dgm:t>
        <a:bodyPr/>
        <a:lstStyle/>
        <a:p>
          <a:endParaRPr lang="es-AR"/>
        </a:p>
      </dgm:t>
    </dgm:pt>
    <dgm:pt modelId="{3CEDC16F-6ABF-43E2-AFC3-5F3B7B8DFE9A}" type="pres">
      <dgm:prSet presAssocID="{4E393A2F-61CB-4C03-98AD-F61CC2C35ED2}" presName="negativeSpace" presStyleCnt="0"/>
      <dgm:spPr/>
    </dgm:pt>
    <dgm:pt modelId="{ED1313A4-6B67-4199-962C-8027E517CC6D}" type="pres">
      <dgm:prSet presAssocID="{4E393A2F-61CB-4C03-98AD-F61CC2C35ED2}" presName="childText" presStyleLbl="conFgAcc1" presStyleIdx="1" presStyleCnt="2">
        <dgm:presLayoutVars>
          <dgm:bulletEnabled val="1"/>
        </dgm:presLayoutVars>
      </dgm:prSet>
      <dgm:spPr/>
      <dgm:t>
        <a:bodyPr/>
        <a:lstStyle/>
        <a:p>
          <a:endParaRPr lang="es-AR"/>
        </a:p>
      </dgm:t>
    </dgm:pt>
  </dgm:ptLst>
  <dgm:cxnLst>
    <dgm:cxn modelId="{193C771B-7F24-4015-A014-DB4046706170}" srcId="{B2B8493A-2D36-43E7-8EED-AC48FE1F447A}" destId="{47C837E8-E4F0-4B39-981D-7BFE4922138E}" srcOrd="0" destOrd="0" parTransId="{676439FC-D4F0-4D87-B6F3-295449589532}" sibTransId="{93535E3C-AF4F-4F1F-A744-2EDB58493FDB}"/>
    <dgm:cxn modelId="{704C0BEB-A7CB-400F-9A24-B74A88BEB2A8}" type="presOf" srcId="{9E0BA4D5-FA8F-4ECF-9B01-31ABB6FCD308}" destId="{D6F56AFB-72BD-4828-B03A-AA14B356E903}" srcOrd="0" destOrd="1" presId="urn:microsoft.com/office/officeart/2005/8/layout/list1"/>
    <dgm:cxn modelId="{174B16EE-5CA4-4005-84EB-CC79986E2ABB}" srcId="{4E393A2F-61CB-4C03-98AD-F61CC2C35ED2}" destId="{8E4F5B2A-1754-41BC-B9AD-A3C58BE11B5A}" srcOrd="0" destOrd="0" parTransId="{6D07A8D2-77F2-4EBF-BA34-A8AE3CFF1830}" sibTransId="{698A0EC8-373D-4D7A-B257-58436E6650AB}"/>
    <dgm:cxn modelId="{7AC32CFB-31BE-4574-8887-C9D94FFA3566}" type="presOf" srcId="{4E393A2F-61CB-4C03-98AD-F61CC2C35ED2}" destId="{6BF1BEEC-A4E3-4979-8D67-B99C8AC96BE7}" srcOrd="0" destOrd="0" presId="urn:microsoft.com/office/officeart/2005/8/layout/list1"/>
    <dgm:cxn modelId="{A33657C5-6687-4C52-9321-6492BF8F46B7}" srcId="{47C837E8-E4F0-4B39-981D-7BFE4922138E}" destId="{9E0BA4D5-FA8F-4ECF-9B01-31ABB6FCD308}" srcOrd="1" destOrd="0" parTransId="{8548AA7C-670D-42B9-BF62-B0E0DF92F354}" sibTransId="{B76E8027-6441-442E-BE80-4B4313613C0E}"/>
    <dgm:cxn modelId="{570DF295-65A0-4101-9FEA-01E612BC6AB5}" srcId="{47C837E8-E4F0-4B39-981D-7BFE4922138E}" destId="{7807C67C-E19D-4D12-9FCB-C7BB6B0DEBF7}" srcOrd="0" destOrd="0" parTransId="{AC5A654B-5B85-4A01-BF6B-4C563A4D2CFE}" sibTransId="{DA255BD9-195B-4DD6-986E-734B9BA26E82}"/>
    <dgm:cxn modelId="{0DDBBC03-AC69-4899-9C96-F53B4CE23BB6}" type="presOf" srcId="{47C837E8-E4F0-4B39-981D-7BFE4922138E}" destId="{B6D06A9C-1213-4FBE-BA7F-5BF9FF00ABBD}" srcOrd="0" destOrd="0" presId="urn:microsoft.com/office/officeart/2005/8/layout/list1"/>
    <dgm:cxn modelId="{490A66A1-E132-48D2-8793-2E66F17A1815}" type="presOf" srcId="{B2B8493A-2D36-43E7-8EED-AC48FE1F447A}" destId="{957EE50B-4B6C-4797-B599-DB432E3D32D3}" srcOrd="0" destOrd="0" presId="urn:microsoft.com/office/officeart/2005/8/layout/list1"/>
    <dgm:cxn modelId="{AAD072AA-AC9D-44CE-9641-593DDE695FE7}" type="presOf" srcId="{8E4F5B2A-1754-41BC-B9AD-A3C58BE11B5A}" destId="{ED1313A4-6B67-4199-962C-8027E517CC6D}" srcOrd="0" destOrd="0" presId="urn:microsoft.com/office/officeart/2005/8/layout/list1"/>
    <dgm:cxn modelId="{EC8334C9-02E5-4C33-BCBC-28D2FFA5D39B}" type="presOf" srcId="{7807C67C-E19D-4D12-9FCB-C7BB6B0DEBF7}" destId="{D6F56AFB-72BD-4828-B03A-AA14B356E903}" srcOrd="0" destOrd="0" presId="urn:microsoft.com/office/officeart/2005/8/layout/list1"/>
    <dgm:cxn modelId="{A662044A-0023-4F68-B7BF-22334B877A22}" srcId="{B2B8493A-2D36-43E7-8EED-AC48FE1F447A}" destId="{4E393A2F-61CB-4C03-98AD-F61CC2C35ED2}" srcOrd="1" destOrd="0" parTransId="{13EA1EA7-DC6D-41E9-AC07-5F05A14A33D3}" sibTransId="{E401122F-67B7-4FCF-9CA9-D73C88D84991}"/>
    <dgm:cxn modelId="{2A5B40E2-C885-440D-8FDC-F0D1BC34F9DC}" type="presOf" srcId="{47C837E8-E4F0-4B39-981D-7BFE4922138E}" destId="{265A7A84-C99C-4869-8C8D-8CAA71EE93D5}" srcOrd="1" destOrd="0" presId="urn:microsoft.com/office/officeart/2005/8/layout/list1"/>
    <dgm:cxn modelId="{0D1F3453-73D6-4C43-802D-B74ABFB5E071}" type="presOf" srcId="{4E393A2F-61CB-4C03-98AD-F61CC2C35ED2}" destId="{474C7CDF-EC3F-47FA-8144-D0206A2EBCBB}" srcOrd="1" destOrd="0" presId="urn:microsoft.com/office/officeart/2005/8/layout/list1"/>
    <dgm:cxn modelId="{987DCF30-323D-47E9-B387-5ABCF2C83111}" type="presParOf" srcId="{957EE50B-4B6C-4797-B599-DB432E3D32D3}" destId="{D9CDE69E-4F6C-4C2B-B5D6-EC6DDF66CC2D}" srcOrd="0" destOrd="0" presId="urn:microsoft.com/office/officeart/2005/8/layout/list1"/>
    <dgm:cxn modelId="{EEC75D63-4BB7-4C95-9D39-1E9A99B5AC4F}" type="presParOf" srcId="{D9CDE69E-4F6C-4C2B-B5D6-EC6DDF66CC2D}" destId="{B6D06A9C-1213-4FBE-BA7F-5BF9FF00ABBD}" srcOrd="0" destOrd="0" presId="urn:microsoft.com/office/officeart/2005/8/layout/list1"/>
    <dgm:cxn modelId="{0360005B-786D-441B-987F-3F90BA51ECB6}" type="presParOf" srcId="{D9CDE69E-4F6C-4C2B-B5D6-EC6DDF66CC2D}" destId="{265A7A84-C99C-4869-8C8D-8CAA71EE93D5}" srcOrd="1" destOrd="0" presId="urn:microsoft.com/office/officeart/2005/8/layout/list1"/>
    <dgm:cxn modelId="{528179B0-653D-42C4-A244-53E97F99F72F}" type="presParOf" srcId="{957EE50B-4B6C-4797-B599-DB432E3D32D3}" destId="{D189B044-C885-4FC3-9F2A-516DE102FBB0}" srcOrd="1" destOrd="0" presId="urn:microsoft.com/office/officeart/2005/8/layout/list1"/>
    <dgm:cxn modelId="{F77DD8D8-F8C4-465D-BD9A-826FDEAEBC39}" type="presParOf" srcId="{957EE50B-4B6C-4797-B599-DB432E3D32D3}" destId="{D6F56AFB-72BD-4828-B03A-AA14B356E903}" srcOrd="2" destOrd="0" presId="urn:microsoft.com/office/officeart/2005/8/layout/list1"/>
    <dgm:cxn modelId="{04F0EACD-9789-4F3D-9673-265F9A769780}" type="presParOf" srcId="{957EE50B-4B6C-4797-B599-DB432E3D32D3}" destId="{4698A23F-AB88-48A0-B07A-73C36AE280A9}" srcOrd="3" destOrd="0" presId="urn:microsoft.com/office/officeart/2005/8/layout/list1"/>
    <dgm:cxn modelId="{03C3AC47-F5C7-4570-A2B0-5DD6CE5F4B8B}" type="presParOf" srcId="{957EE50B-4B6C-4797-B599-DB432E3D32D3}" destId="{F33ED15A-4DEB-43A1-AD0E-90BEA5503038}" srcOrd="4" destOrd="0" presId="urn:microsoft.com/office/officeart/2005/8/layout/list1"/>
    <dgm:cxn modelId="{9E033618-F482-4558-9B14-31A8EC05854B}" type="presParOf" srcId="{F33ED15A-4DEB-43A1-AD0E-90BEA5503038}" destId="{6BF1BEEC-A4E3-4979-8D67-B99C8AC96BE7}" srcOrd="0" destOrd="0" presId="urn:microsoft.com/office/officeart/2005/8/layout/list1"/>
    <dgm:cxn modelId="{AF68BF18-F7F7-43D9-9D58-D831072AF7C7}" type="presParOf" srcId="{F33ED15A-4DEB-43A1-AD0E-90BEA5503038}" destId="{474C7CDF-EC3F-47FA-8144-D0206A2EBCBB}" srcOrd="1" destOrd="0" presId="urn:microsoft.com/office/officeart/2005/8/layout/list1"/>
    <dgm:cxn modelId="{35DE9BBC-B243-4C98-9D8A-19E02E8BA23C}" type="presParOf" srcId="{957EE50B-4B6C-4797-B599-DB432E3D32D3}" destId="{3CEDC16F-6ABF-43E2-AFC3-5F3B7B8DFE9A}" srcOrd="5" destOrd="0" presId="urn:microsoft.com/office/officeart/2005/8/layout/list1"/>
    <dgm:cxn modelId="{1CF30D04-8794-487A-B615-A3D77D50B08F}" type="presParOf" srcId="{957EE50B-4B6C-4797-B599-DB432E3D32D3}" destId="{ED1313A4-6B67-4199-962C-8027E517CC6D}"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6D206D7-A5B3-4C8B-BE6F-A7AE84CCB025}" type="doc">
      <dgm:prSet loTypeId="urn:microsoft.com/office/officeart/2005/8/layout/list1" loCatId="list" qsTypeId="urn:microsoft.com/office/officeart/2005/8/quickstyle/simple1" qsCatId="simple" csTypeId="urn:microsoft.com/office/officeart/2005/8/colors/colorful1" csCatId="colorful" phldr="1"/>
      <dgm:spPr/>
      <dgm:t>
        <a:bodyPr/>
        <a:lstStyle/>
        <a:p>
          <a:endParaRPr lang="en-US"/>
        </a:p>
      </dgm:t>
    </dgm:pt>
    <dgm:pt modelId="{8A3FF98F-5347-4F97-9F30-6058BF052FD9}">
      <dgm:prSet/>
      <dgm:spPr/>
      <dgm:t>
        <a:bodyPr/>
        <a:lstStyle/>
        <a:p>
          <a:r>
            <a:rPr lang="en-US" b="1" dirty="0">
              <a:effectLst>
                <a:outerShdw blurRad="38100" dist="38100" dir="2700000" algn="tl">
                  <a:srgbClr val="000000">
                    <a:alpha val="43137"/>
                  </a:srgbClr>
                </a:outerShdw>
              </a:effectLst>
              <a:latin typeface="Gill Sans Nova" panose="020B0602020104020203" pitchFamily="34" charset="0"/>
            </a:rPr>
            <a:t>CPM-13</a:t>
          </a:r>
        </a:p>
      </dgm:t>
    </dgm:pt>
    <dgm:pt modelId="{8F8916BC-68F8-4B90-9647-9D73CDD30390}" type="parTrans" cxnId="{7833CDEF-47D8-4B01-AB6C-92B82F0881D5}">
      <dgm:prSet/>
      <dgm:spPr/>
      <dgm:t>
        <a:bodyPr/>
        <a:lstStyle/>
        <a:p>
          <a:endParaRPr lang="en-US">
            <a:latin typeface="Gill Sans Nova" panose="020B0602020104020203" pitchFamily="34" charset="0"/>
          </a:endParaRPr>
        </a:p>
      </dgm:t>
    </dgm:pt>
    <dgm:pt modelId="{90AC227D-092F-4374-A677-A7D37DAC9F8A}" type="sibTrans" cxnId="{7833CDEF-47D8-4B01-AB6C-92B82F0881D5}">
      <dgm:prSet/>
      <dgm:spPr/>
      <dgm:t>
        <a:bodyPr/>
        <a:lstStyle/>
        <a:p>
          <a:endParaRPr lang="en-US">
            <a:latin typeface="Gill Sans Nova" panose="020B0602020104020203" pitchFamily="34" charset="0"/>
          </a:endParaRPr>
        </a:p>
      </dgm:t>
    </dgm:pt>
    <dgm:pt modelId="{359DCC0A-9D93-4ED9-8E57-1AEB46EBD090}">
      <dgm:prSet/>
      <dgm:spPr/>
      <dgm:t>
        <a:bodyPr/>
        <a:lstStyle/>
        <a:p>
          <a:r>
            <a:rPr lang="es-AR" b="1" noProof="0" dirty="0" smtClean="0">
              <a:effectLst>
                <a:outerShdw blurRad="38100" dist="38100" dir="2700000" algn="tl">
                  <a:srgbClr val="000000">
                    <a:alpha val="43137"/>
                  </a:srgbClr>
                </a:outerShdw>
              </a:effectLst>
              <a:latin typeface="Gill Sans Nova" panose="020B0602020104020203" pitchFamily="34" charset="0"/>
            </a:rPr>
            <a:t>CPM-14</a:t>
          </a:r>
          <a:endParaRPr lang="es-AR" b="1" noProof="0" dirty="0">
            <a:effectLst>
              <a:outerShdw blurRad="38100" dist="38100" dir="2700000" algn="tl">
                <a:srgbClr val="000000">
                  <a:alpha val="43137"/>
                </a:srgbClr>
              </a:outerShdw>
            </a:effectLst>
            <a:latin typeface="Gill Sans Nova" panose="020B0602020104020203" pitchFamily="34" charset="0"/>
          </a:endParaRPr>
        </a:p>
      </dgm:t>
    </dgm:pt>
    <dgm:pt modelId="{4B607AB0-CDEE-4FC6-A537-E12D3E85C6EE}" type="parTrans" cxnId="{E6BB9440-0F26-4000-9FE6-4109D0840B2E}">
      <dgm:prSet/>
      <dgm:spPr/>
      <dgm:t>
        <a:bodyPr/>
        <a:lstStyle/>
        <a:p>
          <a:endParaRPr lang="en-US">
            <a:latin typeface="Gill Sans Nova" panose="020B0602020104020203" pitchFamily="34" charset="0"/>
          </a:endParaRPr>
        </a:p>
      </dgm:t>
    </dgm:pt>
    <dgm:pt modelId="{5E511A5B-FF5B-4628-9A75-1C00AC817859}" type="sibTrans" cxnId="{E6BB9440-0F26-4000-9FE6-4109D0840B2E}">
      <dgm:prSet/>
      <dgm:spPr/>
      <dgm:t>
        <a:bodyPr/>
        <a:lstStyle/>
        <a:p>
          <a:endParaRPr lang="en-US">
            <a:latin typeface="Gill Sans Nova" panose="020B0602020104020203" pitchFamily="34" charset="0"/>
          </a:endParaRPr>
        </a:p>
      </dgm:t>
    </dgm:pt>
    <dgm:pt modelId="{8A752162-AE75-4627-8A99-C584FB81AB20}">
      <dgm:prSet/>
      <dgm:spPr/>
      <dgm:t>
        <a:bodyPr/>
        <a:lstStyle/>
        <a:p>
          <a:r>
            <a:rPr lang="es-AR" noProof="0" dirty="0" smtClean="0">
              <a:latin typeface="Gill Sans Nova" panose="020B0602020104020203" pitchFamily="34" charset="0"/>
            </a:rPr>
            <a:t>Combinación de convocatoria de temas para Normas y Recursos de implementación realizada en 2018</a:t>
          </a:r>
          <a:endParaRPr lang="es-AR" noProof="0" dirty="0">
            <a:latin typeface="Gill Sans Nova" panose="020B0602020104020203" pitchFamily="34" charset="0"/>
          </a:endParaRPr>
        </a:p>
      </dgm:t>
    </dgm:pt>
    <dgm:pt modelId="{939585DA-60F7-4E41-A663-E20C5DAB6938}" type="parTrans" cxnId="{69D78F9A-9E86-4E97-9E80-FA24B51DC171}">
      <dgm:prSet/>
      <dgm:spPr/>
      <dgm:t>
        <a:bodyPr/>
        <a:lstStyle/>
        <a:p>
          <a:endParaRPr lang="en-US">
            <a:latin typeface="Gill Sans Nova" panose="020B0602020104020203" pitchFamily="34" charset="0"/>
          </a:endParaRPr>
        </a:p>
      </dgm:t>
    </dgm:pt>
    <dgm:pt modelId="{B93E4E55-D2FC-47A0-8EDA-52C4CDF8C3AB}" type="sibTrans" cxnId="{69D78F9A-9E86-4E97-9E80-FA24B51DC171}">
      <dgm:prSet/>
      <dgm:spPr/>
      <dgm:t>
        <a:bodyPr/>
        <a:lstStyle/>
        <a:p>
          <a:endParaRPr lang="en-US">
            <a:latin typeface="Gill Sans Nova" panose="020B0602020104020203" pitchFamily="34" charset="0"/>
          </a:endParaRPr>
        </a:p>
      </dgm:t>
    </dgm:pt>
    <dgm:pt modelId="{92A2196F-7F46-495E-BEC3-68BCB557E481}">
      <dgm:prSet/>
      <dgm:spPr/>
      <dgm:t>
        <a:bodyPr/>
        <a:lstStyle/>
        <a:p>
          <a:r>
            <a:rPr lang="es-AR" noProof="0" dirty="0" smtClean="0">
              <a:latin typeface="Gill Sans Nova" panose="020B0602020104020203" pitchFamily="34" charset="0"/>
            </a:rPr>
            <a:t>2021 Convocatoria de Temas ajustada para capitalizar en nuevas ideas de las actividades del IYPH 2020</a:t>
          </a:r>
          <a:endParaRPr lang="es-AR" noProof="0" dirty="0">
            <a:latin typeface="Gill Sans Nova" panose="020B0602020104020203" pitchFamily="34" charset="0"/>
          </a:endParaRPr>
        </a:p>
      </dgm:t>
    </dgm:pt>
    <dgm:pt modelId="{34F754EF-82EA-484B-8C2A-23A2D2223E05}" type="parTrans" cxnId="{BE3C8B61-6DBE-468F-8373-2BA1E49FB131}">
      <dgm:prSet/>
      <dgm:spPr/>
      <dgm:t>
        <a:bodyPr/>
        <a:lstStyle/>
        <a:p>
          <a:endParaRPr lang="en-US">
            <a:latin typeface="Gill Sans Nova" panose="020B0602020104020203" pitchFamily="34" charset="0"/>
          </a:endParaRPr>
        </a:p>
      </dgm:t>
    </dgm:pt>
    <dgm:pt modelId="{7F43345C-A7EB-466E-A133-B2C061470AA9}" type="sibTrans" cxnId="{BE3C8B61-6DBE-468F-8373-2BA1E49FB131}">
      <dgm:prSet/>
      <dgm:spPr/>
      <dgm:t>
        <a:bodyPr/>
        <a:lstStyle/>
        <a:p>
          <a:endParaRPr lang="en-US">
            <a:latin typeface="Gill Sans Nova" panose="020B0602020104020203" pitchFamily="34" charset="0"/>
          </a:endParaRPr>
        </a:p>
      </dgm:t>
    </dgm:pt>
    <dgm:pt modelId="{5490D0CE-A338-4A6E-980B-B7C6663ED677}" type="pres">
      <dgm:prSet presAssocID="{76D206D7-A5B3-4C8B-BE6F-A7AE84CCB025}" presName="linear" presStyleCnt="0">
        <dgm:presLayoutVars>
          <dgm:dir/>
          <dgm:animLvl val="lvl"/>
          <dgm:resizeHandles val="exact"/>
        </dgm:presLayoutVars>
      </dgm:prSet>
      <dgm:spPr/>
      <dgm:t>
        <a:bodyPr/>
        <a:lstStyle/>
        <a:p>
          <a:endParaRPr lang="es-AR"/>
        </a:p>
      </dgm:t>
    </dgm:pt>
    <dgm:pt modelId="{EA4C4726-6911-4E86-9292-32E27DAA1A26}" type="pres">
      <dgm:prSet presAssocID="{8A3FF98F-5347-4F97-9F30-6058BF052FD9}" presName="parentLin" presStyleCnt="0"/>
      <dgm:spPr/>
    </dgm:pt>
    <dgm:pt modelId="{108571F1-2301-4F3C-80A8-84AE194E1D38}" type="pres">
      <dgm:prSet presAssocID="{8A3FF98F-5347-4F97-9F30-6058BF052FD9}" presName="parentLeftMargin" presStyleLbl="node1" presStyleIdx="0" presStyleCnt="2"/>
      <dgm:spPr/>
      <dgm:t>
        <a:bodyPr/>
        <a:lstStyle/>
        <a:p>
          <a:endParaRPr lang="es-AR"/>
        </a:p>
      </dgm:t>
    </dgm:pt>
    <dgm:pt modelId="{9080674C-BB5B-4DFD-9C31-017173DE039D}" type="pres">
      <dgm:prSet presAssocID="{8A3FF98F-5347-4F97-9F30-6058BF052FD9}" presName="parentText" presStyleLbl="node1" presStyleIdx="0" presStyleCnt="2">
        <dgm:presLayoutVars>
          <dgm:chMax val="0"/>
          <dgm:bulletEnabled val="1"/>
        </dgm:presLayoutVars>
      </dgm:prSet>
      <dgm:spPr/>
      <dgm:t>
        <a:bodyPr/>
        <a:lstStyle/>
        <a:p>
          <a:endParaRPr lang="es-AR"/>
        </a:p>
      </dgm:t>
    </dgm:pt>
    <dgm:pt modelId="{EBD380F7-AC64-45FC-B730-5D39EA189A0F}" type="pres">
      <dgm:prSet presAssocID="{8A3FF98F-5347-4F97-9F30-6058BF052FD9}" presName="negativeSpace" presStyleCnt="0"/>
      <dgm:spPr/>
    </dgm:pt>
    <dgm:pt modelId="{5FF8C2AD-C812-40F8-9C2E-5271721ED9B9}" type="pres">
      <dgm:prSet presAssocID="{8A3FF98F-5347-4F97-9F30-6058BF052FD9}" presName="childText" presStyleLbl="conFgAcc1" presStyleIdx="0" presStyleCnt="2">
        <dgm:presLayoutVars>
          <dgm:bulletEnabled val="1"/>
        </dgm:presLayoutVars>
      </dgm:prSet>
      <dgm:spPr/>
      <dgm:t>
        <a:bodyPr/>
        <a:lstStyle/>
        <a:p>
          <a:endParaRPr lang="es-AR"/>
        </a:p>
      </dgm:t>
    </dgm:pt>
    <dgm:pt modelId="{28E9703E-0DF5-4879-B987-86A901232E21}" type="pres">
      <dgm:prSet presAssocID="{90AC227D-092F-4374-A677-A7D37DAC9F8A}" presName="spaceBetweenRectangles" presStyleCnt="0"/>
      <dgm:spPr/>
    </dgm:pt>
    <dgm:pt modelId="{12010537-6CF3-4BDE-AF70-CAB52C3058FF}" type="pres">
      <dgm:prSet presAssocID="{359DCC0A-9D93-4ED9-8E57-1AEB46EBD090}" presName="parentLin" presStyleCnt="0"/>
      <dgm:spPr/>
    </dgm:pt>
    <dgm:pt modelId="{88D6A583-DAE1-47B6-A0CB-87A6BCEDE1A3}" type="pres">
      <dgm:prSet presAssocID="{359DCC0A-9D93-4ED9-8E57-1AEB46EBD090}" presName="parentLeftMargin" presStyleLbl="node1" presStyleIdx="0" presStyleCnt="2"/>
      <dgm:spPr/>
      <dgm:t>
        <a:bodyPr/>
        <a:lstStyle/>
        <a:p>
          <a:endParaRPr lang="es-AR"/>
        </a:p>
      </dgm:t>
    </dgm:pt>
    <dgm:pt modelId="{5BB0F52E-5D09-48BA-B975-59A9F320473E}" type="pres">
      <dgm:prSet presAssocID="{359DCC0A-9D93-4ED9-8E57-1AEB46EBD090}" presName="parentText" presStyleLbl="node1" presStyleIdx="1" presStyleCnt="2">
        <dgm:presLayoutVars>
          <dgm:chMax val="0"/>
          <dgm:bulletEnabled val="1"/>
        </dgm:presLayoutVars>
      </dgm:prSet>
      <dgm:spPr/>
      <dgm:t>
        <a:bodyPr/>
        <a:lstStyle/>
        <a:p>
          <a:endParaRPr lang="es-AR"/>
        </a:p>
      </dgm:t>
    </dgm:pt>
    <dgm:pt modelId="{2ED6B505-D697-4A8A-8BD9-E03A81C7E10C}" type="pres">
      <dgm:prSet presAssocID="{359DCC0A-9D93-4ED9-8E57-1AEB46EBD090}" presName="negativeSpace" presStyleCnt="0"/>
      <dgm:spPr/>
    </dgm:pt>
    <dgm:pt modelId="{E6BEC1E4-08D3-402E-9644-2E22D2C9E5CB}" type="pres">
      <dgm:prSet presAssocID="{359DCC0A-9D93-4ED9-8E57-1AEB46EBD090}" presName="childText" presStyleLbl="conFgAcc1" presStyleIdx="1" presStyleCnt="2">
        <dgm:presLayoutVars>
          <dgm:bulletEnabled val="1"/>
        </dgm:presLayoutVars>
      </dgm:prSet>
      <dgm:spPr/>
      <dgm:t>
        <a:bodyPr/>
        <a:lstStyle/>
        <a:p>
          <a:endParaRPr lang="es-AR"/>
        </a:p>
      </dgm:t>
    </dgm:pt>
  </dgm:ptLst>
  <dgm:cxnLst>
    <dgm:cxn modelId="{BE3C8B61-6DBE-468F-8373-2BA1E49FB131}" srcId="{359DCC0A-9D93-4ED9-8E57-1AEB46EBD090}" destId="{92A2196F-7F46-495E-BEC3-68BCB557E481}" srcOrd="0" destOrd="0" parTransId="{34F754EF-82EA-484B-8C2A-23A2D2223E05}" sibTransId="{7F43345C-A7EB-466E-A133-B2C061470AA9}"/>
    <dgm:cxn modelId="{11FE589D-0D2D-4DCE-B5B6-743A4B3E3DD5}" type="presOf" srcId="{92A2196F-7F46-495E-BEC3-68BCB557E481}" destId="{E6BEC1E4-08D3-402E-9644-2E22D2C9E5CB}" srcOrd="0" destOrd="0" presId="urn:microsoft.com/office/officeart/2005/8/layout/list1"/>
    <dgm:cxn modelId="{E6BB9440-0F26-4000-9FE6-4109D0840B2E}" srcId="{76D206D7-A5B3-4C8B-BE6F-A7AE84CCB025}" destId="{359DCC0A-9D93-4ED9-8E57-1AEB46EBD090}" srcOrd="1" destOrd="0" parTransId="{4B607AB0-CDEE-4FC6-A537-E12D3E85C6EE}" sibTransId="{5E511A5B-FF5B-4628-9A75-1C00AC817859}"/>
    <dgm:cxn modelId="{3B8FAEB0-EE84-4AF3-BC59-E232680CEFE5}" type="presOf" srcId="{8A3FF98F-5347-4F97-9F30-6058BF052FD9}" destId="{108571F1-2301-4F3C-80A8-84AE194E1D38}" srcOrd="0" destOrd="0" presId="urn:microsoft.com/office/officeart/2005/8/layout/list1"/>
    <dgm:cxn modelId="{BBF00456-1AF6-4B83-A532-DDF63259C2A3}" type="presOf" srcId="{8A752162-AE75-4627-8A99-C584FB81AB20}" destId="{5FF8C2AD-C812-40F8-9C2E-5271721ED9B9}" srcOrd="0" destOrd="0" presId="urn:microsoft.com/office/officeart/2005/8/layout/list1"/>
    <dgm:cxn modelId="{5644F971-F342-4205-925C-3EF5BA6077C6}" type="presOf" srcId="{76D206D7-A5B3-4C8B-BE6F-A7AE84CCB025}" destId="{5490D0CE-A338-4A6E-980B-B7C6663ED677}" srcOrd="0" destOrd="0" presId="urn:microsoft.com/office/officeart/2005/8/layout/list1"/>
    <dgm:cxn modelId="{69D78F9A-9E86-4E97-9E80-FA24B51DC171}" srcId="{8A3FF98F-5347-4F97-9F30-6058BF052FD9}" destId="{8A752162-AE75-4627-8A99-C584FB81AB20}" srcOrd="0" destOrd="0" parTransId="{939585DA-60F7-4E41-A663-E20C5DAB6938}" sibTransId="{B93E4E55-D2FC-47A0-8EDA-52C4CDF8C3AB}"/>
    <dgm:cxn modelId="{7833CDEF-47D8-4B01-AB6C-92B82F0881D5}" srcId="{76D206D7-A5B3-4C8B-BE6F-A7AE84CCB025}" destId="{8A3FF98F-5347-4F97-9F30-6058BF052FD9}" srcOrd="0" destOrd="0" parTransId="{8F8916BC-68F8-4B90-9647-9D73CDD30390}" sibTransId="{90AC227D-092F-4374-A677-A7D37DAC9F8A}"/>
    <dgm:cxn modelId="{EEFEE72A-8E80-485E-AFD8-F345FF20456C}" type="presOf" srcId="{8A3FF98F-5347-4F97-9F30-6058BF052FD9}" destId="{9080674C-BB5B-4DFD-9C31-017173DE039D}" srcOrd="1" destOrd="0" presId="urn:microsoft.com/office/officeart/2005/8/layout/list1"/>
    <dgm:cxn modelId="{4C547DA1-DD1A-473A-9299-979BAACB8635}" type="presOf" srcId="{359DCC0A-9D93-4ED9-8E57-1AEB46EBD090}" destId="{88D6A583-DAE1-47B6-A0CB-87A6BCEDE1A3}" srcOrd="0" destOrd="0" presId="urn:microsoft.com/office/officeart/2005/8/layout/list1"/>
    <dgm:cxn modelId="{C0C72277-F3E5-48C8-9F76-547D3F794974}" type="presOf" srcId="{359DCC0A-9D93-4ED9-8E57-1AEB46EBD090}" destId="{5BB0F52E-5D09-48BA-B975-59A9F320473E}" srcOrd="1" destOrd="0" presId="urn:microsoft.com/office/officeart/2005/8/layout/list1"/>
    <dgm:cxn modelId="{A22C5ED4-275A-4EBF-8541-CC3A3E12EDC2}" type="presParOf" srcId="{5490D0CE-A338-4A6E-980B-B7C6663ED677}" destId="{EA4C4726-6911-4E86-9292-32E27DAA1A26}" srcOrd="0" destOrd="0" presId="urn:microsoft.com/office/officeart/2005/8/layout/list1"/>
    <dgm:cxn modelId="{76364D3A-0CA2-4077-A599-4E20E465BEF8}" type="presParOf" srcId="{EA4C4726-6911-4E86-9292-32E27DAA1A26}" destId="{108571F1-2301-4F3C-80A8-84AE194E1D38}" srcOrd="0" destOrd="0" presId="urn:microsoft.com/office/officeart/2005/8/layout/list1"/>
    <dgm:cxn modelId="{C5D131CB-319D-4833-AE0F-225579E154D9}" type="presParOf" srcId="{EA4C4726-6911-4E86-9292-32E27DAA1A26}" destId="{9080674C-BB5B-4DFD-9C31-017173DE039D}" srcOrd="1" destOrd="0" presId="urn:microsoft.com/office/officeart/2005/8/layout/list1"/>
    <dgm:cxn modelId="{F74D4819-DA89-4826-9423-5AB952A50590}" type="presParOf" srcId="{5490D0CE-A338-4A6E-980B-B7C6663ED677}" destId="{EBD380F7-AC64-45FC-B730-5D39EA189A0F}" srcOrd="1" destOrd="0" presId="urn:microsoft.com/office/officeart/2005/8/layout/list1"/>
    <dgm:cxn modelId="{3BCDBA00-4336-4B08-8A71-B9869248FB5D}" type="presParOf" srcId="{5490D0CE-A338-4A6E-980B-B7C6663ED677}" destId="{5FF8C2AD-C812-40F8-9C2E-5271721ED9B9}" srcOrd="2" destOrd="0" presId="urn:microsoft.com/office/officeart/2005/8/layout/list1"/>
    <dgm:cxn modelId="{C78474FD-A2D8-48D6-A92C-5156B1011A10}" type="presParOf" srcId="{5490D0CE-A338-4A6E-980B-B7C6663ED677}" destId="{28E9703E-0DF5-4879-B987-86A901232E21}" srcOrd="3" destOrd="0" presId="urn:microsoft.com/office/officeart/2005/8/layout/list1"/>
    <dgm:cxn modelId="{586E5C83-4D95-46AD-8333-5D696F49925C}" type="presParOf" srcId="{5490D0CE-A338-4A6E-980B-B7C6663ED677}" destId="{12010537-6CF3-4BDE-AF70-CAB52C3058FF}" srcOrd="4" destOrd="0" presId="urn:microsoft.com/office/officeart/2005/8/layout/list1"/>
    <dgm:cxn modelId="{DDF3F789-5776-4264-A14B-30C58BC19BE2}" type="presParOf" srcId="{12010537-6CF3-4BDE-AF70-CAB52C3058FF}" destId="{88D6A583-DAE1-47B6-A0CB-87A6BCEDE1A3}" srcOrd="0" destOrd="0" presId="urn:microsoft.com/office/officeart/2005/8/layout/list1"/>
    <dgm:cxn modelId="{2E8FE22A-593B-469D-ADDA-C747F284A638}" type="presParOf" srcId="{12010537-6CF3-4BDE-AF70-CAB52C3058FF}" destId="{5BB0F52E-5D09-48BA-B975-59A9F320473E}" srcOrd="1" destOrd="0" presId="urn:microsoft.com/office/officeart/2005/8/layout/list1"/>
    <dgm:cxn modelId="{03714CBC-8B9D-49E7-94E7-70D18BB71C6F}" type="presParOf" srcId="{5490D0CE-A338-4A6E-980B-B7C6663ED677}" destId="{2ED6B505-D697-4A8A-8BD9-E03A81C7E10C}" srcOrd="5" destOrd="0" presId="urn:microsoft.com/office/officeart/2005/8/layout/list1"/>
    <dgm:cxn modelId="{61A618CC-7C62-4327-81B7-2E1DCFC413BE}" type="presParOf" srcId="{5490D0CE-A338-4A6E-980B-B7C6663ED677}" destId="{E6BEC1E4-08D3-402E-9644-2E22D2C9E5CB}" srcOrd="6"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3BE62A5-C545-4A89-B3C3-C638EDC38B6D}" type="doc">
      <dgm:prSet loTypeId="urn:microsoft.com/office/officeart/2005/8/layout/target3" loCatId="list" qsTypeId="urn:microsoft.com/office/officeart/2005/8/quickstyle/simple1" qsCatId="simple" csTypeId="urn:microsoft.com/office/officeart/2005/8/colors/accent1_2" csCatId="accent1" phldr="1"/>
      <dgm:spPr/>
      <dgm:t>
        <a:bodyPr/>
        <a:lstStyle/>
        <a:p>
          <a:endParaRPr lang="en-US"/>
        </a:p>
      </dgm:t>
    </dgm:pt>
    <dgm:pt modelId="{3A384401-D34D-4F86-B9DE-AFC60CA22482}">
      <dgm:prSet/>
      <dgm:spPr/>
      <dgm:t>
        <a:bodyPr/>
        <a:lstStyle/>
        <a:p>
          <a:r>
            <a:rPr lang="es-AR" b="0" i="0" baseline="0" noProof="0" dirty="0" smtClean="0">
              <a:latin typeface="Gill Sans Nova" panose="020B0602020104020203" pitchFamily="34" charset="0"/>
            </a:rPr>
            <a:t>36 propuestas recibidas de 10 CP y 4 ORPF y </a:t>
          </a:r>
          <a:r>
            <a:rPr lang="es-AR" b="1" i="0" baseline="0" noProof="0" dirty="0" smtClean="0">
              <a:latin typeface="Gill Sans Nova" panose="020B0602020104020203" pitchFamily="34" charset="0"/>
            </a:rPr>
            <a:t>26 temas adoptados por CPM-14 (2019)</a:t>
          </a:r>
          <a:endParaRPr lang="es-AR" noProof="0" dirty="0">
            <a:latin typeface="Gill Sans Nova" panose="020B0602020104020203" pitchFamily="34" charset="0"/>
          </a:endParaRPr>
        </a:p>
      </dgm:t>
    </dgm:pt>
    <dgm:pt modelId="{2D40B761-9324-49ED-9DD2-023A7C668706}" type="parTrans" cxnId="{1405B671-CBA8-47BA-9E75-2409589FDD3A}">
      <dgm:prSet/>
      <dgm:spPr/>
      <dgm:t>
        <a:bodyPr/>
        <a:lstStyle/>
        <a:p>
          <a:endParaRPr lang="en-US">
            <a:latin typeface="Gill Sans Nova" panose="020B0602020104020203" pitchFamily="34" charset="0"/>
          </a:endParaRPr>
        </a:p>
      </dgm:t>
    </dgm:pt>
    <dgm:pt modelId="{9ACD7287-FA85-47FB-9783-A8A89CC7CA52}" type="sibTrans" cxnId="{1405B671-CBA8-47BA-9E75-2409589FDD3A}">
      <dgm:prSet/>
      <dgm:spPr/>
      <dgm:t>
        <a:bodyPr/>
        <a:lstStyle/>
        <a:p>
          <a:endParaRPr lang="en-US">
            <a:latin typeface="Gill Sans Nova" panose="020B0602020104020203" pitchFamily="34" charset="0"/>
          </a:endParaRPr>
        </a:p>
      </dgm:t>
    </dgm:pt>
    <dgm:pt modelId="{C0AADDDB-B7C3-44F0-93D2-7AE5F211BFEA}" type="pres">
      <dgm:prSet presAssocID="{53BE62A5-C545-4A89-B3C3-C638EDC38B6D}" presName="Name0" presStyleCnt="0">
        <dgm:presLayoutVars>
          <dgm:chMax val="7"/>
          <dgm:dir/>
          <dgm:animLvl val="lvl"/>
          <dgm:resizeHandles val="exact"/>
        </dgm:presLayoutVars>
      </dgm:prSet>
      <dgm:spPr/>
      <dgm:t>
        <a:bodyPr/>
        <a:lstStyle/>
        <a:p>
          <a:endParaRPr lang="es-AR"/>
        </a:p>
      </dgm:t>
    </dgm:pt>
    <dgm:pt modelId="{F49BB5D6-8178-48DF-8815-0814D59E7F57}" type="pres">
      <dgm:prSet presAssocID="{3A384401-D34D-4F86-B9DE-AFC60CA22482}" presName="circle1" presStyleLbl="node1" presStyleIdx="0" presStyleCnt="1"/>
      <dgm:spPr/>
    </dgm:pt>
    <dgm:pt modelId="{1C660E52-FE23-4ED2-8625-351719C42628}" type="pres">
      <dgm:prSet presAssocID="{3A384401-D34D-4F86-B9DE-AFC60CA22482}" presName="space" presStyleCnt="0"/>
      <dgm:spPr/>
    </dgm:pt>
    <dgm:pt modelId="{D760FC40-CCE4-4D41-B392-4DE92831C62A}" type="pres">
      <dgm:prSet presAssocID="{3A384401-D34D-4F86-B9DE-AFC60CA22482}" presName="rect1" presStyleLbl="alignAcc1" presStyleIdx="0" presStyleCnt="1"/>
      <dgm:spPr/>
      <dgm:t>
        <a:bodyPr/>
        <a:lstStyle/>
        <a:p>
          <a:endParaRPr lang="es-AR"/>
        </a:p>
      </dgm:t>
    </dgm:pt>
    <dgm:pt modelId="{3C2E579A-6710-424B-80BA-E930068F944E}" type="pres">
      <dgm:prSet presAssocID="{3A384401-D34D-4F86-B9DE-AFC60CA22482}" presName="rect1ParTxNoCh" presStyleLbl="alignAcc1" presStyleIdx="0" presStyleCnt="1">
        <dgm:presLayoutVars>
          <dgm:chMax val="1"/>
          <dgm:bulletEnabled val="1"/>
        </dgm:presLayoutVars>
      </dgm:prSet>
      <dgm:spPr/>
      <dgm:t>
        <a:bodyPr/>
        <a:lstStyle/>
        <a:p>
          <a:endParaRPr lang="es-AR"/>
        </a:p>
      </dgm:t>
    </dgm:pt>
  </dgm:ptLst>
  <dgm:cxnLst>
    <dgm:cxn modelId="{2996C076-CCCA-4BEA-81A0-33BEE028376D}" type="presOf" srcId="{53BE62A5-C545-4A89-B3C3-C638EDC38B6D}" destId="{C0AADDDB-B7C3-44F0-93D2-7AE5F211BFEA}" srcOrd="0" destOrd="0" presId="urn:microsoft.com/office/officeart/2005/8/layout/target3"/>
    <dgm:cxn modelId="{1E7D0CC0-2511-4A7E-8F7C-101248B22EC9}" type="presOf" srcId="{3A384401-D34D-4F86-B9DE-AFC60CA22482}" destId="{3C2E579A-6710-424B-80BA-E930068F944E}" srcOrd="1" destOrd="0" presId="urn:microsoft.com/office/officeart/2005/8/layout/target3"/>
    <dgm:cxn modelId="{1405B671-CBA8-47BA-9E75-2409589FDD3A}" srcId="{53BE62A5-C545-4A89-B3C3-C638EDC38B6D}" destId="{3A384401-D34D-4F86-B9DE-AFC60CA22482}" srcOrd="0" destOrd="0" parTransId="{2D40B761-9324-49ED-9DD2-023A7C668706}" sibTransId="{9ACD7287-FA85-47FB-9783-A8A89CC7CA52}"/>
    <dgm:cxn modelId="{6EC9AE2C-4304-448F-8271-7EA4525A613B}" type="presOf" srcId="{3A384401-D34D-4F86-B9DE-AFC60CA22482}" destId="{D760FC40-CCE4-4D41-B392-4DE92831C62A}" srcOrd="0" destOrd="0" presId="urn:microsoft.com/office/officeart/2005/8/layout/target3"/>
    <dgm:cxn modelId="{C17CD27D-9EC9-4BCB-9FEA-E2CD94B47FA0}" type="presParOf" srcId="{C0AADDDB-B7C3-44F0-93D2-7AE5F211BFEA}" destId="{F49BB5D6-8178-48DF-8815-0814D59E7F57}" srcOrd="0" destOrd="0" presId="urn:microsoft.com/office/officeart/2005/8/layout/target3"/>
    <dgm:cxn modelId="{3CCF852B-498F-4A18-B6F9-FAB030646CDC}" type="presParOf" srcId="{C0AADDDB-B7C3-44F0-93D2-7AE5F211BFEA}" destId="{1C660E52-FE23-4ED2-8625-351719C42628}" srcOrd="1" destOrd="0" presId="urn:microsoft.com/office/officeart/2005/8/layout/target3"/>
    <dgm:cxn modelId="{90BAE90A-8414-488D-BAF7-F6CFAEA0EC78}" type="presParOf" srcId="{C0AADDDB-B7C3-44F0-93D2-7AE5F211BFEA}" destId="{D760FC40-CCE4-4D41-B392-4DE92831C62A}" srcOrd="2" destOrd="0" presId="urn:microsoft.com/office/officeart/2005/8/layout/target3"/>
    <dgm:cxn modelId="{0C24CCF1-4A46-40E5-A3E5-611FD7361760}" type="presParOf" srcId="{C0AADDDB-B7C3-44F0-93D2-7AE5F211BFEA}" destId="{3C2E579A-6710-424B-80BA-E930068F944E}" srcOrd="3" destOrd="0" presId="urn:microsoft.com/office/officeart/2005/8/layout/targe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1044594-A2FF-48A2-A629-9745939BE4A6}" type="doc">
      <dgm:prSet loTypeId="urn:microsoft.com/office/officeart/2005/8/layout/hList1" loCatId="list" qsTypeId="urn:microsoft.com/office/officeart/2005/8/quickstyle/simple1" qsCatId="simple" csTypeId="urn:microsoft.com/office/officeart/2005/8/colors/colorful4" csCatId="colorful" phldr="1"/>
      <dgm:spPr/>
      <dgm:t>
        <a:bodyPr/>
        <a:lstStyle/>
        <a:p>
          <a:endParaRPr lang="ru-RU"/>
        </a:p>
      </dgm:t>
    </dgm:pt>
    <dgm:pt modelId="{EBD3E6D6-8F7E-4BC6-A2C0-9DB2CD8500F5}">
      <dgm:prSet/>
      <dgm:spPr>
        <a:solidFill>
          <a:srgbClr val="1C804B"/>
        </a:solidFill>
      </dgm:spPr>
      <dgm:t>
        <a:bodyPr/>
        <a:lstStyle/>
        <a:p>
          <a:r>
            <a:rPr lang="es-AR" noProof="0" dirty="0" smtClean="0">
              <a:effectLst>
                <a:outerShdw blurRad="38100" dist="38100" dir="2700000" algn="tl">
                  <a:srgbClr val="000000">
                    <a:alpha val="43137"/>
                  </a:srgbClr>
                </a:outerShdw>
              </a:effectLst>
              <a:latin typeface="Gill Sans Nova" panose="020B0602020104020203" pitchFamily="34" charset="0"/>
            </a:rPr>
            <a:t>Llenado de formulario incorrecto</a:t>
          </a:r>
          <a:endParaRPr lang="es-AR" noProof="0" dirty="0">
            <a:effectLst>
              <a:outerShdw blurRad="38100" dist="38100" dir="2700000" algn="tl">
                <a:srgbClr val="000000">
                  <a:alpha val="43137"/>
                </a:srgbClr>
              </a:outerShdw>
            </a:effectLst>
            <a:latin typeface="Gill Sans Nova" panose="020B0602020104020203" pitchFamily="34" charset="0"/>
          </a:endParaRPr>
        </a:p>
      </dgm:t>
    </dgm:pt>
    <dgm:pt modelId="{E6A9E306-8CA9-44A5-83A3-BC336208616A}" type="parTrans" cxnId="{D50DDF83-8B25-4A1D-BF01-0169FFF46A30}">
      <dgm:prSet/>
      <dgm:spPr/>
      <dgm:t>
        <a:bodyPr/>
        <a:lstStyle/>
        <a:p>
          <a:endParaRPr lang="en-US" noProof="0">
            <a:effectLst/>
            <a:latin typeface="Gill Sans Nova" panose="020B0602020104020203" pitchFamily="34" charset="0"/>
          </a:endParaRPr>
        </a:p>
      </dgm:t>
    </dgm:pt>
    <dgm:pt modelId="{6CC6EEC1-D3B2-414E-8EB2-89EBC7FDD9BF}" type="sibTrans" cxnId="{D50DDF83-8B25-4A1D-BF01-0169FFF46A30}">
      <dgm:prSet/>
      <dgm:spPr/>
      <dgm:t>
        <a:bodyPr/>
        <a:lstStyle/>
        <a:p>
          <a:endParaRPr lang="en-US" noProof="0">
            <a:effectLst/>
            <a:latin typeface="Gill Sans Nova" panose="020B0602020104020203" pitchFamily="34" charset="0"/>
          </a:endParaRPr>
        </a:p>
      </dgm:t>
    </dgm:pt>
    <dgm:pt modelId="{577D3F86-D6B0-4884-928D-B04C92FD5F7B}">
      <dgm:prSet/>
      <dgm:spPr/>
      <dgm:t>
        <a:bodyPr/>
        <a:lstStyle/>
        <a:p>
          <a:r>
            <a:rPr lang="es-AR" noProof="0" dirty="0" smtClean="0">
              <a:effectLst>
                <a:outerShdw blurRad="38100" dist="38100" dir="2700000" algn="tl">
                  <a:srgbClr val="000000">
                    <a:alpha val="43137"/>
                  </a:srgbClr>
                </a:outerShdw>
              </a:effectLst>
              <a:latin typeface="Gill Sans Nova" panose="020B0602020104020203" pitchFamily="34" charset="0"/>
            </a:rPr>
            <a:t>Perdida de tiempo</a:t>
          </a:r>
          <a:endParaRPr lang="es-AR" noProof="0" dirty="0">
            <a:effectLst>
              <a:outerShdw blurRad="38100" dist="38100" dir="2700000" algn="tl">
                <a:srgbClr val="000000">
                  <a:alpha val="43137"/>
                </a:srgbClr>
              </a:outerShdw>
            </a:effectLst>
            <a:latin typeface="Gill Sans Nova" panose="020B0602020104020203" pitchFamily="34" charset="0"/>
          </a:endParaRPr>
        </a:p>
      </dgm:t>
    </dgm:pt>
    <dgm:pt modelId="{4DABE2D3-8832-456C-9183-E87F9639D007}" type="parTrans" cxnId="{5ED42270-EAFE-429C-9AD6-0CC70B9B397B}">
      <dgm:prSet/>
      <dgm:spPr/>
      <dgm:t>
        <a:bodyPr/>
        <a:lstStyle/>
        <a:p>
          <a:endParaRPr lang="en-US" noProof="0">
            <a:effectLst/>
            <a:latin typeface="Gill Sans Nova" panose="020B0602020104020203" pitchFamily="34" charset="0"/>
          </a:endParaRPr>
        </a:p>
      </dgm:t>
    </dgm:pt>
    <dgm:pt modelId="{61F29032-4195-4544-829F-1BAA991D266B}" type="sibTrans" cxnId="{5ED42270-EAFE-429C-9AD6-0CC70B9B397B}">
      <dgm:prSet/>
      <dgm:spPr/>
      <dgm:t>
        <a:bodyPr/>
        <a:lstStyle/>
        <a:p>
          <a:endParaRPr lang="en-US" noProof="0">
            <a:effectLst/>
            <a:latin typeface="Gill Sans Nova" panose="020B0602020104020203" pitchFamily="34" charset="0"/>
          </a:endParaRPr>
        </a:p>
      </dgm:t>
    </dgm:pt>
    <dgm:pt modelId="{EA57D343-7230-4934-895C-2860DF3D6D4E}">
      <dgm:prSet/>
      <dgm:spPr>
        <a:solidFill>
          <a:srgbClr val="31ADA8"/>
        </a:solidFill>
      </dgm:spPr>
      <dgm:t>
        <a:bodyPr/>
        <a:lstStyle/>
        <a:p>
          <a:r>
            <a:rPr lang="en-US" u="none" noProof="0" dirty="0">
              <a:effectLst>
                <a:outerShdw blurRad="38100" dist="38100" dir="2700000" algn="tl">
                  <a:srgbClr val="000000">
                    <a:alpha val="43137"/>
                  </a:srgbClr>
                </a:outerShdw>
              </a:effectLst>
              <a:latin typeface="Gill Sans Nova" panose="020B0602020104020203" pitchFamily="34" charset="0"/>
            </a:rPr>
            <a:t>Factor Humano</a:t>
          </a:r>
        </a:p>
      </dgm:t>
    </dgm:pt>
    <dgm:pt modelId="{E7974A72-E4D3-493D-BB06-4FB5A46FB9D4}" type="parTrans" cxnId="{71816DE0-D87A-446F-9D22-07A1381F16E4}">
      <dgm:prSet/>
      <dgm:spPr/>
      <dgm:t>
        <a:bodyPr/>
        <a:lstStyle/>
        <a:p>
          <a:endParaRPr lang="en-US" noProof="0">
            <a:effectLst/>
            <a:latin typeface="Gill Sans Nova" panose="020B0602020104020203" pitchFamily="34" charset="0"/>
          </a:endParaRPr>
        </a:p>
      </dgm:t>
    </dgm:pt>
    <dgm:pt modelId="{04A020E0-0787-4803-BBF5-1B75EC916BAB}" type="sibTrans" cxnId="{71816DE0-D87A-446F-9D22-07A1381F16E4}">
      <dgm:prSet/>
      <dgm:spPr/>
      <dgm:t>
        <a:bodyPr/>
        <a:lstStyle/>
        <a:p>
          <a:endParaRPr lang="en-US" noProof="0">
            <a:effectLst/>
            <a:latin typeface="Gill Sans Nova" panose="020B0602020104020203" pitchFamily="34" charset="0"/>
          </a:endParaRPr>
        </a:p>
      </dgm:t>
    </dgm:pt>
    <dgm:pt modelId="{469ABC01-52D1-4301-B565-30187E9AC76C}">
      <dgm:prSet/>
      <dgm:spPr/>
      <dgm:t>
        <a:bodyPr/>
        <a:lstStyle/>
        <a:p>
          <a:r>
            <a:rPr lang="es-AR" noProof="0" dirty="0" smtClean="0">
              <a:effectLst/>
              <a:latin typeface="Gill Sans Nova" panose="020B0602020104020203" pitchFamily="34" charset="0"/>
            </a:rPr>
            <a:t>Campos no completos</a:t>
          </a:r>
          <a:endParaRPr lang="en-US" noProof="0" dirty="0">
            <a:effectLst/>
            <a:latin typeface="Gill Sans Nova" panose="020B0602020104020203" pitchFamily="34" charset="0"/>
          </a:endParaRPr>
        </a:p>
      </dgm:t>
    </dgm:pt>
    <dgm:pt modelId="{EC2B16BB-50B7-4D39-B653-525750CFA6A4}" type="parTrans" cxnId="{5907CA4D-4C8A-4793-BC10-04187C0E5DB3}">
      <dgm:prSet/>
      <dgm:spPr/>
      <dgm:t>
        <a:bodyPr/>
        <a:lstStyle/>
        <a:p>
          <a:endParaRPr lang="en-US" noProof="0">
            <a:effectLst/>
            <a:latin typeface="Gill Sans Nova" panose="020B0602020104020203" pitchFamily="34" charset="0"/>
          </a:endParaRPr>
        </a:p>
      </dgm:t>
    </dgm:pt>
    <dgm:pt modelId="{9128ECC0-3531-4AFC-A23F-DB9A8ED5C1FD}" type="sibTrans" cxnId="{5907CA4D-4C8A-4793-BC10-04187C0E5DB3}">
      <dgm:prSet/>
      <dgm:spPr/>
      <dgm:t>
        <a:bodyPr/>
        <a:lstStyle/>
        <a:p>
          <a:endParaRPr lang="en-US" noProof="0">
            <a:effectLst/>
            <a:latin typeface="Gill Sans Nova" panose="020B0602020104020203" pitchFamily="34" charset="0"/>
          </a:endParaRPr>
        </a:p>
      </dgm:t>
    </dgm:pt>
    <dgm:pt modelId="{4023E972-64A7-45CD-8326-E4F66FF6F8C4}">
      <dgm:prSet/>
      <dgm:spPr/>
      <dgm:t>
        <a:bodyPr/>
        <a:lstStyle/>
        <a:p>
          <a:r>
            <a:rPr lang="es-AR" noProof="0" dirty="0" smtClean="0">
              <a:effectLst/>
              <a:latin typeface="Gill Sans Nova" panose="020B0602020104020203" pitchFamily="34" charset="0"/>
            </a:rPr>
            <a:t>Para intercambio de información faltante con CP/ORPF</a:t>
          </a:r>
          <a:endParaRPr lang="es-AR" noProof="0" dirty="0">
            <a:effectLst/>
            <a:latin typeface="Gill Sans Nova" panose="020B0602020104020203" pitchFamily="34" charset="0"/>
          </a:endParaRPr>
        </a:p>
      </dgm:t>
    </dgm:pt>
    <dgm:pt modelId="{496F80F9-FB09-4650-A394-560A169B566D}" type="parTrans" cxnId="{6CC475FF-8EFC-437E-95D9-DD4C670A4E95}">
      <dgm:prSet/>
      <dgm:spPr/>
      <dgm:t>
        <a:bodyPr/>
        <a:lstStyle/>
        <a:p>
          <a:endParaRPr lang="en-US" noProof="0">
            <a:effectLst/>
            <a:latin typeface="Gill Sans Nova" panose="020B0602020104020203" pitchFamily="34" charset="0"/>
          </a:endParaRPr>
        </a:p>
      </dgm:t>
    </dgm:pt>
    <dgm:pt modelId="{3070AB31-6C39-440D-A4E3-864BCB1D7A93}" type="sibTrans" cxnId="{6CC475FF-8EFC-437E-95D9-DD4C670A4E95}">
      <dgm:prSet/>
      <dgm:spPr/>
      <dgm:t>
        <a:bodyPr/>
        <a:lstStyle/>
        <a:p>
          <a:endParaRPr lang="en-US" noProof="0">
            <a:effectLst/>
            <a:latin typeface="Gill Sans Nova" panose="020B0602020104020203" pitchFamily="34" charset="0"/>
          </a:endParaRPr>
        </a:p>
      </dgm:t>
    </dgm:pt>
    <dgm:pt modelId="{B145BBB6-5D15-42E9-970E-1C7ADB4F6ECF}">
      <dgm:prSet/>
      <dgm:spPr/>
      <dgm:t>
        <a:bodyPr/>
        <a:lstStyle/>
        <a:p>
          <a:r>
            <a:rPr lang="es-AR" noProof="0" dirty="0" smtClean="0">
              <a:effectLst/>
              <a:latin typeface="Gill Sans Nova" panose="020B0602020104020203" pitchFamily="34" charset="0"/>
            </a:rPr>
            <a:t>Datos incorrectos y daños de formato</a:t>
          </a:r>
          <a:endParaRPr lang="es-AR" noProof="0" dirty="0">
            <a:effectLst/>
            <a:latin typeface="Gill Sans Nova" panose="020B0602020104020203" pitchFamily="34" charset="0"/>
          </a:endParaRPr>
        </a:p>
      </dgm:t>
    </dgm:pt>
    <dgm:pt modelId="{988AE278-3ED9-4818-9584-57914C82B5B2}" type="parTrans" cxnId="{42D611BE-EB70-4D26-A961-8371A96C9199}">
      <dgm:prSet/>
      <dgm:spPr/>
      <dgm:t>
        <a:bodyPr/>
        <a:lstStyle/>
        <a:p>
          <a:endParaRPr lang="en-US" noProof="0">
            <a:effectLst/>
            <a:latin typeface="Gill Sans Nova" panose="020B0602020104020203" pitchFamily="34" charset="0"/>
          </a:endParaRPr>
        </a:p>
      </dgm:t>
    </dgm:pt>
    <dgm:pt modelId="{E02FD52A-5607-419C-A13F-C09497176796}" type="sibTrans" cxnId="{42D611BE-EB70-4D26-A961-8371A96C9199}">
      <dgm:prSet/>
      <dgm:spPr/>
      <dgm:t>
        <a:bodyPr/>
        <a:lstStyle/>
        <a:p>
          <a:endParaRPr lang="en-US" noProof="0">
            <a:effectLst/>
            <a:latin typeface="Gill Sans Nova" panose="020B0602020104020203" pitchFamily="34" charset="0"/>
          </a:endParaRPr>
        </a:p>
      </dgm:t>
    </dgm:pt>
    <dgm:pt modelId="{C73677E4-8224-486B-8911-27DC13463EA3}">
      <dgm:prSet/>
      <dgm:spPr/>
      <dgm:t>
        <a:bodyPr/>
        <a:lstStyle/>
        <a:p>
          <a:r>
            <a:rPr lang="es-AR" noProof="0" dirty="0" smtClean="0">
              <a:effectLst/>
              <a:latin typeface="Gill Sans Nova" panose="020B0602020104020203" pitchFamily="34" charset="0"/>
            </a:rPr>
            <a:t>Cambios de texto en el propio formulario</a:t>
          </a:r>
          <a:endParaRPr lang="es-AR" noProof="0" dirty="0">
            <a:effectLst/>
            <a:latin typeface="Gill Sans Nova" panose="020B0602020104020203" pitchFamily="34" charset="0"/>
          </a:endParaRPr>
        </a:p>
      </dgm:t>
    </dgm:pt>
    <dgm:pt modelId="{071F9A2A-29BD-4619-8396-2FCDFF2E92C4}" type="parTrans" cxnId="{94895019-8ADA-41B0-AAA7-620624DE45C5}">
      <dgm:prSet/>
      <dgm:spPr/>
      <dgm:t>
        <a:bodyPr/>
        <a:lstStyle/>
        <a:p>
          <a:endParaRPr lang="en-US">
            <a:latin typeface="Gill Sans Nova" panose="020B0602020104020203" pitchFamily="34" charset="0"/>
          </a:endParaRPr>
        </a:p>
      </dgm:t>
    </dgm:pt>
    <dgm:pt modelId="{1A4E8C15-3CA3-4D4D-8762-369EDEDB4355}" type="sibTrans" cxnId="{94895019-8ADA-41B0-AAA7-620624DE45C5}">
      <dgm:prSet/>
      <dgm:spPr/>
      <dgm:t>
        <a:bodyPr/>
        <a:lstStyle/>
        <a:p>
          <a:endParaRPr lang="en-US">
            <a:latin typeface="Gill Sans Nova" panose="020B0602020104020203" pitchFamily="34" charset="0"/>
          </a:endParaRPr>
        </a:p>
      </dgm:t>
    </dgm:pt>
    <dgm:pt modelId="{3ACE0885-8C79-47C0-81A1-98DEDC721BDB}">
      <dgm:prSet/>
      <dgm:spPr/>
      <dgm:t>
        <a:bodyPr/>
        <a:lstStyle/>
        <a:p>
          <a:r>
            <a:rPr lang="es-AR" noProof="0" dirty="0" smtClean="0">
              <a:effectLst/>
              <a:latin typeface="Gill Sans Nova" panose="020B0602020104020203" pitchFamily="34" charset="0"/>
            </a:rPr>
            <a:t>Pasar por alto correo electrónico con las propuestas</a:t>
          </a:r>
          <a:endParaRPr lang="es-AR" noProof="0" dirty="0">
            <a:effectLst/>
            <a:latin typeface="Gill Sans Nova" panose="020B0602020104020203" pitchFamily="34" charset="0"/>
          </a:endParaRPr>
        </a:p>
      </dgm:t>
    </dgm:pt>
    <dgm:pt modelId="{2A634192-4A6D-4343-8EAD-9C7D1BD1441F}" type="parTrans" cxnId="{D6CCC010-774D-4F5A-9794-6C6300548978}">
      <dgm:prSet/>
      <dgm:spPr/>
      <dgm:t>
        <a:bodyPr/>
        <a:lstStyle/>
        <a:p>
          <a:endParaRPr lang="en-US">
            <a:latin typeface="Gill Sans Nova" panose="020B0602020104020203" pitchFamily="34" charset="0"/>
          </a:endParaRPr>
        </a:p>
      </dgm:t>
    </dgm:pt>
    <dgm:pt modelId="{0C86A308-EBD9-4054-8B61-91914CD87C79}" type="sibTrans" cxnId="{D6CCC010-774D-4F5A-9794-6C6300548978}">
      <dgm:prSet/>
      <dgm:spPr/>
      <dgm:t>
        <a:bodyPr/>
        <a:lstStyle/>
        <a:p>
          <a:endParaRPr lang="en-US">
            <a:latin typeface="Gill Sans Nova" panose="020B0602020104020203" pitchFamily="34" charset="0"/>
          </a:endParaRPr>
        </a:p>
      </dgm:t>
    </dgm:pt>
    <dgm:pt modelId="{B3147E59-FB42-4CD4-B121-7ACB05E8D18F}">
      <dgm:prSet/>
      <dgm:spPr/>
      <dgm:t>
        <a:bodyPr/>
        <a:lstStyle/>
        <a:p>
          <a:r>
            <a:rPr lang="es-AR" noProof="0" dirty="0" smtClean="0">
              <a:effectLst/>
              <a:latin typeface="Gill Sans Nova" panose="020B0602020104020203" pitchFamily="34" charset="0"/>
            </a:rPr>
            <a:t>Arreglar el formulario y su formato</a:t>
          </a:r>
          <a:endParaRPr lang="es-AR" noProof="0" dirty="0">
            <a:effectLst/>
            <a:latin typeface="Gill Sans Nova" panose="020B0602020104020203" pitchFamily="34" charset="0"/>
          </a:endParaRPr>
        </a:p>
      </dgm:t>
    </dgm:pt>
    <dgm:pt modelId="{AE962BE5-39F8-4381-871E-D442D9886A02}" type="parTrans" cxnId="{4638B69D-C4C3-4406-9A4B-A0F5747788BF}">
      <dgm:prSet/>
      <dgm:spPr/>
      <dgm:t>
        <a:bodyPr/>
        <a:lstStyle/>
        <a:p>
          <a:endParaRPr lang="en-US">
            <a:latin typeface="Gill Sans Nova" panose="020B0602020104020203" pitchFamily="34" charset="0"/>
          </a:endParaRPr>
        </a:p>
      </dgm:t>
    </dgm:pt>
    <dgm:pt modelId="{973EA04C-4FAE-4F4C-AF14-F82E1442E0D4}" type="sibTrans" cxnId="{4638B69D-C4C3-4406-9A4B-A0F5747788BF}">
      <dgm:prSet/>
      <dgm:spPr/>
      <dgm:t>
        <a:bodyPr/>
        <a:lstStyle/>
        <a:p>
          <a:endParaRPr lang="en-US">
            <a:latin typeface="Gill Sans Nova" panose="020B0602020104020203" pitchFamily="34" charset="0"/>
          </a:endParaRPr>
        </a:p>
      </dgm:t>
    </dgm:pt>
    <dgm:pt modelId="{3D9E1201-BDC7-4029-B699-19C5DC0A6C41}" type="pres">
      <dgm:prSet presAssocID="{B1044594-A2FF-48A2-A629-9745939BE4A6}" presName="Name0" presStyleCnt="0">
        <dgm:presLayoutVars>
          <dgm:dir/>
          <dgm:animLvl val="lvl"/>
          <dgm:resizeHandles val="exact"/>
        </dgm:presLayoutVars>
      </dgm:prSet>
      <dgm:spPr/>
      <dgm:t>
        <a:bodyPr/>
        <a:lstStyle/>
        <a:p>
          <a:endParaRPr lang="es-AR"/>
        </a:p>
      </dgm:t>
    </dgm:pt>
    <dgm:pt modelId="{D0F13129-818E-46AE-B56F-8C633AAD4BB5}" type="pres">
      <dgm:prSet presAssocID="{EBD3E6D6-8F7E-4BC6-A2C0-9DB2CD8500F5}" presName="composite" presStyleCnt="0"/>
      <dgm:spPr/>
    </dgm:pt>
    <dgm:pt modelId="{BC7D290C-6E93-4B7E-A4C9-E4E6E82E988A}" type="pres">
      <dgm:prSet presAssocID="{EBD3E6D6-8F7E-4BC6-A2C0-9DB2CD8500F5}" presName="parTx" presStyleLbl="alignNode1" presStyleIdx="0" presStyleCnt="3">
        <dgm:presLayoutVars>
          <dgm:chMax val="0"/>
          <dgm:chPref val="0"/>
          <dgm:bulletEnabled val="1"/>
        </dgm:presLayoutVars>
      </dgm:prSet>
      <dgm:spPr/>
      <dgm:t>
        <a:bodyPr/>
        <a:lstStyle/>
        <a:p>
          <a:endParaRPr lang="es-AR"/>
        </a:p>
      </dgm:t>
    </dgm:pt>
    <dgm:pt modelId="{751974DF-AA8B-4ECD-B4E0-40570B1ADAF8}" type="pres">
      <dgm:prSet presAssocID="{EBD3E6D6-8F7E-4BC6-A2C0-9DB2CD8500F5}" presName="desTx" presStyleLbl="alignAccFollowNode1" presStyleIdx="0" presStyleCnt="3">
        <dgm:presLayoutVars>
          <dgm:bulletEnabled val="1"/>
        </dgm:presLayoutVars>
      </dgm:prSet>
      <dgm:spPr/>
      <dgm:t>
        <a:bodyPr/>
        <a:lstStyle/>
        <a:p>
          <a:endParaRPr lang="es-AR"/>
        </a:p>
      </dgm:t>
    </dgm:pt>
    <dgm:pt modelId="{398C2CFF-07A7-4CE9-8977-2132AE1F9A1F}" type="pres">
      <dgm:prSet presAssocID="{6CC6EEC1-D3B2-414E-8EB2-89EBC7FDD9BF}" presName="space" presStyleCnt="0"/>
      <dgm:spPr/>
    </dgm:pt>
    <dgm:pt modelId="{A4789050-5295-46F3-BB24-2F7AFE234206}" type="pres">
      <dgm:prSet presAssocID="{EA57D343-7230-4934-895C-2860DF3D6D4E}" presName="composite" presStyleCnt="0"/>
      <dgm:spPr/>
    </dgm:pt>
    <dgm:pt modelId="{6C59397E-9366-4114-B548-0FE1C6F2DA36}" type="pres">
      <dgm:prSet presAssocID="{EA57D343-7230-4934-895C-2860DF3D6D4E}" presName="parTx" presStyleLbl="alignNode1" presStyleIdx="1" presStyleCnt="3">
        <dgm:presLayoutVars>
          <dgm:chMax val="0"/>
          <dgm:chPref val="0"/>
          <dgm:bulletEnabled val="1"/>
        </dgm:presLayoutVars>
      </dgm:prSet>
      <dgm:spPr/>
      <dgm:t>
        <a:bodyPr/>
        <a:lstStyle/>
        <a:p>
          <a:endParaRPr lang="es-AR"/>
        </a:p>
      </dgm:t>
    </dgm:pt>
    <dgm:pt modelId="{D82788DF-AA72-42AA-A676-BA64007F23C9}" type="pres">
      <dgm:prSet presAssocID="{EA57D343-7230-4934-895C-2860DF3D6D4E}" presName="desTx" presStyleLbl="alignAccFollowNode1" presStyleIdx="1" presStyleCnt="3">
        <dgm:presLayoutVars>
          <dgm:bulletEnabled val="1"/>
        </dgm:presLayoutVars>
      </dgm:prSet>
      <dgm:spPr/>
      <dgm:t>
        <a:bodyPr/>
        <a:lstStyle/>
        <a:p>
          <a:endParaRPr lang="es-AR"/>
        </a:p>
      </dgm:t>
    </dgm:pt>
    <dgm:pt modelId="{94459E6D-D75C-4CD0-8BFA-BCA684C640DD}" type="pres">
      <dgm:prSet presAssocID="{04A020E0-0787-4803-BBF5-1B75EC916BAB}" presName="space" presStyleCnt="0"/>
      <dgm:spPr/>
    </dgm:pt>
    <dgm:pt modelId="{F76146A1-A093-45AF-A3E4-113ABFAF5B6A}" type="pres">
      <dgm:prSet presAssocID="{577D3F86-D6B0-4884-928D-B04C92FD5F7B}" presName="composite" presStyleCnt="0"/>
      <dgm:spPr/>
    </dgm:pt>
    <dgm:pt modelId="{0CF27CBB-B2F9-44BF-9CFE-CD4C6E0B7E3F}" type="pres">
      <dgm:prSet presAssocID="{577D3F86-D6B0-4884-928D-B04C92FD5F7B}" presName="parTx" presStyleLbl="alignNode1" presStyleIdx="2" presStyleCnt="3">
        <dgm:presLayoutVars>
          <dgm:chMax val="0"/>
          <dgm:chPref val="0"/>
          <dgm:bulletEnabled val="1"/>
        </dgm:presLayoutVars>
      </dgm:prSet>
      <dgm:spPr/>
      <dgm:t>
        <a:bodyPr/>
        <a:lstStyle/>
        <a:p>
          <a:endParaRPr lang="es-AR"/>
        </a:p>
      </dgm:t>
    </dgm:pt>
    <dgm:pt modelId="{61C9B2C9-9833-4DA2-AA3B-9A907B3B8FBB}" type="pres">
      <dgm:prSet presAssocID="{577D3F86-D6B0-4884-928D-B04C92FD5F7B}" presName="desTx" presStyleLbl="alignAccFollowNode1" presStyleIdx="2" presStyleCnt="3">
        <dgm:presLayoutVars>
          <dgm:bulletEnabled val="1"/>
        </dgm:presLayoutVars>
      </dgm:prSet>
      <dgm:spPr/>
      <dgm:t>
        <a:bodyPr/>
        <a:lstStyle/>
        <a:p>
          <a:endParaRPr lang="es-AR"/>
        </a:p>
      </dgm:t>
    </dgm:pt>
  </dgm:ptLst>
  <dgm:cxnLst>
    <dgm:cxn modelId="{0BE51881-3A7D-425D-AC4F-9009CCDAFAAD}" type="presOf" srcId="{577D3F86-D6B0-4884-928D-B04C92FD5F7B}" destId="{0CF27CBB-B2F9-44BF-9CFE-CD4C6E0B7E3F}" srcOrd="0" destOrd="0" presId="urn:microsoft.com/office/officeart/2005/8/layout/hList1"/>
    <dgm:cxn modelId="{DD795A42-98FA-4ACB-81A7-F62A0474E766}" type="presOf" srcId="{B1044594-A2FF-48A2-A629-9745939BE4A6}" destId="{3D9E1201-BDC7-4029-B699-19C5DC0A6C41}" srcOrd="0" destOrd="0" presId="urn:microsoft.com/office/officeart/2005/8/layout/hList1"/>
    <dgm:cxn modelId="{73C65DA8-ACB6-4DB9-8EEF-6C6AF6C8F5E8}" type="presOf" srcId="{4023E972-64A7-45CD-8326-E4F66FF6F8C4}" destId="{61C9B2C9-9833-4DA2-AA3B-9A907B3B8FBB}" srcOrd="0" destOrd="0" presId="urn:microsoft.com/office/officeart/2005/8/layout/hList1"/>
    <dgm:cxn modelId="{D5F8ED73-0541-46C2-8947-4C35959BC4DD}" type="presOf" srcId="{C73677E4-8224-486B-8911-27DC13463EA3}" destId="{751974DF-AA8B-4ECD-B4E0-40570B1ADAF8}" srcOrd="0" destOrd="1" presId="urn:microsoft.com/office/officeart/2005/8/layout/hList1"/>
    <dgm:cxn modelId="{319F2F74-B80C-459F-9D0B-7C1E891D1F63}" type="presOf" srcId="{EA57D343-7230-4934-895C-2860DF3D6D4E}" destId="{6C59397E-9366-4114-B548-0FE1C6F2DA36}" srcOrd="0" destOrd="0" presId="urn:microsoft.com/office/officeart/2005/8/layout/hList1"/>
    <dgm:cxn modelId="{99BDDB38-B0E4-4268-AA1F-B844BED5735B}" type="presOf" srcId="{B3147E59-FB42-4CD4-B121-7ACB05E8D18F}" destId="{61C9B2C9-9833-4DA2-AA3B-9A907B3B8FBB}" srcOrd="0" destOrd="1" presId="urn:microsoft.com/office/officeart/2005/8/layout/hList1"/>
    <dgm:cxn modelId="{08E555C9-260C-420A-B068-C6EB8EF7EDA7}" type="presOf" srcId="{469ABC01-52D1-4301-B565-30187E9AC76C}" destId="{751974DF-AA8B-4ECD-B4E0-40570B1ADAF8}" srcOrd="0" destOrd="0" presId="urn:microsoft.com/office/officeart/2005/8/layout/hList1"/>
    <dgm:cxn modelId="{5ED42270-EAFE-429C-9AD6-0CC70B9B397B}" srcId="{B1044594-A2FF-48A2-A629-9745939BE4A6}" destId="{577D3F86-D6B0-4884-928D-B04C92FD5F7B}" srcOrd="2" destOrd="0" parTransId="{4DABE2D3-8832-456C-9183-E87F9639D007}" sibTransId="{61F29032-4195-4544-829F-1BAA991D266B}"/>
    <dgm:cxn modelId="{519742A0-1DF0-4925-9F44-39AD867948C0}" type="presOf" srcId="{EBD3E6D6-8F7E-4BC6-A2C0-9DB2CD8500F5}" destId="{BC7D290C-6E93-4B7E-A4C9-E4E6E82E988A}" srcOrd="0" destOrd="0" presId="urn:microsoft.com/office/officeart/2005/8/layout/hList1"/>
    <dgm:cxn modelId="{94895019-8ADA-41B0-AAA7-620624DE45C5}" srcId="{EBD3E6D6-8F7E-4BC6-A2C0-9DB2CD8500F5}" destId="{C73677E4-8224-486B-8911-27DC13463EA3}" srcOrd="1" destOrd="0" parTransId="{071F9A2A-29BD-4619-8396-2FCDFF2E92C4}" sibTransId="{1A4E8C15-3CA3-4D4D-8762-369EDEDB4355}"/>
    <dgm:cxn modelId="{71816DE0-D87A-446F-9D22-07A1381F16E4}" srcId="{B1044594-A2FF-48A2-A629-9745939BE4A6}" destId="{EA57D343-7230-4934-895C-2860DF3D6D4E}" srcOrd="1" destOrd="0" parTransId="{E7974A72-E4D3-493D-BB06-4FB5A46FB9D4}" sibTransId="{04A020E0-0787-4803-BBF5-1B75EC916BAB}"/>
    <dgm:cxn modelId="{7F6620D3-0057-44BD-85AE-E8E01831D0F1}" type="presOf" srcId="{B145BBB6-5D15-42E9-970E-1C7ADB4F6ECF}" destId="{D82788DF-AA72-42AA-A676-BA64007F23C9}" srcOrd="0" destOrd="0" presId="urn:microsoft.com/office/officeart/2005/8/layout/hList1"/>
    <dgm:cxn modelId="{5907CA4D-4C8A-4793-BC10-04187C0E5DB3}" srcId="{EBD3E6D6-8F7E-4BC6-A2C0-9DB2CD8500F5}" destId="{469ABC01-52D1-4301-B565-30187E9AC76C}" srcOrd="0" destOrd="0" parTransId="{EC2B16BB-50B7-4D39-B653-525750CFA6A4}" sibTransId="{9128ECC0-3531-4AFC-A23F-DB9A8ED5C1FD}"/>
    <dgm:cxn modelId="{D50DDF83-8B25-4A1D-BF01-0169FFF46A30}" srcId="{B1044594-A2FF-48A2-A629-9745939BE4A6}" destId="{EBD3E6D6-8F7E-4BC6-A2C0-9DB2CD8500F5}" srcOrd="0" destOrd="0" parTransId="{E6A9E306-8CA9-44A5-83A3-BC336208616A}" sibTransId="{6CC6EEC1-D3B2-414E-8EB2-89EBC7FDD9BF}"/>
    <dgm:cxn modelId="{4638B69D-C4C3-4406-9A4B-A0F5747788BF}" srcId="{577D3F86-D6B0-4884-928D-B04C92FD5F7B}" destId="{B3147E59-FB42-4CD4-B121-7ACB05E8D18F}" srcOrd="1" destOrd="0" parTransId="{AE962BE5-39F8-4381-871E-D442D9886A02}" sibTransId="{973EA04C-4FAE-4F4C-AF14-F82E1442E0D4}"/>
    <dgm:cxn modelId="{42D611BE-EB70-4D26-A961-8371A96C9199}" srcId="{EA57D343-7230-4934-895C-2860DF3D6D4E}" destId="{B145BBB6-5D15-42E9-970E-1C7ADB4F6ECF}" srcOrd="0" destOrd="0" parTransId="{988AE278-3ED9-4818-9584-57914C82B5B2}" sibTransId="{E02FD52A-5607-419C-A13F-C09497176796}"/>
    <dgm:cxn modelId="{BB445F10-DDA8-4928-BBB4-56A55394F582}" type="presOf" srcId="{3ACE0885-8C79-47C0-81A1-98DEDC721BDB}" destId="{D82788DF-AA72-42AA-A676-BA64007F23C9}" srcOrd="0" destOrd="1" presId="urn:microsoft.com/office/officeart/2005/8/layout/hList1"/>
    <dgm:cxn modelId="{D6CCC010-774D-4F5A-9794-6C6300548978}" srcId="{EA57D343-7230-4934-895C-2860DF3D6D4E}" destId="{3ACE0885-8C79-47C0-81A1-98DEDC721BDB}" srcOrd="1" destOrd="0" parTransId="{2A634192-4A6D-4343-8EAD-9C7D1BD1441F}" sibTransId="{0C86A308-EBD9-4054-8B61-91914CD87C79}"/>
    <dgm:cxn modelId="{6CC475FF-8EFC-437E-95D9-DD4C670A4E95}" srcId="{577D3F86-D6B0-4884-928D-B04C92FD5F7B}" destId="{4023E972-64A7-45CD-8326-E4F66FF6F8C4}" srcOrd="0" destOrd="0" parTransId="{496F80F9-FB09-4650-A394-560A169B566D}" sibTransId="{3070AB31-6C39-440D-A4E3-864BCB1D7A93}"/>
    <dgm:cxn modelId="{73BCA994-13A6-4E2F-B9BC-FD57A4654330}" type="presParOf" srcId="{3D9E1201-BDC7-4029-B699-19C5DC0A6C41}" destId="{D0F13129-818E-46AE-B56F-8C633AAD4BB5}" srcOrd="0" destOrd="0" presId="urn:microsoft.com/office/officeart/2005/8/layout/hList1"/>
    <dgm:cxn modelId="{F3C8F5B0-6EEE-4AB1-8682-FFAD101E9335}" type="presParOf" srcId="{D0F13129-818E-46AE-B56F-8C633AAD4BB5}" destId="{BC7D290C-6E93-4B7E-A4C9-E4E6E82E988A}" srcOrd="0" destOrd="0" presId="urn:microsoft.com/office/officeart/2005/8/layout/hList1"/>
    <dgm:cxn modelId="{50C1D684-9382-4A7E-ADC8-8F86A9B4E6FC}" type="presParOf" srcId="{D0F13129-818E-46AE-B56F-8C633AAD4BB5}" destId="{751974DF-AA8B-4ECD-B4E0-40570B1ADAF8}" srcOrd="1" destOrd="0" presId="urn:microsoft.com/office/officeart/2005/8/layout/hList1"/>
    <dgm:cxn modelId="{4AA4D6A0-CF24-47D9-8BB4-A656AB82DDF8}" type="presParOf" srcId="{3D9E1201-BDC7-4029-B699-19C5DC0A6C41}" destId="{398C2CFF-07A7-4CE9-8977-2132AE1F9A1F}" srcOrd="1" destOrd="0" presId="urn:microsoft.com/office/officeart/2005/8/layout/hList1"/>
    <dgm:cxn modelId="{929672C2-33C5-4A76-AAB2-C28837B6ED94}" type="presParOf" srcId="{3D9E1201-BDC7-4029-B699-19C5DC0A6C41}" destId="{A4789050-5295-46F3-BB24-2F7AFE234206}" srcOrd="2" destOrd="0" presId="urn:microsoft.com/office/officeart/2005/8/layout/hList1"/>
    <dgm:cxn modelId="{E88CDEEF-A20E-447B-A6BF-9086B0578A2D}" type="presParOf" srcId="{A4789050-5295-46F3-BB24-2F7AFE234206}" destId="{6C59397E-9366-4114-B548-0FE1C6F2DA36}" srcOrd="0" destOrd="0" presId="urn:microsoft.com/office/officeart/2005/8/layout/hList1"/>
    <dgm:cxn modelId="{93BA7847-76DF-4E0A-BDA0-730D9074DEEC}" type="presParOf" srcId="{A4789050-5295-46F3-BB24-2F7AFE234206}" destId="{D82788DF-AA72-42AA-A676-BA64007F23C9}" srcOrd="1" destOrd="0" presId="urn:microsoft.com/office/officeart/2005/8/layout/hList1"/>
    <dgm:cxn modelId="{08C97A64-C964-4B12-A083-DED8B73EA1FD}" type="presParOf" srcId="{3D9E1201-BDC7-4029-B699-19C5DC0A6C41}" destId="{94459E6D-D75C-4CD0-8BFA-BCA684C640DD}" srcOrd="3" destOrd="0" presId="urn:microsoft.com/office/officeart/2005/8/layout/hList1"/>
    <dgm:cxn modelId="{3586BB76-4E84-4A76-85B4-1EE3A6D14323}" type="presParOf" srcId="{3D9E1201-BDC7-4029-B699-19C5DC0A6C41}" destId="{F76146A1-A093-45AF-A3E4-113ABFAF5B6A}" srcOrd="4" destOrd="0" presId="urn:microsoft.com/office/officeart/2005/8/layout/hList1"/>
    <dgm:cxn modelId="{14CF0448-9592-4517-8CD0-59708ED05029}" type="presParOf" srcId="{F76146A1-A093-45AF-A3E4-113ABFAF5B6A}" destId="{0CF27CBB-B2F9-44BF-9CFE-CD4C6E0B7E3F}" srcOrd="0" destOrd="0" presId="urn:microsoft.com/office/officeart/2005/8/layout/hList1"/>
    <dgm:cxn modelId="{6E79ACDF-2E13-4251-972E-5957EF1BF54A}" type="presParOf" srcId="{F76146A1-A093-45AF-A3E4-113ABFAF5B6A}" destId="{61C9B2C9-9833-4DA2-AA3B-9A907B3B8FBB}" srcOrd="1" destOrd="0" presId="urn:microsoft.com/office/officeart/2005/8/layout/h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64FF000-4312-42D7-B0BA-C8F5F58B67EA}"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AC697F94-D1BA-45D6-8BE2-CEC6C0F5180B}">
      <dgm:prSet>
        <dgm:style>
          <a:lnRef idx="2">
            <a:schemeClr val="accent6"/>
          </a:lnRef>
          <a:fillRef idx="1">
            <a:schemeClr val="lt1"/>
          </a:fillRef>
          <a:effectRef idx="0">
            <a:schemeClr val="accent6"/>
          </a:effectRef>
          <a:fontRef idx="minor">
            <a:schemeClr val="dk1"/>
          </a:fontRef>
        </dgm:style>
      </dgm:prSet>
      <dgm:spPr>
        <a:solidFill>
          <a:schemeClr val="accent6"/>
        </a:solidFill>
      </dgm:spPr>
      <dgm:t>
        <a:bodyPr/>
        <a:lstStyle/>
        <a:p>
          <a:r>
            <a:rPr lang="es-AR" b="1" i="0" baseline="0" noProof="0" dirty="0" smtClean="0">
              <a:solidFill>
                <a:schemeClr val="bg1"/>
              </a:solidFill>
              <a:effectLst>
                <a:outerShdw blurRad="38100" dist="38100" dir="2700000" algn="tl">
                  <a:srgbClr val="000000">
                    <a:alpha val="43137"/>
                  </a:srgbClr>
                </a:outerShdw>
              </a:effectLst>
              <a:latin typeface="Gill Sans Nova" panose="020B0602020104020203" pitchFamily="34" charset="0"/>
            </a:rPr>
            <a:t>Desafíos</a:t>
          </a:r>
          <a:endParaRPr lang="es-AR" noProof="0" dirty="0">
            <a:solidFill>
              <a:schemeClr val="bg1"/>
            </a:solidFill>
            <a:effectLst>
              <a:outerShdw blurRad="38100" dist="38100" dir="2700000" algn="tl">
                <a:srgbClr val="000000">
                  <a:alpha val="43137"/>
                </a:srgbClr>
              </a:outerShdw>
            </a:effectLst>
            <a:latin typeface="Gill Sans Nova" panose="020B0602020104020203" pitchFamily="34" charset="0"/>
          </a:endParaRPr>
        </a:p>
      </dgm:t>
    </dgm:pt>
    <dgm:pt modelId="{836EE0CC-D8F6-4246-96EF-8EB33F239316}" type="parTrans" cxnId="{F0FDF371-702B-4A4D-BA79-53BBBD036A6B}">
      <dgm:prSet/>
      <dgm:spPr/>
      <dgm:t>
        <a:bodyPr/>
        <a:lstStyle/>
        <a:p>
          <a:endParaRPr lang="en-US">
            <a:latin typeface="Gill Sans Nova" panose="020B0602020104020203" pitchFamily="34" charset="0"/>
          </a:endParaRPr>
        </a:p>
      </dgm:t>
    </dgm:pt>
    <dgm:pt modelId="{BC3CD50C-0230-481A-97D2-7D72CB96772A}" type="sibTrans" cxnId="{F0FDF371-702B-4A4D-BA79-53BBBD036A6B}">
      <dgm:prSet/>
      <dgm:spPr/>
      <dgm:t>
        <a:bodyPr/>
        <a:lstStyle/>
        <a:p>
          <a:endParaRPr lang="en-US">
            <a:latin typeface="Gill Sans Nova" panose="020B0602020104020203" pitchFamily="34" charset="0"/>
          </a:endParaRPr>
        </a:p>
      </dgm:t>
    </dgm:pt>
    <dgm:pt modelId="{FBECB674-BD7B-4917-9BE3-C6CEADEFA0AF}">
      <dgm:prSet>
        <dgm:style>
          <a:lnRef idx="2">
            <a:schemeClr val="accent6"/>
          </a:lnRef>
          <a:fillRef idx="1">
            <a:schemeClr val="lt1"/>
          </a:fillRef>
          <a:effectRef idx="0">
            <a:schemeClr val="accent6"/>
          </a:effectRef>
          <a:fontRef idx="minor">
            <a:schemeClr val="dk1"/>
          </a:fontRef>
        </dgm:style>
      </dgm:prSet>
      <dgm:spPr/>
      <dgm:t>
        <a:bodyPr/>
        <a:lstStyle/>
        <a:p>
          <a:r>
            <a:rPr lang="es-AR" b="0" i="0" baseline="0" noProof="0" dirty="0" smtClean="0">
              <a:latin typeface="Gill Sans Nova" panose="020B0602020104020203" pitchFamily="34" charset="0"/>
            </a:rPr>
            <a:t>Falta de </a:t>
          </a:r>
          <a:r>
            <a:rPr lang="es-AR" b="1" i="0" baseline="0" noProof="0" dirty="0" smtClean="0">
              <a:latin typeface="Gill Sans Nova" panose="020B0602020104020203" pitchFamily="34" charset="0"/>
            </a:rPr>
            <a:t>relevancia Global </a:t>
          </a:r>
          <a:r>
            <a:rPr lang="es-AR" b="0" i="0" baseline="0" noProof="0" dirty="0" smtClean="0">
              <a:latin typeface="Gill Sans Nova" panose="020B0602020104020203" pitchFamily="34" charset="0"/>
            </a:rPr>
            <a:t>y</a:t>
          </a:r>
          <a:r>
            <a:rPr lang="es-AR" b="1" i="0" baseline="0" noProof="0" dirty="0" smtClean="0">
              <a:latin typeface="Gill Sans Nova" panose="020B0602020104020203" pitchFamily="34" charset="0"/>
            </a:rPr>
            <a:t> claridad en temas</a:t>
          </a:r>
          <a:endParaRPr lang="es-AR" noProof="0" dirty="0">
            <a:latin typeface="Gill Sans Nova" panose="020B0602020104020203" pitchFamily="34" charset="0"/>
          </a:endParaRPr>
        </a:p>
      </dgm:t>
    </dgm:pt>
    <dgm:pt modelId="{55E227CF-57A0-4768-A9AB-9872AFA3B355}" type="parTrans" cxnId="{5810074A-DD80-4DF6-A457-8D2AD6046E1E}">
      <dgm:prSet/>
      <dgm:spPr/>
      <dgm:t>
        <a:bodyPr/>
        <a:lstStyle/>
        <a:p>
          <a:endParaRPr lang="en-US">
            <a:latin typeface="Gill Sans Nova" panose="020B0602020104020203" pitchFamily="34" charset="0"/>
          </a:endParaRPr>
        </a:p>
      </dgm:t>
    </dgm:pt>
    <dgm:pt modelId="{DAAC8DC0-345E-418C-8519-9D0D1CE7D45C}" type="sibTrans" cxnId="{5810074A-DD80-4DF6-A457-8D2AD6046E1E}">
      <dgm:prSet/>
      <dgm:spPr/>
      <dgm:t>
        <a:bodyPr/>
        <a:lstStyle/>
        <a:p>
          <a:endParaRPr lang="en-US">
            <a:latin typeface="Gill Sans Nova" panose="020B0602020104020203" pitchFamily="34" charset="0"/>
          </a:endParaRPr>
        </a:p>
      </dgm:t>
    </dgm:pt>
    <dgm:pt modelId="{D323C88F-4211-4FFF-97FD-035D7136DBF8}">
      <dgm:prSet>
        <dgm:style>
          <a:lnRef idx="2">
            <a:schemeClr val="accent6"/>
          </a:lnRef>
          <a:fillRef idx="1">
            <a:schemeClr val="lt1"/>
          </a:fillRef>
          <a:effectRef idx="0">
            <a:schemeClr val="accent6"/>
          </a:effectRef>
          <a:fontRef idx="minor">
            <a:schemeClr val="dk1"/>
          </a:fontRef>
        </dgm:style>
      </dgm:prSet>
      <dgm:spPr/>
      <dgm:t>
        <a:bodyPr/>
        <a:lstStyle/>
        <a:p>
          <a:r>
            <a:rPr lang="es-AR" b="0" i="0" baseline="0" noProof="0" dirty="0" smtClean="0">
              <a:latin typeface="Gill Sans Nova" panose="020B0602020104020203" pitchFamily="34" charset="0"/>
            </a:rPr>
            <a:t>Falta de </a:t>
          </a:r>
          <a:r>
            <a:rPr lang="es-AR" b="1" i="0" baseline="0" noProof="0" dirty="0" smtClean="0">
              <a:latin typeface="Gill Sans Nova" panose="020B0602020104020203" pitchFamily="34" charset="0"/>
            </a:rPr>
            <a:t>Borrador de Especificación </a:t>
          </a:r>
          <a:r>
            <a:rPr lang="es-AR" b="0" i="0" baseline="0" noProof="0" dirty="0" smtClean="0">
              <a:latin typeface="Gill Sans Nova" panose="020B0602020104020203" pitchFamily="34" charset="0"/>
            </a:rPr>
            <a:t>o </a:t>
          </a:r>
          <a:r>
            <a:rPr lang="es-AR" b="1" i="0" baseline="0" noProof="0" dirty="0" smtClean="0">
              <a:latin typeface="Gill Sans Nova" panose="020B0602020104020203" pitchFamily="34" charset="0"/>
            </a:rPr>
            <a:t>Borrador de esquema </a:t>
          </a:r>
          <a:r>
            <a:rPr lang="es-AR" b="0" i="0" baseline="0" noProof="0" dirty="0" smtClean="0">
              <a:latin typeface="Gill Sans Nova" panose="020B0602020104020203" pitchFamily="34" charset="0"/>
            </a:rPr>
            <a:t>de recursos de implementación</a:t>
          </a:r>
          <a:endParaRPr lang="es-AR" noProof="0" dirty="0">
            <a:latin typeface="Gill Sans Nova" panose="020B0602020104020203" pitchFamily="34" charset="0"/>
          </a:endParaRPr>
        </a:p>
      </dgm:t>
    </dgm:pt>
    <dgm:pt modelId="{1879F4A9-5A12-4D0F-84AC-DCCFA872DB4A}" type="parTrans" cxnId="{C70B455C-0D6A-4365-99FA-ECD2BD21A858}">
      <dgm:prSet/>
      <dgm:spPr/>
      <dgm:t>
        <a:bodyPr/>
        <a:lstStyle/>
        <a:p>
          <a:endParaRPr lang="en-US">
            <a:latin typeface="Gill Sans Nova" panose="020B0602020104020203" pitchFamily="34" charset="0"/>
          </a:endParaRPr>
        </a:p>
      </dgm:t>
    </dgm:pt>
    <dgm:pt modelId="{8C8A88B3-2185-4C18-90CA-43E4C67D8878}" type="sibTrans" cxnId="{C70B455C-0D6A-4365-99FA-ECD2BD21A858}">
      <dgm:prSet/>
      <dgm:spPr/>
      <dgm:t>
        <a:bodyPr/>
        <a:lstStyle/>
        <a:p>
          <a:endParaRPr lang="en-US">
            <a:latin typeface="Gill Sans Nova" panose="020B0602020104020203" pitchFamily="34" charset="0"/>
          </a:endParaRPr>
        </a:p>
      </dgm:t>
    </dgm:pt>
    <dgm:pt modelId="{6F83728C-9101-4ED8-AAB1-9E7A3BCB9DF6}" type="pres">
      <dgm:prSet presAssocID="{C64FF000-4312-42D7-B0BA-C8F5F58B67EA}" presName="linear" presStyleCnt="0">
        <dgm:presLayoutVars>
          <dgm:dir/>
          <dgm:animLvl val="lvl"/>
          <dgm:resizeHandles val="exact"/>
        </dgm:presLayoutVars>
      </dgm:prSet>
      <dgm:spPr/>
      <dgm:t>
        <a:bodyPr/>
        <a:lstStyle/>
        <a:p>
          <a:endParaRPr lang="es-AR"/>
        </a:p>
      </dgm:t>
    </dgm:pt>
    <dgm:pt modelId="{79026D71-B61D-4DA9-B9A5-3CDB72761244}" type="pres">
      <dgm:prSet presAssocID="{AC697F94-D1BA-45D6-8BE2-CEC6C0F5180B}" presName="parentLin" presStyleCnt="0"/>
      <dgm:spPr/>
    </dgm:pt>
    <dgm:pt modelId="{5E7B6030-E975-4C19-8D28-1C8C9878ED03}" type="pres">
      <dgm:prSet presAssocID="{AC697F94-D1BA-45D6-8BE2-CEC6C0F5180B}" presName="parentLeftMargin" presStyleLbl="node1" presStyleIdx="0" presStyleCnt="1"/>
      <dgm:spPr/>
      <dgm:t>
        <a:bodyPr/>
        <a:lstStyle/>
        <a:p>
          <a:endParaRPr lang="es-AR"/>
        </a:p>
      </dgm:t>
    </dgm:pt>
    <dgm:pt modelId="{A8B4735B-A3A2-4F1D-9FC8-A93717FB2621}" type="pres">
      <dgm:prSet presAssocID="{AC697F94-D1BA-45D6-8BE2-CEC6C0F5180B}" presName="parentText" presStyleLbl="node1" presStyleIdx="0" presStyleCnt="1">
        <dgm:presLayoutVars>
          <dgm:chMax val="0"/>
          <dgm:bulletEnabled val="1"/>
        </dgm:presLayoutVars>
      </dgm:prSet>
      <dgm:spPr/>
      <dgm:t>
        <a:bodyPr/>
        <a:lstStyle/>
        <a:p>
          <a:endParaRPr lang="es-AR"/>
        </a:p>
      </dgm:t>
    </dgm:pt>
    <dgm:pt modelId="{B0F3B825-E45B-48BA-9D96-EC417443F32E}" type="pres">
      <dgm:prSet presAssocID="{AC697F94-D1BA-45D6-8BE2-CEC6C0F5180B}" presName="negativeSpace" presStyleCnt="0"/>
      <dgm:spPr/>
    </dgm:pt>
    <dgm:pt modelId="{8B8C920B-7BB2-4572-8697-BF50F3F424D2}" type="pres">
      <dgm:prSet presAssocID="{AC697F94-D1BA-45D6-8BE2-CEC6C0F5180B}" presName="childText" presStyleLbl="conFgAcc1" presStyleIdx="0" presStyleCnt="1">
        <dgm:presLayoutVars>
          <dgm:bulletEnabled val="1"/>
        </dgm:presLayoutVars>
      </dgm:prSet>
      <dgm:spPr/>
      <dgm:t>
        <a:bodyPr/>
        <a:lstStyle/>
        <a:p>
          <a:endParaRPr lang="es-AR"/>
        </a:p>
      </dgm:t>
    </dgm:pt>
  </dgm:ptLst>
  <dgm:cxnLst>
    <dgm:cxn modelId="{C70B455C-0D6A-4365-99FA-ECD2BD21A858}" srcId="{AC697F94-D1BA-45D6-8BE2-CEC6C0F5180B}" destId="{D323C88F-4211-4FFF-97FD-035D7136DBF8}" srcOrd="1" destOrd="0" parTransId="{1879F4A9-5A12-4D0F-84AC-DCCFA872DB4A}" sibTransId="{8C8A88B3-2185-4C18-90CA-43E4C67D8878}"/>
    <dgm:cxn modelId="{BE2CB891-66DA-4F06-9F42-C13DF37AD76C}" type="presOf" srcId="{FBECB674-BD7B-4917-9BE3-C6CEADEFA0AF}" destId="{8B8C920B-7BB2-4572-8697-BF50F3F424D2}" srcOrd="0" destOrd="0" presId="urn:microsoft.com/office/officeart/2005/8/layout/list1"/>
    <dgm:cxn modelId="{5621A316-23A3-49DA-A597-3EE75D3A36B6}" type="presOf" srcId="{D323C88F-4211-4FFF-97FD-035D7136DBF8}" destId="{8B8C920B-7BB2-4572-8697-BF50F3F424D2}" srcOrd="0" destOrd="1" presId="urn:microsoft.com/office/officeart/2005/8/layout/list1"/>
    <dgm:cxn modelId="{F0FDF371-702B-4A4D-BA79-53BBBD036A6B}" srcId="{C64FF000-4312-42D7-B0BA-C8F5F58B67EA}" destId="{AC697F94-D1BA-45D6-8BE2-CEC6C0F5180B}" srcOrd="0" destOrd="0" parTransId="{836EE0CC-D8F6-4246-96EF-8EB33F239316}" sibTransId="{BC3CD50C-0230-481A-97D2-7D72CB96772A}"/>
    <dgm:cxn modelId="{3C4054A1-6E50-40E6-98AE-DA5D44B99BB1}" type="presOf" srcId="{AC697F94-D1BA-45D6-8BE2-CEC6C0F5180B}" destId="{5E7B6030-E975-4C19-8D28-1C8C9878ED03}" srcOrd="0" destOrd="0" presId="urn:microsoft.com/office/officeart/2005/8/layout/list1"/>
    <dgm:cxn modelId="{8ED4CA51-E365-4744-AA47-7BD84230868E}" type="presOf" srcId="{C64FF000-4312-42D7-B0BA-C8F5F58B67EA}" destId="{6F83728C-9101-4ED8-AAB1-9E7A3BCB9DF6}" srcOrd="0" destOrd="0" presId="urn:microsoft.com/office/officeart/2005/8/layout/list1"/>
    <dgm:cxn modelId="{5810074A-DD80-4DF6-A457-8D2AD6046E1E}" srcId="{AC697F94-D1BA-45D6-8BE2-CEC6C0F5180B}" destId="{FBECB674-BD7B-4917-9BE3-C6CEADEFA0AF}" srcOrd="0" destOrd="0" parTransId="{55E227CF-57A0-4768-A9AB-9872AFA3B355}" sibTransId="{DAAC8DC0-345E-418C-8519-9D0D1CE7D45C}"/>
    <dgm:cxn modelId="{CB3DD6D3-7BEC-4FE4-8B54-AA46DB490410}" type="presOf" srcId="{AC697F94-D1BA-45D6-8BE2-CEC6C0F5180B}" destId="{A8B4735B-A3A2-4F1D-9FC8-A93717FB2621}" srcOrd="1" destOrd="0" presId="urn:microsoft.com/office/officeart/2005/8/layout/list1"/>
    <dgm:cxn modelId="{968CEC18-76EF-49AB-8AA4-F5D93633B54A}" type="presParOf" srcId="{6F83728C-9101-4ED8-AAB1-9E7A3BCB9DF6}" destId="{79026D71-B61D-4DA9-B9A5-3CDB72761244}" srcOrd="0" destOrd="0" presId="urn:microsoft.com/office/officeart/2005/8/layout/list1"/>
    <dgm:cxn modelId="{0C5AD6FC-3517-4806-9E63-6A2FAE3A67EC}" type="presParOf" srcId="{79026D71-B61D-4DA9-B9A5-3CDB72761244}" destId="{5E7B6030-E975-4C19-8D28-1C8C9878ED03}" srcOrd="0" destOrd="0" presId="urn:microsoft.com/office/officeart/2005/8/layout/list1"/>
    <dgm:cxn modelId="{5FF95A22-E286-447C-B857-39EF7D833556}" type="presParOf" srcId="{79026D71-B61D-4DA9-B9A5-3CDB72761244}" destId="{A8B4735B-A3A2-4F1D-9FC8-A93717FB2621}" srcOrd="1" destOrd="0" presId="urn:microsoft.com/office/officeart/2005/8/layout/list1"/>
    <dgm:cxn modelId="{C8E48674-F694-495F-8C68-27B00B12C686}" type="presParOf" srcId="{6F83728C-9101-4ED8-AAB1-9E7A3BCB9DF6}" destId="{B0F3B825-E45B-48BA-9D96-EC417443F32E}" srcOrd="1" destOrd="0" presId="urn:microsoft.com/office/officeart/2005/8/layout/list1"/>
    <dgm:cxn modelId="{F63E83DC-CD70-4DE1-9AAE-80BDD48B840B}" type="presParOf" srcId="{6F83728C-9101-4ED8-AAB1-9E7A3BCB9DF6}" destId="{8B8C920B-7BB2-4572-8697-BF50F3F424D2}" srcOrd="2" destOrd="0" presId="urn:microsoft.com/office/officeart/2005/8/layout/list1"/>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7F5D8AAD-D5BF-43CC-9E7E-E5F55E9EFC91}"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5924DF2A-7CF0-4396-AC52-B1B401EF2E75}">
      <dgm:prSet custT="1"/>
      <dgm:spPr/>
      <dgm:t>
        <a:bodyPr/>
        <a:lstStyle/>
        <a:p>
          <a:pPr>
            <a:lnSpc>
              <a:spcPct val="100000"/>
            </a:lnSpc>
          </a:pPr>
          <a:r>
            <a:rPr lang="es-AR" sz="1050" noProof="0" dirty="0" smtClean="0">
              <a:effectLst>
                <a:outerShdw blurRad="38100" dist="38100" dir="2700000" algn="tl">
                  <a:srgbClr val="000000">
                    <a:alpha val="43137"/>
                  </a:srgbClr>
                </a:outerShdw>
              </a:effectLst>
              <a:latin typeface="Gill Sans Nova" panose="020B0602020104020203" pitchFamily="34" charset="0"/>
            </a:rPr>
            <a:t>Rapidez del proceso y ahorro de tiempo</a:t>
          </a:r>
          <a:endParaRPr lang="es-AR" sz="1050" noProof="0" dirty="0">
            <a:effectLst>
              <a:outerShdw blurRad="38100" dist="38100" dir="2700000" algn="tl">
                <a:srgbClr val="000000">
                  <a:alpha val="43137"/>
                </a:srgbClr>
              </a:outerShdw>
            </a:effectLst>
            <a:latin typeface="Gill Sans Nova" panose="020B0602020104020203" pitchFamily="34" charset="0"/>
          </a:endParaRPr>
        </a:p>
      </dgm:t>
    </dgm:pt>
    <dgm:pt modelId="{EA6EC417-DA72-4C98-86AF-0F90CE40AE5C}" type="parTrans" cxnId="{C79F49B8-E6E6-4B4A-93EB-D778FA3CD4C4}">
      <dgm:prSet/>
      <dgm:spPr/>
      <dgm:t>
        <a:bodyPr/>
        <a:lstStyle/>
        <a:p>
          <a:endParaRPr lang="ru-RU" sz="900">
            <a:latin typeface="Gill Sans Nova" panose="020B0602020104020203" pitchFamily="34" charset="0"/>
          </a:endParaRPr>
        </a:p>
      </dgm:t>
    </dgm:pt>
    <dgm:pt modelId="{18C87D64-4644-467F-93D6-1EB7EF8190FA}" type="sibTrans" cxnId="{C79F49B8-E6E6-4B4A-93EB-D778FA3CD4C4}">
      <dgm:prSet/>
      <dgm:spPr/>
      <dgm:t>
        <a:bodyPr/>
        <a:lstStyle/>
        <a:p>
          <a:endParaRPr lang="ru-RU" sz="900">
            <a:latin typeface="Gill Sans Nova" panose="020B0602020104020203" pitchFamily="34" charset="0"/>
          </a:endParaRPr>
        </a:p>
      </dgm:t>
    </dgm:pt>
    <dgm:pt modelId="{3F1B1AFA-4E0F-4189-9DCD-409D9DF5B7BA}">
      <dgm:prSet custT="1"/>
      <dgm:spPr/>
      <dgm:t>
        <a:bodyPr/>
        <a:lstStyle/>
        <a:p>
          <a:pPr>
            <a:lnSpc>
              <a:spcPct val="100000"/>
            </a:lnSpc>
          </a:pPr>
          <a:r>
            <a:rPr lang="es-AR" sz="1050" noProof="0" dirty="0" smtClean="0">
              <a:effectLst>
                <a:outerShdw blurRad="38100" dist="38100" dir="2700000" algn="tl">
                  <a:srgbClr val="000000">
                    <a:alpha val="43137"/>
                  </a:srgbClr>
                </a:outerShdw>
              </a:effectLst>
              <a:latin typeface="Gill Sans Nova" panose="020B0602020104020203" pitchFamily="34" charset="0"/>
            </a:rPr>
            <a:t>Reduce la probabilidad de cometer errores</a:t>
          </a:r>
          <a:endParaRPr lang="es-AR" sz="1050" noProof="0" dirty="0">
            <a:effectLst>
              <a:outerShdw blurRad="38100" dist="38100" dir="2700000" algn="tl">
                <a:srgbClr val="000000">
                  <a:alpha val="43137"/>
                </a:srgbClr>
              </a:outerShdw>
            </a:effectLst>
            <a:latin typeface="Gill Sans Nova" panose="020B0602020104020203" pitchFamily="34" charset="0"/>
          </a:endParaRPr>
        </a:p>
      </dgm:t>
    </dgm:pt>
    <dgm:pt modelId="{0BD88150-6AB7-44C7-8F8B-116C1C1F1E05}" type="parTrans" cxnId="{D66AB6A5-B7F6-441E-820E-F3E1B5DA9DC3}">
      <dgm:prSet/>
      <dgm:spPr/>
      <dgm:t>
        <a:bodyPr/>
        <a:lstStyle/>
        <a:p>
          <a:endParaRPr lang="ru-RU" sz="900">
            <a:latin typeface="Gill Sans Nova" panose="020B0602020104020203" pitchFamily="34" charset="0"/>
          </a:endParaRPr>
        </a:p>
      </dgm:t>
    </dgm:pt>
    <dgm:pt modelId="{1B11F4C0-8180-49EB-A7D0-978BBD8B6C94}" type="sibTrans" cxnId="{D66AB6A5-B7F6-441E-820E-F3E1B5DA9DC3}">
      <dgm:prSet/>
      <dgm:spPr/>
      <dgm:t>
        <a:bodyPr/>
        <a:lstStyle/>
        <a:p>
          <a:endParaRPr lang="ru-RU" sz="900">
            <a:latin typeface="Gill Sans Nova" panose="020B0602020104020203" pitchFamily="34" charset="0"/>
          </a:endParaRPr>
        </a:p>
      </dgm:t>
    </dgm:pt>
    <dgm:pt modelId="{150596D7-C8A6-45E7-A328-6F78D7B859B1}">
      <dgm:prSet custT="1"/>
      <dgm:spPr/>
      <dgm:t>
        <a:bodyPr/>
        <a:lstStyle/>
        <a:p>
          <a:pPr>
            <a:lnSpc>
              <a:spcPct val="100000"/>
            </a:lnSpc>
          </a:pPr>
          <a:r>
            <a:rPr lang="es-AR" sz="1050" noProof="0" dirty="0" smtClean="0">
              <a:effectLst>
                <a:outerShdw blurRad="38100" dist="38100" dir="2700000" algn="tl">
                  <a:srgbClr val="000000">
                    <a:alpha val="43137"/>
                  </a:srgbClr>
                </a:outerShdw>
              </a:effectLst>
              <a:latin typeface="Gill Sans Nova" panose="020B0602020104020203" pitchFamily="34" charset="0"/>
            </a:rPr>
            <a:t>Documentos precisos con formato correcto</a:t>
          </a:r>
          <a:endParaRPr lang="es-AR" sz="1050" noProof="0" dirty="0">
            <a:effectLst>
              <a:outerShdw blurRad="38100" dist="38100" dir="2700000" algn="tl">
                <a:srgbClr val="000000">
                  <a:alpha val="43137"/>
                </a:srgbClr>
              </a:outerShdw>
            </a:effectLst>
            <a:latin typeface="Gill Sans Nova" panose="020B0602020104020203" pitchFamily="34" charset="0"/>
          </a:endParaRPr>
        </a:p>
      </dgm:t>
    </dgm:pt>
    <dgm:pt modelId="{19360AFF-D288-4E0E-B4A8-788A131AA650}" type="parTrans" cxnId="{B5286A2A-C466-467D-B55F-F37359045092}">
      <dgm:prSet/>
      <dgm:spPr/>
      <dgm:t>
        <a:bodyPr/>
        <a:lstStyle/>
        <a:p>
          <a:endParaRPr lang="ru-RU" sz="900">
            <a:latin typeface="Gill Sans Nova" panose="020B0602020104020203" pitchFamily="34" charset="0"/>
          </a:endParaRPr>
        </a:p>
      </dgm:t>
    </dgm:pt>
    <dgm:pt modelId="{B033EA65-FCB2-49AF-9D54-8E74476BAF3A}" type="sibTrans" cxnId="{B5286A2A-C466-467D-B55F-F37359045092}">
      <dgm:prSet/>
      <dgm:spPr/>
      <dgm:t>
        <a:bodyPr/>
        <a:lstStyle/>
        <a:p>
          <a:endParaRPr lang="ru-RU" sz="900">
            <a:latin typeface="Gill Sans Nova" panose="020B0602020104020203" pitchFamily="34" charset="0"/>
          </a:endParaRPr>
        </a:p>
      </dgm:t>
    </dgm:pt>
    <dgm:pt modelId="{E4A790F0-4EFE-4066-A3B9-CF0823C24AEE}">
      <dgm:prSet custT="1"/>
      <dgm:spPr/>
      <dgm:t>
        <a:bodyPr/>
        <a:lstStyle/>
        <a:p>
          <a:pPr>
            <a:lnSpc>
              <a:spcPct val="100000"/>
            </a:lnSpc>
          </a:pPr>
          <a:r>
            <a:rPr lang="es-AR" sz="1050" noProof="0" dirty="0" smtClean="0">
              <a:effectLst>
                <a:outerShdw blurRad="38100" dist="38100" dir="2700000" algn="tl">
                  <a:srgbClr val="000000">
                    <a:alpha val="43137"/>
                  </a:srgbClr>
                </a:outerShdw>
              </a:effectLst>
              <a:latin typeface="Gill Sans Nova" panose="020B0602020104020203" pitchFamily="34" charset="0"/>
            </a:rPr>
            <a:t>Menor carga para las partes relevantes</a:t>
          </a:r>
          <a:endParaRPr lang="es-AR" sz="1050" noProof="0" dirty="0">
            <a:effectLst>
              <a:outerShdw blurRad="38100" dist="38100" dir="2700000" algn="tl">
                <a:srgbClr val="000000">
                  <a:alpha val="43137"/>
                </a:srgbClr>
              </a:outerShdw>
            </a:effectLst>
            <a:latin typeface="Gill Sans Nova" panose="020B0602020104020203" pitchFamily="34" charset="0"/>
          </a:endParaRPr>
        </a:p>
      </dgm:t>
    </dgm:pt>
    <dgm:pt modelId="{5CAEA572-AB9C-49D6-A53C-1726760E8BF9}" type="parTrans" cxnId="{21F66BBE-FC2D-483C-9CB8-5A1F8229284D}">
      <dgm:prSet/>
      <dgm:spPr/>
      <dgm:t>
        <a:bodyPr/>
        <a:lstStyle/>
        <a:p>
          <a:endParaRPr lang="ru-RU" sz="900">
            <a:latin typeface="Gill Sans Nova" panose="020B0602020104020203" pitchFamily="34" charset="0"/>
          </a:endParaRPr>
        </a:p>
      </dgm:t>
    </dgm:pt>
    <dgm:pt modelId="{69F2CBA9-DD1A-4FF7-B66A-F17924E7315D}" type="sibTrans" cxnId="{21F66BBE-FC2D-483C-9CB8-5A1F8229284D}">
      <dgm:prSet/>
      <dgm:spPr/>
      <dgm:t>
        <a:bodyPr/>
        <a:lstStyle/>
        <a:p>
          <a:endParaRPr lang="ru-RU" sz="900">
            <a:latin typeface="Gill Sans Nova" panose="020B0602020104020203" pitchFamily="34" charset="0"/>
          </a:endParaRPr>
        </a:p>
      </dgm:t>
    </dgm:pt>
    <dgm:pt modelId="{0615D448-2284-47C4-8EA2-E429C2367475}">
      <dgm:prSet custT="1"/>
      <dgm:spPr/>
      <dgm:t>
        <a:bodyPr/>
        <a:lstStyle/>
        <a:p>
          <a:pPr>
            <a:lnSpc>
              <a:spcPct val="100000"/>
            </a:lnSpc>
          </a:pPr>
          <a:r>
            <a:rPr lang="es-ES" sz="1050" noProof="0" dirty="0" smtClean="0">
              <a:effectLst>
                <a:outerShdw blurRad="38100" dist="38100" dir="2700000" algn="tl">
                  <a:srgbClr val="000000">
                    <a:alpha val="43137"/>
                  </a:srgbClr>
                </a:outerShdw>
              </a:effectLst>
              <a:latin typeface="Gill Sans Nova" panose="020B0602020104020203" pitchFamily="34" charset="0"/>
            </a:rPr>
            <a:t>No se omite información en el componente obligatorio de la propuesta</a:t>
          </a:r>
          <a:endParaRPr lang="en-US" sz="1050" noProof="0" dirty="0">
            <a:effectLst>
              <a:outerShdw blurRad="38100" dist="38100" dir="2700000" algn="tl">
                <a:srgbClr val="000000">
                  <a:alpha val="43137"/>
                </a:srgbClr>
              </a:outerShdw>
            </a:effectLst>
            <a:latin typeface="Gill Sans Nova" panose="020B0602020104020203" pitchFamily="34" charset="0"/>
          </a:endParaRPr>
        </a:p>
      </dgm:t>
    </dgm:pt>
    <dgm:pt modelId="{73F43D3E-DA41-43DE-9AF1-833AEC3BDC1C}" type="sibTrans" cxnId="{FF4AC54A-4CFD-4A8A-945B-E5ED6EA0C479}">
      <dgm:prSet/>
      <dgm:spPr/>
      <dgm:t>
        <a:bodyPr/>
        <a:lstStyle/>
        <a:p>
          <a:endParaRPr lang="en-US" sz="900">
            <a:effectLst>
              <a:outerShdw blurRad="38100" dist="38100" dir="2700000" algn="tl">
                <a:srgbClr val="000000">
                  <a:alpha val="43137"/>
                </a:srgbClr>
              </a:outerShdw>
            </a:effectLst>
            <a:latin typeface="Gill Sans Nova" panose="020B0602020104020203" pitchFamily="34" charset="0"/>
          </a:endParaRPr>
        </a:p>
      </dgm:t>
    </dgm:pt>
    <dgm:pt modelId="{B6ECB8A7-89FB-4A65-89B6-946C0B8FE84C}" type="parTrans" cxnId="{FF4AC54A-4CFD-4A8A-945B-E5ED6EA0C479}">
      <dgm:prSet/>
      <dgm:spPr/>
      <dgm:t>
        <a:bodyPr/>
        <a:lstStyle/>
        <a:p>
          <a:endParaRPr lang="en-US" sz="900">
            <a:effectLst>
              <a:outerShdw blurRad="38100" dist="38100" dir="2700000" algn="tl">
                <a:srgbClr val="000000">
                  <a:alpha val="43137"/>
                </a:srgbClr>
              </a:outerShdw>
            </a:effectLst>
            <a:latin typeface="Gill Sans Nova" panose="020B0602020104020203" pitchFamily="34" charset="0"/>
          </a:endParaRPr>
        </a:p>
      </dgm:t>
    </dgm:pt>
    <dgm:pt modelId="{11961D79-E647-4BF3-AA38-5F55798113F7}" type="pres">
      <dgm:prSet presAssocID="{7F5D8AAD-D5BF-43CC-9E7E-E5F55E9EFC91}" presName="root" presStyleCnt="0">
        <dgm:presLayoutVars>
          <dgm:dir/>
          <dgm:resizeHandles val="exact"/>
        </dgm:presLayoutVars>
      </dgm:prSet>
      <dgm:spPr/>
      <dgm:t>
        <a:bodyPr/>
        <a:lstStyle/>
        <a:p>
          <a:endParaRPr lang="es-AR"/>
        </a:p>
      </dgm:t>
    </dgm:pt>
    <dgm:pt modelId="{D1A009F9-C73C-4ED1-8698-29E3D53D3BBE}" type="pres">
      <dgm:prSet presAssocID="{0615D448-2284-47C4-8EA2-E429C2367475}" presName="compNode" presStyleCnt="0"/>
      <dgm:spPr/>
    </dgm:pt>
    <dgm:pt modelId="{C28B7BA9-75E6-4CA1-BD52-C49DA30BE71C}" type="pres">
      <dgm:prSet presAssocID="{0615D448-2284-47C4-8EA2-E429C2367475}" presName="bgRect" presStyleLbl="bgShp" presStyleIdx="0" presStyleCnt="5" custLinFactNeighborY="46934"/>
      <dgm:spPr>
        <a:solidFill>
          <a:srgbClr val="31ADA8"/>
        </a:solidFill>
      </dgm:spPr>
    </dgm:pt>
    <dgm:pt modelId="{3C84BFDD-4DAD-4237-9C83-4C3D3CC97AF1}" type="pres">
      <dgm:prSet presAssocID="{0615D448-2284-47C4-8EA2-E429C2367475}" presName="iconRect" presStyleLbl="node1" presStyleIdx="0" presStyleCnt="5"/>
      <dgm:spPr>
        <a:blipFill>
          <a:blip xmlns:r="http://schemas.openxmlformats.org/officeDocument/2006/relationships" r:embed="rId1" cstate="print">
            <a:extLst>
              <a:ext uri="{28A0092B-C50C-407E-A947-70E740481C1C}">
                <a14:useLocalDpi xmlns:a14="http://schemas.microsoft.com/office/drawing/2010/main" val="0"/>
              </a:ext>
              <a:ext uri="{96DAC541-7B7A-43D3-8B79-37D633B846F1}">
                <asvg:svgBlip xmlns:asvg="http://schemas.microsoft.com/office/drawing/2016/SVG/main" xmlns="" r:embed="rId2"/>
              </a:ext>
            </a:extLst>
          </a:blip>
          <a:srcRect/>
          <a:stretch>
            <a:fillRect/>
          </a:stretch>
        </a:blipFill>
        <a:ln>
          <a:noFill/>
        </a:ln>
        <a:effectLst>
          <a:outerShdw blurRad="50800" dist="38100" dir="2700000" algn="tl" rotWithShape="0">
            <a:prstClr val="black">
              <a:alpha val="40000"/>
            </a:prstClr>
          </a:outerShdw>
        </a:effectLst>
      </dgm:spPr>
      <dgm:t>
        <a:bodyPr/>
        <a:lstStyle/>
        <a:p>
          <a:endParaRPr lang="es-AR"/>
        </a:p>
      </dgm:t>
      <dgm:extLst>
        <a:ext uri="{E40237B7-FDA0-4F09-8148-C483321AD2D9}">
          <dgm14:cNvPr xmlns:dgm14="http://schemas.microsoft.com/office/drawing/2010/diagram" id="0" name="" descr="Checklist"/>
        </a:ext>
      </dgm:extLst>
    </dgm:pt>
    <dgm:pt modelId="{62BE2901-10BB-451E-BE49-B53978BB00B8}" type="pres">
      <dgm:prSet presAssocID="{0615D448-2284-47C4-8EA2-E429C2367475}" presName="spaceRect" presStyleCnt="0"/>
      <dgm:spPr/>
    </dgm:pt>
    <dgm:pt modelId="{2A541232-637F-4BF5-9D9B-E425E5A54AD8}" type="pres">
      <dgm:prSet presAssocID="{0615D448-2284-47C4-8EA2-E429C2367475}" presName="parTx" presStyleLbl="revTx" presStyleIdx="0" presStyleCnt="5" custScaleX="107120">
        <dgm:presLayoutVars>
          <dgm:chMax val="0"/>
          <dgm:chPref val="0"/>
        </dgm:presLayoutVars>
      </dgm:prSet>
      <dgm:spPr/>
      <dgm:t>
        <a:bodyPr/>
        <a:lstStyle/>
        <a:p>
          <a:endParaRPr lang="es-AR"/>
        </a:p>
      </dgm:t>
    </dgm:pt>
    <dgm:pt modelId="{C2415B86-4D65-4539-9CE4-753A231BD741}" type="pres">
      <dgm:prSet presAssocID="{73F43D3E-DA41-43DE-9AF1-833AEC3BDC1C}" presName="sibTrans" presStyleCnt="0"/>
      <dgm:spPr/>
    </dgm:pt>
    <dgm:pt modelId="{8D6ECF3C-1004-4E22-8049-6536EE55F6A5}" type="pres">
      <dgm:prSet presAssocID="{5924DF2A-7CF0-4396-AC52-B1B401EF2E75}" presName="compNode" presStyleCnt="0"/>
      <dgm:spPr/>
    </dgm:pt>
    <dgm:pt modelId="{E53D675E-CCA6-44DF-81A6-73807AC4119D}" type="pres">
      <dgm:prSet presAssocID="{5924DF2A-7CF0-4396-AC52-B1B401EF2E75}" presName="bgRect" presStyleLbl="bgShp" presStyleIdx="1" presStyleCnt="5" custLinFactNeighborY="46934"/>
      <dgm:spPr>
        <a:solidFill>
          <a:schemeClr val="accent5"/>
        </a:solidFill>
      </dgm:spPr>
    </dgm:pt>
    <dgm:pt modelId="{E647E878-5113-43C1-B249-B70C696C9561}" type="pres">
      <dgm:prSet presAssocID="{5924DF2A-7CF0-4396-AC52-B1B401EF2E75}" presName="iconRect" presStyleLbl="node1" presStyleIdx="1" presStyleCnt="5"/>
      <dgm:spPr>
        <a:blipFill>
          <a:blip xmlns:r="http://schemas.openxmlformats.org/officeDocument/2006/relationships" r:embed="rId3">
            <a:extLst>
              <a:ext uri="{96DAC541-7B7A-43D3-8B79-37D633B846F1}">
                <asvg:svgBlip xmlns:asvg="http://schemas.microsoft.com/office/drawing/2016/SVG/main" xmlns="" r:embed="rId4"/>
              </a:ext>
            </a:extLst>
          </a:blip>
          <a:srcRect/>
          <a:stretch>
            <a:fillRect/>
          </a:stretch>
        </a:blipFill>
        <a:effectLst>
          <a:outerShdw blurRad="63500" sx="102000" sy="102000" algn="ctr" rotWithShape="0">
            <a:prstClr val="black">
              <a:alpha val="40000"/>
            </a:prstClr>
          </a:outerShdw>
        </a:effectLst>
      </dgm:spPr>
      <dgm:extLst>
        <a:ext uri="{E40237B7-FDA0-4F09-8148-C483321AD2D9}">
          <dgm14:cNvPr xmlns:dgm14="http://schemas.microsoft.com/office/drawing/2010/diagram" id="0" name="" descr="Clock"/>
        </a:ext>
      </dgm:extLst>
    </dgm:pt>
    <dgm:pt modelId="{1658C630-C766-4C9D-9A03-ECAE0523D048}" type="pres">
      <dgm:prSet presAssocID="{5924DF2A-7CF0-4396-AC52-B1B401EF2E75}" presName="spaceRect" presStyleCnt="0"/>
      <dgm:spPr/>
    </dgm:pt>
    <dgm:pt modelId="{ED3AAB28-0F51-44E2-A00E-A2028E845368}" type="pres">
      <dgm:prSet presAssocID="{5924DF2A-7CF0-4396-AC52-B1B401EF2E75}" presName="parTx" presStyleLbl="revTx" presStyleIdx="1" presStyleCnt="5">
        <dgm:presLayoutVars>
          <dgm:chMax val="0"/>
          <dgm:chPref val="0"/>
        </dgm:presLayoutVars>
      </dgm:prSet>
      <dgm:spPr/>
      <dgm:t>
        <a:bodyPr/>
        <a:lstStyle/>
        <a:p>
          <a:endParaRPr lang="es-AR"/>
        </a:p>
      </dgm:t>
    </dgm:pt>
    <dgm:pt modelId="{D9DEFDBA-44C8-48FE-8601-6E50D25E5097}" type="pres">
      <dgm:prSet presAssocID="{18C87D64-4644-467F-93D6-1EB7EF8190FA}" presName="sibTrans" presStyleCnt="0"/>
      <dgm:spPr/>
    </dgm:pt>
    <dgm:pt modelId="{AE20A02C-EEB5-4E51-9423-D959D41160E0}" type="pres">
      <dgm:prSet presAssocID="{3F1B1AFA-4E0F-4189-9DCD-409D9DF5B7BA}" presName="compNode" presStyleCnt="0"/>
      <dgm:spPr/>
    </dgm:pt>
    <dgm:pt modelId="{5DADA19E-8E4F-40C3-8233-35C852369254}" type="pres">
      <dgm:prSet presAssocID="{3F1B1AFA-4E0F-4189-9DCD-409D9DF5B7BA}" presName="bgRect" presStyleLbl="bgShp" presStyleIdx="2" presStyleCnt="5" custLinFactNeighborY="46934"/>
      <dgm:spPr>
        <a:solidFill>
          <a:schemeClr val="accent4"/>
        </a:solidFill>
      </dgm:spPr>
    </dgm:pt>
    <dgm:pt modelId="{D3B0DA91-67AD-457F-BECE-DFCE5C9CAB52}" type="pres">
      <dgm:prSet presAssocID="{3F1B1AFA-4E0F-4189-9DCD-409D9DF5B7BA}" presName="iconRect" presStyleLbl="node1" presStyleIdx="2" presStyleCnt="5"/>
      <dgm:spPr>
        <a:blipFill>
          <a:blip xmlns:r="http://schemas.openxmlformats.org/officeDocument/2006/relationships" r:embed="rId5">
            <a:extLst>
              <a:ext uri="{96DAC541-7B7A-43D3-8B79-37D633B846F1}">
                <asvg:svgBlip xmlns:asvg="http://schemas.microsoft.com/office/drawing/2016/SVG/main" xmlns="" r:embed="rId6"/>
              </a:ext>
            </a:extLst>
          </a:blip>
          <a:srcRect/>
          <a:stretch>
            <a:fillRect/>
          </a:stretch>
        </a:blipFill>
        <a:effectLst>
          <a:outerShdw blurRad="63500" sx="102000" sy="102000" algn="ctr" rotWithShape="0">
            <a:prstClr val="black">
              <a:alpha val="40000"/>
            </a:prstClr>
          </a:outerShdw>
        </a:effectLst>
      </dgm:spPr>
      <dgm:extLst>
        <a:ext uri="{E40237B7-FDA0-4F09-8148-C483321AD2D9}">
          <dgm14:cNvPr xmlns:dgm14="http://schemas.microsoft.com/office/drawing/2010/diagram" id="0" name="" descr="Close"/>
        </a:ext>
      </dgm:extLst>
    </dgm:pt>
    <dgm:pt modelId="{DC22EE59-724A-4B40-904F-09575037C970}" type="pres">
      <dgm:prSet presAssocID="{3F1B1AFA-4E0F-4189-9DCD-409D9DF5B7BA}" presName="spaceRect" presStyleCnt="0"/>
      <dgm:spPr/>
    </dgm:pt>
    <dgm:pt modelId="{F3C9F0DE-6D41-4DFD-A457-57014CE92925}" type="pres">
      <dgm:prSet presAssocID="{3F1B1AFA-4E0F-4189-9DCD-409D9DF5B7BA}" presName="parTx" presStyleLbl="revTx" presStyleIdx="2" presStyleCnt="5">
        <dgm:presLayoutVars>
          <dgm:chMax val="0"/>
          <dgm:chPref val="0"/>
        </dgm:presLayoutVars>
      </dgm:prSet>
      <dgm:spPr/>
      <dgm:t>
        <a:bodyPr/>
        <a:lstStyle/>
        <a:p>
          <a:endParaRPr lang="es-AR"/>
        </a:p>
      </dgm:t>
    </dgm:pt>
    <dgm:pt modelId="{FD7EEA09-087E-4370-BB16-DD79F5B7DDF8}" type="pres">
      <dgm:prSet presAssocID="{1B11F4C0-8180-49EB-A7D0-978BBD8B6C94}" presName="sibTrans" presStyleCnt="0"/>
      <dgm:spPr/>
    </dgm:pt>
    <dgm:pt modelId="{4A33E986-F112-46B1-BE72-DB4436803EDF}" type="pres">
      <dgm:prSet presAssocID="{150596D7-C8A6-45E7-A328-6F78D7B859B1}" presName="compNode" presStyleCnt="0"/>
      <dgm:spPr/>
    </dgm:pt>
    <dgm:pt modelId="{F6C533AF-80CB-4EAE-B9FA-CAC290127441}" type="pres">
      <dgm:prSet presAssocID="{150596D7-C8A6-45E7-A328-6F78D7B859B1}" presName="bgRect" presStyleLbl="bgShp" presStyleIdx="3" presStyleCnt="5" custLinFactNeighborY="46934"/>
      <dgm:spPr>
        <a:solidFill>
          <a:srgbClr val="31ADA8"/>
        </a:solidFill>
      </dgm:spPr>
    </dgm:pt>
    <dgm:pt modelId="{E92C8673-2EAF-44A0-8A08-FC5F9261B312}" type="pres">
      <dgm:prSet presAssocID="{150596D7-C8A6-45E7-A328-6F78D7B859B1}" presName="iconRect" presStyleLbl="node1" presStyleIdx="3" presStyleCnt="5"/>
      <dgm:spPr>
        <a:blipFill>
          <a:blip xmlns:r="http://schemas.openxmlformats.org/officeDocument/2006/relationships" r:embed="rId7">
            <a:extLst>
              <a:ext uri="{96DAC541-7B7A-43D3-8B79-37D633B846F1}">
                <asvg:svgBlip xmlns:asvg="http://schemas.microsoft.com/office/drawing/2016/SVG/main" xmlns="" r:embed="rId8"/>
              </a:ext>
            </a:extLst>
          </a:blip>
          <a:srcRect/>
          <a:stretch>
            <a:fillRect/>
          </a:stretch>
        </a:blipFill>
        <a:effectLst>
          <a:outerShdw blurRad="63500" sx="102000" sy="102000" algn="ctr" rotWithShape="0">
            <a:prstClr val="black">
              <a:alpha val="40000"/>
            </a:prstClr>
          </a:outerShdw>
        </a:effectLst>
      </dgm:spPr>
      <dgm:extLst>
        <a:ext uri="{E40237B7-FDA0-4F09-8148-C483321AD2D9}">
          <dgm14:cNvPr xmlns:dgm14="http://schemas.microsoft.com/office/drawing/2010/diagram" id="0" name="" descr="Document"/>
        </a:ext>
      </dgm:extLst>
    </dgm:pt>
    <dgm:pt modelId="{0A1D8958-4D9C-49FA-B09A-D92CD251B88D}" type="pres">
      <dgm:prSet presAssocID="{150596D7-C8A6-45E7-A328-6F78D7B859B1}" presName="spaceRect" presStyleCnt="0"/>
      <dgm:spPr/>
    </dgm:pt>
    <dgm:pt modelId="{5BF2D886-0CFF-4950-AD55-E198AC6F3147}" type="pres">
      <dgm:prSet presAssocID="{150596D7-C8A6-45E7-A328-6F78D7B859B1}" presName="parTx" presStyleLbl="revTx" presStyleIdx="3" presStyleCnt="5">
        <dgm:presLayoutVars>
          <dgm:chMax val="0"/>
          <dgm:chPref val="0"/>
        </dgm:presLayoutVars>
      </dgm:prSet>
      <dgm:spPr/>
      <dgm:t>
        <a:bodyPr/>
        <a:lstStyle/>
        <a:p>
          <a:endParaRPr lang="es-AR"/>
        </a:p>
      </dgm:t>
    </dgm:pt>
    <dgm:pt modelId="{13CC3818-10A3-4F87-BDD9-4D70C9AF9351}" type="pres">
      <dgm:prSet presAssocID="{B033EA65-FCB2-49AF-9D54-8E74476BAF3A}" presName="sibTrans" presStyleCnt="0"/>
      <dgm:spPr/>
    </dgm:pt>
    <dgm:pt modelId="{43CFD1AE-4512-4BAB-9838-7B9D9868FC88}" type="pres">
      <dgm:prSet presAssocID="{E4A790F0-4EFE-4066-A3B9-CF0823C24AEE}" presName="compNode" presStyleCnt="0"/>
      <dgm:spPr/>
    </dgm:pt>
    <dgm:pt modelId="{0123CD3E-CF61-4AA4-A56D-AB8F7069D9A7}" type="pres">
      <dgm:prSet presAssocID="{E4A790F0-4EFE-4066-A3B9-CF0823C24AEE}" presName="bgRect" presStyleLbl="bgShp" presStyleIdx="4" presStyleCnt="5" custLinFactNeighborY="46934"/>
      <dgm:spPr>
        <a:solidFill>
          <a:schemeClr val="accent5"/>
        </a:solidFill>
      </dgm:spPr>
    </dgm:pt>
    <dgm:pt modelId="{DC7373A6-702C-454E-A171-466BD2F3E9AE}" type="pres">
      <dgm:prSet presAssocID="{E4A790F0-4EFE-4066-A3B9-CF0823C24AEE}" presName="iconRect" presStyleLbl="node1" presStyleIdx="4" presStyleCnt="5"/>
      <dgm:spPr>
        <a:blipFill>
          <a:blip xmlns:r="http://schemas.openxmlformats.org/officeDocument/2006/relationships" r:embed="rId9">
            <a:extLst>
              <a:ext uri="{96DAC541-7B7A-43D3-8B79-37D633B846F1}">
                <asvg:svgBlip xmlns:asvg="http://schemas.microsoft.com/office/drawing/2016/SVG/main" xmlns="" r:embed="rId10"/>
              </a:ext>
            </a:extLst>
          </a:blip>
          <a:srcRect/>
          <a:stretch>
            <a:fillRect/>
          </a:stretch>
        </a:blipFill>
        <a:effectLst>
          <a:outerShdw blurRad="63500" sx="102000" sy="102000" algn="ctr" rotWithShape="0">
            <a:prstClr val="black">
              <a:alpha val="40000"/>
            </a:prstClr>
          </a:outerShdw>
        </a:effectLst>
      </dgm:spPr>
      <dgm:extLst>
        <a:ext uri="{E40237B7-FDA0-4F09-8148-C483321AD2D9}">
          <dgm14:cNvPr xmlns:dgm14="http://schemas.microsoft.com/office/drawing/2010/diagram" id="0" name="" descr="Cycle with people"/>
        </a:ext>
      </dgm:extLst>
    </dgm:pt>
    <dgm:pt modelId="{CC970FFC-71F9-4461-8270-9B3E72899215}" type="pres">
      <dgm:prSet presAssocID="{E4A790F0-4EFE-4066-A3B9-CF0823C24AEE}" presName="spaceRect" presStyleCnt="0"/>
      <dgm:spPr/>
    </dgm:pt>
    <dgm:pt modelId="{3854483A-B722-418E-AD39-CECB201E84A0}" type="pres">
      <dgm:prSet presAssocID="{E4A790F0-4EFE-4066-A3B9-CF0823C24AEE}" presName="parTx" presStyleLbl="revTx" presStyleIdx="4" presStyleCnt="5">
        <dgm:presLayoutVars>
          <dgm:chMax val="0"/>
          <dgm:chPref val="0"/>
        </dgm:presLayoutVars>
      </dgm:prSet>
      <dgm:spPr/>
      <dgm:t>
        <a:bodyPr/>
        <a:lstStyle/>
        <a:p>
          <a:endParaRPr lang="es-AR"/>
        </a:p>
      </dgm:t>
    </dgm:pt>
  </dgm:ptLst>
  <dgm:cxnLst>
    <dgm:cxn modelId="{EDED8E1D-DA02-4991-B51F-B66FA5C955C3}" type="presOf" srcId="{150596D7-C8A6-45E7-A328-6F78D7B859B1}" destId="{5BF2D886-0CFF-4950-AD55-E198AC6F3147}" srcOrd="0" destOrd="0" presId="urn:microsoft.com/office/officeart/2018/2/layout/IconVerticalSolidList"/>
    <dgm:cxn modelId="{784F93BC-366A-40E5-AEFB-8F4A2B7FC1C5}" type="presOf" srcId="{5924DF2A-7CF0-4396-AC52-B1B401EF2E75}" destId="{ED3AAB28-0F51-44E2-A00E-A2028E845368}" srcOrd="0" destOrd="0" presId="urn:microsoft.com/office/officeart/2018/2/layout/IconVerticalSolidList"/>
    <dgm:cxn modelId="{C79F49B8-E6E6-4B4A-93EB-D778FA3CD4C4}" srcId="{7F5D8AAD-D5BF-43CC-9E7E-E5F55E9EFC91}" destId="{5924DF2A-7CF0-4396-AC52-B1B401EF2E75}" srcOrd="1" destOrd="0" parTransId="{EA6EC417-DA72-4C98-86AF-0F90CE40AE5C}" sibTransId="{18C87D64-4644-467F-93D6-1EB7EF8190FA}"/>
    <dgm:cxn modelId="{98D2493D-BD1A-48CD-80EF-A4295700BD45}" type="presOf" srcId="{E4A790F0-4EFE-4066-A3B9-CF0823C24AEE}" destId="{3854483A-B722-418E-AD39-CECB201E84A0}" srcOrd="0" destOrd="0" presId="urn:microsoft.com/office/officeart/2018/2/layout/IconVerticalSolidList"/>
    <dgm:cxn modelId="{B5286A2A-C466-467D-B55F-F37359045092}" srcId="{7F5D8AAD-D5BF-43CC-9E7E-E5F55E9EFC91}" destId="{150596D7-C8A6-45E7-A328-6F78D7B859B1}" srcOrd="3" destOrd="0" parTransId="{19360AFF-D288-4E0E-B4A8-788A131AA650}" sibTransId="{B033EA65-FCB2-49AF-9D54-8E74476BAF3A}"/>
    <dgm:cxn modelId="{DB803C78-E5FA-458A-92C3-57EE9A745845}" type="presOf" srcId="{7F5D8AAD-D5BF-43CC-9E7E-E5F55E9EFC91}" destId="{11961D79-E647-4BF3-AA38-5F55798113F7}" srcOrd="0" destOrd="0" presId="urn:microsoft.com/office/officeart/2018/2/layout/IconVerticalSolidList"/>
    <dgm:cxn modelId="{D2DF1B94-515A-4601-A3CD-524FA6B5782F}" type="presOf" srcId="{3F1B1AFA-4E0F-4189-9DCD-409D9DF5B7BA}" destId="{F3C9F0DE-6D41-4DFD-A457-57014CE92925}" srcOrd="0" destOrd="0" presId="urn:microsoft.com/office/officeart/2018/2/layout/IconVerticalSolidList"/>
    <dgm:cxn modelId="{6E1A5550-D0EC-4876-BC55-85A7E53D7C99}" type="presOf" srcId="{0615D448-2284-47C4-8EA2-E429C2367475}" destId="{2A541232-637F-4BF5-9D9B-E425E5A54AD8}" srcOrd="0" destOrd="0" presId="urn:microsoft.com/office/officeart/2018/2/layout/IconVerticalSolidList"/>
    <dgm:cxn modelId="{FF4AC54A-4CFD-4A8A-945B-E5ED6EA0C479}" srcId="{7F5D8AAD-D5BF-43CC-9E7E-E5F55E9EFC91}" destId="{0615D448-2284-47C4-8EA2-E429C2367475}" srcOrd="0" destOrd="0" parTransId="{B6ECB8A7-89FB-4A65-89B6-946C0B8FE84C}" sibTransId="{73F43D3E-DA41-43DE-9AF1-833AEC3BDC1C}"/>
    <dgm:cxn modelId="{21F66BBE-FC2D-483C-9CB8-5A1F8229284D}" srcId="{7F5D8AAD-D5BF-43CC-9E7E-E5F55E9EFC91}" destId="{E4A790F0-4EFE-4066-A3B9-CF0823C24AEE}" srcOrd="4" destOrd="0" parTransId="{5CAEA572-AB9C-49D6-A53C-1726760E8BF9}" sibTransId="{69F2CBA9-DD1A-4FF7-B66A-F17924E7315D}"/>
    <dgm:cxn modelId="{D66AB6A5-B7F6-441E-820E-F3E1B5DA9DC3}" srcId="{7F5D8AAD-D5BF-43CC-9E7E-E5F55E9EFC91}" destId="{3F1B1AFA-4E0F-4189-9DCD-409D9DF5B7BA}" srcOrd="2" destOrd="0" parTransId="{0BD88150-6AB7-44C7-8F8B-116C1C1F1E05}" sibTransId="{1B11F4C0-8180-49EB-A7D0-978BBD8B6C94}"/>
    <dgm:cxn modelId="{10BFD001-D1AD-4BEB-A255-FBB6A8C5F014}" type="presParOf" srcId="{11961D79-E647-4BF3-AA38-5F55798113F7}" destId="{D1A009F9-C73C-4ED1-8698-29E3D53D3BBE}" srcOrd="0" destOrd="0" presId="urn:microsoft.com/office/officeart/2018/2/layout/IconVerticalSolidList"/>
    <dgm:cxn modelId="{46E4D337-FE64-4F31-8F31-5726C5F01710}" type="presParOf" srcId="{D1A009F9-C73C-4ED1-8698-29E3D53D3BBE}" destId="{C28B7BA9-75E6-4CA1-BD52-C49DA30BE71C}" srcOrd="0" destOrd="0" presId="urn:microsoft.com/office/officeart/2018/2/layout/IconVerticalSolidList"/>
    <dgm:cxn modelId="{5FA3A8F1-4A30-4CC9-9BB7-0CBA440C408D}" type="presParOf" srcId="{D1A009F9-C73C-4ED1-8698-29E3D53D3BBE}" destId="{3C84BFDD-4DAD-4237-9C83-4C3D3CC97AF1}" srcOrd="1" destOrd="0" presId="urn:microsoft.com/office/officeart/2018/2/layout/IconVerticalSolidList"/>
    <dgm:cxn modelId="{2211945E-2DE3-40F7-87D1-1C9CA143CDC5}" type="presParOf" srcId="{D1A009F9-C73C-4ED1-8698-29E3D53D3BBE}" destId="{62BE2901-10BB-451E-BE49-B53978BB00B8}" srcOrd="2" destOrd="0" presId="urn:microsoft.com/office/officeart/2018/2/layout/IconVerticalSolidList"/>
    <dgm:cxn modelId="{B6DBFF0F-C132-4D94-9E2F-142B85723CB0}" type="presParOf" srcId="{D1A009F9-C73C-4ED1-8698-29E3D53D3BBE}" destId="{2A541232-637F-4BF5-9D9B-E425E5A54AD8}" srcOrd="3" destOrd="0" presId="urn:microsoft.com/office/officeart/2018/2/layout/IconVerticalSolidList"/>
    <dgm:cxn modelId="{13C3C7CB-9D65-4015-A5CB-1D41FB8415E4}" type="presParOf" srcId="{11961D79-E647-4BF3-AA38-5F55798113F7}" destId="{C2415B86-4D65-4539-9CE4-753A231BD741}" srcOrd="1" destOrd="0" presId="urn:microsoft.com/office/officeart/2018/2/layout/IconVerticalSolidList"/>
    <dgm:cxn modelId="{212CBF7C-FDA0-4AEB-AD52-5F5063B1FDE5}" type="presParOf" srcId="{11961D79-E647-4BF3-AA38-5F55798113F7}" destId="{8D6ECF3C-1004-4E22-8049-6536EE55F6A5}" srcOrd="2" destOrd="0" presId="urn:microsoft.com/office/officeart/2018/2/layout/IconVerticalSolidList"/>
    <dgm:cxn modelId="{450969F8-37A8-4111-9B50-254455B693DF}" type="presParOf" srcId="{8D6ECF3C-1004-4E22-8049-6536EE55F6A5}" destId="{E53D675E-CCA6-44DF-81A6-73807AC4119D}" srcOrd="0" destOrd="0" presId="urn:microsoft.com/office/officeart/2018/2/layout/IconVerticalSolidList"/>
    <dgm:cxn modelId="{D3C0BBE9-BC62-410C-A060-8D759559F23D}" type="presParOf" srcId="{8D6ECF3C-1004-4E22-8049-6536EE55F6A5}" destId="{E647E878-5113-43C1-B249-B70C696C9561}" srcOrd="1" destOrd="0" presId="urn:microsoft.com/office/officeart/2018/2/layout/IconVerticalSolidList"/>
    <dgm:cxn modelId="{83890D3F-8F74-43A9-80F3-A80F146E803A}" type="presParOf" srcId="{8D6ECF3C-1004-4E22-8049-6536EE55F6A5}" destId="{1658C630-C766-4C9D-9A03-ECAE0523D048}" srcOrd="2" destOrd="0" presId="urn:microsoft.com/office/officeart/2018/2/layout/IconVerticalSolidList"/>
    <dgm:cxn modelId="{C568EAAA-F73E-4D97-A326-EA33D7FCBE6E}" type="presParOf" srcId="{8D6ECF3C-1004-4E22-8049-6536EE55F6A5}" destId="{ED3AAB28-0F51-44E2-A00E-A2028E845368}" srcOrd="3" destOrd="0" presId="urn:microsoft.com/office/officeart/2018/2/layout/IconVerticalSolidList"/>
    <dgm:cxn modelId="{C33B1159-6CCD-40DF-A5B4-D77F2EF6BC58}" type="presParOf" srcId="{11961D79-E647-4BF3-AA38-5F55798113F7}" destId="{D9DEFDBA-44C8-48FE-8601-6E50D25E5097}" srcOrd="3" destOrd="0" presId="urn:microsoft.com/office/officeart/2018/2/layout/IconVerticalSolidList"/>
    <dgm:cxn modelId="{52277655-D535-4CB1-8C44-855DD0C1EEFE}" type="presParOf" srcId="{11961D79-E647-4BF3-AA38-5F55798113F7}" destId="{AE20A02C-EEB5-4E51-9423-D959D41160E0}" srcOrd="4" destOrd="0" presId="urn:microsoft.com/office/officeart/2018/2/layout/IconVerticalSolidList"/>
    <dgm:cxn modelId="{8DAC3070-1F04-4B8F-BAF0-39F223E8C088}" type="presParOf" srcId="{AE20A02C-EEB5-4E51-9423-D959D41160E0}" destId="{5DADA19E-8E4F-40C3-8233-35C852369254}" srcOrd="0" destOrd="0" presId="urn:microsoft.com/office/officeart/2018/2/layout/IconVerticalSolidList"/>
    <dgm:cxn modelId="{F078E4B2-AF28-4ADC-BAF2-D4E6D2D4CD87}" type="presParOf" srcId="{AE20A02C-EEB5-4E51-9423-D959D41160E0}" destId="{D3B0DA91-67AD-457F-BECE-DFCE5C9CAB52}" srcOrd="1" destOrd="0" presId="urn:microsoft.com/office/officeart/2018/2/layout/IconVerticalSolidList"/>
    <dgm:cxn modelId="{2495FD1F-676A-4C65-A3AF-BF48C2462FE3}" type="presParOf" srcId="{AE20A02C-EEB5-4E51-9423-D959D41160E0}" destId="{DC22EE59-724A-4B40-904F-09575037C970}" srcOrd="2" destOrd="0" presId="urn:microsoft.com/office/officeart/2018/2/layout/IconVerticalSolidList"/>
    <dgm:cxn modelId="{E2BA272C-29A1-4976-9DEC-84D1AF7CCA1B}" type="presParOf" srcId="{AE20A02C-EEB5-4E51-9423-D959D41160E0}" destId="{F3C9F0DE-6D41-4DFD-A457-57014CE92925}" srcOrd="3" destOrd="0" presId="urn:microsoft.com/office/officeart/2018/2/layout/IconVerticalSolidList"/>
    <dgm:cxn modelId="{1AF36FF5-9D6B-480D-8692-61F2950B8CD3}" type="presParOf" srcId="{11961D79-E647-4BF3-AA38-5F55798113F7}" destId="{FD7EEA09-087E-4370-BB16-DD79F5B7DDF8}" srcOrd="5" destOrd="0" presId="urn:microsoft.com/office/officeart/2018/2/layout/IconVerticalSolidList"/>
    <dgm:cxn modelId="{6BFA3F46-C486-472C-A90B-38E39E1D07FC}" type="presParOf" srcId="{11961D79-E647-4BF3-AA38-5F55798113F7}" destId="{4A33E986-F112-46B1-BE72-DB4436803EDF}" srcOrd="6" destOrd="0" presId="urn:microsoft.com/office/officeart/2018/2/layout/IconVerticalSolidList"/>
    <dgm:cxn modelId="{03517F88-64BE-4C94-995F-7CFB134FDFF0}" type="presParOf" srcId="{4A33E986-F112-46B1-BE72-DB4436803EDF}" destId="{F6C533AF-80CB-4EAE-B9FA-CAC290127441}" srcOrd="0" destOrd="0" presId="urn:microsoft.com/office/officeart/2018/2/layout/IconVerticalSolidList"/>
    <dgm:cxn modelId="{FDF1CD8A-28A0-484E-BFBD-D165F3C1AA42}" type="presParOf" srcId="{4A33E986-F112-46B1-BE72-DB4436803EDF}" destId="{E92C8673-2EAF-44A0-8A08-FC5F9261B312}" srcOrd="1" destOrd="0" presId="urn:microsoft.com/office/officeart/2018/2/layout/IconVerticalSolidList"/>
    <dgm:cxn modelId="{EC3302A3-85B2-4658-A60F-EF326592B258}" type="presParOf" srcId="{4A33E986-F112-46B1-BE72-DB4436803EDF}" destId="{0A1D8958-4D9C-49FA-B09A-D92CD251B88D}" srcOrd="2" destOrd="0" presId="urn:microsoft.com/office/officeart/2018/2/layout/IconVerticalSolidList"/>
    <dgm:cxn modelId="{4A10B167-8639-4415-81E6-FC23DF3BC32A}" type="presParOf" srcId="{4A33E986-F112-46B1-BE72-DB4436803EDF}" destId="{5BF2D886-0CFF-4950-AD55-E198AC6F3147}" srcOrd="3" destOrd="0" presId="urn:microsoft.com/office/officeart/2018/2/layout/IconVerticalSolidList"/>
    <dgm:cxn modelId="{C1C48618-7B15-41F7-89C0-20372401E621}" type="presParOf" srcId="{11961D79-E647-4BF3-AA38-5F55798113F7}" destId="{13CC3818-10A3-4F87-BDD9-4D70C9AF9351}" srcOrd="7" destOrd="0" presId="urn:microsoft.com/office/officeart/2018/2/layout/IconVerticalSolidList"/>
    <dgm:cxn modelId="{45818B98-9E25-430A-9F64-79535E3EF5EA}" type="presParOf" srcId="{11961D79-E647-4BF3-AA38-5F55798113F7}" destId="{43CFD1AE-4512-4BAB-9838-7B9D9868FC88}" srcOrd="8" destOrd="0" presId="urn:microsoft.com/office/officeart/2018/2/layout/IconVerticalSolidList"/>
    <dgm:cxn modelId="{B249906F-D409-4775-BECD-A6DC66EDE546}" type="presParOf" srcId="{43CFD1AE-4512-4BAB-9838-7B9D9868FC88}" destId="{0123CD3E-CF61-4AA4-A56D-AB8F7069D9A7}" srcOrd="0" destOrd="0" presId="urn:microsoft.com/office/officeart/2018/2/layout/IconVerticalSolidList"/>
    <dgm:cxn modelId="{B401E794-3D2A-4EE0-AB00-D2E213E73425}" type="presParOf" srcId="{43CFD1AE-4512-4BAB-9838-7B9D9868FC88}" destId="{DC7373A6-702C-454E-A171-466BD2F3E9AE}" srcOrd="1" destOrd="0" presId="urn:microsoft.com/office/officeart/2018/2/layout/IconVerticalSolidList"/>
    <dgm:cxn modelId="{DE0D0720-9E64-40D0-B3CA-A405A095352A}" type="presParOf" srcId="{43CFD1AE-4512-4BAB-9838-7B9D9868FC88}" destId="{CC970FFC-71F9-4461-8270-9B3E72899215}" srcOrd="2" destOrd="0" presId="urn:microsoft.com/office/officeart/2018/2/layout/IconVerticalSolidList"/>
    <dgm:cxn modelId="{2E6156DF-CC13-4E89-98C8-B5D753732883}" type="presParOf" srcId="{43CFD1AE-4512-4BAB-9838-7B9D9868FC88}" destId="{3854483A-B722-418E-AD39-CECB201E84A0}" srcOrd="3" destOrd="0" presId="urn:microsoft.com/office/officeart/2018/2/layout/IconVerticalSolidList"/>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3B3D942B-0154-4856-BA87-F572297AB57E}" type="doc">
      <dgm:prSet loTypeId="urn:microsoft.com/office/officeart/2005/8/layout/vList4" loCatId="picture" qsTypeId="urn:microsoft.com/office/officeart/2005/8/quickstyle/simple1" qsCatId="simple" csTypeId="urn:microsoft.com/office/officeart/2005/8/colors/accent1_2" csCatId="accent1" phldr="1"/>
      <dgm:spPr/>
      <dgm:t>
        <a:bodyPr/>
        <a:lstStyle/>
        <a:p>
          <a:endParaRPr lang="en-US"/>
        </a:p>
      </dgm:t>
    </dgm:pt>
    <dgm:pt modelId="{599E15D6-E6C1-4FFE-880B-C3798DF709CE}">
      <dgm:prSet phldrT="[Text]">
        <dgm:style>
          <a:lnRef idx="2">
            <a:schemeClr val="accent2"/>
          </a:lnRef>
          <a:fillRef idx="1">
            <a:schemeClr val="lt1"/>
          </a:fillRef>
          <a:effectRef idx="0">
            <a:schemeClr val="accent2"/>
          </a:effectRef>
          <a:fontRef idx="minor">
            <a:schemeClr val="dk1"/>
          </a:fontRef>
        </dgm:style>
      </dgm:prSet>
      <dgm:spPr/>
      <dgm:t>
        <a:bodyPr/>
        <a:lstStyle/>
        <a:p>
          <a:r>
            <a:rPr lang="es-AR" noProof="0" dirty="0" err="1" smtClean="0">
              <a:solidFill>
                <a:srgbClr val="C00000"/>
              </a:solidFill>
              <a:latin typeface="Gill Sans Nova" panose="020B0602020104020203" pitchFamily="34" charset="0"/>
            </a:rPr>
            <a:t>Webinar</a:t>
          </a:r>
          <a:r>
            <a:rPr lang="es-AR" noProof="0" dirty="0" smtClean="0">
              <a:solidFill>
                <a:srgbClr val="C00000"/>
              </a:solidFill>
              <a:latin typeface="Gill Sans Nova" panose="020B0602020104020203" pitchFamily="34" charset="0"/>
            </a:rPr>
            <a:t> grabado</a:t>
          </a:r>
          <a:endParaRPr lang="es-AR" noProof="0" dirty="0">
            <a:solidFill>
              <a:srgbClr val="C00000"/>
            </a:solidFill>
            <a:latin typeface="Gill Sans Nova" panose="020B0602020104020203" pitchFamily="34" charset="0"/>
          </a:endParaRPr>
        </a:p>
      </dgm:t>
    </dgm:pt>
    <dgm:pt modelId="{CBA3C879-5C9A-4813-B1CA-EA9B28E5E465}" type="parTrans" cxnId="{8E2D4573-7CA1-4AD8-8915-4260D0BE636F}">
      <dgm:prSet/>
      <dgm:spPr/>
      <dgm:t>
        <a:bodyPr/>
        <a:lstStyle/>
        <a:p>
          <a:endParaRPr lang="en-US"/>
        </a:p>
      </dgm:t>
    </dgm:pt>
    <dgm:pt modelId="{2F9FF809-B55F-443D-A9BC-8604207A1B75}" type="sibTrans" cxnId="{8E2D4573-7CA1-4AD8-8915-4260D0BE636F}">
      <dgm:prSet/>
      <dgm:spPr/>
      <dgm:t>
        <a:bodyPr/>
        <a:lstStyle/>
        <a:p>
          <a:endParaRPr lang="en-US"/>
        </a:p>
      </dgm:t>
    </dgm:pt>
    <dgm:pt modelId="{61C6049C-605B-4940-80C9-5356AC7C091E}">
      <dgm:prSet phldrT="[Text]">
        <dgm:style>
          <a:lnRef idx="2">
            <a:schemeClr val="accent2"/>
          </a:lnRef>
          <a:fillRef idx="1">
            <a:schemeClr val="lt1"/>
          </a:fillRef>
          <a:effectRef idx="0">
            <a:schemeClr val="accent2"/>
          </a:effectRef>
          <a:fontRef idx="minor">
            <a:schemeClr val="dk1"/>
          </a:fontRef>
        </dgm:style>
      </dgm:prSet>
      <dgm:spPr/>
      <dgm:t>
        <a:bodyPr/>
        <a:lstStyle/>
        <a:p>
          <a:r>
            <a:rPr lang="es-AR" noProof="0" dirty="0" smtClean="0">
              <a:latin typeface="Gill Sans Nova" panose="020B0602020104020203" pitchFamily="34" charset="0"/>
            </a:rPr>
            <a:t>Dos sesiones de </a:t>
          </a:r>
          <a:r>
            <a:rPr lang="es-AR" noProof="0" dirty="0" err="1" smtClean="0">
              <a:latin typeface="Gill Sans Nova" panose="020B0602020104020203" pitchFamily="34" charset="0"/>
            </a:rPr>
            <a:t>webinar</a:t>
          </a:r>
          <a:r>
            <a:rPr lang="es-AR" noProof="0" dirty="0" smtClean="0">
              <a:latin typeface="Gill Sans Nova" panose="020B0602020104020203" pitchFamily="34" charset="0"/>
            </a:rPr>
            <a:t> grabado en </a:t>
          </a:r>
          <a:r>
            <a:rPr lang="es-AR" noProof="0" dirty="0" smtClean="0">
              <a:latin typeface="Gill Sans Nova" panose="020B0602020104020203" pitchFamily="34" charset="0"/>
              <a:hlinkClick xmlns:r="http://schemas.openxmlformats.org/officeDocument/2006/relationships" r:id="rId1"/>
            </a:rPr>
            <a:t>este sitio</a:t>
          </a:r>
          <a:endParaRPr lang="es-AR" noProof="0" dirty="0">
            <a:latin typeface="Gill Sans Nova" panose="020B0602020104020203" pitchFamily="34" charset="0"/>
          </a:endParaRPr>
        </a:p>
      </dgm:t>
    </dgm:pt>
    <dgm:pt modelId="{4D1B0C2A-BB04-417B-9032-8EAF64D570C6}" type="parTrans" cxnId="{E4D0A8D6-8240-41A0-A307-369FB1BCA921}">
      <dgm:prSet/>
      <dgm:spPr/>
      <dgm:t>
        <a:bodyPr/>
        <a:lstStyle/>
        <a:p>
          <a:endParaRPr lang="en-US"/>
        </a:p>
      </dgm:t>
    </dgm:pt>
    <dgm:pt modelId="{1289FD5D-598C-4392-9767-7729AAA80CE0}" type="sibTrans" cxnId="{E4D0A8D6-8240-41A0-A307-369FB1BCA921}">
      <dgm:prSet/>
      <dgm:spPr/>
      <dgm:t>
        <a:bodyPr/>
        <a:lstStyle/>
        <a:p>
          <a:endParaRPr lang="en-US"/>
        </a:p>
      </dgm:t>
    </dgm:pt>
    <dgm:pt modelId="{FA780438-FB62-4DEA-ACD1-ECA41A94F4EA}" type="pres">
      <dgm:prSet presAssocID="{3B3D942B-0154-4856-BA87-F572297AB57E}" presName="linear" presStyleCnt="0">
        <dgm:presLayoutVars>
          <dgm:dir/>
          <dgm:resizeHandles val="exact"/>
        </dgm:presLayoutVars>
      </dgm:prSet>
      <dgm:spPr/>
      <dgm:t>
        <a:bodyPr/>
        <a:lstStyle/>
        <a:p>
          <a:endParaRPr lang="es-AR"/>
        </a:p>
      </dgm:t>
    </dgm:pt>
    <dgm:pt modelId="{74652588-8AE7-496F-94B4-1FAF481A14AA}" type="pres">
      <dgm:prSet presAssocID="{599E15D6-E6C1-4FFE-880B-C3798DF709CE}" presName="comp" presStyleCnt="0"/>
      <dgm:spPr/>
    </dgm:pt>
    <dgm:pt modelId="{191C5828-E2FA-4B66-B839-BC92F290947F}" type="pres">
      <dgm:prSet presAssocID="{599E15D6-E6C1-4FFE-880B-C3798DF709CE}" presName="box" presStyleLbl="node1" presStyleIdx="0" presStyleCnt="1" custLinFactNeighborX="-223"/>
      <dgm:spPr/>
      <dgm:t>
        <a:bodyPr/>
        <a:lstStyle/>
        <a:p>
          <a:endParaRPr lang="es-AR"/>
        </a:p>
      </dgm:t>
    </dgm:pt>
    <dgm:pt modelId="{A923A6A8-8B82-4571-9141-3F4CD278923E}" type="pres">
      <dgm:prSet presAssocID="{599E15D6-E6C1-4FFE-880B-C3798DF709CE}" presName="img" presStyleLbl="fgImgPlace1" presStyleIdx="0" presStyleCnt="1"/>
      <dgm:spPr>
        <a:blipFill>
          <a:blip xmlns:r="http://schemas.openxmlformats.org/officeDocument/2006/relationships"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t="-23000" b="-23000"/>
          </a:stretch>
        </a:blipFill>
      </dgm:spPr>
      <dgm:t>
        <a:bodyPr/>
        <a:lstStyle/>
        <a:p>
          <a:endParaRPr lang="es-AR"/>
        </a:p>
      </dgm:t>
      <dgm:extLst>
        <a:ext uri="{E40237B7-FDA0-4F09-8148-C483321AD2D9}">
          <dgm14:cNvPr xmlns:dgm14="http://schemas.microsoft.com/office/drawing/2010/diagram" id="0" name="" descr="Internet with solid fill"/>
        </a:ext>
      </dgm:extLst>
    </dgm:pt>
    <dgm:pt modelId="{43612013-32CC-44F2-8D52-7035C2E577E4}" type="pres">
      <dgm:prSet presAssocID="{599E15D6-E6C1-4FFE-880B-C3798DF709CE}" presName="text" presStyleLbl="node1" presStyleIdx="0" presStyleCnt="1">
        <dgm:presLayoutVars>
          <dgm:bulletEnabled val="1"/>
        </dgm:presLayoutVars>
      </dgm:prSet>
      <dgm:spPr/>
      <dgm:t>
        <a:bodyPr/>
        <a:lstStyle/>
        <a:p>
          <a:endParaRPr lang="es-AR"/>
        </a:p>
      </dgm:t>
    </dgm:pt>
  </dgm:ptLst>
  <dgm:cxnLst>
    <dgm:cxn modelId="{8E2D4573-7CA1-4AD8-8915-4260D0BE636F}" srcId="{3B3D942B-0154-4856-BA87-F572297AB57E}" destId="{599E15D6-E6C1-4FFE-880B-C3798DF709CE}" srcOrd="0" destOrd="0" parTransId="{CBA3C879-5C9A-4813-B1CA-EA9B28E5E465}" sibTransId="{2F9FF809-B55F-443D-A9BC-8604207A1B75}"/>
    <dgm:cxn modelId="{E33A3705-F7D0-4DA5-A145-904913AD22E8}" type="presOf" srcId="{61C6049C-605B-4940-80C9-5356AC7C091E}" destId="{191C5828-E2FA-4B66-B839-BC92F290947F}" srcOrd="0" destOrd="1" presId="urn:microsoft.com/office/officeart/2005/8/layout/vList4"/>
    <dgm:cxn modelId="{F651E2AD-7BB2-45FD-809C-5F781A16850F}" type="presOf" srcId="{3B3D942B-0154-4856-BA87-F572297AB57E}" destId="{FA780438-FB62-4DEA-ACD1-ECA41A94F4EA}" srcOrd="0" destOrd="0" presId="urn:microsoft.com/office/officeart/2005/8/layout/vList4"/>
    <dgm:cxn modelId="{F07AC2F9-020C-4E9D-A7D6-7E894B0A4DAE}" type="presOf" srcId="{599E15D6-E6C1-4FFE-880B-C3798DF709CE}" destId="{191C5828-E2FA-4B66-B839-BC92F290947F}" srcOrd="0" destOrd="0" presId="urn:microsoft.com/office/officeart/2005/8/layout/vList4"/>
    <dgm:cxn modelId="{E4D0A8D6-8240-41A0-A307-369FB1BCA921}" srcId="{599E15D6-E6C1-4FFE-880B-C3798DF709CE}" destId="{61C6049C-605B-4940-80C9-5356AC7C091E}" srcOrd="0" destOrd="0" parTransId="{4D1B0C2A-BB04-417B-9032-8EAF64D570C6}" sibTransId="{1289FD5D-598C-4392-9767-7729AAA80CE0}"/>
    <dgm:cxn modelId="{757EEC39-1FCD-41DC-B3C5-27AD6AEF6E55}" type="presOf" srcId="{599E15D6-E6C1-4FFE-880B-C3798DF709CE}" destId="{43612013-32CC-44F2-8D52-7035C2E577E4}" srcOrd="1" destOrd="0" presId="urn:microsoft.com/office/officeart/2005/8/layout/vList4"/>
    <dgm:cxn modelId="{12D6D25C-0BFD-4402-968E-2396286CDE7A}" type="presOf" srcId="{61C6049C-605B-4940-80C9-5356AC7C091E}" destId="{43612013-32CC-44F2-8D52-7035C2E577E4}" srcOrd="1" destOrd="1" presId="urn:microsoft.com/office/officeart/2005/8/layout/vList4"/>
    <dgm:cxn modelId="{51E46C9E-2723-4AD7-ACC3-12A4D083330F}" type="presParOf" srcId="{FA780438-FB62-4DEA-ACD1-ECA41A94F4EA}" destId="{74652588-8AE7-496F-94B4-1FAF481A14AA}" srcOrd="0" destOrd="0" presId="urn:microsoft.com/office/officeart/2005/8/layout/vList4"/>
    <dgm:cxn modelId="{15007A3C-A39C-47F7-9BF8-D0778A414A82}" type="presParOf" srcId="{74652588-8AE7-496F-94B4-1FAF481A14AA}" destId="{191C5828-E2FA-4B66-B839-BC92F290947F}" srcOrd="0" destOrd="0" presId="urn:microsoft.com/office/officeart/2005/8/layout/vList4"/>
    <dgm:cxn modelId="{E0A58A77-95B1-48E8-894F-339721F60365}" type="presParOf" srcId="{74652588-8AE7-496F-94B4-1FAF481A14AA}" destId="{A923A6A8-8B82-4571-9141-3F4CD278923E}" srcOrd="1" destOrd="0" presId="urn:microsoft.com/office/officeart/2005/8/layout/vList4"/>
    <dgm:cxn modelId="{CEDA7C74-2A49-4B76-9871-9D53699467AD}" type="presParOf" srcId="{74652588-8AE7-496F-94B4-1FAF481A14AA}" destId="{43612013-32CC-44F2-8D52-7035C2E577E4}" srcOrd="2" destOrd="0" presId="urn:microsoft.com/office/officeart/2005/8/layout/vList4"/>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58BE962-00F6-41E6-8D47-ACED525F205D}">
      <dsp:nvSpPr>
        <dsp:cNvPr id="0" name=""/>
        <dsp:cNvSpPr/>
      </dsp:nvSpPr>
      <dsp:spPr>
        <a:xfrm>
          <a:off x="0" y="0"/>
          <a:ext cx="2913639" cy="2913639"/>
        </a:xfrm>
        <a:prstGeom prst="pie">
          <a:avLst>
            <a:gd name="adj1" fmla="val 5400000"/>
            <a:gd name="adj2" fmla="val 16200000"/>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solidFill>
            <a:srgbClr val="0C8A47"/>
          </a:solid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C17C2345-04C3-412A-AC50-16E629931D84}">
      <dsp:nvSpPr>
        <dsp:cNvPr id="0" name=""/>
        <dsp:cNvSpPr/>
      </dsp:nvSpPr>
      <dsp:spPr>
        <a:xfrm>
          <a:off x="1456819" y="0"/>
          <a:ext cx="3432935" cy="2913639"/>
        </a:xfrm>
        <a:prstGeom prst="rect">
          <a:avLst/>
        </a:prstGeom>
        <a:solidFill>
          <a:schemeClr val="lt1">
            <a:alpha val="90000"/>
            <a:hueOff val="0"/>
            <a:satOff val="0"/>
            <a:lumOff val="0"/>
            <a:alphaOff val="0"/>
          </a:schemeClr>
        </a:solidFill>
        <a:ln w="9525" cap="flat" cmpd="sng" algn="ctr">
          <a:solidFill>
            <a:schemeClr val="accent4">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s-AR" sz="1200" b="0" i="0" kern="1200" baseline="0" noProof="0" dirty="0" smtClean="0">
              <a:latin typeface="Gill Sans Nova" panose="020B0602020104020203" pitchFamily="34" charset="0"/>
            </a:rPr>
            <a:t>Identificar problemas fitosanitarios de </a:t>
          </a:r>
          <a:r>
            <a:rPr lang="es-AR" sz="1200" b="1" i="0" kern="1200" baseline="0" noProof="0" dirty="0" smtClean="0">
              <a:latin typeface="Gill Sans Nova" panose="020B0602020104020203" pitchFamily="34" charset="0"/>
            </a:rPr>
            <a:t>relevancia</a:t>
          </a:r>
          <a:r>
            <a:rPr lang="es-AR" sz="1200" b="0" i="0" kern="1200" baseline="0" noProof="0" dirty="0" smtClean="0">
              <a:latin typeface="Gill Sans Nova" panose="020B0602020104020203" pitchFamily="34" charset="0"/>
            </a:rPr>
            <a:t> </a:t>
          </a:r>
          <a:r>
            <a:rPr lang="es-AR" sz="1200" b="1" i="0" kern="1200" baseline="0" noProof="0" dirty="0" smtClean="0">
              <a:latin typeface="Gill Sans Nova" panose="020B0602020104020203" pitchFamily="34" charset="0"/>
            </a:rPr>
            <a:t>global</a:t>
          </a:r>
          <a:endParaRPr lang="es-AR" sz="1200" kern="1200" noProof="0" dirty="0">
            <a:latin typeface="Gill Sans Nova" panose="020B0602020104020203" pitchFamily="34" charset="0"/>
          </a:endParaRPr>
        </a:p>
      </dsp:txBody>
      <dsp:txXfrm>
        <a:off x="1456819" y="0"/>
        <a:ext cx="3432935" cy="874093"/>
      </dsp:txXfrm>
    </dsp:sp>
    <dsp:sp modelId="{4F1DF2A4-7A1D-4244-B59E-5B248ED73BF5}">
      <dsp:nvSpPr>
        <dsp:cNvPr id="0" name=""/>
        <dsp:cNvSpPr/>
      </dsp:nvSpPr>
      <dsp:spPr>
        <a:xfrm>
          <a:off x="509887" y="874093"/>
          <a:ext cx="1893863" cy="1893863"/>
        </a:xfrm>
        <a:prstGeom prst="pie">
          <a:avLst>
            <a:gd name="adj1" fmla="val 5400000"/>
            <a:gd name="adj2" fmla="val 16200000"/>
          </a:avLst>
        </a:prstGeom>
        <a:gradFill rotWithShape="0">
          <a:gsLst>
            <a:gs pos="0">
              <a:schemeClr val="accent4">
                <a:hueOff val="1778254"/>
                <a:satOff val="-8062"/>
                <a:lumOff val="12843"/>
                <a:alphaOff val="0"/>
                <a:shade val="51000"/>
                <a:satMod val="130000"/>
              </a:schemeClr>
            </a:gs>
            <a:gs pos="80000">
              <a:schemeClr val="accent4">
                <a:hueOff val="1778254"/>
                <a:satOff val="-8062"/>
                <a:lumOff val="12843"/>
                <a:alphaOff val="0"/>
                <a:shade val="93000"/>
                <a:satMod val="130000"/>
              </a:schemeClr>
            </a:gs>
            <a:gs pos="100000">
              <a:schemeClr val="accent4">
                <a:hueOff val="1778254"/>
                <a:satOff val="-8062"/>
                <a:lumOff val="12843"/>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1D86FF20-0C2F-4254-98FE-DCE4636E1920}">
      <dsp:nvSpPr>
        <dsp:cNvPr id="0" name=""/>
        <dsp:cNvSpPr/>
      </dsp:nvSpPr>
      <dsp:spPr>
        <a:xfrm>
          <a:off x="1456819" y="874093"/>
          <a:ext cx="3432935" cy="1893863"/>
        </a:xfrm>
        <a:prstGeom prst="rect">
          <a:avLst/>
        </a:prstGeom>
        <a:solidFill>
          <a:schemeClr val="lt1">
            <a:alpha val="90000"/>
            <a:hueOff val="0"/>
            <a:satOff val="0"/>
            <a:lumOff val="0"/>
            <a:alphaOff val="0"/>
          </a:schemeClr>
        </a:solidFill>
        <a:ln w="9525" cap="flat" cmpd="sng" algn="ctr">
          <a:solidFill>
            <a:schemeClr val="accent4">
              <a:hueOff val="1778254"/>
              <a:satOff val="-8062"/>
              <a:lumOff val="12843"/>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s-AR" sz="1200" b="1" i="0" kern="1200" baseline="0" noProof="0" dirty="0" smtClean="0">
              <a:latin typeface="Gill Sans Nova" panose="020B0602020104020203" pitchFamily="34" charset="0"/>
            </a:rPr>
            <a:t>Abordar brechas en los sistemas fitosanitarios </a:t>
          </a:r>
          <a:r>
            <a:rPr lang="es-AR" sz="1200" b="0" i="0" kern="1200" baseline="0" noProof="0" dirty="0" smtClean="0">
              <a:latin typeface="Gill Sans Nova" panose="020B0602020104020203" pitchFamily="34" charset="0"/>
            </a:rPr>
            <a:t>a través del desarrollo de normas internacionales o recursos de implementación</a:t>
          </a:r>
          <a:endParaRPr lang="es-AR" sz="1200" kern="1200" noProof="0" dirty="0">
            <a:latin typeface="Gill Sans Nova" panose="020B0602020104020203" pitchFamily="34" charset="0"/>
          </a:endParaRPr>
        </a:p>
      </dsp:txBody>
      <dsp:txXfrm>
        <a:off x="1456819" y="874093"/>
        <a:ext cx="3432935" cy="874090"/>
      </dsp:txXfrm>
    </dsp:sp>
    <dsp:sp modelId="{366E90EC-9A33-4EBB-BEBA-B95C12EF28AA}">
      <dsp:nvSpPr>
        <dsp:cNvPr id="0" name=""/>
        <dsp:cNvSpPr/>
      </dsp:nvSpPr>
      <dsp:spPr>
        <a:xfrm>
          <a:off x="1019774" y="1748184"/>
          <a:ext cx="874090" cy="874090"/>
        </a:xfrm>
        <a:prstGeom prst="pie">
          <a:avLst>
            <a:gd name="adj1" fmla="val 5400000"/>
            <a:gd name="adj2" fmla="val 16200000"/>
          </a:avLst>
        </a:prstGeom>
        <a:gradFill rotWithShape="0">
          <a:gsLst>
            <a:gs pos="0">
              <a:schemeClr val="accent4">
                <a:hueOff val="3556508"/>
                <a:satOff val="-16124"/>
                <a:lumOff val="25686"/>
                <a:alphaOff val="0"/>
                <a:shade val="51000"/>
                <a:satMod val="130000"/>
              </a:schemeClr>
            </a:gs>
            <a:gs pos="80000">
              <a:schemeClr val="accent4">
                <a:hueOff val="3556508"/>
                <a:satOff val="-16124"/>
                <a:lumOff val="25686"/>
                <a:alphaOff val="0"/>
                <a:shade val="93000"/>
                <a:satMod val="130000"/>
              </a:schemeClr>
            </a:gs>
            <a:gs pos="100000">
              <a:schemeClr val="accent4">
                <a:hueOff val="3556508"/>
                <a:satOff val="-16124"/>
                <a:lumOff val="25686"/>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8F1631B2-A317-409B-9BBD-0BF169F73D0A}">
      <dsp:nvSpPr>
        <dsp:cNvPr id="0" name=""/>
        <dsp:cNvSpPr/>
      </dsp:nvSpPr>
      <dsp:spPr>
        <a:xfrm>
          <a:off x="1456819" y="1748184"/>
          <a:ext cx="3432935" cy="874090"/>
        </a:xfrm>
        <a:prstGeom prst="rect">
          <a:avLst/>
        </a:prstGeom>
        <a:solidFill>
          <a:schemeClr val="lt1">
            <a:alpha val="90000"/>
            <a:hueOff val="0"/>
            <a:satOff val="0"/>
            <a:lumOff val="0"/>
            <a:alphaOff val="0"/>
          </a:schemeClr>
        </a:solidFill>
        <a:ln w="9525" cap="flat" cmpd="sng" algn="ctr">
          <a:solidFill>
            <a:schemeClr val="accent4">
              <a:hueOff val="3556508"/>
              <a:satOff val="-16124"/>
              <a:lumOff val="25686"/>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s-AR" sz="1200" b="0" i="0" kern="1200" baseline="0" noProof="0" dirty="0" smtClean="0">
              <a:latin typeface="Gill Sans Nova" panose="020B0602020104020203" pitchFamily="34" charset="0"/>
            </a:rPr>
            <a:t>Dar forma a los trabajos de </a:t>
          </a:r>
          <a:r>
            <a:rPr lang="es-AR" sz="1200" b="1" i="0" kern="1200" baseline="0" noProof="0" dirty="0" smtClean="0">
              <a:latin typeface="Gill Sans Nova" panose="020B0602020104020203" pitchFamily="34" charset="0"/>
            </a:rPr>
            <a:t>Normas e Implementación</a:t>
          </a:r>
          <a:r>
            <a:rPr lang="es-AR" sz="1200" b="0" i="0" kern="1200" baseline="0" noProof="0" dirty="0" smtClean="0">
              <a:latin typeface="Gill Sans Nova" panose="020B0602020104020203" pitchFamily="34" charset="0"/>
            </a:rPr>
            <a:t> de la CMF alineados con los </a:t>
          </a:r>
          <a:r>
            <a:rPr lang="es-AR" sz="1200" b="1" i="0" kern="1200" baseline="0" noProof="0" dirty="0" smtClean="0">
              <a:latin typeface="Gill Sans Nova" panose="020B0602020104020203" pitchFamily="34" charset="0"/>
            </a:rPr>
            <a:t>Objetivos Estratégicos</a:t>
          </a:r>
          <a:r>
            <a:rPr lang="es-AR" sz="1200" b="0" i="0" kern="1200" baseline="0" noProof="0" dirty="0" smtClean="0">
              <a:latin typeface="Gill Sans Nova" panose="020B0602020104020203" pitchFamily="34" charset="0"/>
            </a:rPr>
            <a:t> definidos en el </a:t>
          </a:r>
          <a:r>
            <a:rPr lang="es-AR" sz="1200" b="1" i="0" kern="1200" baseline="0" noProof="0" dirty="0" smtClean="0">
              <a:latin typeface="Gill Sans Nova" panose="020B0602020104020203" pitchFamily="34" charset="0"/>
            </a:rPr>
            <a:t>Marco Estratégico de la CIPF 2020-2030</a:t>
          </a:r>
          <a:endParaRPr lang="es-AR" sz="1200" kern="1200" noProof="0" dirty="0">
            <a:latin typeface="Gill Sans Nova" panose="020B0602020104020203" pitchFamily="34" charset="0"/>
          </a:endParaRPr>
        </a:p>
      </dsp:txBody>
      <dsp:txXfrm>
        <a:off x="1456819" y="1748184"/>
        <a:ext cx="3432935" cy="87409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F817C12-1DC0-4643-ACF0-02ADAB15B942}">
      <dsp:nvSpPr>
        <dsp:cNvPr id="0" name=""/>
        <dsp:cNvSpPr/>
      </dsp:nvSpPr>
      <dsp:spPr>
        <a:xfrm>
          <a:off x="117178" y="176511"/>
          <a:ext cx="1902860" cy="594643"/>
        </a:xfrm>
        <a:prstGeom prst="rect">
          <a:avLst/>
        </a:prstGeom>
        <a:solidFill>
          <a:schemeClr val="lt1">
            <a:alpha val="4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02772" tIns="38100" rIns="38100" bIns="38100" numCol="1" spcCol="1270" anchor="ctr" anchorCtr="0">
          <a:noAutofit/>
        </a:bodyPr>
        <a:lstStyle/>
        <a:p>
          <a:pPr lvl="0" algn="l" defTabSz="444500">
            <a:lnSpc>
              <a:spcPct val="90000"/>
            </a:lnSpc>
            <a:spcBef>
              <a:spcPct val="0"/>
            </a:spcBef>
            <a:spcAft>
              <a:spcPct val="35000"/>
            </a:spcAft>
          </a:pPr>
          <a:r>
            <a:rPr lang="es-AR" sz="1000" b="1" kern="1200" noProof="0" dirty="0" smtClean="0">
              <a:solidFill>
                <a:srgbClr val="C00000"/>
              </a:solidFill>
              <a:latin typeface="Gill Sans Nova" panose="020B0602020104020203" pitchFamily="34" charset="0"/>
            </a:rPr>
            <a:t>Propuestas pueden ser aceptadas sólo de los OCP / ORPF</a:t>
          </a:r>
          <a:endParaRPr lang="es-AR" sz="1000" b="1" kern="1200" noProof="0" dirty="0">
            <a:solidFill>
              <a:srgbClr val="C00000"/>
            </a:solidFill>
            <a:latin typeface="Gill Sans Nova" panose="020B0602020104020203" pitchFamily="34" charset="0"/>
          </a:endParaRPr>
        </a:p>
      </dsp:txBody>
      <dsp:txXfrm>
        <a:off x="117178" y="176511"/>
        <a:ext cx="1902860" cy="594643"/>
      </dsp:txXfrm>
    </dsp:sp>
    <dsp:sp modelId="{20FC30B7-3A2E-4ADC-8E7C-05AACF4DFD26}">
      <dsp:nvSpPr>
        <dsp:cNvPr id="0" name=""/>
        <dsp:cNvSpPr/>
      </dsp:nvSpPr>
      <dsp:spPr>
        <a:xfrm>
          <a:off x="37892" y="90618"/>
          <a:ext cx="416250" cy="624376"/>
        </a:xfrm>
        <a:prstGeom prst="rect">
          <a:avLst/>
        </a:prstGeom>
        <a:solidFill>
          <a:schemeClr val="accent5">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CA25E26-28DB-4993-8561-BA90F4100295}">
      <dsp:nvSpPr>
        <dsp:cNvPr id="0" name=""/>
        <dsp:cNvSpPr/>
      </dsp:nvSpPr>
      <dsp:spPr>
        <a:xfrm>
          <a:off x="2170032" y="176672"/>
          <a:ext cx="1901658" cy="594268"/>
        </a:xfrm>
        <a:prstGeom prst="rect">
          <a:avLst/>
        </a:prstGeom>
        <a:solidFill>
          <a:schemeClr val="lt1"/>
        </a:solidFill>
        <a:ln w="25400" cap="flat" cmpd="sng" algn="ctr">
          <a:solidFill>
            <a:schemeClr val="accent6"/>
          </a:solidFill>
          <a:prstDash val="solid"/>
        </a:ln>
        <a:effectLst/>
      </dsp:spPr>
      <dsp:style>
        <a:lnRef idx="2">
          <a:schemeClr val="accent6"/>
        </a:lnRef>
        <a:fillRef idx="1">
          <a:schemeClr val="lt1"/>
        </a:fillRef>
        <a:effectRef idx="0">
          <a:schemeClr val="accent6"/>
        </a:effectRef>
        <a:fontRef idx="minor">
          <a:schemeClr val="dk1"/>
        </a:fontRef>
      </dsp:style>
      <dsp:txBody>
        <a:bodyPr spcFirstLastPara="0" vert="horz" wrap="square" lIns="402518" tIns="38100" rIns="38100" bIns="38100" numCol="1" spcCol="1270" anchor="ctr" anchorCtr="0">
          <a:noAutofit/>
        </a:bodyPr>
        <a:lstStyle/>
        <a:p>
          <a:pPr lvl="0" algn="l" defTabSz="444500">
            <a:lnSpc>
              <a:spcPct val="90000"/>
            </a:lnSpc>
            <a:spcBef>
              <a:spcPct val="0"/>
            </a:spcBef>
            <a:spcAft>
              <a:spcPct val="35000"/>
            </a:spcAft>
          </a:pPr>
          <a:r>
            <a:rPr lang="es-AR" sz="1000" kern="1200" noProof="0" dirty="0" smtClean="0">
              <a:latin typeface="Gill Sans Nova" panose="020B0602020104020203" pitchFamily="34" charset="0"/>
            </a:rPr>
            <a:t>Asegurarse que en el campo “email” la dirección </a:t>
          </a:r>
          <a:r>
            <a:rPr lang="es-AR" sz="1000" b="1" kern="1200" noProof="0" dirty="0" smtClean="0">
              <a:solidFill>
                <a:srgbClr val="FF0000"/>
              </a:solidFill>
              <a:latin typeface="Gill Sans Nova" panose="020B0602020104020203" pitchFamily="34" charset="0"/>
            </a:rPr>
            <a:t>e</a:t>
          </a:r>
          <a:r>
            <a:rPr lang="es-AR" sz="1000" b="1" kern="1200" noProof="0" dirty="0" smtClean="0">
              <a:solidFill>
                <a:srgbClr val="C00000"/>
              </a:solidFill>
              <a:latin typeface="Gill Sans Nova" panose="020B0602020104020203" pitchFamily="34" charset="0"/>
            </a:rPr>
            <a:t>s correcta</a:t>
          </a:r>
          <a:r>
            <a:rPr lang="es-AR" sz="1000" kern="1200" noProof="0" dirty="0" smtClean="0">
              <a:latin typeface="Gill Sans Nova" panose="020B0602020104020203" pitchFamily="34" charset="0"/>
            </a:rPr>
            <a:t>!</a:t>
          </a:r>
          <a:endParaRPr lang="es-AR" sz="1000" kern="1200" noProof="0" dirty="0">
            <a:latin typeface="Gill Sans Nova" panose="020B0602020104020203" pitchFamily="34" charset="0"/>
          </a:endParaRPr>
        </a:p>
      </dsp:txBody>
      <dsp:txXfrm>
        <a:off x="2170032" y="176672"/>
        <a:ext cx="1901658" cy="594268"/>
      </dsp:txXfrm>
    </dsp:sp>
    <dsp:sp modelId="{4BD9D8B2-2691-417A-85D6-6FCF54F380E0}">
      <dsp:nvSpPr>
        <dsp:cNvPr id="0" name=""/>
        <dsp:cNvSpPr/>
      </dsp:nvSpPr>
      <dsp:spPr>
        <a:xfrm>
          <a:off x="2090797" y="90833"/>
          <a:ext cx="415987" cy="623981"/>
        </a:xfrm>
        <a:prstGeom prst="rect">
          <a:avLst/>
        </a:prstGeom>
        <a:solidFill>
          <a:schemeClr val="accent5">
            <a:tint val="50000"/>
            <a:hueOff val="-10574000"/>
            <a:satOff val="49136"/>
            <a:lumOff val="324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74681C2-70F1-4DF2-BAA2-C75FCB65EE01}">
      <dsp:nvSpPr>
        <dsp:cNvPr id="0" name=""/>
        <dsp:cNvSpPr/>
      </dsp:nvSpPr>
      <dsp:spPr>
        <a:xfrm>
          <a:off x="1636" y="0"/>
          <a:ext cx="1605512" cy="2871788"/>
        </a:xfrm>
        <a:prstGeom prst="roundRect">
          <a:avLst>
            <a:gd name="adj" fmla="val 10000"/>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s-AR" sz="1200" kern="1200" noProof="0" dirty="0" smtClean="0">
              <a:latin typeface="Gill Sans Nova" panose="020B0602020104020203" pitchFamily="34" charset="0"/>
            </a:rPr>
            <a:t>Problema fitosanitario y su solución claramente identificados</a:t>
          </a:r>
          <a:endParaRPr lang="es-AR" sz="1200" kern="1200" noProof="0" dirty="0">
            <a:latin typeface="Gill Sans Nova" panose="020B0602020104020203" pitchFamily="34" charset="0"/>
          </a:endParaRPr>
        </a:p>
      </dsp:txBody>
      <dsp:txXfrm>
        <a:off x="1636" y="0"/>
        <a:ext cx="1605512" cy="861536"/>
      </dsp:txXfrm>
    </dsp:sp>
    <dsp:sp modelId="{42BF1172-7400-4472-BFA2-73F3ACE7F491}">
      <dsp:nvSpPr>
        <dsp:cNvPr id="0" name=""/>
        <dsp:cNvSpPr/>
      </dsp:nvSpPr>
      <dsp:spPr>
        <a:xfrm>
          <a:off x="162187" y="862377"/>
          <a:ext cx="1284409" cy="865883"/>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0955" rIns="27940" bIns="20955" numCol="1" spcCol="1270" anchor="ctr" anchorCtr="0">
          <a:noAutofit/>
        </a:bodyPr>
        <a:lstStyle/>
        <a:p>
          <a:pPr lvl="0" algn="ctr" defTabSz="488950">
            <a:lnSpc>
              <a:spcPct val="90000"/>
            </a:lnSpc>
            <a:spcBef>
              <a:spcPct val="0"/>
            </a:spcBef>
            <a:spcAft>
              <a:spcPct val="35000"/>
            </a:spcAft>
          </a:pPr>
          <a:r>
            <a:rPr lang="es-AR" sz="1100" kern="1200" noProof="0" dirty="0" smtClean="0">
              <a:effectLst>
                <a:outerShdw blurRad="38100" dist="38100" dir="2700000" algn="tl">
                  <a:srgbClr val="000000">
                    <a:alpha val="43137"/>
                  </a:srgbClr>
                </a:outerShdw>
              </a:effectLst>
              <a:latin typeface="Gill Sans Nova" panose="020B0602020104020203" pitchFamily="34" charset="0"/>
            </a:rPr>
            <a:t>¡Qué asuntos actuales necesitan de una solución global?</a:t>
          </a:r>
          <a:endParaRPr lang="es-AR" sz="1100" kern="1200" noProof="0" dirty="0">
            <a:effectLst>
              <a:outerShdw blurRad="38100" dist="38100" dir="2700000" algn="tl">
                <a:srgbClr val="000000">
                  <a:alpha val="43137"/>
                </a:srgbClr>
              </a:outerShdw>
            </a:effectLst>
            <a:latin typeface="Gill Sans Nova" panose="020B0602020104020203" pitchFamily="34" charset="0"/>
          </a:endParaRPr>
        </a:p>
      </dsp:txBody>
      <dsp:txXfrm>
        <a:off x="187548" y="887738"/>
        <a:ext cx="1233687" cy="815161"/>
      </dsp:txXfrm>
    </dsp:sp>
    <dsp:sp modelId="{7277157A-9971-46AE-AEB3-6542B6D0DE0E}">
      <dsp:nvSpPr>
        <dsp:cNvPr id="0" name=""/>
        <dsp:cNvSpPr/>
      </dsp:nvSpPr>
      <dsp:spPr>
        <a:xfrm>
          <a:off x="162187" y="1861473"/>
          <a:ext cx="1284409" cy="865883"/>
        </a:xfrm>
        <a:prstGeom prst="roundRect">
          <a:avLst>
            <a:gd name="adj" fmla="val 10000"/>
          </a:avLst>
        </a:prstGeom>
        <a:solidFill>
          <a:schemeClr val="accent4">
            <a:hueOff val="395168"/>
            <a:satOff val="-1792"/>
            <a:lumOff val="285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0955" rIns="27940" bIns="20955" numCol="1" spcCol="1270" anchor="ctr" anchorCtr="0">
          <a:noAutofit/>
        </a:bodyPr>
        <a:lstStyle/>
        <a:p>
          <a:pPr lvl="0" algn="ctr" defTabSz="488950">
            <a:lnSpc>
              <a:spcPct val="90000"/>
            </a:lnSpc>
            <a:spcBef>
              <a:spcPct val="0"/>
            </a:spcBef>
            <a:spcAft>
              <a:spcPct val="35000"/>
            </a:spcAft>
          </a:pPr>
          <a:r>
            <a:rPr lang="es-AR" sz="1100" kern="1200" noProof="0" dirty="0" smtClean="0">
              <a:effectLst>
                <a:outerShdw blurRad="38100" dist="38100" dir="2700000" algn="tl">
                  <a:srgbClr val="000000">
                    <a:alpha val="43137"/>
                  </a:srgbClr>
                </a:outerShdw>
              </a:effectLst>
              <a:latin typeface="Gill Sans Nova" panose="020B0602020104020203" pitchFamily="34" charset="0"/>
              <a:cs typeface="Arial" panose="020B0604020202020204" pitchFamily="34" charset="0"/>
            </a:rPr>
            <a:t>¿Qué tipo de  solución podría ser mejor para abordar el tema?</a:t>
          </a:r>
          <a:endParaRPr lang="es-AR" sz="1100" kern="1200" noProof="0" dirty="0">
            <a:effectLst>
              <a:outerShdw blurRad="38100" dist="38100" dir="2700000" algn="tl">
                <a:srgbClr val="000000">
                  <a:alpha val="43137"/>
                </a:srgbClr>
              </a:outerShdw>
            </a:effectLst>
            <a:latin typeface="Gill Sans Nova" panose="020B0602020104020203" pitchFamily="34" charset="0"/>
          </a:endParaRPr>
        </a:p>
      </dsp:txBody>
      <dsp:txXfrm>
        <a:off x="187548" y="1886834"/>
        <a:ext cx="1233687" cy="815161"/>
      </dsp:txXfrm>
    </dsp:sp>
    <dsp:sp modelId="{16AF1FB3-00B0-4649-8D81-D8D928E3E07A}">
      <dsp:nvSpPr>
        <dsp:cNvPr id="0" name=""/>
        <dsp:cNvSpPr/>
      </dsp:nvSpPr>
      <dsp:spPr>
        <a:xfrm>
          <a:off x="1727561" y="0"/>
          <a:ext cx="1605512" cy="2871788"/>
        </a:xfrm>
        <a:prstGeom prst="roundRect">
          <a:avLst>
            <a:gd name="adj" fmla="val 10000"/>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s-ES" sz="1200" kern="1200" noProof="0" dirty="0" smtClean="0">
              <a:latin typeface="Gill Sans Nova" panose="020B0602020104020203" pitchFamily="34" charset="0"/>
            </a:rPr>
            <a:t>Considerar los siguientes materiales</a:t>
          </a:r>
          <a:endParaRPr lang="es-ES" sz="1200" kern="1200" noProof="0" dirty="0">
            <a:latin typeface="Gill Sans Nova" panose="020B0602020104020203" pitchFamily="34" charset="0"/>
          </a:endParaRPr>
        </a:p>
      </dsp:txBody>
      <dsp:txXfrm>
        <a:off x="1727561" y="0"/>
        <a:ext cx="1605512" cy="861536"/>
      </dsp:txXfrm>
    </dsp:sp>
    <dsp:sp modelId="{740E07CA-8A11-4644-A4D9-D14389412754}">
      <dsp:nvSpPr>
        <dsp:cNvPr id="0" name=""/>
        <dsp:cNvSpPr/>
      </dsp:nvSpPr>
      <dsp:spPr>
        <a:xfrm>
          <a:off x="1888113" y="861676"/>
          <a:ext cx="1284409" cy="275715"/>
        </a:xfrm>
        <a:prstGeom prst="roundRect">
          <a:avLst>
            <a:gd name="adj" fmla="val 10000"/>
          </a:avLst>
        </a:prstGeom>
        <a:solidFill>
          <a:schemeClr val="accent4">
            <a:hueOff val="790335"/>
            <a:satOff val="-3583"/>
            <a:lumOff val="570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7145" rIns="22860" bIns="17145" numCol="1" spcCol="1270" anchor="ctr" anchorCtr="0">
          <a:noAutofit/>
        </a:bodyPr>
        <a:lstStyle/>
        <a:p>
          <a:pPr lvl="0" algn="ctr" defTabSz="400050">
            <a:lnSpc>
              <a:spcPct val="90000"/>
            </a:lnSpc>
            <a:spcBef>
              <a:spcPct val="0"/>
            </a:spcBef>
            <a:spcAft>
              <a:spcPct val="35000"/>
            </a:spcAft>
          </a:pPr>
          <a:r>
            <a:rPr lang="es-AR" sz="900" kern="1200" noProof="0" dirty="0" smtClean="0">
              <a:effectLst>
                <a:outerShdw blurRad="38100" dist="38100" dir="2700000" algn="tl">
                  <a:srgbClr val="000000">
                    <a:alpha val="43137"/>
                  </a:srgbClr>
                </a:outerShdw>
              </a:effectLst>
              <a:latin typeface="Gill Sans Nova" panose="020B0602020104020203" pitchFamily="34" charset="0"/>
            </a:rPr>
            <a:t>Texto dela Convención</a:t>
          </a:r>
          <a:endParaRPr lang="es-AR" sz="900" kern="1200" noProof="0" dirty="0">
            <a:effectLst>
              <a:outerShdw blurRad="38100" dist="38100" dir="2700000" algn="tl">
                <a:srgbClr val="000000">
                  <a:alpha val="43137"/>
                </a:srgbClr>
              </a:outerShdw>
            </a:effectLst>
            <a:latin typeface="Gill Sans Nova" panose="020B0602020104020203" pitchFamily="34" charset="0"/>
          </a:endParaRPr>
        </a:p>
      </dsp:txBody>
      <dsp:txXfrm>
        <a:off x="1896188" y="869751"/>
        <a:ext cx="1268259" cy="259565"/>
      </dsp:txXfrm>
    </dsp:sp>
    <dsp:sp modelId="{48E1822F-0322-49E2-8D40-9B3098A125C7}">
      <dsp:nvSpPr>
        <dsp:cNvPr id="0" name=""/>
        <dsp:cNvSpPr/>
      </dsp:nvSpPr>
      <dsp:spPr>
        <a:xfrm>
          <a:off x="1888113" y="1179809"/>
          <a:ext cx="1284409" cy="275715"/>
        </a:xfrm>
        <a:prstGeom prst="roundRect">
          <a:avLst>
            <a:gd name="adj" fmla="val 10000"/>
          </a:avLst>
        </a:prstGeom>
        <a:solidFill>
          <a:schemeClr val="accent4">
            <a:hueOff val="1185503"/>
            <a:satOff val="-5375"/>
            <a:lumOff val="856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15240" rIns="20320" bIns="15240" numCol="1" spcCol="1270" anchor="ctr" anchorCtr="0">
          <a:noAutofit/>
        </a:bodyPr>
        <a:lstStyle/>
        <a:p>
          <a:pPr lvl="0" algn="ctr" defTabSz="355600">
            <a:lnSpc>
              <a:spcPct val="90000"/>
            </a:lnSpc>
            <a:spcBef>
              <a:spcPct val="0"/>
            </a:spcBef>
            <a:spcAft>
              <a:spcPct val="35000"/>
            </a:spcAft>
          </a:pPr>
          <a:r>
            <a:rPr lang="es-AR" sz="800" kern="1200" noProof="0" dirty="0" smtClean="0">
              <a:effectLst>
                <a:outerShdw blurRad="38100" dist="38100" dir="2700000" algn="tl">
                  <a:srgbClr val="000000">
                    <a:alpha val="43137"/>
                  </a:srgbClr>
                </a:outerShdw>
              </a:effectLst>
              <a:latin typeface="Gill Sans Nova" panose="020B0602020104020203" pitchFamily="34" charset="0"/>
            </a:rPr>
            <a:t>Marco Estratégico  </a:t>
          </a:r>
          <a:r>
            <a:rPr lang="es-AR" sz="700" kern="1200" noProof="0" dirty="0" smtClean="0">
              <a:effectLst>
                <a:outerShdw blurRad="38100" dist="38100" dir="2700000" algn="tl">
                  <a:srgbClr val="000000">
                    <a:alpha val="43137"/>
                  </a:srgbClr>
                </a:outerShdw>
              </a:effectLst>
              <a:latin typeface="Gill Sans Nova" panose="020B0602020104020203" pitchFamily="34" charset="0"/>
            </a:rPr>
            <a:t/>
          </a:r>
          <a:br>
            <a:rPr lang="es-AR" sz="700" kern="1200" noProof="0" dirty="0" smtClean="0">
              <a:effectLst>
                <a:outerShdw blurRad="38100" dist="38100" dir="2700000" algn="tl">
                  <a:srgbClr val="000000">
                    <a:alpha val="43137"/>
                  </a:srgbClr>
                </a:outerShdw>
              </a:effectLst>
              <a:latin typeface="Gill Sans Nova" panose="020B0602020104020203" pitchFamily="34" charset="0"/>
            </a:rPr>
          </a:br>
          <a:r>
            <a:rPr lang="es-AR" sz="800" kern="1200" noProof="0" dirty="0" smtClean="0">
              <a:effectLst>
                <a:outerShdw blurRad="38100" dist="38100" dir="2700000" algn="tl">
                  <a:srgbClr val="000000">
                    <a:alpha val="43137"/>
                  </a:srgbClr>
                </a:outerShdw>
              </a:effectLst>
              <a:latin typeface="Gill Sans Nova" panose="020B0602020104020203" pitchFamily="34" charset="0"/>
            </a:rPr>
            <a:t>2020–2030</a:t>
          </a:r>
          <a:endParaRPr lang="es-AR" sz="800" kern="1200" noProof="0" dirty="0">
            <a:effectLst>
              <a:outerShdw blurRad="38100" dist="38100" dir="2700000" algn="tl">
                <a:srgbClr val="000000">
                  <a:alpha val="43137"/>
                </a:srgbClr>
              </a:outerShdw>
            </a:effectLst>
            <a:latin typeface="Gill Sans Nova" panose="020B0602020104020203" pitchFamily="34" charset="0"/>
          </a:endParaRPr>
        </a:p>
      </dsp:txBody>
      <dsp:txXfrm>
        <a:off x="1896188" y="1187884"/>
        <a:ext cx="1268259" cy="259565"/>
      </dsp:txXfrm>
    </dsp:sp>
    <dsp:sp modelId="{46859B50-0C85-48C5-BCD9-136DBE54DDAC}">
      <dsp:nvSpPr>
        <dsp:cNvPr id="0" name=""/>
        <dsp:cNvSpPr/>
      </dsp:nvSpPr>
      <dsp:spPr>
        <a:xfrm>
          <a:off x="1888113" y="1497943"/>
          <a:ext cx="1284409" cy="275715"/>
        </a:xfrm>
        <a:prstGeom prst="roundRect">
          <a:avLst>
            <a:gd name="adj" fmla="val 10000"/>
          </a:avLst>
        </a:prstGeom>
        <a:solidFill>
          <a:schemeClr val="accent4">
            <a:hueOff val="1580670"/>
            <a:satOff val="-7166"/>
            <a:lumOff val="1141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9525" rIns="12700" bIns="9525" numCol="1" spcCol="1270" anchor="ctr" anchorCtr="0">
          <a:noAutofit/>
        </a:bodyPr>
        <a:lstStyle/>
        <a:p>
          <a:pPr lvl="0" algn="ctr" defTabSz="222250">
            <a:lnSpc>
              <a:spcPct val="90000"/>
            </a:lnSpc>
            <a:spcBef>
              <a:spcPct val="0"/>
            </a:spcBef>
            <a:spcAft>
              <a:spcPct val="35000"/>
            </a:spcAft>
          </a:pPr>
          <a:r>
            <a:rPr lang="es-ES" sz="500" kern="1200" dirty="0" smtClean="0">
              <a:effectLst>
                <a:outerShdw blurRad="38100" dist="38100" dir="2700000" algn="tl">
                  <a:srgbClr val="000000">
                    <a:alpha val="43137"/>
                  </a:srgbClr>
                </a:outerShdw>
              </a:effectLst>
              <a:latin typeface="Gill Sans Nova" panose="020B0602020104020203" pitchFamily="34" charset="0"/>
            </a:rPr>
            <a:t>Criterios para la Justificación y Priorización de Temas Propuestos</a:t>
          </a:r>
          <a:endParaRPr lang="en-US" sz="500" kern="1200" dirty="0">
            <a:effectLst>
              <a:outerShdw blurRad="38100" dist="38100" dir="2700000" algn="tl">
                <a:srgbClr val="000000">
                  <a:alpha val="43137"/>
                </a:srgbClr>
              </a:outerShdw>
            </a:effectLst>
            <a:latin typeface="Gill Sans Nova" panose="020B0602020104020203" pitchFamily="34" charset="0"/>
          </a:endParaRPr>
        </a:p>
      </dsp:txBody>
      <dsp:txXfrm>
        <a:off x="1896188" y="1506018"/>
        <a:ext cx="1268259" cy="259565"/>
      </dsp:txXfrm>
    </dsp:sp>
    <dsp:sp modelId="{4AC17B61-EA04-451A-93DA-69735573937B}">
      <dsp:nvSpPr>
        <dsp:cNvPr id="0" name=""/>
        <dsp:cNvSpPr/>
      </dsp:nvSpPr>
      <dsp:spPr>
        <a:xfrm>
          <a:off x="1888113" y="1816076"/>
          <a:ext cx="1284409" cy="275715"/>
        </a:xfrm>
        <a:prstGeom prst="roundRect">
          <a:avLst>
            <a:gd name="adj" fmla="val 10000"/>
          </a:avLst>
        </a:prstGeom>
        <a:solidFill>
          <a:schemeClr val="accent4">
            <a:hueOff val="1975838"/>
            <a:satOff val="-8958"/>
            <a:lumOff val="1427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9525" rIns="12700" bIns="9525" numCol="1" spcCol="1270" anchor="ctr" anchorCtr="0">
          <a:noAutofit/>
        </a:bodyPr>
        <a:lstStyle/>
        <a:p>
          <a:pPr lvl="0" algn="ctr" defTabSz="222250">
            <a:lnSpc>
              <a:spcPct val="90000"/>
            </a:lnSpc>
            <a:spcBef>
              <a:spcPct val="0"/>
            </a:spcBef>
            <a:spcAft>
              <a:spcPct val="35000"/>
            </a:spcAft>
          </a:pPr>
          <a:r>
            <a:rPr lang="es-AR" sz="500" kern="1200" noProof="0" dirty="0" smtClean="0">
              <a:effectLst>
                <a:outerShdw blurRad="38100" dist="38100" dir="2700000" algn="tl">
                  <a:srgbClr val="000000">
                    <a:alpha val="43137"/>
                  </a:srgbClr>
                </a:outerShdw>
              </a:effectLst>
              <a:latin typeface="Gill Sans Nova" panose="020B0602020104020203" pitchFamily="34" charset="0"/>
            </a:rPr>
            <a:t>Marco para Normas e Implementación </a:t>
          </a:r>
          <a:endParaRPr lang="es-AR" sz="500" kern="1200" noProof="0" dirty="0">
            <a:effectLst>
              <a:outerShdw blurRad="38100" dist="38100" dir="2700000" algn="tl">
                <a:srgbClr val="000000">
                  <a:alpha val="43137"/>
                </a:srgbClr>
              </a:outerShdw>
            </a:effectLst>
            <a:latin typeface="Gill Sans Nova" panose="020B0602020104020203" pitchFamily="34" charset="0"/>
          </a:endParaRPr>
        </a:p>
      </dsp:txBody>
      <dsp:txXfrm>
        <a:off x="1896188" y="1824151"/>
        <a:ext cx="1268259" cy="259565"/>
      </dsp:txXfrm>
    </dsp:sp>
    <dsp:sp modelId="{D8DBF875-F085-435E-9550-A1067EE571A1}">
      <dsp:nvSpPr>
        <dsp:cNvPr id="0" name=""/>
        <dsp:cNvSpPr/>
      </dsp:nvSpPr>
      <dsp:spPr>
        <a:xfrm>
          <a:off x="1888113" y="2134209"/>
          <a:ext cx="1284409" cy="275715"/>
        </a:xfrm>
        <a:prstGeom prst="roundRect">
          <a:avLst>
            <a:gd name="adj" fmla="val 10000"/>
          </a:avLst>
        </a:prstGeom>
        <a:solidFill>
          <a:schemeClr val="accent4">
            <a:hueOff val="2371005"/>
            <a:satOff val="-10749"/>
            <a:lumOff val="1712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7145" rIns="22860" bIns="17145" numCol="1" spcCol="1270" anchor="ctr" anchorCtr="0">
          <a:noAutofit/>
        </a:bodyPr>
        <a:lstStyle/>
        <a:p>
          <a:pPr lvl="0" algn="ctr" defTabSz="400050">
            <a:lnSpc>
              <a:spcPct val="90000"/>
            </a:lnSpc>
            <a:spcBef>
              <a:spcPct val="0"/>
            </a:spcBef>
            <a:spcAft>
              <a:spcPct val="35000"/>
            </a:spcAft>
          </a:pPr>
          <a:r>
            <a:rPr lang="es-AR" sz="900" kern="1200" noProof="0" dirty="0" smtClean="0">
              <a:effectLst>
                <a:outerShdw blurRad="38100" dist="38100" dir="2700000" algn="tl">
                  <a:srgbClr val="000000">
                    <a:alpha val="43137"/>
                  </a:srgbClr>
                </a:outerShdw>
              </a:effectLst>
              <a:latin typeface="Gill Sans Nova" panose="020B0602020104020203" pitchFamily="34" charset="0"/>
            </a:rPr>
            <a:t>Manuales de procedimientos</a:t>
          </a:r>
          <a:endParaRPr lang="es-AR" sz="900" kern="1200" noProof="0" dirty="0">
            <a:effectLst>
              <a:outerShdw blurRad="38100" dist="38100" dir="2700000" algn="tl">
                <a:srgbClr val="000000">
                  <a:alpha val="43137"/>
                </a:srgbClr>
              </a:outerShdw>
            </a:effectLst>
            <a:latin typeface="Gill Sans Nova" panose="020B0602020104020203" pitchFamily="34" charset="0"/>
          </a:endParaRPr>
        </a:p>
      </dsp:txBody>
      <dsp:txXfrm>
        <a:off x="1896188" y="2142284"/>
        <a:ext cx="1268259" cy="259565"/>
      </dsp:txXfrm>
    </dsp:sp>
    <dsp:sp modelId="{5BA0D3F1-B88C-401F-A0E8-0B19396445FE}">
      <dsp:nvSpPr>
        <dsp:cNvPr id="0" name=""/>
        <dsp:cNvSpPr/>
      </dsp:nvSpPr>
      <dsp:spPr>
        <a:xfrm>
          <a:off x="1888113" y="2452342"/>
          <a:ext cx="1284409" cy="275715"/>
        </a:xfrm>
        <a:prstGeom prst="roundRect">
          <a:avLst>
            <a:gd name="adj" fmla="val 10000"/>
          </a:avLst>
        </a:prstGeom>
        <a:solidFill>
          <a:schemeClr val="accent4">
            <a:hueOff val="2766173"/>
            <a:satOff val="-12541"/>
            <a:lumOff val="1997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7145" rIns="22860" bIns="17145" numCol="1" spcCol="1270" anchor="ctr" anchorCtr="0">
          <a:noAutofit/>
        </a:bodyPr>
        <a:lstStyle/>
        <a:p>
          <a:pPr lvl="0" algn="ctr" defTabSz="400050">
            <a:lnSpc>
              <a:spcPct val="90000"/>
            </a:lnSpc>
            <a:spcBef>
              <a:spcPct val="0"/>
            </a:spcBef>
            <a:spcAft>
              <a:spcPct val="35000"/>
            </a:spcAft>
          </a:pPr>
          <a:r>
            <a:rPr lang="es-AR" sz="900" kern="1200" noProof="0" dirty="0" err="1" smtClean="0">
              <a:effectLst>
                <a:outerShdw blurRad="38100" dist="38100" dir="2700000" algn="tl">
                  <a:srgbClr val="000000">
                    <a:alpha val="43137"/>
                  </a:srgbClr>
                </a:outerShdw>
              </a:effectLst>
              <a:latin typeface="Gill Sans Nova" panose="020B0602020104020203" pitchFamily="34" charset="0"/>
            </a:rPr>
            <a:t>LOTs</a:t>
          </a:r>
          <a:endParaRPr lang="es-AR" sz="900" kern="1200" noProof="0" dirty="0">
            <a:effectLst>
              <a:outerShdw blurRad="38100" dist="38100" dir="2700000" algn="tl">
                <a:srgbClr val="000000">
                  <a:alpha val="43137"/>
                </a:srgbClr>
              </a:outerShdw>
            </a:effectLst>
            <a:latin typeface="Gill Sans Nova" panose="020B0602020104020203" pitchFamily="34" charset="0"/>
          </a:endParaRPr>
        </a:p>
      </dsp:txBody>
      <dsp:txXfrm>
        <a:off x="1896188" y="2460417"/>
        <a:ext cx="1268259" cy="259565"/>
      </dsp:txXfrm>
    </dsp:sp>
    <dsp:sp modelId="{287DE0A3-974A-4E42-B876-2133ECBEAA0E}">
      <dsp:nvSpPr>
        <dsp:cNvPr id="0" name=""/>
        <dsp:cNvSpPr/>
      </dsp:nvSpPr>
      <dsp:spPr>
        <a:xfrm>
          <a:off x="3453487" y="0"/>
          <a:ext cx="1605512" cy="2871788"/>
        </a:xfrm>
        <a:prstGeom prst="roundRect">
          <a:avLst>
            <a:gd name="adj" fmla="val 10000"/>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s-AR" sz="1200" kern="1200" noProof="0" dirty="0" smtClean="0">
              <a:latin typeface="Gill Sans Nova" panose="020B0602020104020203" pitchFamily="34" charset="0"/>
            </a:rPr>
            <a:t>Se proveen materiales útiles para evaluación y pasos futuros</a:t>
          </a:r>
          <a:endParaRPr lang="es-AR" sz="1200" kern="1200" noProof="0" dirty="0">
            <a:latin typeface="Gill Sans Nova" panose="020B0602020104020203" pitchFamily="34" charset="0"/>
          </a:endParaRPr>
        </a:p>
      </dsp:txBody>
      <dsp:txXfrm>
        <a:off x="3453487" y="0"/>
        <a:ext cx="1605512" cy="861536"/>
      </dsp:txXfrm>
    </dsp:sp>
    <dsp:sp modelId="{BC757956-DB81-448E-A2F0-8536ADAB947B}">
      <dsp:nvSpPr>
        <dsp:cNvPr id="0" name=""/>
        <dsp:cNvSpPr/>
      </dsp:nvSpPr>
      <dsp:spPr>
        <a:xfrm>
          <a:off x="3614038" y="861536"/>
          <a:ext cx="1284409" cy="1866662"/>
        </a:xfrm>
        <a:prstGeom prst="roundRect">
          <a:avLst>
            <a:gd name="adj" fmla="val 10000"/>
          </a:avLst>
        </a:prstGeom>
        <a:solidFill>
          <a:schemeClr val="accent4">
            <a:hueOff val="3161340"/>
            <a:satOff val="-14332"/>
            <a:lumOff val="2283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0955" rIns="27940" bIns="20955" numCol="1" spcCol="1270" anchor="ctr" anchorCtr="0">
          <a:noAutofit/>
        </a:bodyPr>
        <a:lstStyle/>
        <a:p>
          <a:pPr lvl="0" algn="ctr" defTabSz="488950">
            <a:lnSpc>
              <a:spcPct val="90000"/>
            </a:lnSpc>
            <a:spcBef>
              <a:spcPct val="0"/>
            </a:spcBef>
            <a:spcAft>
              <a:spcPct val="35000"/>
            </a:spcAft>
          </a:pPr>
          <a:r>
            <a:rPr lang="es-AR" sz="1100" kern="1200" noProof="0" dirty="0" smtClean="0">
              <a:effectLst>
                <a:outerShdw blurRad="38100" dist="38100" dir="2700000" algn="tl">
                  <a:srgbClr val="000000">
                    <a:alpha val="43137"/>
                  </a:srgbClr>
                </a:outerShdw>
              </a:effectLst>
              <a:latin typeface="Gill Sans Nova" panose="020B0602020104020203" pitchFamily="34" charset="0"/>
            </a:rPr>
            <a:t>Información de antecedentes y referencias a otra documentación debe ser suficientes</a:t>
          </a:r>
          <a:endParaRPr lang="es-AR" sz="1100" kern="1200" noProof="0" dirty="0">
            <a:effectLst>
              <a:outerShdw blurRad="38100" dist="38100" dir="2700000" algn="tl">
                <a:srgbClr val="000000">
                  <a:alpha val="43137"/>
                </a:srgbClr>
              </a:outerShdw>
            </a:effectLst>
            <a:latin typeface="Gill Sans Nova" panose="020B0602020104020203" pitchFamily="34" charset="0"/>
          </a:endParaRPr>
        </a:p>
      </dsp:txBody>
      <dsp:txXfrm>
        <a:off x="3651657" y="899155"/>
        <a:ext cx="1209171" cy="1791424"/>
      </dsp:txXfrm>
    </dsp:sp>
    <dsp:sp modelId="{6E76FEEF-5B33-4847-B46B-E0E846EC39C9}">
      <dsp:nvSpPr>
        <dsp:cNvPr id="0" name=""/>
        <dsp:cNvSpPr/>
      </dsp:nvSpPr>
      <dsp:spPr>
        <a:xfrm>
          <a:off x="5179413" y="0"/>
          <a:ext cx="1605512" cy="2871788"/>
        </a:xfrm>
        <a:prstGeom prst="roundRect">
          <a:avLst>
            <a:gd name="adj" fmla="val 10000"/>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s-AR" sz="1200" kern="1200" noProof="0" dirty="0" smtClean="0">
              <a:latin typeface="Gill Sans Nova" panose="020B0602020104020203" pitchFamily="34" charset="0"/>
            </a:rPr>
            <a:t>Propuesta respaldada por otras CP o ORPF</a:t>
          </a:r>
          <a:endParaRPr lang="es-AR" sz="1200" kern="1200" noProof="0" dirty="0">
            <a:latin typeface="Gill Sans Nova" panose="020B0602020104020203" pitchFamily="34" charset="0"/>
          </a:endParaRPr>
        </a:p>
      </dsp:txBody>
      <dsp:txXfrm>
        <a:off x="5179413" y="0"/>
        <a:ext cx="1605512" cy="861536"/>
      </dsp:txXfrm>
    </dsp:sp>
    <dsp:sp modelId="{A4D54C30-5DE0-4440-B972-5F75EAA621B1}">
      <dsp:nvSpPr>
        <dsp:cNvPr id="0" name=""/>
        <dsp:cNvSpPr/>
      </dsp:nvSpPr>
      <dsp:spPr>
        <a:xfrm>
          <a:off x="5339964" y="861536"/>
          <a:ext cx="1284409" cy="1866662"/>
        </a:xfrm>
        <a:prstGeom prst="roundRect">
          <a:avLst>
            <a:gd name="adj" fmla="val 10000"/>
          </a:avLst>
        </a:prstGeom>
        <a:solidFill>
          <a:schemeClr val="accent4">
            <a:hueOff val="3556508"/>
            <a:satOff val="-16124"/>
            <a:lumOff val="2568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0955" rIns="27940" bIns="20955" numCol="1" spcCol="1270" anchor="ctr" anchorCtr="0">
          <a:noAutofit/>
        </a:bodyPr>
        <a:lstStyle/>
        <a:p>
          <a:pPr lvl="0" algn="ctr" defTabSz="488950">
            <a:lnSpc>
              <a:spcPct val="90000"/>
            </a:lnSpc>
            <a:spcBef>
              <a:spcPct val="0"/>
            </a:spcBef>
            <a:spcAft>
              <a:spcPct val="35000"/>
            </a:spcAft>
          </a:pPr>
          <a:r>
            <a:rPr lang="es-AR" sz="1100" kern="1200" noProof="0" dirty="0" smtClean="0">
              <a:effectLst>
                <a:outerShdw blurRad="38100" dist="38100" dir="2700000" algn="tl">
                  <a:srgbClr val="000000">
                    <a:alpha val="43137"/>
                  </a:srgbClr>
                </a:outerShdw>
              </a:effectLst>
              <a:latin typeface="Gill Sans Nova" panose="020B0602020104020203" pitchFamily="34" charset="0"/>
            </a:rPr>
            <a:t>Priorización es dada a temas con mayor impacto global</a:t>
          </a:r>
          <a:endParaRPr lang="es-AR" sz="1100" kern="1200" noProof="0" dirty="0">
            <a:effectLst>
              <a:outerShdw blurRad="38100" dist="38100" dir="2700000" algn="tl">
                <a:srgbClr val="000000">
                  <a:alpha val="43137"/>
                </a:srgbClr>
              </a:outerShdw>
            </a:effectLst>
            <a:latin typeface="Gill Sans Nova" panose="020B0602020104020203" pitchFamily="34" charset="0"/>
          </a:endParaRPr>
        </a:p>
      </dsp:txBody>
      <dsp:txXfrm>
        <a:off x="5377583" y="899155"/>
        <a:ext cx="1209171" cy="1791424"/>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1C4F80-4BCF-40B6-87E8-DD7909FCD543}">
      <dsp:nvSpPr>
        <dsp:cNvPr id="0" name=""/>
        <dsp:cNvSpPr/>
      </dsp:nvSpPr>
      <dsp:spPr>
        <a:xfrm>
          <a:off x="0" y="256031"/>
          <a:ext cx="6719092" cy="25704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21476" tIns="354076" rIns="521476" bIns="106680" numCol="1" spcCol="1270" anchor="t" anchorCtr="0">
          <a:noAutofit/>
        </a:bodyPr>
        <a:lstStyle/>
        <a:p>
          <a:pPr marL="114300" lvl="1" indent="-114300" algn="l" defTabSz="666750">
            <a:lnSpc>
              <a:spcPct val="90000"/>
            </a:lnSpc>
            <a:spcBef>
              <a:spcPct val="0"/>
            </a:spcBef>
            <a:spcAft>
              <a:spcPct val="15000"/>
            </a:spcAft>
            <a:buChar char="••"/>
          </a:pPr>
          <a:r>
            <a:rPr lang="es-AR" sz="1500" b="0" i="0" kern="1200" baseline="0" noProof="0" dirty="0" smtClean="0">
              <a:latin typeface="Gill Sans Nova" panose="020B0602020104020203" pitchFamily="34" charset="0"/>
            </a:rPr>
            <a:t>Para una norma se presentan (</a:t>
          </a:r>
          <a:r>
            <a:rPr lang="es-AR" sz="1500" b="0" i="0" u="sng" kern="1200" baseline="0" noProof="0" dirty="0" smtClean="0">
              <a:solidFill>
                <a:srgbClr val="C00000"/>
              </a:solidFill>
              <a:latin typeface="Gill Sans Nova" panose="020B0602020104020203" pitchFamily="34" charset="0"/>
            </a:rPr>
            <a:t>ambos</a:t>
          </a:r>
          <a:r>
            <a:rPr lang="es-AR" sz="1500" b="0" i="0" kern="1200" baseline="0" noProof="0" dirty="0" smtClean="0">
              <a:latin typeface="Gill Sans Nova" panose="020B0602020104020203" pitchFamily="34" charset="0"/>
            </a:rPr>
            <a:t>) </a:t>
          </a:r>
          <a:r>
            <a:rPr lang="es-AR" sz="1500" b="0" i="0" kern="1200" baseline="0" noProof="0" dirty="0" smtClean="0">
              <a:solidFill>
                <a:schemeClr val="accent1"/>
              </a:solidFill>
              <a:latin typeface="Gill Sans Nova" panose="020B0602020104020203" pitchFamily="34" charset="0"/>
            </a:rPr>
            <a:t>el “Formulario de Tema para Norma e Implementación” y el “Formulario de borrador de Especificación para la norma propuesta”.</a:t>
          </a:r>
          <a:endParaRPr lang="es-AR" sz="1500" kern="1200" noProof="0" dirty="0">
            <a:latin typeface="Gill Sans Nova" panose="020B0602020104020203" pitchFamily="34" charset="0"/>
          </a:endParaRPr>
        </a:p>
        <a:p>
          <a:pPr marL="114300" lvl="1" indent="-114300" algn="l" defTabSz="666750">
            <a:lnSpc>
              <a:spcPct val="90000"/>
            </a:lnSpc>
            <a:spcBef>
              <a:spcPct val="0"/>
            </a:spcBef>
            <a:spcAft>
              <a:spcPct val="15000"/>
            </a:spcAft>
            <a:buChar char="••"/>
          </a:pPr>
          <a:r>
            <a:rPr lang="es-AR" sz="1500" b="0" i="0" kern="1200" baseline="0" noProof="0" dirty="0" smtClean="0">
              <a:latin typeface="Gill Sans Nova" panose="020B0602020104020203" pitchFamily="34" charset="0"/>
            </a:rPr>
            <a:t>Para recursos de implementación propuestos, se presentan (</a:t>
          </a:r>
          <a:r>
            <a:rPr lang="es-AR" sz="1500" b="0" i="0" u="sng" kern="1200" baseline="0" noProof="0" dirty="0" smtClean="0">
              <a:solidFill>
                <a:srgbClr val="C00000"/>
              </a:solidFill>
              <a:latin typeface="Gill Sans Nova" panose="020B0602020104020203" pitchFamily="34" charset="0"/>
            </a:rPr>
            <a:t>ambos</a:t>
          </a:r>
          <a:r>
            <a:rPr lang="es-AR" sz="1500" b="0" i="0" kern="1200" baseline="0" noProof="0" dirty="0" smtClean="0">
              <a:latin typeface="Gill Sans Nova" panose="020B0602020104020203" pitchFamily="34" charset="0"/>
            </a:rPr>
            <a:t>) el </a:t>
          </a:r>
          <a:r>
            <a:rPr lang="es-AR" sz="1500" b="0" i="0" kern="1200" baseline="0" noProof="0" dirty="0" smtClean="0">
              <a:solidFill>
                <a:schemeClr val="accent5"/>
              </a:solidFill>
              <a:latin typeface="Gill Sans Nova" panose="020B0602020104020203" pitchFamily="34" charset="0"/>
            </a:rPr>
            <a:t>“</a:t>
          </a:r>
          <a:r>
            <a:rPr lang="es-AR" sz="1500" b="0" i="0" kern="1200" baseline="0" noProof="0" dirty="0" smtClean="0">
              <a:solidFill>
                <a:srgbClr val="5A94C5"/>
              </a:solidFill>
              <a:latin typeface="Gill Sans Nova" panose="020B0602020104020203" pitchFamily="34" charset="0"/>
              <a:ea typeface="+mn-ea"/>
              <a:cs typeface="+mn-cs"/>
            </a:rPr>
            <a:t>Formulario de Tema para Norma e Implementación</a:t>
          </a:r>
          <a:r>
            <a:rPr lang="es-AR" sz="1500" b="0" i="0" kern="1200" baseline="0" noProof="0" dirty="0" smtClean="0">
              <a:solidFill>
                <a:schemeClr val="accent5"/>
              </a:solidFill>
              <a:latin typeface="Gill Sans Nova" panose="020B0602020104020203" pitchFamily="34" charset="0"/>
            </a:rPr>
            <a:t>” y el “Formulario de borrador Especificación para guías y materiales de capacitación de la CIPF”</a:t>
          </a:r>
          <a:endParaRPr lang="es-AR" sz="1500" kern="1200" noProof="0" dirty="0">
            <a:latin typeface="Gill Sans Nova" panose="020B0602020104020203" pitchFamily="34" charset="0"/>
          </a:endParaRPr>
        </a:p>
        <a:p>
          <a:pPr marL="114300" lvl="1" indent="-114300" algn="l" defTabSz="666750">
            <a:lnSpc>
              <a:spcPct val="90000"/>
            </a:lnSpc>
            <a:spcBef>
              <a:spcPct val="0"/>
            </a:spcBef>
            <a:spcAft>
              <a:spcPct val="15000"/>
            </a:spcAft>
            <a:buChar char="••"/>
          </a:pPr>
          <a:r>
            <a:rPr lang="es-AR" sz="1500" b="0" i="0" kern="1200" baseline="0" noProof="0" dirty="0" smtClean="0">
              <a:latin typeface="Gill Sans Nova" panose="020B0602020104020203" pitchFamily="34" charset="0"/>
            </a:rPr>
            <a:t>Para </a:t>
          </a:r>
          <a:r>
            <a:rPr lang="es-AR" sz="1500" b="0" i="0" kern="1200" baseline="0" noProof="0" dirty="0" err="1" smtClean="0">
              <a:latin typeface="Gill Sans Nova" panose="020B0602020104020203" pitchFamily="34" charset="0"/>
            </a:rPr>
            <a:t>DPs</a:t>
          </a:r>
          <a:r>
            <a:rPr lang="es-AR" sz="1500" b="0" i="0" kern="1200" baseline="0" noProof="0" dirty="0" smtClean="0">
              <a:latin typeface="Gill Sans Nova" panose="020B0602020104020203" pitchFamily="34" charset="0"/>
            </a:rPr>
            <a:t>, se presenta el </a:t>
          </a:r>
          <a:r>
            <a:rPr lang="es-AR" sz="1500" b="0" i="0" kern="1200" baseline="0" noProof="0" dirty="0" smtClean="0">
              <a:solidFill>
                <a:schemeClr val="accent4"/>
              </a:solidFill>
              <a:latin typeface="Gill Sans Nova" panose="020B0602020104020203" pitchFamily="34" charset="0"/>
            </a:rPr>
            <a:t>“Formulario para </a:t>
          </a:r>
          <a:r>
            <a:rPr lang="es-AR" sz="1500" b="0" i="0" kern="1200" baseline="0" noProof="0" dirty="0" err="1" smtClean="0">
              <a:solidFill>
                <a:schemeClr val="accent4"/>
              </a:solidFill>
              <a:latin typeface="Gill Sans Nova" panose="020B0602020104020203" pitchFamily="34" charset="0"/>
            </a:rPr>
            <a:t>DPs</a:t>
          </a:r>
          <a:r>
            <a:rPr lang="es-AR" sz="1500" b="0" i="0" kern="1200" baseline="0" noProof="0" dirty="0" smtClean="0">
              <a:solidFill>
                <a:schemeClr val="accent4"/>
              </a:solidFill>
              <a:latin typeface="Gill Sans Nova" panose="020B0602020104020203" pitchFamily="34" charset="0"/>
            </a:rPr>
            <a:t> para plagas Reglamentadas (Anexos al NIMF 27)”</a:t>
          </a:r>
          <a:endParaRPr lang="es-AR" sz="1500" kern="1200" noProof="0" dirty="0">
            <a:latin typeface="Gill Sans Nova" panose="020B0602020104020203" pitchFamily="34" charset="0"/>
          </a:endParaRPr>
        </a:p>
      </dsp:txBody>
      <dsp:txXfrm>
        <a:off x="0" y="256031"/>
        <a:ext cx="6719092" cy="2570400"/>
      </dsp:txXfrm>
    </dsp:sp>
    <dsp:sp modelId="{E2B62AE6-A35B-4F18-8163-EA72C195991B}">
      <dsp:nvSpPr>
        <dsp:cNvPr id="0" name=""/>
        <dsp:cNvSpPr/>
      </dsp:nvSpPr>
      <dsp:spPr>
        <a:xfrm>
          <a:off x="335954" y="5111"/>
          <a:ext cx="5670376" cy="5018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776" tIns="0" rIns="177776" bIns="0" numCol="1" spcCol="1270" anchor="ctr" anchorCtr="0">
          <a:noAutofit/>
        </a:bodyPr>
        <a:lstStyle/>
        <a:p>
          <a:pPr lvl="0" algn="l" defTabSz="711200">
            <a:lnSpc>
              <a:spcPct val="90000"/>
            </a:lnSpc>
            <a:spcBef>
              <a:spcPct val="0"/>
            </a:spcBef>
            <a:spcAft>
              <a:spcPct val="35000"/>
            </a:spcAft>
          </a:pPr>
          <a:r>
            <a:rPr lang="es-AR" sz="1600" b="1" i="0" kern="1200" baseline="0" noProof="0" dirty="0" smtClean="0">
              <a:effectLst>
                <a:outerShdw blurRad="38100" dist="38100" dir="2700000" algn="tl">
                  <a:srgbClr val="000000">
                    <a:alpha val="43137"/>
                  </a:srgbClr>
                </a:outerShdw>
              </a:effectLst>
              <a:latin typeface="Gill Sans Nova" panose="020B0602020104020203" pitchFamily="34" charset="0"/>
            </a:rPr>
            <a:t>Un tema propuesto es considerado completo si</a:t>
          </a:r>
          <a:endParaRPr lang="es-AR" sz="1600" kern="1200" noProof="0" dirty="0">
            <a:effectLst>
              <a:outerShdw blurRad="38100" dist="38100" dir="2700000" algn="tl">
                <a:srgbClr val="000000">
                  <a:alpha val="43137"/>
                </a:srgbClr>
              </a:outerShdw>
            </a:effectLst>
            <a:latin typeface="Gill Sans Nova" panose="020B0602020104020203" pitchFamily="34" charset="0"/>
          </a:endParaRPr>
        </a:p>
      </dsp:txBody>
      <dsp:txXfrm>
        <a:off x="360452" y="29609"/>
        <a:ext cx="5621380" cy="452844"/>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DAD496-5295-4CB6-BD04-E82CD0047F69}">
      <dsp:nvSpPr>
        <dsp:cNvPr id="0" name=""/>
        <dsp:cNvSpPr/>
      </dsp:nvSpPr>
      <dsp:spPr>
        <a:xfrm>
          <a:off x="3246" y="0"/>
          <a:ext cx="3319320" cy="666165"/>
        </a:xfrm>
        <a:prstGeom prst="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w="9525" cap="flat" cmpd="sng" algn="ctr">
          <a:solidFill>
            <a:schemeClr val="accent5">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28016" tIns="73152" rIns="128016" bIns="73152" numCol="1" spcCol="1270" anchor="ctr" anchorCtr="0">
          <a:noAutofit/>
        </a:bodyPr>
        <a:lstStyle/>
        <a:p>
          <a:pPr lvl="0" algn="ctr" defTabSz="800100">
            <a:lnSpc>
              <a:spcPct val="90000"/>
            </a:lnSpc>
            <a:spcBef>
              <a:spcPct val="0"/>
            </a:spcBef>
            <a:spcAft>
              <a:spcPct val="35000"/>
            </a:spcAft>
          </a:pPr>
          <a:r>
            <a:rPr lang="es-AR" sz="1800" kern="1200" noProof="0" dirty="0" smtClean="0">
              <a:effectLst>
                <a:outerShdw blurRad="38100" dist="38100" dir="2700000" algn="tl">
                  <a:srgbClr val="000000">
                    <a:alpha val="43137"/>
                  </a:srgbClr>
                </a:outerShdw>
              </a:effectLst>
              <a:latin typeface="Gill Sans Nova" panose="020B0602020104020203" pitchFamily="34" charset="0"/>
            </a:rPr>
            <a:t>Marco para Normas e Implementación</a:t>
          </a:r>
          <a:endParaRPr lang="es-AR" sz="1800" kern="1200" noProof="0" dirty="0">
            <a:effectLst>
              <a:outerShdw blurRad="38100" dist="38100" dir="2700000" algn="tl">
                <a:srgbClr val="000000">
                  <a:alpha val="43137"/>
                </a:srgbClr>
              </a:outerShdw>
            </a:effectLst>
            <a:latin typeface="Gill Sans Nova" panose="020B0602020104020203" pitchFamily="34" charset="0"/>
          </a:endParaRPr>
        </a:p>
      </dsp:txBody>
      <dsp:txXfrm>
        <a:off x="3246" y="0"/>
        <a:ext cx="3319320" cy="666165"/>
      </dsp:txXfrm>
    </dsp:sp>
    <dsp:sp modelId="{D9DA50CC-FE5C-4C23-9C73-100A2020BD68}">
      <dsp:nvSpPr>
        <dsp:cNvPr id="0" name=""/>
        <dsp:cNvSpPr/>
      </dsp:nvSpPr>
      <dsp:spPr>
        <a:xfrm>
          <a:off x="3246" y="666165"/>
          <a:ext cx="3319320" cy="0"/>
        </a:xfrm>
        <a:prstGeom prst="rect">
          <a:avLst/>
        </a:prstGeom>
        <a:solidFill>
          <a:schemeClr val="accent5">
            <a:tint val="40000"/>
            <a:alpha val="90000"/>
            <a:hueOff val="0"/>
            <a:satOff val="0"/>
            <a:lumOff val="0"/>
            <a:alphaOff val="0"/>
          </a:schemeClr>
        </a:solidFill>
        <a:ln w="9525" cap="flat" cmpd="sng" algn="ctr">
          <a:solidFill>
            <a:schemeClr val="accent5">
              <a:tint val="40000"/>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8674" tIns="58674" rIns="78232" bIns="88011" numCol="1" spcCol="1270" anchor="t" anchorCtr="0">
          <a:noAutofit/>
        </a:bodyPr>
        <a:lstStyle/>
        <a:p>
          <a:pPr marL="57150" lvl="1" indent="-57150" algn="l" defTabSz="488950">
            <a:lnSpc>
              <a:spcPct val="90000"/>
            </a:lnSpc>
            <a:spcBef>
              <a:spcPct val="0"/>
            </a:spcBef>
            <a:spcAft>
              <a:spcPct val="15000"/>
            </a:spcAft>
            <a:buChar char="••"/>
          </a:pPr>
          <a:r>
            <a:rPr lang="es-AR" sz="1100" kern="1200" noProof="0" dirty="0" smtClean="0">
              <a:latin typeface="Gill Sans Nova" panose="020B0602020104020203" pitchFamily="34" charset="0"/>
            </a:rPr>
            <a:t>Base de datos de las normas existentes, temas y otros materiales de referencia</a:t>
          </a:r>
          <a:endParaRPr lang="es-AR" sz="1100" kern="1200" noProof="0" dirty="0">
            <a:latin typeface="Gill Sans Nova" panose="020B0602020104020203" pitchFamily="34" charset="0"/>
          </a:endParaRPr>
        </a:p>
        <a:p>
          <a:pPr marL="57150" lvl="1" indent="-57150" algn="l" defTabSz="488950">
            <a:lnSpc>
              <a:spcPct val="90000"/>
            </a:lnSpc>
            <a:spcBef>
              <a:spcPct val="0"/>
            </a:spcBef>
            <a:spcAft>
              <a:spcPct val="15000"/>
            </a:spcAft>
            <a:buChar char="••"/>
          </a:pPr>
          <a:r>
            <a:rPr lang="es-AR" sz="1100" kern="1200" noProof="0" dirty="0" smtClean="0">
              <a:latin typeface="Gill Sans Nova" panose="020B0602020104020203" pitchFamily="34" charset="0"/>
            </a:rPr>
            <a:t>Alineado con el Marco Estratégico 2020-2030</a:t>
          </a:r>
          <a:endParaRPr lang="es-AR" sz="1100" kern="1200" noProof="0" dirty="0">
            <a:latin typeface="Gill Sans Nova" panose="020B0602020104020203" pitchFamily="34" charset="0"/>
          </a:endParaRPr>
        </a:p>
        <a:p>
          <a:pPr marL="57150" lvl="1" indent="-57150" algn="l" defTabSz="488950">
            <a:lnSpc>
              <a:spcPct val="90000"/>
            </a:lnSpc>
            <a:spcBef>
              <a:spcPct val="0"/>
            </a:spcBef>
            <a:spcAft>
              <a:spcPct val="15000"/>
            </a:spcAft>
            <a:buChar char="••"/>
          </a:pPr>
          <a:r>
            <a:rPr lang="es-AR" sz="1100" kern="1200" noProof="0" dirty="0" smtClean="0">
              <a:latin typeface="Gill Sans Nova" panose="020B0602020104020203" pitchFamily="34" charset="0"/>
            </a:rPr>
            <a:t>Marco revisado refrendado por la CMF-15</a:t>
          </a:r>
          <a:endParaRPr lang="es-AR" sz="1100" kern="1200" noProof="0" dirty="0">
            <a:latin typeface="Gill Sans Nova" panose="020B0602020104020203" pitchFamily="34" charset="0"/>
          </a:endParaRPr>
        </a:p>
        <a:p>
          <a:pPr marL="57150" lvl="1" indent="-57150" algn="l" defTabSz="488950">
            <a:lnSpc>
              <a:spcPct val="90000"/>
            </a:lnSpc>
            <a:spcBef>
              <a:spcPct val="0"/>
            </a:spcBef>
            <a:spcAft>
              <a:spcPct val="15000"/>
            </a:spcAft>
            <a:buChar char="••"/>
          </a:pPr>
          <a:r>
            <a:rPr lang="es-AR" sz="1100" kern="1200" noProof="0" dirty="0" smtClean="0">
              <a:latin typeface="Gill Sans Nova" panose="020B0602020104020203" pitchFamily="34" charset="0"/>
            </a:rPr>
            <a:t>Brechas en el Marco podrían ser presentados como nuevos Temas</a:t>
          </a:r>
          <a:endParaRPr lang="es-AR" sz="1100" kern="1200" noProof="0" dirty="0">
            <a:latin typeface="Gill Sans Nova" panose="020B0602020104020203" pitchFamily="34" charset="0"/>
          </a:endParaRPr>
        </a:p>
      </dsp:txBody>
      <dsp:txXfrm>
        <a:off x="3246" y="666165"/>
        <a:ext cx="3319320" cy="1"/>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F30B90-3756-4665-8AE7-B3E447F3ED9E}">
      <dsp:nvSpPr>
        <dsp:cNvPr id="0" name=""/>
        <dsp:cNvSpPr/>
      </dsp:nvSpPr>
      <dsp:spPr>
        <a:xfrm>
          <a:off x="0" y="33057"/>
          <a:ext cx="3095225" cy="106470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es-AR" sz="1200" kern="1200" noProof="0" dirty="0" smtClean="0">
              <a:effectLst>
                <a:outerShdw blurRad="38100" dist="38100" dir="2700000" algn="tl">
                  <a:srgbClr val="000000">
                    <a:alpha val="43137"/>
                  </a:srgbClr>
                </a:outerShdw>
              </a:effectLst>
              <a:latin typeface="Gill Sans Nova" panose="020B0602020104020203" pitchFamily="34" charset="0"/>
            </a:rPr>
            <a:t>Proporcionar un resumen del Tema basados en publicaciones científicas y técnica, incluyendo una listado de referencias de literatura revisada</a:t>
          </a:r>
          <a:endParaRPr lang="es-AR" sz="1200" kern="1200" noProof="0" dirty="0">
            <a:effectLst>
              <a:outerShdw blurRad="38100" dist="38100" dir="2700000" algn="tl">
                <a:srgbClr val="000000">
                  <a:alpha val="43137"/>
                </a:srgbClr>
              </a:outerShdw>
            </a:effectLst>
            <a:latin typeface="Gill Sans Nova" panose="020B0602020104020203" pitchFamily="34" charset="0"/>
          </a:endParaRPr>
        </a:p>
      </dsp:txBody>
      <dsp:txXfrm>
        <a:off x="51974" y="85031"/>
        <a:ext cx="2991277" cy="960752"/>
      </dsp:txXfrm>
    </dsp:sp>
    <dsp:sp modelId="{A34BCEF1-A051-457C-9A48-49DC9E33D3E2}">
      <dsp:nvSpPr>
        <dsp:cNvPr id="0" name=""/>
        <dsp:cNvSpPr/>
      </dsp:nvSpPr>
      <dsp:spPr>
        <a:xfrm>
          <a:off x="0" y="1097757"/>
          <a:ext cx="3095225" cy="9149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8273" tIns="16510" rIns="92456" bIns="16510" numCol="1" spcCol="1270" anchor="t" anchorCtr="0">
          <a:noAutofit/>
        </a:bodyPr>
        <a:lstStyle/>
        <a:p>
          <a:pPr marL="57150" lvl="1" indent="-57150" algn="l" defTabSz="444500">
            <a:lnSpc>
              <a:spcPct val="90000"/>
            </a:lnSpc>
            <a:spcBef>
              <a:spcPct val="0"/>
            </a:spcBef>
            <a:spcAft>
              <a:spcPct val="20000"/>
            </a:spcAft>
            <a:buChar char="••"/>
          </a:pPr>
          <a:r>
            <a:rPr lang="es-AR" sz="1000" kern="1200" noProof="0" dirty="0" smtClean="0">
              <a:latin typeface="Gill Sans Nova" panose="020B0602020104020203" pitchFamily="34" charset="0"/>
            </a:rPr>
            <a:t>Proporcionar el sustento científico para el  contenido de la Norma / recurso de implementación a utilizar por los expertos durante el desarrollo de la Norma / recurso de implementación</a:t>
          </a:r>
          <a:endParaRPr lang="es-AR" sz="1000" kern="1200" noProof="0" dirty="0">
            <a:latin typeface="Gill Sans Nova" panose="020B0602020104020203" pitchFamily="34" charset="0"/>
          </a:endParaRPr>
        </a:p>
      </dsp:txBody>
      <dsp:txXfrm>
        <a:off x="0" y="1097757"/>
        <a:ext cx="3095225" cy="914940"/>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967AB80-EF6C-4024-817F-AA7027BDE037}">
      <dsp:nvSpPr>
        <dsp:cNvPr id="0" name=""/>
        <dsp:cNvSpPr/>
      </dsp:nvSpPr>
      <dsp:spPr>
        <a:xfrm>
          <a:off x="0" y="230586"/>
          <a:ext cx="6719092" cy="548100"/>
        </a:xfrm>
        <a:prstGeom prst="rect">
          <a:avLst/>
        </a:prstGeom>
        <a:solidFill>
          <a:schemeClr val="lt1">
            <a:alpha val="90000"/>
            <a:hueOff val="0"/>
            <a:satOff val="0"/>
            <a:lumOff val="0"/>
            <a:alphaOff val="0"/>
          </a:schemeClr>
        </a:solidFill>
        <a:ln w="9525" cap="flat" cmpd="sng" algn="ctr">
          <a:solidFill>
            <a:schemeClr val="accent4">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21476" tIns="249936" rIns="521476" bIns="85344" numCol="1" spcCol="1270" anchor="t" anchorCtr="0">
          <a:noAutofit/>
        </a:bodyPr>
        <a:lstStyle/>
        <a:p>
          <a:pPr marL="114300" lvl="1" indent="-114300" algn="l" defTabSz="533400">
            <a:lnSpc>
              <a:spcPct val="90000"/>
            </a:lnSpc>
            <a:spcBef>
              <a:spcPct val="0"/>
            </a:spcBef>
            <a:spcAft>
              <a:spcPct val="15000"/>
            </a:spcAft>
            <a:buChar char="••"/>
          </a:pPr>
          <a:r>
            <a:rPr lang="es-AR" sz="1200" b="0" i="0" kern="1200" baseline="0" noProof="0" dirty="0" smtClean="0">
              <a:latin typeface="Gill Sans Nova" panose="020B0602020104020203" pitchFamily="34" charset="0"/>
            </a:rPr>
            <a:t>Discutir con otras CP y ORPF y obtener cartas de apoyo</a:t>
          </a:r>
          <a:r>
            <a:rPr lang="es-AR" sz="1200" kern="1200" noProof="0" dirty="0" smtClean="0">
              <a:latin typeface="Gill Sans Nova" panose="020B0602020104020203" pitchFamily="34" charset="0"/>
            </a:rPr>
            <a:t> al Tema propuesto</a:t>
          </a:r>
          <a:endParaRPr lang="es-AR" sz="1200" kern="1200" noProof="0" dirty="0">
            <a:latin typeface="Gill Sans Nova" panose="020B0602020104020203" pitchFamily="34" charset="0"/>
          </a:endParaRPr>
        </a:p>
      </dsp:txBody>
      <dsp:txXfrm>
        <a:off x="0" y="230586"/>
        <a:ext cx="6719092" cy="548100"/>
      </dsp:txXfrm>
    </dsp:sp>
    <dsp:sp modelId="{41548D57-4A81-4DDC-9C8A-1099AB636D2F}">
      <dsp:nvSpPr>
        <dsp:cNvPr id="0" name=""/>
        <dsp:cNvSpPr/>
      </dsp:nvSpPr>
      <dsp:spPr>
        <a:xfrm>
          <a:off x="335954" y="53466"/>
          <a:ext cx="4703364" cy="354240"/>
        </a:xfrm>
        <a:prstGeom prst="round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77776" tIns="0" rIns="177776" bIns="0" numCol="1" spcCol="1270" anchor="ctr" anchorCtr="0">
          <a:noAutofit/>
        </a:bodyPr>
        <a:lstStyle/>
        <a:p>
          <a:pPr lvl="0" algn="l" defTabSz="533400">
            <a:lnSpc>
              <a:spcPct val="90000"/>
            </a:lnSpc>
            <a:spcBef>
              <a:spcPct val="0"/>
            </a:spcBef>
            <a:spcAft>
              <a:spcPct val="35000"/>
            </a:spcAft>
          </a:pPr>
          <a:r>
            <a:rPr lang="es-AR" sz="1200" b="1" i="0" kern="1200" baseline="0" noProof="0" dirty="0" smtClean="0">
              <a:effectLst>
                <a:outerShdw blurRad="38100" dist="38100" dir="2700000" algn="tl">
                  <a:srgbClr val="000000">
                    <a:alpha val="43137"/>
                  </a:srgbClr>
                </a:outerShdw>
              </a:effectLst>
              <a:latin typeface="Gill Sans Nova" panose="020B0602020104020203" pitchFamily="34" charset="0"/>
            </a:rPr>
            <a:t>Necesidad más amplia de la propuesta!</a:t>
          </a:r>
          <a:endParaRPr lang="es-AR" sz="1200" b="1" i="0" kern="1200" baseline="0" noProof="0" dirty="0">
            <a:effectLst>
              <a:outerShdw blurRad="38100" dist="38100" dir="2700000" algn="tl">
                <a:srgbClr val="000000">
                  <a:alpha val="43137"/>
                </a:srgbClr>
              </a:outerShdw>
            </a:effectLst>
            <a:latin typeface="Gill Sans Nova" panose="020B0602020104020203" pitchFamily="34" charset="0"/>
          </a:endParaRPr>
        </a:p>
      </dsp:txBody>
      <dsp:txXfrm>
        <a:off x="353247" y="70759"/>
        <a:ext cx="4668778" cy="319654"/>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E0AFBA-28E8-4D4B-8BA3-6504D51B9EC6}">
      <dsp:nvSpPr>
        <dsp:cNvPr id="0" name=""/>
        <dsp:cNvSpPr/>
      </dsp:nvSpPr>
      <dsp:spPr>
        <a:xfrm>
          <a:off x="32" y="245978"/>
          <a:ext cx="3139731" cy="230400"/>
        </a:xfrm>
        <a:prstGeom prst="rect">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896" tIns="32512" rIns="56896" bIns="32512" numCol="1" spcCol="1270" anchor="ctr" anchorCtr="0">
          <a:noAutofit/>
        </a:bodyPr>
        <a:lstStyle/>
        <a:p>
          <a:pPr lvl="0" algn="ctr" defTabSz="355600">
            <a:lnSpc>
              <a:spcPct val="90000"/>
            </a:lnSpc>
            <a:spcBef>
              <a:spcPct val="0"/>
            </a:spcBef>
            <a:spcAft>
              <a:spcPct val="35000"/>
            </a:spcAft>
          </a:pPr>
          <a:r>
            <a:rPr lang="es-AR" sz="800" kern="1200" noProof="0" dirty="0" smtClean="0">
              <a:effectLst>
                <a:outerShdw blurRad="38100" dist="38100" dir="2700000" algn="tl">
                  <a:srgbClr val="000000">
                    <a:alpha val="43137"/>
                  </a:srgbClr>
                </a:outerShdw>
              </a:effectLst>
              <a:latin typeface="Gill Sans Nova" panose="020B0602020104020203" pitchFamily="34" charset="0"/>
            </a:rPr>
            <a:t>Dificultades en utilizar el formulario de presentación en </a:t>
          </a:r>
          <a:r>
            <a:rPr lang="es-AR" sz="800" kern="1200" noProof="0" dirty="0" err="1" smtClean="0">
              <a:effectLst>
                <a:outerShdw blurRad="38100" dist="38100" dir="2700000" algn="tl">
                  <a:srgbClr val="000000">
                    <a:alpha val="43137"/>
                  </a:srgbClr>
                </a:outerShdw>
              </a:effectLst>
              <a:latin typeface="Gill Sans Nova" panose="020B0602020104020203" pitchFamily="34" charset="0"/>
            </a:rPr>
            <a:t>linea</a:t>
          </a:r>
          <a:r>
            <a:rPr lang="es-AR" sz="800" kern="1200" noProof="0" dirty="0" smtClean="0">
              <a:effectLst>
                <a:outerShdw blurRad="38100" dist="38100" dir="2700000" algn="tl">
                  <a:srgbClr val="000000">
                    <a:alpha val="43137"/>
                  </a:srgbClr>
                </a:outerShdw>
              </a:effectLst>
              <a:latin typeface="Gill Sans Nova" panose="020B0602020104020203" pitchFamily="34" charset="0"/>
            </a:rPr>
            <a:t> </a:t>
          </a:r>
          <a:endParaRPr lang="es-AR" sz="800" kern="1200" noProof="0" dirty="0">
            <a:effectLst>
              <a:outerShdw blurRad="38100" dist="38100" dir="2700000" algn="tl">
                <a:srgbClr val="000000">
                  <a:alpha val="43137"/>
                </a:srgbClr>
              </a:outerShdw>
            </a:effectLst>
            <a:latin typeface="Gill Sans Nova" panose="020B0602020104020203" pitchFamily="34" charset="0"/>
          </a:endParaRPr>
        </a:p>
      </dsp:txBody>
      <dsp:txXfrm>
        <a:off x="32" y="245978"/>
        <a:ext cx="3139731" cy="230400"/>
      </dsp:txXfrm>
    </dsp:sp>
    <dsp:sp modelId="{63FA6C92-5900-4B0D-A306-BC003ADD968E}">
      <dsp:nvSpPr>
        <dsp:cNvPr id="0" name=""/>
        <dsp:cNvSpPr/>
      </dsp:nvSpPr>
      <dsp:spPr>
        <a:xfrm>
          <a:off x="32" y="476378"/>
          <a:ext cx="3139731" cy="2239920"/>
        </a:xfrm>
        <a:prstGeom prst="rect">
          <a:avLst/>
        </a:prstGeom>
        <a:solidFill>
          <a:schemeClr val="accent4">
            <a:tint val="40000"/>
            <a:alpha val="90000"/>
            <a:hueOff val="0"/>
            <a:satOff val="0"/>
            <a:lumOff val="0"/>
            <a:alphaOff val="0"/>
          </a:schemeClr>
        </a:solidFill>
        <a:ln w="25400"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2672" tIns="42672" rIns="56896" bIns="64008" numCol="1" spcCol="1270" anchor="t" anchorCtr="0">
          <a:noAutofit/>
        </a:bodyPr>
        <a:lstStyle/>
        <a:p>
          <a:pPr marL="57150" lvl="1" indent="-57150" algn="ctr" defTabSz="355600">
            <a:lnSpc>
              <a:spcPct val="90000"/>
            </a:lnSpc>
            <a:spcBef>
              <a:spcPct val="0"/>
            </a:spcBef>
            <a:spcAft>
              <a:spcPct val="15000"/>
            </a:spcAft>
            <a:buChar char="••"/>
          </a:pPr>
          <a:r>
            <a:rPr lang="es-AR" sz="800" b="1" u="sng" kern="1200" noProof="0" dirty="0" smtClean="0">
              <a:effectLst/>
              <a:latin typeface="Gill Sans Nova" panose="020B0602020104020203" pitchFamily="34" charset="0"/>
            </a:rPr>
            <a:t>Secretaría de la CIPF</a:t>
          </a:r>
          <a:br>
            <a:rPr lang="es-AR" sz="800" b="1" u="sng" kern="1200" noProof="0" dirty="0" smtClean="0">
              <a:effectLst/>
              <a:latin typeface="Gill Sans Nova" panose="020B0602020104020203" pitchFamily="34" charset="0"/>
            </a:rPr>
          </a:br>
          <a:endParaRPr lang="es-AR" sz="800" b="1" u="sng" kern="1200" noProof="0" dirty="0">
            <a:effectLst/>
            <a:latin typeface="Gill Sans Nova" panose="020B0602020104020203" pitchFamily="34" charset="0"/>
          </a:endParaRPr>
        </a:p>
        <a:p>
          <a:pPr marL="57150" lvl="1" indent="-57150" algn="l" defTabSz="355600">
            <a:lnSpc>
              <a:spcPct val="90000"/>
            </a:lnSpc>
            <a:spcBef>
              <a:spcPct val="0"/>
            </a:spcBef>
            <a:spcAft>
              <a:spcPct val="15000"/>
            </a:spcAft>
            <a:buFont typeface="Arial" panose="020B0604020202020204" pitchFamily="34" charset="0"/>
            <a:buChar char="••"/>
          </a:pPr>
          <a:r>
            <a:rPr lang="es-AR" sz="800" kern="1200" noProof="0" dirty="0" err="1" smtClean="0">
              <a:effectLst/>
              <a:latin typeface="Gill Sans Nova" panose="020B0602020104020203" pitchFamily="34" charset="0"/>
            </a:rPr>
            <a:t>Mr</a:t>
          </a:r>
          <a:r>
            <a:rPr lang="es-AR" sz="800" kern="1200" noProof="0" dirty="0" smtClean="0">
              <a:effectLst/>
              <a:latin typeface="Gill Sans Nova" panose="020B0602020104020203" pitchFamily="34" charset="0"/>
            </a:rPr>
            <a:t> </a:t>
          </a:r>
          <a:r>
            <a:rPr lang="es-AR" sz="800" kern="1200" noProof="0" dirty="0" err="1" smtClean="0">
              <a:effectLst/>
              <a:latin typeface="Gill Sans Nova" panose="020B0602020104020203" pitchFamily="34" charset="0"/>
            </a:rPr>
            <a:t>Artur</a:t>
          </a:r>
          <a:r>
            <a:rPr lang="es-AR" sz="800" kern="1200" noProof="0" dirty="0" smtClean="0">
              <a:effectLst/>
              <a:latin typeface="Gill Sans Nova" panose="020B0602020104020203" pitchFamily="34" charset="0"/>
            </a:rPr>
            <a:t> SHAMILOV – consultas relacionadas con las Normas</a:t>
          </a:r>
          <a:endParaRPr lang="es-AR" sz="800" kern="1200" noProof="0" dirty="0">
            <a:effectLst/>
            <a:latin typeface="Gill Sans Nova" panose="020B0602020104020203" pitchFamily="34" charset="0"/>
          </a:endParaRPr>
        </a:p>
        <a:p>
          <a:pPr marL="57150" lvl="1" indent="-57150" algn="l" defTabSz="355600">
            <a:lnSpc>
              <a:spcPct val="90000"/>
            </a:lnSpc>
            <a:spcBef>
              <a:spcPct val="0"/>
            </a:spcBef>
            <a:spcAft>
              <a:spcPct val="15000"/>
            </a:spcAft>
            <a:buFont typeface="Arial" panose="020B0604020202020204" pitchFamily="34" charset="0"/>
            <a:buChar char="••"/>
          </a:pPr>
          <a:r>
            <a:rPr lang="es-AR" sz="800" kern="1200" noProof="0" dirty="0" smtClean="0">
              <a:effectLst/>
              <a:latin typeface="Gill Sans Nova" panose="020B0602020104020203" pitchFamily="34" charset="0"/>
            </a:rPr>
            <a:t>Ms </a:t>
          </a:r>
          <a:r>
            <a:rPr lang="es-AR" sz="800" kern="1200" noProof="0" dirty="0" err="1" smtClean="0">
              <a:effectLst/>
              <a:latin typeface="Gill Sans Nova" panose="020B0602020104020203" pitchFamily="34" charset="0"/>
            </a:rPr>
            <a:t>Barbara</a:t>
          </a:r>
          <a:r>
            <a:rPr lang="es-AR" sz="800" kern="1200" noProof="0" dirty="0" smtClean="0">
              <a:effectLst/>
              <a:latin typeface="Gill Sans Nova" panose="020B0602020104020203" pitchFamily="34" charset="0"/>
            </a:rPr>
            <a:t> PETERSON – consultas relacionadas con implementación</a:t>
          </a:r>
          <a:endParaRPr lang="es-AR" sz="800" kern="1200" noProof="0" dirty="0">
            <a:effectLst/>
            <a:latin typeface="Gill Sans Nova" panose="020B0602020104020203" pitchFamily="34" charset="0"/>
          </a:endParaRPr>
        </a:p>
        <a:p>
          <a:pPr marL="57150" lvl="1" indent="-57150" algn="l" defTabSz="355600">
            <a:lnSpc>
              <a:spcPct val="90000"/>
            </a:lnSpc>
            <a:spcBef>
              <a:spcPct val="0"/>
            </a:spcBef>
            <a:spcAft>
              <a:spcPct val="15000"/>
            </a:spcAft>
            <a:buFont typeface="Arial" panose="020B0604020202020204" pitchFamily="34" charset="0"/>
            <a:buChar char="••"/>
          </a:pPr>
          <a:r>
            <a:rPr lang="es-AR" sz="800" kern="1200" noProof="0" dirty="0" err="1" smtClean="0">
              <a:effectLst/>
              <a:latin typeface="Gill Sans Nova" panose="020B0602020104020203" pitchFamily="34" charset="0"/>
            </a:rPr>
            <a:t>Mr</a:t>
          </a:r>
          <a:r>
            <a:rPr lang="es-AR" sz="800" kern="1200" noProof="0" dirty="0" smtClean="0">
              <a:effectLst/>
              <a:latin typeface="Gill Sans Nova" panose="020B0602020104020203" pitchFamily="34" charset="0"/>
            </a:rPr>
            <a:t> Edgar MUSHEGYAN – consultas técnicas</a:t>
          </a:r>
          <a:endParaRPr lang="es-AR" sz="800" kern="1200" noProof="0" dirty="0">
            <a:effectLst/>
            <a:latin typeface="Gill Sans Nova" panose="020B0602020104020203" pitchFamily="34" charset="0"/>
          </a:endParaRPr>
        </a:p>
        <a:p>
          <a:pPr marL="57150" lvl="1" indent="-57150" algn="ctr" defTabSz="355600">
            <a:lnSpc>
              <a:spcPct val="90000"/>
            </a:lnSpc>
            <a:spcBef>
              <a:spcPct val="0"/>
            </a:spcBef>
            <a:spcAft>
              <a:spcPct val="15000"/>
            </a:spcAft>
            <a:buFont typeface="Arial" panose="020B0604020202020204" pitchFamily="34" charset="0"/>
            <a:buChar char="••"/>
          </a:pPr>
          <a:endParaRPr lang="es-AR" sz="800" b="1" i="0" kern="1200" noProof="0" dirty="0">
            <a:effectLst/>
            <a:latin typeface="Gill Sans Nova" panose="020B0602020104020203" pitchFamily="34" charset="0"/>
          </a:endParaRPr>
        </a:p>
        <a:p>
          <a:pPr marL="57150" lvl="1" indent="-57150" algn="ctr" defTabSz="355600">
            <a:lnSpc>
              <a:spcPct val="90000"/>
            </a:lnSpc>
            <a:spcBef>
              <a:spcPct val="0"/>
            </a:spcBef>
            <a:spcAft>
              <a:spcPct val="15000"/>
            </a:spcAft>
            <a:buFont typeface="Arial" panose="020B0604020202020204" pitchFamily="34" charset="0"/>
            <a:buChar char="••"/>
          </a:pPr>
          <a:r>
            <a:rPr lang="es-AR" sz="800" kern="1200" noProof="0" dirty="0" smtClean="0">
              <a:effectLst/>
              <a:latin typeface="Gill Sans Nova" panose="020B0602020104020203" pitchFamily="34" charset="0"/>
            </a:rPr>
            <a:t>Los formularios de presentación en línea están disponibles en PDF para apoyar en la preparación de la propuesta</a:t>
          </a:r>
          <a:br>
            <a:rPr lang="es-AR" sz="800" kern="1200" noProof="0" dirty="0" smtClean="0">
              <a:effectLst/>
              <a:latin typeface="Gill Sans Nova" panose="020B0602020104020203" pitchFamily="34" charset="0"/>
            </a:rPr>
          </a:br>
          <a:endParaRPr lang="es-AR" sz="800" b="1" i="0" kern="1200" noProof="0" dirty="0">
            <a:effectLst/>
            <a:latin typeface="Gill Sans Nova" panose="020B0602020104020203" pitchFamily="34" charset="0"/>
          </a:endParaRPr>
        </a:p>
        <a:p>
          <a:pPr marL="57150" lvl="1" indent="-57150" algn="ctr" defTabSz="355600">
            <a:lnSpc>
              <a:spcPct val="90000"/>
            </a:lnSpc>
            <a:spcBef>
              <a:spcPct val="0"/>
            </a:spcBef>
            <a:spcAft>
              <a:spcPct val="15000"/>
            </a:spcAft>
            <a:buFont typeface="Arial" panose="020B0604020202020204" pitchFamily="34" charset="0"/>
            <a:buChar char="••"/>
          </a:pPr>
          <a:r>
            <a:rPr lang="es-AR" sz="800" b="1" i="0" kern="1200" noProof="0" dirty="0" smtClean="0">
              <a:effectLst/>
              <a:latin typeface="Gill Sans Nova" panose="020B0602020104020203" pitchFamily="34" charset="0"/>
            </a:rPr>
            <a:t>Si se agotan todos los medios disponibles para solventar su problema, la Secretaría le enviará el formulario en formato de Word</a:t>
          </a:r>
          <a:endParaRPr lang="es-AR" sz="800" b="1" i="0" kern="1200" noProof="0" dirty="0">
            <a:effectLst/>
            <a:latin typeface="Gill Sans Nova" panose="020B0602020104020203" pitchFamily="34" charset="0"/>
          </a:endParaRPr>
        </a:p>
      </dsp:txBody>
      <dsp:txXfrm>
        <a:off x="32" y="476378"/>
        <a:ext cx="3139731" cy="2239920"/>
      </dsp:txXfrm>
    </dsp:sp>
    <dsp:sp modelId="{8FE56C82-E4AC-41CC-8802-9CED08E8C059}">
      <dsp:nvSpPr>
        <dsp:cNvPr id="0" name=""/>
        <dsp:cNvSpPr/>
      </dsp:nvSpPr>
      <dsp:spPr>
        <a:xfrm>
          <a:off x="3579326" y="245978"/>
          <a:ext cx="3139731" cy="230400"/>
        </a:xfrm>
        <a:prstGeom prst="rect">
          <a:avLst/>
        </a:prstGeom>
        <a:solidFill>
          <a:schemeClr val="accent4">
            <a:hueOff val="3556508"/>
            <a:satOff val="-16124"/>
            <a:lumOff val="25686"/>
            <a:alphaOff val="0"/>
          </a:schemeClr>
        </a:solidFill>
        <a:ln w="25400" cap="flat" cmpd="sng" algn="ctr">
          <a:solidFill>
            <a:schemeClr val="accent4">
              <a:hueOff val="3556508"/>
              <a:satOff val="-16124"/>
              <a:lumOff val="25686"/>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896" tIns="32512" rIns="56896" bIns="32512" numCol="1" spcCol="1270" anchor="ctr" anchorCtr="0">
          <a:noAutofit/>
        </a:bodyPr>
        <a:lstStyle/>
        <a:p>
          <a:pPr lvl="0" algn="ctr" defTabSz="355600">
            <a:lnSpc>
              <a:spcPct val="90000"/>
            </a:lnSpc>
            <a:spcBef>
              <a:spcPct val="0"/>
            </a:spcBef>
            <a:spcAft>
              <a:spcPct val="35000"/>
            </a:spcAft>
          </a:pPr>
          <a:r>
            <a:rPr lang="es-AR" sz="800" b="0" i="0" kern="1200" noProof="0" dirty="0" smtClean="0">
              <a:effectLst>
                <a:outerShdw blurRad="38100" dist="38100" dir="2700000" algn="tl">
                  <a:srgbClr val="000000">
                    <a:alpha val="43137"/>
                  </a:srgbClr>
                </a:outerShdw>
              </a:effectLst>
              <a:latin typeface="Gill Sans Nova" panose="020B0602020104020203" pitchFamily="34" charset="0"/>
            </a:rPr>
            <a:t>Clarificación en el proceso de presentación</a:t>
          </a:r>
          <a:endParaRPr lang="es-AR" sz="800" b="0" i="0" kern="1200" noProof="0" dirty="0">
            <a:effectLst>
              <a:outerShdw blurRad="38100" dist="38100" dir="2700000" algn="tl">
                <a:srgbClr val="000000">
                  <a:alpha val="43137"/>
                </a:srgbClr>
              </a:outerShdw>
            </a:effectLst>
            <a:latin typeface="Gill Sans Nova" panose="020B0602020104020203" pitchFamily="34" charset="0"/>
          </a:endParaRPr>
        </a:p>
      </dsp:txBody>
      <dsp:txXfrm>
        <a:off x="3579326" y="245978"/>
        <a:ext cx="3139731" cy="230400"/>
      </dsp:txXfrm>
    </dsp:sp>
    <dsp:sp modelId="{E791BAE1-DEA4-4308-BD4C-87E47EA16F59}">
      <dsp:nvSpPr>
        <dsp:cNvPr id="0" name=""/>
        <dsp:cNvSpPr/>
      </dsp:nvSpPr>
      <dsp:spPr>
        <a:xfrm>
          <a:off x="3579326" y="476378"/>
          <a:ext cx="3139731" cy="2239920"/>
        </a:xfrm>
        <a:prstGeom prst="rect">
          <a:avLst/>
        </a:prstGeom>
        <a:solidFill>
          <a:schemeClr val="accent4">
            <a:tint val="40000"/>
            <a:alpha val="90000"/>
            <a:hueOff val="4541631"/>
            <a:satOff val="23849"/>
            <a:lumOff val="4604"/>
            <a:alphaOff val="0"/>
          </a:schemeClr>
        </a:solidFill>
        <a:ln w="25400" cap="flat" cmpd="sng" algn="ctr">
          <a:solidFill>
            <a:schemeClr val="accent4">
              <a:tint val="40000"/>
              <a:alpha val="90000"/>
              <a:hueOff val="4541631"/>
              <a:satOff val="23849"/>
              <a:lumOff val="4604"/>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2672" tIns="42672" rIns="56896" bIns="64008" numCol="1" spcCol="1270" anchor="t" anchorCtr="0">
          <a:noAutofit/>
        </a:bodyPr>
        <a:lstStyle/>
        <a:p>
          <a:pPr marL="57150" lvl="1" indent="-57150" algn="ctr" defTabSz="355600">
            <a:lnSpc>
              <a:spcPct val="90000"/>
            </a:lnSpc>
            <a:spcBef>
              <a:spcPct val="0"/>
            </a:spcBef>
            <a:spcAft>
              <a:spcPct val="15000"/>
            </a:spcAft>
            <a:buFont typeface="+mj-lt"/>
            <a:buChar char="••"/>
          </a:pPr>
          <a:r>
            <a:rPr lang="es-AR" sz="800" b="1" i="0" u="sng" kern="1200" noProof="0" dirty="0" smtClean="0">
              <a:effectLst/>
              <a:latin typeface="Gill Sans Nova" panose="020B0602020104020203" pitchFamily="34" charset="0"/>
            </a:rPr>
            <a:t>TFT</a:t>
          </a:r>
          <a:endParaRPr lang="es-AR" sz="800" b="1" u="sng" kern="1200" noProof="0" dirty="0">
            <a:effectLst/>
            <a:latin typeface="Gill Sans Nova" panose="020B0602020104020203" pitchFamily="34" charset="0"/>
          </a:endParaRPr>
        </a:p>
        <a:p>
          <a:pPr marL="57150" lvl="1" indent="-57150" algn="ctr" defTabSz="355600">
            <a:lnSpc>
              <a:spcPct val="90000"/>
            </a:lnSpc>
            <a:spcBef>
              <a:spcPct val="0"/>
            </a:spcBef>
            <a:spcAft>
              <a:spcPct val="15000"/>
            </a:spcAft>
            <a:buFont typeface="+mj-lt"/>
            <a:buChar char="••"/>
          </a:pPr>
          <a:r>
            <a:rPr lang="es-AR" sz="800" b="1" kern="1200" noProof="0" dirty="0" smtClean="0">
              <a:effectLst/>
              <a:latin typeface="Gill Sans Nova" panose="020B0602020104020203" pitchFamily="34" charset="0"/>
            </a:rPr>
            <a:t>Presidente</a:t>
          </a:r>
          <a:endParaRPr lang="es-AR" sz="800" b="1" kern="1200" noProof="0" dirty="0">
            <a:effectLst/>
            <a:latin typeface="Gill Sans Nova" panose="020B0602020104020203" pitchFamily="34" charset="0"/>
          </a:endParaRPr>
        </a:p>
        <a:p>
          <a:pPr marL="57150" lvl="1" indent="-57150" algn="l" defTabSz="355600">
            <a:lnSpc>
              <a:spcPct val="90000"/>
            </a:lnSpc>
            <a:spcBef>
              <a:spcPct val="0"/>
            </a:spcBef>
            <a:spcAft>
              <a:spcPct val="15000"/>
            </a:spcAft>
            <a:buFont typeface="Arial" panose="020B0604020202020204" pitchFamily="34" charset="0"/>
            <a:buChar char="••"/>
          </a:pPr>
          <a:r>
            <a:rPr lang="es-AR" sz="800" kern="1200" noProof="0" dirty="0" smtClean="0">
              <a:effectLst/>
              <a:latin typeface="Gill Sans Nova" panose="020B0602020104020203" pitchFamily="34" charset="0"/>
            </a:rPr>
            <a:t>Ms Marica GATT</a:t>
          </a:r>
          <a:endParaRPr lang="es-AR" sz="800" kern="1200" noProof="0" dirty="0">
            <a:effectLst/>
            <a:latin typeface="Gill Sans Nova" panose="020B0602020104020203" pitchFamily="34" charset="0"/>
          </a:endParaRPr>
        </a:p>
        <a:p>
          <a:pPr marL="57150" lvl="1" indent="-57150" algn="ctr" defTabSz="355600">
            <a:lnSpc>
              <a:spcPct val="90000"/>
            </a:lnSpc>
            <a:spcBef>
              <a:spcPct val="0"/>
            </a:spcBef>
            <a:spcAft>
              <a:spcPct val="15000"/>
            </a:spcAft>
            <a:buFontTx/>
            <a:buChar char="••"/>
          </a:pPr>
          <a:r>
            <a:rPr lang="es-AR" sz="800" b="1" kern="1200" noProof="0" dirty="0" smtClean="0">
              <a:effectLst/>
              <a:latin typeface="Gill Sans Nova" panose="020B0602020104020203" pitchFamily="34" charset="0"/>
            </a:rPr>
            <a:t>Miembros del SC</a:t>
          </a:r>
          <a:endParaRPr lang="es-AR" sz="800" b="1" kern="1200" noProof="0" dirty="0">
            <a:effectLst/>
            <a:latin typeface="Gill Sans Nova" panose="020B0602020104020203" pitchFamily="34" charset="0"/>
          </a:endParaRPr>
        </a:p>
        <a:p>
          <a:pPr marL="57150" lvl="1" indent="-57150" algn="l" defTabSz="355600">
            <a:lnSpc>
              <a:spcPct val="90000"/>
            </a:lnSpc>
            <a:spcBef>
              <a:spcPct val="0"/>
            </a:spcBef>
            <a:spcAft>
              <a:spcPct val="15000"/>
            </a:spcAft>
            <a:buChar char="••"/>
          </a:pPr>
          <a:r>
            <a:rPr lang="es-AR" sz="800" kern="1200" noProof="0" dirty="0" err="1" smtClean="0">
              <a:effectLst/>
              <a:latin typeface="Gill Sans Nova" panose="020B0602020104020203" pitchFamily="34" charset="0"/>
            </a:rPr>
            <a:t>Mr</a:t>
          </a:r>
          <a:r>
            <a:rPr lang="es-AR" sz="800" kern="1200" noProof="0" dirty="0" smtClean="0">
              <a:effectLst/>
              <a:latin typeface="Gill Sans Nova" panose="020B0602020104020203" pitchFamily="34" charset="0"/>
            </a:rPr>
            <a:t> Ezequiel FERRO (Presidente CS)</a:t>
          </a:r>
          <a:endParaRPr lang="es-AR" sz="800" kern="1200" noProof="0" dirty="0">
            <a:effectLst/>
            <a:latin typeface="Gill Sans Nova" panose="020B0602020104020203" pitchFamily="34" charset="0"/>
          </a:endParaRPr>
        </a:p>
        <a:p>
          <a:pPr marL="57150" lvl="1" indent="-57150" algn="l" defTabSz="355600">
            <a:lnSpc>
              <a:spcPct val="90000"/>
            </a:lnSpc>
            <a:spcBef>
              <a:spcPct val="0"/>
            </a:spcBef>
            <a:spcAft>
              <a:spcPct val="15000"/>
            </a:spcAft>
            <a:buChar char="••"/>
          </a:pPr>
          <a:r>
            <a:rPr lang="es-AR" sz="800" kern="1200" noProof="0" dirty="0" err="1" smtClean="0">
              <a:effectLst/>
              <a:latin typeface="Gill Sans Nova" panose="020B0602020104020203" pitchFamily="34" charset="0"/>
            </a:rPr>
            <a:t>Mr</a:t>
          </a:r>
          <a:r>
            <a:rPr lang="es-AR" sz="800" kern="1200" noProof="0" dirty="0" smtClean="0">
              <a:effectLst/>
              <a:latin typeface="Gill Sans Nova" panose="020B0602020104020203" pitchFamily="34" charset="0"/>
            </a:rPr>
            <a:t> Álvaro SEPÚLVEDA</a:t>
          </a:r>
          <a:endParaRPr lang="es-AR" sz="800" kern="1200" noProof="0" dirty="0">
            <a:effectLst/>
            <a:latin typeface="Gill Sans Nova" panose="020B0602020104020203" pitchFamily="34" charset="0"/>
          </a:endParaRPr>
        </a:p>
        <a:p>
          <a:pPr marL="57150" lvl="1" indent="-57150" algn="l" defTabSz="355600">
            <a:lnSpc>
              <a:spcPct val="90000"/>
            </a:lnSpc>
            <a:spcBef>
              <a:spcPct val="0"/>
            </a:spcBef>
            <a:spcAft>
              <a:spcPct val="15000"/>
            </a:spcAft>
            <a:buChar char="••"/>
          </a:pPr>
          <a:r>
            <a:rPr lang="es-AR" sz="800" kern="1200" noProof="0" dirty="0" err="1" smtClean="0">
              <a:effectLst/>
              <a:latin typeface="Gill Sans Nova" panose="020B0602020104020203" pitchFamily="34" charset="0"/>
            </a:rPr>
            <a:t>Mr</a:t>
          </a:r>
          <a:r>
            <a:rPr lang="es-AR" sz="800" kern="1200" noProof="0" dirty="0" smtClean="0">
              <a:effectLst/>
              <a:latin typeface="Gill Sans Nova" panose="020B0602020104020203" pitchFamily="34" charset="0"/>
            </a:rPr>
            <a:t> Steve CÔTE</a:t>
          </a:r>
          <a:endParaRPr lang="es-AR" sz="800" kern="1200" noProof="0" dirty="0">
            <a:effectLst/>
            <a:latin typeface="Gill Sans Nova" panose="020B0602020104020203" pitchFamily="34" charset="0"/>
          </a:endParaRPr>
        </a:p>
        <a:p>
          <a:pPr marL="57150" lvl="1" indent="-57150" algn="ctr" defTabSz="355600">
            <a:lnSpc>
              <a:spcPct val="90000"/>
            </a:lnSpc>
            <a:spcBef>
              <a:spcPct val="0"/>
            </a:spcBef>
            <a:spcAft>
              <a:spcPct val="15000"/>
            </a:spcAft>
            <a:buFont typeface="+mj-lt"/>
            <a:buChar char="••"/>
          </a:pPr>
          <a:r>
            <a:rPr lang="es-AR" sz="800" b="1" kern="1200" noProof="0" dirty="0" smtClean="0">
              <a:effectLst/>
              <a:latin typeface="Gill Sans Nova" panose="020B0602020104020203" pitchFamily="34" charset="0"/>
            </a:rPr>
            <a:t>Miembros del IC</a:t>
          </a:r>
          <a:endParaRPr lang="es-AR" sz="800" b="1" kern="1200" noProof="0" dirty="0">
            <a:effectLst/>
            <a:latin typeface="Gill Sans Nova" panose="020B0602020104020203" pitchFamily="34" charset="0"/>
          </a:endParaRPr>
        </a:p>
        <a:p>
          <a:pPr marL="57150" lvl="1" indent="-57150" algn="l" defTabSz="355600">
            <a:lnSpc>
              <a:spcPct val="90000"/>
            </a:lnSpc>
            <a:spcBef>
              <a:spcPct val="0"/>
            </a:spcBef>
            <a:spcAft>
              <a:spcPct val="15000"/>
            </a:spcAft>
            <a:buChar char="••"/>
          </a:pPr>
          <a:r>
            <a:rPr lang="es-AR" sz="800" kern="1200" noProof="0" dirty="0" err="1" smtClean="0">
              <a:effectLst/>
              <a:latin typeface="Gill Sans Nova" panose="020B0602020104020203" pitchFamily="34" charset="0"/>
            </a:rPr>
            <a:t>Mr</a:t>
          </a:r>
          <a:r>
            <a:rPr lang="es-AR" sz="800" kern="1200" noProof="0" dirty="0" smtClean="0">
              <a:effectLst/>
              <a:latin typeface="Gill Sans Nova" panose="020B0602020104020203" pitchFamily="34" charset="0"/>
            </a:rPr>
            <a:t> Dominique PELLETIER (Presidente IC)</a:t>
          </a:r>
          <a:endParaRPr lang="es-AR" sz="800" kern="1200" noProof="0" dirty="0">
            <a:effectLst/>
            <a:latin typeface="Gill Sans Nova" panose="020B0602020104020203" pitchFamily="34" charset="0"/>
          </a:endParaRPr>
        </a:p>
        <a:p>
          <a:pPr marL="57150" lvl="1" indent="-57150" algn="l" defTabSz="355600">
            <a:lnSpc>
              <a:spcPct val="90000"/>
            </a:lnSpc>
            <a:spcBef>
              <a:spcPct val="0"/>
            </a:spcBef>
            <a:spcAft>
              <a:spcPct val="15000"/>
            </a:spcAft>
            <a:buChar char="••"/>
          </a:pPr>
          <a:r>
            <a:rPr lang="es-AR" sz="800" kern="1200" noProof="0" dirty="0" smtClean="0">
              <a:effectLst/>
              <a:latin typeface="Gill Sans Nova" panose="020B0602020104020203" pitchFamily="34" charset="0"/>
            </a:rPr>
            <a:t>Ms </a:t>
          </a:r>
          <a:r>
            <a:rPr lang="es-AR" sz="800" kern="1200" noProof="0" dirty="0" err="1" smtClean="0">
              <a:effectLst/>
              <a:latin typeface="Gill Sans Nova" panose="020B0602020104020203" pitchFamily="34" charset="0"/>
            </a:rPr>
            <a:t>Faith</a:t>
          </a:r>
          <a:r>
            <a:rPr lang="es-AR" sz="800" kern="1200" noProof="0" dirty="0" smtClean="0">
              <a:effectLst/>
              <a:latin typeface="Gill Sans Nova" panose="020B0602020104020203" pitchFamily="34" charset="0"/>
            </a:rPr>
            <a:t> NDUNGE</a:t>
          </a:r>
          <a:endParaRPr lang="es-AR" sz="800" kern="1200" noProof="0" dirty="0">
            <a:effectLst/>
            <a:latin typeface="Gill Sans Nova" panose="020B0602020104020203" pitchFamily="34" charset="0"/>
          </a:endParaRPr>
        </a:p>
        <a:p>
          <a:pPr marL="57150" lvl="1" indent="-57150" algn="l" defTabSz="355600">
            <a:lnSpc>
              <a:spcPct val="90000"/>
            </a:lnSpc>
            <a:spcBef>
              <a:spcPct val="0"/>
            </a:spcBef>
            <a:spcAft>
              <a:spcPct val="15000"/>
            </a:spcAft>
            <a:buChar char="••"/>
          </a:pPr>
          <a:r>
            <a:rPr lang="es-AR" sz="800" kern="1200" noProof="0" dirty="0" err="1" smtClean="0">
              <a:effectLst/>
              <a:latin typeface="Gill Sans Nova" panose="020B0602020104020203" pitchFamily="34" charset="0"/>
            </a:rPr>
            <a:t>Mr</a:t>
          </a:r>
          <a:r>
            <a:rPr lang="es-AR" sz="800" kern="1200" noProof="0" dirty="0" smtClean="0">
              <a:effectLst/>
              <a:latin typeface="Gill Sans Nova" panose="020B0602020104020203" pitchFamily="34" charset="0"/>
            </a:rPr>
            <a:t> </a:t>
          </a:r>
          <a:r>
            <a:rPr lang="es-AR" sz="800" kern="1200" noProof="0" dirty="0" err="1" smtClean="0">
              <a:effectLst/>
              <a:latin typeface="Gill Sans Nova" panose="020B0602020104020203" pitchFamily="34" charset="0"/>
            </a:rPr>
            <a:t>Lalith</a:t>
          </a:r>
          <a:r>
            <a:rPr lang="es-AR" sz="800" kern="1200" noProof="0" dirty="0" smtClean="0">
              <a:effectLst/>
              <a:latin typeface="Gill Sans Nova" panose="020B0602020104020203" pitchFamily="34" charset="0"/>
            </a:rPr>
            <a:t> KUMARASINGHE</a:t>
          </a:r>
          <a:endParaRPr lang="es-AR" sz="800" kern="1200" noProof="0" dirty="0">
            <a:effectLst/>
            <a:latin typeface="Gill Sans Nova" panose="020B0602020104020203" pitchFamily="34" charset="0"/>
          </a:endParaRPr>
        </a:p>
      </dsp:txBody>
      <dsp:txXfrm>
        <a:off x="3579326" y="476378"/>
        <a:ext cx="3139731" cy="2239920"/>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9F7BA5-E78A-437B-A4EA-F295D04FB534}">
      <dsp:nvSpPr>
        <dsp:cNvPr id="0" name=""/>
        <dsp:cNvSpPr/>
      </dsp:nvSpPr>
      <dsp:spPr>
        <a:xfrm>
          <a:off x="0" y="370664"/>
          <a:ext cx="3303686" cy="2504250"/>
        </a:xfrm>
        <a:prstGeom prst="rect">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6403" tIns="312420" rIns="256403" bIns="106680" numCol="1" spcCol="1270" anchor="t" anchorCtr="0">
          <a:noAutofit/>
        </a:bodyPr>
        <a:lstStyle/>
        <a:p>
          <a:pPr marL="114300" lvl="1" indent="-114300" algn="l" defTabSz="666750">
            <a:lnSpc>
              <a:spcPct val="90000"/>
            </a:lnSpc>
            <a:spcBef>
              <a:spcPct val="0"/>
            </a:spcBef>
            <a:spcAft>
              <a:spcPct val="15000"/>
            </a:spcAft>
            <a:buChar char="••"/>
          </a:pPr>
          <a:r>
            <a:rPr lang="en-US" sz="1500" kern="1200" dirty="0">
              <a:hlinkClick xmlns:r="http://schemas.openxmlformats.org/officeDocument/2006/relationships" r:id="rId1"/>
            </a:rPr>
            <a:t>Submission form for topics for Standards and Implementation</a:t>
          </a:r>
          <a:endParaRPr lang="en-US" sz="1500" kern="1200" dirty="0"/>
        </a:p>
        <a:p>
          <a:pPr marL="114300" lvl="1" indent="-114300" algn="l" defTabSz="666750">
            <a:lnSpc>
              <a:spcPct val="90000"/>
            </a:lnSpc>
            <a:spcBef>
              <a:spcPct val="0"/>
            </a:spcBef>
            <a:spcAft>
              <a:spcPct val="15000"/>
            </a:spcAft>
            <a:buChar char="••"/>
          </a:pPr>
          <a:r>
            <a:rPr lang="en-US" sz="1500" kern="1200" dirty="0">
              <a:hlinkClick xmlns:r="http://schemas.openxmlformats.org/officeDocument/2006/relationships" r:id="rId2"/>
            </a:rPr>
            <a:t>Draft specification form for proposed standards</a:t>
          </a:r>
          <a:endParaRPr lang="en-US" sz="1500" kern="1200" dirty="0"/>
        </a:p>
        <a:p>
          <a:pPr marL="114300" lvl="1" indent="-114300" algn="l" defTabSz="666750">
            <a:lnSpc>
              <a:spcPct val="90000"/>
            </a:lnSpc>
            <a:spcBef>
              <a:spcPct val="0"/>
            </a:spcBef>
            <a:spcAft>
              <a:spcPct val="15000"/>
            </a:spcAft>
            <a:buChar char="••"/>
          </a:pPr>
          <a:r>
            <a:rPr lang="en-US" sz="1500" kern="1200" dirty="0">
              <a:hlinkClick xmlns:r="http://schemas.openxmlformats.org/officeDocument/2006/relationships" r:id="rId3"/>
            </a:rPr>
            <a:t>Draft specification form for proposed IPPC guides and training materials</a:t>
          </a:r>
          <a:endParaRPr lang="en-US" sz="1500" kern="1200" dirty="0"/>
        </a:p>
        <a:p>
          <a:pPr marL="114300" lvl="1" indent="-114300" algn="l" defTabSz="666750">
            <a:lnSpc>
              <a:spcPct val="90000"/>
            </a:lnSpc>
            <a:spcBef>
              <a:spcPct val="0"/>
            </a:spcBef>
            <a:spcAft>
              <a:spcPct val="15000"/>
            </a:spcAft>
            <a:buChar char="••"/>
          </a:pPr>
          <a:r>
            <a:rPr lang="en-US" sz="1500" kern="1200" dirty="0">
              <a:hlinkClick xmlns:r="http://schemas.openxmlformats.org/officeDocument/2006/relationships" r:id="rId4"/>
            </a:rPr>
            <a:t>Submission form for DPs for Regulated Pests (Annexes to ISPM 27)</a:t>
          </a:r>
          <a:endParaRPr lang="en-US" sz="1500" kern="1200" dirty="0"/>
        </a:p>
      </dsp:txBody>
      <dsp:txXfrm>
        <a:off x="0" y="370664"/>
        <a:ext cx="3303686" cy="2504250"/>
      </dsp:txXfrm>
    </dsp:sp>
    <dsp:sp modelId="{D59F15D9-7683-429E-84A8-0793FDE6D5E2}">
      <dsp:nvSpPr>
        <dsp:cNvPr id="0" name=""/>
        <dsp:cNvSpPr/>
      </dsp:nvSpPr>
      <dsp:spPr>
        <a:xfrm>
          <a:off x="165184" y="149264"/>
          <a:ext cx="2312580" cy="442800"/>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410" tIns="0" rIns="87410" bIns="0" numCol="1" spcCol="1270" anchor="ctr" anchorCtr="0">
          <a:noAutofit/>
        </a:bodyPr>
        <a:lstStyle/>
        <a:p>
          <a:pPr lvl="0" algn="l" defTabSz="666750">
            <a:lnSpc>
              <a:spcPct val="90000"/>
            </a:lnSpc>
            <a:spcBef>
              <a:spcPct val="0"/>
            </a:spcBef>
            <a:spcAft>
              <a:spcPct val="35000"/>
            </a:spcAft>
          </a:pPr>
          <a:r>
            <a:rPr lang="es-AR" sz="1500" kern="1200" noProof="0" dirty="0" smtClean="0">
              <a:effectLst>
                <a:outerShdw blurRad="38100" dist="38100" dir="2700000" algn="tl">
                  <a:srgbClr val="000000">
                    <a:alpha val="43137"/>
                  </a:srgbClr>
                </a:outerShdw>
              </a:effectLst>
            </a:rPr>
            <a:t>Formularios de presentación en línea</a:t>
          </a:r>
          <a:endParaRPr lang="es-AR" sz="1500" kern="1200" noProof="0" dirty="0">
            <a:effectLst>
              <a:outerShdw blurRad="38100" dist="38100" dir="2700000" algn="tl">
                <a:srgbClr val="000000">
                  <a:alpha val="43137"/>
                </a:srgbClr>
              </a:outerShdw>
            </a:effectLst>
          </a:endParaRPr>
        </a:p>
      </dsp:txBody>
      <dsp:txXfrm>
        <a:off x="186800" y="170880"/>
        <a:ext cx="2269348" cy="399568"/>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9F7BA5-E78A-437B-A4EA-F295D04FB534}">
      <dsp:nvSpPr>
        <dsp:cNvPr id="0" name=""/>
        <dsp:cNvSpPr/>
      </dsp:nvSpPr>
      <dsp:spPr>
        <a:xfrm>
          <a:off x="0" y="443008"/>
          <a:ext cx="3303686" cy="2331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6403" tIns="208280" rIns="256403" bIns="71120" numCol="1" spcCol="1270" anchor="t" anchorCtr="0">
          <a:noAutofit/>
        </a:bodyPr>
        <a:lstStyle/>
        <a:p>
          <a:pPr marL="57150" lvl="1" indent="-57150" algn="l" defTabSz="444500">
            <a:lnSpc>
              <a:spcPct val="90000"/>
            </a:lnSpc>
            <a:spcBef>
              <a:spcPct val="0"/>
            </a:spcBef>
            <a:spcAft>
              <a:spcPct val="15000"/>
            </a:spcAft>
            <a:buChar char="••"/>
          </a:pPr>
          <a:r>
            <a:rPr lang="en-US" sz="1000" kern="1200" dirty="0">
              <a:hlinkClick xmlns:r="http://schemas.openxmlformats.org/officeDocument/2006/relationships" r:id="rId1"/>
            </a:rPr>
            <a:t>Call for Topics: Standards and Implementation</a:t>
          </a:r>
          <a:endParaRPr lang="en-US" sz="1000" kern="1200" dirty="0"/>
        </a:p>
        <a:p>
          <a:pPr marL="57150" lvl="1" indent="-57150" algn="l" defTabSz="444500">
            <a:lnSpc>
              <a:spcPct val="90000"/>
            </a:lnSpc>
            <a:spcBef>
              <a:spcPct val="0"/>
            </a:spcBef>
            <a:spcAft>
              <a:spcPct val="15000"/>
            </a:spcAft>
            <a:buChar char="••"/>
          </a:pPr>
          <a:r>
            <a:rPr lang="en-US" sz="1000" kern="1200" dirty="0">
              <a:hlinkClick xmlns:r="http://schemas.openxmlformats.org/officeDocument/2006/relationships" r:id="rId2"/>
            </a:rPr>
            <a:t>Task Force on Topics</a:t>
          </a:r>
          <a:endParaRPr lang="en-US" sz="1000" kern="1200" dirty="0"/>
        </a:p>
        <a:p>
          <a:pPr marL="57150" lvl="1" indent="-57150" algn="l" defTabSz="444500">
            <a:lnSpc>
              <a:spcPct val="90000"/>
            </a:lnSpc>
            <a:spcBef>
              <a:spcPct val="0"/>
            </a:spcBef>
            <a:spcAft>
              <a:spcPct val="15000"/>
            </a:spcAft>
            <a:buChar char="••"/>
          </a:pPr>
          <a:r>
            <a:rPr lang="en-US" sz="1000" kern="1200" dirty="0">
              <a:hlinkClick xmlns:r="http://schemas.openxmlformats.org/officeDocument/2006/relationships" r:id="rId3"/>
            </a:rPr>
            <a:t>Framework for Standards and Implementation</a:t>
          </a:r>
          <a:endParaRPr lang="en-US" sz="1000" kern="1200" dirty="0"/>
        </a:p>
        <a:p>
          <a:pPr marL="57150" lvl="1" indent="-57150" algn="l" defTabSz="444500">
            <a:lnSpc>
              <a:spcPct val="90000"/>
            </a:lnSpc>
            <a:spcBef>
              <a:spcPct val="0"/>
            </a:spcBef>
            <a:spcAft>
              <a:spcPct val="15000"/>
            </a:spcAft>
            <a:buChar char="••"/>
          </a:pPr>
          <a:r>
            <a:rPr lang="en-US" sz="1000" kern="1200" dirty="0">
              <a:hlinkClick xmlns:r="http://schemas.openxmlformats.org/officeDocument/2006/relationships" r:id="rId4"/>
            </a:rPr>
            <a:t>Criteria for the Justification and Prioritization of Proposed Topics</a:t>
          </a:r>
          <a:endParaRPr lang="en-US" sz="1000" kern="1200" dirty="0"/>
        </a:p>
        <a:p>
          <a:pPr marL="57150" lvl="1" indent="-57150" algn="l" defTabSz="444500">
            <a:lnSpc>
              <a:spcPct val="90000"/>
            </a:lnSpc>
            <a:spcBef>
              <a:spcPct val="0"/>
            </a:spcBef>
            <a:spcAft>
              <a:spcPct val="15000"/>
            </a:spcAft>
            <a:buChar char="••"/>
          </a:pPr>
          <a:r>
            <a:rPr lang="en-US" sz="1000" kern="1200" dirty="0">
              <a:hlinkClick xmlns:r="http://schemas.openxmlformats.org/officeDocument/2006/relationships" r:id="rId5"/>
            </a:rPr>
            <a:t>Convention text</a:t>
          </a:r>
          <a:endParaRPr lang="en-US" sz="1000" kern="1200" dirty="0"/>
        </a:p>
        <a:p>
          <a:pPr marL="57150" lvl="1" indent="-57150" algn="l" defTabSz="444500">
            <a:lnSpc>
              <a:spcPct val="90000"/>
            </a:lnSpc>
            <a:spcBef>
              <a:spcPct val="0"/>
            </a:spcBef>
            <a:spcAft>
              <a:spcPct val="15000"/>
            </a:spcAft>
            <a:buChar char="••"/>
          </a:pPr>
          <a:r>
            <a:rPr lang="en-US" sz="1000" kern="1200" dirty="0">
              <a:hlinkClick xmlns:r="http://schemas.openxmlformats.org/officeDocument/2006/relationships" r:id="rId6"/>
            </a:rPr>
            <a:t>Strategic Framework for the IPPC 2020–2030</a:t>
          </a:r>
          <a:endParaRPr lang="en-US" sz="1000" kern="1200" dirty="0"/>
        </a:p>
        <a:p>
          <a:pPr marL="57150" lvl="1" indent="-57150" algn="l" defTabSz="444500">
            <a:lnSpc>
              <a:spcPct val="90000"/>
            </a:lnSpc>
            <a:spcBef>
              <a:spcPct val="0"/>
            </a:spcBef>
            <a:spcAft>
              <a:spcPct val="15000"/>
            </a:spcAft>
            <a:buChar char="••"/>
          </a:pPr>
          <a:r>
            <a:rPr lang="en-US" sz="1000" kern="1200" dirty="0">
              <a:hlinkClick xmlns:r="http://schemas.openxmlformats.org/officeDocument/2006/relationships" r:id="rId7"/>
            </a:rPr>
            <a:t>IPPC Procedure manual for standard setting (2020-2021)</a:t>
          </a:r>
          <a:endParaRPr lang="en-US" sz="1000" kern="1200" dirty="0"/>
        </a:p>
        <a:p>
          <a:pPr marL="57150" lvl="1" indent="-57150" algn="l" defTabSz="444500">
            <a:lnSpc>
              <a:spcPct val="90000"/>
            </a:lnSpc>
            <a:spcBef>
              <a:spcPct val="0"/>
            </a:spcBef>
            <a:spcAft>
              <a:spcPct val="15000"/>
            </a:spcAft>
            <a:buChar char="••"/>
          </a:pPr>
          <a:r>
            <a:rPr lang="en-US" sz="1000" kern="1200" dirty="0">
              <a:hlinkClick xmlns:r="http://schemas.openxmlformats.org/officeDocument/2006/relationships" r:id="rId8"/>
            </a:rPr>
            <a:t>IPPC Procedure manual for implementation and capacity development</a:t>
          </a:r>
          <a:endParaRPr lang="en-US" sz="1000" kern="1200" dirty="0"/>
        </a:p>
        <a:p>
          <a:pPr marL="57150" lvl="1" indent="-57150" algn="l" defTabSz="444500">
            <a:lnSpc>
              <a:spcPct val="90000"/>
            </a:lnSpc>
            <a:spcBef>
              <a:spcPct val="0"/>
            </a:spcBef>
            <a:spcAft>
              <a:spcPct val="15000"/>
            </a:spcAft>
            <a:buChar char="••"/>
          </a:pPr>
          <a:r>
            <a:rPr lang="en-US" sz="1000" kern="1200" dirty="0">
              <a:hlinkClick xmlns:r="http://schemas.openxmlformats.org/officeDocument/2006/relationships" r:id="rId9"/>
            </a:rPr>
            <a:t>List of topics for IPPC standards</a:t>
          </a:r>
          <a:endParaRPr lang="en-US" sz="1000" kern="1200" dirty="0"/>
        </a:p>
        <a:p>
          <a:pPr marL="57150" lvl="1" indent="-57150" algn="l" defTabSz="444500">
            <a:lnSpc>
              <a:spcPct val="90000"/>
            </a:lnSpc>
            <a:spcBef>
              <a:spcPct val="0"/>
            </a:spcBef>
            <a:spcAft>
              <a:spcPct val="15000"/>
            </a:spcAft>
            <a:buChar char="••"/>
          </a:pPr>
          <a:r>
            <a:rPr lang="en-US" sz="1000" kern="1200" dirty="0">
              <a:hlinkClick xmlns:r="http://schemas.openxmlformats.org/officeDocument/2006/relationships" r:id="rId10"/>
            </a:rPr>
            <a:t>List of Implementation and Capacity Development Topics</a:t>
          </a:r>
          <a:endParaRPr lang="en-US" sz="1000" kern="1200" dirty="0"/>
        </a:p>
      </dsp:txBody>
      <dsp:txXfrm>
        <a:off x="0" y="443008"/>
        <a:ext cx="3303686" cy="2331000"/>
      </dsp:txXfrm>
    </dsp:sp>
    <dsp:sp modelId="{D59F15D9-7683-429E-84A8-0793FDE6D5E2}">
      <dsp:nvSpPr>
        <dsp:cNvPr id="0" name=""/>
        <dsp:cNvSpPr/>
      </dsp:nvSpPr>
      <dsp:spPr>
        <a:xfrm>
          <a:off x="165184" y="295408"/>
          <a:ext cx="2312580" cy="2952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410" tIns="0" rIns="87410" bIns="0" numCol="1" spcCol="1270" anchor="ctr" anchorCtr="0">
          <a:noAutofit/>
        </a:bodyPr>
        <a:lstStyle/>
        <a:p>
          <a:pPr lvl="0" algn="l" defTabSz="444500">
            <a:lnSpc>
              <a:spcPct val="90000"/>
            </a:lnSpc>
            <a:spcBef>
              <a:spcPct val="0"/>
            </a:spcBef>
            <a:spcAft>
              <a:spcPct val="35000"/>
            </a:spcAft>
          </a:pPr>
          <a:r>
            <a:rPr lang="es-AR" sz="1000" b="1" i="0" kern="1200" noProof="0" dirty="0" smtClean="0">
              <a:effectLst>
                <a:outerShdw blurRad="38100" dist="38100" dir="2700000" algn="tl">
                  <a:srgbClr val="000000">
                    <a:alpha val="43137"/>
                  </a:srgbClr>
                </a:outerShdw>
              </a:effectLst>
            </a:rPr>
            <a:t>Paginas IPP y FAO</a:t>
          </a:r>
          <a:endParaRPr lang="es-AR" sz="1000" kern="1200" noProof="0" dirty="0">
            <a:effectLst>
              <a:outerShdw blurRad="38100" dist="38100" dir="2700000" algn="tl">
                <a:srgbClr val="000000">
                  <a:alpha val="43137"/>
                </a:srgbClr>
              </a:outerShdw>
            </a:effectLst>
          </a:endParaRPr>
        </a:p>
      </dsp:txBody>
      <dsp:txXfrm>
        <a:off x="179594" y="309818"/>
        <a:ext cx="2283760" cy="26638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4BC593-74AB-4498-90A1-7EC840C834CB}">
      <dsp:nvSpPr>
        <dsp:cNvPr id="0" name=""/>
        <dsp:cNvSpPr/>
      </dsp:nvSpPr>
      <dsp:spPr>
        <a:xfrm>
          <a:off x="536314" y="0"/>
          <a:ext cx="6078231" cy="2903326"/>
        </a:xfrm>
        <a:prstGeom prst="rightArrow">
          <a:avLst/>
        </a:prstGeom>
        <a:solidFill>
          <a:schemeClr val="accent4">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EA955091-717B-4F7C-8CD2-4B050B1AA95E}">
      <dsp:nvSpPr>
        <dsp:cNvPr id="0" name=""/>
        <dsp:cNvSpPr/>
      </dsp:nvSpPr>
      <dsp:spPr>
        <a:xfrm>
          <a:off x="611" y="870997"/>
          <a:ext cx="979402" cy="1161330"/>
        </a:xfrm>
        <a:prstGeom prst="round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es-AR" sz="900" kern="1200" noProof="0" dirty="0" smtClean="0">
              <a:effectLst>
                <a:outerShdw blurRad="38100" dist="38100" dir="2700000" algn="tl">
                  <a:srgbClr val="000000">
                    <a:alpha val="43137"/>
                  </a:srgbClr>
                </a:outerShdw>
              </a:effectLst>
              <a:latin typeface="Gill Sans Nova" panose="020B0602020104020203" pitchFamily="34" charset="0"/>
            </a:rPr>
            <a:t>Llamadas realizadas cada 2 años</a:t>
          </a:r>
          <a:endParaRPr lang="es-AR" sz="900" kern="1200" noProof="0" dirty="0">
            <a:effectLst>
              <a:outerShdw blurRad="38100" dist="38100" dir="2700000" algn="tl">
                <a:srgbClr val="000000">
                  <a:alpha val="43137"/>
                </a:srgbClr>
              </a:outerShdw>
            </a:effectLst>
            <a:latin typeface="Gill Sans Nova" panose="020B0602020104020203" pitchFamily="34" charset="0"/>
          </a:endParaRPr>
        </a:p>
      </dsp:txBody>
      <dsp:txXfrm>
        <a:off x="48421" y="918807"/>
        <a:ext cx="883782" cy="1065710"/>
      </dsp:txXfrm>
    </dsp:sp>
    <dsp:sp modelId="{6F4C3F0C-8026-40F3-A144-6901C6BCAAF1}">
      <dsp:nvSpPr>
        <dsp:cNvPr id="0" name=""/>
        <dsp:cNvSpPr/>
      </dsp:nvSpPr>
      <dsp:spPr>
        <a:xfrm>
          <a:off x="1028983" y="870997"/>
          <a:ext cx="979402" cy="1161330"/>
        </a:xfrm>
        <a:prstGeom prst="roundRect">
          <a:avLst/>
        </a:prstGeom>
        <a:gradFill rotWithShape="0">
          <a:gsLst>
            <a:gs pos="0">
              <a:schemeClr val="accent4">
                <a:hueOff val="592751"/>
                <a:satOff val="-2687"/>
                <a:lumOff val="4281"/>
                <a:alphaOff val="0"/>
                <a:shade val="51000"/>
                <a:satMod val="130000"/>
              </a:schemeClr>
            </a:gs>
            <a:gs pos="80000">
              <a:schemeClr val="accent4">
                <a:hueOff val="592751"/>
                <a:satOff val="-2687"/>
                <a:lumOff val="4281"/>
                <a:alphaOff val="0"/>
                <a:shade val="93000"/>
                <a:satMod val="130000"/>
              </a:schemeClr>
            </a:gs>
            <a:gs pos="100000">
              <a:schemeClr val="accent4">
                <a:hueOff val="592751"/>
                <a:satOff val="-2687"/>
                <a:lumOff val="4281"/>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es-AR" sz="900" kern="1200" noProof="0" dirty="0" err="1" smtClean="0">
              <a:effectLst>
                <a:outerShdw blurRad="38100" dist="38100" dir="2700000" algn="tl">
                  <a:srgbClr val="000000">
                    <a:alpha val="43137"/>
                  </a:srgbClr>
                </a:outerShdw>
              </a:effectLst>
              <a:latin typeface="Gill Sans Nova" panose="020B0602020104020203" pitchFamily="34" charset="0"/>
            </a:rPr>
            <a:t>CPs</a:t>
          </a:r>
          <a:r>
            <a:rPr lang="es-AR" sz="900" kern="1200" noProof="0" dirty="0" smtClean="0">
              <a:effectLst>
                <a:outerShdw blurRad="38100" dist="38100" dir="2700000" algn="tl">
                  <a:srgbClr val="000000">
                    <a:alpha val="43137"/>
                  </a:srgbClr>
                </a:outerShdw>
              </a:effectLst>
              <a:latin typeface="Gill Sans Nova" panose="020B0602020104020203" pitchFamily="34" charset="0"/>
            </a:rPr>
            <a:t> y </a:t>
          </a:r>
          <a:r>
            <a:rPr lang="es-AR" sz="900" kern="1200" noProof="0" dirty="0" err="1" smtClean="0">
              <a:effectLst>
                <a:outerShdw blurRad="38100" dist="38100" dir="2700000" algn="tl">
                  <a:srgbClr val="000000">
                    <a:alpha val="43137"/>
                  </a:srgbClr>
                </a:outerShdw>
              </a:effectLst>
              <a:latin typeface="Gill Sans Nova" panose="020B0602020104020203" pitchFamily="34" charset="0"/>
            </a:rPr>
            <a:t>ORPFs</a:t>
          </a:r>
          <a:r>
            <a:rPr lang="es-AR" sz="900" kern="1200" noProof="0" dirty="0" smtClean="0">
              <a:effectLst>
                <a:outerShdw blurRad="38100" dist="38100" dir="2700000" algn="tl">
                  <a:srgbClr val="000000">
                    <a:alpha val="43137"/>
                  </a:srgbClr>
                </a:outerShdw>
              </a:effectLst>
              <a:latin typeface="Gill Sans Nova" panose="020B0602020104020203" pitchFamily="34" charset="0"/>
            </a:rPr>
            <a:t> son invitados a presentar propuestas a la Secretaría</a:t>
          </a:r>
          <a:endParaRPr lang="es-AR" sz="900" kern="1200" noProof="0" dirty="0">
            <a:effectLst>
              <a:outerShdw blurRad="38100" dist="38100" dir="2700000" algn="tl">
                <a:srgbClr val="000000">
                  <a:alpha val="43137"/>
                </a:srgbClr>
              </a:outerShdw>
            </a:effectLst>
            <a:latin typeface="Gill Sans Nova" panose="020B0602020104020203" pitchFamily="34" charset="0"/>
          </a:endParaRPr>
        </a:p>
      </dsp:txBody>
      <dsp:txXfrm>
        <a:off x="1076793" y="918807"/>
        <a:ext cx="883782" cy="1065710"/>
      </dsp:txXfrm>
    </dsp:sp>
    <dsp:sp modelId="{C3F5F6AF-CFD3-4925-BE8D-96B78101CE50}">
      <dsp:nvSpPr>
        <dsp:cNvPr id="0" name=""/>
        <dsp:cNvSpPr/>
      </dsp:nvSpPr>
      <dsp:spPr>
        <a:xfrm>
          <a:off x="2057356" y="870997"/>
          <a:ext cx="979402" cy="1161330"/>
        </a:xfrm>
        <a:prstGeom prst="roundRect">
          <a:avLst/>
        </a:prstGeom>
        <a:gradFill rotWithShape="0">
          <a:gsLst>
            <a:gs pos="0">
              <a:schemeClr val="accent4">
                <a:hueOff val="1185503"/>
                <a:satOff val="-5375"/>
                <a:lumOff val="8562"/>
                <a:alphaOff val="0"/>
                <a:shade val="51000"/>
                <a:satMod val="130000"/>
              </a:schemeClr>
            </a:gs>
            <a:gs pos="80000">
              <a:schemeClr val="accent4">
                <a:hueOff val="1185503"/>
                <a:satOff val="-5375"/>
                <a:lumOff val="8562"/>
                <a:alphaOff val="0"/>
                <a:shade val="93000"/>
                <a:satMod val="130000"/>
              </a:schemeClr>
            </a:gs>
            <a:gs pos="100000">
              <a:schemeClr val="accent4">
                <a:hueOff val="1185503"/>
                <a:satOff val="-5375"/>
                <a:lumOff val="8562"/>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es-AR" sz="900" kern="1200" noProof="0" dirty="0" smtClean="0">
              <a:effectLst>
                <a:outerShdw blurRad="38100" dist="38100" dir="2700000" algn="tl">
                  <a:srgbClr val="000000">
                    <a:alpha val="43137"/>
                  </a:srgbClr>
                </a:outerShdw>
              </a:effectLst>
              <a:latin typeface="Gill Sans Nova" panose="020B0602020104020203" pitchFamily="34" charset="0"/>
            </a:rPr>
            <a:t>Revisión de propuestas por TFT con aportes del SC y CI </a:t>
          </a:r>
          <a:endParaRPr lang="es-AR" sz="900" kern="1200" noProof="0" dirty="0">
            <a:effectLst>
              <a:outerShdw blurRad="38100" dist="38100" dir="2700000" algn="tl">
                <a:srgbClr val="000000">
                  <a:alpha val="43137"/>
                </a:srgbClr>
              </a:outerShdw>
            </a:effectLst>
            <a:latin typeface="Gill Sans Nova" panose="020B0602020104020203" pitchFamily="34" charset="0"/>
          </a:endParaRPr>
        </a:p>
      </dsp:txBody>
      <dsp:txXfrm>
        <a:off x="2105166" y="918807"/>
        <a:ext cx="883782" cy="1065710"/>
      </dsp:txXfrm>
    </dsp:sp>
    <dsp:sp modelId="{09C635A8-589B-4E46-A3F2-A770BAA2D74A}">
      <dsp:nvSpPr>
        <dsp:cNvPr id="0" name=""/>
        <dsp:cNvSpPr/>
      </dsp:nvSpPr>
      <dsp:spPr>
        <a:xfrm>
          <a:off x="3085729" y="870997"/>
          <a:ext cx="979402" cy="1161330"/>
        </a:xfrm>
        <a:prstGeom prst="roundRect">
          <a:avLst/>
        </a:prstGeom>
        <a:gradFill rotWithShape="0">
          <a:gsLst>
            <a:gs pos="0">
              <a:schemeClr val="accent4">
                <a:hueOff val="1778254"/>
                <a:satOff val="-8062"/>
                <a:lumOff val="12843"/>
                <a:alphaOff val="0"/>
                <a:shade val="51000"/>
                <a:satMod val="130000"/>
              </a:schemeClr>
            </a:gs>
            <a:gs pos="80000">
              <a:schemeClr val="accent4">
                <a:hueOff val="1778254"/>
                <a:satOff val="-8062"/>
                <a:lumOff val="12843"/>
                <a:alphaOff val="0"/>
                <a:shade val="93000"/>
                <a:satMod val="130000"/>
              </a:schemeClr>
            </a:gs>
            <a:gs pos="100000">
              <a:schemeClr val="accent4">
                <a:hueOff val="1778254"/>
                <a:satOff val="-8062"/>
                <a:lumOff val="12843"/>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es-AR" sz="800" kern="1200" noProof="0" dirty="0" smtClean="0">
              <a:effectLst>
                <a:outerShdw blurRad="38100" dist="38100" dir="2700000" algn="tl">
                  <a:srgbClr val="000000">
                    <a:alpha val="43137"/>
                  </a:srgbClr>
                </a:outerShdw>
              </a:effectLst>
              <a:latin typeface="Gill Sans Nova" panose="020B0602020104020203" pitchFamily="34" charset="0"/>
            </a:rPr>
            <a:t>TFT prepara las recomendaciones finales a CPM para su adopción</a:t>
          </a:r>
          <a:endParaRPr lang="es-AR" sz="800" kern="1200" noProof="0" dirty="0">
            <a:effectLst>
              <a:outerShdw blurRad="38100" dist="38100" dir="2700000" algn="tl">
                <a:srgbClr val="000000">
                  <a:alpha val="43137"/>
                </a:srgbClr>
              </a:outerShdw>
            </a:effectLst>
            <a:latin typeface="Gill Sans Nova" panose="020B0602020104020203" pitchFamily="34" charset="0"/>
          </a:endParaRPr>
        </a:p>
      </dsp:txBody>
      <dsp:txXfrm>
        <a:off x="3133539" y="918807"/>
        <a:ext cx="883782" cy="1065710"/>
      </dsp:txXfrm>
    </dsp:sp>
    <dsp:sp modelId="{409BA7E6-2EE4-4434-B44D-73C4C0DB60A8}">
      <dsp:nvSpPr>
        <dsp:cNvPr id="0" name=""/>
        <dsp:cNvSpPr/>
      </dsp:nvSpPr>
      <dsp:spPr>
        <a:xfrm>
          <a:off x="4114101" y="870997"/>
          <a:ext cx="979402" cy="1161330"/>
        </a:xfrm>
        <a:prstGeom prst="roundRect">
          <a:avLst/>
        </a:prstGeom>
        <a:gradFill rotWithShape="0">
          <a:gsLst>
            <a:gs pos="0">
              <a:schemeClr val="accent4">
                <a:hueOff val="2371005"/>
                <a:satOff val="-10749"/>
                <a:lumOff val="17124"/>
                <a:alphaOff val="0"/>
                <a:shade val="51000"/>
                <a:satMod val="130000"/>
              </a:schemeClr>
            </a:gs>
            <a:gs pos="80000">
              <a:schemeClr val="accent4">
                <a:hueOff val="2371005"/>
                <a:satOff val="-10749"/>
                <a:lumOff val="17124"/>
                <a:alphaOff val="0"/>
                <a:shade val="93000"/>
                <a:satMod val="130000"/>
              </a:schemeClr>
            </a:gs>
            <a:gs pos="100000">
              <a:schemeClr val="accent4">
                <a:hueOff val="2371005"/>
                <a:satOff val="-10749"/>
                <a:lumOff val="17124"/>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es-AR" sz="900" kern="1200" noProof="0" dirty="0" smtClean="0">
              <a:effectLst>
                <a:outerShdw blurRad="38100" dist="38100" dir="2700000" algn="tl">
                  <a:srgbClr val="000000">
                    <a:alpha val="43137"/>
                  </a:srgbClr>
                </a:outerShdw>
              </a:effectLst>
              <a:latin typeface="Gill Sans Nova" panose="020B0602020104020203" pitchFamily="34" charset="0"/>
            </a:rPr>
            <a:t>CPM adopta los temas y los agrega a la LOT</a:t>
          </a:r>
          <a:endParaRPr lang="es-AR" sz="900" kern="1200" noProof="0" dirty="0">
            <a:effectLst>
              <a:outerShdw blurRad="38100" dist="38100" dir="2700000" algn="tl">
                <a:srgbClr val="000000">
                  <a:alpha val="43137"/>
                </a:srgbClr>
              </a:outerShdw>
            </a:effectLst>
            <a:latin typeface="Gill Sans Nova" panose="020B0602020104020203" pitchFamily="34" charset="0"/>
          </a:endParaRPr>
        </a:p>
      </dsp:txBody>
      <dsp:txXfrm>
        <a:off x="4161911" y="918807"/>
        <a:ext cx="883782" cy="1065710"/>
      </dsp:txXfrm>
    </dsp:sp>
    <dsp:sp modelId="{9A9862C0-1805-48A1-93A8-76C4A7F70B13}">
      <dsp:nvSpPr>
        <dsp:cNvPr id="0" name=""/>
        <dsp:cNvSpPr/>
      </dsp:nvSpPr>
      <dsp:spPr>
        <a:xfrm>
          <a:off x="5142474" y="870997"/>
          <a:ext cx="979402" cy="1161330"/>
        </a:xfrm>
        <a:prstGeom prst="roundRect">
          <a:avLst/>
        </a:prstGeom>
        <a:gradFill rotWithShape="0">
          <a:gsLst>
            <a:gs pos="0">
              <a:schemeClr val="accent4">
                <a:hueOff val="2963757"/>
                <a:satOff val="-13437"/>
                <a:lumOff val="21405"/>
                <a:alphaOff val="0"/>
                <a:shade val="51000"/>
                <a:satMod val="130000"/>
              </a:schemeClr>
            </a:gs>
            <a:gs pos="80000">
              <a:schemeClr val="accent4">
                <a:hueOff val="2963757"/>
                <a:satOff val="-13437"/>
                <a:lumOff val="21405"/>
                <a:alphaOff val="0"/>
                <a:shade val="93000"/>
                <a:satMod val="130000"/>
              </a:schemeClr>
            </a:gs>
            <a:gs pos="100000">
              <a:schemeClr val="accent4">
                <a:hueOff val="2963757"/>
                <a:satOff val="-13437"/>
                <a:lumOff val="21405"/>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266700">
            <a:lnSpc>
              <a:spcPct val="90000"/>
            </a:lnSpc>
            <a:spcBef>
              <a:spcPct val="0"/>
            </a:spcBef>
            <a:spcAft>
              <a:spcPct val="35000"/>
            </a:spcAft>
          </a:pPr>
          <a:r>
            <a:rPr lang="es-AR" sz="600" kern="1200" noProof="0" dirty="0" smtClean="0">
              <a:effectLst>
                <a:outerShdw blurRad="38100" dist="38100" dir="2700000" algn="tl">
                  <a:srgbClr val="000000">
                    <a:alpha val="43137"/>
                  </a:srgbClr>
                </a:outerShdw>
              </a:effectLst>
              <a:latin typeface="Gill Sans Nova" panose="020B0602020104020203" pitchFamily="34" charset="0"/>
            </a:rPr>
            <a:t>Temas pasan por:</a:t>
          </a:r>
        </a:p>
        <a:p>
          <a:pPr lvl="0" algn="ctr" defTabSz="266700">
            <a:lnSpc>
              <a:spcPct val="90000"/>
            </a:lnSpc>
            <a:spcBef>
              <a:spcPct val="0"/>
            </a:spcBef>
            <a:spcAft>
              <a:spcPct val="35000"/>
            </a:spcAft>
          </a:pPr>
          <a:r>
            <a:rPr lang="es-AR" sz="600" kern="1200" noProof="0" dirty="0" smtClean="0">
              <a:effectLst>
                <a:outerShdw blurRad="38100" dist="38100" dir="2700000" algn="tl">
                  <a:srgbClr val="000000">
                    <a:alpha val="43137"/>
                  </a:srgbClr>
                </a:outerShdw>
              </a:effectLst>
              <a:latin typeface="Gill Sans Nova" panose="020B0602020104020203" pitchFamily="34" charset="0"/>
            </a:rPr>
            <a:t>Normas – Proceso de Establecimiento de Normas  </a:t>
          </a:r>
        </a:p>
        <a:p>
          <a:pPr lvl="0" algn="ctr" defTabSz="266700">
            <a:lnSpc>
              <a:spcPct val="90000"/>
            </a:lnSpc>
            <a:spcBef>
              <a:spcPct val="0"/>
            </a:spcBef>
            <a:spcAft>
              <a:spcPct val="35000"/>
            </a:spcAft>
          </a:pPr>
          <a:r>
            <a:rPr lang="es-AR" sz="600" kern="1200" noProof="0" dirty="0" smtClean="0">
              <a:effectLst>
                <a:outerShdw blurRad="38100" dist="38100" dir="2700000" algn="tl">
                  <a:srgbClr val="000000">
                    <a:alpha val="43137"/>
                  </a:srgbClr>
                </a:outerShdw>
              </a:effectLst>
              <a:latin typeface="Gill Sans Nova" panose="020B0602020104020203" pitchFamily="34" charset="0"/>
            </a:rPr>
            <a:t>Materiales de Implementación – Procesos de desarrollo de guías y materiales de capacitación</a:t>
          </a:r>
          <a:endParaRPr lang="es-AR" sz="600" kern="1200" noProof="0" dirty="0">
            <a:effectLst>
              <a:outerShdw blurRad="38100" dist="38100" dir="2700000" algn="tl">
                <a:srgbClr val="000000">
                  <a:alpha val="43137"/>
                </a:srgbClr>
              </a:outerShdw>
            </a:effectLst>
            <a:latin typeface="Gill Sans Nova" panose="020B0602020104020203" pitchFamily="34" charset="0"/>
          </a:endParaRPr>
        </a:p>
      </dsp:txBody>
      <dsp:txXfrm>
        <a:off x="5190284" y="918807"/>
        <a:ext cx="883782" cy="1065710"/>
      </dsp:txXfrm>
    </dsp:sp>
    <dsp:sp modelId="{21B8108F-7DD8-4DDB-A7FA-A4BC61EC7DFD}">
      <dsp:nvSpPr>
        <dsp:cNvPr id="0" name=""/>
        <dsp:cNvSpPr/>
      </dsp:nvSpPr>
      <dsp:spPr>
        <a:xfrm>
          <a:off x="6170847" y="870997"/>
          <a:ext cx="979402" cy="1161330"/>
        </a:xfrm>
        <a:prstGeom prst="roundRect">
          <a:avLst/>
        </a:prstGeom>
        <a:gradFill rotWithShape="0">
          <a:gsLst>
            <a:gs pos="0">
              <a:schemeClr val="accent4">
                <a:hueOff val="3556508"/>
                <a:satOff val="-16124"/>
                <a:lumOff val="25686"/>
                <a:alphaOff val="0"/>
                <a:shade val="51000"/>
                <a:satMod val="130000"/>
              </a:schemeClr>
            </a:gs>
            <a:gs pos="80000">
              <a:schemeClr val="accent4">
                <a:hueOff val="3556508"/>
                <a:satOff val="-16124"/>
                <a:lumOff val="25686"/>
                <a:alphaOff val="0"/>
                <a:shade val="93000"/>
                <a:satMod val="130000"/>
              </a:schemeClr>
            </a:gs>
            <a:gs pos="100000">
              <a:schemeClr val="accent4">
                <a:hueOff val="3556508"/>
                <a:satOff val="-16124"/>
                <a:lumOff val="25686"/>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es-AR" sz="900" kern="1200" noProof="0" dirty="0" smtClean="0">
              <a:effectLst>
                <a:outerShdw blurRad="38100" dist="38100" dir="2700000" algn="tl">
                  <a:srgbClr val="000000">
                    <a:alpha val="43137"/>
                  </a:srgbClr>
                </a:outerShdw>
              </a:effectLst>
              <a:latin typeface="Gill Sans Nova" panose="020B0602020104020203" pitchFamily="34" charset="0"/>
            </a:rPr>
            <a:t>Normas son adoptadas por CPM (</a:t>
          </a:r>
          <a:r>
            <a:rPr lang="es-AR" sz="900" kern="1200" noProof="0" dirty="0" err="1" smtClean="0">
              <a:effectLst>
                <a:outerShdw blurRad="38100" dist="38100" dir="2700000" algn="tl">
                  <a:srgbClr val="000000">
                    <a:alpha val="43137"/>
                  </a:srgbClr>
                </a:outerShdw>
              </a:effectLst>
              <a:latin typeface="Gill Sans Nova" panose="020B0602020104020203" pitchFamily="34" charset="0"/>
            </a:rPr>
            <a:t>DPs</a:t>
          </a:r>
          <a:r>
            <a:rPr lang="es-AR" sz="900" kern="1200" noProof="0" dirty="0" smtClean="0">
              <a:effectLst>
                <a:outerShdw blurRad="38100" dist="38100" dir="2700000" algn="tl">
                  <a:srgbClr val="000000">
                    <a:alpha val="43137"/>
                  </a:srgbClr>
                </a:outerShdw>
              </a:effectLst>
              <a:latin typeface="Gill Sans Nova" panose="020B0602020104020203" pitchFamily="34" charset="0"/>
            </a:rPr>
            <a:t> por SC)</a:t>
          </a:r>
        </a:p>
        <a:p>
          <a:pPr lvl="0" algn="ctr" defTabSz="400050">
            <a:lnSpc>
              <a:spcPct val="90000"/>
            </a:lnSpc>
            <a:spcBef>
              <a:spcPct val="0"/>
            </a:spcBef>
            <a:spcAft>
              <a:spcPct val="35000"/>
            </a:spcAft>
          </a:pPr>
          <a:r>
            <a:rPr lang="es-AR" sz="900" kern="1200" noProof="0" dirty="0" smtClean="0">
              <a:effectLst>
                <a:outerShdw blurRad="38100" dist="38100" dir="2700000" algn="tl">
                  <a:srgbClr val="000000">
                    <a:alpha val="43137"/>
                  </a:srgbClr>
                </a:outerShdw>
              </a:effectLst>
              <a:latin typeface="Gill Sans Nova" panose="020B0602020104020203" pitchFamily="34" charset="0"/>
            </a:rPr>
            <a:t>Publicación de materiales de implementación </a:t>
          </a:r>
          <a:endParaRPr lang="es-AR" sz="900" kern="1200" noProof="0" dirty="0">
            <a:effectLst>
              <a:outerShdw blurRad="38100" dist="38100" dir="2700000" algn="tl">
                <a:srgbClr val="000000">
                  <a:alpha val="43137"/>
                </a:srgbClr>
              </a:outerShdw>
            </a:effectLst>
            <a:latin typeface="Gill Sans Nova" panose="020B0602020104020203" pitchFamily="34" charset="0"/>
          </a:endParaRPr>
        </a:p>
      </dsp:txBody>
      <dsp:txXfrm>
        <a:off x="6218657" y="918807"/>
        <a:ext cx="883782" cy="106571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F56AFB-72BD-4828-B03A-AA14B356E903}">
      <dsp:nvSpPr>
        <dsp:cNvPr id="0" name=""/>
        <dsp:cNvSpPr/>
      </dsp:nvSpPr>
      <dsp:spPr>
        <a:xfrm>
          <a:off x="0" y="233333"/>
          <a:ext cx="4109582" cy="595350"/>
        </a:xfrm>
        <a:prstGeom prst="rect">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18949" tIns="145796" rIns="318949" bIns="49784" numCol="1" spcCol="1270" anchor="t" anchorCtr="0">
          <a:noAutofit/>
        </a:bodyPr>
        <a:lstStyle/>
        <a:p>
          <a:pPr marL="57150" lvl="1" indent="-57150" algn="l" defTabSz="311150">
            <a:lnSpc>
              <a:spcPct val="90000"/>
            </a:lnSpc>
            <a:spcBef>
              <a:spcPct val="0"/>
            </a:spcBef>
            <a:spcAft>
              <a:spcPct val="15000"/>
            </a:spcAft>
            <a:buChar char="••"/>
          </a:pPr>
          <a:r>
            <a:rPr lang="es-AR" sz="700" b="1" kern="1200" noProof="0" dirty="0" smtClean="0">
              <a:solidFill>
                <a:srgbClr val="C00000"/>
              </a:solidFill>
              <a:latin typeface="Gill Sans Nova" panose="020B0602020104020203" pitchFamily="34" charset="0"/>
            </a:rPr>
            <a:t>2021 Convocatoria de Temas abierta 4 Mayo – 15 Septiembre 2021</a:t>
          </a:r>
          <a:endParaRPr lang="es-AR" sz="700" b="1" kern="1200" noProof="0" dirty="0">
            <a:solidFill>
              <a:srgbClr val="C00000"/>
            </a:solidFill>
            <a:latin typeface="Gill Sans Nova" panose="020B0602020104020203" pitchFamily="34" charset="0"/>
          </a:endParaRPr>
        </a:p>
        <a:p>
          <a:pPr marL="57150" lvl="1" indent="-57150" algn="l" defTabSz="311150">
            <a:lnSpc>
              <a:spcPct val="90000"/>
            </a:lnSpc>
            <a:spcBef>
              <a:spcPct val="0"/>
            </a:spcBef>
            <a:spcAft>
              <a:spcPct val="15000"/>
            </a:spcAft>
            <a:buChar char="••"/>
          </a:pPr>
          <a:r>
            <a:rPr lang="es-AR" sz="700" kern="1200" noProof="0" dirty="0" smtClean="0">
              <a:latin typeface="Gill Sans Nova" panose="020B0602020104020203" pitchFamily="34" charset="0"/>
            </a:rPr>
            <a:t>Temas de convocatorias previas no se agregaron al programa de trabajo. </a:t>
          </a:r>
          <a:r>
            <a:rPr lang="es-AR" sz="700" b="1" kern="1200" noProof="0" dirty="0" smtClean="0">
              <a:solidFill>
                <a:srgbClr val="C00000"/>
              </a:solidFill>
              <a:latin typeface="Gill Sans Nova" panose="020B0602020104020203" pitchFamily="34" charset="0"/>
            </a:rPr>
            <a:t>No se considerarán si no se presentan de nuevo en 2021</a:t>
          </a:r>
          <a:endParaRPr lang="es-AR" sz="700" b="1" kern="1200" noProof="0" dirty="0">
            <a:solidFill>
              <a:srgbClr val="C00000"/>
            </a:solidFill>
            <a:latin typeface="Gill Sans Nova" panose="020B0602020104020203" pitchFamily="34" charset="0"/>
          </a:endParaRPr>
        </a:p>
      </dsp:txBody>
      <dsp:txXfrm>
        <a:off x="0" y="233333"/>
        <a:ext cx="4109582" cy="595350"/>
      </dsp:txXfrm>
    </dsp:sp>
    <dsp:sp modelId="{265A7A84-C99C-4869-8C8D-8CAA71EE93D5}">
      <dsp:nvSpPr>
        <dsp:cNvPr id="0" name=""/>
        <dsp:cNvSpPr/>
      </dsp:nvSpPr>
      <dsp:spPr>
        <a:xfrm>
          <a:off x="1027395" y="130013"/>
          <a:ext cx="2876707" cy="206640"/>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8733" tIns="0" rIns="108733" bIns="0" numCol="1" spcCol="1270" anchor="ctr" anchorCtr="0">
          <a:noAutofit/>
        </a:bodyPr>
        <a:lstStyle/>
        <a:p>
          <a:pPr lvl="0" algn="r" defTabSz="311150">
            <a:lnSpc>
              <a:spcPct val="90000"/>
            </a:lnSpc>
            <a:spcBef>
              <a:spcPct val="0"/>
            </a:spcBef>
            <a:spcAft>
              <a:spcPct val="35000"/>
            </a:spcAft>
          </a:pPr>
          <a:r>
            <a:rPr lang="en-US" sz="700" b="1" kern="1200" dirty="0">
              <a:effectLst>
                <a:outerShdw blurRad="38100" dist="38100" dir="2700000" algn="tl">
                  <a:srgbClr val="000000">
                    <a:alpha val="43137"/>
                  </a:srgbClr>
                </a:outerShdw>
              </a:effectLst>
              <a:latin typeface="Gill Sans Nova" panose="020B0602020104020203" pitchFamily="34" charset="0"/>
            </a:rPr>
            <a:t>NOTE 1</a:t>
          </a:r>
        </a:p>
      </dsp:txBody>
      <dsp:txXfrm>
        <a:off x="1037482" y="140100"/>
        <a:ext cx="2856533" cy="186466"/>
      </dsp:txXfrm>
    </dsp:sp>
    <dsp:sp modelId="{ED1313A4-6B67-4199-962C-8027E517CC6D}">
      <dsp:nvSpPr>
        <dsp:cNvPr id="0" name=""/>
        <dsp:cNvSpPr/>
      </dsp:nvSpPr>
      <dsp:spPr>
        <a:xfrm>
          <a:off x="0" y="969804"/>
          <a:ext cx="4109582" cy="452024"/>
        </a:xfrm>
        <a:prstGeom prst="rect">
          <a:avLst/>
        </a:prstGeom>
        <a:solidFill>
          <a:schemeClr val="lt1">
            <a:alpha val="90000"/>
            <a:hueOff val="0"/>
            <a:satOff val="0"/>
            <a:lumOff val="0"/>
            <a:alphaOff val="0"/>
          </a:schemeClr>
        </a:solidFill>
        <a:ln w="25400" cap="flat" cmpd="sng" algn="ctr">
          <a:solidFill>
            <a:schemeClr val="accent5">
              <a:hueOff val="-9808549"/>
              <a:satOff val="43567"/>
              <a:lumOff val="196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18949" tIns="145796" rIns="318949" bIns="49784" numCol="1" spcCol="1270" anchor="t" anchorCtr="0">
          <a:noAutofit/>
        </a:bodyPr>
        <a:lstStyle/>
        <a:p>
          <a:pPr marL="57150" lvl="1" indent="-57150" algn="l" defTabSz="311150">
            <a:lnSpc>
              <a:spcPct val="90000"/>
            </a:lnSpc>
            <a:spcBef>
              <a:spcPct val="0"/>
            </a:spcBef>
            <a:spcAft>
              <a:spcPct val="15000"/>
            </a:spcAft>
            <a:buChar char="••"/>
          </a:pPr>
          <a:r>
            <a:rPr lang="es-AR" sz="700" kern="1200" noProof="0" dirty="0" smtClean="0">
              <a:latin typeface="Gill Sans Nova" panose="020B0602020104020203" pitchFamily="34" charset="0"/>
            </a:rPr>
            <a:t>Propuestas para PT (como anexos a NIMF 28: PT para plagas reglamentadas) </a:t>
          </a:r>
          <a:r>
            <a:rPr lang="es-AR" sz="700" b="1" kern="1200" noProof="0" dirty="0" smtClean="0">
              <a:solidFill>
                <a:srgbClr val="C00000"/>
              </a:solidFill>
              <a:latin typeface="Gill Sans Nova" panose="020B0602020104020203" pitchFamily="34" charset="0"/>
            </a:rPr>
            <a:t>son solicitados separadamente</a:t>
          </a:r>
          <a:r>
            <a:rPr lang="es-AR" sz="700" kern="1200" noProof="0" dirty="0" smtClean="0">
              <a:latin typeface="Gill Sans Nova" panose="020B0602020104020203" pitchFamily="34" charset="0"/>
            </a:rPr>
            <a:t> en una </a:t>
          </a:r>
          <a:r>
            <a:rPr lang="es-AR" sz="700" kern="1200" noProof="0" dirty="0" smtClean="0">
              <a:latin typeface="Gill Sans Nova" panose="020B0602020104020203" pitchFamily="34" charset="0"/>
              <a:hlinkClick xmlns:r="http://schemas.openxmlformats.org/officeDocument/2006/relationships" r:id="rId1"/>
            </a:rPr>
            <a:t>convocatoria para tratamientos</a:t>
          </a:r>
          <a:endParaRPr lang="es-AR" sz="700" kern="1200" noProof="0" dirty="0">
            <a:latin typeface="Gill Sans Nova" panose="020B0602020104020203" pitchFamily="34" charset="0"/>
          </a:endParaRPr>
        </a:p>
      </dsp:txBody>
      <dsp:txXfrm>
        <a:off x="0" y="969804"/>
        <a:ext cx="4109582" cy="452024"/>
      </dsp:txXfrm>
    </dsp:sp>
    <dsp:sp modelId="{474C7CDF-EC3F-47FA-8144-D0206A2EBCBB}">
      <dsp:nvSpPr>
        <dsp:cNvPr id="0" name=""/>
        <dsp:cNvSpPr/>
      </dsp:nvSpPr>
      <dsp:spPr>
        <a:xfrm>
          <a:off x="1027395" y="866484"/>
          <a:ext cx="2876707" cy="206640"/>
        </a:xfrm>
        <a:prstGeom prst="roundRect">
          <a:avLst/>
        </a:prstGeom>
        <a:solidFill>
          <a:schemeClr val="accent5">
            <a:hueOff val="-9808549"/>
            <a:satOff val="43567"/>
            <a:lumOff val="196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8733" tIns="0" rIns="108733" bIns="0" numCol="1" spcCol="1270" anchor="ctr" anchorCtr="0">
          <a:noAutofit/>
        </a:bodyPr>
        <a:lstStyle/>
        <a:p>
          <a:pPr lvl="0" algn="r" defTabSz="311150">
            <a:lnSpc>
              <a:spcPct val="90000"/>
            </a:lnSpc>
            <a:spcBef>
              <a:spcPct val="0"/>
            </a:spcBef>
            <a:spcAft>
              <a:spcPct val="35000"/>
            </a:spcAft>
          </a:pPr>
          <a:r>
            <a:rPr lang="en-US" sz="700" b="1" kern="1200" dirty="0">
              <a:effectLst>
                <a:outerShdw blurRad="38100" dist="38100" dir="2700000" algn="tl">
                  <a:srgbClr val="000000">
                    <a:alpha val="43137"/>
                  </a:srgbClr>
                </a:outerShdw>
              </a:effectLst>
              <a:latin typeface="Gill Sans Nova" panose="020B0602020104020203" pitchFamily="34" charset="0"/>
            </a:rPr>
            <a:t>NOTE 2</a:t>
          </a:r>
        </a:p>
      </dsp:txBody>
      <dsp:txXfrm>
        <a:off x="1037482" y="876571"/>
        <a:ext cx="2856533" cy="18646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F8C2AD-C812-40F8-9C2E-5271721ED9B9}">
      <dsp:nvSpPr>
        <dsp:cNvPr id="0" name=""/>
        <dsp:cNvSpPr/>
      </dsp:nvSpPr>
      <dsp:spPr>
        <a:xfrm>
          <a:off x="0" y="169648"/>
          <a:ext cx="4109582" cy="496125"/>
        </a:xfrm>
        <a:prstGeom prst="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18949" tIns="187452" rIns="318949" bIns="64008" numCol="1" spcCol="1270" anchor="t" anchorCtr="0">
          <a:noAutofit/>
        </a:bodyPr>
        <a:lstStyle/>
        <a:p>
          <a:pPr marL="57150" lvl="1" indent="-57150" algn="l" defTabSz="400050">
            <a:lnSpc>
              <a:spcPct val="90000"/>
            </a:lnSpc>
            <a:spcBef>
              <a:spcPct val="0"/>
            </a:spcBef>
            <a:spcAft>
              <a:spcPct val="15000"/>
            </a:spcAft>
            <a:buChar char="••"/>
          </a:pPr>
          <a:r>
            <a:rPr lang="es-AR" sz="900" kern="1200" noProof="0" dirty="0" smtClean="0">
              <a:latin typeface="Gill Sans Nova" panose="020B0602020104020203" pitchFamily="34" charset="0"/>
            </a:rPr>
            <a:t>Combinación de convocatoria de temas para Normas y Recursos de implementación realizada en 2018</a:t>
          </a:r>
          <a:endParaRPr lang="es-AR" sz="900" kern="1200" noProof="0" dirty="0">
            <a:latin typeface="Gill Sans Nova" panose="020B0602020104020203" pitchFamily="34" charset="0"/>
          </a:endParaRPr>
        </a:p>
      </dsp:txBody>
      <dsp:txXfrm>
        <a:off x="0" y="169648"/>
        <a:ext cx="4109582" cy="496125"/>
      </dsp:txXfrm>
    </dsp:sp>
    <dsp:sp modelId="{9080674C-BB5B-4DFD-9C31-017173DE039D}">
      <dsp:nvSpPr>
        <dsp:cNvPr id="0" name=""/>
        <dsp:cNvSpPr/>
      </dsp:nvSpPr>
      <dsp:spPr>
        <a:xfrm>
          <a:off x="205479" y="36808"/>
          <a:ext cx="2876707" cy="26568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8733" tIns="0" rIns="108733" bIns="0" numCol="1" spcCol="1270" anchor="ctr" anchorCtr="0">
          <a:noAutofit/>
        </a:bodyPr>
        <a:lstStyle/>
        <a:p>
          <a:pPr lvl="0" algn="l" defTabSz="400050">
            <a:lnSpc>
              <a:spcPct val="90000"/>
            </a:lnSpc>
            <a:spcBef>
              <a:spcPct val="0"/>
            </a:spcBef>
            <a:spcAft>
              <a:spcPct val="35000"/>
            </a:spcAft>
          </a:pPr>
          <a:r>
            <a:rPr lang="en-US" sz="900" b="1" kern="1200" dirty="0">
              <a:effectLst>
                <a:outerShdw blurRad="38100" dist="38100" dir="2700000" algn="tl">
                  <a:srgbClr val="000000">
                    <a:alpha val="43137"/>
                  </a:srgbClr>
                </a:outerShdw>
              </a:effectLst>
              <a:latin typeface="Gill Sans Nova" panose="020B0602020104020203" pitchFamily="34" charset="0"/>
            </a:rPr>
            <a:t>CPM-13</a:t>
          </a:r>
        </a:p>
      </dsp:txBody>
      <dsp:txXfrm>
        <a:off x="218448" y="49777"/>
        <a:ext cx="2850769" cy="239742"/>
      </dsp:txXfrm>
    </dsp:sp>
    <dsp:sp modelId="{E6BEC1E4-08D3-402E-9644-2E22D2C9E5CB}">
      <dsp:nvSpPr>
        <dsp:cNvPr id="0" name=""/>
        <dsp:cNvSpPr/>
      </dsp:nvSpPr>
      <dsp:spPr>
        <a:xfrm>
          <a:off x="0" y="847213"/>
          <a:ext cx="4109582" cy="496125"/>
        </a:xfrm>
        <a:prstGeom prst="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18949" tIns="187452" rIns="318949" bIns="64008" numCol="1" spcCol="1270" anchor="t" anchorCtr="0">
          <a:noAutofit/>
        </a:bodyPr>
        <a:lstStyle/>
        <a:p>
          <a:pPr marL="57150" lvl="1" indent="-57150" algn="l" defTabSz="400050">
            <a:lnSpc>
              <a:spcPct val="90000"/>
            </a:lnSpc>
            <a:spcBef>
              <a:spcPct val="0"/>
            </a:spcBef>
            <a:spcAft>
              <a:spcPct val="15000"/>
            </a:spcAft>
            <a:buChar char="••"/>
          </a:pPr>
          <a:r>
            <a:rPr lang="es-AR" sz="900" kern="1200" noProof="0" dirty="0" smtClean="0">
              <a:latin typeface="Gill Sans Nova" panose="020B0602020104020203" pitchFamily="34" charset="0"/>
            </a:rPr>
            <a:t>2021 Convocatoria de Temas ajustada para capitalizar en nuevas ideas de las actividades del IYPH 2020</a:t>
          </a:r>
          <a:endParaRPr lang="es-AR" sz="900" kern="1200" noProof="0" dirty="0">
            <a:latin typeface="Gill Sans Nova" panose="020B0602020104020203" pitchFamily="34" charset="0"/>
          </a:endParaRPr>
        </a:p>
      </dsp:txBody>
      <dsp:txXfrm>
        <a:off x="0" y="847213"/>
        <a:ext cx="4109582" cy="496125"/>
      </dsp:txXfrm>
    </dsp:sp>
    <dsp:sp modelId="{5BB0F52E-5D09-48BA-B975-59A9F320473E}">
      <dsp:nvSpPr>
        <dsp:cNvPr id="0" name=""/>
        <dsp:cNvSpPr/>
      </dsp:nvSpPr>
      <dsp:spPr>
        <a:xfrm>
          <a:off x="205479" y="714373"/>
          <a:ext cx="2876707" cy="265680"/>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8733" tIns="0" rIns="108733" bIns="0" numCol="1" spcCol="1270" anchor="ctr" anchorCtr="0">
          <a:noAutofit/>
        </a:bodyPr>
        <a:lstStyle/>
        <a:p>
          <a:pPr lvl="0" algn="l" defTabSz="400050">
            <a:lnSpc>
              <a:spcPct val="90000"/>
            </a:lnSpc>
            <a:spcBef>
              <a:spcPct val="0"/>
            </a:spcBef>
            <a:spcAft>
              <a:spcPct val="35000"/>
            </a:spcAft>
          </a:pPr>
          <a:r>
            <a:rPr lang="es-AR" sz="900" b="1" kern="1200" noProof="0" dirty="0" smtClean="0">
              <a:effectLst>
                <a:outerShdw blurRad="38100" dist="38100" dir="2700000" algn="tl">
                  <a:srgbClr val="000000">
                    <a:alpha val="43137"/>
                  </a:srgbClr>
                </a:outerShdw>
              </a:effectLst>
              <a:latin typeface="Gill Sans Nova" panose="020B0602020104020203" pitchFamily="34" charset="0"/>
            </a:rPr>
            <a:t>CPM-14</a:t>
          </a:r>
          <a:endParaRPr lang="es-AR" sz="900" b="1" kern="1200" noProof="0" dirty="0">
            <a:effectLst>
              <a:outerShdw blurRad="38100" dist="38100" dir="2700000" algn="tl">
                <a:srgbClr val="000000">
                  <a:alpha val="43137"/>
                </a:srgbClr>
              </a:outerShdw>
            </a:effectLst>
            <a:latin typeface="Gill Sans Nova" panose="020B0602020104020203" pitchFamily="34" charset="0"/>
          </a:endParaRPr>
        </a:p>
      </dsp:txBody>
      <dsp:txXfrm>
        <a:off x="218448" y="727342"/>
        <a:ext cx="2850769" cy="23974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9BB5D6-8178-48DF-8815-0814D59E7F57}">
      <dsp:nvSpPr>
        <dsp:cNvPr id="0" name=""/>
        <dsp:cNvSpPr/>
      </dsp:nvSpPr>
      <dsp:spPr>
        <a:xfrm>
          <a:off x="0" y="0"/>
          <a:ext cx="261610" cy="261610"/>
        </a:xfrm>
        <a:prstGeom prst="pie">
          <a:avLst>
            <a:gd name="adj1" fmla="val 5400000"/>
            <a:gd name="adj2" fmla="val 162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760FC40-CCE4-4D41-B392-4DE92831C62A}">
      <dsp:nvSpPr>
        <dsp:cNvPr id="0" name=""/>
        <dsp:cNvSpPr/>
      </dsp:nvSpPr>
      <dsp:spPr>
        <a:xfrm>
          <a:off x="130805" y="0"/>
          <a:ext cx="6588286" cy="26161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s-AR" sz="1200" b="0" i="0" kern="1200" baseline="0" noProof="0" dirty="0" smtClean="0">
              <a:latin typeface="Gill Sans Nova" panose="020B0602020104020203" pitchFamily="34" charset="0"/>
            </a:rPr>
            <a:t>36 propuestas recibidas de 10 CP y 4 ORPF y </a:t>
          </a:r>
          <a:r>
            <a:rPr lang="es-AR" sz="1200" b="1" i="0" kern="1200" baseline="0" noProof="0" dirty="0" smtClean="0">
              <a:latin typeface="Gill Sans Nova" panose="020B0602020104020203" pitchFamily="34" charset="0"/>
            </a:rPr>
            <a:t>26 temas adoptados por CPM-14 (2019)</a:t>
          </a:r>
          <a:endParaRPr lang="es-AR" sz="1200" kern="1200" noProof="0" dirty="0">
            <a:latin typeface="Gill Sans Nova" panose="020B0602020104020203" pitchFamily="34" charset="0"/>
          </a:endParaRPr>
        </a:p>
      </dsp:txBody>
      <dsp:txXfrm>
        <a:off x="130805" y="0"/>
        <a:ext cx="6588286" cy="26161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7D290C-6E93-4B7E-A4C9-E4E6E82E988A}">
      <dsp:nvSpPr>
        <dsp:cNvPr id="0" name=""/>
        <dsp:cNvSpPr/>
      </dsp:nvSpPr>
      <dsp:spPr>
        <a:xfrm>
          <a:off x="2099" y="52501"/>
          <a:ext cx="2047223" cy="395251"/>
        </a:xfrm>
        <a:prstGeom prst="rect">
          <a:avLst/>
        </a:prstGeom>
        <a:solidFill>
          <a:srgbClr val="1C804B"/>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44704" rIns="78232" bIns="44704" numCol="1" spcCol="1270" anchor="ctr" anchorCtr="0">
          <a:noAutofit/>
        </a:bodyPr>
        <a:lstStyle/>
        <a:p>
          <a:pPr lvl="0" algn="ctr" defTabSz="488950">
            <a:lnSpc>
              <a:spcPct val="90000"/>
            </a:lnSpc>
            <a:spcBef>
              <a:spcPct val="0"/>
            </a:spcBef>
            <a:spcAft>
              <a:spcPct val="35000"/>
            </a:spcAft>
          </a:pPr>
          <a:r>
            <a:rPr lang="es-AR" sz="1100" kern="1200" noProof="0" dirty="0" smtClean="0">
              <a:effectLst>
                <a:outerShdw blurRad="38100" dist="38100" dir="2700000" algn="tl">
                  <a:srgbClr val="000000">
                    <a:alpha val="43137"/>
                  </a:srgbClr>
                </a:outerShdw>
              </a:effectLst>
              <a:latin typeface="Gill Sans Nova" panose="020B0602020104020203" pitchFamily="34" charset="0"/>
            </a:rPr>
            <a:t>Llenado de formulario incorrecto</a:t>
          </a:r>
          <a:endParaRPr lang="es-AR" sz="1100" kern="1200" noProof="0" dirty="0">
            <a:effectLst>
              <a:outerShdw blurRad="38100" dist="38100" dir="2700000" algn="tl">
                <a:srgbClr val="000000">
                  <a:alpha val="43137"/>
                </a:srgbClr>
              </a:outerShdw>
            </a:effectLst>
            <a:latin typeface="Gill Sans Nova" panose="020B0602020104020203" pitchFamily="34" charset="0"/>
          </a:endParaRPr>
        </a:p>
      </dsp:txBody>
      <dsp:txXfrm>
        <a:off x="2099" y="52501"/>
        <a:ext cx="2047223" cy="395251"/>
      </dsp:txXfrm>
    </dsp:sp>
    <dsp:sp modelId="{751974DF-AA8B-4ECD-B4E0-40570B1ADAF8}">
      <dsp:nvSpPr>
        <dsp:cNvPr id="0" name=""/>
        <dsp:cNvSpPr/>
      </dsp:nvSpPr>
      <dsp:spPr>
        <a:xfrm>
          <a:off x="2099" y="447753"/>
          <a:ext cx="2047223" cy="928496"/>
        </a:xfrm>
        <a:prstGeom prst="rect">
          <a:avLst/>
        </a:prstGeom>
        <a:solidFill>
          <a:schemeClr val="accent4">
            <a:tint val="40000"/>
            <a:alpha val="90000"/>
            <a:hueOff val="0"/>
            <a:satOff val="0"/>
            <a:lumOff val="0"/>
            <a:alphaOff val="0"/>
          </a:schemeClr>
        </a:solidFill>
        <a:ln w="25400"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8674" tIns="58674" rIns="78232" bIns="88011" numCol="1" spcCol="1270" anchor="t" anchorCtr="0">
          <a:noAutofit/>
        </a:bodyPr>
        <a:lstStyle/>
        <a:p>
          <a:pPr marL="57150" lvl="1" indent="-57150" algn="l" defTabSz="488950">
            <a:lnSpc>
              <a:spcPct val="90000"/>
            </a:lnSpc>
            <a:spcBef>
              <a:spcPct val="0"/>
            </a:spcBef>
            <a:spcAft>
              <a:spcPct val="15000"/>
            </a:spcAft>
            <a:buChar char="••"/>
          </a:pPr>
          <a:r>
            <a:rPr lang="es-AR" sz="1100" kern="1200" noProof="0" dirty="0" smtClean="0">
              <a:effectLst/>
              <a:latin typeface="Gill Sans Nova" panose="020B0602020104020203" pitchFamily="34" charset="0"/>
            </a:rPr>
            <a:t>Campos no completos</a:t>
          </a:r>
          <a:endParaRPr lang="en-US" sz="1100" kern="1200" noProof="0" dirty="0">
            <a:effectLst/>
            <a:latin typeface="Gill Sans Nova" panose="020B0602020104020203" pitchFamily="34" charset="0"/>
          </a:endParaRPr>
        </a:p>
        <a:p>
          <a:pPr marL="57150" lvl="1" indent="-57150" algn="l" defTabSz="488950">
            <a:lnSpc>
              <a:spcPct val="90000"/>
            </a:lnSpc>
            <a:spcBef>
              <a:spcPct val="0"/>
            </a:spcBef>
            <a:spcAft>
              <a:spcPct val="15000"/>
            </a:spcAft>
            <a:buChar char="••"/>
          </a:pPr>
          <a:r>
            <a:rPr lang="es-AR" sz="1100" kern="1200" noProof="0" dirty="0" smtClean="0">
              <a:effectLst/>
              <a:latin typeface="Gill Sans Nova" panose="020B0602020104020203" pitchFamily="34" charset="0"/>
            </a:rPr>
            <a:t>Cambios de texto en el propio formulario</a:t>
          </a:r>
          <a:endParaRPr lang="es-AR" sz="1100" kern="1200" noProof="0" dirty="0">
            <a:effectLst/>
            <a:latin typeface="Gill Sans Nova" panose="020B0602020104020203" pitchFamily="34" charset="0"/>
          </a:endParaRPr>
        </a:p>
      </dsp:txBody>
      <dsp:txXfrm>
        <a:off x="2099" y="447753"/>
        <a:ext cx="2047223" cy="928496"/>
      </dsp:txXfrm>
    </dsp:sp>
    <dsp:sp modelId="{6C59397E-9366-4114-B548-0FE1C6F2DA36}">
      <dsp:nvSpPr>
        <dsp:cNvPr id="0" name=""/>
        <dsp:cNvSpPr/>
      </dsp:nvSpPr>
      <dsp:spPr>
        <a:xfrm>
          <a:off x="2335933" y="52501"/>
          <a:ext cx="2047223" cy="395251"/>
        </a:xfrm>
        <a:prstGeom prst="rect">
          <a:avLst/>
        </a:prstGeom>
        <a:solidFill>
          <a:srgbClr val="31ADA8"/>
        </a:solidFill>
        <a:ln w="25400" cap="flat" cmpd="sng" algn="ctr">
          <a:solidFill>
            <a:schemeClr val="accent4">
              <a:hueOff val="1778254"/>
              <a:satOff val="-8062"/>
              <a:lumOff val="12843"/>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44704" rIns="78232" bIns="44704" numCol="1" spcCol="1270" anchor="ctr" anchorCtr="0">
          <a:noAutofit/>
        </a:bodyPr>
        <a:lstStyle/>
        <a:p>
          <a:pPr lvl="0" algn="ctr" defTabSz="488950">
            <a:lnSpc>
              <a:spcPct val="90000"/>
            </a:lnSpc>
            <a:spcBef>
              <a:spcPct val="0"/>
            </a:spcBef>
            <a:spcAft>
              <a:spcPct val="35000"/>
            </a:spcAft>
          </a:pPr>
          <a:r>
            <a:rPr lang="en-US" sz="1100" u="none" kern="1200" noProof="0" dirty="0">
              <a:effectLst>
                <a:outerShdw blurRad="38100" dist="38100" dir="2700000" algn="tl">
                  <a:srgbClr val="000000">
                    <a:alpha val="43137"/>
                  </a:srgbClr>
                </a:outerShdw>
              </a:effectLst>
              <a:latin typeface="Gill Sans Nova" panose="020B0602020104020203" pitchFamily="34" charset="0"/>
            </a:rPr>
            <a:t>Factor Humano</a:t>
          </a:r>
        </a:p>
      </dsp:txBody>
      <dsp:txXfrm>
        <a:off x="2335933" y="52501"/>
        <a:ext cx="2047223" cy="395251"/>
      </dsp:txXfrm>
    </dsp:sp>
    <dsp:sp modelId="{D82788DF-AA72-42AA-A676-BA64007F23C9}">
      <dsp:nvSpPr>
        <dsp:cNvPr id="0" name=""/>
        <dsp:cNvSpPr/>
      </dsp:nvSpPr>
      <dsp:spPr>
        <a:xfrm>
          <a:off x="2335933" y="447753"/>
          <a:ext cx="2047223" cy="928496"/>
        </a:xfrm>
        <a:prstGeom prst="rect">
          <a:avLst/>
        </a:prstGeom>
        <a:solidFill>
          <a:schemeClr val="accent4">
            <a:tint val="40000"/>
            <a:alpha val="90000"/>
            <a:hueOff val="2270815"/>
            <a:satOff val="11925"/>
            <a:lumOff val="2302"/>
            <a:alphaOff val="0"/>
          </a:schemeClr>
        </a:solidFill>
        <a:ln w="25400" cap="flat" cmpd="sng" algn="ctr">
          <a:solidFill>
            <a:schemeClr val="accent4">
              <a:tint val="40000"/>
              <a:alpha val="90000"/>
              <a:hueOff val="2270815"/>
              <a:satOff val="11925"/>
              <a:lumOff val="2302"/>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8674" tIns="58674" rIns="78232" bIns="88011" numCol="1" spcCol="1270" anchor="t" anchorCtr="0">
          <a:noAutofit/>
        </a:bodyPr>
        <a:lstStyle/>
        <a:p>
          <a:pPr marL="57150" lvl="1" indent="-57150" algn="l" defTabSz="488950">
            <a:lnSpc>
              <a:spcPct val="90000"/>
            </a:lnSpc>
            <a:spcBef>
              <a:spcPct val="0"/>
            </a:spcBef>
            <a:spcAft>
              <a:spcPct val="15000"/>
            </a:spcAft>
            <a:buChar char="••"/>
          </a:pPr>
          <a:r>
            <a:rPr lang="es-AR" sz="1100" kern="1200" noProof="0" dirty="0" smtClean="0">
              <a:effectLst/>
              <a:latin typeface="Gill Sans Nova" panose="020B0602020104020203" pitchFamily="34" charset="0"/>
            </a:rPr>
            <a:t>Datos incorrectos y daños de formato</a:t>
          </a:r>
          <a:endParaRPr lang="es-AR" sz="1100" kern="1200" noProof="0" dirty="0">
            <a:effectLst/>
            <a:latin typeface="Gill Sans Nova" panose="020B0602020104020203" pitchFamily="34" charset="0"/>
          </a:endParaRPr>
        </a:p>
        <a:p>
          <a:pPr marL="57150" lvl="1" indent="-57150" algn="l" defTabSz="488950">
            <a:lnSpc>
              <a:spcPct val="90000"/>
            </a:lnSpc>
            <a:spcBef>
              <a:spcPct val="0"/>
            </a:spcBef>
            <a:spcAft>
              <a:spcPct val="15000"/>
            </a:spcAft>
            <a:buChar char="••"/>
          </a:pPr>
          <a:r>
            <a:rPr lang="es-AR" sz="1100" kern="1200" noProof="0" dirty="0" smtClean="0">
              <a:effectLst/>
              <a:latin typeface="Gill Sans Nova" panose="020B0602020104020203" pitchFamily="34" charset="0"/>
            </a:rPr>
            <a:t>Pasar por alto correo electrónico con las propuestas</a:t>
          </a:r>
          <a:endParaRPr lang="es-AR" sz="1100" kern="1200" noProof="0" dirty="0">
            <a:effectLst/>
            <a:latin typeface="Gill Sans Nova" panose="020B0602020104020203" pitchFamily="34" charset="0"/>
          </a:endParaRPr>
        </a:p>
      </dsp:txBody>
      <dsp:txXfrm>
        <a:off x="2335933" y="447753"/>
        <a:ext cx="2047223" cy="928496"/>
      </dsp:txXfrm>
    </dsp:sp>
    <dsp:sp modelId="{0CF27CBB-B2F9-44BF-9CFE-CD4C6E0B7E3F}">
      <dsp:nvSpPr>
        <dsp:cNvPr id="0" name=""/>
        <dsp:cNvSpPr/>
      </dsp:nvSpPr>
      <dsp:spPr>
        <a:xfrm>
          <a:off x="4669768" y="52501"/>
          <a:ext cx="2047223" cy="395251"/>
        </a:xfrm>
        <a:prstGeom prst="rect">
          <a:avLst/>
        </a:prstGeom>
        <a:solidFill>
          <a:schemeClr val="accent4">
            <a:hueOff val="3556508"/>
            <a:satOff val="-16124"/>
            <a:lumOff val="25686"/>
            <a:alphaOff val="0"/>
          </a:schemeClr>
        </a:solidFill>
        <a:ln w="25400" cap="flat" cmpd="sng" algn="ctr">
          <a:solidFill>
            <a:schemeClr val="accent4">
              <a:hueOff val="3556508"/>
              <a:satOff val="-16124"/>
              <a:lumOff val="25686"/>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44704" rIns="78232" bIns="44704" numCol="1" spcCol="1270" anchor="ctr" anchorCtr="0">
          <a:noAutofit/>
        </a:bodyPr>
        <a:lstStyle/>
        <a:p>
          <a:pPr lvl="0" algn="ctr" defTabSz="488950">
            <a:lnSpc>
              <a:spcPct val="90000"/>
            </a:lnSpc>
            <a:spcBef>
              <a:spcPct val="0"/>
            </a:spcBef>
            <a:spcAft>
              <a:spcPct val="35000"/>
            </a:spcAft>
          </a:pPr>
          <a:r>
            <a:rPr lang="es-AR" sz="1100" kern="1200" noProof="0" dirty="0" smtClean="0">
              <a:effectLst>
                <a:outerShdw blurRad="38100" dist="38100" dir="2700000" algn="tl">
                  <a:srgbClr val="000000">
                    <a:alpha val="43137"/>
                  </a:srgbClr>
                </a:outerShdw>
              </a:effectLst>
              <a:latin typeface="Gill Sans Nova" panose="020B0602020104020203" pitchFamily="34" charset="0"/>
            </a:rPr>
            <a:t>Perdida de tiempo</a:t>
          </a:r>
          <a:endParaRPr lang="es-AR" sz="1100" kern="1200" noProof="0" dirty="0">
            <a:effectLst>
              <a:outerShdw blurRad="38100" dist="38100" dir="2700000" algn="tl">
                <a:srgbClr val="000000">
                  <a:alpha val="43137"/>
                </a:srgbClr>
              </a:outerShdw>
            </a:effectLst>
            <a:latin typeface="Gill Sans Nova" panose="020B0602020104020203" pitchFamily="34" charset="0"/>
          </a:endParaRPr>
        </a:p>
      </dsp:txBody>
      <dsp:txXfrm>
        <a:off x="4669768" y="52501"/>
        <a:ext cx="2047223" cy="395251"/>
      </dsp:txXfrm>
    </dsp:sp>
    <dsp:sp modelId="{61C9B2C9-9833-4DA2-AA3B-9A907B3B8FBB}">
      <dsp:nvSpPr>
        <dsp:cNvPr id="0" name=""/>
        <dsp:cNvSpPr/>
      </dsp:nvSpPr>
      <dsp:spPr>
        <a:xfrm>
          <a:off x="4669768" y="447753"/>
          <a:ext cx="2047223" cy="928496"/>
        </a:xfrm>
        <a:prstGeom prst="rect">
          <a:avLst/>
        </a:prstGeom>
        <a:solidFill>
          <a:schemeClr val="accent4">
            <a:tint val="40000"/>
            <a:alpha val="90000"/>
            <a:hueOff val="4541631"/>
            <a:satOff val="23849"/>
            <a:lumOff val="4604"/>
            <a:alphaOff val="0"/>
          </a:schemeClr>
        </a:solidFill>
        <a:ln w="25400" cap="flat" cmpd="sng" algn="ctr">
          <a:solidFill>
            <a:schemeClr val="accent4">
              <a:tint val="40000"/>
              <a:alpha val="90000"/>
              <a:hueOff val="4541631"/>
              <a:satOff val="23849"/>
              <a:lumOff val="4604"/>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8674" tIns="58674" rIns="78232" bIns="88011" numCol="1" spcCol="1270" anchor="t" anchorCtr="0">
          <a:noAutofit/>
        </a:bodyPr>
        <a:lstStyle/>
        <a:p>
          <a:pPr marL="57150" lvl="1" indent="-57150" algn="l" defTabSz="488950">
            <a:lnSpc>
              <a:spcPct val="90000"/>
            </a:lnSpc>
            <a:spcBef>
              <a:spcPct val="0"/>
            </a:spcBef>
            <a:spcAft>
              <a:spcPct val="15000"/>
            </a:spcAft>
            <a:buChar char="••"/>
          </a:pPr>
          <a:r>
            <a:rPr lang="es-AR" sz="1100" kern="1200" noProof="0" dirty="0" smtClean="0">
              <a:effectLst/>
              <a:latin typeface="Gill Sans Nova" panose="020B0602020104020203" pitchFamily="34" charset="0"/>
            </a:rPr>
            <a:t>Para intercambio de información faltante con CP/ORPF</a:t>
          </a:r>
          <a:endParaRPr lang="es-AR" sz="1100" kern="1200" noProof="0" dirty="0">
            <a:effectLst/>
            <a:latin typeface="Gill Sans Nova" panose="020B0602020104020203" pitchFamily="34" charset="0"/>
          </a:endParaRPr>
        </a:p>
        <a:p>
          <a:pPr marL="57150" lvl="1" indent="-57150" algn="l" defTabSz="488950">
            <a:lnSpc>
              <a:spcPct val="90000"/>
            </a:lnSpc>
            <a:spcBef>
              <a:spcPct val="0"/>
            </a:spcBef>
            <a:spcAft>
              <a:spcPct val="15000"/>
            </a:spcAft>
            <a:buChar char="••"/>
          </a:pPr>
          <a:r>
            <a:rPr lang="es-AR" sz="1100" kern="1200" noProof="0" dirty="0" smtClean="0">
              <a:effectLst/>
              <a:latin typeface="Gill Sans Nova" panose="020B0602020104020203" pitchFamily="34" charset="0"/>
            </a:rPr>
            <a:t>Arreglar el formulario y su formato</a:t>
          </a:r>
          <a:endParaRPr lang="es-AR" sz="1100" kern="1200" noProof="0" dirty="0">
            <a:effectLst/>
            <a:latin typeface="Gill Sans Nova" panose="020B0602020104020203" pitchFamily="34" charset="0"/>
          </a:endParaRPr>
        </a:p>
      </dsp:txBody>
      <dsp:txXfrm>
        <a:off x="4669768" y="447753"/>
        <a:ext cx="2047223" cy="92849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B8C920B-7BB2-4572-8697-BF50F3F424D2}">
      <dsp:nvSpPr>
        <dsp:cNvPr id="0" name=""/>
        <dsp:cNvSpPr/>
      </dsp:nvSpPr>
      <dsp:spPr>
        <a:xfrm>
          <a:off x="0" y="188649"/>
          <a:ext cx="6719091" cy="708750"/>
        </a:xfrm>
        <a:prstGeom prst="rect">
          <a:avLst/>
        </a:prstGeom>
        <a:solidFill>
          <a:schemeClr val="lt1"/>
        </a:solidFill>
        <a:ln w="25400" cap="flat" cmpd="sng" algn="ctr">
          <a:solidFill>
            <a:schemeClr val="accent6"/>
          </a:solidFill>
          <a:prstDash val="solid"/>
        </a:ln>
        <a:effectLst/>
      </dsp:spPr>
      <dsp:style>
        <a:lnRef idx="2">
          <a:schemeClr val="accent6"/>
        </a:lnRef>
        <a:fillRef idx="1">
          <a:schemeClr val="lt1"/>
        </a:fillRef>
        <a:effectRef idx="0">
          <a:schemeClr val="accent6"/>
        </a:effectRef>
        <a:fontRef idx="minor">
          <a:schemeClr val="dk1"/>
        </a:fontRef>
      </dsp:style>
      <dsp:txBody>
        <a:bodyPr spcFirstLastPara="0" vert="horz" wrap="square" lIns="521476" tIns="208280" rIns="521476" bIns="71120" numCol="1" spcCol="1270" anchor="t" anchorCtr="0">
          <a:noAutofit/>
        </a:bodyPr>
        <a:lstStyle/>
        <a:p>
          <a:pPr marL="57150" lvl="1" indent="-57150" algn="l" defTabSz="444500">
            <a:lnSpc>
              <a:spcPct val="90000"/>
            </a:lnSpc>
            <a:spcBef>
              <a:spcPct val="0"/>
            </a:spcBef>
            <a:spcAft>
              <a:spcPct val="15000"/>
            </a:spcAft>
            <a:buChar char="••"/>
          </a:pPr>
          <a:r>
            <a:rPr lang="es-AR" sz="1000" b="0" i="0" kern="1200" baseline="0" noProof="0" dirty="0" smtClean="0">
              <a:latin typeface="Gill Sans Nova" panose="020B0602020104020203" pitchFamily="34" charset="0"/>
            </a:rPr>
            <a:t>Falta de </a:t>
          </a:r>
          <a:r>
            <a:rPr lang="es-AR" sz="1000" b="1" i="0" kern="1200" baseline="0" noProof="0" dirty="0" smtClean="0">
              <a:latin typeface="Gill Sans Nova" panose="020B0602020104020203" pitchFamily="34" charset="0"/>
            </a:rPr>
            <a:t>relevancia Global </a:t>
          </a:r>
          <a:r>
            <a:rPr lang="es-AR" sz="1000" b="0" i="0" kern="1200" baseline="0" noProof="0" dirty="0" smtClean="0">
              <a:latin typeface="Gill Sans Nova" panose="020B0602020104020203" pitchFamily="34" charset="0"/>
            </a:rPr>
            <a:t>y</a:t>
          </a:r>
          <a:r>
            <a:rPr lang="es-AR" sz="1000" b="1" i="0" kern="1200" baseline="0" noProof="0" dirty="0" smtClean="0">
              <a:latin typeface="Gill Sans Nova" panose="020B0602020104020203" pitchFamily="34" charset="0"/>
            </a:rPr>
            <a:t> claridad en temas</a:t>
          </a:r>
          <a:endParaRPr lang="es-AR" sz="1000" kern="1200" noProof="0" dirty="0">
            <a:latin typeface="Gill Sans Nova" panose="020B0602020104020203" pitchFamily="34" charset="0"/>
          </a:endParaRPr>
        </a:p>
        <a:p>
          <a:pPr marL="57150" lvl="1" indent="-57150" algn="l" defTabSz="444500">
            <a:lnSpc>
              <a:spcPct val="90000"/>
            </a:lnSpc>
            <a:spcBef>
              <a:spcPct val="0"/>
            </a:spcBef>
            <a:spcAft>
              <a:spcPct val="15000"/>
            </a:spcAft>
            <a:buChar char="••"/>
          </a:pPr>
          <a:r>
            <a:rPr lang="es-AR" sz="1000" b="0" i="0" kern="1200" baseline="0" noProof="0" dirty="0" smtClean="0">
              <a:latin typeface="Gill Sans Nova" panose="020B0602020104020203" pitchFamily="34" charset="0"/>
            </a:rPr>
            <a:t>Falta de </a:t>
          </a:r>
          <a:r>
            <a:rPr lang="es-AR" sz="1000" b="1" i="0" kern="1200" baseline="0" noProof="0" dirty="0" smtClean="0">
              <a:latin typeface="Gill Sans Nova" panose="020B0602020104020203" pitchFamily="34" charset="0"/>
            </a:rPr>
            <a:t>Borrador de Especificación </a:t>
          </a:r>
          <a:r>
            <a:rPr lang="es-AR" sz="1000" b="0" i="0" kern="1200" baseline="0" noProof="0" dirty="0" smtClean="0">
              <a:latin typeface="Gill Sans Nova" panose="020B0602020104020203" pitchFamily="34" charset="0"/>
            </a:rPr>
            <a:t>o </a:t>
          </a:r>
          <a:r>
            <a:rPr lang="es-AR" sz="1000" b="1" i="0" kern="1200" baseline="0" noProof="0" dirty="0" smtClean="0">
              <a:latin typeface="Gill Sans Nova" panose="020B0602020104020203" pitchFamily="34" charset="0"/>
            </a:rPr>
            <a:t>Borrador de esquema </a:t>
          </a:r>
          <a:r>
            <a:rPr lang="es-AR" sz="1000" b="0" i="0" kern="1200" baseline="0" noProof="0" dirty="0" smtClean="0">
              <a:latin typeface="Gill Sans Nova" panose="020B0602020104020203" pitchFamily="34" charset="0"/>
            </a:rPr>
            <a:t>de recursos de implementación</a:t>
          </a:r>
          <a:endParaRPr lang="es-AR" sz="1000" kern="1200" noProof="0" dirty="0">
            <a:latin typeface="Gill Sans Nova" panose="020B0602020104020203" pitchFamily="34" charset="0"/>
          </a:endParaRPr>
        </a:p>
      </dsp:txBody>
      <dsp:txXfrm>
        <a:off x="0" y="188649"/>
        <a:ext cx="6719091" cy="708750"/>
      </dsp:txXfrm>
    </dsp:sp>
    <dsp:sp modelId="{A8B4735B-A3A2-4F1D-9FC8-A93717FB2621}">
      <dsp:nvSpPr>
        <dsp:cNvPr id="0" name=""/>
        <dsp:cNvSpPr/>
      </dsp:nvSpPr>
      <dsp:spPr>
        <a:xfrm>
          <a:off x="335954" y="41049"/>
          <a:ext cx="4703363" cy="295200"/>
        </a:xfrm>
        <a:prstGeom prst="roundRect">
          <a:avLst/>
        </a:prstGeom>
        <a:solidFill>
          <a:schemeClr val="accent6"/>
        </a:solidFill>
        <a:ln w="25400" cap="flat" cmpd="sng" algn="ctr">
          <a:solidFill>
            <a:schemeClr val="accent6"/>
          </a:solidFill>
          <a:prstDash val="solid"/>
        </a:ln>
        <a:effectLst/>
      </dsp:spPr>
      <dsp:style>
        <a:lnRef idx="2">
          <a:schemeClr val="accent6"/>
        </a:lnRef>
        <a:fillRef idx="1">
          <a:schemeClr val="lt1"/>
        </a:fillRef>
        <a:effectRef idx="0">
          <a:schemeClr val="accent6"/>
        </a:effectRef>
        <a:fontRef idx="minor">
          <a:schemeClr val="dk1"/>
        </a:fontRef>
      </dsp:style>
      <dsp:txBody>
        <a:bodyPr spcFirstLastPara="0" vert="horz" wrap="square" lIns="177776" tIns="0" rIns="177776" bIns="0" numCol="1" spcCol="1270" anchor="ctr" anchorCtr="0">
          <a:noAutofit/>
        </a:bodyPr>
        <a:lstStyle/>
        <a:p>
          <a:pPr lvl="0" algn="l" defTabSz="444500">
            <a:lnSpc>
              <a:spcPct val="90000"/>
            </a:lnSpc>
            <a:spcBef>
              <a:spcPct val="0"/>
            </a:spcBef>
            <a:spcAft>
              <a:spcPct val="35000"/>
            </a:spcAft>
          </a:pPr>
          <a:r>
            <a:rPr lang="es-AR" sz="1000" b="1" i="0" kern="1200" baseline="0" noProof="0" dirty="0" smtClean="0">
              <a:solidFill>
                <a:schemeClr val="bg1"/>
              </a:solidFill>
              <a:effectLst>
                <a:outerShdw blurRad="38100" dist="38100" dir="2700000" algn="tl">
                  <a:srgbClr val="000000">
                    <a:alpha val="43137"/>
                  </a:srgbClr>
                </a:outerShdw>
              </a:effectLst>
              <a:latin typeface="Gill Sans Nova" panose="020B0602020104020203" pitchFamily="34" charset="0"/>
            </a:rPr>
            <a:t>Desafíos</a:t>
          </a:r>
          <a:endParaRPr lang="es-AR" sz="1000" kern="1200" noProof="0" dirty="0">
            <a:solidFill>
              <a:schemeClr val="bg1"/>
            </a:solidFill>
            <a:effectLst>
              <a:outerShdw blurRad="38100" dist="38100" dir="2700000" algn="tl">
                <a:srgbClr val="000000">
                  <a:alpha val="43137"/>
                </a:srgbClr>
              </a:outerShdw>
            </a:effectLst>
            <a:latin typeface="Gill Sans Nova" panose="020B0602020104020203" pitchFamily="34" charset="0"/>
          </a:endParaRPr>
        </a:p>
      </dsp:txBody>
      <dsp:txXfrm>
        <a:off x="350364" y="55459"/>
        <a:ext cx="4674543" cy="26638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8B7BA9-75E6-4CA1-BD52-C49DA30BE71C}">
      <dsp:nvSpPr>
        <dsp:cNvPr id="0" name=""/>
        <dsp:cNvSpPr/>
      </dsp:nvSpPr>
      <dsp:spPr>
        <a:xfrm>
          <a:off x="-42622" y="68970"/>
          <a:ext cx="4109584" cy="140141"/>
        </a:xfrm>
        <a:prstGeom prst="roundRect">
          <a:avLst>
            <a:gd name="adj" fmla="val 10000"/>
          </a:avLst>
        </a:prstGeom>
        <a:solidFill>
          <a:srgbClr val="31ADA8"/>
        </a:solidFill>
        <a:ln>
          <a:noFill/>
        </a:ln>
        <a:effectLst/>
      </dsp:spPr>
      <dsp:style>
        <a:lnRef idx="0">
          <a:scrgbClr r="0" g="0" b="0"/>
        </a:lnRef>
        <a:fillRef idx="1">
          <a:scrgbClr r="0" g="0" b="0"/>
        </a:fillRef>
        <a:effectRef idx="0">
          <a:scrgbClr r="0" g="0" b="0"/>
        </a:effectRef>
        <a:fontRef idx="minor"/>
      </dsp:style>
    </dsp:sp>
    <dsp:sp modelId="{3C84BFDD-4DAD-4237-9C83-4C3D3CC97AF1}">
      <dsp:nvSpPr>
        <dsp:cNvPr id="0" name=""/>
        <dsp:cNvSpPr/>
      </dsp:nvSpPr>
      <dsp:spPr>
        <a:xfrm>
          <a:off x="-229" y="34727"/>
          <a:ext cx="77228" cy="77077"/>
        </a:xfrm>
        <a:prstGeom prst="rect">
          <a:avLst/>
        </a:prstGeom>
        <a:blipFill>
          <a:blip xmlns:r="http://schemas.openxmlformats.org/officeDocument/2006/relationships" r:embed="rId1" cstate="print">
            <a:extLst>
              <a:ext uri="{28A0092B-C50C-407E-A947-70E740481C1C}">
                <a14:useLocalDpi xmlns:a14="http://schemas.microsoft.com/office/drawing/2010/main" val="0"/>
              </a:ext>
              <a:ext uri="{96DAC541-7B7A-43D3-8B79-37D633B846F1}">
                <asvg:svgBlip xmlns:asvg="http://schemas.microsoft.com/office/drawing/2016/SVG/main" xmlns="" r:embed="rId2"/>
              </a:ext>
            </a:extLst>
          </a:blip>
          <a:srcRect/>
          <a:stretch>
            <a:fillRect/>
          </a:stretch>
        </a:blipFill>
        <a:ln w="25400" cap="flat" cmpd="sng" algn="ctr">
          <a:no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sp>
    <dsp:sp modelId="{2A541232-637F-4BF5-9D9B-E425E5A54AD8}">
      <dsp:nvSpPr>
        <dsp:cNvPr id="0" name=""/>
        <dsp:cNvSpPr/>
      </dsp:nvSpPr>
      <dsp:spPr>
        <a:xfrm>
          <a:off x="-19241" y="3196"/>
          <a:ext cx="4171447" cy="2364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028" tIns="25028" rIns="25028" bIns="25028" numCol="1" spcCol="1270" anchor="ctr" anchorCtr="0">
          <a:noAutofit/>
        </a:bodyPr>
        <a:lstStyle/>
        <a:p>
          <a:pPr lvl="0" algn="l" defTabSz="466725">
            <a:lnSpc>
              <a:spcPct val="100000"/>
            </a:lnSpc>
            <a:spcBef>
              <a:spcPct val="0"/>
            </a:spcBef>
            <a:spcAft>
              <a:spcPct val="35000"/>
            </a:spcAft>
          </a:pPr>
          <a:r>
            <a:rPr lang="es-ES" sz="1050" kern="1200" noProof="0" dirty="0" smtClean="0">
              <a:effectLst>
                <a:outerShdw blurRad="38100" dist="38100" dir="2700000" algn="tl">
                  <a:srgbClr val="000000">
                    <a:alpha val="43137"/>
                  </a:srgbClr>
                </a:outerShdw>
              </a:effectLst>
              <a:latin typeface="Gill Sans Nova" panose="020B0602020104020203" pitchFamily="34" charset="0"/>
            </a:rPr>
            <a:t>No se omite información en el componente obligatorio de la propuesta</a:t>
          </a:r>
          <a:endParaRPr lang="en-US" sz="1050" kern="1200" noProof="0" dirty="0">
            <a:effectLst>
              <a:outerShdw blurRad="38100" dist="38100" dir="2700000" algn="tl">
                <a:srgbClr val="000000">
                  <a:alpha val="43137"/>
                </a:srgbClr>
              </a:outerShdw>
            </a:effectLst>
            <a:latin typeface="Gill Sans Nova" panose="020B0602020104020203" pitchFamily="34" charset="0"/>
          </a:endParaRPr>
        </a:p>
      </dsp:txBody>
      <dsp:txXfrm>
        <a:off x="-19241" y="3196"/>
        <a:ext cx="4171447" cy="236488"/>
      </dsp:txXfrm>
    </dsp:sp>
    <dsp:sp modelId="{E53D675E-CCA6-44DF-81A6-73807AC4119D}">
      <dsp:nvSpPr>
        <dsp:cNvPr id="0" name=""/>
        <dsp:cNvSpPr/>
      </dsp:nvSpPr>
      <dsp:spPr>
        <a:xfrm>
          <a:off x="-42622" y="364581"/>
          <a:ext cx="4109584" cy="140141"/>
        </a:xfrm>
        <a:prstGeom prst="roundRect">
          <a:avLst>
            <a:gd name="adj" fmla="val 10000"/>
          </a:avLst>
        </a:prstGeom>
        <a:solidFill>
          <a:schemeClr val="accent5"/>
        </a:solidFill>
        <a:ln>
          <a:noFill/>
        </a:ln>
        <a:effectLst/>
      </dsp:spPr>
      <dsp:style>
        <a:lnRef idx="0">
          <a:scrgbClr r="0" g="0" b="0"/>
        </a:lnRef>
        <a:fillRef idx="1">
          <a:scrgbClr r="0" g="0" b="0"/>
        </a:fillRef>
        <a:effectRef idx="0">
          <a:scrgbClr r="0" g="0" b="0"/>
        </a:effectRef>
        <a:fontRef idx="minor"/>
      </dsp:style>
    </dsp:sp>
    <dsp:sp modelId="{E647E878-5113-43C1-B249-B70C696C9561}">
      <dsp:nvSpPr>
        <dsp:cNvPr id="0" name=""/>
        <dsp:cNvSpPr/>
      </dsp:nvSpPr>
      <dsp:spPr>
        <a:xfrm>
          <a:off x="-229" y="330338"/>
          <a:ext cx="77228" cy="77077"/>
        </a:xfrm>
        <a:prstGeom prst="rect">
          <a:avLst/>
        </a:prstGeom>
        <a:blipFill>
          <a:blip xmlns:r="http://schemas.openxmlformats.org/officeDocument/2006/relationships" r:embed="rId3">
            <a:extLst>
              <a:ext uri="{96DAC541-7B7A-43D3-8B79-37D633B846F1}">
                <asvg:svgBlip xmlns:asvg="http://schemas.microsoft.com/office/drawing/2016/SVG/main" xmlns="" r:embed="rId4"/>
              </a:ext>
            </a:extLst>
          </a:blip>
          <a:srcRect/>
          <a:stretch>
            <a:fillRect/>
          </a:stretch>
        </a:blipFill>
        <a:ln w="25400" cap="flat" cmpd="sng" algn="ctr">
          <a:solidFill>
            <a:schemeClr val="lt1">
              <a:alpha val="0"/>
              <a:hueOff val="0"/>
              <a:satOff val="0"/>
              <a:lumOff val="0"/>
              <a:alphaOff val="0"/>
            </a:schemeClr>
          </a:solidFill>
          <a:prstDash val="solid"/>
        </a:ln>
        <a:effectLst>
          <a:outerShdw blurRad="63500" sx="102000" sy="102000" algn="ctr"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sp>
    <dsp:sp modelId="{ED3AAB28-0F51-44E2-A00E-A2028E845368}">
      <dsp:nvSpPr>
        <dsp:cNvPr id="0" name=""/>
        <dsp:cNvSpPr/>
      </dsp:nvSpPr>
      <dsp:spPr>
        <a:xfrm>
          <a:off x="119391" y="298807"/>
          <a:ext cx="3894181" cy="2364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028" tIns="25028" rIns="25028" bIns="25028" numCol="1" spcCol="1270" anchor="ctr" anchorCtr="0">
          <a:noAutofit/>
        </a:bodyPr>
        <a:lstStyle/>
        <a:p>
          <a:pPr lvl="0" algn="l" defTabSz="466725">
            <a:lnSpc>
              <a:spcPct val="100000"/>
            </a:lnSpc>
            <a:spcBef>
              <a:spcPct val="0"/>
            </a:spcBef>
            <a:spcAft>
              <a:spcPct val="35000"/>
            </a:spcAft>
          </a:pPr>
          <a:r>
            <a:rPr lang="es-AR" sz="1050" kern="1200" noProof="0" dirty="0" smtClean="0">
              <a:effectLst>
                <a:outerShdw blurRad="38100" dist="38100" dir="2700000" algn="tl">
                  <a:srgbClr val="000000">
                    <a:alpha val="43137"/>
                  </a:srgbClr>
                </a:outerShdw>
              </a:effectLst>
              <a:latin typeface="Gill Sans Nova" panose="020B0602020104020203" pitchFamily="34" charset="0"/>
            </a:rPr>
            <a:t>Rapidez del proceso y ahorro de tiempo</a:t>
          </a:r>
          <a:endParaRPr lang="es-AR" sz="1050" kern="1200" noProof="0" dirty="0">
            <a:effectLst>
              <a:outerShdw blurRad="38100" dist="38100" dir="2700000" algn="tl">
                <a:srgbClr val="000000">
                  <a:alpha val="43137"/>
                </a:srgbClr>
              </a:outerShdw>
            </a:effectLst>
            <a:latin typeface="Gill Sans Nova" panose="020B0602020104020203" pitchFamily="34" charset="0"/>
          </a:endParaRPr>
        </a:p>
      </dsp:txBody>
      <dsp:txXfrm>
        <a:off x="119391" y="298807"/>
        <a:ext cx="3894181" cy="236488"/>
      </dsp:txXfrm>
    </dsp:sp>
    <dsp:sp modelId="{5DADA19E-8E4F-40C3-8233-35C852369254}">
      <dsp:nvSpPr>
        <dsp:cNvPr id="0" name=""/>
        <dsp:cNvSpPr/>
      </dsp:nvSpPr>
      <dsp:spPr>
        <a:xfrm>
          <a:off x="-42622" y="660192"/>
          <a:ext cx="4109584" cy="140141"/>
        </a:xfrm>
        <a:prstGeom prst="roundRect">
          <a:avLst>
            <a:gd name="adj" fmla="val 10000"/>
          </a:avLst>
        </a:prstGeom>
        <a:solidFill>
          <a:schemeClr val="accent4"/>
        </a:solidFill>
        <a:ln>
          <a:noFill/>
        </a:ln>
        <a:effectLst/>
      </dsp:spPr>
      <dsp:style>
        <a:lnRef idx="0">
          <a:scrgbClr r="0" g="0" b="0"/>
        </a:lnRef>
        <a:fillRef idx="1">
          <a:scrgbClr r="0" g="0" b="0"/>
        </a:fillRef>
        <a:effectRef idx="0">
          <a:scrgbClr r="0" g="0" b="0"/>
        </a:effectRef>
        <a:fontRef idx="minor"/>
      </dsp:style>
    </dsp:sp>
    <dsp:sp modelId="{D3B0DA91-67AD-457F-BECE-DFCE5C9CAB52}">
      <dsp:nvSpPr>
        <dsp:cNvPr id="0" name=""/>
        <dsp:cNvSpPr/>
      </dsp:nvSpPr>
      <dsp:spPr>
        <a:xfrm>
          <a:off x="-229" y="625949"/>
          <a:ext cx="77228" cy="77077"/>
        </a:xfrm>
        <a:prstGeom prst="rect">
          <a:avLst/>
        </a:prstGeom>
        <a:blipFill>
          <a:blip xmlns:r="http://schemas.openxmlformats.org/officeDocument/2006/relationships" r:embed="rId5">
            <a:extLst>
              <a:ext uri="{96DAC541-7B7A-43D3-8B79-37D633B846F1}">
                <asvg:svgBlip xmlns:asvg="http://schemas.microsoft.com/office/drawing/2016/SVG/main" xmlns="" r:embed="rId6"/>
              </a:ext>
            </a:extLst>
          </a:blip>
          <a:srcRect/>
          <a:stretch>
            <a:fillRect/>
          </a:stretch>
        </a:blipFill>
        <a:ln w="25400" cap="flat" cmpd="sng" algn="ctr">
          <a:solidFill>
            <a:schemeClr val="lt1">
              <a:alpha val="0"/>
              <a:hueOff val="0"/>
              <a:satOff val="0"/>
              <a:lumOff val="0"/>
              <a:alphaOff val="0"/>
            </a:schemeClr>
          </a:solidFill>
          <a:prstDash val="solid"/>
        </a:ln>
        <a:effectLst>
          <a:outerShdw blurRad="63500" sx="102000" sy="102000" algn="ctr"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sp>
    <dsp:sp modelId="{F3C9F0DE-6D41-4DFD-A457-57014CE92925}">
      <dsp:nvSpPr>
        <dsp:cNvPr id="0" name=""/>
        <dsp:cNvSpPr/>
      </dsp:nvSpPr>
      <dsp:spPr>
        <a:xfrm>
          <a:off x="119391" y="594418"/>
          <a:ext cx="3894181" cy="2364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028" tIns="25028" rIns="25028" bIns="25028" numCol="1" spcCol="1270" anchor="ctr" anchorCtr="0">
          <a:noAutofit/>
        </a:bodyPr>
        <a:lstStyle/>
        <a:p>
          <a:pPr lvl="0" algn="l" defTabSz="466725">
            <a:lnSpc>
              <a:spcPct val="100000"/>
            </a:lnSpc>
            <a:spcBef>
              <a:spcPct val="0"/>
            </a:spcBef>
            <a:spcAft>
              <a:spcPct val="35000"/>
            </a:spcAft>
          </a:pPr>
          <a:r>
            <a:rPr lang="es-AR" sz="1050" kern="1200" noProof="0" dirty="0" smtClean="0">
              <a:effectLst>
                <a:outerShdw blurRad="38100" dist="38100" dir="2700000" algn="tl">
                  <a:srgbClr val="000000">
                    <a:alpha val="43137"/>
                  </a:srgbClr>
                </a:outerShdw>
              </a:effectLst>
              <a:latin typeface="Gill Sans Nova" panose="020B0602020104020203" pitchFamily="34" charset="0"/>
            </a:rPr>
            <a:t>Reduce la probabilidad de cometer errores</a:t>
          </a:r>
          <a:endParaRPr lang="es-AR" sz="1050" kern="1200" noProof="0" dirty="0">
            <a:effectLst>
              <a:outerShdw blurRad="38100" dist="38100" dir="2700000" algn="tl">
                <a:srgbClr val="000000">
                  <a:alpha val="43137"/>
                </a:srgbClr>
              </a:outerShdw>
            </a:effectLst>
            <a:latin typeface="Gill Sans Nova" panose="020B0602020104020203" pitchFamily="34" charset="0"/>
          </a:endParaRPr>
        </a:p>
      </dsp:txBody>
      <dsp:txXfrm>
        <a:off x="119391" y="594418"/>
        <a:ext cx="3894181" cy="236488"/>
      </dsp:txXfrm>
    </dsp:sp>
    <dsp:sp modelId="{F6C533AF-80CB-4EAE-B9FA-CAC290127441}">
      <dsp:nvSpPr>
        <dsp:cNvPr id="0" name=""/>
        <dsp:cNvSpPr/>
      </dsp:nvSpPr>
      <dsp:spPr>
        <a:xfrm>
          <a:off x="-42622" y="955803"/>
          <a:ext cx="4109584" cy="140141"/>
        </a:xfrm>
        <a:prstGeom prst="roundRect">
          <a:avLst>
            <a:gd name="adj" fmla="val 10000"/>
          </a:avLst>
        </a:prstGeom>
        <a:solidFill>
          <a:srgbClr val="31ADA8"/>
        </a:solidFill>
        <a:ln>
          <a:noFill/>
        </a:ln>
        <a:effectLst/>
      </dsp:spPr>
      <dsp:style>
        <a:lnRef idx="0">
          <a:scrgbClr r="0" g="0" b="0"/>
        </a:lnRef>
        <a:fillRef idx="1">
          <a:scrgbClr r="0" g="0" b="0"/>
        </a:fillRef>
        <a:effectRef idx="0">
          <a:scrgbClr r="0" g="0" b="0"/>
        </a:effectRef>
        <a:fontRef idx="minor"/>
      </dsp:style>
    </dsp:sp>
    <dsp:sp modelId="{E92C8673-2EAF-44A0-8A08-FC5F9261B312}">
      <dsp:nvSpPr>
        <dsp:cNvPr id="0" name=""/>
        <dsp:cNvSpPr/>
      </dsp:nvSpPr>
      <dsp:spPr>
        <a:xfrm>
          <a:off x="-229" y="921560"/>
          <a:ext cx="77228" cy="77077"/>
        </a:xfrm>
        <a:prstGeom prst="rect">
          <a:avLst/>
        </a:prstGeom>
        <a:blipFill>
          <a:blip xmlns:r="http://schemas.openxmlformats.org/officeDocument/2006/relationships" r:embed="rId7">
            <a:extLst>
              <a:ext uri="{96DAC541-7B7A-43D3-8B79-37D633B846F1}">
                <asvg:svgBlip xmlns:asvg="http://schemas.microsoft.com/office/drawing/2016/SVG/main" xmlns="" r:embed="rId8"/>
              </a:ext>
            </a:extLst>
          </a:blip>
          <a:srcRect/>
          <a:stretch>
            <a:fillRect/>
          </a:stretch>
        </a:blipFill>
        <a:ln w="25400" cap="flat" cmpd="sng" algn="ctr">
          <a:solidFill>
            <a:schemeClr val="lt1">
              <a:alpha val="0"/>
              <a:hueOff val="0"/>
              <a:satOff val="0"/>
              <a:lumOff val="0"/>
              <a:alphaOff val="0"/>
            </a:schemeClr>
          </a:solidFill>
          <a:prstDash val="solid"/>
        </a:ln>
        <a:effectLst>
          <a:outerShdw blurRad="63500" sx="102000" sy="102000" algn="ctr"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sp>
    <dsp:sp modelId="{5BF2D886-0CFF-4950-AD55-E198AC6F3147}">
      <dsp:nvSpPr>
        <dsp:cNvPr id="0" name=""/>
        <dsp:cNvSpPr/>
      </dsp:nvSpPr>
      <dsp:spPr>
        <a:xfrm>
          <a:off x="119391" y="890029"/>
          <a:ext cx="3894181" cy="2364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028" tIns="25028" rIns="25028" bIns="25028" numCol="1" spcCol="1270" anchor="ctr" anchorCtr="0">
          <a:noAutofit/>
        </a:bodyPr>
        <a:lstStyle/>
        <a:p>
          <a:pPr lvl="0" algn="l" defTabSz="466725">
            <a:lnSpc>
              <a:spcPct val="100000"/>
            </a:lnSpc>
            <a:spcBef>
              <a:spcPct val="0"/>
            </a:spcBef>
            <a:spcAft>
              <a:spcPct val="35000"/>
            </a:spcAft>
          </a:pPr>
          <a:r>
            <a:rPr lang="es-AR" sz="1050" kern="1200" noProof="0" dirty="0" smtClean="0">
              <a:effectLst>
                <a:outerShdw blurRad="38100" dist="38100" dir="2700000" algn="tl">
                  <a:srgbClr val="000000">
                    <a:alpha val="43137"/>
                  </a:srgbClr>
                </a:outerShdw>
              </a:effectLst>
              <a:latin typeface="Gill Sans Nova" panose="020B0602020104020203" pitchFamily="34" charset="0"/>
            </a:rPr>
            <a:t>Documentos precisos con formato correcto</a:t>
          </a:r>
          <a:endParaRPr lang="es-AR" sz="1050" kern="1200" noProof="0" dirty="0">
            <a:effectLst>
              <a:outerShdw blurRad="38100" dist="38100" dir="2700000" algn="tl">
                <a:srgbClr val="000000">
                  <a:alpha val="43137"/>
                </a:srgbClr>
              </a:outerShdw>
            </a:effectLst>
            <a:latin typeface="Gill Sans Nova" panose="020B0602020104020203" pitchFamily="34" charset="0"/>
          </a:endParaRPr>
        </a:p>
      </dsp:txBody>
      <dsp:txXfrm>
        <a:off x="119391" y="890029"/>
        <a:ext cx="3894181" cy="236488"/>
      </dsp:txXfrm>
    </dsp:sp>
    <dsp:sp modelId="{0123CD3E-CF61-4AA4-A56D-AB8F7069D9A7}">
      <dsp:nvSpPr>
        <dsp:cNvPr id="0" name=""/>
        <dsp:cNvSpPr/>
      </dsp:nvSpPr>
      <dsp:spPr>
        <a:xfrm>
          <a:off x="-42622" y="1251414"/>
          <a:ext cx="4109584" cy="140141"/>
        </a:xfrm>
        <a:prstGeom prst="roundRect">
          <a:avLst>
            <a:gd name="adj" fmla="val 10000"/>
          </a:avLst>
        </a:prstGeom>
        <a:solidFill>
          <a:schemeClr val="accent5"/>
        </a:solidFill>
        <a:ln>
          <a:noFill/>
        </a:ln>
        <a:effectLst/>
      </dsp:spPr>
      <dsp:style>
        <a:lnRef idx="0">
          <a:scrgbClr r="0" g="0" b="0"/>
        </a:lnRef>
        <a:fillRef idx="1">
          <a:scrgbClr r="0" g="0" b="0"/>
        </a:fillRef>
        <a:effectRef idx="0">
          <a:scrgbClr r="0" g="0" b="0"/>
        </a:effectRef>
        <a:fontRef idx="minor"/>
      </dsp:style>
    </dsp:sp>
    <dsp:sp modelId="{DC7373A6-702C-454E-A171-466BD2F3E9AE}">
      <dsp:nvSpPr>
        <dsp:cNvPr id="0" name=""/>
        <dsp:cNvSpPr/>
      </dsp:nvSpPr>
      <dsp:spPr>
        <a:xfrm>
          <a:off x="-229" y="1217171"/>
          <a:ext cx="77228" cy="77077"/>
        </a:xfrm>
        <a:prstGeom prst="rect">
          <a:avLst/>
        </a:prstGeom>
        <a:blipFill>
          <a:blip xmlns:r="http://schemas.openxmlformats.org/officeDocument/2006/relationships" r:embed="rId9">
            <a:extLst>
              <a:ext uri="{96DAC541-7B7A-43D3-8B79-37D633B846F1}">
                <asvg:svgBlip xmlns:asvg="http://schemas.microsoft.com/office/drawing/2016/SVG/main" xmlns="" r:embed="rId10"/>
              </a:ext>
            </a:extLst>
          </a:blip>
          <a:srcRect/>
          <a:stretch>
            <a:fillRect/>
          </a:stretch>
        </a:blipFill>
        <a:ln w="25400" cap="flat" cmpd="sng" algn="ctr">
          <a:solidFill>
            <a:schemeClr val="lt1">
              <a:alpha val="0"/>
              <a:hueOff val="0"/>
              <a:satOff val="0"/>
              <a:lumOff val="0"/>
              <a:alphaOff val="0"/>
            </a:schemeClr>
          </a:solidFill>
          <a:prstDash val="solid"/>
        </a:ln>
        <a:effectLst>
          <a:outerShdw blurRad="63500" sx="102000" sy="102000" algn="ctr"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sp>
    <dsp:sp modelId="{3854483A-B722-418E-AD39-CECB201E84A0}">
      <dsp:nvSpPr>
        <dsp:cNvPr id="0" name=""/>
        <dsp:cNvSpPr/>
      </dsp:nvSpPr>
      <dsp:spPr>
        <a:xfrm>
          <a:off x="119391" y="1185640"/>
          <a:ext cx="3894181" cy="2364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028" tIns="25028" rIns="25028" bIns="25028" numCol="1" spcCol="1270" anchor="ctr" anchorCtr="0">
          <a:noAutofit/>
        </a:bodyPr>
        <a:lstStyle/>
        <a:p>
          <a:pPr lvl="0" algn="l" defTabSz="466725">
            <a:lnSpc>
              <a:spcPct val="100000"/>
            </a:lnSpc>
            <a:spcBef>
              <a:spcPct val="0"/>
            </a:spcBef>
            <a:spcAft>
              <a:spcPct val="35000"/>
            </a:spcAft>
          </a:pPr>
          <a:r>
            <a:rPr lang="es-AR" sz="1050" kern="1200" noProof="0" dirty="0" smtClean="0">
              <a:effectLst>
                <a:outerShdw blurRad="38100" dist="38100" dir="2700000" algn="tl">
                  <a:srgbClr val="000000">
                    <a:alpha val="43137"/>
                  </a:srgbClr>
                </a:outerShdw>
              </a:effectLst>
              <a:latin typeface="Gill Sans Nova" panose="020B0602020104020203" pitchFamily="34" charset="0"/>
            </a:rPr>
            <a:t>Menor carga para las partes relevantes</a:t>
          </a:r>
          <a:endParaRPr lang="es-AR" sz="1050" kern="1200" noProof="0" dirty="0">
            <a:effectLst>
              <a:outerShdw blurRad="38100" dist="38100" dir="2700000" algn="tl">
                <a:srgbClr val="000000">
                  <a:alpha val="43137"/>
                </a:srgbClr>
              </a:outerShdw>
            </a:effectLst>
            <a:latin typeface="Gill Sans Nova" panose="020B0602020104020203" pitchFamily="34" charset="0"/>
          </a:endParaRPr>
        </a:p>
      </dsp:txBody>
      <dsp:txXfrm>
        <a:off x="119391" y="1185640"/>
        <a:ext cx="3894181" cy="236488"/>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1C5828-E2FA-4B66-B839-BC92F290947F}">
      <dsp:nvSpPr>
        <dsp:cNvPr id="0" name=""/>
        <dsp:cNvSpPr/>
      </dsp:nvSpPr>
      <dsp:spPr>
        <a:xfrm>
          <a:off x="0" y="0"/>
          <a:ext cx="4109583" cy="685800"/>
        </a:xfrm>
        <a:prstGeom prst="roundRect">
          <a:avLst>
            <a:gd name="adj" fmla="val 10000"/>
          </a:avLst>
        </a:prstGeom>
        <a:solidFill>
          <a:schemeClr val="lt1"/>
        </a:solidFill>
        <a:ln w="25400" cap="flat" cmpd="sng" algn="ctr">
          <a:solidFill>
            <a:schemeClr val="accent2"/>
          </a:solidFill>
          <a:prstDash val="solid"/>
        </a:ln>
        <a:effectLst/>
      </dsp:spPr>
      <dsp:style>
        <a:lnRef idx="2">
          <a:schemeClr val="accent2"/>
        </a:lnRef>
        <a:fillRef idx="1">
          <a:schemeClr val="lt1"/>
        </a:fillRef>
        <a:effectRef idx="0">
          <a:schemeClr val="accent2"/>
        </a:effectRef>
        <a:fontRef idx="minor">
          <a:schemeClr val="dk1"/>
        </a:fontRef>
      </dsp:style>
      <dsp:txBody>
        <a:bodyPr spcFirstLastPara="0" vert="horz" wrap="square" lIns="49530" tIns="49530" rIns="49530" bIns="49530" numCol="1" spcCol="1270" anchor="t" anchorCtr="0">
          <a:noAutofit/>
        </a:bodyPr>
        <a:lstStyle/>
        <a:p>
          <a:pPr lvl="0" algn="l" defTabSz="577850">
            <a:lnSpc>
              <a:spcPct val="90000"/>
            </a:lnSpc>
            <a:spcBef>
              <a:spcPct val="0"/>
            </a:spcBef>
            <a:spcAft>
              <a:spcPct val="35000"/>
            </a:spcAft>
          </a:pPr>
          <a:r>
            <a:rPr lang="es-AR" sz="1300" kern="1200" noProof="0" dirty="0" err="1" smtClean="0">
              <a:solidFill>
                <a:srgbClr val="C00000"/>
              </a:solidFill>
              <a:latin typeface="Gill Sans Nova" panose="020B0602020104020203" pitchFamily="34" charset="0"/>
            </a:rPr>
            <a:t>Webinar</a:t>
          </a:r>
          <a:r>
            <a:rPr lang="es-AR" sz="1300" kern="1200" noProof="0" dirty="0" smtClean="0">
              <a:solidFill>
                <a:srgbClr val="C00000"/>
              </a:solidFill>
              <a:latin typeface="Gill Sans Nova" panose="020B0602020104020203" pitchFamily="34" charset="0"/>
            </a:rPr>
            <a:t> grabado</a:t>
          </a:r>
          <a:endParaRPr lang="es-AR" sz="1300" kern="1200" noProof="0" dirty="0">
            <a:solidFill>
              <a:srgbClr val="C00000"/>
            </a:solidFill>
            <a:latin typeface="Gill Sans Nova" panose="020B0602020104020203" pitchFamily="34" charset="0"/>
          </a:endParaRPr>
        </a:p>
        <a:p>
          <a:pPr marL="57150" lvl="1" indent="-57150" algn="l" defTabSz="444500">
            <a:lnSpc>
              <a:spcPct val="90000"/>
            </a:lnSpc>
            <a:spcBef>
              <a:spcPct val="0"/>
            </a:spcBef>
            <a:spcAft>
              <a:spcPct val="15000"/>
            </a:spcAft>
            <a:buChar char="••"/>
          </a:pPr>
          <a:r>
            <a:rPr lang="es-AR" sz="1000" kern="1200" noProof="0" dirty="0" smtClean="0">
              <a:latin typeface="Gill Sans Nova" panose="020B0602020104020203" pitchFamily="34" charset="0"/>
            </a:rPr>
            <a:t>Dos sesiones de </a:t>
          </a:r>
          <a:r>
            <a:rPr lang="es-AR" sz="1000" kern="1200" noProof="0" dirty="0" err="1" smtClean="0">
              <a:latin typeface="Gill Sans Nova" panose="020B0602020104020203" pitchFamily="34" charset="0"/>
            </a:rPr>
            <a:t>webinar</a:t>
          </a:r>
          <a:r>
            <a:rPr lang="es-AR" sz="1000" kern="1200" noProof="0" dirty="0" smtClean="0">
              <a:latin typeface="Gill Sans Nova" panose="020B0602020104020203" pitchFamily="34" charset="0"/>
            </a:rPr>
            <a:t> grabado en </a:t>
          </a:r>
          <a:r>
            <a:rPr lang="es-AR" sz="1000" kern="1200" noProof="0" dirty="0" smtClean="0">
              <a:latin typeface="Gill Sans Nova" panose="020B0602020104020203" pitchFamily="34" charset="0"/>
              <a:hlinkClick xmlns:r="http://schemas.openxmlformats.org/officeDocument/2006/relationships" r:id="rId1"/>
            </a:rPr>
            <a:t>este sitio</a:t>
          </a:r>
          <a:endParaRPr lang="es-AR" sz="1000" kern="1200" noProof="0" dirty="0">
            <a:latin typeface="Gill Sans Nova" panose="020B0602020104020203" pitchFamily="34" charset="0"/>
          </a:endParaRPr>
        </a:p>
      </dsp:txBody>
      <dsp:txXfrm>
        <a:off x="890496" y="0"/>
        <a:ext cx="3219086" cy="685800"/>
      </dsp:txXfrm>
    </dsp:sp>
    <dsp:sp modelId="{A923A6A8-8B82-4571-9141-3F4CD278923E}">
      <dsp:nvSpPr>
        <dsp:cNvPr id="0" name=""/>
        <dsp:cNvSpPr/>
      </dsp:nvSpPr>
      <dsp:spPr>
        <a:xfrm>
          <a:off x="68580" y="68580"/>
          <a:ext cx="821916" cy="548640"/>
        </a:xfrm>
        <a:prstGeom prst="roundRect">
          <a:avLst>
            <a:gd name="adj" fmla="val 10000"/>
          </a:avLst>
        </a:prstGeom>
        <a:blipFill>
          <a:blip xmlns:r="http://schemas.openxmlformats.org/officeDocument/2006/relationships"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t="-23000" b="-23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xmlns="">
        <a:lvl1pPr>
          <a:lnSpc>
            <a:spcPct val="100000"/>
          </a:lnSpc>
        </a:lvl1pPr>
        <a:lvl2pPr>
          <a:lnSpc>
            <a:spcPct val="100000"/>
          </a:lnSpc>
        </a:lvl2pPr>
      </dgm1612:lstStyle>
    </a:ext>
  </dgm:extLst>
</dgm:layoutDef>
</file>

<file path=ppt/diagrams/layout9.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BDD2E2-DE30-4F5D-9D2E-26B9AC95DBA1}" type="datetimeFigureOut">
              <a:rPr lang="ru-RU" smtClean="0"/>
              <a:t>07.09.2021</a:t>
            </a:fld>
            <a:endParaRPr lang="ru-RU" dirty="0"/>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dirty="0"/>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EC6BDB-A580-43C2-93AA-25CD6942CD0F}" type="slidenum">
              <a:rPr lang="ru-RU" smtClean="0"/>
              <a:t>‹Nº›</a:t>
            </a:fld>
            <a:endParaRPr lang="ru-RU" dirty="0"/>
          </a:p>
        </p:txBody>
      </p:sp>
    </p:spTree>
    <p:extLst>
      <p:ext uri="{BB962C8B-B14F-4D97-AF65-F5344CB8AC3E}">
        <p14:creationId xmlns:p14="http://schemas.microsoft.com/office/powerpoint/2010/main" val="13568965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ippc.int/en/core-activities/standards-and-implementation/call-for-topics-standards-and-implementation/task-force-on-topics/" TargetMode="External"/><Relationship Id="rId2" Type="http://schemas.openxmlformats.org/officeDocument/2006/relationships/slide" Target="../slides/slide4.xml"/><Relationship Id="rId1" Type="http://schemas.openxmlformats.org/officeDocument/2006/relationships/notesMaster" Target="../notesMasters/notesMaster1.xml"/><Relationship Id="rId5" Type="http://schemas.openxmlformats.org/officeDocument/2006/relationships/hyperlink" Target="https://www.ippc.int/en/core-activities/capacity-development/capacity-development-committee/" TargetMode="External"/><Relationship Id="rId4" Type="http://schemas.openxmlformats.org/officeDocument/2006/relationships/hyperlink" Target="https://www.ippc.int/en/core-activities/standards-setting/standards-committee/"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CFEC6BDB-A580-43C2-93AA-25CD6942CD0F}" type="slidenum">
              <a:rPr lang="ru-RU" smtClean="0"/>
              <a:t>1</a:t>
            </a:fld>
            <a:endParaRPr lang="ru-RU" dirty="0"/>
          </a:p>
        </p:txBody>
      </p:sp>
    </p:spTree>
    <p:extLst>
      <p:ext uri="{BB962C8B-B14F-4D97-AF65-F5344CB8AC3E}">
        <p14:creationId xmlns:p14="http://schemas.microsoft.com/office/powerpoint/2010/main" val="29995268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Номер слайда 3"/>
          <p:cNvSpPr>
            <a:spLocks noGrp="1"/>
          </p:cNvSpPr>
          <p:nvPr>
            <p:ph type="sldNum" sz="quarter" idx="5"/>
          </p:nvPr>
        </p:nvSpPr>
        <p:spPr/>
        <p:txBody>
          <a:bodyPr/>
          <a:lstStyle/>
          <a:p>
            <a:fld id="{CFEC6BDB-A580-43C2-93AA-25CD6942CD0F}" type="slidenum">
              <a:rPr lang="ru-RU" smtClean="0"/>
              <a:t>10</a:t>
            </a:fld>
            <a:endParaRPr lang="ru-RU" dirty="0"/>
          </a:p>
        </p:txBody>
      </p:sp>
    </p:spTree>
    <p:extLst>
      <p:ext uri="{BB962C8B-B14F-4D97-AF65-F5344CB8AC3E}">
        <p14:creationId xmlns:p14="http://schemas.microsoft.com/office/powerpoint/2010/main" val="18444139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Номер слайда 3"/>
          <p:cNvSpPr>
            <a:spLocks noGrp="1"/>
          </p:cNvSpPr>
          <p:nvPr>
            <p:ph type="sldNum" sz="quarter" idx="5"/>
          </p:nvPr>
        </p:nvSpPr>
        <p:spPr/>
        <p:txBody>
          <a:bodyPr/>
          <a:lstStyle/>
          <a:p>
            <a:fld id="{CFEC6BDB-A580-43C2-93AA-25CD6942CD0F}" type="slidenum">
              <a:rPr lang="ru-RU" smtClean="0"/>
              <a:t>11</a:t>
            </a:fld>
            <a:endParaRPr lang="ru-RU" dirty="0"/>
          </a:p>
        </p:txBody>
      </p:sp>
    </p:spTree>
    <p:extLst>
      <p:ext uri="{BB962C8B-B14F-4D97-AF65-F5344CB8AC3E}">
        <p14:creationId xmlns:p14="http://schemas.microsoft.com/office/powerpoint/2010/main" val="5783705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Номер слайда 3"/>
          <p:cNvSpPr>
            <a:spLocks noGrp="1"/>
          </p:cNvSpPr>
          <p:nvPr>
            <p:ph type="sldNum" sz="quarter" idx="5"/>
          </p:nvPr>
        </p:nvSpPr>
        <p:spPr/>
        <p:txBody>
          <a:bodyPr/>
          <a:lstStyle/>
          <a:p>
            <a:fld id="{CFEC6BDB-A580-43C2-93AA-25CD6942CD0F}" type="slidenum">
              <a:rPr lang="ru-RU" smtClean="0"/>
              <a:t>2</a:t>
            </a:fld>
            <a:endParaRPr lang="ru-RU" dirty="0"/>
          </a:p>
        </p:txBody>
      </p:sp>
    </p:spTree>
    <p:extLst>
      <p:ext uri="{BB962C8B-B14F-4D97-AF65-F5344CB8AC3E}">
        <p14:creationId xmlns:p14="http://schemas.microsoft.com/office/powerpoint/2010/main" val="23362618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Номер слайда 3"/>
          <p:cNvSpPr>
            <a:spLocks noGrp="1"/>
          </p:cNvSpPr>
          <p:nvPr>
            <p:ph type="sldNum" sz="quarter" idx="5"/>
          </p:nvPr>
        </p:nvSpPr>
        <p:spPr/>
        <p:txBody>
          <a:bodyPr/>
          <a:lstStyle/>
          <a:p>
            <a:fld id="{CFEC6BDB-A580-43C2-93AA-25CD6942CD0F}" type="slidenum">
              <a:rPr lang="ru-RU" smtClean="0"/>
              <a:t>3</a:t>
            </a:fld>
            <a:endParaRPr lang="ru-RU" dirty="0"/>
          </a:p>
        </p:txBody>
      </p:sp>
    </p:spTree>
    <p:extLst>
      <p:ext uri="{BB962C8B-B14F-4D97-AF65-F5344CB8AC3E}">
        <p14:creationId xmlns:p14="http://schemas.microsoft.com/office/powerpoint/2010/main" val="26990649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1B1E24"/>
                </a:solidFill>
                <a:effectLst/>
                <a:latin typeface="Arial" panose="020B0604020202020204" pitchFamily="34" charset="0"/>
              </a:rPr>
              <a:t>After the Call closes, the Secretariat will compile the list of proposed work programme topics from the received submissions and post them on the IPP. Submissions from previous calls, which were not added to the work programme, will not be considered unless resubmitted in 2021. In a process agreed by CPM-13 (with an amended timeline, please see figure), the </a:t>
            </a:r>
            <a:r>
              <a:rPr lang="en-US" b="0" i="0" dirty="0">
                <a:solidFill>
                  <a:srgbClr val="873487"/>
                </a:solidFill>
                <a:effectLst/>
                <a:latin typeface="Arial" panose="020B0604020202020204" pitchFamily="34" charset="0"/>
                <a:hlinkClick r:id="rId3"/>
              </a:rPr>
              <a:t>Task Force on Topics (TFT)</a:t>
            </a:r>
            <a:r>
              <a:rPr lang="en-US" b="0" i="0" dirty="0">
                <a:solidFill>
                  <a:srgbClr val="1B1E24"/>
                </a:solidFill>
                <a:effectLst/>
                <a:latin typeface="Arial" panose="020B0604020202020204" pitchFamily="34" charset="0"/>
              </a:rPr>
              <a:t> will screen the submitted topics against established criteria for justification and prioritization of proposed topics and develop recommendations to the </a:t>
            </a:r>
            <a:r>
              <a:rPr lang="en-US" b="0" i="0" dirty="0">
                <a:solidFill>
                  <a:srgbClr val="873487"/>
                </a:solidFill>
                <a:effectLst/>
                <a:latin typeface="Arial" panose="020B0604020202020204" pitchFamily="34" charset="0"/>
                <a:hlinkClick r:id="rId4"/>
              </a:rPr>
              <a:t>Standards Committee (SC)</a:t>
            </a:r>
            <a:r>
              <a:rPr lang="en-US" b="0" i="0" dirty="0">
                <a:solidFill>
                  <a:srgbClr val="1B1E24"/>
                </a:solidFill>
                <a:effectLst/>
                <a:latin typeface="Arial" panose="020B0604020202020204" pitchFamily="34" charset="0"/>
              </a:rPr>
              <a:t> and </a:t>
            </a:r>
            <a:r>
              <a:rPr lang="en-US" b="0" i="0" dirty="0">
                <a:solidFill>
                  <a:srgbClr val="873487"/>
                </a:solidFill>
                <a:effectLst/>
                <a:latin typeface="Arial" panose="020B0604020202020204" pitchFamily="34" charset="0"/>
                <a:hlinkClick r:id="rId5"/>
              </a:rPr>
              <a:t>Implementation and Capacity Development Committee (IC)</a:t>
            </a:r>
            <a:r>
              <a:rPr lang="en-US" b="0" i="0" dirty="0">
                <a:solidFill>
                  <a:srgbClr val="1B1E24"/>
                </a:solidFill>
                <a:effectLst/>
                <a:latin typeface="Arial" panose="020B0604020202020204" pitchFamily="34" charset="0"/>
              </a:rPr>
              <a:t> for in-depth review. After evaluating the entire list of submissions and associated recommendations, the SC and IC will recommend topics for the development of standards and/or implementation resources and suggest an associated position in the Framework for Standards and Implementation. Finally, the TFT will discuss SC and IC outcomes, agree with and prepare recommendations and priorities to the recommendations to be presented to the CPM for adoption.</a:t>
            </a:r>
            <a:endParaRPr lang="en-GB" dirty="0"/>
          </a:p>
        </p:txBody>
      </p:sp>
      <p:sp>
        <p:nvSpPr>
          <p:cNvPr id="4" name="Номер слайда 3"/>
          <p:cNvSpPr>
            <a:spLocks noGrp="1"/>
          </p:cNvSpPr>
          <p:nvPr>
            <p:ph type="sldNum" sz="quarter" idx="5"/>
          </p:nvPr>
        </p:nvSpPr>
        <p:spPr/>
        <p:txBody>
          <a:bodyPr/>
          <a:lstStyle/>
          <a:p>
            <a:fld id="{CFEC6BDB-A580-43C2-93AA-25CD6942CD0F}" type="slidenum">
              <a:rPr lang="ru-RU" smtClean="0"/>
              <a:t>4</a:t>
            </a:fld>
            <a:endParaRPr lang="ru-RU" dirty="0"/>
          </a:p>
        </p:txBody>
      </p:sp>
    </p:spTree>
    <p:extLst>
      <p:ext uri="{BB962C8B-B14F-4D97-AF65-F5344CB8AC3E}">
        <p14:creationId xmlns:p14="http://schemas.microsoft.com/office/powerpoint/2010/main" val="26648332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Номер слайда 3"/>
          <p:cNvSpPr>
            <a:spLocks noGrp="1"/>
          </p:cNvSpPr>
          <p:nvPr>
            <p:ph type="sldNum" sz="quarter" idx="5"/>
          </p:nvPr>
        </p:nvSpPr>
        <p:spPr/>
        <p:txBody>
          <a:bodyPr/>
          <a:lstStyle/>
          <a:p>
            <a:fld id="{CFEC6BDB-A580-43C2-93AA-25CD6942CD0F}" type="slidenum">
              <a:rPr lang="ru-RU" smtClean="0"/>
              <a:t>5</a:t>
            </a:fld>
            <a:endParaRPr lang="ru-RU" dirty="0"/>
          </a:p>
        </p:txBody>
      </p:sp>
    </p:spTree>
    <p:extLst>
      <p:ext uri="{BB962C8B-B14F-4D97-AF65-F5344CB8AC3E}">
        <p14:creationId xmlns:p14="http://schemas.microsoft.com/office/powerpoint/2010/main" val="32571856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Номер слайда 3"/>
          <p:cNvSpPr>
            <a:spLocks noGrp="1"/>
          </p:cNvSpPr>
          <p:nvPr>
            <p:ph type="sldNum" sz="quarter" idx="5"/>
          </p:nvPr>
        </p:nvSpPr>
        <p:spPr/>
        <p:txBody>
          <a:bodyPr/>
          <a:lstStyle/>
          <a:p>
            <a:fld id="{CFEC6BDB-A580-43C2-93AA-25CD6942CD0F}" type="slidenum">
              <a:rPr lang="ru-RU" smtClean="0"/>
              <a:t>6</a:t>
            </a:fld>
            <a:endParaRPr lang="ru-RU" dirty="0"/>
          </a:p>
        </p:txBody>
      </p:sp>
    </p:spTree>
    <p:extLst>
      <p:ext uri="{BB962C8B-B14F-4D97-AF65-F5344CB8AC3E}">
        <p14:creationId xmlns:p14="http://schemas.microsoft.com/office/powerpoint/2010/main" val="31612079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Which current issues need a global solution?</a:t>
            </a:r>
          </a:p>
          <a:p>
            <a:pPr marL="171450" indent="-171450">
              <a:buFont typeface="Arial" panose="020B0604020202020204" pitchFamily="34" charset="0"/>
              <a:buChar char="•"/>
            </a:pPr>
            <a:r>
              <a:rPr lang="en-US" dirty="0"/>
              <a:t>What are your key phytosanitary issues?</a:t>
            </a:r>
          </a:p>
          <a:p>
            <a:pPr marL="171450" indent="-171450">
              <a:buFont typeface="Arial" panose="020B0604020202020204" pitchFamily="34" charset="0"/>
              <a:buChar char="•"/>
            </a:pPr>
            <a:r>
              <a:rPr lang="en-US" dirty="0"/>
              <a:t>Why are they a problem?</a:t>
            </a:r>
          </a:p>
          <a:p>
            <a:pPr marL="0" indent="0">
              <a:buFont typeface="Arial" panose="020B0604020202020204" pitchFamily="34" charset="0"/>
              <a:buNone/>
            </a:pPr>
            <a:r>
              <a:rPr lang="en-US" dirty="0"/>
              <a:t>What type of solution would best address the issue?</a:t>
            </a:r>
          </a:p>
          <a:p>
            <a:pPr marL="171450" indent="-171450">
              <a:buFont typeface="Arial" panose="020B0604020202020204" pitchFamily="34" charset="0"/>
              <a:buChar char="•"/>
            </a:pPr>
            <a:r>
              <a:rPr lang="en-US" dirty="0"/>
              <a:t>What would be options to address the issue? </a:t>
            </a:r>
          </a:p>
          <a:p>
            <a:pPr marL="171450" indent="-171450">
              <a:buFont typeface="Arial" panose="020B0604020202020204" pitchFamily="34" charset="0"/>
              <a:buChar char="•"/>
            </a:pPr>
            <a:r>
              <a:rPr lang="en-US" dirty="0"/>
              <a:t>Does the solution fall within the IPPC mandate?</a:t>
            </a:r>
          </a:p>
          <a:p>
            <a:pPr marL="171450" indent="-171450">
              <a:buFont typeface="Arial" panose="020B0604020202020204" pitchFamily="34" charset="0"/>
              <a:buChar char="•"/>
            </a:pPr>
            <a:r>
              <a:rPr lang="en-US" dirty="0"/>
              <a:t>Does it connect with existing IPPC materials (ISPMs, implementation resources, initiatives)?</a:t>
            </a:r>
          </a:p>
          <a:p>
            <a:pPr marL="171450" indent="-171450">
              <a:buFont typeface="Arial" panose="020B0604020202020204" pitchFamily="34" charset="0"/>
              <a:buChar char="•"/>
            </a:pPr>
            <a:r>
              <a:rPr lang="en-US" dirty="0"/>
              <a:t>Does the Framework for Standards and Implementation indicate any solutions?</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Procedure manuals for Standard Setting and for implementation and capacity development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LOTs for standards and </a:t>
            </a:r>
            <a:r>
              <a:rPr lang="en-US" b="0" i="0" dirty="0">
                <a:solidFill>
                  <a:srgbClr val="0F405B"/>
                </a:solidFill>
                <a:effectLst/>
                <a:latin typeface="Roboto Slab"/>
              </a:rPr>
              <a:t>Implementation and Capacity Development Topics</a:t>
            </a:r>
          </a:p>
        </p:txBody>
      </p:sp>
      <p:sp>
        <p:nvSpPr>
          <p:cNvPr id="4" name="Espace réservé du numéro de diapositive 3"/>
          <p:cNvSpPr>
            <a:spLocks noGrp="1"/>
          </p:cNvSpPr>
          <p:nvPr>
            <p:ph type="sldNum" sz="quarter" idx="10"/>
          </p:nvPr>
        </p:nvSpPr>
        <p:spPr/>
        <p:txBody>
          <a:bodyPr/>
          <a:lstStyle/>
          <a:p>
            <a:fld id="{9E492BAE-CBB2-4849-83DB-8D4E8C3851E0}" type="slidenum">
              <a:rPr lang="en-US" smtClean="0"/>
              <a:t>7</a:t>
            </a:fld>
            <a:endParaRPr lang="en-US" dirty="0"/>
          </a:p>
        </p:txBody>
      </p:sp>
    </p:spTree>
    <p:extLst>
      <p:ext uri="{BB962C8B-B14F-4D97-AF65-F5344CB8AC3E}">
        <p14:creationId xmlns:p14="http://schemas.microsoft.com/office/powerpoint/2010/main" val="33276284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Номер слайда 3"/>
          <p:cNvSpPr>
            <a:spLocks noGrp="1"/>
          </p:cNvSpPr>
          <p:nvPr>
            <p:ph type="sldNum" sz="quarter" idx="5"/>
          </p:nvPr>
        </p:nvSpPr>
        <p:spPr/>
        <p:txBody>
          <a:bodyPr/>
          <a:lstStyle/>
          <a:p>
            <a:fld id="{CFEC6BDB-A580-43C2-93AA-25CD6942CD0F}" type="slidenum">
              <a:rPr lang="ru-RU" smtClean="0"/>
              <a:t>8</a:t>
            </a:fld>
            <a:endParaRPr lang="ru-RU" dirty="0"/>
          </a:p>
        </p:txBody>
      </p:sp>
    </p:spTree>
    <p:extLst>
      <p:ext uri="{BB962C8B-B14F-4D97-AF65-F5344CB8AC3E}">
        <p14:creationId xmlns:p14="http://schemas.microsoft.com/office/powerpoint/2010/main" val="983181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Номер слайда 3"/>
          <p:cNvSpPr>
            <a:spLocks noGrp="1"/>
          </p:cNvSpPr>
          <p:nvPr>
            <p:ph type="sldNum" sz="quarter" idx="5"/>
          </p:nvPr>
        </p:nvSpPr>
        <p:spPr/>
        <p:txBody>
          <a:bodyPr/>
          <a:lstStyle/>
          <a:p>
            <a:fld id="{CFEC6BDB-A580-43C2-93AA-25CD6942CD0F}" type="slidenum">
              <a:rPr lang="ru-RU" smtClean="0"/>
              <a:t>9</a:t>
            </a:fld>
            <a:endParaRPr lang="ru-RU" dirty="0"/>
          </a:p>
        </p:txBody>
      </p:sp>
    </p:spTree>
    <p:extLst>
      <p:ext uri="{BB962C8B-B14F-4D97-AF65-F5344CB8AC3E}">
        <p14:creationId xmlns:p14="http://schemas.microsoft.com/office/powerpoint/2010/main" val="202061551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8.svg"/><Relationship Id="rId2" Type="http://schemas.openxmlformats.org/officeDocument/2006/relationships/image" Target="../media/image5.emf"/><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3.emf"/><Relationship Id="rId4" Type="http://schemas.openxmlformats.org/officeDocument/2006/relationships/image" Target="../media/image2.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5F3DE02-F338-F849-9658-4C1242245193}"/>
              </a:ext>
            </a:extLst>
          </p:cNvPr>
          <p:cNvSpPr/>
          <p:nvPr userDrawn="1"/>
        </p:nvSpPr>
        <p:spPr>
          <a:xfrm>
            <a:off x="0" y="0"/>
            <a:ext cx="7315200" cy="411480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it-IT" sz="1220" dirty="0"/>
          </a:p>
        </p:txBody>
      </p:sp>
      <p:pic>
        <p:nvPicPr>
          <p:cNvPr id="8" name="Picture 7">
            <a:extLst>
              <a:ext uri="{FF2B5EF4-FFF2-40B4-BE49-F238E27FC236}">
                <a16:creationId xmlns:a16="http://schemas.microsoft.com/office/drawing/2014/main" id="{24EC142A-EA38-1944-A979-8E2F8D2E6F4D}"/>
              </a:ext>
            </a:extLst>
          </p:cNvPr>
          <p:cNvPicPr>
            <a:picLocks noChangeAspect="1"/>
          </p:cNvPicPr>
          <p:nvPr userDrawn="1"/>
        </p:nvPicPr>
        <p:blipFill>
          <a:blip r:embed="rId2"/>
          <a:stretch>
            <a:fillRect/>
          </a:stretch>
        </p:blipFill>
        <p:spPr>
          <a:xfrm>
            <a:off x="2697644" y="0"/>
            <a:ext cx="4617556" cy="4114800"/>
          </a:xfrm>
          <a:prstGeom prst="rect">
            <a:avLst/>
          </a:prstGeom>
        </p:spPr>
      </p:pic>
      <p:sp>
        <p:nvSpPr>
          <p:cNvPr id="5" name="Title 1">
            <a:extLst>
              <a:ext uri="{FF2B5EF4-FFF2-40B4-BE49-F238E27FC236}">
                <a16:creationId xmlns:a16="http://schemas.microsoft.com/office/drawing/2014/main" id="{95D8881A-0E53-6F4A-922E-43A99661552D}"/>
              </a:ext>
            </a:extLst>
          </p:cNvPr>
          <p:cNvSpPr>
            <a:spLocks noGrp="1"/>
          </p:cNvSpPr>
          <p:nvPr>
            <p:ph type="title" hasCustomPrompt="1"/>
          </p:nvPr>
        </p:nvSpPr>
        <p:spPr>
          <a:xfrm>
            <a:off x="3595200" y="1957755"/>
            <a:ext cx="3498171" cy="703385"/>
          </a:xfrm>
          <a:prstGeom prst="rect">
            <a:avLst/>
          </a:prstGeom>
        </p:spPr>
        <p:txBody>
          <a:bodyPr anchor="t"/>
          <a:lstStyle>
            <a:lvl1pPr algn="l">
              <a:defRPr sz="1830" b="1" cap="all" baseline="0">
                <a:solidFill>
                  <a:schemeClr val="bg1"/>
                </a:solidFill>
              </a:defRPr>
            </a:lvl1pPr>
          </a:lstStyle>
          <a:p>
            <a:r>
              <a:rPr lang="en-US" dirty="0"/>
              <a:t>Click to edit COVER title style</a:t>
            </a:r>
          </a:p>
        </p:txBody>
      </p:sp>
      <p:sp>
        <p:nvSpPr>
          <p:cNvPr id="9" name="Rectangle 8">
            <a:extLst>
              <a:ext uri="{FF2B5EF4-FFF2-40B4-BE49-F238E27FC236}">
                <a16:creationId xmlns:a16="http://schemas.microsoft.com/office/drawing/2014/main" id="{3BE50E81-29E3-9948-BACE-DF17D0377AA3}"/>
              </a:ext>
            </a:extLst>
          </p:cNvPr>
          <p:cNvSpPr/>
          <p:nvPr userDrawn="1"/>
        </p:nvSpPr>
        <p:spPr>
          <a:xfrm>
            <a:off x="4783012" y="3775312"/>
            <a:ext cx="833883" cy="213007"/>
          </a:xfrm>
          <a:prstGeom prst="rect">
            <a:avLst/>
          </a:prstGeom>
        </p:spPr>
        <p:txBody>
          <a:bodyPr wrap="none">
            <a:spAutoFit/>
          </a:bodyPr>
          <a:lstStyle/>
          <a:p>
            <a:r>
              <a:rPr lang="it-IT" sz="784" dirty="0">
                <a:solidFill>
                  <a:srgbClr val="4C4C4E"/>
                </a:solidFill>
                <a:latin typeface="+mj-lt"/>
              </a:rPr>
              <a:t>IYPH@fao.org</a:t>
            </a:r>
          </a:p>
        </p:txBody>
      </p:sp>
      <p:sp>
        <p:nvSpPr>
          <p:cNvPr id="12" name="Rectangle 11">
            <a:extLst>
              <a:ext uri="{FF2B5EF4-FFF2-40B4-BE49-F238E27FC236}">
                <a16:creationId xmlns:a16="http://schemas.microsoft.com/office/drawing/2014/main" id="{D560FB13-E55B-724F-939F-CF20603B0CEB}"/>
              </a:ext>
            </a:extLst>
          </p:cNvPr>
          <p:cNvSpPr/>
          <p:nvPr userDrawn="1"/>
        </p:nvSpPr>
        <p:spPr>
          <a:xfrm>
            <a:off x="5638672" y="3775312"/>
            <a:ext cx="1552028" cy="213007"/>
          </a:xfrm>
          <a:prstGeom prst="rect">
            <a:avLst/>
          </a:prstGeom>
        </p:spPr>
        <p:txBody>
          <a:bodyPr wrap="none">
            <a:spAutoFit/>
          </a:bodyPr>
          <a:lstStyle/>
          <a:p>
            <a:r>
              <a:rPr lang="it-IT" sz="784" dirty="0">
                <a:solidFill>
                  <a:srgbClr val="4C4C4E"/>
                </a:solidFill>
                <a:latin typeface="+mj-lt"/>
              </a:rPr>
              <a:t>www.fao.org/plant-health-2020</a:t>
            </a:r>
          </a:p>
        </p:txBody>
      </p:sp>
      <p:grpSp>
        <p:nvGrpSpPr>
          <p:cNvPr id="3" name="Group 2">
            <a:extLst>
              <a:ext uri="{FF2B5EF4-FFF2-40B4-BE49-F238E27FC236}">
                <a16:creationId xmlns:a16="http://schemas.microsoft.com/office/drawing/2014/main" id="{88C7CDBA-862E-824F-9300-51A58FB50C22}"/>
              </a:ext>
            </a:extLst>
          </p:cNvPr>
          <p:cNvGrpSpPr/>
          <p:nvPr userDrawn="1"/>
        </p:nvGrpSpPr>
        <p:grpSpPr>
          <a:xfrm>
            <a:off x="148700" y="114675"/>
            <a:ext cx="3668680" cy="3851522"/>
            <a:chOff x="235509" y="272899"/>
            <a:chExt cx="5948048" cy="6244492"/>
          </a:xfrm>
        </p:grpSpPr>
        <p:pic>
          <p:nvPicPr>
            <p:cNvPr id="11" name="Picture 10">
              <a:extLst>
                <a:ext uri="{FF2B5EF4-FFF2-40B4-BE49-F238E27FC236}">
                  <a16:creationId xmlns:a16="http://schemas.microsoft.com/office/drawing/2014/main" id="{0F34670F-AE07-7642-8F47-A77C5EEACA1F}"/>
                </a:ext>
              </a:extLst>
            </p:cNvPr>
            <p:cNvPicPr>
              <a:picLocks noChangeAspect="1"/>
            </p:cNvPicPr>
            <p:nvPr userDrawn="1"/>
          </p:nvPicPr>
          <p:blipFill>
            <a:blip r:embed="rId3"/>
            <a:stretch>
              <a:fillRect/>
            </a:stretch>
          </p:blipFill>
          <p:spPr>
            <a:xfrm>
              <a:off x="235509" y="272899"/>
              <a:ext cx="2097945" cy="573545"/>
            </a:xfrm>
            <a:prstGeom prst="rect">
              <a:avLst/>
            </a:prstGeom>
          </p:spPr>
        </p:pic>
        <p:pic>
          <p:nvPicPr>
            <p:cNvPr id="13" name="Picture 12">
              <a:extLst>
                <a:ext uri="{FF2B5EF4-FFF2-40B4-BE49-F238E27FC236}">
                  <a16:creationId xmlns:a16="http://schemas.microsoft.com/office/drawing/2014/main" id="{D111BC1C-E8D9-364B-ACBD-4C67F67BC61A}"/>
                </a:ext>
              </a:extLst>
            </p:cNvPr>
            <p:cNvPicPr>
              <a:picLocks noChangeAspect="1"/>
            </p:cNvPicPr>
            <p:nvPr userDrawn="1"/>
          </p:nvPicPr>
          <p:blipFill>
            <a:blip r:embed="rId4"/>
            <a:stretch>
              <a:fillRect/>
            </a:stretch>
          </p:blipFill>
          <p:spPr>
            <a:xfrm>
              <a:off x="3938954" y="283483"/>
              <a:ext cx="2244603" cy="556675"/>
            </a:xfrm>
            <a:prstGeom prst="rect">
              <a:avLst/>
            </a:prstGeom>
          </p:spPr>
        </p:pic>
        <p:pic>
          <p:nvPicPr>
            <p:cNvPr id="14" name="Picture 13">
              <a:extLst>
                <a:ext uri="{FF2B5EF4-FFF2-40B4-BE49-F238E27FC236}">
                  <a16:creationId xmlns:a16="http://schemas.microsoft.com/office/drawing/2014/main" id="{C43EDFF0-D1A6-AB41-A848-E60AB86139E4}"/>
                </a:ext>
              </a:extLst>
            </p:cNvPr>
            <p:cNvPicPr>
              <a:picLocks noChangeAspect="1"/>
            </p:cNvPicPr>
            <p:nvPr userDrawn="1"/>
          </p:nvPicPr>
          <p:blipFill>
            <a:blip r:embed="rId5"/>
            <a:stretch>
              <a:fillRect/>
            </a:stretch>
          </p:blipFill>
          <p:spPr>
            <a:xfrm>
              <a:off x="1184006" y="6066979"/>
              <a:ext cx="2572410" cy="450412"/>
            </a:xfrm>
            <a:prstGeom prst="rect">
              <a:avLst/>
            </a:prstGeom>
          </p:spPr>
        </p:pic>
        <p:pic>
          <p:nvPicPr>
            <p:cNvPr id="15" name="Graphic 14">
              <a:extLst>
                <a:ext uri="{FF2B5EF4-FFF2-40B4-BE49-F238E27FC236}">
                  <a16:creationId xmlns:a16="http://schemas.microsoft.com/office/drawing/2014/main" id="{631CC5A9-47C1-964C-8CDA-6C6CD0691E99}"/>
                </a:ext>
              </a:extLst>
            </p:cNvPr>
            <p:cNvPicPr>
              <a:picLocks noChangeAspect="1"/>
            </p:cNvPicPr>
            <p:nvPr userDrawn="1"/>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l="34365" t="26821" r="35688" b="18772"/>
            <a:stretch/>
          </p:blipFill>
          <p:spPr>
            <a:xfrm>
              <a:off x="552450" y="1237785"/>
              <a:ext cx="3841130" cy="3925230"/>
            </a:xfrm>
            <a:prstGeom prst="rect">
              <a:avLst/>
            </a:prstGeom>
          </p:spPr>
        </p:pic>
      </p:grpSp>
    </p:spTree>
    <p:extLst>
      <p:ext uri="{BB962C8B-B14F-4D97-AF65-F5344CB8AC3E}">
        <p14:creationId xmlns:p14="http://schemas.microsoft.com/office/powerpoint/2010/main" val="760552297"/>
      </p:ext>
    </p:extLst>
  </p:cSld>
  <p:clrMapOvr>
    <a:masterClrMapping/>
  </p:clrMapOvr>
  <p:extLst>
    <p:ext uri="{DCECCB84-F9BA-43D5-87BE-67443E8EF086}">
      <p15:sldGuideLst xmlns:p15="http://schemas.microsoft.com/office/powerpoint/2012/main">
        <p15:guide id="1" pos="348"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7782" y="1583225"/>
            <a:ext cx="6217920" cy="576064"/>
          </a:xfrm>
          <a:prstGeom prst="rect">
            <a:avLst/>
          </a:prstGeom>
        </p:spPr>
        <p:txBody>
          <a:bodyPr/>
          <a:lstStyle>
            <a:lvl1pPr algn="l">
              <a:defRPr/>
            </a:lvl1pPr>
          </a:lstStyle>
          <a:p>
            <a:r>
              <a:rPr lang="en-US" dirty="0"/>
              <a:t>Click to edit Master title style</a:t>
            </a:r>
          </a:p>
        </p:txBody>
      </p:sp>
      <p:sp>
        <p:nvSpPr>
          <p:cNvPr id="3" name="Subtitle 2"/>
          <p:cNvSpPr>
            <a:spLocks noGrp="1"/>
          </p:cNvSpPr>
          <p:nvPr>
            <p:ph type="subTitle" idx="1"/>
          </p:nvPr>
        </p:nvSpPr>
        <p:spPr>
          <a:xfrm>
            <a:off x="261214" y="2159880"/>
            <a:ext cx="6184871" cy="1051560"/>
          </a:xfrm>
          <a:prstGeom prst="rect">
            <a:avLst/>
          </a:prstGeom>
        </p:spPr>
        <p:txBody>
          <a:bodyPr/>
          <a:lstStyle>
            <a:lvl1pPr marL="0" indent="0" algn="l">
              <a:buNone/>
              <a:defRPr>
                <a:solidFill>
                  <a:schemeClr val="tx1">
                    <a:tint val="75000"/>
                  </a:schemeClr>
                </a:solidFill>
              </a:defRPr>
            </a:lvl1pPr>
            <a:lvl2pPr marL="311401" indent="0" algn="ctr">
              <a:buNone/>
              <a:defRPr>
                <a:solidFill>
                  <a:schemeClr val="tx1">
                    <a:tint val="75000"/>
                  </a:schemeClr>
                </a:solidFill>
              </a:defRPr>
            </a:lvl2pPr>
            <a:lvl3pPr marL="622802" indent="0" algn="ctr">
              <a:buNone/>
              <a:defRPr>
                <a:solidFill>
                  <a:schemeClr val="tx1">
                    <a:tint val="75000"/>
                  </a:schemeClr>
                </a:solidFill>
              </a:defRPr>
            </a:lvl3pPr>
            <a:lvl4pPr marL="934203" indent="0" algn="ctr">
              <a:buNone/>
              <a:defRPr>
                <a:solidFill>
                  <a:schemeClr val="tx1">
                    <a:tint val="75000"/>
                  </a:schemeClr>
                </a:solidFill>
              </a:defRPr>
            </a:lvl4pPr>
            <a:lvl5pPr marL="1245603" indent="0" algn="ctr">
              <a:buNone/>
              <a:defRPr>
                <a:solidFill>
                  <a:schemeClr val="tx1">
                    <a:tint val="75000"/>
                  </a:schemeClr>
                </a:solidFill>
              </a:defRPr>
            </a:lvl5pPr>
            <a:lvl6pPr marL="1557004" indent="0" algn="ctr">
              <a:buNone/>
              <a:defRPr>
                <a:solidFill>
                  <a:schemeClr val="tx1">
                    <a:tint val="75000"/>
                  </a:schemeClr>
                </a:solidFill>
              </a:defRPr>
            </a:lvl6pPr>
            <a:lvl7pPr marL="1868405" indent="0" algn="ctr">
              <a:buNone/>
              <a:defRPr>
                <a:solidFill>
                  <a:schemeClr val="tx1">
                    <a:tint val="75000"/>
                  </a:schemeClr>
                </a:solidFill>
              </a:defRPr>
            </a:lvl7pPr>
            <a:lvl8pPr marL="2179806" indent="0" algn="ctr">
              <a:buNone/>
              <a:defRPr>
                <a:solidFill>
                  <a:schemeClr val="tx1">
                    <a:tint val="75000"/>
                  </a:schemeClr>
                </a:solidFill>
              </a:defRPr>
            </a:lvl8pPr>
            <a:lvl9pPr marL="2491207"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316915008"/>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45939" y="622196"/>
            <a:ext cx="6303810" cy="685800"/>
          </a:xfrm>
          <a:prstGeom prst="rect">
            <a:avLst/>
          </a:prstGeom>
        </p:spPr>
        <p:txBody>
          <a:bodyPr/>
          <a:lstStyle>
            <a:lvl1pPr algn="l">
              <a:defRPr/>
            </a:lvl1pPr>
          </a:lstStyle>
          <a:p>
            <a:r>
              <a:rPr lang="en-US" dirty="0"/>
              <a:t>Click to edit Master title style</a:t>
            </a:r>
          </a:p>
        </p:txBody>
      </p:sp>
      <p:sp>
        <p:nvSpPr>
          <p:cNvPr id="3" name="Content Placeholder 2"/>
          <p:cNvSpPr>
            <a:spLocks noGrp="1"/>
          </p:cNvSpPr>
          <p:nvPr>
            <p:ph idx="1"/>
          </p:nvPr>
        </p:nvSpPr>
        <p:spPr>
          <a:xfrm>
            <a:off x="277179" y="1417535"/>
            <a:ext cx="6272571" cy="2080026"/>
          </a:xfrm>
          <a:prstGeom prst="rect">
            <a:avLst/>
          </a:prstGeom>
        </p:spPr>
        <p:txBody>
          <a:bodyPr/>
          <a:lstStyle>
            <a:lvl1pPr>
              <a:defRPr sz="1742" baseline="0"/>
            </a:lvl1pPr>
            <a:lvl2pPr>
              <a:defRPr sz="1568" baseline="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240734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245939" y="622196"/>
            <a:ext cx="6303810" cy="685800"/>
          </a:xfrm>
          <a:prstGeom prst="rect">
            <a:avLst/>
          </a:prstGeom>
        </p:spPr>
        <p:txBody>
          <a:bodyPr/>
          <a:lstStyle>
            <a:lvl1pPr algn="l">
              <a:defRPr/>
            </a:lvl1pPr>
          </a:lstStyle>
          <a:p>
            <a:r>
              <a:rPr lang="en-US" dirty="0"/>
              <a:t>Click to edit Master title style</a:t>
            </a:r>
          </a:p>
        </p:txBody>
      </p:sp>
      <p:sp>
        <p:nvSpPr>
          <p:cNvPr id="3" name="Content Placeholder 2"/>
          <p:cNvSpPr>
            <a:spLocks noGrp="1"/>
          </p:cNvSpPr>
          <p:nvPr>
            <p:ph idx="1" hasCustomPrompt="1"/>
          </p:nvPr>
        </p:nvSpPr>
        <p:spPr>
          <a:xfrm>
            <a:off x="277179" y="1417535"/>
            <a:ext cx="6272571" cy="2080026"/>
          </a:xfrm>
          <a:prstGeom prst="rect">
            <a:avLst/>
          </a:prstGeom>
        </p:spPr>
        <p:txBody>
          <a:bodyPr/>
          <a:lstStyle>
            <a:lvl1pPr marL="0" marR="0" indent="0" algn="l" defTabSz="622364" rtl="0" eaLnBrk="0" fontAlgn="base" latinLnBrk="0" hangingPunct="0">
              <a:lnSpc>
                <a:spcPct val="100000"/>
              </a:lnSpc>
              <a:spcBef>
                <a:spcPts val="0"/>
              </a:spcBef>
              <a:spcAft>
                <a:spcPct val="0"/>
              </a:spcAft>
              <a:buClrTx/>
              <a:buSzTx/>
              <a:buFont typeface="Arial" charset="0"/>
              <a:buNone/>
              <a:tabLst/>
              <a:defRPr lang="en-US" b="0" i="0" kern="100" baseline="0" smtClean="0">
                <a:effectLst/>
              </a:defRPr>
            </a:lvl1pPr>
          </a:lstStyle>
          <a:p>
            <a:pPr marL="232349" marR="0" lvl="0" indent="-232349" algn="l" defTabSz="622364" rtl="0" eaLnBrk="0" fontAlgn="base" latinLnBrk="0" hangingPunct="0">
              <a:lnSpc>
                <a:spcPct val="100000"/>
              </a:lnSpc>
              <a:spcBef>
                <a:spcPct val="20000"/>
              </a:spcBef>
              <a:spcAft>
                <a:spcPct val="0"/>
              </a:spcAft>
              <a:buClrTx/>
              <a:buSzTx/>
              <a:buFont typeface="Arial" charset="0"/>
              <a:buNone/>
              <a:tabLst/>
              <a:defRPr/>
            </a:pPr>
            <a:r>
              <a:rPr lang="en-US" sz="1307" baseline="0" dirty="0"/>
              <a:t>Lorem </a:t>
            </a:r>
            <a:r>
              <a:rPr lang="en-US" sz="1307" baseline="0" dirty="0" err="1"/>
              <a:t>Ipsum</a:t>
            </a:r>
            <a:endParaRPr lang="en-US" sz="1307" baseline="0" dirty="0"/>
          </a:p>
        </p:txBody>
      </p:sp>
    </p:spTree>
    <p:extLst>
      <p:ext uri="{BB962C8B-B14F-4D97-AF65-F5344CB8AC3E}">
        <p14:creationId xmlns:p14="http://schemas.microsoft.com/office/powerpoint/2010/main" val="10154899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5226" y="2057401"/>
            <a:ext cx="6217920" cy="817245"/>
          </a:xfrm>
          <a:prstGeom prst="rect">
            <a:avLst/>
          </a:prstGeom>
        </p:spPr>
        <p:txBody>
          <a:bodyPr anchor="t"/>
          <a:lstStyle>
            <a:lvl1pPr algn="l">
              <a:defRPr sz="2701" b="1" cap="all"/>
            </a:lvl1pPr>
          </a:lstStyle>
          <a:p>
            <a:r>
              <a:rPr lang="en-US" dirty="0"/>
              <a:t>Click to edit Master title style</a:t>
            </a:r>
          </a:p>
        </p:txBody>
      </p:sp>
      <p:sp>
        <p:nvSpPr>
          <p:cNvPr id="3" name="Text Placeholder 2"/>
          <p:cNvSpPr>
            <a:spLocks noGrp="1"/>
          </p:cNvSpPr>
          <p:nvPr>
            <p:ph type="body" idx="1"/>
          </p:nvPr>
        </p:nvSpPr>
        <p:spPr>
          <a:xfrm>
            <a:off x="250118" y="1157288"/>
            <a:ext cx="6217920" cy="900112"/>
          </a:xfrm>
          <a:prstGeom prst="rect">
            <a:avLst/>
          </a:prstGeom>
        </p:spPr>
        <p:txBody>
          <a:bodyPr anchor="b"/>
          <a:lstStyle>
            <a:lvl1pPr marL="0" indent="0">
              <a:buNone/>
              <a:defRPr sz="1394">
                <a:solidFill>
                  <a:schemeClr val="tx1">
                    <a:tint val="75000"/>
                  </a:schemeClr>
                </a:solidFill>
              </a:defRPr>
            </a:lvl1pPr>
            <a:lvl2pPr marL="311401" indent="0">
              <a:buNone/>
              <a:defRPr sz="1220">
                <a:solidFill>
                  <a:schemeClr val="tx1">
                    <a:tint val="75000"/>
                  </a:schemeClr>
                </a:solidFill>
              </a:defRPr>
            </a:lvl2pPr>
            <a:lvl3pPr marL="622802" indent="0">
              <a:buNone/>
              <a:defRPr sz="1133">
                <a:solidFill>
                  <a:schemeClr val="tx1">
                    <a:tint val="75000"/>
                  </a:schemeClr>
                </a:solidFill>
              </a:defRPr>
            </a:lvl3pPr>
            <a:lvl4pPr marL="934203" indent="0">
              <a:buNone/>
              <a:defRPr sz="958">
                <a:solidFill>
                  <a:schemeClr val="tx1">
                    <a:tint val="75000"/>
                  </a:schemeClr>
                </a:solidFill>
              </a:defRPr>
            </a:lvl4pPr>
            <a:lvl5pPr marL="1245603" indent="0">
              <a:buNone/>
              <a:defRPr sz="958">
                <a:solidFill>
                  <a:schemeClr val="tx1">
                    <a:tint val="75000"/>
                  </a:schemeClr>
                </a:solidFill>
              </a:defRPr>
            </a:lvl5pPr>
            <a:lvl6pPr marL="1557004" indent="0">
              <a:buNone/>
              <a:defRPr sz="958">
                <a:solidFill>
                  <a:schemeClr val="tx1">
                    <a:tint val="75000"/>
                  </a:schemeClr>
                </a:solidFill>
              </a:defRPr>
            </a:lvl6pPr>
            <a:lvl7pPr marL="1868405" indent="0">
              <a:buNone/>
              <a:defRPr sz="958">
                <a:solidFill>
                  <a:schemeClr val="tx1">
                    <a:tint val="75000"/>
                  </a:schemeClr>
                </a:solidFill>
              </a:defRPr>
            </a:lvl7pPr>
            <a:lvl8pPr marL="2179806" indent="0">
              <a:buNone/>
              <a:defRPr sz="958">
                <a:solidFill>
                  <a:schemeClr val="tx1">
                    <a:tint val="75000"/>
                  </a:schemeClr>
                </a:solidFill>
              </a:defRPr>
            </a:lvl8pPr>
            <a:lvl9pPr marL="2491207" indent="0">
              <a:buNone/>
              <a:defRPr sz="958">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697631703"/>
      </p:ext>
    </p:extLst>
  </p:cSld>
  <p:clrMapOvr>
    <a:masterClrMapping/>
  </p:clrMapOvr>
  <p:extLst>
    <p:ext uri="{DCECCB84-F9BA-43D5-87BE-67443E8EF086}">
      <p15:sldGuideLst xmlns:p15="http://schemas.microsoft.com/office/powerpoint/2012/main">
        <p15:guide id="1" pos="2304"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204BC30-93C0-824B-BE09-9A9B3994DF39}"/>
              </a:ext>
            </a:extLst>
          </p:cNvPr>
          <p:cNvPicPr>
            <a:picLocks noChangeAspect="1"/>
          </p:cNvPicPr>
          <p:nvPr userDrawn="1"/>
        </p:nvPicPr>
        <p:blipFill>
          <a:blip r:embed="rId2"/>
          <a:stretch>
            <a:fillRect/>
          </a:stretch>
        </p:blipFill>
        <p:spPr>
          <a:xfrm>
            <a:off x="1" y="0"/>
            <a:ext cx="7315199" cy="4114800"/>
          </a:xfrm>
          <a:prstGeom prst="rect">
            <a:avLst/>
          </a:prstGeom>
        </p:spPr>
      </p:pic>
      <p:sp>
        <p:nvSpPr>
          <p:cNvPr id="2" name="Title 1"/>
          <p:cNvSpPr>
            <a:spLocks noGrp="1"/>
          </p:cNvSpPr>
          <p:nvPr>
            <p:ph type="title"/>
          </p:nvPr>
        </p:nvSpPr>
        <p:spPr>
          <a:xfrm>
            <a:off x="239905" y="1576754"/>
            <a:ext cx="6241073" cy="685800"/>
          </a:xfrm>
          <a:prstGeom prst="rect">
            <a:avLst/>
          </a:prstGeom>
        </p:spPr>
        <p:txBody>
          <a:bodyPr/>
          <a:lstStyle>
            <a:lvl1pPr algn="l">
              <a:defRPr baseline="0">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19828033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6356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5.sv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3.emf"/><Relationship Id="rId5" Type="http://schemas.openxmlformats.org/officeDocument/2006/relationships/slideLayout" Target="../slideLayouts/slideLayout5.xml"/><Relationship Id="rId10" Type="http://schemas.openxmlformats.org/officeDocument/2006/relationships/image" Target="../media/image2.emf"/><Relationship Id="rId4" Type="http://schemas.openxmlformats.org/officeDocument/2006/relationships/slideLayout" Target="../slideLayouts/slideLayout4.xml"/><Relationship Id="rId9"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2499257" y="3813176"/>
            <a:ext cx="2316687" cy="219075"/>
          </a:xfrm>
          <a:prstGeom prst="rect">
            <a:avLst/>
          </a:prstGeom>
        </p:spPr>
        <p:txBody>
          <a:bodyPr vert="horz" wrap="square" lIns="71488" tIns="35744" rIns="71488" bIns="35744" numCol="1" anchor="ctr" anchorCtr="0" compatLnSpc="1">
            <a:prstTxWarp prst="textNoShape">
              <a:avLst/>
            </a:prstTxWarp>
          </a:bodyPr>
          <a:lstStyle>
            <a:lvl1pPr algn="ctr" eaLnBrk="1" hangingPunct="1">
              <a:defRPr sz="784">
                <a:solidFill>
                  <a:srgbClr val="898989"/>
                </a:solidFill>
              </a:defRPr>
            </a:lvl1pPr>
          </a:lstStyle>
          <a:p>
            <a:r>
              <a:rPr lang="en-GB" altLang="en-US" dirty="0"/>
              <a:t> of 16</a:t>
            </a:r>
            <a:endParaRPr lang="en-US" altLang="en-US" dirty="0"/>
          </a:p>
        </p:txBody>
      </p:sp>
      <p:sp>
        <p:nvSpPr>
          <p:cNvPr id="1028" name="Text Placeholder 2"/>
          <p:cNvSpPr>
            <a:spLocks noGrp="1"/>
          </p:cNvSpPr>
          <p:nvPr>
            <p:ph type="body" idx="1"/>
          </p:nvPr>
        </p:nvSpPr>
        <p:spPr bwMode="auto">
          <a:xfrm>
            <a:off x="331944" y="833439"/>
            <a:ext cx="6789545" cy="271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71488" tIns="35744" rIns="71488" bIns="35744"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6" name="TextBox 5">
            <a:extLst>
              <a:ext uri="{FF2B5EF4-FFF2-40B4-BE49-F238E27FC236}">
                <a16:creationId xmlns:a16="http://schemas.microsoft.com/office/drawing/2014/main" id="{310BE404-B6D7-7243-9617-B4C6B9C882FF}"/>
              </a:ext>
            </a:extLst>
          </p:cNvPr>
          <p:cNvSpPr txBox="1"/>
          <p:nvPr userDrawn="1"/>
        </p:nvSpPr>
        <p:spPr>
          <a:xfrm>
            <a:off x="6546943" y="39987"/>
            <a:ext cx="709849" cy="213007"/>
          </a:xfrm>
          <a:prstGeom prst="rect">
            <a:avLst/>
          </a:prstGeom>
          <a:noFill/>
        </p:spPr>
        <p:txBody>
          <a:bodyPr wrap="square" rtlCol="0">
            <a:spAutoFit/>
          </a:bodyPr>
          <a:lstStyle/>
          <a:p>
            <a:r>
              <a:rPr lang="it-IT" sz="784" b="1" i="0" baseline="0" dirty="0">
                <a:solidFill>
                  <a:schemeClr val="bg1"/>
                </a:solidFill>
              </a:rPr>
              <a:t>31/05/2018</a:t>
            </a:r>
          </a:p>
        </p:txBody>
      </p:sp>
      <p:cxnSp>
        <p:nvCxnSpPr>
          <p:cNvPr id="9" name="Straight Connector 8">
            <a:extLst>
              <a:ext uri="{FF2B5EF4-FFF2-40B4-BE49-F238E27FC236}">
                <a16:creationId xmlns:a16="http://schemas.microsoft.com/office/drawing/2014/main" id="{20F8E1C9-4646-914B-B3D6-4E9A995AA7A4}"/>
              </a:ext>
            </a:extLst>
          </p:cNvPr>
          <p:cNvCxnSpPr/>
          <p:nvPr userDrawn="1"/>
        </p:nvCxnSpPr>
        <p:spPr>
          <a:xfrm>
            <a:off x="331944" y="3663463"/>
            <a:ext cx="6789546" cy="0"/>
          </a:xfrm>
          <a:prstGeom prst="line">
            <a:avLst/>
          </a:prstGeom>
          <a:ln w="3175"/>
        </p:spPr>
        <p:style>
          <a:lnRef idx="1">
            <a:schemeClr val="dk1"/>
          </a:lnRef>
          <a:fillRef idx="0">
            <a:schemeClr val="dk1"/>
          </a:fillRef>
          <a:effectRef idx="0">
            <a:schemeClr val="dk1"/>
          </a:effectRef>
          <a:fontRef idx="minor">
            <a:schemeClr val="tx1"/>
          </a:fontRef>
        </p:style>
      </p:cxnSp>
      <p:grpSp>
        <p:nvGrpSpPr>
          <p:cNvPr id="11" name="Group 10">
            <a:extLst>
              <a:ext uri="{FF2B5EF4-FFF2-40B4-BE49-F238E27FC236}">
                <a16:creationId xmlns:a16="http://schemas.microsoft.com/office/drawing/2014/main" id="{6C196703-1121-C34F-A655-5EC5CFB64A49}"/>
              </a:ext>
            </a:extLst>
          </p:cNvPr>
          <p:cNvGrpSpPr/>
          <p:nvPr userDrawn="1"/>
        </p:nvGrpSpPr>
        <p:grpSpPr>
          <a:xfrm>
            <a:off x="325463" y="118512"/>
            <a:ext cx="6796026" cy="264889"/>
            <a:chOff x="235509" y="272899"/>
            <a:chExt cx="14774348" cy="573545"/>
          </a:xfrm>
        </p:grpSpPr>
        <p:pic>
          <p:nvPicPr>
            <p:cNvPr id="13" name="Picture 12">
              <a:extLst>
                <a:ext uri="{FF2B5EF4-FFF2-40B4-BE49-F238E27FC236}">
                  <a16:creationId xmlns:a16="http://schemas.microsoft.com/office/drawing/2014/main" id="{9FA75C28-60CE-344E-B59B-9A4545BCEA9F}"/>
                </a:ext>
              </a:extLst>
            </p:cNvPr>
            <p:cNvPicPr>
              <a:picLocks noChangeAspect="1"/>
            </p:cNvPicPr>
            <p:nvPr userDrawn="1"/>
          </p:nvPicPr>
          <p:blipFill>
            <a:blip r:embed="rId9"/>
            <a:stretch>
              <a:fillRect/>
            </a:stretch>
          </p:blipFill>
          <p:spPr>
            <a:xfrm>
              <a:off x="235509" y="272899"/>
              <a:ext cx="2097945" cy="573545"/>
            </a:xfrm>
            <a:prstGeom prst="rect">
              <a:avLst/>
            </a:prstGeom>
          </p:spPr>
        </p:pic>
        <p:pic>
          <p:nvPicPr>
            <p:cNvPr id="14" name="Picture 13">
              <a:extLst>
                <a:ext uri="{FF2B5EF4-FFF2-40B4-BE49-F238E27FC236}">
                  <a16:creationId xmlns:a16="http://schemas.microsoft.com/office/drawing/2014/main" id="{1E36FBB8-46F7-7F47-B42D-143EE4013FF8}"/>
                </a:ext>
              </a:extLst>
            </p:cNvPr>
            <p:cNvPicPr>
              <a:picLocks noChangeAspect="1"/>
            </p:cNvPicPr>
            <p:nvPr userDrawn="1"/>
          </p:nvPicPr>
          <p:blipFill>
            <a:blip r:embed="rId10"/>
            <a:stretch>
              <a:fillRect/>
            </a:stretch>
          </p:blipFill>
          <p:spPr>
            <a:xfrm>
              <a:off x="12765253" y="283482"/>
              <a:ext cx="2244604" cy="556675"/>
            </a:xfrm>
            <a:prstGeom prst="rect">
              <a:avLst/>
            </a:prstGeom>
          </p:spPr>
        </p:pic>
      </p:grpSp>
      <p:grpSp>
        <p:nvGrpSpPr>
          <p:cNvPr id="2" name="Group 1">
            <a:extLst>
              <a:ext uri="{FF2B5EF4-FFF2-40B4-BE49-F238E27FC236}">
                <a16:creationId xmlns:a16="http://schemas.microsoft.com/office/drawing/2014/main" id="{B57EFDA5-4CCA-484D-AFB4-DA40B57BC53F}"/>
              </a:ext>
            </a:extLst>
          </p:cNvPr>
          <p:cNvGrpSpPr/>
          <p:nvPr userDrawn="1"/>
        </p:nvGrpSpPr>
        <p:grpSpPr>
          <a:xfrm>
            <a:off x="201419" y="3604390"/>
            <a:ext cx="6920070" cy="525158"/>
            <a:chOff x="0" y="3595174"/>
            <a:chExt cx="11518813" cy="874153"/>
          </a:xfrm>
        </p:grpSpPr>
        <p:pic>
          <p:nvPicPr>
            <p:cNvPr id="20" name="Picture 19">
              <a:extLst>
                <a:ext uri="{FF2B5EF4-FFF2-40B4-BE49-F238E27FC236}">
                  <a16:creationId xmlns:a16="http://schemas.microsoft.com/office/drawing/2014/main" id="{F7975ABF-9BAE-F24D-A488-DFB7520A8B22}"/>
                </a:ext>
              </a:extLst>
            </p:cNvPr>
            <p:cNvPicPr>
              <a:picLocks noChangeAspect="1"/>
            </p:cNvPicPr>
            <p:nvPr userDrawn="1"/>
          </p:nvPicPr>
          <p:blipFill>
            <a:blip r:embed="rId11"/>
            <a:stretch>
              <a:fillRect/>
            </a:stretch>
          </p:blipFill>
          <p:spPr>
            <a:xfrm>
              <a:off x="9731511" y="3879224"/>
              <a:ext cx="1787302" cy="312945"/>
            </a:xfrm>
            <a:prstGeom prst="rect">
              <a:avLst/>
            </a:prstGeom>
          </p:spPr>
        </p:pic>
        <p:pic>
          <p:nvPicPr>
            <p:cNvPr id="21" name="Graphic 20">
              <a:extLst>
                <a:ext uri="{FF2B5EF4-FFF2-40B4-BE49-F238E27FC236}">
                  <a16:creationId xmlns:a16="http://schemas.microsoft.com/office/drawing/2014/main" id="{2D25E765-587F-654C-8215-D9B0FDC30E15}"/>
                </a:ext>
              </a:extLst>
            </p:cNvPr>
            <p:cNvPicPr>
              <a:picLocks noChangeAspect="1"/>
            </p:cNvPicPr>
            <p:nvPr userDrawn="1"/>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tretch>
              <a:fillRect/>
            </a:stretch>
          </p:blipFill>
          <p:spPr>
            <a:xfrm>
              <a:off x="0" y="3595174"/>
              <a:ext cx="2201276" cy="874153"/>
            </a:xfrm>
            <a:prstGeom prst="rect">
              <a:avLst/>
            </a:prstGeom>
          </p:spPr>
        </p:pic>
      </p:grpSp>
    </p:spTree>
  </p:cSld>
  <p:clrMap bg1="lt1" tx1="dk1" bg2="lt2" tx2="dk2" accent1="accent1" accent2="accent2" accent3="accent3" accent4="accent4" accent5="accent5" accent6="accent6" hlink="hlink" folHlink="folHlink"/>
  <p:sldLayoutIdLst>
    <p:sldLayoutId id="2147483666" r:id="rId1"/>
    <p:sldLayoutId id="2147483661" r:id="rId2"/>
    <p:sldLayoutId id="2147483662" r:id="rId3"/>
    <p:sldLayoutId id="2147483667" r:id="rId4"/>
    <p:sldLayoutId id="2147483663" r:id="rId5"/>
    <p:sldLayoutId id="2147483664" r:id="rId6"/>
    <p:sldLayoutId id="2147483665" r:id="rId7"/>
  </p:sldLayoutIdLst>
  <p:txStyles>
    <p:title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p:titleStyle>
    <p:bodyStyle>
      <a:lvl1pPr marL="232349" indent="-232349" algn="l" defTabSz="622364" rtl="0" eaLnBrk="0" fontAlgn="base" hangingPunct="0">
        <a:spcBef>
          <a:spcPct val="20000"/>
        </a:spcBef>
        <a:spcAft>
          <a:spcPct val="0"/>
        </a:spcAft>
        <a:buFont typeface="Arial" charset="0"/>
        <a:buChar char="•"/>
        <a:defRPr sz="2178" kern="1200">
          <a:solidFill>
            <a:schemeClr val="tx1"/>
          </a:solidFill>
          <a:latin typeface="+mn-lt"/>
          <a:ea typeface="+mn-ea"/>
          <a:cs typeface="+mn-cs"/>
        </a:defRPr>
      </a:lvl1pPr>
      <a:lvl2pPr marL="504806" indent="-193624" algn="l" defTabSz="622364" rtl="0" eaLnBrk="0" fontAlgn="base" hangingPunct="0">
        <a:spcBef>
          <a:spcPct val="20000"/>
        </a:spcBef>
        <a:spcAft>
          <a:spcPct val="0"/>
        </a:spcAft>
        <a:buFont typeface="Arial" charset="0"/>
        <a:buChar char="–"/>
        <a:defRPr sz="1917" kern="1200">
          <a:solidFill>
            <a:schemeClr val="tx1"/>
          </a:solidFill>
          <a:latin typeface="+mn-lt"/>
          <a:ea typeface="+mn-ea"/>
          <a:cs typeface="+mn-cs"/>
        </a:defRPr>
      </a:lvl2pPr>
      <a:lvl3pPr marL="777263" indent="-154899" algn="l" defTabSz="622364" rtl="0" eaLnBrk="0" fontAlgn="base" hangingPunct="0">
        <a:spcBef>
          <a:spcPct val="20000"/>
        </a:spcBef>
        <a:spcAft>
          <a:spcPct val="0"/>
        </a:spcAft>
        <a:buFont typeface="Arial" charset="0"/>
        <a:buChar char="•"/>
        <a:defRPr sz="1655" kern="1200">
          <a:solidFill>
            <a:schemeClr val="tx1"/>
          </a:solidFill>
          <a:latin typeface="+mn-lt"/>
          <a:ea typeface="+mn-ea"/>
          <a:cs typeface="+mn-cs"/>
        </a:defRPr>
      </a:lvl3pPr>
      <a:lvl4pPr marL="1089828" indent="-154899" algn="l" defTabSz="622364" rtl="0" eaLnBrk="0" fontAlgn="base" hangingPunct="0">
        <a:spcBef>
          <a:spcPct val="20000"/>
        </a:spcBef>
        <a:spcAft>
          <a:spcPct val="0"/>
        </a:spcAft>
        <a:buFont typeface="Arial" charset="0"/>
        <a:buChar char="–"/>
        <a:defRPr sz="1394" kern="1200">
          <a:solidFill>
            <a:schemeClr val="tx1"/>
          </a:solidFill>
          <a:latin typeface="+mn-lt"/>
          <a:ea typeface="+mn-ea"/>
          <a:cs typeface="+mn-cs"/>
        </a:defRPr>
      </a:lvl4pPr>
      <a:lvl5pPr marL="1401010" indent="-154899" algn="l" defTabSz="622364" rtl="0" eaLnBrk="0" fontAlgn="base" hangingPunct="0">
        <a:spcBef>
          <a:spcPct val="20000"/>
        </a:spcBef>
        <a:spcAft>
          <a:spcPct val="0"/>
        </a:spcAft>
        <a:buFont typeface="Arial" charset="0"/>
        <a:buChar char="»"/>
        <a:defRPr sz="1394" kern="1200">
          <a:solidFill>
            <a:schemeClr val="tx1"/>
          </a:solidFill>
          <a:latin typeface="+mn-lt"/>
          <a:ea typeface="+mn-ea"/>
          <a:cs typeface="+mn-cs"/>
        </a:defRPr>
      </a:lvl5pPr>
      <a:lvl6pPr marL="1712704"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6pPr>
      <a:lvl7pPr marL="2024105"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7pPr>
      <a:lvl8pPr marL="2335506"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8pPr>
      <a:lvl9pPr marL="2646907"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9pPr>
    </p:bodyStyle>
    <p:otherStyle>
      <a:defPPr>
        <a:defRPr lang="en-US"/>
      </a:defPPr>
      <a:lvl1pPr marL="0" algn="l" defTabSz="622802" rtl="0" eaLnBrk="1" latinLnBrk="0" hangingPunct="1">
        <a:defRPr sz="1220" kern="1200">
          <a:solidFill>
            <a:schemeClr val="tx1"/>
          </a:solidFill>
          <a:latin typeface="+mn-lt"/>
          <a:ea typeface="+mn-ea"/>
          <a:cs typeface="+mn-cs"/>
        </a:defRPr>
      </a:lvl1pPr>
      <a:lvl2pPr marL="311401" algn="l" defTabSz="622802" rtl="0" eaLnBrk="1" latinLnBrk="0" hangingPunct="1">
        <a:defRPr sz="1220" kern="1200">
          <a:solidFill>
            <a:schemeClr val="tx1"/>
          </a:solidFill>
          <a:latin typeface="+mn-lt"/>
          <a:ea typeface="+mn-ea"/>
          <a:cs typeface="+mn-cs"/>
        </a:defRPr>
      </a:lvl2pPr>
      <a:lvl3pPr marL="622802" algn="l" defTabSz="622802" rtl="0" eaLnBrk="1" latinLnBrk="0" hangingPunct="1">
        <a:defRPr sz="1220" kern="1200">
          <a:solidFill>
            <a:schemeClr val="tx1"/>
          </a:solidFill>
          <a:latin typeface="+mn-lt"/>
          <a:ea typeface="+mn-ea"/>
          <a:cs typeface="+mn-cs"/>
        </a:defRPr>
      </a:lvl3pPr>
      <a:lvl4pPr marL="934203" algn="l" defTabSz="622802" rtl="0" eaLnBrk="1" latinLnBrk="0" hangingPunct="1">
        <a:defRPr sz="1220" kern="1200">
          <a:solidFill>
            <a:schemeClr val="tx1"/>
          </a:solidFill>
          <a:latin typeface="+mn-lt"/>
          <a:ea typeface="+mn-ea"/>
          <a:cs typeface="+mn-cs"/>
        </a:defRPr>
      </a:lvl4pPr>
      <a:lvl5pPr marL="1245603" algn="l" defTabSz="622802" rtl="0" eaLnBrk="1" latinLnBrk="0" hangingPunct="1">
        <a:defRPr sz="1220" kern="1200">
          <a:solidFill>
            <a:schemeClr val="tx1"/>
          </a:solidFill>
          <a:latin typeface="+mn-lt"/>
          <a:ea typeface="+mn-ea"/>
          <a:cs typeface="+mn-cs"/>
        </a:defRPr>
      </a:lvl5pPr>
      <a:lvl6pPr marL="1557004" algn="l" defTabSz="622802" rtl="0" eaLnBrk="1" latinLnBrk="0" hangingPunct="1">
        <a:defRPr sz="1220" kern="1200">
          <a:solidFill>
            <a:schemeClr val="tx1"/>
          </a:solidFill>
          <a:latin typeface="+mn-lt"/>
          <a:ea typeface="+mn-ea"/>
          <a:cs typeface="+mn-cs"/>
        </a:defRPr>
      </a:lvl6pPr>
      <a:lvl7pPr marL="1868405" algn="l" defTabSz="622802" rtl="0" eaLnBrk="1" latinLnBrk="0" hangingPunct="1">
        <a:defRPr sz="1220" kern="1200">
          <a:solidFill>
            <a:schemeClr val="tx1"/>
          </a:solidFill>
          <a:latin typeface="+mn-lt"/>
          <a:ea typeface="+mn-ea"/>
          <a:cs typeface="+mn-cs"/>
        </a:defRPr>
      </a:lvl7pPr>
      <a:lvl8pPr marL="2179806" algn="l" defTabSz="622802" rtl="0" eaLnBrk="1" latinLnBrk="0" hangingPunct="1">
        <a:defRPr sz="1220" kern="1200">
          <a:solidFill>
            <a:schemeClr val="tx1"/>
          </a:solidFill>
          <a:latin typeface="+mn-lt"/>
          <a:ea typeface="+mn-ea"/>
          <a:cs typeface="+mn-cs"/>
        </a:defRPr>
      </a:lvl8pPr>
      <a:lvl9pPr marL="2491207" algn="l" defTabSz="622802" rtl="0" eaLnBrk="1" latinLnBrk="0" hangingPunct="1">
        <a:defRPr sz="122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09" userDrawn="1">
          <p15:clr>
            <a:srgbClr val="F26B43"/>
          </p15:clr>
        </p15:guide>
        <p15:guide id="2" orient="horz" pos="1296"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11.xml.rels><?xml version="1.0" encoding="UTF-8" standalone="yes"?>
<Relationships xmlns="http://schemas.openxmlformats.org/package/2006/relationships"><Relationship Id="rId8" Type="http://schemas.openxmlformats.org/officeDocument/2006/relationships/diagramData" Target="../diagrams/data18.xml"/><Relationship Id="rId3" Type="http://schemas.openxmlformats.org/officeDocument/2006/relationships/diagramData" Target="../diagrams/data17.xml"/><Relationship Id="rId7" Type="http://schemas.microsoft.com/office/2007/relationships/diagramDrawing" Target="../diagrams/drawing17.xml"/><Relationship Id="rId12" Type="http://schemas.microsoft.com/office/2007/relationships/diagramDrawing" Target="../diagrams/drawing18.xml"/><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diagramColors" Target="../diagrams/colors17.xml"/><Relationship Id="rId11" Type="http://schemas.openxmlformats.org/officeDocument/2006/relationships/diagramColors" Target="../diagrams/colors18.xml"/><Relationship Id="rId5" Type="http://schemas.openxmlformats.org/officeDocument/2006/relationships/diagramQuickStyle" Target="../diagrams/quickStyle17.xml"/><Relationship Id="rId10" Type="http://schemas.openxmlformats.org/officeDocument/2006/relationships/diagramQuickStyle" Target="../diagrams/quickStyle18.xml"/><Relationship Id="rId4" Type="http://schemas.openxmlformats.org/officeDocument/2006/relationships/diagramLayout" Target="../diagrams/layout17.xml"/><Relationship Id="rId9" Type="http://schemas.openxmlformats.org/officeDocument/2006/relationships/diagramLayout" Target="../diagrams/layout18.xml"/></Relationships>
</file>

<file path=ppt/slides/_rels/slide12.xml.rels><?xml version="1.0" encoding="UTF-8" standalone="yes"?>
<Relationships xmlns="http://schemas.openxmlformats.org/package/2006/relationships"><Relationship Id="rId8" Type="http://schemas.openxmlformats.org/officeDocument/2006/relationships/image" Target="../media/image18.jpeg"/><Relationship Id="rId13" Type="http://schemas.openxmlformats.org/officeDocument/2006/relationships/hyperlink" Target="https://www.youtube.com/playlist?list=PLzp5NgJ2-dK4T7GE2fsGujftlxSX1rCTC" TargetMode="External"/><Relationship Id="rId3" Type="http://schemas.openxmlformats.org/officeDocument/2006/relationships/hyperlink" Target="mailto:ippc@fao.org" TargetMode="External"/><Relationship Id="rId7" Type="http://schemas.openxmlformats.org/officeDocument/2006/relationships/hyperlink" Target="https://www.facebook.com/ippcheadlines/" TargetMode="External"/><Relationship Id="rId12" Type="http://schemas.openxmlformats.org/officeDocument/2006/relationships/image" Target="../media/image20.png"/><Relationship Id="rId2" Type="http://schemas.openxmlformats.org/officeDocument/2006/relationships/hyperlink" Target="mailto:Edgar.Mushegyan@fao.org" TargetMode="External"/><Relationship Id="rId1" Type="http://schemas.openxmlformats.org/officeDocument/2006/relationships/slideLayout" Target="../slideLayouts/slideLayout7.xml"/><Relationship Id="rId6" Type="http://schemas.openxmlformats.org/officeDocument/2006/relationships/image" Target="../media/image17.png"/><Relationship Id="rId11" Type="http://schemas.openxmlformats.org/officeDocument/2006/relationships/hyperlink" Target="https://www.linkedin.com/groups/3175642" TargetMode="External"/><Relationship Id="rId5" Type="http://schemas.openxmlformats.org/officeDocument/2006/relationships/hyperlink" Target="http://www.fao.org/plant-health-2020" TargetMode="External"/><Relationship Id="rId10" Type="http://schemas.openxmlformats.org/officeDocument/2006/relationships/image" Target="../media/image19.png"/><Relationship Id="rId4" Type="http://schemas.openxmlformats.org/officeDocument/2006/relationships/hyperlink" Target="http://www.ippc.int/" TargetMode="External"/><Relationship Id="rId9" Type="http://schemas.openxmlformats.org/officeDocument/2006/relationships/hyperlink" Target="https://twitter.com/ippcnews" TargetMode="External"/><Relationship Id="rId14" Type="http://schemas.openxmlformats.org/officeDocument/2006/relationships/image" Target="../media/image21.png"/></Relationships>
</file>

<file path=ppt/slides/_rels/slide2.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8" Type="http://schemas.openxmlformats.org/officeDocument/2006/relationships/diagramData" Target="../diagrams/data4.xml"/><Relationship Id="rId13" Type="http://schemas.openxmlformats.org/officeDocument/2006/relationships/image" Target="../media/image9.png"/><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s>
</file>

<file path=ppt/slides/_rels/slide5.xml.rels><?xml version="1.0" encoding="UTF-8" standalone="yes"?>
<Relationships xmlns="http://schemas.openxmlformats.org/package/2006/relationships"><Relationship Id="rId8" Type="http://schemas.openxmlformats.org/officeDocument/2006/relationships/diagramData" Target="../diagrams/data6.xml"/><Relationship Id="rId13" Type="http://schemas.openxmlformats.org/officeDocument/2006/relationships/diagramData" Target="../diagrams/data7.xml"/><Relationship Id="rId3" Type="http://schemas.openxmlformats.org/officeDocument/2006/relationships/diagramData" Target="../diagrams/data5.xml"/><Relationship Id="rId7" Type="http://schemas.microsoft.com/office/2007/relationships/diagramDrawing" Target="../diagrams/drawing5.xml"/><Relationship Id="rId12" Type="http://schemas.microsoft.com/office/2007/relationships/diagramDrawing" Target="../diagrams/drawing6.xml"/><Relationship Id="rId17" Type="http://schemas.microsoft.com/office/2007/relationships/diagramDrawing" Target="../diagrams/drawing7.xml"/><Relationship Id="rId2" Type="http://schemas.openxmlformats.org/officeDocument/2006/relationships/notesSlide" Target="../notesSlides/notesSlide5.xml"/><Relationship Id="rId16" Type="http://schemas.openxmlformats.org/officeDocument/2006/relationships/diagramColors" Target="../diagrams/colors7.xml"/><Relationship Id="rId1" Type="http://schemas.openxmlformats.org/officeDocument/2006/relationships/slideLayout" Target="../slideLayouts/slideLayout4.xml"/><Relationship Id="rId6" Type="http://schemas.openxmlformats.org/officeDocument/2006/relationships/diagramColors" Target="../diagrams/colors5.xml"/><Relationship Id="rId11" Type="http://schemas.openxmlformats.org/officeDocument/2006/relationships/diagramColors" Target="../diagrams/colors6.xml"/><Relationship Id="rId5" Type="http://schemas.openxmlformats.org/officeDocument/2006/relationships/diagramQuickStyle" Target="../diagrams/quickStyle5.xml"/><Relationship Id="rId15" Type="http://schemas.openxmlformats.org/officeDocument/2006/relationships/diagramQuickStyle" Target="../diagrams/quickStyle7.xml"/><Relationship Id="rId10" Type="http://schemas.openxmlformats.org/officeDocument/2006/relationships/diagramQuickStyle" Target="../diagrams/quickStyle6.xml"/><Relationship Id="rId4" Type="http://schemas.openxmlformats.org/officeDocument/2006/relationships/diagramLayout" Target="../diagrams/layout5.xml"/><Relationship Id="rId9" Type="http://schemas.openxmlformats.org/officeDocument/2006/relationships/diagramLayout" Target="../diagrams/layout6.xml"/><Relationship Id="rId14" Type="http://schemas.openxmlformats.org/officeDocument/2006/relationships/diagramLayout" Target="../diagrams/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15.png"/><Relationship Id="rId13" Type="http://schemas.microsoft.com/office/2007/relationships/diagramDrawing" Target="../diagrams/drawing9.xml"/><Relationship Id="rId18" Type="http://schemas.microsoft.com/office/2007/relationships/diagramDrawing" Target="../diagrams/drawing10.xml"/><Relationship Id="rId3" Type="http://schemas.openxmlformats.org/officeDocument/2006/relationships/diagramData" Target="../diagrams/data8.xml"/><Relationship Id="rId7" Type="http://schemas.microsoft.com/office/2007/relationships/diagramDrawing" Target="../diagrams/drawing8.xml"/><Relationship Id="rId12" Type="http://schemas.openxmlformats.org/officeDocument/2006/relationships/diagramColors" Target="../diagrams/colors9.xml"/><Relationship Id="rId17" Type="http://schemas.openxmlformats.org/officeDocument/2006/relationships/diagramColors" Target="../diagrams/colors10.xml"/><Relationship Id="rId2" Type="http://schemas.openxmlformats.org/officeDocument/2006/relationships/notesSlide" Target="../notesSlides/notesSlide6.xml"/><Relationship Id="rId16" Type="http://schemas.openxmlformats.org/officeDocument/2006/relationships/diagramQuickStyle" Target="../diagrams/quickStyle10.xml"/><Relationship Id="rId1" Type="http://schemas.openxmlformats.org/officeDocument/2006/relationships/slideLayout" Target="../slideLayouts/slideLayout4.xml"/><Relationship Id="rId6" Type="http://schemas.openxmlformats.org/officeDocument/2006/relationships/diagramColors" Target="../diagrams/colors8.xml"/><Relationship Id="rId11" Type="http://schemas.openxmlformats.org/officeDocument/2006/relationships/diagramQuickStyle" Target="../diagrams/quickStyle9.xml"/><Relationship Id="rId5" Type="http://schemas.openxmlformats.org/officeDocument/2006/relationships/diagramQuickStyle" Target="../diagrams/quickStyle8.xml"/><Relationship Id="rId15" Type="http://schemas.openxmlformats.org/officeDocument/2006/relationships/diagramLayout" Target="../diagrams/layout10.xml"/><Relationship Id="rId10" Type="http://schemas.openxmlformats.org/officeDocument/2006/relationships/diagramLayout" Target="../diagrams/layout9.xml"/><Relationship Id="rId4" Type="http://schemas.openxmlformats.org/officeDocument/2006/relationships/diagramLayout" Target="../diagrams/layout8.xml"/><Relationship Id="rId9" Type="http://schemas.openxmlformats.org/officeDocument/2006/relationships/diagramData" Target="../diagrams/data9.xml"/><Relationship Id="rId14" Type="http://schemas.openxmlformats.org/officeDocument/2006/relationships/diagramData" Target="../diagrams/data10.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9.xml.rels><?xml version="1.0" encoding="UTF-8" standalone="yes"?>
<Relationships xmlns="http://schemas.openxmlformats.org/package/2006/relationships"><Relationship Id="rId8" Type="http://schemas.openxmlformats.org/officeDocument/2006/relationships/diagramData" Target="../diagrams/data14.xml"/><Relationship Id="rId13" Type="http://schemas.openxmlformats.org/officeDocument/2006/relationships/diagramData" Target="../diagrams/data15.xml"/><Relationship Id="rId3" Type="http://schemas.openxmlformats.org/officeDocument/2006/relationships/diagramData" Target="../diagrams/data13.xml"/><Relationship Id="rId7" Type="http://schemas.microsoft.com/office/2007/relationships/diagramDrawing" Target="../diagrams/drawing13.xml"/><Relationship Id="rId12" Type="http://schemas.microsoft.com/office/2007/relationships/diagramDrawing" Target="../diagrams/drawing14.xml"/><Relationship Id="rId17" Type="http://schemas.microsoft.com/office/2007/relationships/diagramDrawing" Target="../diagrams/drawing15.xml"/><Relationship Id="rId2" Type="http://schemas.openxmlformats.org/officeDocument/2006/relationships/notesSlide" Target="../notesSlides/notesSlide9.xml"/><Relationship Id="rId16" Type="http://schemas.openxmlformats.org/officeDocument/2006/relationships/diagramColors" Target="../diagrams/colors15.xml"/><Relationship Id="rId1" Type="http://schemas.openxmlformats.org/officeDocument/2006/relationships/slideLayout" Target="../slideLayouts/slideLayout4.xml"/><Relationship Id="rId6" Type="http://schemas.openxmlformats.org/officeDocument/2006/relationships/diagramColors" Target="../diagrams/colors13.xml"/><Relationship Id="rId11" Type="http://schemas.openxmlformats.org/officeDocument/2006/relationships/diagramColors" Target="../diagrams/colors14.xml"/><Relationship Id="rId5" Type="http://schemas.openxmlformats.org/officeDocument/2006/relationships/diagramQuickStyle" Target="../diagrams/quickStyle13.xml"/><Relationship Id="rId15" Type="http://schemas.openxmlformats.org/officeDocument/2006/relationships/diagramQuickStyle" Target="../diagrams/quickStyle15.xml"/><Relationship Id="rId10" Type="http://schemas.openxmlformats.org/officeDocument/2006/relationships/diagramQuickStyle" Target="../diagrams/quickStyle14.xml"/><Relationship Id="rId4" Type="http://schemas.openxmlformats.org/officeDocument/2006/relationships/diagramLayout" Target="../diagrams/layout13.xml"/><Relationship Id="rId9" Type="http://schemas.openxmlformats.org/officeDocument/2006/relationships/diagramLayout" Target="../diagrams/layout14.xml"/><Relationship Id="rId14" Type="http://schemas.openxmlformats.org/officeDocument/2006/relationships/diagramLayout" Target="../diagrams/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C88758-224C-8C4A-95DC-98A2199C61AE}"/>
              </a:ext>
            </a:extLst>
          </p:cNvPr>
          <p:cNvSpPr>
            <a:spLocks noGrp="1"/>
          </p:cNvSpPr>
          <p:nvPr>
            <p:ph type="title"/>
          </p:nvPr>
        </p:nvSpPr>
        <p:spPr>
          <a:xfrm>
            <a:off x="3657600" y="709613"/>
            <a:ext cx="3657600" cy="2695574"/>
          </a:xfrm>
        </p:spPr>
        <p:txBody>
          <a:bodyPr anchor="ctr"/>
          <a:lstStyle/>
          <a:p>
            <a:pPr algn="ctr"/>
            <a:r>
              <a:rPr lang="es-SV" sz="1400" dirty="0" smtClean="0">
                <a:effectLst>
                  <a:outerShdw blurRad="38100" dist="38100" dir="2700000" algn="tl">
                    <a:srgbClr val="000000">
                      <a:alpha val="43137"/>
                    </a:srgbClr>
                  </a:outerShdw>
                </a:effectLst>
                <a:latin typeface="Gill Sans Nova" panose="020B0602020104020203" pitchFamily="34" charset="0"/>
              </a:rPr>
              <a:t>Preparación PARA CONVOCATORIA </a:t>
            </a:r>
            <a:r>
              <a:rPr lang="es-SV" sz="1400" dirty="0">
                <a:effectLst>
                  <a:outerShdw blurRad="38100" dist="38100" dir="2700000" algn="tl">
                    <a:srgbClr val="000000">
                      <a:alpha val="43137"/>
                    </a:srgbClr>
                  </a:outerShdw>
                </a:effectLst>
                <a:latin typeface="Gill Sans Nova" panose="020B0602020104020203" pitchFamily="34" charset="0"/>
              </a:rPr>
              <a:t>DE TEMAS 2021: NORMAS </a:t>
            </a:r>
            <a:r>
              <a:rPr lang="es-SV" sz="1400" dirty="0" smtClean="0">
                <a:effectLst>
                  <a:outerShdw blurRad="38100" dist="38100" dir="2700000" algn="tl">
                    <a:srgbClr val="000000">
                      <a:alpha val="43137"/>
                    </a:srgbClr>
                  </a:outerShdw>
                </a:effectLst>
                <a:latin typeface="Gill Sans Nova" panose="020B0602020104020203" pitchFamily="34" charset="0"/>
              </a:rPr>
              <a:t>e Implementación</a:t>
            </a:r>
            <a:r>
              <a:rPr lang="es-SV" sz="1400" dirty="0">
                <a:effectLst>
                  <a:outerShdw blurRad="38100" dist="38100" dir="2700000" algn="tl">
                    <a:srgbClr val="000000">
                      <a:alpha val="43137"/>
                    </a:srgbClr>
                  </a:outerShdw>
                </a:effectLst>
                <a:latin typeface="Gill Sans Nova" panose="020B0602020104020203" pitchFamily="34" charset="0"/>
              </a:rPr>
              <a:t/>
            </a:r>
            <a:br>
              <a:rPr lang="es-SV" sz="1400" dirty="0">
                <a:effectLst>
                  <a:outerShdw blurRad="38100" dist="38100" dir="2700000" algn="tl">
                    <a:srgbClr val="000000">
                      <a:alpha val="43137"/>
                    </a:srgbClr>
                  </a:outerShdw>
                </a:effectLst>
                <a:latin typeface="Gill Sans Nova" panose="020B0602020104020203" pitchFamily="34" charset="0"/>
              </a:rPr>
            </a:br>
            <a:r>
              <a:rPr lang="es-SV" sz="1400" dirty="0">
                <a:effectLst>
                  <a:outerShdw blurRad="38100" dist="38100" dir="2700000" algn="tl">
                    <a:srgbClr val="000000">
                      <a:alpha val="43137"/>
                    </a:srgbClr>
                  </a:outerShdw>
                </a:effectLst>
                <a:latin typeface="Gill Sans Nova" panose="020B0602020104020203" pitchFamily="34" charset="0"/>
              </a:rPr>
              <a:t/>
            </a:r>
            <a:br>
              <a:rPr lang="es-SV" sz="1400" dirty="0">
                <a:effectLst>
                  <a:outerShdw blurRad="38100" dist="38100" dir="2700000" algn="tl">
                    <a:srgbClr val="000000">
                      <a:alpha val="43137"/>
                    </a:srgbClr>
                  </a:outerShdw>
                </a:effectLst>
                <a:latin typeface="Gill Sans Nova" panose="020B0602020104020203" pitchFamily="34" charset="0"/>
              </a:rPr>
            </a:br>
            <a:r>
              <a:rPr lang="es-SV" sz="1400" dirty="0">
                <a:effectLst>
                  <a:outerShdw blurRad="38100" dist="38100" dir="2700000" algn="tl">
                    <a:srgbClr val="000000">
                      <a:alpha val="43137"/>
                    </a:srgbClr>
                  </a:outerShdw>
                </a:effectLst>
                <a:latin typeface="Gill Sans Nova" panose="020B0602020104020203" pitchFamily="34" charset="0"/>
              </a:rPr>
              <a:t>Secretaria CIPF</a:t>
            </a:r>
            <a:br>
              <a:rPr lang="es-SV" sz="1400" dirty="0">
                <a:effectLst>
                  <a:outerShdw blurRad="38100" dist="38100" dir="2700000" algn="tl">
                    <a:srgbClr val="000000">
                      <a:alpha val="43137"/>
                    </a:srgbClr>
                  </a:outerShdw>
                </a:effectLst>
                <a:latin typeface="Gill Sans Nova" panose="020B0602020104020203" pitchFamily="34" charset="0"/>
              </a:rPr>
            </a:br>
            <a:r>
              <a:rPr lang="es-SV" sz="1400" dirty="0" smtClean="0">
                <a:effectLst>
                  <a:outerShdw blurRad="38100" dist="38100" dir="2700000" algn="tl">
                    <a:srgbClr val="000000">
                      <a:alpha val="43137"/>
                    </a:srgbClr>
                  </a:outerShdw>
                </a:effectLst>
                <a:latin typeface="Gill Sans Nova" panose="020B0602020104020203" pitchFamily="34" charset="0"/>
              </a:rPr>
              <a:t>TALLER </a:t>
            </a:r>
            <a:r>
              <a:rPr lang="es-SV" sz="1400" dirty="0">
                <a:effectLst>
                  <a:outerShdw blurRad="38100" dist="38100" dir="2700000" algn="tl">
                    <a:srgbClr val="000000">
                      <a:alpha val="43137"/>
                    </a:srgbClr>
                  </a:outerShdw>
                </a:effectLst>
                <a:latin typeface="Gill Sans Nova" panose="020B0602020104020203" pitchFamily="34" charset="0"/>
              </a:rPr>
              <a:t>Regional CIPF 2021 </a:t>
            </a:r>
          </a:p>
        </p:txBody>
      </p:sp>
    </p:spTree>
    <p:extLst>
      <p:ext uri="{BB962C8B-B14F-4D97-AF65-F5344CB8AC3E}">
        <p14:creationId xmlns:p14="http://schemas.microsoft.com/office/powerpoint/2010/main" val="41431990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7315201" cy="685800"/>
          </a:xfrm>
        </p:spPr>
        <p:txBody>
          <a:bodyPr anchor="ctr"/>
          <a:lstStyle/>
          <a:p>
            <a:pPr algn="ctr"/>
            <a:r>
              <a:rPr lang="es-AR" sz="2000" b="1" dirty="0" smtClean="0">
                <a:latin typeface="Gill Sans Nova" panose="020B0602020104020203" pitchFamily="34" charset="0"/>
              </a:rPr>
              <a:t>Contactos</a:t>
            </a:r>
            <a:endParaRPr lang="es-AR" sz="2000" b="1" dirty="0">
              <a:latin typeface="Gill Sans Nova" panose="020B0602020104020203" pitchFamily="34" charset="0"/>
            </a:endParaRPr>
          </a:p>
        </p:txBody>
      </p:sp>
      <p:graphicFrame>
        <p:nvGraphicFramePr>
          <p:cNvPr id="13" name="Схема 12">
            <a:extLst>
              <a:ext uri="{FF2B5EF4-FFF2-40B4-BE49-F238E27FC236}">
                <a16:creationId xmlns:a16="http://schemas.microsoft.com/office/drawing/2014/main" id="{749024DC-A740-4EAA-8F9E-62B2D04665BB}"/>
              </a:ext>
            </a:extLst>
          </p:cNvPr>
          <p:cNvGraphicFramePr/>
          <p:nvPr>
            <p:extLst>
              <p:ext uri="{D42A27DB-BD31-4B8C-83A1-F6EECF244321}">
                <p14:modId xmlns:p14="http://schemas.microsoft.com/office/powerpoint/2010/main" val="1064298468"/>
              </p:ext>
            </p:extLst>
          </p:nvPr>
        </p:nvGraphicFramePr>
        <p:xfrm>
          <a:off x="298054" y="576262"/>
          <a:ext cx="6719091" cy="29622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5">
            <a:extLst>
              <a:ext uri="{FF2B5EF4-FFF2-40B4-BE49-F238E27FC236}">
                <a16:creationId xmlns:a16="http://schemas.microsoft.com/office/drawing/2014/main" id="{3D1441DF-0A79-4341-9500-A984567B68CF}"/>
              </a:ext>
            </a:extLst>
          </p:cNvPr>
          <p:cNvSpPr/>
          <p:nvPr/>
        </p:nvSpPr>
        <p:spPr>
          <a:xfrm>
            <a:off x="3341650" y="3704987"/>
            <a:ext cx="631904" cy="253916"/>
          </a:xfrm>
          <a:prstGeom prst="rect">
            <a:avLst/>
          </a:prstGeom>
          <a:noFill/>
        </p:spPr>
        <p:txBody>
          <a:bodyPr wrap="none" lIns="91440" tIns="45720" rIns="91440" bIns="45720">
            <a:spAutoFit/>
          </a:bodyPr>
          <a:ls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a:lstStyle>
          <a:p>
            <a:pPr algn="ctr"/>
            <a:r>
              <a:rPr lang="en-US" sz="1050" dirty="0">
                <a:ln w="0"/>
                <a:latin typeface="Gill Sans Nova" panose="020B0602020104020203" pitchFamily="34" charset="0"/>
              </a:rPr>
              <a:t>10</a:t>
            </a:r>
            <a:r>
              <a:rPr lang="en-US" sz="1050" b="0" cap="none" spc="0" dirty="0">
                <a:ln w="0"/>
                <a:solidFill>
                  <a:schemeClr val="tx1"/>
                </a:solidFill>
                <a:latin typeface="Gill Sans Nova" panose="020B0602020104020203" pitchFamily="34" charset="0"/>
              </a:rPr>
              <a:t> </a:t>
            </a:r>
            <a:r>
              <a:rPr lang="en-US" sz="1000" b="0" cap="none" spc="0" dirty="0">
                <a:ln w="0"/>
                <a:solidFill>
                  <a:schemeClr val="tx1"/>
                </a:solidFill>
                <a:latin typeface="Gill Sans Nova" panose="020B0602020104020203" pitchFamily="34" charset="0"/>
              </a:rPr>
              <a:t>of</a:t>
            </a:r>
            <a:r>
              <a:rPr lang="en-US" sz="1050" b="0" cap="none" spc="0" dirty="0">
                <a:ln w="0"/>
                <a:solidFill>
                  <a:schemeClr val="tx1"/>
                </a:solidFill>
                <a:latin typeface="Gill Sans Nova" panose="020B0602020104020203" pitchFamily="34" charset="0"/>
              </a:rPr>
              <a:t> 12</a:t>
            </a:r>
            <a:endParaRPr lang="en-US" sz="1600" b="0" cap="none" spc="0" dirty="0">
              <a:ln w="0"/>
              <a:solidFill>
                <a:schemeClr val="tx1"/>
              </a:solidFill>
              <a:latin typeface="Gill Sans Nova" panose="020B0602020104020203" pitchFamily="34" charset="0"/>
            </a:endParaRPr>
          </a:p>
        </p:txBody>
      </p:sp>
    </p:spTree>
    <p:extLst>
      <p:ext uri="{BB962C8B-B14F-4D97-AF65-F5344CB8AC3E}">
        <p14:creationId xmlns:p14="http://schemas.microsoft.com/office/powerpoint/2010/main" val="161659398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7315201" cy="685800"/>
          </a:xfrm>
        </p:spPr>
        <p:txBody>
          <a:bodyPr anchor="ctr"/>
          <a:lstStyle/>
          <a:p>
            <a:pPr algn="ctr"/>
            <a:r>
              <a:rPr lang="es-AR" sz="2000" b="1" dirty="0" smtClean="0">
                <a:latin typeface="Gill Sans Nova" panose="020B0602020104020203" pitchFamily="34" charset="0"/>
              </a:rPr>
              <a:t>Sitios</a:t>
            </a:r>
            <a:endParaRPr lang="es-AR" sz="2000" b="1" dirty="0">
              <a:latin typeface="Gill Sans Nova" panose="020B0602020104020203" pitchFamily="34" charset="0"/>
            </a:endParaRPr>
          </a:p>
        </p:txBody>
      </p:sp>
      <p:graphicFrame>
        <p:nvGraphicFramePr>
          <p:cNvPr id="4" name="Diagram 3">
            <a:extLst>
              <a:ext uri="{FF2B5EF4-FFF2-40B4-BE49-F238E27FC236}">
                <a16:creationId xmlns:a16="http://schemas.microsoft.com/office/drawing/2014/main" id="{79382DE8-D5D0-4B4D-8B11-C115D2EC3D68}"/>
              </a:ext>
            </a:extLst>
          </p:cNvPr>
          <p:cNvGraphicFramePr/>
          <p:nvPr>
            <p:extLst>
              <p:ext uri="{D42A27DB-BD31-4B8C-83A1-F6EECF244321}">
                <p14:modId xmlns:p14="http://schemas.microsoft.com/office/powerpoint/2010/main" val="2670441173"/>
              </p:ext>
            </p:extLst>
          </p:nvPr>
        </p:nvGraphicFramePr>
        <p:xfrm>
          <a:off x="353914" y="633421"/>
          <a:ext cx="3303686" cy="30241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Diagram 6">
            <a:extLst>
              <a:ext uri="{FF2B5EF4-FFF2-40B4-BE49-F238E27FC236}">
                <a16:creationId xmlns:a16="http://schemas.microsoft.com/office/drawing/2014/main" id="{B8D1D427-B551-47BD-A04F-20EEDAABDD95}"/>
              </a:ext>
            </a:extLst>
          </p:cNvPr>
          <p:cNvGraphicFramePr/>
          <p:nvPr>
            <p:extLst>
              <p:ext uri="{D42A27DB-BD31-4B8C-83A1-F6EECF244321}">
                <p14:modId xmlns:p14="http://schemas.microsoft.com/office/powerpoint/2010/main" val="509680391"/>
              </p:ext>
            </p:extLst>
          </p:nvPr>
        </p:nvGraphicFramePr>
        <p:xfrm>
          <a:off x="3657601" y="635569"/>
          <a:ext cx="3303686" cy="306941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9" name="Rectangle 8">
            <a:extLst>
              <a:ext uri="{FF2B5EF4-FFF2-40B4-BE49-F238E27FC236}">
                <a16:creationId xmlns:a16="http://schemas.microsoft.com/office/drawing/2014/main" id="{464142C0-E30F-4456-A154-1F99C9485322}"/>
              </a:ext>
            </a:extLst>
          </p:cNvPr>
          <p:cNvSpPr/>
          <p:nvPr/>
        </p:nvSpPr>
        <p:spPr>
          <a:xfrm>
            <a:off x="3341650" y="3704987"/>
            <a:ext cx="631904" cy="253916"/>
          </a:xfrm>
          <a:prstGeom prst="rect">
            <a:avLst/>
          </a:prstGeom>
          <a:noFill/>
        </p:spPr>
        <p:txBody>
          <a:bodyPr wrap="none" lIns="91440" tIns="45720" rIns="91440" bIns="45720">
            <a:spAutoFit/>
          </a:bodyPr>
          <a:ls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a:lstStyle>
          <a:p>
            <a:pPr algn="ctr"/>
            <a:r>
              <a:rPr lang="en-US" sz="1050" dirty="0">
                <a:ln w="0"/>
                <a:latin typeface="Gill Sans Nova" panose="020B0602020104020203" pitchFamily="34" charset="0"/>
              </a:rPr>
              <a:t>11</a:t>
            </a:r>
            <a:r>
              <a:rPr lang="en-US" sz="1050" b="0" cap="none" spc="0" dirty="0">
                <a:ln w="0"/>
                <a:solidFill>
                  <a:schemeClr val="tx1"/>
                </a:solidFill>
                <a:latin typeface="Gill Sans Nova" panose="020B0602020104020203" pitchFamily="34" charset="0"/>
              </a:rPr>
              <a:t> </a:t>
            </a:r>
            <a:r>
              <a:rPr lang="en-US" sz="1000" b="0" cap="none" spc="0" dirty="0">
                <a:ln w="0"/>
                <a:solidFill>
                  <a:schemeClr val="tx1"/>
                </a:solidFill>
                <a:latin typeface="Gill Sans Nova" panose="020B0602020104020203" pitchFamily="34" charset="0"/>
              </a:rPr>
              <a:t>of</a:t>
            </a:r>
            <a:r>
              <a:rPr lang="en-US" sz="1050" b="0" cap="none" spc="0" dirty="0">
                <a:ln w="0"/>
                <a:solidFill>
                  <a:schemeClr val="tx1"/>
                </a:solidFill>
                <a:latin typeface="Gill Sans Nova" panose="020B0602020104020203" pitchFamily="34" charset="0"/>
              </a:rPr>
              <a:t> 12</a:t>
            </a:r>
            <a:endParaRPr lang="en-US" sz="1600" b="0" cap="none" spc="0" dirty="0">
              <a:ln w="0"/>
              <a:solidFill>
                <a:schemeClr val="tx1"/>
              </a:solidFill>
              <a:latin typeface="Gill Sans Nova" panose="020B0602020104020203" pitchFamily="34" charset="0"/>
            </a:endParaRPr>
          </a:p>
        </p:txBody>
      </p:sp>
    </p:spTree>
    <p:extLst>
      <p:ext uri="{BB962C8B-B14F-4D97-AF65-F5344CB8AC3E}">
        <p14:creationId xmlns:p14="http://schemas.microsoft.com/office/powerpoint/2010/main" val="306042710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29782" y="793795"/>
            <a:ext cx="1952849" cy="2622256"/>
          </a:xfrm>
          <a:prstGeom prst="rect">
            <a:avLst/>
          </a:prstGeom>
        </p:spPr>
        <p:txBody>
          <a:bodyPr wrap="square">
            <a:spAutoFit/>
          </a:bodyPr>
          <a:lstStyle/>
          <a:p>
            <a:pPr>
              <a:buFont typeface="Arial" charset="0"/>
              <a:buNone/>
              <a:defRPr/>
            </a:pPr>
            <a:r>
              <a:rPr lang="es-AR" altLang="en-US" sz="1440" b="1" dirty="0" smtClean="0">
                <a:solidFill>
                  <a:schemeClr val="accent5">
                    <a:lumMod val="50000"/>
                  </a:schemeClr>
                </a:solidFill>
                <a:latin typeface="Gill Sans Nova" panose="020B0602020104020203" pitchFamily="34" charset="0"/>
                <a:ea typeface="Arial Unicode MS" panose="020B0604020202020204" pitchFamily="34" charset="-128"/>
                <a:cs typeface="Arial" panose="020B0604020202020204" pitchFamily="34" charset="0"/>
              </a:rPr>
              <a:t>Secretaría IPPC</a:t>
            </a:r>
          </a:p>
          <a:p>
            <a:pPr>
              <a:buFont typeface="Arial" charset="0"/>
              <a:buNone/>
              <a:defRPr/>
            </a:pPr>
            <a:endParaRPr lang="fr-FR" altLang="en-US" sz="600" b="1" dirty="0">
              <a:solidFill>
                <a:schemeClr val="accent5">
                  <a:lumMod val="50000"/>
                </a:schemeClr>
              </a:solidFill>
              <a:latin typeface="Gill Sans Nova" panose="020B0602020104020203" pitchFamily="34" charset="0"/>
              <a:ea typeface="Arial Unicode MS" panose="020B0604020202020204" pitchFamily="34" charset="-128"/>
              <a:cs typeface="Arial" panose="020B0604020202020204" pitchFamily="34" charset="0"/>
            </a:endParaRPr>
          </a:p>
          <a:p>
            <a:pPr>
              <a:buFont typeface="Arial" charset="0"/>
              <a:buNone/>
              <a:defRPr/>
            </a:pPr>
            <a:r>
              <a:rPr lang="fr-FR" altLang="en-US" sz="960" b="1" dirty="0">
                <a:solidFill>
                  <a:schemeClr val="accent5">
                    <a:lumMod val="50000"/>
                  </a:schemeClr>
                </a:solidFill>
                <a:latin typeface="Gill Sans Nova" panose="020B0602020104020203" pitchFamily="34" charset="0"/>
                <a:ea typeface="Arial Unicode MS" panose="020B0604020202020204" pitchFamily="34" charset="-128"/>
                <a:cs typeface="Arial" panose="020B0604020202020204" pitchFamily="34" charset="0"/>
              </a:rPr>
              <a:t>Mr Edgar MUSHEGYAN</a:t>
            </a:r>
          </a:p>
          <a:p>
            <a:pPr>
              <a:buFont typeface="Arial" charset="0"/>
              <a:buNone/>
              <a:defRPr/>
            </a:pPr>
            <a:r>
              <a:rPr lang="fr-FR" altLang="en-US" sz="960" dirty="0">
                <a:solidFill>
                  <a:schemeClr val="accent5">
                    <a:lumMod val="50000"/>
                  </a:schemeClr>
                </a:solidFill>
                <a:latin typeface="Gill Sans Nova" panose="020B0602020104020203" pitchFamily="34" charset="0"/>
                <a:ea typeface="Arial Unicode MS" panose="020B0604020202020204" pitchFamily="34" charset="-128"/>
                <a:cs typeface="Arial" panose="020B0604020202020204" pitchFamily="34" charset="0"/>
                <a:hlinkClick r:id="rId2"/>
              </a:rPr>
              <a:t>Edgar.Mushegyan@fao.org</a:t>
            </a:r>
            <a:endParaRPr lang="fr-FR" altLang="en-US" sz="960" dirty="0">
              <a:solidFill>
                <a:schemeClr val="accent5">
                  <a:lumMod val="50000"/>
                </a:schemeClr>
              </a:solidFill>
              <a:latin typeface="Gill Sans Nova" panose="020B0602020104020203" pitchFamily="34" charset="0"/>
              <a:ea typeface="Arial Unicode MS" panose="020B0604020202020204" pitchFamily="34" charset="-128"/>
              <a:cs typeface="Arial" panose="020B0604020202020204" pitchFamily="34" charset="0"/>
            </a:endParaRPr>
          </a:p>
          <a:p>
            <a:pPr>
              <a:buFont typeface="Arial" charset="0"/>
              <a:buNone/>
              <a:defRPr/>
            </a:pPr>
            <a:endParaRPr lang="fr-FR" altLang="en-US" sz="960" b="1" dirty="0">
              <a:solidFill>
                <a:schemeClr val="accent5">
                  <a:lumMod val="50000"/>
                </a:schemeClr>
              </a:solidFill>
              <a:latin typeface="Gill Sans Nova" panose="020B0602020104020203" pitchFamily="34" charset="0"/>
              <a:ea typeface="Arial Unicode MS" panose="020B0604020202020204" pitchFamily="34" charset="-128"/>
              <a:cs typeface="Arial" panose="020B0604020202020204" pitchFamily="34" charset="0"/>
            </a:endParaRPr>
          </a:p>
          <a:p>
            <a:pPr>
              <a:buFont typeface="Arial" charset="0"/>
              <a:buNone/>
              <a:defRPr/>
            </a:pPr>
            <a:r>
              <a:rPr lang="fr-FR" altLang="en-US" sz="960" dirty="0">
                <a:solidFill>
                  <a:schemeClr val="accent5">
                    <a:lumMod val="50000"/>
                  </a:schemeClr>
                </a:solidFill>
                <a:latin typeface="Gill Sans Nova" panose="020B0602020104020203" pitchFamily="34" charset="0"/>
                <a:ea typeface="Arial Unicode MS" panose="020B0604020202020204" pitchFamily="34" charset="-128"/>
                <a:cs typeface="Arial" panose="020B0604020202020204" pitchFamily="34" charset="0"/>
              </a:rPr>
              <a:t>Organizacion de las Naciones Unidas para la Agricultura y la Alimentación</a:t>
            </a:r>
          </a:p>
          <a:p>
            <a:pPr>
              <a:buFont typeface="Arial" charset="0"/>
              <a:buNone/>
              <a:defRPr/>
            </a:pPr>
            <a:r>
              <a:rPr lang="fr-FR" altLang="en-US" sz="960" dirty="0">
                <a:solidFill>
                  <a:schemeClr val="accent5">
                    <a:lumMod val="50000"/>
                  </a:schemeClr>
                </a:solidFill>
                <a:latin typeface="Gill Sans Nova" panose="020B0602020104020203" pitchFamily="34" charset="0"/>
                <a:ea typeface="Arial Unicode MS" panose="020B0604020202020204" pitchFamily="34" charset="-128"/>
                <a:cs typeface="Arial" panose="020B0604020202020204" pitchFamily="34" charset="0"/>
              </a:rPr>
              <a:t>(FAO)</a:t>
            </a:r>
          </a:p>
          <a:p>
            <a:pPr>
              <a:buFont typeface="Arial" charset="0"/>
              <a:buNone/>
              <a:defRPr/>
            </a:pPr>
            <a:endParaRPr lang="fr-FR" altLang="en-US" sz="960" dirty="0">
              <a:solidFill>
                <a:schemeClr val="accent5">
                  <a:lumMod val="50000"/>
                </a:schemeClr>
              </a:solidFill>
              <a:latin typeface="Gill Sans Nova" panose="020B0602020104020203" pitchFamily="34" charset="0"/>
              <a:ea typeface="Arial Unicode MS" panose="020B0604020202020204" pitchFamily="34" charset="-128"/>
              <a:cs typeface="Arial" panose="020B0604020202020204" pitchFamily="34" charset="0"/>
            </a:endParaRPr>
          </a:p>
          <a:p>
            <a:pPr>
              <a:defRPr/>
            </a:pPr>
            <a:r>
              <a:rPr lang="fr-FR" altLang="en-US" sz="960" dirty="0">
                <a:solidFill>
                  <a:schemeClr val="accent5">
                    <a:lumMod val="50000"/>
                  </a:schemeClr>
                </a:solidFill>
                <a:latin typeface="Gill Sans Nova" panose="020B0602020104020203" pitchFamily="34" charset="0"/>
                <a:ea typeface="Arial Unicode MS" panose="020B0604020202020204" pitchFamily="34" charset="-128"/>
                <a:cs typeface="Arial" panose="020B0604020202020204" pitchFamily="34" charset="0"/>
              </a:rPr>
              <a:t>Email: </a:t>
            </a:r>
            <a:r>
              <a:rPr lang="fr-FR" altLang="en-US" sz="960" dirty="0">
                <a:solidFill>
                  <a:schemeClr val="accent5">
                    <a:lumMod val="50000"/>
                  </a:schemeClr>
                </a:solidFill>
                <a:latin typeface="Gill Sans Nova" panose="020B0602020104020203" pitchFamily="34" charset="0"/>
                <a:ea typeface="Arial Unicode MS" panose="020B0604020202020204" pitchFamily="34" charset="-128"/>
                <a:cs typeface="Arial" panose="020B0604020202020204" pitchFamily="34" charset="0"/>
                <a:hlinkClick r:id="rId3"/>
              </a:rPr>
              <a:t>ippc@fao.org</a:t>
            </a:r>
            <a:endParaRPr lang="fr-FR" altLang="en-US" sz="960" dirty="0">
              <a:solidFill>
                <a:schemeClr val="accent5">
                  <a:lumMod val="50000"/>
                </a:schemeClr>
              </a:solidFill>
              <a:latin typeface="Gill Sans Nova" panose="020B0602020104020203" pitchFamily="34" charset="0"/>
              <a:ea typeface="Arial Unicode MS" panose="020B0604020202020204" pitchFamily="34" charset="-128"/>
              <a:cs typeface="Arial" panose="020B0604020202020204" pitchFamily="34" charset="0"/>
            </a:endParaRPr>
          </a:p>
          <a:p>
            <a:pPr>
              <a:defRPr/>
            </a:pPr>
            <a:endParaRPr lang="fr-FR" altLang="en-US" sz="960" dirty="0">
              <a:solidFill>
                <a:schemeClr val="accent5">
                  <a:lumMod val="50000"/>
                </a:schemeClr>
              </a:solidFill>
              <a:latin typeface="Gill Sans Nova" panose="020B0602020104020203" pitchFamily="34" charset="0"/>
              <a:ea typeface="Arial Unicode MS" panose="020B0604020202020204" pitchFamily="34" charset="-128"/>
              <a:cs typeface="Arial" panose="020B0604020202020204" pitchFamily="34" charset="0"/>
            </a:endParaRPr>
          </a:p>
          <a:p>
            <a:pPr>
              <a:defRPr/>
            </a:pPr>
            <a:r>
              <a:rPr lang="fr-FR" altLang="en-US" sz="960" dirty="0">
                <a:solidFill>
                  <a:schemeClr val="accent5">
                    <a:lumMod val="50000"/>
                  </a:schemeClr>
                </a:solidFill>
                <a:latin typeface="Gill Sans Nova" panose="020B0602020104020203" pitchFamily="34" charset="0"/>
                <a:ea typeface="Arial Unicode MS" panose="020B0604020202020204" pitchFamily="34" charset="-128"/>
                <a:cs typeface="Arial" panose="020B0604020202020204" pitchFamily="34" charset="0"/>
              </a:rPr>
              <a:t>Web:</a:t>
            </a:r>
          </a:p>
          <a:p>
            <a:pPr>
              <a:buFont typeface="Arial" charset="0"/>
              <a:buNone/>
              <a:defRPr/>
            </a:pPr>
            <a:r>
              <a:rPr lang="fr-FR" altLang="en-US" sz="960" dirty="0">
                <a:solidFill>
                  <a:srgbClr val="002060"/>
                </a:solidFill>
                <a:latin typeface="Gill Sans Nova" panose="020B0602020104020203" pitchFamily="34" charset="0"/>
                <a:ea typeface="Arial Unicode MS" panose="020B0604020202020204" pitchFamily="34" charset="-128"/>
                <a:cs typeface="Arial" panose="020B0604020202020204" pitchFamily="34" charset="0"/>
                <a:hlinkClick r:id="rId4"/>
              </a:rPr>
              <a:t>www.fao.org</a:t>
            </a:r>
          </a:p>
          <a:p>
            <a:pPr>
              <a:buFont typeface="Arial" charset="0"/>
              <a:buNone/>
              <a:defRPr/>
            </a:pPr>
            <a:r>
              <a:rPr lang="fr-FR" altLang="en-US" sz="960" dirty="0">
                <a:solidFill>
                  <a:srgbClr val="002060"/>
                </a:solidFill>
                <a:latin typeface="Gill Sans Nova" panose="020B0602020104020203" pitchFamily="34" charset="0"/>
                <a:ea typeface="Arial Unicode MS" panose="020B0604020202020204" pitchFamily="34" charset="-128"/>
                <a:cs typeface="Arial" panose="020B0604020202020204" pitchFamily="34" charset="0"/>
                <a:hlinkClick r:id="rId4"/>
              </a:rPr>
              <a:t>www.ippc.int</a:t>
            </a:r>
            <a:endParaRPr lang="fr-FR" altLang="en-US" sz="960" dirty="0">
              <a:solidFill>
                <a:srgbClr val="002060"/>
              </a:solidFill>
              <a:latin typeface="Gill Sans Nova" panose="020B0602020104020203" pitchFamily="34" charset="0"/>
              <a:ea typeface="Arial Unicode MS" panose="020B0604020202020204" pitchFamily="34" charset="-128"/>
              <a:cs typeface="Arial" panose="020B0604020202020204" pitchFamily="34" charset="0"/>
            </a:endParaRPr>
          </a:p>
          <a:p>
            <a:pPr>
              <a:buFont typeface="Arial" charset="0"/>
              <a:buNone/>
              <a:defRPr/>
            </a:pPr>
            <a:r>
              <a:rPr lang="en-US" sz="960" dirty="0">
                <a:latin typeface="Gill Sans Nova" panose="020B0602020104020203" pitchFamily="34" charset="0"/>
                <a:hlinkClick r:id="rId5"/>
              </a:rPr>
              <a:t>www.fao.org/plant-health-2020</a:t>
            </a:r>
            <a:endParaRPr lang="en-US" sz="960" dirty="0">
              <a:latin typeface="Gill Sans Nova" panose="020B0602020104020203" pitchFamily="34" charset="0"/>
            </a:endParaRPr>
          </a:p>
        </p:txBody>
      </p:sp>
      <p:sp>
        <p:nvSpPr>
          <p:cNvPr id="3" name="Title 1"/>
          <p:cNvSpPr txBox="1">
            <a:spLocks/>
          </p:cNvSpPr>
          <p:nvPr/>
        </p:nvSpPr>
        <p:spPr>
          <a:xfrm>
            <a:off x="3829782" y="285886"/>
            <a:ext cx="1755165" cy="609958"/>
          </a:xfrm>
          <a:prstGeom prst="rect">
            <a:avLst/>
          </a:prstGeom>
        </p:spPr>
        <p:txBody>
          <a:bodyPr vert="horz" lIns="54864" tIns="27432" rIns="54864" bIns="27432"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s-AR" sz="2400" b="1" dirty="0" smtClean="0">
                <a:solidFill>
                  <a:srgbClr val="3E9D51"/>
                </a:solidFill>
                <a:latin typeface="Gill Sans Nova" panose="020B0602020104020203" pitchFamily="34" charset="0"/>
              </a:rPr>
              <a:t>Contactos</a:t>
            </a:r>
            <a:endParaRPr lang="es-AR" sz="2400" b="1" dirty="0">
              <a:solidFill>
                <a:srgbClr val="3E9D51"/>
              </a:solidFill>
              <a:latin typeface="Gill Sans Nova" panose="020B0602020104020203" pitchFamily="34" charset="0"/>
            </a:endParaRPr>
          </a:p>
        </p:txBody>
      </p:sp>
      <p:pic>
        <p:nvPicPr>
          <p:cNvPr id="7" name="Picture 6">
            <a:hlinkClick r:id="rId5"/>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51015" y="1050269"/>
            <a:ext cx="1961577" cy="1961577"/>
          </a:xfrm>
          <a:prstGeom prst="rect">
            <a:avLst/>
          </a:prstGeom>
        </p:spPr>
      </p:pic>
      <p:grpSp>
        <p:nvGrpSpPr>
          <p:cNvPr id="8" name="Group 7">
            <a:extLst>
              <a:ext uri="{FF2B5EF4-FFF2-40B4-BE49-F238E27FC236}">
                <a16:creationId xmlns:a16="http://schemas.microsoft.com/office/drawing/2014/main" id="{0BF988E4-1DF1-9E4C-82A3-B8B244E79491}"/>
              </a:ext>
            </a:extLst>
          </p:cNvPr>
          <p:cNvGrpSpPr/>
          <p:nvPr/>
        </p:nvGrpSpPr>
        <p:grpSpPr>
          <a:xfrm>
            <a:off x="3857567" y="2760394"/>
            <a:ext cx="1952849" cy="827024"/>
            <a:chOff x="4322976" y="4129089"/>
            <a:chExt cx="3254748" cy="1378374"/>
          </a:xfrm>
        </p:grpSpPr>
        <p:sp>
          <p:nvSpPr>
            <p:cNvPr id="5" name="Rectangle 4"/>
            <p:cNvSpPr/>
            <p:nvPr/>
          </p:nvSpPr>
          <p:spPr>
            <a:xfrm>
              <a:off x="4322976" y="4129089"/>
              <a:ext cx="3254748" cy="584775"/>
            </a:xfrm>
            <a:prstGeom prst="rect">
              <a:avLst/>
            </a:prstGeom>
          </p:spPr>
          <p:txBody>
            <a:bodyPr wrap="square">
              <a:spAutoFit/>
            </a:bodyPr>
            <a:lstStyle/>
            <a:p>
              <a:pPr algn="ctr">
                <a:buFont typeface="Arial" charset="0"/>
                <a:buNone/>
                <a:defRPr/>
              </a:pPr>
              <a:endParaRPr lang="en-US" sz="840" b="1" dirty="0"/>
            </a:p>
            <a:p>
              <a:pPr algn="ctr">
                <a:buFont typeface="Arial" charset="0"/>
                <a:buNone/>
                <a:defRPr/>
              </a:pPr>
              <a:r>
                <a:rPr lang="en-US" sz="840" b="1" dirty="0"/>
                <a:t>  </a:t>
              </a:r>
              <a:endParaRPr lang="fr-FR" altLang="en-US" sz="840" b="1" dirty="0">
                <a:ea typeface="Arial Unicode MS" panose="020B0604020202020204" pitchFamily="34" charset="-128"/>
                <a:cs typeface="Arial" panose="020B0604020202020204" pitchFamily="34" charset="0"/>
              </a:endParaRPr>
            </a:p>
          </p:txBody>
        </p:sp>
        <p:grpSp>
          <p:nvGrpSpPr>
            <p:cNvPr id="6" name="Group 5">
              <a:extLst>
                <a:ext uri="{FF2B5EF4-FFF2-40B4-BE49-F238E27FC236}">
                  <a16:creationId xmlns:a16="http://schemas.microsoft.com/office/drawing/2014/main" id="{CA4030AA-7080-9C40-928A-8A7A03B2B7E1}"/>
                </a:ext>
              </a:extLst>
            </p:cNvPr>
            <p:cNvGrpSpPr/>
            <p:nvPr/>
          </p:nvGrpSpPr>
          <p:grpSpPr>
            <a:xfrm>
              <a:off x="4408952" y="5126212"/>
              <a:ext cx="1797792" cy="381251"/>
              <a:chOff x="6546819" y="3737521"/>
              <a:chExt cx="2150517" cy="456052"/>
            </a:xfrm>
          </p:grpSpPr>
          <p:pic>
            <p:nvPicPr>
              <p:cNvPr id="12" name="Picture 4" descr="Risultati immagini per facebook button">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076915" y="3737521"/>
                <a:ext cx="456052" cy="45605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8" descr="Risultati immagini per twitter">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546819" y="3737521"/>
                <a:ext cx="454970" cy="454971"/>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6" descr="Risultati immagini per linkedin button">
                <a:hlinkClick r:id="rId11"/>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608092" y="3737521"/>
                <a:ext cx="454970" cy="45497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a:hlinkClick r:id="rId13"/>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8138186" y="3768209"/>
                <a:ext cx="559150" cy="393697"/>
              </a:xfrm>
              <a:prstGeom prst="rect">
                <a:avLst/>
              </a:prstGeom>
            </p:spPr>
          </p:pic>
        </p:grpSp>
      </p:grpSp>
    </p:spTree>
    <p:extLst>
      <p:ext uri="{BB962C8B-B14F-4D97-AF65-F5344CB8AC3E}">
        <p14:creationId xmlns:p14="http://schemas.microsoft.com/office/powerpoint/2010/main" val="32447122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7315201" cy="685800"/>
          </a:xfrm>
        </p:spPr>
        <p:txBody>
          <a:bodyPr anchor="ctr"/>
          <a:lstStyle/>
          <a:p>
            <a:pPr algn="ctr"/>
            <a:r>
              <a:rPr lang="es-AR" sz="2000" b="1" dirty="0" smtClean="0">
                <a:latin typeface="Gill Sans Nova" panose="020B0602020104020203" pitchFamily="34" charset="0"/>
              </a:rPr>
              <a:t>Propósito de llamadas para Temas</a:t>
            </a:r>
            <a:endParaRPr lang="es-AR" sz="2000" b="1" dirty="0">
              <a:latin typeface="Gill Sans Nova" panose="020B0602020104020203" pitchFamily="34" charset="0"/>
            </a:endParaRPr>
          </a:p>
        </p:txBody>
      </p:sp>
      <p:graphicFrame>
        <p:nvGraphicFramePr>
          <p:cNvPr id="8" name="Diagram 7">
            <a:extLst>
              <a:ext uri="{FF2B5EF4-FFF2-40B4-BE49-F238E27FC236}">
                <a16:creationId xmlns:a16="http://schemas.microsoft.com/office/drawing/2014/main" id="{97261046-964E-4CA7-B308-419351934A64}"/>
              </a:ext>
            </a:extLst>
          </p:cNvPr>
          <p:cNvGraphicFramePr/>
          <p:nvPr>
            <p:extLst>
              <p:ext uri="{D42A27DB-BD31-4B8C-83A1-F6EECF244321}">
                <p14:modId xmlns:p14="http://schemas.microsoft.com/office/powerpoint/2010/main" val="2246978288"/>
              </p:ext>
            </p:extLst>
          </p:nvPr>
        </p:nvGraphicFramePr>
        <p:xfrm>
          <a:off x="160338" y="685800"/>
          <a:ext cx="4889755" cy="291363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Picture 6">
            <a:extLst>
              <a:ext uri="{FF2B5EF4-FFF2-40B4-BE49-F238E27FC236}">
                <a16:creationId xmlns:a16="http://schemas.microsoft.com/office/drawing/2014/main" id="{B02249A4-0071-4B01-BF7E-0A986095BE9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050093" y="685800"/>
            <a:ext cx="2059814" cy="2913639"/>
          </a:xfrm>
          <a:prstGeom prst="rect">
            <a:avLst/>
          </a:prstGeom>
          <a:ln w="6350">
            <a:solidFill>
              <a:srgbClr val="0C8A47"/>
            </a:solidFill>
          </a:ln>
        </p:spPr>
      </p:pic>
      <p:sp>
        <p:nvSpPr>
          <p:cNvPr id="11" name="Rectangle 10">
            <a:extLst>
              <a:ext uri="{FF2B5EF4-FFF2-40B4-BE49-F238E27FC236}">
                <a16:creationId xmlns:a16="http://schemas.microsoft.com/office/drawing/2014/main" id="{AD4D8778-7575-4B94-AA68-3949D5BB596A}"/>
              </a:ext>
            </a:extLst>
          </p:cNvPr>
          <p:cNvSpPr/>
          <p:nvPr/>
        </p:nvSpPr>
        <p:spPr>
          <a:xfrm>
            <a:off x="3375313" y="3704987"/>
            <a:ext cx="564578" cy="253916"/>
          </a:xfrm>
          <a:prstGeom prst="rect">
            <a:avLst/>
          </a:prstGeom>
          <a:noFill/>
        </p:spPr>
        <p:txBody>
          <a:bodyPr wrap="none" lIns="91440" tIns="45720" rIns="91440" bIns="45720">
            <a:spAutoFit/>
          </a:bodyPr>
          <a:ls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a:lstStyle>
          <a:p>
            <a:pPr algn="ctr"/>
            <a:r>
              <a:rPr lang="en-US" sz="1050" b="0" cap="none" spc="0" dirty="0">
                <a:ln w="0"/>
                <a:solidFill>
                  <a:schemeClr val="tx1"/>
                </a:solidFill>
                <a:latin typeface="Gill Sans Nova" panose="020B0602020104020203" pitchFamily="34" charset="0"/>
              </a:rPr>
              <a:t>2 </a:t>
            </a:r>
            <a:r>
              <a:rPr lang="en-US" sz="1000" b="0" cap="none" spc="0" dirty="0">
                <a:ln w="0"/>
                <a:solidFill>
                  <a:schemeClr val="tx1"/>
                </a:solidFill>
                <a:latin typeface="Gill Sans Nova" panose="020B0602020104020203" pitchFamily="34" charset="0"/>
              </a:rPr>
              <a:t>of</a:t>
            </a:r>
            <a:r>
              <a:rPr lang="en-US" sz="1050" b="0" cap="none" spc="0" dirty="0">
                <a:ln w="0"/>
                <a:solidFill>
                  <a:schemeClr val="tx1"/>
                </a:solidFill>
                <a:latin typeface="Gill Sans Nova" panose="020B0602020104020203" pitchFamily="34" charset="0"/>
              </a:rPr>
              <a:t> 12</a:t>
            </a:r>
            <a:endParaRPr lang="en-US" sz="1600" b="0" cap="none" spc="0" dirty="0">
              <a:ln w="0"/>
              <a:solidFill>
                <a:schemeClr val="tx1"/>
              </a:solidFill>
              <a:latin typeface="Gill Sans Nova" panose="020B0602020104020203" pitchFamily="34" charset="0"/>
            </a:endParaRPr>
          </a:p>
        </p:txBody>
      </p:sp>
    </p:spTree>
    <p:extLst>
      <p:ext uri="{BB962C8B-B14F-4D97-AF65-F5344CB8AC3E}">
        <p14:creationId xmlns:p14="http://schemas.microsoft.com/office/powerpoint/2010/main" val="110724181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7315201" cy="685800"/>
          </a:xfrm>
        </p:spPr>
        <p:txBody>
          <a:bodyPr anchor="ctr"/>
          <a:lstStyle/>
          <a:p>
            <a:pPr algn="ctr"/>
            <a:r>
              <a:rPr lang="es-AR" sz="1800" b="1" dirty="0" smtClean="0">
                <a:latin typeface="Gill Sans Nova" panose="020B0602020104020203" pitchFamily="34" charset="0"/>
              </a:rPr>
              <a:t>Proceso de desarrollo de NIMF y recursos de implementación de la CIPF</a:t>
            </a:r>
            <a:endParaRPr lang="es-AR" sz="1800" b="1" dirty="0">
              <a:latin typeface="Gill Sans Nova" panose="020B0602020104020203" pitchFamily="34" charset="0"/>
            </a:endParaRPr>
          </a:p>
        </p:txBody>
      </p:sp>
      <p:graphicFrame>
        <p:nvGraphicFramePr>
          <p:cNvPr id="17" name="Diagram 16">
            <a:extLst>
              <a:ext uri="{FF2B5EF4-FFF2-40B4-BE49-F238E27FC236}">
                <a16:creationId xmlns:a16="http://schemas.microsoft.com/office/drawing/2014/main" id="{AD8B8757-D91F-406E-97A3-1A6A2DD75B46}"/>
              </a:ext>
            </a:extLst>
          </p:cNvPr>
          <p:cNvGraphicFramePr/>
          <p:nvPr>
            <p:extLst>
              <p:ext uri="{D42A27DB-BD31-4B8C-83A1-F6EECF244321}">
                <p14:modId xmlns:p14="http://schemas.microsoft.com/office/powerpoint/2010/main" val="2332916037"/>
              </p:ext>
            </p:extLst>
          </p:nvPr>
        </p:nvGraphicFramePr>
        <p:xfrm>
          <a:off x="82169" y="708966"/>
          <a:ext cx="7150861" cy="29033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ectangle 6">
            <a:extLst>
              <a:ext uri="{FF2B5EF4-FFF2-40B4-BE49-F238E27FC236}">
                <a16:creationId xmlns:a16="http://schemas.microsoft.com/office/drawing/2014/main" id="{5D3934D9-7977-43DB-B9B5-906207C26856}"/>
              </a:ext>
            </a:extLst>
          </p:cNvPr>
          <p:cNvSpPr/>
          <p:nvPr/>
        </p:nvSpPr>
        <p:spPr>
          <a:xfrm>
            <a:off x="3375313" y="3704987"/>
            <a:ext cx="564578" cy="253916"/>
          </a:xfrm>
          <a:prstGeom prst="rect">
            <a:avLst/>
          </a:prstGeom>
          <a:noFill/>
        </p:spPr>
        <p:txBody>
          <a:bodyPr wrap="none" lIns="91440" tIns="45720" rIns="91440" bIns="45720">
            <a:spAutoFit/>
          </a:bodyPr>
          <a:ls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a:lstStyle>
          <a:p>
            <a:pPr algn="ctr"/>
            <a:r>
              <a:rPr lang="en-US" sz="1050" dirty="0">
                <a:ln w="0"/>
                <a:latin typeface="Gill Sans Nova" panose="020B0602020104020203" pitchFamily="34" charset="0"/>
              </a:rPr>
              <a:t>3</a:t>
            </a:r>
            <a:r>
              <a:rPr lang="en-US" sz="1050" b="0" cap="none" spc="0" dirty="0">
                <a:ln w="0"/>
                <a:solidFill>
                  <a:schemeClr val="tx1"/>
                </a:solidFill>
                <a:latin typeface="Gill Sans Nova" panose="020B0602020104020203" pitchFamily="34" charset="0"/>
              </a:rPr>
              <a:t> </a:t>
            </a:r>
            <a:r>
              <a:rPr lang="en-US" sz="1000" b="0" cap="none" spc="0" dirty="0">
                <a:ln w="0"/>
                <a:solidFill>
                  <a:schemeClr val="tx1"/>
                </a:solidFill>
                <a:latin typeface="Gill Sans Nova" panose="020B0602020104020203" pitchFamily="34" charset="0"/>
              </a:rPr>
              <a:t>of</a:t>
            </a:r>
            <a:r>
              <a:rPr lang="en-US" sz="1050" b="0" cap="none" spc="0" dirty="0">
                <a:ln w="0"/>
                <a:solidFill>
                  <a:schemeClr val="tx1"/>
                </a:solidFill>
                <a:latin typeface="Gill Sans Nova" panose="020B0602020104020203" pitchFamily="34" charset="0"/>
              </a:rPr>
              <a:t> 12</a:t>
            </a:r>
            <a:endParaRPr lang="en-US" sz="1600" b="0" cap="none" spc="0" dirty="0">
              <a:ln w="0"/>
              <a:solidFill>
                <a:schemeClr val="tx1"/>
              </a:solidFill>
              <a:latin typeface="Gill Sans Nova" panose="020B0602020104020203" pitchFamily="34" charset="0"/>
            </a:endParaRPr>
          </a:p>
        </p:txBody>
      </p:sp>
    </p:spTree>
    <p:extLst>
      <p:ext uri="{BB962C8B-B14F-4D97-AF65-F5344CB8AC3E}">
        <p14:creationId xmlns:p14="http://schemas.microsoft.com/office/powerpoint/2010/main" val="26982042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7315201" cy="685800"/>
          </a:xfrm>
        </p:spPr>
        <p:txBody>
          <a:bodyPr anchor="ctr"/>
          <a:lstStyle/>
          <a:p>
            <a:pPr algn="ctr"/>
            <a:r>
              <a:rPr lang="es-AR" sz="2000" b="1" dirty="0" smtClean="0">
                <a:latin typeface="Gill Sans Nova" panose="020B0602020104020203" pitchFamily="34" charset="0"/>
              </a:rPr>
              <a:t>Detalle del proceso de Convocatoria de Temas</a:t>
            </a:r>
            <a:endParaRPr lang="es-AR" sz="2000" b="1" dirty="0">
              <a:latin typeface="Gill Sans Nova" panose="020B0602020104020203" pitchFamily="34" charset="0"/>
            </a:endParaRPr>
          </a:p>
        </p:txBody>
      </p:sp>
      <p:graphicFrame>
        <p:nvGraphicFramePr>
          <p:cNvPr id="9" name="Diagram 8">
            <a:extLst>
              <a:ext uri="{FF2B5EF4-FFF2-40B4-BE49-F238E27FC236}">
                <a16:creationId xmlns:a16="http://schemas.microsoft.com/office/drawing/2014/main" id="{1B76E3A6-1E98-4B38-8AB0-9D4BF79D63E3}"/>
              </a:ext>
            </a:extLst>
          </p:cNvPr>
          <p:cNvGraphicFramePr/>
          <p:nvPr>
            <p:extLst>
              <p:ext uri="{D42A27DB-BD31-4B8C-83A1-F6EECF244321}">
                <p14:modId xmlns:p14="http://schemas.microsoft.com/office/powerpoint/2010/main" val="1235910242"/>
              </p:ext>
            </p:extLst>
          </p:nvPr>
        </p:nvGraphicFramePr>
        <p:xfrm>
          <a:off x="331789" y="2057400"/>
          <a:ext cx="4109582" cy="155184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3" name="Diagram 12">
            <a:extLst>
              <a:ext uri="{FF2B5EF4-FFF2-40B4-BE49-F238E27FC236}">
                <a16:creationId xmlns:a16="http://schemas.microsoft.com/office/drawing/2014/main" id="{98039DD7-FC18-4762-AF76-0B74D662A7C6}"/>
              </a:ext>
            </a:extLst>
          </p:cNvPr>
          <p:cNvGraphicFramePr/>
          <p:nvPr>
            <p:extLst>
              <p:ext uri="{D42A27DB-BD31-4B8C-83A1-F6EECF244321}">
                <p14:modId xmlns:p14="http://schemas.microsoft.com/office/powerpoint/2010/main" val="3940297040"/>
              </p:ext>
            </p:extLst>
          </p:nvPr>
        </p:nvGraphicFramePr>
        <p:xfrm>
          <a:off x="331789" y="677253"/>
          <a:ext cx="4109582" cy="138014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9" name="Rectangle 18">
            <a:extLst>
              <a:ext uri="{FF2B5EF4-FFF2-40B4-BE49-F238E27FC236}">
                <a16:creationId xmlns:a16="http://schemas.microsoft.com/office/drawing/2014/main" id="{27C32B63-5328-4F45-8F16-93CB4D5903FB}"/>
              </a:ext>
            </a:extLst>
          </p:cNvPr>
          <p:cNvSpPr/>
          <p:nvPr/>
        </p:nvSpPr>
        <p:spPr>
          <a:xfrm>
            <a:off x="3375313" y="3704987"/>
            <a:ext cx="564578" cy="253916"/>
          </a:xfrm>
          <a:prstGeom prst="rect">
            <a:avLst/>
          </a:prstGeom>
          <a:noFill/>
        </p:spPr>
        <p:txBody>
          <a:bodyPr wrap="none" lIns="91440" tIns="45720" rIns="91440" bIns="45720">
            <a:spAutoFit/>
          </a:bodyPr>
          <a:ls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a:lstStyle>
          <a:p>
            <a:pPr algn="ctr"/>
            <a:r>
              <a:rPr lang="en-US" sz="1050" b="0" cap="none" spc="0" dirty="0">
                <a:ln w="0"/>
                <a:solidFill>
                  <a:schemeClr val="tx1"/>
                </a:solidFill>
                <a:latin typeface="Gill Sans Nova" panose="020B0602020104020203" pitchFamily="34" charset="0"/>
              </a:rPr>
              <a:t>4 </a:t>
            </a:r>
            <a:r>
              <a:rPr lang="en-US" sz="1000" b="0" cap="none" spc="0" dirty="0">
                <a:ln w="0"/>
                <a:solidFill>
                  <a:schemeClr val="tx1"/>
                </a:solidFill>
                <a:latin typeface="Gill Sans Nova" panose="020B0602020104020203" pitchFamily="34" charset="0"/>
              </a:rPr>
              <a:t>of</a:t>
            </a:r>
            <a:r>
              <a:rPr lang="en-US" sz="1050" b="0" cap="none" spc="0" dirty="0">
                <a:ln w="0"/>
                <a:solidFill>
                  <a:schemeClr val="tx1"/>
                </a:solidFill>
                <a:latin typeface="Gill Sans Nova" panose="020B0602020104020203" pitchFamily="34" charset="0"/>
              </a:rPr>
              <a:t> 12</a:t>
            </a:r>
            <a:endParaRPr lang="en-US" sz="1600" b="0" cap="none" spc="0" dirty="0">
              <a:ln w="0"/>
              <a:solidFill>
                <a:schemeClr val="tx1"/>
              </a:solidFill>
              <a:latin typeface="Gill Sans Nova" panose="020B0602020104020203" pitchFamily="34" charset="0"/>
            </a:endParaRPr>
          </a:p>
        </p:txBody>
      </p:sp>
      <p:pic>
        <p:nvPicPr>
          <p:cNvPr id="5" name="Picture 4" descr="Diagram&#10;&#10;Description automatically generated">
            <a:extLst>
              <a:ext uri="{FF2B5EF4-FFF2-40B4-BE49-F238E27FC236}">
                <a16:creationId xmlns:a16="http://schemas.microsoft.com/office/drawing/2014/main" id="{497F03CD-D5D2-46B8-A5A0-37B0ED711FA9}"/>
              </a:ext>
            </a:extLst>
          </p:cNvPr>
          <p:cNvPicPr>
            <a:picLocks noChangeAspect="1"/>
          </p:cNvPicPr>
          <p:nvPr/>
        </p:nvPicPr>
        <p:blipFill>
          <a:blip r:embed="rId13"/>
          <a:stretch>
            <a:fillRect/>
          </a:stretch>
        </p:blipFill>
        <p:spPr>
          <a:xfrm>
            <a:off x="4698331" y="677253"/>
            <a:ext cx="2526631" cy="2846172"/>
          </a:xfrm>
          <a:prstGeom prst="rect">
            <a:avLst/>
          </a:prstGeom>
        </p:spPr>
      </p:pic>
    </p:spTree>
    <p:extLst>
      <p:ext uri="{BB962C8B-B14F-4D97-AF65-F5344CB8AC3E}">
        <p14:creationId xmlns:p14="http://schemas.microsoft.com/office/powerpoint/2010/main" val="227119503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7315201" cy="685800"/>
          </a:xfrm>
        </p:spPr>
        <p:txBody>
          <a:bodyPr anchor="ctr"/>
          <a:lstStyle/>
          <a:p>
            <a:pPr algn="ctr"/>
            <a:r>
              <a:rPr lang="es-AR" sz="2000" b="1" dirty="0" smtClean="0">
                <a:latin typeface="Gill Sans Nova" panose="020B0602020104020203" pitchFamily="34" charset="0"/>
              </a:rPr>
              <a:t>Convocatoria previa para Temas (2018)</a:t>
            </a:r>
            <a:endParaRPr lang="es-AR" sz="2000" b="1" dirty="0">
              <a:latin typeface="Gill Sans Nova" panose="020B0602020104020203" pitchFamily="34" charset="0"/>
            </a:endParaRPr>
          </a:p>
        </p:txBody>
      </p:sp>
      <p:graphicFrame>
        <p:nvGraphicFramePr>
          <p:cNvPr id="6" name="Diagram 5">
            <a:extLst>
              <a:ext uri="{FF2B5EF4-FFF2-40B4-BE49-F238E27FC236}">
                <a16:creationId xmlns:a16="http://schemas.microsoft.com/office/drawing/2014/main" id="{22EAAFFA-F126-4F5C-AF5D-90808351DA8E}"/>
              </a:ext>
            </a:extLst>
          </p:cNvPr>
          <p:cNvGraphicFramePr/>
          <p:nvPr>
            <p:extLst>
              <p:ext uri="{D42A27DB-BD31-4B8C-83A1-F6EECF244321}">
                <p14:modId xmlns:p14="http://schemas.microsoft.com/office/powerpoint/2010/main" val="2109279308"/>
              </p:ext>
            </p:extLst>
          </p:nvPr>
        </p:nvGraphicFramePr>
        <p:xfrm>
          <a:off x="298053" y="783394"/>
          <a:ext cx="6719092" cy="26161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Схема 12">
            <a:extLst>
              <a:ext uri="{FF2B5EF4-FFF2-40B4-BE49-F238E27FC236}">
                <a16:creationId xmlns:a16="http://schemas.microsoft.com/office/drawing/2014/main" id="{ACB43DB8-886D-4CFF-A9B7-9740E7A7FA62}"/>
              </a:ext>
            </a:extLst>
          </p:cNvPr>
          <p:cNvGraphicFramePr/>
          <p:nvPr>
            <p:extLst>
              <p:ext uri="{D42A27DB-BD31-4B8C-83A1-F6EECF244321}">
                <p14:modId xmlns:p14="http://schemas.microsoft.com/office/powerpoint/2010/main" val="373190373"/>
              </p:ext>
            </p:extLst>
          </p:nvPr>
        </p:nvGraphicFramePr>
        <p:xfrm>
          <a:off x="298054" y="2178642"/>
          <a:ext cx="6719091" cy="1428751"/>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5" name="Diagram 4">
            <a:extLst>
              <a:ext uri="{FF2B5EF4-FFF2-40B4-BE49-F238E27FC236}">
                <a16:creationId xmlns:a16="http://schemas.microsoft.com/office/drawing/2014/main" id="{C0CA526F-8478-470A-9074-28EC97D77DE6}"/>
              </a:ext>
            </a:extLst>
          </p:cNvPr>
          <p:cNvGraphicFramePr/>
          <p:nvPr>
            <p:extLst>
              <p:ext uri="{D42A27DB-BD31-4B8C-83A1-F6EECF244321}">
                <p14:modId xmlns:p14="http://schemas.microsoft.com/office/powerpoint/2010/main" val="3991954604"/>
              </p:ext>
            </p:extLst>
          </p:nvPr>
        </p:nvGraphicFramePr>
        <p:xfrm>
          <a:off x="298053" y="1183280"/>
          <a:ext cx="6719091" cy="938449"/>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8" name="Rectangle 7">
            <a:extLst>
              <a:ext uri="{FF2B5EF4-FFF2-40B4-BE49-F238E27FC236}">
                <a16:creationId xmlns:a16="http://schemas.microsoft.com/office/drawing/2014/main" id="{DE9D764A-9C85-4382-A985-98E9043C5F56}"/>
              </a:ext>
            </a:extLst>
          </p:cNvPr>
          <p:cNvSpPr/>
          <p:nvPr/>
        </p:nvSpPr>
        <p:spPr>
          <a:xfrm>
            <a:off x="3375313" y="3704987"/>
            <a:ext cx="564578" cy="253916"/>
          </a:xfrm>
          <a:prstGeom prst="rect">
            <a:avLst/>
          </a:prstGeom>
          <a:noFill/>
        </p:spPr>
        <p:txBody>
          <a:bodyPr wrap="none" lIns="91440" tIns="45720" rIns="91440" bIns="45720">
            <a:spAutoFit/>
          </a:bodyPr>
          <a:ls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a:lstStyle>
          <a:p>
            <a:pPr algn="ctr"/>
            <a:r>
              <a:rPr lang="en-US" sz="1050" dirty="0">
                <a:ln w="0"/>
                <a:latin typeface="Gill Sans Nova" panose="020B0602020104020203" pitchFamily="34" charset="0"/>
              </a:rPr>
              <a:t>5</a:t>
            </a:r>
            <a:r>
              <a:rPr lang="en-US" sz="1050" b="0" cap="none" spc="0" dirty="0">
                <a:ln w="0"/>
                <a:solidFill>
                  <a:schemeClr val="tx1"/>
                </a:solidFill>
                <a:latin typeface="Gill Sans Nova" panose="020B0602020104020203" pitchFamily="34" charset="0"/>
              </a:rPr>
              <a:t> </a:t>
            </a:r>
            <a:r>
              <a:rPr lang="en-US" sz="1000" b="0" cap="none" spc="0" dirty="0">
                <a:ln w="0"/>
                <a:solidFill>
                  <a:schemeClr val="tx1"/>
                </a:solidFill>
                <a:latin typeface="Gill Sans Nova" panose="020B0602020104020203" pitchFamily="34" charset="0"/>
              </a:rPr>
              <a:t>of</a:t>
            </a:r>
            <a:r>
              <a:rPr lang="en-US" sz="1050" b="0" cap="none" spc="0" dirty="0">
                <a:ln w="0"/>
                <a:solidFill>
                  <a:schemeClr val="tx1"/>
                </a:solidFill>
                <a:latin typeface="Gill Sans Nova" panose="020B0602020104020203" pitchFamily="34" charset="0"/>
              </a:rPr>
              <a:t> 12</a:t>
            </a:r>
            <a:endParaRPr lang="en-US" sz="1600" b="0" cap="none" spc="0" dirty="0">
              <a:ln w="0"/>
              <a:solidFill>
                <a:schemeClr val="tx1"/>
              </a:solidFill>
              <a:latin typeface="Gill Sans Nova" panose="020B0602020104020203" pitchFamily="34" charset="0"/>
            </a:endParaRPr>
          </a:p>
        </p:txBody>
      </p:sp>
    </p:spTree>
    <p:extLst>
      <p:ext uri="{BB962C8B-B14F-4D97-AF65-F5344CB8AC3E}">
        <p14:creationId xmlns:p14="http://schemas.microsoft.com/office/powerpoint/2010/main" val="10834946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7315201" cy="685800"/>
          </a:xfrm>
        </p:spPr>
        <p:txBody>
          <a:bodyPr anchor="ctr"/>
          <a:lstStyle/>
          <a:p>
            <a:pPr algn="ctr"/>
            <a:r>
              <a:rPr lang="es-AR" sz="2000" b="1" dirty="0" smtClean="0">
                <a:latin typeface="Gill Sans Nova" panose="020B0602020104020203" pitchFamily="34" charset="0"/>
              </a:rPr>
              <a:t>Formulario de presentación en línea</a:t>
            </a:r>
            <a:endParaRPr lang="es-AR" sz="2000" b="1" dirty="0">
              <a:latin typeface="Gill Sans Nova" panose="020B0602020104020203" pitchFamily="34" charset="0"/>
            </a:endParaRPr>
          </a:p>
        </p:txBody>
      </p:sp>
      <p:graphicFrame>
        <p:nvGraphicFramePr>
          <p:cNvPr id="8" name="Объект 10">
            <a:extLst>
              <a:ext uri="{FF2B5EF4-FFF2-40B4-BE49-F238E27FC236}">
                <a16:creationId xmlns:a16="http://schemas.microsoft.com/office/drawing/2014/main" id="{3EDEA043-78A5-44A4-B649-0693B43526AF}"/>
              </a:ext>
            </a:extLst>
          </p:cNvPr>
          <p:cNvGraphicFramePr>
            <a:graphicFrameLocks noGrp="1"/>
          </p:cNvGraphicFramePr>
          <p:nvPr>
            <p:ph idx="1"/>
            <p:extLst>
              <p:ext uri="{D42A27DB-BD31-4B8C-83A1-F6EECF244321}">
                <p14:modId xmlns:p14="http://schemas.microsoft.com/office/powerpoint/2010/main" val="3947456046"/>
              </p:ext>
            </p:extLst>
          </p:nvPr>
        </p:nvGraphicFramePr>
        <p:xfrm>
          <a:off x="331787" y="658907"/>
          <a:ext cx="4109584" cy="14253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2" name="Picture 11">
            <a:extLst>
              <a:ext uri="{FF2B5EF4-FFF2-40B4-BE49-F238E27FC236}">
                <a16:creationId xmlns:a16="http://schemas.microsoft.com/office/drawing/2014/main" id="{113FB8A0-2AF5-4765-96C2-9C34E1A27FE9}"/>
              </a:ext>
            </a:extLst>
          </p:cNvPr>
          <p:cNvPicPr>
            <a:picLocks noChangeAspect="1"/>
          </p:cNvPicPr>
          <p:nvPr/>
        </p:nvPicPr>
        <p:blipFill rotWithShape="1">
          <a:blip r:embed="rId8"/>
          <a:srcRect l="37701" t="12950" r="37854" b="31106"/>
          <a:stretch/>
        </p:blipFill>
        <p:spPr>
          <a:xfrm>
            <a:off x="4653166" y="685800"/>
            <a:ext cx="2330246" cy="2916492"/>
          </a:xfrm>
          <a:prstGeom prst="rect">
            <a:avLst/>
          </a:prstGeom>
          <a:ln>
            <a:solidFill>
              <a:schemeClr val="tx1"/>
            </a:solidFill>
          </a:ln>
        </p:spPr>
      </p:pic>
      <p:graphicFrame>
        <p:nvGraphicFramePr>
          <p:cNvPr id="13" name="Diagram 12">
            <a:extLst>
              <a:ext uri="{FF2B5EF4-FFF2-40B4-BE49-F238E27FC236}">
                <a16:creationId xmlns:a16="http://schemas.microsoft.com/office/drawing/2014/main" id="{C20E25E6-3A17-462D-AF2A-8099BE0BBE31}"/>
              </a:ext>
            </a:extLst>
          </p:cNvPr>
          <p:cNvGraphicFramePr/>
          <p:nvPr>
            <p:extLst>
              <p:ext uri="{D42A27DB-BD31-4B8C-83A1-F6EECF244321}">
                <p14:modId xmlns:p14="http://schemas.microsoft.com/office/powerpoint/2010/main" val="1661828822"/>
              </p:ext>
            </p:extLst>
          </p:nvPr>
        </p:nvGraphicFramePr>
        <p:xfrm>
          <a:off x="331788" y="2220394"/>
          <a:ext cx="4109583" cy="68580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graphicFrame>
        <p:nvGraphicFramePr>
          <p:cNvPr id="4" name="Diagram 3">
            <a:extLst>
              <a:ext uri="{FF2B5EF4-FFF2-40B4-BE49-F238E27FC236}">
                <a16:creationId xmlns:a16="http://schemas.microsoft.com/office/drawing/2014/main" id="{48B40DBD-0765-46E5-83DD-27A92E578EDD}"/>
              </a:ext>
            </a:extLst>
          </p:cNvPr>
          <p:cNvGraphicFramePr/>
          <p:nvPr>
            <p:extLst>
              <p:ext uri="{D42A27DB-BD31-4B8C-83A1-F6EECF244321}">
                <p14:modId xmlns:p14="http://schemas.microsoft.com/office/powerpoint/2010/main" val="577706564"/>
              </p:ext>
            </p:extLst>
          </p:nvPr>
        </p:nvGraphicFramePr>
        <p:xfrm>
          <a:off x="331787" y="2843213"/>
          <a:ext cx="4109584" cy="861774"/>
        </p:xfrm>
        <a:graphic>
          <a:graphicData uri="http://schemas.openxmlformats.org/drawingml/2006/diagram">
            <dgm:relIds xmlns:dgm="http://schemas.openxmlformats.org/drawingml/2006/diagram" xmlns:r="http://schemas.openxmlformats.org/officeDocument/2006/relationships" r:dm="rId14" r:lo="rId15" r:qs="rId16" r:cs="rId17"/>
          </a:graphicData>
        </a:graphic>
      </p:graphicFrame>
      <p:sp>
        <p:nvSpPr>
          <p:cNvPr id="10" name="Rectangle 9">
            <a:extLst>
              <a:ext uri="{FF2B5EF4-FFF2-40B4-BE49-F238E27FC236}">
                <a16:creationId xmlns:a16="http://schemas.microsoft.com/office/drawing/2014/main" id="{9C85C46C-9D32-4839-9E06-B29E8DDA7934}"/>
              </a:ext>
            </a:extLst>
          </p:cNvPr>
          <p:cNvSpPr/>
          <p:nvPr/>
        </p:nvSpPr>
        <p:spPr>
          <a:xfrm>
            <a:off x="3375313" y="3704987"/>
            <a:ext cx="564578" cy="253916"/>
          </a:xfrm>
          <a:prstGeom prst="rect">
            <a:avLst/>
          </a:prstGeom>
          <a:noFill/>
        </p:spPr>
        <p:txBody>
          <a:bodyPr wrap="none" lIns="91440" tIns="45720" rIns="91440" bIns="45720">
            <a:spAutoFit/>
          </a:bodyPr>
          <a:ls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a:lstStyle>
          <a:p>
            <a:pPr algn="ctr"/>
            <a:r>
              <a:rPr lang="en-US" sz="1050" dirty="0">
                <a:ln w="0"/>
                <a:latin typeface="Gill Sans Nova" panose="020B0602020104020203" pitchFamily="34" charset="0"/>
              </a:rPr>
              <a:t>6</a:t>
            </a:r>
            <a:r>
              <a:rPr lang="en-US" sz="1050" b="0" cap="none" spc="0" dirty="0">
                <a:ln w="0"/>
                <a:solidFill>
                  <a:schemeClr val="tx1"/>
                </a:solidFill>
                <a:latin typeface="Gill Sans Nova" panose="020B0602020104020203" pitchFamily="34" charset="0"/>
              </a:rPr>
              <a:t> </a:t>
            </a:r>
            <a:r>
              <a:rPr lang="en-US" sz="1000" b="0" cap="none" spc="0" dirty="0">
                <a:ln w="0"/>
                <a:solidFill>
                  <a:schemeClr val="tx1"/>
                </a:solidFill>
                <a:latin typeface="Gill Sans Nova" panose="020B0602020104020203" pitchFamily="34" charset="0"/>
              </a:rPr>
              <a:t>of</a:t>
            </a:r>
            <a:r>
              <a:rPr lang="en-US" sz="1050" b="0" cap="none" spc="0" dirty="0">
                <a:ln w="0"/>
                <a:solidFill>
                  <a:schemeClr val="tx1"/>
                </a:solidFill>
                <a:latin typeface="Gill Sans Nova" panose="020B0602020104020203" pitchFamily="34" charset="0"/>
              </a:rPr>
              <a:t> 12</a:t>
            </a:r>
            <a:endParaRPr lang="en-US" sz="1600" b="0" cap="none" spc="0" dirty="0">
              <a:ln w="0"/>
              <a:solidFill>
                <a:schemeClr val="tx1"/>
              </a:solidFill>
              <a:latin typeface="Gill Sans Nova" panose="020B0602020104020203" pitchFamily="34" charset="0"/>
            </a:endParaRPr>
          </a:p>
        </p:txBody>
      </p:sp>
    </p:spTree>
    <p:extLst>
      <p:ext uri="{BB962C8B-B14F-4D97-AF65-F5344CB8AC3E}">
        <p14:creationId xmlns:p14="http://schemas.microsoft.com/office/powerpoint/2010/main" val="39579072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a:extLst>
              <a:ext uri="{FF2B5EF4-FFF2-40B4-BE49-F238E27FC236}">
                <a16:creationId xmlns:a16="http://schemas.microsoft.com/office/drawing/2014/main" id="{819972FC-DB30-48BF-BFC8-39737ADF33C9}"/>
              </a:ext>
            </a:extLst>
          </p:cNvPr>
          <p:cNvGraphicFramePr/>
          <p:nvPr>
            <p:extLst>
              <p:ext uri="{D42A27DB-BD31-4B8C-83A1-F6EECF244321}">
                <p14:modId xmlns:p14="http://schemas.microsoft.com/office/powerpoint/2010/main" val="336424727"/>
              </p:ext>
            </p:extLst>
          </p:nvPr>
        </p:nvGraphicFramePr>
        <p:xfrm>
          <a:off x="331788" y="685800"/>
          <a:ext cx="6786562" cy="28717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le 1">
            <a:extLst>
              <a:ext uri="{FF2B5EF4-FFF2-40B4-BE49-F238E27FC236}">
                <a16:creationId xmlns:a16="http://schemas.microsoft.com/office/drawing/2014/main" id="{7304FF52-4E83-4BDC-A6BE-D7884FE0E0F0}"/>
              </a:ext>
            </a:extLst>
          </p:cNvPr>
          <p:cNvSpPr txBox="1">
            <a:spLocks/>
          </p:cNvSpPr>
          <p:nvPr/>
        </p:nvSpPr>
        <p:spPr>
          <a:xfrm>
            <a:off x="0" y="0"/>
            <a:ext cx="7315201" cy="685800"/>
          </a:xfrm>
          <a:prstGeom prst="rect">
            <a:avLst/>
          </a:prstGeom>
        </p:spPr>
        <p:txBody>
          <a:bodyPr anchor="ctr"/>
          <a:lstStyle>
            <a:lvl1pPr algn="l"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pPr algn="ctr"/>
            <a:r>
              <a:rPr lang="es-AR" sz="2000" b="1" dirty="0" smtClean="0">
                <a:latin typeface="Gill Sans MT" panose="020B0502020104020203" pitchFamily="34" charset="0"/>
              </a:rPr>
              <a:t>Elementos claves de una propuesta exitosa</a:t>
            </a:r>
            <a:endParaRPr lang="es-AR" sz="2000" b="1" dirty="0">
              <a:latin typeface="Gill Sans MT" panose="020B0502020104020203" pitchFamily="34" charset="0"/>
            </a:endParaRPr>
          </a:p>
        </p:txBody>
      </p:sp>
      <p:sp>
        <p:nvSpPr>
          <p:cNvPr id="6" name="Rectangle 5">
            <a:extLst>
              <a:ext uri="{FF2B5EF4-FFF2-40B4-BE49-F238E27FC236}">
                <a16:creationId xmlns:a16="http://schemas.microsoft.com/office/drawing/2014/main" id="{4A857D11-E776-455B-85A4-52638A85C3F8}"/>
              </a:ext>
            </a:extLst>
          </p:cNvPr>
          <p:cNvSpPr/>
          <p:nvPr/>
        </p:nvSpPr>
        <p:spPr>
          <a:xfrm>
            <a:off x="3375313" y="3704987"/>
            <a:ext cx="564578" cy="253916"/>
          </a:xfrm>
          <a:prstGeom prst="rect">
            <a:avLst/>
          </a:prstGeom>
          <a:noFill/>
        </p:spPr>
        <p:txBody>
          <a:bodyPr wrap="none" lIns="91440" tIns="45720" rIns="91440" bIns="45720">
            <a:spAutoFit/>
          </a:bodyPr>
          <a:ls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a:lstStyle>
          <a:p>
            <a:pPr algn="ctr"/>
            <a:r>
              <a:rPr lang="en-US" sz="1050" dirty="0">
                <a:ln w="0"/>
                <a:latin typeface="Gill Sans Nova" panose="020B0602020104020203" pitchFamily="34" charset="0"/>
              </a:rPr>
              <a:t>7</a:t>
            </a:r>
            <a:r>
              <a:rPr lang="en-US" sz="1050" b="0" cap="none" spc="0" dirty="0">
                <a:ln w="0"/>
                <a:solidFill>
                  <a:schemeClr val="tx1"/>
                </a:solidFill>
                <a:latin typeface="Gill Sans Nova" panose="020B0602020104020203" pitchFamily="34" charset="0"/>
              </a:rPr>
              <a:t> </a:t>
            </a:r>
            <a:r>
              <a:rPr lang="en-US" sz="1000" b="0" cap="none" spc="0" dirty="0">
                <a:ln w="0"/>
                <a:solidFill>
                  <a:schemeClr val="tx1"/>
                </a:solidFill>
                <a:latin typeface="Gill Sans Nova" panose="020B0602020104020203" pitchFamily="34" charset="0"/>
              </a:rPr>
              <a:t>of</a:t>
            </a:r>
            <a:r>
              <a:rPr lang="en-US" sz="1050" b="0" cap="none" spc="0" dirty="0">
                <a:ln w="0"/>
                <a:solidFill>
                  <a:schemeClr val="tx1"/>
                </a:solidFill>
                <a:latin typeface="Gill Sans Nova" panose="020B0602020104020203" pitchFamily="34" charset="0"/>
              </a:rPr>
              <a:t> 12</a:t>
            </a:r>
            <a:endParaRPr lang="en-US" sz="1600" b="0" cap="none" spc="0" dirty="0">
              <a:ln w="0"/>
              <a:solidFill>
                <a:schemeClr val="tx1"/>
              </a:solidFill>
              <a:latin typeface="Gill Sans Nova" panose="020B0602020104020203" pitchFamily="34" charset="0"/>
            </a:endParaRPr>
          </a:p>
        </p:txBody>
      </p:sp>
    </p:spTree>
    <p:extLst>
      <p:ext uri="{BB962C8B-B14F-4D97-AF65-F5344CB8AC3E}">
        <p14:creationId xmlns:p14="http://schemas.microsoft.com/office/powerpoint/2010/main" val="365911519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7315201" cy="685800"/>
          </a:xfrm>
        </p:spPr>
        <p:txBody>
          <a:bodyPr anchor="ctr"/>
          <a:lstStyle/>
          <a:p>
            <a:pPr algn="ctr"/>
            <a:r>
              <a:rPr lang="es-AR" sz="2000" b="1" dirty="0" smtClean="0">
                <a:latin typeface="Gill Sans Nova" panose="020B0602020104020203" pitchFamily="34" charset="0"/>
              </a:rPr>
              <a:t>Propuestas Completas</a:t>
            </a:r>
            <a:endParaRPr lang="es-AR" sz="2000" b="1" dirty="0">
              <a:latin typeface="Gill Sans Nova" panose="020B0602020104020203" pitchFamily="34" charset="0"/>
            </a:endParaRPr>
          </a:p>
        </p:txBody>
      </p:sp>
      <p:graphicFrame>
        <p:nvGraphicFramePr>
          <p:cNvPr id="4" name="Diagram 3">
            <a:extLst>
              <a:ext uri="{FF2B5EF4-FFF2-40B4-BE49-F238E27FC236}">
                <a16:creationId xmlns:a16="http://schemas.microsoft.com/office/drawing/2014/main" id="{6893AB03-19C7-440D-8B81-16327E5CC336}"/>
              </a:ext>
            </a:extLst>
          </p:cNvPr>
          <p:cNvGraphicFramePr/>
          <p:nvPr>
            <p:extLst>
              <p:ext uri="{D42A27DB-BD31-4B8C-83A1-F6EECF244321}">
                <p14:modId xmlns:p14="http://schemas.microsoft.com/office/powerpoint/2010/main" val="2534257268"/>
              </p:ext>
            </p:extLst>
          </p:nvPr>
        </p:nvGraphicFramePr>
        <p:xfrm>
          <a:off x="298054" y="685800"/>
          <a:ext cx="6719092" cy="28315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5">
            <a:extLst>
              <a:ext uri="{FF2B5EF4-FFF2-40B4-BE49-F238E27FC236}">
                <a16:creationId xmlns:a16="http://schemas.microsoft.com/office/drawing/2014/main" id="{07DAA6AD-9ED0-479C-BE4D-59DE7C305450}"/>
              </a:ext>
            </a:extLst>
          </p:cNvPr>
          <p:cNvSpPr/>
          <p:nvPr/>
        </p:nvSpPr>
        <p:spPr>
          <a:xfrm>
            <a:off x="3375313" y="3704987"/>
            <a:ext cx="564578" cy="253916"/>
          </a:xfrm>
          <a:prstGeom prst="rect">
            <a:avLst/>
          </a:prstGeom>
          <a:noFill/>
        </p:spPr>
        <p:txBody>
          <a:bodyPr wrap="none" lIns="91440" tIns="45720" rIns="91440" bIns="45720">
            <a:spAutoFit/>
          </a:bodyPr>
          <a:ls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a:lstStyle>
          <a:p>
            <a:pPr algn="ctr"/>
            <a:r>
              <a:rPr lang="en-US" sz="1050" dirty="0">
                <a:ln w="0"/>
                <a:latin typeface="Gill Sans Nova" panose="020B0602020104020203" pitchFamily="34" charset="0"/>
              </a:rPr>
              <a:t>8</a:t>
            </a:r>
            <a:r>
              <a:rPr lang="en-US" sz="1050" b="0" cap="none" spc="0" dirty="0">
                <a:ln w="0"/>
                <a:solidFill>
                  <a:schemeClr val="tx1"/>
                </a:solidFill>
                <a:latin typeface="Gill Sans Nova" panose="020B0602020104020203" pitchFamily="34" charset="0"/>
              </a:rPr>
              <a:t> </a:t>
            </a:r>
            <a:r>
              <a:rPr lang="en-US" sz="1000" b="0" cap="none" spc="0" dirty="0">
                <a:ln w="0"/>
                <a:solidFill>
                  <a:schemeClr val="tx1"/>
                </a:solidFill>
                <a:latin typeface="Gill Sans Nova" panose="020B0602020104020203" pitchFamily="34" charset="0"/>
              </a:rPr>
              <a:t>of</a:t>
            </a:r>
            <a:r>
              <a:rPr lang="en-US" sz="1050" b="0" cap="none" spc="0" dirty="0">
                <a:ln w="0"/>
                <a:solidFill>
                  <a:schemeClr val="tx1"/>
                </a:solidFill>
                <a:latin typeface="Gill Sans Nova" panose="020B0602020104020203" pitchFamily="34" charset="0"/>
              </a:rPr>
              <a:t> 12</a:t>
            </a:r>
            <a:endParaRPr lang="en-US" sz="1600" b="0" cap="none" spc="0" dirty="0">
              <a:ln w="0"/>
              <a:solidFill>
                <a:schemeClr val="tx1"/>
              </a:solidFill>
              <a:latin typeface="Gill Sans Nova" panose="020B0602020104020203" pitchFamily="34" charset="0"/>
            </a:endParaRPr>
          </a:p>
        </p:txBody>
      </p:sp>
    </p:spTree>
    <p:extLst>
      <p:ext uri="{BB962C8B-B14F-4D97-AF65-F5344CB8AC3E}">
        <p14:creationId xmlns:p14="http://schemas.microsoft.com/office/powerpoint/2010/main" val="162835725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7315201" cy="685800"/>
          </a:xfrm>
        </p:spPr>
        <p:txBody>
          <a:bodyPr anchor="ctr"/>
          <a:lstStyle/>
          <a:p>
            <a:pPr algn="ctr"/>
            <a:r>
              <a:rPr lang="es-AR" sz="2000" b="1" dirty="0" smtClean="0">
                <a:latin typeface="Gill Sans Nova" panose="020B0602020104020203" pitchFamily="34" charset="0"/>
              </a:rPr>
              <a:t>Elementos de la presentación</a:t>
            </a:r>
            <a:endParaRPr lang="es-AR" sz="2000" b="1" dirty="0">
              <a:latin typeface="Gill Sans Nova" panose="020B0602020104020203" pitchFamily="34" charset="0"/>
            </a:endParaRPr>
          </a:p>
        </p:txBody>
      </p:sp>
      <p:graphicFrame>
        <p:nvGraphicFramePr>
          <p:cNvPr id="4" name="Diagram 3">
            <a:extLst>
              <a:ext uri="{FF2B5EF4-FFF2-40B4-BE49-F238E27FC236}">
                <a16:creationId xmlns:a16="http://schemas.microsoft.com/office/drawing/2014/main" id="{6893AB03-19C7-440D-8B81-16327E5CC336}"/>
              </a:ext>
            </a:extLst>
          </p:cNvPr>
          <p:cNvGraphicFramePr/>
          <p:nvPr>
            <p:extLst>
              <p:ext uri="{D42A27DB-BD31-4B8C-83A1-F6EECF244321}">
                <p14:modId xmlns:p14="http://schemas.microsoft.com/office/powerpoint/2010/main" val="93662444"/>
              </p:ext>
            </p:extLst>
          </p:nvPr>
        </p:nvGraphicFramePr>
        <p:xfrm>
          <a:off x="298054" y="685801"/>
          <a:ext cx="3325813" cy="66616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Diagram 4">
            <a:extLst>
              <a:ext uri="{FF2B5EF4-FFF2-40B4-BE49-F238E27FC236}">
                <a16:creationId xmlns:a16="http://schemas.microsoft.com/office/drawing/2014/main" id="{16760608-3103-4242-9DDD-D6193F4F94EA}"/>
              </a:ext>
            </a:extLst>
          </p:cNvPr>
          <p:cNvGraphicFramePr/>
          <p:nvPr>
            <p:extLst>
              <p:ext uri="{D42A27DB-BD31-4B8C-83A1-F6EECF244321}">
                <p14:modId xmlns:p14="http://schemas.microsoft.com/office/powerpoint/2010/main" val="3666003456"/>
              </p:ext>
            </p:extLst>
          </p:nvPr>
        </p:nvGraphicFramePr>
        <p:xfrm>
          <a:off x="3921920" y="685798"/>
          <a:ext cx="3095225" cy="2045755"/>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7" name="Diagram 6">
            <a:extLst>
              <a:ext uri="{FF2B5EF4-FFF2-40B4-BE49-F238E27FC236}">
                <a16:creationId xmlns:a16="http://schemas.microsoft.com/office/drawing/2014/main" id="{3F2758DF-B1EE-46F8-9095-92AF8D77387B}"/>
              </a:ext>
            </a:extLst>
          </p:cNvPr>
          <p:cNvGraphicFramePr/>
          <p:nvPr>
            <p:extLst>
              <p:ext uri="{D42A27DB-BD31-4B8C-83A1-F6EECF244321}">
                <p14:modId xmlns:p14="http://schemas.microsoft.com/office/powerpoint/2010/main" val="1359410054"/>
              </p:ext>
            </p:extLst>
          </p:nvPr>
        </p:nvGraphicFramePr>
        <p:xfrm>
          <a:off x="298054" y="2802193"/>
          <a:ext cx="6719092" cy="832154"/>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9" name="Rectangle 8">
            <a:extLst>
              <a:ext uri="{FF2B5EF4-FFF2-40B4-BE49-F238E27FC236}">
                <a16:creationId xmlns:a16="http://schemas.microsoft.com/office/drawing/2014/main" id="{CA0618CF-D5D3-4F0D-9FC5-9FBF7717415A}"/>
              </a:ext>
            </a:extLst>
          </p:cNvPr>
          <p:cNvSpPr/>
          <p:nvPr/>
        </p:nvSpPr>
        <p:spPr>
          <a:xfrm>
            <a:off x="3375313" y="3704987"/>
            <a:ext cx="564578" cy="253916"/>
          </a:xfrm>
          <a:prstGeom prst="rect">
            <a:avLst/>
          </a:prstGeom>
          <a:noFill/>
        </p:spPr>
        <p:txBody>
          <a:bodyPr wrap="none" lIns="91440" tIns="45720" rIns="91440" bIns="45720">
            <a:spAutoFit/>
          </a:bodyPr>
          <a:ls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a:lstStyle>
          <a:p>
            <a:pPr algn="ctr"/>
            <a:r>
              <a:rPr lang="en-US" sz="1050" dirty="0">
                <a:ln w="0"/>
                <a:latin typeface="Gill Sans Nova" panose="020B0602020104020203" pitchFamily="34" charset="0"/>
              </a:rPr>
              <a:t>9 </a:t>
            </a:r>
            <a:r>
              <a:rPr lang="en-US" sz="1000" b="0" cap="none" spc="0" dirty="0">
                <a:ln w="0"/>
                <a:solidFill>
                  <a:schemeClr val="tx1"/>
                </a:solidFill>
                <a:latin typeface="Gill Sans Nova" panose="020B0602020104020203" pitchFamily="34" charset="0"/>
              </a:rPr>
              <a:t>of</a:t>
            </a:r>
            <a:r>
              <a:rPr lang="en-US" sz="1050" b="0" cap="none" spc="0" dirty="0">
                <a:ln w="0"/>
                <a:solidFill>
                  <a:schemeClr val="tx1"/>
                </a:solidFill>
                <a:latin typeface="Gill Sans Nova" panose="020B0602020104020203" pitchFamily="34" charset="0"/>
              </a:rPr>
              <a:t> 12</a:t>
            </a:r>
            <a:endParaRPr lang="en-US" sz="1600" b="0" cap="none" spc="0" dirty="0">
              <a:ln w="0"/>
              <a:solidFill>
                <a:schemeClr val="tx1"/>
              </a:solidFill>
              <a:latin typeface="Gill Sans Nova" panose="020B0602020104020203" pitchFamily="34" charset="0"/>
            </a:endParaRPr>
          </a:p>
        </p:txBody>
      </p:sp>
    </p:spTree>
    <p:extLst>
      <p:ext uri="{BB962C8B-B14F-4D97-AF65-F5344CB8AC3E}">
        <p14:creationId xmlns:p14="http://schemas.microsoft.com/office/powerpoint/2010/main" val="366749605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IYPH2020 1">
      <a:dk1>
        <a:srgbClr val="000000"/>
      </a:dk1>
      <a:lt1>
        <a:srgbClr val="FFFFFF"/>
      </a:lt1>
      <a:dk2>
        <a:srgbClr val="09466C"/>
      </a:dk2>
      <a:lt2>
        <a:srgbClr val="EEECE1"/>
      </a:lt2>
      <a:accent1>
        <a:srgbClr val="3D9D50"/>
      </a:accent1>
      <a:accent2>
        <a:srgbClr val="8FC64A"/>
      </a:accent2>
      <a:accent3>
        <a:srgbClr val="4D844F"/>
      </a:accent3>
      <a:accent4>
        <a:srgbClr val="1C804B"/>
      </a:accent4>
      <a:accent5>
        <a:srgbClr val="5A94C5"/>
      </a:accent5>
      <a:accent6>
        <a:srgbClr val="F6C233"/>
      </a:accent6>
      <a:hlink>
        <a:srgbClr val="A23350"/>
      </a:hlink>
      <a:folHlink>
        <a:srgbClr val="F79E3A"/>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2457</TotalTime>
  <Words>1199</Words>
  <Application>Microsoft Office PowerPoint</Application>
  <PresentationFormat>Personalizado</PresentationFormat>
  <Paragraphs>167</Paragraphs>
  <Slides>12</Slides>
  <Notes>11</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12</vt:i4>
      </vt:variant>
    </vt:vector>
  </HeadingPairs>
  <TitlesOfParts>
    <vt:vector size="19" baseType="lpstr">
      <vt:lpstr>Arial</vt:lpstr>
      <vt:lpstr>Arial Unicode MS</vt:lpstr>
      <vt:lpstr>Calibri</vt:lpstr>
      <vt:lpstr>Gill Sans MT</vt:lpstr>
      <vt:lpstr>Gill Sans Nova</vt:lpstr>
      <vt:lpstr>Roboto Slab</vt:lpstr>
      <vt:lpstr>Office Theme</vt:lpstr>
      <vt:lpstr>Preparación PARA CONVOCATORIA DE TEMAS 2021: NORMAS e Implementación  Secretaria CIPF TALLER Regional CIPF 2021 </vt:lpstr>
      <vt:lpstr>Propósito de llamadas para Temas</vt:lpstr>
      <vt:lpstr>Proceso de desarrollo de NIMF y recursos de implementación de la CIPF</vt:lpstr>
      <vt:lpstr>Detalle del proceso de Convocatoria de Temas</vt:lpstr>
      <vt:lpstr>Convocatoria previa para Temas (2018)</vt:lpstr>
      <vt:lpstr>Formulario de presentación en línea</vt:lpstr>
      <vt:lpstr>Presentación de PowerPoint</vt:lpstr>
      <vt:lpstr>Propuestas Completas</vt:lpstr>
      <vt:lpstr>Elementos de la presentación</vt:lpstr>
      <vt:lpstr>Contactos</vt:lpstr>
      <vt:lpstr>Sitios</vt:lpstr>
      <vt:lpstr>Presentación de PowerPoint</vt:lpstr>
    </vt:vector>
  </TitlesOfParts>
  <Company>FAO of the UN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Cristina DalCin (OCCI)</dc:creator>
  <cp:lastModifiedBy>Usuario</cp:lastModifiedBy>
  <cp:revision>101</cp:revision>
  <dcterms:created xsi:type="dcterms:W3CDTF">2015-09-25T08:23:42Z</dcterms:created>
  <dcterms:modified xsi:type="dcterms:W3CDTF">2021-09-07T12:09:34Z</dcterms:modified>
</cp:coreProperties>
</file>