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6" r:id="rId2"/>
  </p:sldMasterIdLst>
  <p:notesMasterIdLst>
    <p:notesMasterId r:id="rId10"/>
  </p:notesMasterIdLst>
  <p:sldIdLst>
    <p:sldId id="271" r:id="rId3"/>
    <p:sldId id="262" r:id="rId4"/>
    <p:sldId id="266" r:id="rId5"/>
    <p:sldId id="270" r:id="rId6"/>
    <p:sldId id="267" r:id="rId7"/>
    <p:sldId id="269" r:id="rId8"/>
    <p:sldId id="272" r:id="rId9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3023" autoAdjust="0"/>
  </p:normalViewPr>
  <p:slideViewPr>
    <p:cSldViewPr snapToGrid="0" showGuides="1">
      <p:cViewPr varScale="1">
        <p:scale>
          <a:sx n="175" d="100"/>
          <a:sy n="175" d="100"/>
        </p:scale>
        <p:origin x="760" y="1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C93D71-91E4-436C-97D6-1D9ACC6BAE00}" type="doc">
      <dgm:prSet loTypeId="urn:microsoft.com/office/officeart/2005/8/layout/venn3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79D4B88-59A7-4351-8537-4DAA2955BC6F}">
      <dgm:prSet/>
      <dgm:spPr/>
      <dgm:t>
        <a:bodyPr/>
        <a:lstStyle/>
        <a:p>
          <a:pPr rtl="0"/>
          <a:r>
            <a:rPr lang="es-ES" b="0" i="0" baseline="0" dirty="0" smtClean="0">
              <a:effectLst/>
            </a:rPr>
            <a:t>Abordar cuestiones importantes relacionadas con la sanidad vegetal, ya sea para promover la acción sobre una cuestión fitosanitaria específica o para abordar una cuestión más generalizada.</a:t>
          </a:r>
          <a:endParaRPr lang="en-US" dirty="0">
            <a:effectLst/>
          </a:endParaRPr>
        </a:p>
      </dgm:t>
    </dgm:pt>
    <dgm:pt modelId="{048ED259-317D-483F-B1AD-A5B891F731DE}" type="parTrans" cxnId="{C88DA6EB-89D1-4662-8B45-1CF3679D5A9D}">
      <dgm:prSet/>
      <dgm:spPr/>
      <dgm:t>
        <a:bodyPr/>
        <a:lstStyle/>
        <a:p>
          <a:endParaRPr lang="en-US">
            <a:effectLst/>
          </a:endParaRPr>
        </a:p>
      </dgm:t>
    </dgm:pt>
    <dgm:pt modelId="{01ADEC28-47BA-4DC2-B618-D7E91E1ED117}" type="sibTrans" cxnId="{C88DA6EB-89D1-4662-8B45-1CF3679D5A9D}">
      <dgm:prSet/>
      <dgm:spPr/>
      <dgm:t>
        <a:bodyPr/>
        <a:lstStyle/>
        <a:p>
          <a:endParaRPr lang="en-US">
            <a:effectLst/>
          </a:endParaRPr>
        </a:p>
      </dgm:t>
    </dgm:pt>
    <dgm:pt modelId="{4F77BE7A-2D17-4D77-A33E-99CDC650CA83}">
      <dgm:prSet/>
      <dgm:spPr/>
      <dgm:t>
        <a:bodyPr/>
        <a:lstStyle/>
        <a:p>
          <a:pPr rtl="0"/>
          <a:r>
            <a:rPr lang="es-ES" b="0" i="0" baseline="0" dirty="0" smtClean="0">
              <a:effectLst/>
            </a:rPr>
            <a:t>Abordar cuestiones o acciones sobre las que las PC / ONPF / ORPF tienen alguna influencia, autoridad o competencia para tratar.</a:t>
          </a:r>
          <a:endParaRPr lang="en-US" dirty="0">
            <a:effectLst/>
          </a:endParaRPr>
        </a:p>
      </dgm:t>
    </dgm:pt>
    <dgm:pt modelId="{6DFC7DEE-9B13-4050-A45A-4070E2D84AAB}" type="parTrans" cxnId="{C15F336F-E89D-4B2A-940D-D837BB47490A}">
      <dgm:prSet/>
      <dgm:spPr/>
      <dgm:t>
        <a:bodyPr/>
        <a:lstStyle/>
        <a:p>
          <a:endParaRPr lang="en-US">
            <a:effectLst/>
          </a:endParaRPr>
        </a:p>
      </dgm:t>
    </dgm:pt>
    <dgm:pt modelId="{AE851E00-D853-4901-A589-FD1B58687F3F}" type="sibTrans" cxnId="{C15F336F-E89D-4B2A-940D-D837BB47490A}">
      <dgm:prSet/>
      <dgm:spPr/>
      <dgm:t>
        <a:bodyPr/>
        <a:lstStyle/>
        <a:p>
          <a:endParaRPr lang="en-US">
            <a:effectLst/>
          </a:endParaRPr>
        </a:p>
      </dgm:t>
    </dgm:pt>
    <dgm:pt modelId="{388AD34D-0556-4E3B-8834-370DAB94CB3C}">
      <dgm:prSet/>
      <dgm:spPr/>
      <dgm:t>
        <a:bodyPr/>
        <a:lstStyle/>
        <a:p>
          <a:pPr rtl="0"/>
          <a:r>
            <a:rPr lang="es-ES" b="0" i="0" baseline="0" dirty="0" smtClean="0">
              <a:effectLst/>
            </a:rPr>
            <a:t>Proporcionar orientación práctica y apoyo para mejorar la implementación de la convención, una NIMF específica o un conjunto de NIMF.</a:t>
          </a:r>
          <a:endParaRPr lang="en-US" dirty="0">
            <a:effectLst/>
          </a:endParaRPr>
        </a:p>
      </dgm:t>
    </dgm:pt>
    <dgm:pt modelId="{C12E99DF-8E3F-4C08-A4D6-FADA72EB27E7}" type="parTrans" cxnId="{C17BAE55-8D11-4DA3-B309-97F08C29A1AD}">
      <dgm:prSet/>
      <dgm:spPr/>
      <dgm:t>
        <a:bodyPr/>
        <a:lstStyle/>
        <a:p>
          <a:endParaRPr lang="en-US">
            <a:effectLst/>
          </a:endParaRPr>
        </a:p>
      </dgm:t>
    </dgm:pt>
    <dgm:pt modelId="{58571CEB-8F79-4ABD-B5AF-2C50C1377362}" type="sibTrans" cxnId="{C17BAE55-8D11-4DA3-B309-97F08C29A1AD}">
      <dgm:prSet/>
      <dgm:spPr/>
      <dgm:t>
        <a:bodyPr/>
        <a:lstStyle/>
        <a:p>
          <a:endParaRPr lang="en-US">
            <a:effectLst/>
          </a:endParaRPr>
        </a:p>
      </dgm:t>
    </dgm:pt>
    <dgm:pt modelId="{E8599A66-1A11-43FE-BB41-478F76C4A98E}" type="pres">
      <dgm:prSet presAssocID="{11C93D71-91E4-436C-97D6-1D9ACC6BAE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FDF79B-EE6D-4941-8E2C-64781B312366}" type="pres">
      <dgm:prSet presAssocID="{F79D4B88-59A7-4351-8537-4DAA2955BC6F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9127C-7C22-4BBF-9FF7-33B1711AFD70}" type="pres">
      <dgm:prSet presAssocID="{01ADEC28-47BA-4DC2-B618-D7E91E1ED117}" presName="space" presStyleCnt="0"/>
      <dgm:spPr/>
    </dgm:pt>
    <dgm:pt modelId="{05418B5D-301F-4E1C-806A-DA28CAD7FFD8}" type="pres">
      <dgm:prSet presAssocID="{4F77BE7A-2D17-4D77-A33E-99CDC650CA83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44EEE-EC80-410D-9393-EC93477D6B04}" type="pres">
      <dgm:prSet presAssocID="{AE851E00-D853-4901-A589-FD1B58687F3F}" presName="space" presStyleCnt="0"/>
      <dgm:spPr/>
    </dgm:pt>
    <dgm:pt modelId="{9297F824-8245-4E97-B8A4-6C01281B1872}" type="pres">
      <dgm:prSet presAssocID="{388AD34D-0556-4E3B-8834-370DAB94CB3C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5F336F-E89D-4B2A-940D-D837BB47490A}" srcId="{11C93D71-91E4-436C-97D6-1D9ACC6BAE00}" destId="{4F77BE7A-2D17-4D77-A33E-99CDC650CA83}" srcOrd="1" destOrd="0" parTransId="{6DFC7DEE-9B13-4050-A45A-4070E2D84AAB}" sibTransId="{AE851E00-D853-4901-A589-FD1B58687F3F}"/>
    <dgm:cxn modelId="{C17BAE55-8D11-4DA3-B309-97F08C29A1AD}" srcId="{11C93D71-91E4-436C-97D6-1D9ACC6BAE00}" destId="{388AD34D-0556-4E3B-8834-370DAB94CB3C}" srcOrd="2" destOrd="0" parTransId="{C12E99DF-8E3F-4C08-A4D6-FADA72EB27E7}" sibTransId="{58571CEB-8F79-4ABD-B5AF-2C50C1377362}"/>
    <dgm:cxn modelId="{0BA6091F-D7AD-4695-9E27-88ECC459A6C3}" type="presOf" srcId="{388AD34D-0556-4E3B-8834-370DAB94CB3C}" destId="{9297F824-8245-4E97-B8A4-6C01281B1872}" srcOrd="0" destOrd="0" presId="urn:microsoft.com/office/officeart/2005/8/layout/venn3"/>
    <dgm:cxn modelId="{A3899FBE-1627-4E20-B4D5-97863182D4A7}" type="presOf" srcId="{F79D4B88-59A7-4351-8537-4DAA2955BC6F}" destId="{4BFDF79B-EE6D-4941-8E2C-64781B312366}" srcOrd="0" destOrd="0" presId="urn:microsoft.com/office/officeart/2005/8/layout/venn3"/>
    <dgm:cxn modelId="{9F8084A0-3BEA-4698-ACD7-79B5FE93951A}" type="presOf" srcId="{11C93D71-91E4-436C-97D6-1D9ACC6BAE00}" destId="{E8599A66-1A11-43FE-BB41-478F76C4A98E}" srcOrd="0" destOrd="0" presId="urn:microsoft.com/office/officeart/2005/8/layout/venn3"/>
    <dgm:cxn modelId="{C88DA6EB-89D1-4662-8B45-1CF3679D5A9D}" srcId="{11C93D71-91E4-436C-97D6-1D9ACC6BAE00}" destId="{F79D4B88-59A7-4351-8537-4DAA2955BC6F}" srcOrd="0" destOrd="0" parTransId="{048ED259-317D-483F-B1AD-A5B891F731DE}" sibTransId="{01ADEC28-47BA-4DC2-B618-D7E91E1ED117}"/>
    <dgm:cxn modelId="{C03CFD47-C5DA-42E0-A123-7E7E502A2E18}" type="presOf" srcId="{4F77BE7A-2D17-4D77-A33E-99CDC650CA83}" destId="{05418B5D-301F-4E1C-806A-DA28CAD7FFD8}" srcOrd="0" destOrd="0" presId="urn:microsoft.com/office/officeart/2005/8/layout/venn3"/>
    <dgm:cxn modelId="{25550CB9-AF11-4B9A-A5F1-A9EFF6E4B282}" type="presParOf" srcId="{E8599A66-1A11-43FE-BB41-478F76C4A98E}" destId="{4BFDF79B-EE6D-4941-8E2C-64781B312366}" srcOrd="0" destOrd="0" presId="urn:microsoft.com/office/officeart/2005/8/layout/venn3"/>
    <dgm:cxn modelId="{A999F213-ABE3-4435-9653-970DEEFE6055}" type="presParOf" srcId="{E8599A66-1A11-43FE-BB41-478F76C4A98E}" destId="{DDA9127C-7C22-4BBF-9FF7-33B1711AFD70}" srcOrd="1" destOrd="0" presId="urn:microsoft.com/office/officeart/2005/8/layout/venn3"/>
    <dgm:cxn modelId="{0CC346AA-F8A3-4B24-9BBD-EF59DF36F569}" type="presParOf" srcId="{E8599A66-1A11-43FE-BB41-478F76C4A98E}" destId="{05418B5D-301F-4E1C-806A-DA28CAD7FFD8}" srcOrd="2" destOrd="0" presId="urn:microsoft.com/office/officeart/2005/8/layout/venn3"/>
    <dgm:cxn modelId="{FB8D0AFC-99B3-48D3-862F-436E797C3D6F}" type="presParOf" srcId="{E8599A66-1A11-43FE-BB41-478F76C4A98E}" destId="{2A544EEE-EC80-410D-9393-EC93477D6B04}" srcOrd="3" destOrd="0" presId="urn:microsoft.com/office/officeart/2005/8/layout/venn3"/>
    <dgm:cxn modelId="{BA6E6772-665C-469A-833C-927BCB7C206B}" type="presParOf" srcId="{E8599A66-1A11-43FE-BB41-478F76C4A98E}" destId="{9297F824-8245-4E97-B8A4-6C01281B1872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3CF582-8193-479D-80B0-9A4F7D43C8EF}" type="doc">
      <dgm:prSet loTypeId="urn:microsoft.com/office/officeart/2008/layout/PictureStrips" loCatId="picture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19C9B6D-253D-4C20-AA30-4BB24FE6D365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R-01</a:t>
          </a:r>
          <a:br>
            <a:rPr lang="en-US" b="1" dirty="0">
              <a:effectLst/>
            </a:rPr>
          </a:br>
          <a:r>
            <a:rPr lang="es-PE" b="1" dirty="0" err="1" smtClean="0">
              <a:effectLst/>
            </a:rPr>
            <a:t>OVMs</a:t>
          </a:r>
          <a:r>
            <a:rPr lang="es-PE" b="1" dirty="0" smtClean="0">
              <a:effectLst/>
            </a:rPr>
            <a:t>, bioseguridad y</a:t>
          </a:r>
        </a:p>
        <a:p>
          <a:r>
            <a:rPr lang="es-PE" b="1" dirty="0" smtClean="0">
              <a:effectLst/>
            </a:rPr>
            <a:t>especies exóticas invasivas</a:t>
          </a:r>
          <a:endParaRPr lang="en-US" b="0" dirty="0">
            <a:effectLst/>
          </a:endParaRPr>
        </a:p>
      </dgm:t>
    </dgm:pt>
    <dgm:pt modelId="{951A6D48-A345-4BF3-897F-8E47D157C24C}" type="parTrans" cxnId="{4A4EE13B-CE13-4DD4-9788-D9212183B259}">
      <dgm:prSet/>
      <dgm:spPr/>
      <dgm:t>
        <a:bodyPr/>
        <a:lstStyle/>
        <a:p>
          <a:endParaRPr lang="en-US"/>
        </a:p>
      </dgm:t>
    </dgm:pt>
    <dgm:pt modelId="{7BE5C80E-3309-4DDB-9B93-0F33AD2A50BE}" type="sibTrans" cxnId="{4A4EE13B-CE13-4DD4-9788-D9212183B259}">
      <dgm:prSet/>
      <dgm:spPr/>
      <dgm:t>
        <a:bodyPr/>
        <a:lstStyle/>
        <a:p>
          <a:endParaRPr lang="en-US"/>
        </a:p>
      </dgm:t>
    </dgm:pt>
    <dgm:pt modelId="{6CAEF16B-D39B-4DBB-8343-7A8007B391ED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R-02 </a:t>
          </a:r>
          <a:br>
            <a:rPr lang="en-US" b="1" dirty="0">
              <a:effectLst/>
            </a:rPr>
          </a:br>
          <a:r>
            <a:rPr lang="es-PE" b="1" dirty="0" smtClean="0">
              <a:effectLst/>
            </a:rPr>
            <a:t>Amenazas que las especies exóticas plantean a la biodiversidad: medidas en</a:t>
          </a:r>
        </a:p>
        <a:p>
          <a:r>
            <a:rPr lang="es-ES" b="1" dirty="0" smtClean="0">
              <a:effectLst/>
            </a:rPr>
            <a:t>el marco de la C</a:t>
          </a:r>
          <a:r>
            <a:rPr lang="es-PE" b="1" dirty="0" smtClean="0">
              <a:effectLst/>
            </a:rPr>
            <a:t>IPF</a:t>
          </a:r>
          <a:endParaRPr lang="en-US" b="1" dirty="0">
            <a:effectLst/>
          </a:endParaRPr>
        </a:p>
      </dgm:t>
    </dgm:pt>
    <dgm:pt modelId="{1510A63E-3C7F-4202-AE33-AEA1CA6F3E61}" type="parTrans" cxnId="{E0699AC8-50A2-4A57-B978-2A9CE5413DEB}">
      <dgm:prSet/>
      <dgm:spPr/>
      <dgm:t>
        <a:bodyPr/>
        <a:lstStyle/>
        <a:p>
          <a:endParaRPr lang="en-US"/>
        </a:p>
      </dgm:t>
    </dgm:pt>
    <dgm:pt modelId="{06F972F4-B8BF-45F3-87E7-669E23A69080}" type="sibTrans" cxnId="{E0699AC8-50A2-4A57-B978-2A9CE5413DEB}">
      <dgm:prSet/>
      <dgm:spPr/>
      <dgm:t>
        <a:bodyPr/>
        <a:lstStyle/>
        <a:p>
          <a:endParaRPr lang="en-US"/>
        </a:p>
      </dgm:t>
    </dgm:pt>
    <dgm:pt modelId="{BCD87F7F-51A0-44C5-8F0A-34848811E30F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R-03</a:t>
          </a:r>
          <a:br>
            <a:rPr lang="en-US" b="1" dirty="0">
              <a:effectLst/>
            </a:rPr>
          </a:br>
          <a:r>
            <a:rPr lang="es-PE" b="1" dirty="0" smtClean="0">
              <a:effectLst/>
            </a:rPr>
            <a:t>Reemplazo o reducción</a:t>
          </a:r>
        </a:p>
        <a:p>
          <a:r>
            <a:rPr lang="es-PE" b="1" dirty="0" smtClean="0">
              <a:effectLst/>
            </a:rPr>
            <a:t>del uso de bromuro de metilo</a:t>
          </a:r>
        </a:p>
        <a:p>
          <a:r>
            <a:rPr lang="es-PE" b="1" dirty="0" smtClean="0">
              <a:effectLst/>
            </a:rPr>
            <a:t>como medida fitosanitaria</a:t>
          </a:r>
          <a:endParaRPr lang="en-US" b="1" dirty="0">
            <a:effectLst/>
          </a:endParaRPr>
        </a:p>
      </dgm:t>
    </dgm:pt>
    <dgm:pt modelId="{28F94962-88B6-43D3-B67F-564A0B25AAED}" type="parTrans" cxnId="{28369092-6068-4EE8-8F66-5A73BC409939}">
      <dgm:prSet/>
      <dgm:spPr/>
      <dgm:t>
        <a:bodyPr/>
        <a:lstStyle/>
        <a:p>
          <a:endParaRPr lang="en-US"/>
        </a:p>
      </dgm:t>
    </dgm:pt>
    <dgm:pt modelId="{FF16CBF4-8216-42C5-BBCC-B26857FA08EC}" type="sibTrans" cxnId="{28369092-6068-4EE8-8F66-5A73BC409939}">
      <dgm:prSet/>
      <dgm:spPr/>
      <dgm:t>
        <a:bodyPr/>
        <a:lstStyle/>
        <a:p>
          <a:endParaRPr lang="en-US"/>
        </a:p>
      </dgm:t>
    </dgm:pt>
    <dgm:pt modelId="{93F428B2-7F72-439B-ABC0-FEA1072CC62C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R-04 </a:t>
          </a:r>
          <a:br>
            <a:rPr lang="en-US" b="1" dirty="0">
              <a:effectLst/>
            </a:rPr>
          </a:br>
          <a:r>
            <a:rPr lang="es-ES" b="1" dirty="0" smtClean="0">
              <a:effectLst/>
            </a:rPr>
            <a:t>Cobertura de las plantas acuáticas en el marco de la CIPF</a:t>
          </a:r>
          <a:endParaRPr lang="en-US" b="1" dirty="0">
            <a:effectLst/>
          </a:endParaRPr>
        </a:p>
      </dgm:t>
    </dgm:pt>
    <dgm:pt modelId="{9E939208-0933-456B-BEB5-D90F729BD8A8}" type="parTrans" cxnId="{27A6C023-5F5D-4893-A71E-950F3574E654}">
      <dgm:prSet/>
      <dgm:spPr/>
      <dgm:t>
        <a:bodyPr/>
        <a:lstStyle/>
        <a:p>
          <a:endParaRPr lang="en-US"/>
        </a:p>
      </dgm:t>
    </dgm:pt>
    <dgm:pt modelId="{546C1249-0349-4A3B-990C-F425BD142D4E}" type="sibTrans" cxnId="{27A6C023-5F5D-4893-A71E-950F3574E654}">
      <dgm:prSet/>
      <dgm:spPr/>
      <dgm:t>
        <a:bodyPr/>
        <a:lstStyle/>
        <a:p>
          <a:endParaRPr lang="en-US"/>
        </a:p>
      </dgm:t>
    </dgm:pt>
    <dgm:pt modelId="{F140EA7B-401C-4B85-919F-29C98B62C987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R-05</a:t>
          </a:r>
          <a:br>
            <a:rPr lang="en-US" b="1" dirty="0">
              <a:effectLst/>
            </a:rPr>
          </a:br>
          <a:r>
            <a:rPr lang="es-ES" b="1" dirty="0" smtClean="0">
              <a:effectLst/>
            </a:rPr>
            <a:t>El comercio por Internet (e-</a:t>
          </a:r>
          <a:r>
            <a:rPr lang="es-ES" b="1" dirty="0" err="1" smtClean="0">
              <a:effectLst/>
            </a:rPr>
            <a:t>commerce</a:t>
          </a:r>
          <a:r>
            <a:rPr lang="es-ES" b="1" dirty="0" smtClean="0">
              <a:effectLst/>
            </a:rPr>
            <a:t>) de plantas y otros</a:t>
          </a:r>
          <a:endParaRPr lang="es-PE" b="1" dirty="0" smtClean="0">
            <a:effectLst/>
          </a:endParaRPr>
        </a:p>
        <a:p>
          <a:r>
            <a:rPr lang="es-PE" b="1" dirty="0" smtClean="0">
              <a:effectLst/>
            </a:rPr>
            <a:t>artículos reglamentados</a:t>
          </a:r>
          <a:endParaRPr lang="en-US" b="1" dirty="0">
            <a:effectLst/>
          </a:endParaRPr>
        </a:p>
      </dgm:t>
    </dgm:pt>
    <dgm:pt modelId="{C5C5C732-0E31-43BB-8DC9-C23D45E8BD06}" type="parTrans" cxnId="{C215D7AD-6BF4-4B84-A4F5-90B0025D4C75}">
      <dgm:prSet/>
      <dgm:spPr/>
      <dgm:t>
        <a:bodyPr/>
        <a:lstStyle/>
        <a:p>
          <a:endParaRPr lang="en-US"/>
        </a:p>
      </dgm:t>
    </dgm:pt>
    <dgm:pt modelId="{36CC8DD5-9272-4160-A50F-1BC41A537FCC}" type="sibTrans" cxnId="{C215D7AD-6BF4-4B84-A4F5-90B0025D4C75}">
      <dgm:prSet/>
      <dgm:spPr/>
      <dgm:t>
        <a:bodyPr/>
        <a:lstStyle/>
        <a:p>
          <a:endParaRPr lang="en-US"/>
        </a:p>
      </dgm:t>
    </dgm:pt>
    <dgm:pt modelId="{F22D9AC3-305A-417F-8E4F-FE3CBCE3590C}">
      <dgm:prSet/>
      <dgm:spPr/>
      <dgm:t>
        <a:bodyPr anchor="t"/>
        <a:lstStyle/>
        <a:p>
          <a:pPr rtl="0">
            <a:lnSpc>
              <a:spcPct val="100000"/>
            </a:lnSpc>
          </a:pPr>
          <a:r>
            <a:rPr lang="en-US" b="1" dirty="0">
              <a:effectLst/>
            </a:rPr>
            <a:t>R-06</a:t>
          </a:r>
          <a:br>
            <a:rPr lang="en-US" b="1" dirty="0">
              <a:effectLst/>
            </a:rPr>
          </a:br>
          <a:r>
            <a:rPr lang="en-US" b="1" dirty="0" err="1" smtClean="0"/>
            <a:t>Contenedores</a:t>
          </a:r>
          <a:r>
            <a:rPr lang="en-US" b="1" dirty="0" smtClean="0"/>
            <a:t> </a:t>
          </a:r>
          <a:r>
            <a:rPr lang="en-US" b="1" dirty="0" err="1" smtClean="0"/>
            <a:t>marítimos</a:t>
          </a:r>
          <a:endParaRPr lang="en-US" b="1" dirty="0">
            <a:effectLst/>
          </a:endParaRPr>
        </a:p>
      </dgm:t>
    </dgm:pt>
    <dgm:pt modelId="{EEE3F416-068E-48E1-88E6-CE9711FF3E35}" type="parTrans" cxnId="{10A9BA0B-4315-4F41-83D3-434BE364869A}">
      <dgm:prSet/>
      <dgm:spPr/>
      <dgm:t>
        <a:bodyPr/>
        <a:lstStyle/>
        <a:p>
          <a:endParaRPr lang="en-US"/>
        </a:p>
      </dgm:t>
    </dgm:pt>
    <dgm:pt modelId="{C7BDDA68-639B-4619-89EF-FB97699719DF}" type="sibTrans" cxnId="{10A9BA0B-4315-4F41-83D3-434BE364869A}">
      <dgm:prSet/>
      <dgm:spPr/>
      <dgm:t>
        <a:bodyPr/>
        <a:lstStyle/>
        <a:p>
          <a:endParaRPr lang="en-US"/>
        </a:p>
      </dgm:t>
    </dgm:pt>
    <dgm:pt modelId="{8A4D1876-B4F5-47F0-B90A-FF867614E8BB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R-07</a:t>
          </a:r>
          <a:br>
            <a:rPr lang="en-US" b="1" dirty="0">
              <a:effectLst/>
            </a:rPr>
          </a:br>
          <a:r>
            <a:rPr lang="es-PE" b="1" dirty="0" smtClean="0">
              <a:effectLst/>
            </a:rPr>
            <a:t>La importancia del</a:t>
          </a:r>
        </a:p>
        <a:p>
          <a:r>
            <a:rPr lang="es-PE" b="1" dirty="0" smtClean="0">
              <a:effectLst/>
            </a:rPr>
            <a:t>diagnóstico de plagas</a:t>
          </a:r>
          <a:endParaRPr lang="en-US" b="1" dirty="0">
            <a:effectLst/>
          </a:endParaRPr>
        </a:p>
      </dgm:t>
    </dgm:pt>
    <dgm:pt modelId="{13B59DF7-8EAD-4F5C-BC74-4CD196FDC3DC}" type="parTrans" cxnId="{E456BA07-221C-4A39-B759-32D3DFD0E92B}">
      <dgm:prSet/>
      <dgm:spPr/>
      <dgm:t>
        <a:bodyPr/>
        <a:lstStyle/>
        <a:p>
          <a:endParaRPr lang="en-US"/>
        </a:p>
      </dgm:t>
    </dgm:pt>
    <dgm:pt modelId="{30B9D5CB-2A82-4B2C-878A-AEBE69E360C2}" type="sibTrans" cxnId="{E456BA07-221C-4A39-B759-32D3DFD0E92B}">
      <dgm:prSet/>
      <dgm:spPr/>
      <dgm:t>
        <a:bodyPr/>
        <a:lstStyle/>
        <a:p>
          <a:endParaRPr lang="en-US"/>
        </a:p>
      </dgm:t>
    </dgm:pt>
    <dgm:pt modelId="{80E867C7-50AE-46F7-A08C-7993FED1AA96}">
      <dgm:prSet/>
      <dgm:spPr/>
      <dgm:t>
        <a:bodyPr anchor="t"/>
        <a:lstStyle/>
        <a:p>
          <a:pPr rtl="0"/>
          <a:r>
            <a:rPr lang="en-US" b="1" dirty="0">
              <a:effectLst/>
            </a:rPr>
            <a:t>R-08</a:t>
          </a:r>
          <a:br>
            <a:rPr lang="en-US" b="1" dirty="0">
              <a:effectLst/>
            </a:rPr>
          </a:br>
          <a:r>
            <a:rPr lang="es-PE" b="1" dirty="0" smtClean="0">
              <a:effectLst/>
            </a:rPr>
            <a:t>Preparación para el uso de tecnologías de secuenciación de alto rendimiento como instrumento de diagnóstico con fines fitosanitarios</a:t>
          </a:r>
          <a:endParaRPr lang="en-US" b="1" dirty="0">
            <a:effectLst/>
          </a:endParaRPr>
        </a:p>
      </dgm:t>
    </dgm:pt>
    <dgm:pt modelId="{C23B0F07-2036-4124-B724-A4D637A641D2}" type="parTrans" cxnId="{95CC6126-477B-48D8-B45E-9D8F01B85FEB}">
      <dgm:prSet/>
      <dgm:spPr/>
      <dgm:t>
        <a:bodyPr/>
        <a:lstStyle/>
        <a:p>
          <a:endParaRPr lang="en-US"/>
        </a:p>
      </dgm:t>
    </dgm:pt>
    <dgm:pt modelId="{FB118F0A-27F0-4C2A-93DD-CDF3805F088F}" type="sibTrans" cxnId="{95CC6126-477B-48D8-B45E-9D8F01B85FEB}">
      <dgm:prSet/>
      <dgm:spPr/>
      <dgm:t>
        <a:bodyPr/>
        <a:lstStyle/>
        <a:p>
          <a:endParaRPr lang="en-US"/>
        </a:p>
      </dgm:t>
    </dgm:pt>
    <dgm:pt modelId="{F657B83E-CAD5-4792-9920-2A1CC4BD639C}">
      <dgm:prSet/>
      <dgm:spPr/>
      <dgm:t>
        <a:bodyPr anchor="t"/>
        <a:lstStyle/>
        <a:p>
          <a:pPr rtl="0"/>
          <a:r>
            <a:rPr lang="en-US" b="1" dirty="0" smtClean="0">
              <a:effectLst/>
            </a:rPr>
            <a:t>R-09</a:t>
          </a:r>
          <a:r>
            <a:rPr lang="en-US" b="1" dirty="0">
              <a:effectLst/>
            </a:rPr>
            <a:t/>
          </a:r>
          <a:br>
            <a:rPr lang="en-US" b="1" dirty="0">
              <a:effectLst/>
            </a:rPr>
          </a:br>
          <a:r>
            <a:rPr lang="es-PE" b="1" dirty="0" smtClean="0">
              <a:effectLst/>
            </a:rPr>
            <a:t>Suministro seguro de ayuda </a:t>
          </a:r>
          <a:r>
            <a:rPr lang="es-ES" b="1" dirty="0" smtClean="0">
              <a:effectLst/>
            </a:rPr>
            <a:t>alimentaria y de otro tipo </a:t>
          </a:r>
          <a:r>
            <a:rPr lang="es-PE" b="1" dirty="0" smtClean="0">
              <a:effectLst/>
            </a:rPr>
            <a:t>de ayuda humanitaria para evitar que se introduzcan plagas de plantas durante una situación de emergencia</a:t>
          </a:r>
          <a:endParaRPr lang="en-US" b="1" dirty="0">
            <a:effectLst/>
          </a:endParaRPr>
        </a:p>
      </dgm:t>
    </dgm:pt>
    <dgm:pt modelId="{6184F863-E784-4B22-9936-1DA2BC4A1DF0}" type="parTrans" cxnId="{2A2DF49A-7550-48E5-90AF-49249663B745}">
      <dgm:prSet/>
      <dgm:spPr/>
      <dgm:t>
        <a:bodyPr/>
        <a:lstStyle/>
        <a:p>
          <a:endParaRPr lang="en-US"/>
        </a:p>
      </dgm:t>
    </dgm:pt>
    <dgm:pt modelId="{F37A45A4-B85B-43F8-A07A-7E4AB01AA66D}" type="sibTrans" cxnId="{2A2DF49A-7550-48E5-90AF-49249663B745}">
      <dgm:prSet/>
      <dgm:spPr/>
      <dgm:t>
        <a:bodyPr/>
        <a:lstStyle/>
        <a:p>
          <a:endParaRPr lang="en-US"/>
        </a:p>
      </dgm:t>
    </dgm:pt>
    <dgm:pt modelId="{F12A5492-45D7-432C-B877-173ACF7D8D2B}" type="pres">
      <dgm:prSet presAssocID="{343CF582-8193-479D-80B0-9A4F7D43C8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376F60-1C99-4DE9-B665-DB1C38CD28F9}" type="pres">
      <dgm:prSet presAssocID="{219C9B6D-253D-4C20-AA30-4BB24FE6D365}" presName="composite" presStyleCnt="0"/>
      <dgm:spPr/>
    </dgm:pt>
    <dgm:pt modelId="{CE867855-5172-48EE-929F-12743CBEEF8F}" type="pres">
      <dgm:prSet presAssocID="{219C9B6D-253D-4C20-AA30-4BB24FE6D365}" presName="rect1" presStyleLbl="tr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4E3389-6395-4BD3-BB47-CC3E97C618C3}" type="pres">
      <dgm:prSet presAssocID="{219C9B6D-253D-4C20-AA30-4BB24FE6D365}" presName="rect2" presStyleLbl="fgImgPlace1" presStyleIdx="0" presStyleCnt="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0C8730F9-D8E3-43B2-9AF8-713E15C6F84E}" type="pres">
      <dgm:prSet presAssocID="{7BE5C80E-3309-4DDB-9B93-0F33AD2A50BE}" presName="sibTrans" presStyleCnt="0"/>
      <dgm:spPr/>
    </dgm:pt>
    <dgm:pt modelId="{4B9E89D2-CF8C-4BF8-8B33-D399BB74D52A}" type="pres">
      <dgm:prSet presAssocID="{6CAEF16B-D39B-4DBB-8343-7A8007B391ED}" presName="composite" presStyleCnt="0"/>
      <dgm:spPr/>
    </dgm:pt>
    <dgm:pt modelId="{FE12BD9E-200F-4E32-8F90-B36ACB48E033}" type="pres">
      <dgm:prSet presAssocID="{6CAEF16B-D39B-4DBB-8343-7A8007B391ED}" presName="rect1" presStyleLbl="tr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FA8ABE-C3DC-4EC7-8460-874222C6CD16}" type="pres">
      <dgm:prSet presAssocID="{6CAEF16B-D39B-4DBB-8343-7A8007B391ED}" presName="rect2" presStyleLbl="fgImgPlace1" presStyleIdx="1" presStyleCnt="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53FD8E3B-22AD-4909-ACFD-2B02E1485829}" type="pres">
      <dgm:prSet presAssocID="{06F972F4-B8BF-45F3-87E7-669E23A69080}" presName="sibTrans" presStyleCnt="0"/>
      <dgm:spPr/>
    </dgm:pt>
    <dgm:pt modelId="{DF5B418C-DA2E-44B2-B52D-6E7A2FA74F9A}" type="pres">
      <dgm:prSet presAssocID="{BCD87F7F-51A0-44C5-8F0A-34848811E30F}" presName="composite" presStyleCnt="0"/>
      <dgm:spPr/>
    </dgm:pt>
    <dgm:pt modelId="{D53A44EC-7F08-4C85-BA12-6FA54F6B6484}" type="pres">
      <dgm:prSet presAssocID="{BCD87F7F-51A0-44C5-8F0A-34848811E30F}" presName="rect1" presStyleLbl="tr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B0152F-FAE5-4AB9-BE42-BED7D81E8475}" type="pres">
      <dgm:prSet presAssocID="{BCD87F7F-51A0-44C5-8F0A-34848811E30F}" presName="rect2" presStyleLbl="fgImgPlace1" presStyleIdx="2" presStyleCnt="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80A8549D-D4E4-4F96-852E-6739C62F3E54}" type="pres">
      <dgm:prSet presAssocID="{FF16CBF4-8216-42C5-BBCC-B26857FA08EC}" presName="sibTrans" presStyleCnt="0"/>
      <dgm:spPr/>
    </dgm:pt>
    <dgm:pt modelId="{E2A9E76E-7DCD-47FC-BD45-E6B4EE03A87B}" type="pres">
      <dgm:prSet presAssocID="{93F428B2-7F72-439B-ABC0-FEA1072CC62C}" presName="composite" presStyleCnt="0"/>
      <dgm:spPr/>
    </dgm:pt>
    <dgm:pt modelId="{2FD84187-3712-46E7-BB7B-31A148619872}" type="pres">
      <dgm:prSet presAssocID="{93F428B2-7F72-439B-ABC0-FEA1072CC62C}" presName="rect1" presStyleLbl="tr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E90CB-07B8-4358-8A36-A37358F43FBE}" type="pres">
      <dgm:prSet presAssocID="{93F428B2-7F72-439B-ABC0-FEA1072CC62C}" presName="rect2" presStyleLbl="fgImgPlace1" presStyleIdx="3" presStyleCnt="9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DE9C5DB7-437A-4523-8C67-3F3363163A63}" type="pres">
      <dgm:prSet presAssocID="{546C1249-0349-4A3B-990C-F425BD142D4E}" presName="sibTrans" presStyleCnt="0"/>
      <dgm:spPr/>
    </dgm:pt>
    <dgm:pt modelId="{64076261-FA8F-4BA4-B750-E3B442044FC5}" type="pres">
      <dgm:prSet presAssocID="{F140EA7B-401C-4B85-919F-29C98B62C987}" presName="composite" presStyleCnt="0"/>
      <dgm:spPr/>
    </dgm:pt>
    <dgm:pt modelId="{6056E258-B601-489F-A814-31A0B8613610}" type="pres">
      <dgm:prSet presAssocID="{F140EA7B-401C-4B85-919F-29C98B62C987}" presName="rect1" presStyleLbl="tr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CD4B1A-B164-4B0A-B5FD-C0896C14C2C6}" type="pres">
      <dgm:prSet presAssocID="{F140EA7B-401C-4B85-919F-29C98B62C987}" presName="rect2" presStyleLbl="fgImgPlace1" presStyleIdx="4" presStyleCnt="9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6F502EB3-3F75-4932-A07A-3A9D4F9337B7}" type="pres">
      <dgm:prSet presAssocID="{36CC8DD5-9272-4160-A50F-1BC41A537FCC}" presName="sibTrans" presStyleCnt="0"/>
      <dgm:spPr/>
    </dgm:pt>
    <dgm:pt modelId="{3D102730-3EDD-480E-B3BA-83025C0094CF}" type="pres">
      <dgm:prSet presAssocID="{F22D9AC3-305A-417F-8E4F-FE3CBCE3590C}" presName="composite" presStyleCnt="0"/>
      <dgm:spPr/>
    </dgm:pt>
    <dgm:pt modelId="{8C75873A-4FED-4C25-BD76-2EADA6198D64}" type="pres">
      <dgm:prSet presAssocID="{F22D9AC3-305A-417F-8E4F-FE3CBCE3590C}" presName="rect1" presStyleLbl="tr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E53137-87FB-4F00-80AF-F98C7083CBBE}" type="pres">
      <dgm:prSet presAssocID="{F22D9AC3-305A-417F-8E4F-FE3CBCE3590C}" presName="rect2" presStyleLbl="fgImgPlace1" presStyleIdx="5" presStyleCnt="9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23646A56-6691-415C-B7A0-4CF960C71650}" type="pres">
      <dgm:prSet presAssocID="{C7BDDA68-639B-4619-89EF-FB97699719DF}" presName="sibTrans" presStyleCnt="0"/>
      <dgm:spPr/>
    </dgm:pt>
    <dgm:pt modelId="{2DBEE89E-E13E-40A6-B019-7DD5214FA382}" type="pres">
      <dgm:prSet presAssocID="{8A4D1876-B4F5-47F0-B90A-FF867614E8BB}" presName="composite" presStyleCnt="0"/>
      <dgm:spPr/>
    </dgm:pt>
    <dgm:pt modelId="{30FF9E93-7A34-4E87-8D92-B0D12E6233D4}" type="pres">
      <dgm:prSet presAssocID="{8A4D1876-B4F5-47F0-B90A-FF867614E8BB}" presName="rect1" presStyleLbl="tr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CE7EBD-5B3C-4CD7-8CC3-1EB36BF69FD5}" type="pres">
      <dgm:prSet presAssocID="{8A4D1876-B4F5-47F0-B90A-FF867614E8BB}" presName="rect2" presStyleLbl="fgImgPlace1" presStyleIdx="6" presStyleCnt="9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B696CFD3-550E-4E8D-9DE6-C254B7BFAA29}" type="pres">
      <dgm:prSet presAssocID="{30B9D5CB-2A82-4B2C-878A-AEBE69E360C2}" presName="sibTrans" presStyleCnt="0"/>
      <dgm:spPr/>
    </dgm:pt>
    <dgm:pt modelId="{5A44036B-5268-4E4F-9624-3B08044664B3}" type="pres">
      <dgm:prSet presAssocID="{80E867C7-50AE-46F7-A08C-7993FED1AA96}" presName="composite" presStyleCnt="0"/>
      <dgm:spPr/>
    </dgm:pt>
    <dgm:pt modelId="{35ACBCFF-AFCB-421A-A2A8-55300CB8F42C}" type="pres">
      <dgm:prSet presAssocID="{80E867C7-50AE-46F7-A08C-7993FED1AA96}" presName="rect1" presStyleLbl="tr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20484E-C75F-4B93-AFB7-1813973F8E5C}" type="pres">
      <dgm:prSet presAssocID="{80E867C7-50AE-46F7-A08C-7993FED1AA96}" presName="rect2" presStyleLbl="fgImgPlace1" presStyleIdx="7" presStyleCnt="9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en-US"/>
        </a:p>
      </dgm:t>
    </dgm:pt>
    <dgm:pt modelId="{A4465A2D-3E62-404D-BA14-79E64553147E}" type="pres">
      <dgm:prSet presAssocID="{FB118F0A-27F0-4C2A-93DD-CDF3805F088F}" presName="sibTrans" presStyleCnt="0"/>
      <dgm:spPr/>
    </dgm:pt>
    <dgm:pt modelId="{36AE6C64-1EB1-4F81-8169-215F4A20533D}" type="pres">
      <dgm:prSet presAssocID="{F657B83E-CAD5-4792-9920-2A1CC4BD639C}" presName="composite" presStyleCnt="0"/>
      <dgm:spPr/>
    </dgm:pt>
    <dgm:pt modelId="{C1493C99-F1B5-4AF9-8647-EEA987B2B31F}" type="pres">
      <dgm:prSet presAssocID="{F657B83E-CAD5-4792-9920-2A1CC4BD639C}" presName="rect1" presStyleLbl="tr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C3628F-F9F2-4E5F-BBCF-3557F109DB9E}" type="pres">
      <dgm:prSet presAssocID="{F657B83E-CAD5-4792-9920-2A1CC4BD639C}" presName="rect2" presStyleLbl="fgImgPlace1" presStyleIdx="8" presStyleCnt="9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en-US"/>
        </a:p>
      </dgm:t>
    </dgm:pt>
  </dgm:ptLst>
  <dgm:cxnLst>
    <dgm:cxn modelId="{E4FD781C-678E-4DFE-A32F-B616F949E1A0}" type="presOf" srcId="{F140EA7B-401C-4B85-919F-29C98B62C987}" destId="{6056E258-B601-489F-A814-31A0B8613610}" srcOrd="0" destOrd="0" presId="urn:microsoft.com/office/officeart/2008/layout/PictureStrips"/>
    <dgm:cxn modelId="{C215D7AD-6BF4-4B84-A4F5-90B0025D4C75}" srcId="{343CF582-8193-479D-80B0-9A4F7D43C8EF}" destId="{F140EA7B-401C-4B85-919F-29C98B62C987}" srcOrd="4" destOrd="0" parTransId="{C5C5C732-0E31-43BB-8DC9-C23D45E8BD06}" sibTransId="{36CC8DD5-9272-4160-A50F-1BC41A537FCC}"/>
    <dgm:cxn modelId="{10A9BA0B-4315-4F41-83D3-434BE364869A}" srcId="{343CF582-8193-479D-80B0-9A4F7D43C8EF}" destId="{F22D9AC3-305A-417F-8E4F-FE3CBCE3590C}" srcOrd="5" destOrd="0" parTransId="{EEE3F416-068E-48E1-88E6-CE9711FF3E35}" sibTransId="{C7BDDA68-639B-4619-89EF-FB97699719DF}"/>
    <dgm:cxn modelId="{2A2DF49A-7550-48E5-90AF-49249663B745}" srcId="{343CF582-8193-479D-80B0-9A4F7D43C8EF}" destId="{F657B83E-CAD5-4792-9920-2A1CC4BD639C}" srcOrd="8" destOrd="0" parTransId="{6184F863-E784-4B22-9936-1DA2BC4A1DF0}" sibTransId="{F37A45A4-B85B-43F8-A07A-7E4AB01AA66D}"/>
    <dgm:cxn modelId="{8D367420-750E-4206-9A1E-A3190F520EE1}" type="presOf" srcId="{93F428B2-7F72-439B-ABC0-FEA1072CC62C}" destId="{2FD84187-3712-46E7-BB7B-31A148619872}" srcOrd="0" destOrd="0" presId="urn:microsoft.com/office/officeart/2008/layout/PictureStrips"/>
    <dgm:cxn modelId="{ACAC1E5A-D5C0-4E12-93EE-516E9767F275}" type="presOf" srcId="{219C9B6D-253D-4C20-AA30-4BB24FE6D365}" destId="{CE867855-5172-48EE-929F-12743CBEEF8F}" srcOrd="0" destOrd="0" presId="urn:microsoft.com/office/officeart/2008/layout/PictureStrips"/>
    <dgm:cxn modelId="{28369092-6068-4EE8-8F66-5A73BC409939}" srcId="{343CF582-8193-479D-80B0-9A4F7D43C8EF}" destId="{BCD87F7F-51A0-44C5-8F0A-34848811E30F}" srcOrd="2" destOrd="0" parTransId="{28F94962-88B6-43D3-B67F-564A0B25AAED}" sibTransId="{FF16CBF4-8216-42C5-BBCC-B26857FA08EC}"/>
    <dgm:cxn modelId="{63A49135-E879-468B-BD78-6CE69636D4AD}" type="presOf" srcId="{F657B83E-CAD5-4792-9920-2A1CC4BD639C}" destId="{C1493C99-F1B5-4AF9-8647-EEA987B2B31F}" srcOrd="0" destOrd="0" presId="urn:microsoft.com/office/officeart/2008/layout/PictureStrips"/>
    <dgm:cxn modelId="{8FCE48EA-B522-47EC-BD21-4580E0B546FD}" type="presOf" srcId="{80E867C7-50AE-46F7-A08C-7993FED1AA96}" destId="{35ACBCFF-AFCB-421A-A2A8-55300CB8F42C}" srcOrd="0" destOrd="0" presId="urn:microsoft.com/office/officeart/2008/layout/PictureStrips"/>
    <dgm:cxn modelId="{61B9223B-A55E-42D2-B8E0-1A23B18A1668}" type="presOf" srcId="{8A4D1876-B4F5-47F0-B90A-FF867614E8BB}" destId="{30FF9E93-7A34-4E87-8D92-B0D12E6233D4}" srcOrd="0" destOrd="0" presId="urn:microsoft.com/office/officeart/2008/layout/PictureStrips"/>
    <dgm:cxn modelId="{E0699AC8-50A2-4A57-B978-2A9CE5413DEB}" srcId="{343CF582-8193-479D-80B0-9A4F7D43C8EF}" destId="{6CAEF16B-D39B-4DBB-8343-7A8007B391ED}" srcOrd="1" destOrd="0" parTransId="{1510A63E-3C7F-4202-AE33-AEA1CA6F3E61}" sibTransId="{06F972F4-B8BF-45F3-87E7-669E23A69080}"/>
    <dgm:cxn modelId="{6DDDB409-F49D-4AF1-9AF8-5DAA12807EED}" type="presOf" srcId="{343CF582-8193-479D-80B0-9A4F7D43C8EF}" destId="{F12A5492-45D7-432C-B877-173ACF7D8D2B}" srcOrd="0" destOrd="0" presId="urn:microsoft.com/office/officeart/2008/layout/PictureStrips"/>
    <dgm:cxn modelId="{7806E998-FC60-4121-9A70-F951BB251BB4}" type="presOf" srcId="{BCD87F7F-51A0-44C5-8F0A-34848811E30F}" destId="{D53A44EC-7F08-4C85-BA12-6FA54F6B6484}" srcOrd="0" destOrd="0" presId="urn:microsoft.com/office/officeart/2008/layout/PictureStrips"/>
    <dgm:cxn modelId="{95CC6126-477B-48D8-B45E-9D8F01B85FEB}" srcId="{343CF582-8193-479D-80B0-9A4F7D43C8EF}" destId="{80E867C7-50AE-46F7-A08C-7993FED1AA96}" srcOrd="7" destOrd="0" parTransId="{C23B0F07-2036-4124-B724-A4D637A641D2}" sibTransId="{FB118F0A-27F0-4C2A-93DD-CDF3805F088F}"/>
    <dgm:cxn modelId="{E456BA07-221C-4A39-B759-32D3DFD0E92B}" srcId="{343CF582-8193-479D-80B0-9A4F7D43C8EF}" destId="{8A4D1876-B4F5-47F0-B90A-FF867614E8BB}" srcOrd="6" destOrd="0" parTransId="{13B59DF7-8EAD-4F5C-BC74-4CD196FDC3DC}" sibTransId="{30B9D5CB-2A82-4B2C-878A-AEBE69E360C2}"/>
    <dgm:cxn modelId="{27A6C023-5F5D-4893-A71E-950F3574E654}" srcId="{343CF582-8193-479D-80B0-9A4F7D43C8EF}" destId="{93F428B2-7F72-439B-ABC0-FEA1072CC62C}" srcOrd="3" destOrd="0" parTransId="{9E939208-0933-456B-BEB5-D90F729BD8A8}" sibTransId="{546C1249-0349-4A3B-990C-F425BD142D4E}"/>
    <dgm:cxn modelId="{97E1AC77-B993-4306-B5E8-56A7FE4E252B}" type="presOf" srcId="{F22D9AC3-305A-417F-8E4F-FE3CBCE3590C}" destId="{8C75873A-4FED-4C25-BD76-2EADA6198D64}" srcOrd="0" destOrd="0" presId="urn:microsoft.com/office/officeart/2008/layout/PictureStrips"/>
    <dgm:cxn modelId="{4A4EE13B-CE13-4DD4-9788-D9212183B259}" srcId="{343CF582-8193-479D-80B0-9A4F7D43C8EF}" destId="{219C9B6D-253D-4C20-AA30-4BB24FE6D365}" srcOrd="0" destOrd="0" parTransId="{951A6D48-A345-4BF3-897F-8E47D157C24C}" sibTransId="{7BE5C80E-3309-4DDB-9B93-0F33AD2A50BE}"/>
    <dgm:cxn modelId="{83E438A9-8282-44E8-B4F8-84601B3CFB4B}" type="presOf" srcId="{6CAEF16B-D39B-4DBB-8343-7A8007B391ED}" destId="{FE12BD9E-200F-4E32-8F90-B36ACB48E033}" srcOrd="0" destOrd="0" presId="urn:microsoft.com/office/officeart/2008/layout/PictureStrips"/>
    <dgm:cxn modelId="{70B5D4EF-C939-456F-9723-152197F6EC12}" type="presParOf" srcId="{F12A5492-45D7-432C-B877-173ACF7D8D2B}" destId="{64376F60-1C99-4DE9-B665-DB1C38CD28F9}" srcOrd="0" destOrd="0" presId="urn:microsoft.com/office/officeart/2008/layout/PictureStrips"/>
    <dgm:cxn modelId="{AEEEDE59-03DC-41BA-9B65-C4540556BF6A}" type="presParOf" srcId="{64376F60-1C99-4DE9-B665-DB1C38CD28F9}" destId="{CE867855-5172-48EE-929F-12743CBEEF8F}" srcOrd="0" destOrd="0" presId="urn:microsoft.com/office/officeart/2008/layout/PictureStrips"/>
    <dgm:cxn modelId="{AE21A936-41B1-4B91-9443-BB5483ED9C36}" type="presParOf" srcId="{64376F60-1C99-4DE9-B665-DB1C38CD28F9}" destId="{C34E3389-6395-4BD3-BB47-CC3E97C618C3}" srcOrd="1" destOrd="0" presId="urn:microsoft.com/office/officeart/2008/layout/PictureStrips"/>
    <dgm:cxn modelId="{AAD687A8-BACB-480E-A115-5374EB157004}" type="presParOf" srcId="{F12A5492-45D7-432C-B877-173ACF7D8D2B}" destId="{0C8730F9-D8E3-43B2-9AF8-713E15C6F84E}" srcOrd="1" destOrd="0" presId="urn:microsoft.com/office/officeart/2008/layout/PictureStrips"/>
    <dgm:cxn modelId="{4BD60A50-B094-4361-A7DC-7C2300E761D2}" type="presParOf" srcId="{F12A5492-45D7-432C-B877-173ACF7D8D2B}" destId="{4B9E89D2-CF8C-4BF8-8B33-D399BB74D52A}" srcOrd="2" destOrd="0" presId="urn:microsoft.com/office/officeart/2008/layout/PictureStrips"/>
    <dgm:cxn modelId="{954DEDD0-FBED-4323-9231-13C02EF505F6}" type="presParOf" srcId="{4B9E89D2-CF8C-4BF8-8B33-D399BB74D52A}" destId="{FE12BD9E-200F-4E32-8F90-B36ACB48E033}" srcOrd="0" destOrd="0" presId="urn:microsoft.com/office/officeart/2008/layout/PictureStrips"/>
    <dgm:cxn modelId="{0D6C826C-63F3-4CFA-91C2-F0C98F9F07E6}" type="presParOf" srcId="{4B9E89D2-CF8C-4BF8-8B33-D399BB74D52A}" destId="{D8FA8ABE-C3DC-4EC7-8460-874222C6CD16}" srcOrd="1" destOrd="0" presId="urn:microsoft.com/office/officeart/2008/layout/PictureStrips"/>
    <dgm:cxn modelId="{01FAFDE4-3116-430B-98F7-2BD7E1BFB623}" type="presParOf" srcId="{F12A5492-45D7-432C-B877-173ACF7D8D2B}" destId="{53FD8E3B-22AD-4909-ACFD-2B02E1485829}" srcOrd="3" destOrd="0" presId="urn:microsoft.com/office/officeart/2008/layout/PictureStrips"/>
    <dgm:cxn modelId="{BB51D011-0D89-4450-99D1-BF00560A863F}" type="presParOf" srcId="{F12A5492-45D7-432C-B877-173ACF7D8D2B}" destId="{DF5B418C-DA2E-44B2-B52D-6E7A2FA74F9A}" srcOrd="4" destOrd="0" presId="urn:microsoft.com/office/officeart/2008/layout/PictureStrips"/>
    <dgm:cxn modelId="{3B065C31-B118-4243-B342-E13B380CC68A}" type="presParOf" srcId="{DF5B418C-DA2E-44B2-B52D-6E7A2FA74F9A}" destId="{D53A44EC-7F08-4C85-BA12-6FA54F6B6484}" srcOrd="0" destOrd="0" presId="urn:microsoft.com/office/officeart/2008/layout/PictureStrips"/>
    <dgm:cxn modelId="{C3406A37-83A7-430B-BBE2-BEB9DD9667C8}" type="presParOf" srcId="{DF5B418C-DA2E-44B2-B52D-6E7A2FA74F9A}" destId="{87B0152F-FAE5-4AB9-BE42-BED7D81E8475}" srcOrd="1" destOrd="0" presId="urn:microsoft.com/office/officeart/2008/layout/PictureStrips"/>
    <dgm:cxn modelId="{DF472B77-3290-4D60-B68E-476B7365965E}" type="presParOf" srcId="{F12A5492-45D7-432C-B877-173ACF7D8D2B}" destId="{80A8549D-D4E4-4F96-852E-6739C62F3E54}" srcOrd="5" destOrd="0" presId="urn:microsoft.com/office/officeart/2008/layout/PictureStrips"/>
    <dgm:cxn modelId="{6E6E8665-F424-45BC-B583-26BC96D3FE84}" type="presParOf" srcId="{F12A5492-45D7-432C-B877-173ACF7D8D2B}" destId="{E2A9E76E-7DCD-47FC-BD45-E6B4EE03A87B}" srcOrd="6" destOrd="0" presId="urn:microsoft.com/office/officeart/2008/layout/PictureStrips"/>
    <dgm:cxn modelId="{AA908CE7-7D3D-41D8-8012-F14BA784CB4A}" type="presParOf" srcId="{E2A9E76E-7DCD-47FC-BD45-E6B4EE03A87B}" destId="{2FD84187-3712-46E7-BB7B-31A148619872}" srcOrd="0" destOrd="0" presId="urn:microsoft.com/office/officeart/2008/layout/PictureStrips"/>
    <dgm:cxn modelId="{7E2A2A99-B90A-41C8-97D2-12BA850FA0DE}" type="presParOf" srcId="{E2A9E76E-7DCD-47FC-BD45-E6B4EE03A87B}" destId="{DA2E90CB-07B8-4358-8A36-A37358F43FBE}" srcOrd="1" destOrd="0" presId="urn:microsoft.com/office/officeart/2008/layout/PictureStrips"/>
    <dgm:cxn modelId="{7EE365DA-F4B1-4558-ACF3-6586A1ECB71F}" type="presParOf" srcId="{F12A5492-45D7-432C-B877-173ACF7D8D2B}" destId="{DE9C5DB7-437A-4523-8C67-3F3363163A63}" srcOrd="7" destOrd="0" presId="urn:microsoft.com/office/officeart/2008/layout/PictureStrips"/>
    <dgm:cxn modelId="{3279ADFB-7F34-4B56-8332-9EAC5937ED7C}" type="presParOf" srcId="{F12A5492-45D7-432C-B877-173ACF7D8D2B}" destId="{64076261-FA8F-4BA4-B750-E3B442044FC5}" srcOrd="8" destOrd="0" presId="urn:microsoft.com/office/officeart/2008/layout/PictureStrips"/>
    <dgm:cxn modelId="{E60F4BDC-8B56-49AE-AACF-898AB5D2D8F9}" type="presParOf" srcId="{64076261-FA8F-4BA4-B750-E3B442044FC5}" destId="{6056E258-B601-489F-A814-31A0B8613610}" srcOrd="0" destOrd="0" presId="urn:microsoft.com/office/officeart/2008/layout/PictureStrips"/>
    <dgm:cxn modelId="{54BA7212-28DD-4A13-9092-4ACF9C9530E7}" type="presParOf" srcId="{64076261-FA8F-4BA4-B750-E3B442044FC5}" destId="{51CD4B1A-B164-4B0A-B5FD-C0896C14C2C6}" srcOrd="1" destOrd="0" presId="urn:microsoft.com/office/officeart/2008/layout/PictureStrips"/>
    <dgm:cxn modelId="{F3D8C74A-114B-4773-862B-4AD44DAC8ECD}" type="presParOf" srcId="{F12A5492-45D7-432C-B877-173ACF7D8D2B}" destId="{6F502EB3-3F75-4932-A07A-3A9D4F9337B7}" srcOrd="9" destOrd="0" presId="urn:microsoft.com/office/officeart/2008/layout/PictureStrips"/>
    <dgm:cxn modelId="{B9F86505-E4B2-431D-A1EF-9104ADF29A2F}" type="presParOf" srcId="{F12A5492-45D7-432C-B877-173ACF7D8D2B}" destId="{3D102730-3EDD-480E-B3BA-83025C0094CF}" srcOrd="10" destOrd="0" presId="urn:microsoft.com/office/officeart/2008/layout/PictureStrips"/>
    <dgm:cxn modelId="{3F2185AF-CD04-402B-8D11-C346C9A20EBF}" type="presParOf" srcId="{3D102730-3EDD-480E-B3BA-83025C0094CF}" destId="{8C75873A-4FED-4C25-BD76-2EADA6198D64}" srcOrd="0" destOrd="0" presId="urn:microsoft.com/office/officeart/2008/layout/PictureStrips"/>
    <dgm:cxn modelId="{0823AAE6-BD1B-4DE2-A547-A8F0033ADF91}" type="presParOf" srcId="{3D102730-3EDD-480E-B3BA-83025C0094CF}" destId="{E7E53137-87FB-4F00-80AF-F98C7083CBBE}" srcOrd="1" destOrd="0" presId="urn:microsoft.com/office/officeart/2008/layout/PictureStrips"/>
    <dgm:cxn modelId="{734B2E6F-D5D9-4EB2-B303-A841F83CF2CF}" type="presParOf" srcId="{F12A5492-45D7-432C-B877-173ACF7D8D2B}" destId="{23646A56-6691-415C-B7A0-4CF960C71650}" srcOrd="11" destOrd="0" presId="urn:microsoft.com/office/officeart/2008/layout/PictureStrips"/>
    <dgm:cxn modelId="{28C324F5-A19D-4C99-B563-62555AE4D8DD}" type="presParOf" srcId="{F12A5492-45D7-432C-B877-173ACF7D8D2B}" destId="{2DBEE89E-E13E-40A6-B019-7DD5214FA382}" srcOrd="12" destOrd="0" presId="urn:microsoft.com/office/officeart/2008/layout/PictureStrips"/>
    <dgm:cxn modelId="{93F55798-2C9B-45B5-B72F-40873862A4A4}" type="presParOf" srcId="{2DBEE89E-E13E-40A6-B019-7DD5214FA382}" destId="{30FF9E93-7A34-4E87-8D92-B0D12E6233D4}" srcOrd="0" destOrd="0" presId="urn:microsoft.com/office/officeart/2008/layout/PictureStrips"/>
    <dgm:cxn modelId="{AF82477B-B0EE-4AD8-84F7-3EAC305415C9}" type="presParOf" srcId="{2DBEE89E-E13E-40A6-B019-7DD5214FA382}" destId="{5DCE7EBD-5B3C-4CD7-8CC3-1EB36BF69FD5}" srcOrd="1" destOrd="0" presId="urn:microsoft.com/office/officeart/2008/layout/PictureStrips"/>
    <dgm:cxn modelId="{605691A8-F5CC-471E-97A0-9744EEA424A5}" type="presParOf" srcId="{F12A5492-45D7-432C-B877-173ACF7D8D2B}" destId="{B696CFD3-550E-4E8D-9DE6-C254B7BFAA29}" srcOrd="13" destOrd="0" presId="urn:microsoft.com/office/officeart/2008/layout/PictureStrips"/>
    <dgm:cxn modelId="{D4795045-D0D2-4050-B15C-8A9CEF01ABDB}" type="presParOf" srcId="{F12A5492-45D7-432C-B877-173ACF7D8D2B}" destId="{5A44036B-5268-4E4F-9624-3B08044664B3}" srcOrd="14" destOrd="0" presId="urn:microsoft.com/office/officeart/2008/layout/PictureStrips"/>
    <dgm:cxn modelId="{40ABE216-D56F-4FEC-8BAE-9BEFE31EF1B6}" type="presParOf" srcId="{5A44036B-5268-4E4F-9624-3B08044664B3}" destId="{35ACBCFF-AFCB-421A-A2A8-55300CB8F42C}" srcOrd="0" destOrd="0" presId="urn:microsoft.com/office/officeart/2008/layout/PictureStrips"/>
    <dgm:cxn modelId="{9B906BEF-9368-4EE1-BC1A-3793A3A682CF}" type="presParOf" srcId="{5A44036B-5268-4E4F-9624-3B08044664B3}" destId="{6120484E-C75F-4B93-AFB7-1813973F8E5C}" srcOrd="1" destOrd="0" presId="urn:microsoft.com/office/officeart/2008/layout/PictureStrips"/>
    <dgm:cxn modelId="{E892CB9B-D09B-40A6-8D7A-E3BC3B72C61F}" type="presParOf" srcId="{F12A5492-45D7-432C-B877-173ACF7D8D2B}" destId="{A4465A2D-3E62-404D-BA14-79E64553147E}" srcOrd="15" destOrd="0" presId="urn:microsoft.com/office/officeart/2008/layout/PictureStrips"/>
    <dgm:cxn modelId="{EA5AECD8-F78B-4B55-AF2B-DA3E949546D1}" type="presParOf" srcId="{F12A5492-45D7-432C-B877-173ACF7D8D2B}" destId="{36AE6C64-1EB1-4F81-8169-215F4A20533D}" srcOrd="16" destOrd="0" presId="urn:microsoft.com/office/officeart/2008/layout/PictureStrips"/>
    <dgm:cxn modelId="{F6184534-AEE2-4102-9FA6-C77134E66B53}" type="presParOf" srcId="{36AE6C64-1EB1-4F81-8169-215F4A20533D}" destId="{C1493C99-F1B5-4AF9-8647-EEA987B2B31F}" srcOrd="0" destOrd="0" presId="urn:microsoft.com/office/officeart/2008/layout/PictureStrips"/>
    <dgm:cxn modelId="{8512E433-8282-4B4A-9C0C-9B871BAD1555}" type="presParOf" srcId="{36AE6C64-1EB1-4F81-8169-215F4A20533D}" destId="{68C3628F-F9F2-4E5F-BBCF-3557F109DB9E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7E3495-DB46-4902-83F8-69581D02397E}" type="doc">
      <dgm:prSet loTypeId="urn:microsoft.com/office/officeart/2005/8/layout/chevron2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FF0FF56-B848-46AA-8A64-3C363573980E}">
      <dgm:prSet phldrT="[Text]" custT="1"/>
      <dgm:spPr/>
      <dgm:t>
        <a:bodyPr/>
        <a:lstStyle/>
        <a:p>
          <a:r>
            <a:rPr lang="en-GB" sz="800" b="1" dirty="0" smtClean="0"/>
            <a:t>2019-04</a:t>
          </a:r>
          <a:endParaRPr lang="en-US" sz="900" b="1" dirty="0"/>
        </a:p>
      </dgm:t>
    </dgm:pt>
    <dgm:pt modelId="{D76E5B30-6CEA-456B-A788-B41D48710000}" type="parTrans" cxnId="{9AAC44A6-F76A-4FD9-A470-24D9C436F4F5}">
      <dgm:prSet/>
      <dgm:spPr/>
      <dgm:t>
        <a:bodyPr/>
        <a:lstStyle/>
        <a:p>
          <a:endParaRPr lang="en-US" sz="1000"/>
        </a:p>
      </dgm:t>
    </dgm:pt>
    <dgm:pt modelId="{DC3DCDBE-91A3-4A33-B050-DD12B6079C08}" type="sibTrans" cxnId="{9AAC44A6-F76A-4FD9-A470-24D9C436F4F5}">
      <dgm:prSet/>
      <dgm:spPr/>
      <dgm:t>
        <a:bodyPr/>
        <a:lstStyle/>
        <a:p>
          <a:endParaRPr lang="en-US" sz="1000"/>
        </a:p>
      </dgm:t>
    </dgm:pt>
    <dgm:pt modelId="{4A26EC47-8FA9-475B-81FC-8255F1AF5C29}">
      <dgm:prSet phldrT="[Text]" custT="1"/>
      <dgm:spPr/>
      <dgm:t>
        <a:bodyPr/>
        <a:lstStyle/>
        <a:p>
          <a:r>
            <a:rPr lang="es-ES" sz="1050" dirty="0" smtClean="0"/>
            <a:t>Tópico añadido al programa de trabajo de la CMF</a:t>
          </a:r>
          <a:r>
            <a:rPr lang="en-AU" sz="1050" dirty="0" smtClean="0"/>
            <a:t> (CMF-14) </a:t>
          </a:r>
          <a:endParaRPr lang="en-US" sz="1050" dirty="0"/>
        </a:p>
      </dgm:t>
    </dgm:pt>
    <dgm:pt modelId="{E3F39FF6-58EE-4156-B97D-9D6F1E0CD040}" type="parTrans" cxnId="{7128611F-CD8C-420D-9162-1D90BE8DEF2C}">
      <dgm:prSet/>
      <dgm:spPr/>
      <dgm:t>
        <a:bodyPr/>
        <a:lstStyle/>
        <a:p>
          <a:endParaRPr lang="en-US" sz="1000"/>
        </a:p>
      </dgm:t>
    </dgm:pt>
    <dgm:pt modelId="{9D503C21-404A-418C-80EA-1CA117EC2CE1}" type="sibTrans" cxnId="{7128611F-CD8C-420D-9162-1D90BE8DEF2C}">
      <dgm:prSet/>
      <dgm:spPr/>
      <dgm:t>
        <a:bodyPr/>
        <a:lstStyle/>
        <a:p>
          <a:endParaRPr lang="en-US" sz="1000"/>
        </a:p>
      </dgm:t>
    </dgm:pt>
    <dgm:pt modelId="{0AD2B8AB-AF27-43AE-871B-0FA156727DB7}">
      <dgm:prSet phldrT="[Text]" custT="1"/>
      <dgm:spPr/>
      <dgm:t>
        <a:bodyPr/>
        <a:lstStyle/>
        <a:p>
          <a:r>
            <a:rPr lang="es-ES" sz="1050" dirty="0" smtClean="0"/>
            <a:t>Tópico propuesto por Australia y apoyado por Nueva Zelanda</a:t>
          </a:r>
          <a:endParaRPr lang="en-US" sz="1050" dirty="0"/>
        </a:p>
      </dgm:t>
    </dgm:pt>
    <dgm:pt modelId="{ADFDE10B-1CBD-497C-B31F-050A00BD2D78}" type="parTrans" cxnId="{224F6FE7-D014-46BC-9FC8-AD675417FA96}">
      <dgm:prSet/>
      <dgm:spPr/>
      <dgm:t>
        <a:bodyPr/>
        <a:lstStyle/>
        <a:p>
          <a:endParaRPr lang="en-US" sz="1000"/>
        </a:p>
      </dgm:t>
    </dgm:pt>
    <dgm:pt modelId="{55106839-4011-473E-AEAA-DF11A63C6DCC}" type="sibTrans" cxnId="{224F6FE7-D014-46BC-9FC8-AD675417FA96}">
      <dgm:prSet/>
      <dgm:spPr/>
      <dgm:t>
        <a:bodyPr/>
        <a:lstStyle/>
        <a:p>
          <a:endParaRPr lang="en-US" sz="1000"/>
        </a:p>
      </dgm:t>
    </dgm:pt>
    <dgm:pt modelId="{EE3EC179-5CF4-4C25-8C6F-5360BAF765B8}">
      <dgm:prSet phldrT="[Text]" custT="1"/>
      <dgm:spPr/>
      <dgm:t>
        <a:bodyPr/>
        <a:lstStyle/>
        <a:p>
          <a:r>
            <a:rPr lang="en-GB" sz="800" b="1" dirty="0" smtClean="0"/>
            <a:t>2019-10</a:t>
          </a:r>
          <a:endParaRPr lang="en-US" sz="900" b="1" dirty="0"/>
        </a:p>
      </dgm:t>
    </dgm:pt>
    <dgm:pt modelId="{5D769BD9-39BB-43D3-8FD5-2143CAF5A6FC}" type="parTrans" cxnId="{0F35741D-2977-457A-893E-22DB268E4880}">
      <dgm:prSet/>
      <dgm:spPr/>
      <dgm:t>
        <a:bodyPr/>
        <a:lstStyle/>
        <a:p>
          <a:endParaRPr lang="en-US" sz="1000"/>
        </a:p>
      </dgm:t>
    </dgm:pt>
    <dgm:pt modelId="{BAF7F184-150B-4143-B28C-EF86BDC40261}" type="sibTrans" cxnId="{0F35741D-2977-457A-893E-22DB268E4880}">
      <dgm:prSet/>
      <dgm:spPr/>
      <dgm:t>
        <a:bodyPr/>
        <a:lstStyle/>
        <a:p>
          <a:endParaRPr lang="en-US" sz="1000"/>
        </a:p>
      </dgm:t>
    </dgm:pt>
    <dgm:pt modelId="{DCAB356A-1B01-4188-BE15-3521886010AA}">
      <dgm:prSet phldrT="[Text]" custT="1"/>
      <dgm:spPr/>
      <dgm:t>
        <a:bodyPr/>
        <a:lstStyle/>
        <a:p>
          <a:r>
            <a:rPr lang="es-ES" sz="1050" dirty="0" smtClean="0"/>
            <a:t>El Grupo de Planificación Estratégica (SPG) de la CIPF proporciona comentarios al texto borrador.</a:t>
          </a:r>
          <a:endParaRPr lang="en-US" sz="1050" dirty="0"/>
        </a:p>
      </dgm:t>
    </dgm:pt>
    <dgm:pt modelId="{EB453F61-993B-4194-A650-D34A6DAD4218}" type="parTrans" cxnId="{8DC3140D-FEFF-4523-9E28-6E7E6B99CF22}">
      <dgm:prSet/>
      <dgm:spPr/>
      <dgm:t>
        <a:bodyPr/>
        <a:lstStyle/>
        <a:p>
          <a:endParaRPr lang="en-US" sz="1000"/>
        </a:p>
      </dgm:t>
    </dgm:pt>
    <dgm:pt modelId="{2F96CDDE-3423-4014-B72A-6EBA2DEC4165}" type="sibTrans" cxnId="{8DC3140D-FEFF-4523-9E28-6E7E6B99CF22}">
      <dgm:prSet/>
      <dgm:spPr/>
      <dgm:t>
        <a:bodyPr/>
        <a:lstStyle/>
        <a:p>
          <a:endParaRPr lang="en-US" sz="1000"/>
        </a:p>
      </dgm:t>
    </dgm:pt>
    <dgm:pt modelId="{DAF97F11-A538-4476-A147-52AE0186682C}">
      <dgm:prSet phldrT="[Text]" custT="1"/>
      <dgm:spPr/>
      <dgm:t>
        <a:bodyPr/>
        <a:lstStyle/>
        <a:p>
          <a:r>
            <a:rPr lang="en-GB" sz="800" b="1" dirty="0" smtClean="0"/>
            <a:t>2020-01</a:t>
          </a:r>
          <a:endParaRPr lang="en-US" sz="800" b="1" dirty="0"/>
        </a:p>
      </dgm:t>
    </dgm:pt>
    <dgm:pt modelId="{ACE26DB0-E6B6-449A-90E4-67CEFF2E2DFE}" type="parTrans" cxnId="{668512E1-1699-4AF0-A2BA-FEB565F3EF4B}">
      <dgm:prSet/>
      <dgm:spPr/>
      <dgm:t>
        <a:bodyPr/>
        <a:lstStyle/>
        <a:p>
          <a:endParaRPr lang="en-US" sz="1000"/>
        </a:p>
      </dgm:t>
    </dgm:pt>
    <dgm:pt modelId="{88621B25-B710-43DD-87E1-59AA65A26FE2}" type="sibTrans" cxnId="{668512E1-1699-4AF0-A2BA-FEB565F3EF4B}">
      <dgm:prSet/>
      <dgm:spPr/>
      <dgm:t>
        <a:bodyPr/>
        <a:lstStyle/>
        <a:p>
          <a:endParaRPr lang="en-US" sz="1000"/>
        </a:p>
      </dgm:t>
    </dgm:pt>
    <dgm:pt modelId="{37384B7D-E7C8-45B5-9E6E-0733625CE815}">
      <dgm:prSet phldrT="[Text]" custT="1"/>
      <dgm:spPr/>
      <dgm:t>
        <a:bodyPr/>
        <a:lstStyle/>
        <a:p>
          <a:r>
            <a:rPr lang="es-ES" sz="1050" dirty="0" smtClean="0"/>
            <a:t>Simposio internacional sobre limitar la dispersión de plagas contaminantes organizado por Australia.</a:t>
          </a:r>
          <a:endParaRPr lang="en-US" sz="1050" dirty="0"/>
        </a:p>
      </dgm:t>
    </dgm:pt>
    <dgm:pt modelId="{FE0B779B-0FC6-47E3-9C34-76075628C02C}" type="parTrans" cxnId="{76F82A9B-B1FF-4ACE-9649-B18F7EBCDA27}">
      <dgm:prSet/>
      <dgm:spPr/>
      <dgm:t>
        <a:bodyPr/>
        <a:lstStyle/>
        <a:p>
          <a:endParaRPr lang="en-US" sz="1000"/>
        </a:p>
      </dgm:t>
    </dgm:pt>
    <dgm:pt modelId="{784A8EB8-4D2A-4481-AE89-4AD0A17CDD42}" type="sibTrans" cxnId="{76F82A9B-B1FF-4ACE-9649-B18F7EBCDA27}">
      <dgm:prSet/>
      <dgm:spPr/>
      <dgm:t>
        <a:bodyPr/>
        <a:lstStyle/>
        <a:p>
          <a:endParaRPr lang="en-US" sz="1000"/>
        </a:p>
      </dgm:t>
    </dgm:pt>
    <dgm:pt modelId="{03AF4FA4-0F97-4FBF-B02E-A121ED7D41A0}">
      <dgm:prSet phldrT="[Text]" custT="1"/>
      <dgm:spPr/>
      <dgm:t>
        <a:bodyPr/>
        <a:lstStyle/>
        <a:p>
          <a:r>
            <a:rPr lang="en-GB" sz="800" b="1" dirty="0" smtClean="0"/>
            <a:t>2021-03</a:t>
          </a:r>
          <a:endParaRPr lang="en-US" sz="800" b="1" dirty="0"/>
        </a:p>
      </dgm:t>
    </dgm:pt>
    <dgm:pt modelId="{A6934A5D-D718-48F8-BC18-A58D83916DC8}" type="parTrans" cxnId="{DE005D5E-420B-4F34-B41F-4B842D3ADA76}">
      <dgm:prSet/>
      <dgm:spPr/>
      <dgm:t>
        <a:bodyPr/>
        <a:lstStyle/>
        <a:p>
          <a:endParaRPr lang="en-US" sz="1400"/>
        </a:p>
      </dgm:t>
    </dgm:pt>
    <dgm:pt modelId="{9A0C2866-9FE9-48C5-9101-F2B4AE2CCB17}" type="sibTrans" cxnId="{DE005D5E-420B-4F34-B41F-4B842D3ADA76}">
      <dgm:prSet/>
      <dgm:spPr/>
      <dgm:t>
        <a:bodyPr/>
        <a:lstStyle/>
        <a:p>
          <a:endParaRPr lang="en-US" sz="1400"/>
        </a:p>
      </dgm:t>
    </dgm:pt>
    <dgm:pt modelId="{5E70FA03-6E14-4EED-B087-47F85A4FDDC5}">
      <dgm:prSet phldrT="[Text]" custT="1"/>
      <dgm:spPr/>
      <dgm:t>
        <a:bodyPr/>
        <a:lstStyle/>
        <a:p>
          <a:r>
            <a:rPr lang="es-ES" sz="1050" dirty="0" smtClean="0"/>
            <a:t>La CMF-15 aprueba el borrador de recomendación de la CMF para el período de consulta</a:t>
          </a:r>
          <a:endParaRPr lang="en-US" sz="1050" dirty="0"/>
        </a:p>
      </dgm:t>
    </dgm:pt>
    <dgm:pt modelId="{5DF50CEF-1C54-482B-94AB-BDD50FE3BBAF}" type="parTrans" cxnId="{88EE4998-8BCE-4FB0-AD27-B9569A603969}">
      <dgm:prSet/>
      <dgm:spPr/>
      <dgm:t>
        <a:bodyPr/>
        <a:lstStyle/>
        <a:p>
          <a:endParaRPr lang="en-US" sz="1400"/>
        </a:p>
      </dgm:t>
    </dgm:pt>
    <dgm:pt modelId="{0BC22C29-734E-4EE7-A33B-2C26E89C6098}" type="sibTrans" cxnId="{88EE4998-8BCE-4FB0-AD27-B9569A603969}">
      <dgm:prSet/>
      <dgm:spPr/>
      <dgm:t>
        <a:bodyPr/>
        <a:lstStyle/>
        <a:p>
          <a:endParaRPr lang="en-US" sz="1400"/>
        </a:p>
      </dgm:t>
    </dgm:pt>
    <dgm:pt modelId="{B62D6A67-A034-4C1E-915A-21C8B012FD8E}">
      <dgm:prSet phldrT="[Text]" custT="1"/>
      <dgm:spPr/>
      <dgm:t>
        <a:bodyPr/>
        <a:lstStyle/>
        <a:p>
          <a:r>
            <a:rPr lang="en-GB" sz="800" b="1" dirty="0" smtClean="0"/>
            <a:t>2019-09</a:t>
          </a:r>
          <a:endParaRPr lang="en-US" sz="800" b="1" dirty="0"/>
        </a:p>
      </dgm:t>
    </dgm:pt>
    <dgm:pt modelId="{4949DB9F-805B-46BB-BD1E-789E4A1E878C}" type="parTrans" cxnId="{8A39E76E-BF1A-44A8-8176-3129041F6935}">
      <dgm:prSet/>
      <dgm:spPr/>
      <dgm:t>
        <a:bodyPr/>
        <a:lstStyle/>
        <a:p>
          <a:endParaRPr lang="en-US" sz="1800"/>
        </a:p>
      </dgm:t>
    </dgm:pt>
    <dgm:pt modelId="{02CF8921-9BD8-43DA-8027-8404D0A0E4F7}" type="sibTrans" cxnId="{8A39E76E-BF1A-44A8-8176-3129041F6935}">
      <dgm:prSet/>
      <dgm:spPr/>
      <dgm:t>
        <a:bodyPr/>
        <a:lstStyle/>
        <a:p>
          <a:endParaRPr lang="en-US" sz="1800"/>
        </a:p>
      </dgm:t>
    </dgm:pt>
    <dgm:pt modelId="{704D932C-443C-4F97-8866-20576305D6B4}">
      <dgm:prSet phldrT="[Text]" custT="1"/>
      <dgm:spPr/>
      <dgm:t>
        <a:bodyPr/>
        <a:lstStyle/>
        <a:p>
          <a:r>
            <a:rPr lang="es-ES" sz="1050" dirty="0" smtClean="0"/>
            <a:t>Australia realiza una convocatoria mundial para que los expertos formen un grupo de trabajo virtual, incluido el enlace con el Grupo de trabajo sobre contenedores marítimos de la CIPF</a:t>
          </a:r>
          <a:endParaRPr lang="en-US" sz="1050" dirty="0"/>
        </a:p>
      </dgm:t>
    </dgm:pt>
    <dgm:pt modelId="{934E1ADE-A45D-4567-93CD-BD402F915DBE}" type="parTrans" cxnId="{CCBA0AB3-D7DF-4415-B7C7-C1078ACDF208}">
      <dgm:prSet/>
      <dgm:spPr/>
      <dgm:t>
        <a:bodyPr/>
        <a:lstStyle/>
        <a:p>
          <a:endParaRPr lang="en-US" sz="1800"/>
        </a:p>
      </dgm:t>
    </dgm:pt>
    <dgm:pt modelId="{CBCEAE1F-E5C0-40B6-AF19-0660A218A226}" type="sibTrans" cxnId="{CCBA0AB3-D7DF-4415-B7C7-C1078ACDF208}">
      <dgm:prSet/>
      <dgm:spPr/>
      <dgm:t>
        <a:bodyPr/>
        <a:lstStyle/>
        <a:p>
          <a:endParaRPr lang="en-US" sz="1800"/>
        </a:p>
      </dgm:t>
    </dgm:pt>
    <dgm:pt modelId="{0DF4395F-0C52-4356-AD59-05A16EBD7752}">
      <dgm:prSet phldrT="[Text]" custT="1"/>
      <dgm:spPr/>
      <dgm:t>
        <a:bodyPr/>
        <a:lstStyle/>
        <a:p>
          <a:r>
            <a:rPr lang="es-ES" sz="1050" dirty="0" smtClean="0"/>
            <a:t>El grupo de trabajo se reúne virtualmente</a:t>
          </a:r>
          <a:endParaRPr lang="en-US" sz="1050" dirty="0"/>
        </a:p>
      </dgm:t>
    </dgm:pt>
    <dgm:pt modelId="{7AC4591A-F947-4391-93FF-1BA1E0323FB1}" type="parTrans" cxnId="{EA939CF0-BADB-4048-87FA-9D837A026A8C}">
      <dgm:prSet/>
      <dgm:spPr/>
      <dgm:t>
        <a:bodyPr/>
        <a:lstStyle/>
        <a:p>
          <a:endParaRPr lang="en-US" sz="1800"/>
        </a:p>
      </dgm:t>
    </dgm:pt>
    <dgm:pt modelId="{16A10398-5A5D-4902-BD9C-E40B69470F7D}" type="sibTrans" cxnId="{EA939CF0-BADB-4048-87FA-9D837A026A8C}">
      <dgm:prSet/>
      <dgm:spPr/>
      <dgm:t>
        <a:bodyPr/>
        <a:lstStyle/>
        <a:p>
          <a:endParaRPr lang="en-US" sz="1800"/>
        </a:p>
      </dgm:t>
    </dgm:pt>
    <dgm:pt modelId="{D4A2DAF2-A3E4-4F80-BC7F-32CC28DC2C19}">
      <dgm:prSet phldrT="[Text]" custT="1"/>
      <dgm:spPr/>
      <dgm:t>
        <a:bodyPr/>
        <a:lstStyle/>
        <a:p>
          <a:r>
            <a:rPr lang="en-GB" sz="1050" dirty="0" smtClean="0"/>
            <a:t>2020-12 El Bureau de la CMF </a:t>
          </a:r>
          <a:r>
            <a:rPr lang="en-GB" sz="1050" dirty="0" err="1" smtClean="0"/>
            <a:t>revisa</a:t>
          </a:r>
          <a:r>
            <a:rPr lang="en-GB" sz="1050" dirty="0" smtClean="0"/>
            <a:t> el </a:t>
          </a:r>
          <a:r>
            <a:rPr lang="en-GB" sz="1050" dirty="0" err="1" smtClean="0"/>
            <a:t>texto</a:t>
          </a:r>
          <a:r>
            <a:rPr lang="en-GB" sz="1050" dirty="0" smtClean="0"/>
            <a:t> </a:t>
          </a:r>
          <a:r>
            <a:rPr lang="en-GB" sz="1050" dirty="0" err="1" smtClean="0"/>
            <a:t>borrador</a:t>
          </a:r>
          <a:r>
            <a:rPr lang="en-GB" sz="1050" dirty="0" smtClean="0"/>
            <a:t> y </a:t>
          </a:r>
          <a:r>
            <a:rPr lang="en-GB" sz="1050" dirty="0" err="1" smtClean="0"/>
            <a:t>recomienda</a:t>
          </a:r>
          <a:r>
            <a:rPr lang="en-GB" sz="1050" dirty="0" smtClean="0"/>
            <a:t> a la CMF</a:t>
          </a:r>
          <a:endParaRPr lang="en-US" sz="1050" dirty="0"/>
        </a:p>
      </dgm:t>
    </dgm:pt>
    <dgm:pt modelId="{190E942D-0B2A-4C2A-9EBF-E228E31773CC}" type="parTrans" cxnId="{405445A2-6279-4007-A8A9-78B046FF69EA}">
      <dgm:prSet/>
      <dgm:spPr/>
      <dgm:t>
        <a:bodyPr/>
        <a:lstStyle/>
        <a:p>
          <a:endParaRPr lang="en-US"/>
        </a:p>
      </dgm:t>
    </dgm:pt>
    <dgm:pt modelId="{6E4DF639-F91D-4475-9462-EF3F7F21CD6E}" type="sibTrans" cxnId="{405445A2-6279-4007-A8A9-78B046FF69EA}">
      <dgm:prSet/>
      <dgm:spPr/>
      <dgm:t>
        <a:bodyPr/>
        <a:lstStyle/>
        <a:p>
          <a:endParaRPr lang="en-US"/>
        </a:p>
      </dgm:t>
    </dgm:pt>
    <dgm:pt modelId="{98844512-3E18-4C4E-B2EF-AE2F806ABC73}" type="pres">
      <dgm:prSet presAssocID="{8D7E3495-DB46-4902-83F8-69581D02397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1159AA99-0156-40EE-9AAD-04B951CC0993}" type="pres">
      <dgm:prSet presAssocID="{6FF0FF56-B848-46AA-8A64-3C363573980E}" presName="composite" presStyleCnt="0"/>
      <dgm:spPr/>
    </dgm:pt>
    <dgm:pt modelId="{3C9FD48E-F9FF-4467-8929-03E457BBBE7D}" type="pres">
      <dgm:prSet presAssocID="{6FF0FF56-B848-46AA-8A64-3C363573980E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16589CB-ECD0-45C1-92EB-DCB9D8F8F0CE}" type="pres">
      <dgm:prSet presAssocID="{6FF0FF56-B848-46AA-8A64-3C363573980E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EA160B-57C6-451E-8DAF-91532EB92E1B}" type="pres">
      <dgm:prSet presAssocID="{DC3DCDBE-91A3-4A33-B050-DD12B6079C08}" presName="sp" presStyleCnt="0"/>
      <dgm:spPr/>
    </dgm:pt>
    <dgm:pt modelId="{D31B2E6D-07A3-43F4-91C2-89380FA577EF}" type="pres">
      <dgm:prSet presAssocID="{B62D6A67-A034-4C1E-915A-21C8B012FD8E}" presName="composite" presStyleCnt="0"/>
      <dgm:spPr/>
    </dgm:pt>
    <dgm:pt modelId="{7C1E0D9E-455B-4AFD-A625-C7309E58F896}" type="pres">
      <dgm:prSet presAssocID="{B62D6A67-A034-4C1E-915A-21C8B012FD8E}" presName="parentText" presStyleLbl="alignNode1" presStyleIdx="1" presStyleCnt="5" custScaleX="991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74BB4-22B8-4F39-A9F1-0F19F78E3A0C}" type="pres">
      <dgm:prSet presAssocID="{B62D6A67-A034-4C1E-915A-21C8B012FD8E}" presName="descendantText" presStyleLbl="alignAcc1" presStyleIdx="1" presStyleCnt="5" custScaleY="130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7C16D2-6EFD-403A-AB24-B90AD27F1129}" type="pres">
      <dgm:prSet presAssocID="{02CF8921-9BD8-43DA-8027-8404D0A0E4F7}" presName="sp" presStyleCnt="0"/>
      <dgm:spPr/>
    </dgm:pt>
    <dgm:pt modelId="{19297BDB-5810-4697-A06C-8AEDFDF46827}" type="pres">
      <dgm:prSet presAssocID="{EE3EC179-5CF4-4C25-8C6F-5360BAF765B8}" presName="composite" presStyleCnt="0"/>
      <dgm:spPr/>
    </dgm:pt>
    <dgm:pt modelId="{7584BEBC-546B-44C7-AB40-4C15952B3771}" type="pres">
      <dgm:prSet presAssocID="{EE3EC179-5CF4-4C25-8C6F-5360BAF765B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7E48AC7-9F26-4293-965E-CB2728C2392E}" type="pres">
      <dgm:prSet presAssocID="{EE3EC179-5CF4-4C25-8C6F-5360BAF765B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4AC45F-5C91-4EC2-846D-30243447E504}" type="pres">
      <dgm:prSet presAssocID="{BAF7F184-150B-4143-B28C-EF86BDC40261}" presName="sp" presStyleCnt="0"/>
      <dgm:spPr/>
    </dgm:pt>
    <dgm:pt modelId="{229DE3F8-2CEC-4B22-859C-F0F394735F7A}" type="pres">
      <dgm:prSet presAssocID="{DAF97F11-A538-4476-A147-52AE0186682C}" presName="composite" presStyleCnt="0"/>
      <dgm:spPr/>
    </dgm:pt>
    <dgm:pt modelId="{177C1643-D909-401F-B1C2-E01098A7FE49}" type="pres">
      <dgm:prSet presAssocID="{DAF97F11-A538-4476-A147-52AE0186682C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CEB69EC-61A9-411B-964E-2E920D97425B}" type="pres">
      <dgm:prSet presAssocID="{DAF97F11-A538-4476-A147-52AE0186682C}" presName="descendantText" presStyleLbl="alignAcc1" presStyleIdx="3" presStyleCnt="5" custAng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B97998-E7F9-4D86-A5DB-F492ABE56B0A}" type="pres">
      <dgm:prSet presAssocID="{88621B25-B710-43DD-87E1-59AA65A26FE2}" presName="sp" presStyleCnt="0"/>
      <dgm:spPr/>
    </dgm:pt>
    <dgm:pt modelId="{16882C09-1F4D-4C55-A2E4-5E24E0A806DD}" type="pres">
      <dgm:prSet presAssocID="{03AF4FA4-0F97-4FBF-B02E-A121ED7D41A0}" presName="composite" presStyleCnt="0"/>
      <dgm:spPr/>
    </dgm:pt>
    <dgm:pt modelId="{6F4C2193-CF6F-46D7-80C8-20CF0AFBF662}" type="pres">
      <dgm:prSet presAssocID="{03AF4FA4-0F97-4FBF-B02E-A121ED7D41A0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001D49D-D70F-46EF-A1AF-FA2726410C84}" type="pres">
      <dgm:prSet presAssocID="{03AF4FA4-0F97-4FBF-B02E-A121ED7D41A0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E005D5E-420B-4F34-B41F-4B842D3ADA76}" srcId="{8D7E3495-DB46-4902-83F8-69581D02397E}" destId="{03AF4FA4-0F97-4FBF-B02E-A121ED7D41A0}" srcOrd="4" destOrd="0" parTransId="{A6934A5D-D718-48F8-BC18-A58D83916DC8}" sibTransId="{9A0C2866-9FE9-48C5-9101-F2B4AE2CCB17}"/>
    <dgm:cxn modelId="{D82AC2EA-2D57-478D-9A37-0CA932A5CF7C}" type="presOf" srcId="{6FF0FF56-B848-46AA-8A64-3C363573980E}" destId="{3C9FD48E-F9FF-4467-8929-03E457BBBE7D}" srcOrd="0" destOrd="0" presId="urn:microsoft.com/office/officeart/2005/8/layout/chevron2"/>
    <dgm:cxn modelId="{668512E1-1699-4AF0-A2BA-FEB565F3EF4B}" srcId="{8D7E3495-DB46-4902-83F8-69581D02397E}" destId="{DAF97F11-A538-4476-A147-52AE0186682C}" srcOrd="3" destOrd="0" parTransId="{ACE26DB0-E6B6-449A-90E4-67CEFF2E2DFE}" sibTransId="{88621B25-B710-43DD-87E1-59AA65A26FE2}"/>
    <dgm:cxn modelId="{447A8654-0028-4906-B286-F665BACC4325}" type="presOf" srcId="{DCAB356A-1B01-4188-BE15-3521886010AA}" destId="{D7E48AC7-9F26-4293-965E-CB2728C2392E}" srcOrd="0" destOrd="0" presId="urn:microsoft.com/office/officeart/2005/8/layout/chevron2"/>
    <dgm:cxn modelId="{0F38BCFE-E7B4-46BB-B00D-8B61A46726B4}" type="presOf" srcId="{EE3EC179-5CF4-4C25-8C6F-5360BAF765B8}" destId="{7584BEBC-546B-44C7-AB40-4C15952B3771}" srcOrd="0" destOrd="0" presId="urn:microsoft.com/office/officeart/2005/8/layout/chevron2"/>
    <dgm:cxn modelId="{CCBA0AB3-D7DF-4415-B7C7-C1078ACDF208}" srcId="{B62D6A67-A034-4C1E-915A-21C8B012FD8E}" destId="{704D932C-443C-4F97-8866-20576305D6B4}" srcOrd="0" destOrd="0" parTransId="{934E1ADE-A45D-4567-93CD-BD402F915DBE}" sibTransId="{CBCEAE1F-E5C0-40B6-AF19-0660A218A226}"/>
    <dgm:cxn modelId="{0F35741D-2977-457A-893E-22DB268E4880}" srcId="{8D7E3495-DB46-4902-83F8-69581D02397E}" destId="{EE3EC179-5CF4-4C25-8C6F-5360BAF765B8}" srcOrd="2" destOrd="0" parTransId="{5D769BD9-39BB-43D3-8FD5-2143CAF5A6FC}" sibTransId="{BAF7F184-150B-4143-B28C-EF86BDC40261}"/>
    <dgm:cxn modelId="{B9052756-D18F-44A3-AEBB-4905DD2BC07C}" type="presOf" srcId="{0AD2B8AB-AF27-43AE-871B-0FA156727DB7}" destId="{C16589CB-ECD0-45C1-92EB-DCB9D8F8F0CE}" srcOrd="0" destOrd="1" presId="urn:microsoft.com/office/officeart/2005/8/layout/chevron2"/>
    <dgm:cxn modelId="{7128611F-CD8C-420D-9162-1D90BE8DEF2C}" srcId="{6FF0FF56-B848-46AA-8A64-3C363573980E}" destId="{4A26EC47-8FA9-475B-81FC-8255F1AF5C29}" srcOrd="0" destOrd="0" parTransId="{E3F39FF6-58EE-4156-B97D-9D6F1E0CD040}" sibTransId="{9D503C21-404A-418C-80EA-1CA117EC2CE1}"/>
    <dgm:cxn modelId="{EA939CF0-BADB-4048-87FA-9D837A026A8C}" srcId="{B62D6A67-A034-4C1E-915A-21C8B012FD8E}" destId="{0DF4395F-0C52-4356-AD59-05A16EBD7752}" srcOrd="1" destOrd="0" parTransId="{7AC4591A-F947-4391-93FF-1BA1E0323FB1}" sibTransId="{16A10398-5A5D-4902-BD9C-E40B69470F7D}"/>
    <dgm:cxn modelId="{E70D3850-1B4A-480A-AE4E-817A49314C5D}" type="presOf" srcId="{0DF4395F-0C52-4356-AD59-05A16EBD7752}" destId="{B4674BB4-22B8-4F39-A9F1-0F19F78E3A0C}" srcOrd="0" destOrd="1" presId="urn:microsoft.com/office/officeart/2005/8/layout/chevron2"/>
    <dgm:cxn modelId="{76F82A9B-B1FF-4ACE-9649-B18F7EBCDA27}" srcId="{DAF97F11-A538-4476-A147-52AE0186682C}" destId="{37384B7D-E7C8-45B5-9E6E-0733625CE815}" srcOrd="0" destOrd="0" parTransId="{FE0B779B-0FC6-47E3-9C34-76075628C02C}" sibTransId="{784A8EB8-4D2A-4481-AE89-4AD0A17CDD42}"/>
    <dgm:cxn modelId="{39EDA6F1-0535-4675-BB95-4BA2282A401B}" type="presOf" srcId="{704D932C-443C-4F97-8866-20576305D6B4}" destId="{B4674BB4-22B8-4F39-A9F1-0F19F78E3A0C}" srcOrd="0" destOrd="0" presId="urn:microsoft.com/office/officeart/2005/8/layout/chevron2"/>
    <dgm:cxn modelId="{88EE4998-8BCE-4FB0-AD27-B9569A603969}" srcId="{03AF4FA4-0F97-4FBF-B02E-A121ED7D41A0}" destId="{5E70FA03-6E14-4EED-B087-47F85A4FDDC5}" srcOrd="0" destOrd="0" parTransId="{5DF50CEF-1C54-482B-94AB-BDD50FE3BBAF}" sibTransId="{0BC22C29-734E-4EE7-A33B-2C26E89C6098}"/>
    <dgm:cxn modelId="{9AAC44A6-F76A-4FD9-A470-24D9C436F4F5}" srcId="{8D7E3495-DB46-4902-83F8-69581D02397E}" destId="{6FF0FF56-B848-46AA-8A64-3C363573980E}" srcOrd="0" destOrd="0" parTransId="{D76E5B30-6CEA-456B-A788-B41D48710000}" sibTransId="{DC3DCDBE-91A3-4A33-B050-DD12B6079C08}"/>
    <dgm:cxn modelId="{8A39E76E-BF1A-44A8-8176-3129041F6935}" srcId="{8D7E3495-DB46-4902-83F8-69581D02397E}" destId="{B62D6A67-A034-4C1E-915A-21C8B012FD8E}" srcOrd="1" destOrd="0" parTransId="{4949DB9F-805B-46BB-BD1E-789E4A1E878C}" sibTransId="{02CF8921-9BD8-43DA-8027-8404D0A0E4F7}"/>
    <dgm:cxn modelId="{224F6FE7-D014-46BC-9FC8-AD675417FA96}" srcId="{6FF0FF56-B848-46AA-8A64-3C363573980E}" destId="{0AD2B8AB-AF27-43AE-871B-0FA156727DB7}" srcOrd="1" destOrd="0" parTransId="{ADFDE10B-1CBD-497C-B31F-050A00BD2D78}" sibTransId="{55106839-4011-473E-AEAA-DF11A63C6DCC}"/>
    <dgm:cxn modelId="{F7E8CD43-7B59-4608-B39D-3E3143E72FBB}" type="presOf" srcId="{D4A2DAF2-A3E4-4F80-BC7F-32CC28DC2C19}" destId="{2CEB69EC-61A9-411B-964E-2E920D97425B}" srcOrd="0" destOrd="1" presId="urn:microsoft.com/office/officeart/2005/8/layout/chevron2"/>
    <dgm:cxn modelId="{8EA7C5A7-7A46-4221-B6D2-0CFE2211AB6E}" type="presOf" srcId="{4A26EC47-8FA9-475B-81FC-8255F1AF5C29}" destId="{C16589CB-ECD0-45C1-92EB-DCB9D8F8F0CE}" srcOrd="0" destOrd="0" presId="urn:microsoft.com/office/officeart/2005/8/layout/chevron2"/>
    <dgm:cxn modelId="{8DC3140D-FEFF-4523-9E28-6E7E6B99CF22}" srcId="{EE3EC179-5CF4-4C25-8C6F-5360BAF765B8}" destId="{DCAB356A-1B01-4188-BE15-3521886010AA}" srcOrd="0" destOrd="0" parTransId="{EB453F61-993B-4194-A650-D34A6DAD4218}" sibTransId="{2F96CDDE-3423-4014-B72A-6EBA2DEC4165}"/>
    <dgm:cxn modelId="{A721303D-9712-4E74-941E-1595AA78C4C6}" type="presOf" srcId="{5E70FA03-6E14-4EED-B087-47F85A4FDDC5}" destId="{F001D49D-D70F-46EF-A1AF-FA2726410C84}" srcOrd="0" destOrd="0" presId="urn:microsoft.com/office/officeart/2005/8/layout/chevron2"/>
    <dgm:cxn modelId="{A7C0DF0B-88FE-4CA6-B572-16A3C923B50D}" type="presOf" srcId="{B62D6A67-A034-4C1E-915A-21C8B012FD8E}" destId="{7C1E0D9E-455B-4AFD-A625-C7309E58F896}" srcOrd="0" destOrd="0" presId="urn:microsoft.com/office/officeart/2005/8/layout/chevron2"/>
    <dgm:cxn modelId="{041CF4B7-65EA-49CB-886C-959E423A75C4}" type="presOf" srcId="{8D7E3495-DB46-4902-83F8-69581D02397E}" destId="{98844512-3E18-4C4E-B2EF-AE2F806ABC73}" srcOrd="0" destOrd="0" presId="urn:microsoft.com/office/officeart/2005/8/layout/chevron2"/>
    <dgm:cxn modelId="{04D0A3DC-D0F0-4067-9E43-2C527F98BD7D}" type="presOf" srcId="{03AF4FA4-0F97-4FBF-B02E-A121ED7D41A0}" destId="{6F4C2193-CF6F-46D7-80C8-20CF0AFBF662}" srcOrd="0" destOrd="0" presId="urn:microsoft.com/office/officeart/2005/8/layout/chevron2"/>
    <dgm:cxn modelId="{65A564CA-3151-4953-91EA-5B35155F133C}" type="presOf" srcId="{37384B7D-E7C8-45B5-9E6E-0733625CE815}" destId="{2CEB69EC-61A9-411B-964E-2E920D97425B}" srcOrd="0" destOrd="0" presId="urn:microsoft.com/office/officeart/2005/8/layout/chevron2"/>
    <dgm:cxn modelId="{405445A2-6279-4007-A8A9-78B046FF69EA}" srcId="{DAF97F11-A538-4476-A147-52AE0186682C}" destId="{D4A2DAF2-A3E4-4F80-BC7F-32CC28DC2C19}" srcOrd="1" destOrd="0" parTransId="{190E942D-0B2A-4C2A-9EBF-E228E31773CC}" sibTransId="{6E4DF639-F91D-4475-9462-EF3F7F21CD6E}"/>
    <dgm:cxn modelId="{36576971-0C56-41B3-A42B-A4331B543AE3}" type="presOf" srcId="{DAF97F11-A538-4476-A147-52AE0186682C}" destId="{177C1643-D909-401F-B1C2-E01098A7FE49}" srcOrd="0" destOrd="0" presId="urn:microsoft.com/office/officeart/2005/8/layout/chevron2"/>
    <dgm:cxn modelId="{2ACCB032-0A93-4284-A852-4CA13ADE8F61}" type="presParOf" srcId="{98844512-3E18-4C4E-B2EF-AE2F806ABC73}" destId="{1159AA99-0156-40EE-9AAD-04B951CC0993}" srcOrd="0" destOrd="0" presId="urn:microsoft.com/office/officeart/2005/8/layout/chevron2"/>
    <dgm:cxn modelId="{650B1064-AF84-4B65-A968-75889F59F151}" type="presParOf" srcId="{1159AA99-0156-40EE-9AAD-04B951CC0993}" destId="{3C9FD48E-F9FF-4467-8929-03E457BBBE7D}" srcOrd="0" destOrd="0" presId="urn:microsoft.com/office/officeart/2005/8/layout/chevron2"/>
    <dgm:cxn modelId="{75DDF13C-161B-4889-A473-E9B93BC4E251}" type="presParOf" srcId="{1159AA99-0156-40EE-9AAD-04B951CC0993}" destId="{C16589CB-ECD0-45C1-92EB-DCB9D8F8F0CE}" srcOrd="1" destOrd="0" presId="urn:microsoft.com/office/officeart/2005/8/layout/chevron2"/>
    <dgm:cxn modelId="{7BADE6A3-A06A-4FAF-9439-F33C594807CD}" type="presParOf" srcId="{98844512-3E18-4C4E-B2EF-AE2F806ABC73}" destId="{89EA160B-57C6-451E-8DAF-91532EB92E1B}" srcOrd="1" destOrd="0" presId="urn:microsoft.com/office/officeart/2005/8/layout/chevron2"/>
    <dgm:cxn modelId="{BF160AF8-E63F-407D-92AB-9C126D9EDD07}" type="presParOf" srcId="{98844512-3E18-4C4E-B2EF-AE2F806ABC73}" destId="{D31B2E6D-07A3-43F4-91C2-89380FA577EF}" srcOrd="2" destOrd="0" presId="urn:microsoft.com/office/officeart/2005/8/layout/chevron2"/>
    <dgm:cxn modelId="{1F9AA1A9-A9C4-4EC3-AE14-2BF5D4C38DF1}" type="presParOf" srcId="{D31B2E6D-07A3-43F4-91C2-89380FA577EF}" destId="{7C1E0D9E-455B-4AFD-A625-C7309E58F896}" srcOrd="0" destOrd="0" presId="urn:microsoft.com/office/officeart/2005/8/layout/chevron2"/>
    <dgm:cxn modelId="{F3D8553C-DF1F-4595-83BC-2387CC5CF572}" type="presParOf" srcId="{D31B2E6D-07A3-43F4-91C2-89380FA577EF}" destId="{B4674BB4-22B8-4F39-A9F1-0F19F78E3A0C}" srcOrd="1" destOrd="0" presId="urn:microsoft.com/office/officeart/2005/8/layout/chevron2"/>
    <dgm:cxn modelId="{3F8E91CD-8052-48AA-B0E8-A7E337FC8841}" type="presParOf" srcId="{98844512-3E18-4C4E-B2EF-AE2F806ABC73}" destId="{067C16D2-6EFD-403A-AB24-B90AD27F1129}" srcOrd="3" destOrd="0" presId="urn:microsoft.com/office/officeart/2005/8/layout/chevron2"/>
    <dgm:cxn modelId="{FA26BD1B-805D-4F97-A14A-A017841D4622}" type="presParOf" srcId="{98844512-3E18-4C4E-B2EF-AE2F806ABC73}" destId="{19297BDB-5810-4697-A06C-8AEDFDF46827}" srcOrd="4" destOrd="0" presId="urn:microsoft.com/office/officeart/2005/8/layout/chevron2"/>
    <dgm:cxn modelId="{63F78CE7-A36C-41C3-A195-A87C2C8B566E}" type="presParOf" srcId="{19297BDB-5810-4697-A06C-8AEDFDF46827}" destId="{7584BEBC-546B-44C7-AB40-4C15952B3771}" srcOrd="0" destOrd="0" presId="urn:microsoft.com/office/officeart/2005/8/layout/chevron2"/>
    <dgm:cxn modelId="{CF2938EA-CA74-4080-9FFC-147E15DA5482}" type="presParOf" srcId="{19297BDB-5810-4697-A06C-8AEDFDF46827}" destId="{D7E48AC7-9F26-4293-965E-CB2728C2392E}" srcOrd="1" destOrd="0" presId="urn:microsoft.com/office/officeart/2005/8/layout/chevron2"/>
    <dgm:cxn modelId="{217E3EB7-815B-44DB-9B1C-7A49A7697B75}" type="presParOf" srcId="{98844512-3E18-4C4E-B2EF-AE2F806ABC73}" destId="{D34AC45F-5C91-4EC2-846D-30243447E504}" srcOrd="5" destOrd="0" presId="urn:microsoft.com/office/officeart/2005/8/layout/chevron2"/>
    <dgm:cxn modelId="{39F7462A-D685-42C5-A686-805D3C6CFAED}" type="presParOf" srcId="{98844512-3E18-4C4E-B2EF-AE2F806ABC73}" destId="{229DE3F8-2CEC-4B22-859C-F0F394735F7A}" srcOrd="6" destOrd="0" presId="urn:microsoft.com/office/officeart/2005/8/layout/chevron2"/>
    <dgm:cxn modelId="{93AF5036-8B66-4038-B616-098633B47E54}" type="presParOf" srcId="{229DE3F8-2CEC-4B22-859C-F0F394735F7A}" destId="{177C1643-D909-401F-B1C2-E01098A7FE49}" srcOrd="0" destOrd="0" presId="urn:microsoft.com/office/officeart/2005/8/layout/chevron2"/>
    <dgm:cxn modelId="{2EDA82E2-CAF3-4CF9-8017-4611A11436E9}" type="presParOf" srcId="{229DE3F8-2CEC-4B22-859C-F0F394735F7A}" destId="{2CEB69EC-61A9-411B-964E-2E920D97425B}" srcOrd="1" destOrd="0" presId="urn:microsoft.com/office/officeart/2005/8/layout/chevron2"/>
    <dgm:cxn modelId="{AED6AD15-36D1-488A-868D-4C0333F87672}" type="presParOf" srcId="{98844512-3E18-4C4E-B2EF-AE2F806ABC73}" destId="{42B97998-E7F9-4D86-A5DB-F492ABE56B0A}" srcOrd="7" destOrd="0" presId="urn:microsoft.com/office/officeart/2005/8/layout/chevron2"/>
    <dgm:cxn modelId="{C94816F1-4DCB-4218-8055-F249168916D0}" type="presParOf" srcId="{98844512-3E18-4C4E-B2EF-AE2F806ABC73}" destId="{16882C09-1F4D-4C55-A2E4-5E24E0A806DD}" srcOrd="8" destOrd="0" presId="urn:microsoft.com/office/officeart/2005/8/layout/chevron2"/>
    <dgm:cxn modelId="{E62FB70F-ED22-4C4C-962B-44A9F33CCE11}" type="presParOf" srcId="{16882C09-1F4D-4C55-A2E4-5E24E0A806DD}" destId="{6F4C2193-CF6F-46D7-80C8-20CF0AFBF662}" srcOrd="0" destOrd="0" presId="urn:microsoft.com/office/officeart/2005/8/layout/chevron2"/>
    <dgm:cxn modelId="{298EFC63-B250-4CEF-931A-B745088B8D6E}" type="presParOf" srcId="{16882C09-1F4D-4C55-A2E4-5E24E0A806DD}" destId="{F001D49D-D70F-46EF-A1AF-FA2726410C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FDF79B-EE6D-4941-8E2C-64781B312366}">
      <dsp:nvSpPr>
        <dsp:cNvPr id="0" name=""/>
        <dsp:cNvSpPr/>
      </dsp:nvSpPr>
      <dsp:spPr>
        <a:xfrm>
          <a:off x="306607" y="87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alpha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0" i="0" kern="1200" baseline="0" dirty="0" smtClean="0">
              <a:effectLst/>
            </a:rPr>
            <a:t>Abordar cuestiones importantes relacionadas con la sanidad vegetal, ya sea para promover la acción sobre una cuestión fitosanitaria específica o para abordar una cuestión más generalizada.</a:t>
          </a:r>
          <a:endParaRPr lang="en-US" sz="1100" kern="1200" dirty="0">
            <a:effectLst/>
          </a:endParaRPr>
        </a:p>
      </dsp:txBody>
      <dsp:txXfrm>
        <a:off x="651559" y="345822"/>
        <a:ext cx="1665579" cy="1665579"/>
      </dsp:txXfrm>
    </dsp:sp>
    <dsp:sp modelId="{05418B5D-301F-4E1C-806A-DA28CAD7FFD8}">
      <dsp:nvSpPr>
        <dsp:cNvPr id="0" name=""/>
        <dsp:cNvSpPr/>
      </dsp:nvSpPr>
      <dsp:spPr>
        <a:xfrm>
          <a:off x="2190994" y="87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903239"/>
                <a:satOff val="-5904"/>
                <a:lumOff val="3529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alpha val="50000"/>
                <a:hueOff val="903239"/>
                <a:satOff val="-5904"/>
                <a:lumOff val="3529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alpha val="50000"/>
                <a:hueOff val="903239"/>
                <a:satOff val="-5904"/>
                <a:lumOff val="3529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0" i="0" kern="1200" baseline="0" dirty="0" smtClean="0">
              <a:effectLst/>
            </a:rPr>
            <a:t>Abordar cuestiones o acciones sobre las que las PC / ONPF / ORPF tienen alguna influencia, autoridad o competencia para tratar.</a:t>
          </a:r>
          <a:endParaRPr lang="en-US" sz="1100" kern="1200" dirty="0">
            <a:effectLst/>
          </a:endParaRPr>
        </a:p>
      </dsp:txBody>
      <dsp:txXfrm>
        <a:off x="2535946" y="345822"/>
        <a:ext cx="1665579" cy="1665579"/>
      </dsp:txXfrm>
    </dsp:sp>
    <dsp:sp modelId="{9297F824-8245-4E97-B8A4-6C01281B1872}">
      <dsp:nvSpPr>
        <dsp:cNvPr id="0" name=""/>
        <dsp:cNvSpPr/>
      </dsp:nvSpPr>
      <dsp:spPr>
        <a:xfrm>
          <a:off x="4075381" y="870"/>
          <a:ext cx="2355483" cy="235548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1806477"/>
                <a:satOff val="-11807"/>
                <a:lumOff val="705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alpha val="50000"/>
                <a:hueOff val="1806477"/>
                <a:satOff val="-11807"/>
                <a:lumOff val="705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alpha val="50000"/>
                <a:hueOff val="1806477"/>
                <a:satOff val="-11807"/>
                <a:lumOff val="705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9630" tIns="13970" rIns="12963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0" i="0" kern="1200" baseline="0" dirty="0" smtClean="0">
              <a:effectLst/>
            </a:rPr>
            <a:t>Proporcionar orientación práctica y apoyo para mejorar la implementación de la convención, una NIMF específica o un conjunto de NIMF.</a:t>
          </a:r>
          <a:endParaRPr lang="en-US" sz="1100" kern="1200" dirty="0">
            <a:effectLst/>
          </a:endParaRPr>
        </a:p>
      </dsp:txBody>
      <dsp:txXfrm>
        <a:off x="4420333" y="345822"/>
        <a:ext cx="1665579" cy="16655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67855-5172-48EE-929F-12743CBEEF8F}">
      <dsp:nvSpPr>
        <dsp:cNvPr id="0" name=""/>
        <dsp:cNvSpPr/>
      </dsp:nvSpPr>
      <dsp:spPr>
        <a:xfrm>
          <a:off x="491553" y="94569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R-01</a:t>
          </a:r>
          <a:br>
            <a:rPr lang="en-US" sz="700" b="1" kern="1200" dirty="0">
              <a:effectLst/>
            </a:rPr>
          </a:br>
          <a:r>
            <a:rPr lang="es-PE" sz="700" b="1" kern="1200" dirty="0" err="1" smtClean="0">
              <a:effectLst/>
            </a:rPr>
            <a:t>OVMs</a:t>
          </a:r>
          <a:r>
            <a:rPr lang="es-PE" sz="700" b="1" kern="1200" dirty="0" smtClean="0">
              <a:effectLst/>
            </a:rPr>
            <a:t>, bioseguridad y</a:t>
          </a: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700" b="1" kern="1200" dirty="0" smtClean="0">
              <a:effectLst/>
            </a:rPr>
            <a:t>especies exóticas invasivas</a:t>
          </a:r>
          <a:endParaRPr lang="en-US" sz="700" b="0" kern="1200" dirty="0">
            <a:effectLst/>
          </a:endParaRPr>
        </a:p>
      </dsp:txBody>
      <dsp:txXfrm>
        <a:off x="491553" y="94569"/>
        <a:ext cx="2053971" cy="641866"/>
      </dsp:txXfrm>
    </dsp:sp>
    <dsp:sp modelId="{C34E3389-6395-4BD3-BB47-CC3E97C618C3}">
      <dsp:nvSpPr>
        <dsp:cNvPr id="0" name=""/>
        <dsp:cNvSpPr/>
      </dsp:nvSpPr>
      <dsp:spPr>
        <a:xfrm>
          <a:off x="405970" y="1855"/>
          <a:ext cx="449306" cy="67395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E12BD9E-200F-4E32-8F90-B36ACB48E033}">
      <dsp:nvSpPr>
        <dsp:cNvPr id="0" name=""/>
        <dsp:cNvSpPr/>
      </dsp:nvSpPr>
      <dsp:spPr>
        <a:xfrm>
          <a:off x="2704564" y="94569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R-02 </a:t>
          </a:r>
          <a:br>
            <a:rPr lang="en-US" sz="700" b="1" kern="1200" dirty="0">
              <a:effectLst/>
            </a:rPr>
          </a:br>
          <a:r>
            <a:rPr lang="es-PE" sz="700" b="1" kern="1200" dirty="0" smtClean="0">
              <a:effectLst/>
            </a:rPr>
            <a:t>Amenazas que las especies exóticas plantean a la biodiversidad: medidas en</a:t>
          </a: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700" b="1" kern="1200" dirty="0" smtClean="0">
              <a:effectLst/>
            </a:rPr>
            <a:t>el marco de la C</a:t>
          </a:r>
          <a:r>
            <a:rPr lang="es-PE" sz="700" b="1" kern="1200" dirty="0" smtClean="0">
              <a:effectLst/>
            </a:rPr>
            <a:t>IPF</a:t>
          </a:r>
          <a:endParaRPr lang="en-US" sz="700" b="1" kern="1200" dirty="0">
            <a:effectLst/>
          </a:endParaRPr>
        </a:p>
      </dsp:txBody>
      <dsp:txXfrm>
        <a:off x="2704564" y="94569"/>
        <a:ext cx="2053971" cy="641866"/>
      </dsp:txXfrm>
    </dsp:sp>
    <dsp:sp modelId="{D8FA8ABE-C3DC-4EC7-8460-874222C6CD16}">
      <dsp:nvSpPr>
        <dsp:cNvPr id="0" name=""/>
        <dsp:cNvSpPr/>
      </dsp:nvSpPr>
      <dsp:spPr>
        <a:xfrm>
          <a:off x="2618982" y="1855"/>
          <a:ext cx="449306" cy="673959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3A44EC-7F08-4C85-BA12-6FA54F6B6484}">
      <dsp:nvSpPr>
        <dsp:cNvPr id="0" name=""/>
        <dsp:cNvSpPr/>
      </dsp:nvSpPr>
      <dsp:spPr>
        <a:xfrm>
          <a:off x="4915083" y="102566"/>
          <a:ext cx="1994146" cy="62317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94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R-03</a:t>
          </a:r>
          <a:br>
            <a:rPr lang="en-US" sz="700" b="1" kern="1200" dirty="0">
              <a:effectLst/>
            </a:rPr>
          </a:br>
          <a:r>
            <a:rPr lang="es-PE" sz="700" b="1" kern="1200" dirty="0" smtClean="0">
              <a:effectLst/>
            </a:rPr>
            <a:t>Reemplazo o reducción</a:t>
          </a: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700" b="1" kern="1200" dirty="0" smtClean="0">
              <a:effectLst/>
            </a:rPr>
            <a:t>del uso de bromuro de metilo</a:t>
          </a: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700" b="1" kern="1200" dirty="0" smtClean="0">
              <a:effectLst/>
            </a:rPr>
            <a:t>como medida fitosanitaria</a:t>
          </a:r>
          <a:endParaRPr lang="en-US" sz="700" b="1" kern="1200" dirty="0">
            <a:effectLst/>
          </a:endParaRPr>
        </a:p>
      </dsp:txBody>
      <dsp:txXfrm>
        <a:off x="4915083" y="102566"/>
        <a:ext cx="1994146" cy="623170"/>
      </dsp:txXfrm>
    </dsp:sp>
    <dsp:sp modelId="{87B0152F-FAE5-4AB9-BE42-BED7D81E8475}">
      <dsp:nvSpPr>
        <dsp:cNvPr id="0" name=""/>
        <dsp:cNvSpPr/>
      </dsp:nvSpPr>
      <dsp:spPr>
        <a:xfrm>
          <a:off x="4831993" y="12553"/>
          <a:ext cx="436219" cy="654329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D84187-3712-46E7-BB7B-31A148619872}">
      <dsp:nvSpPr>
        <dsp:cNvPr id="0" name=""/>
        <dsp:cNvSpPr/>
      </dsp:nvSpPr>
      <dsp:spPr>
        <a:xfrm>
          <a:off x="460394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R-04 </a:t>
          </a:r>
          <a:br>
            <a:rPr lang="en-US" sz="700" b="1" kern="1200" dirty="0">
              <a:effectLst/>
            </a:rPr>
          </a:br>
          <a:r>
            <a:rPr lang="es-ES" sz="700" b="1" kern="1200" dirty="0" smtClean="0">
              <a:effectLst/>
            </a:rPr>
            <a:t>Cobertura de las plantas acuáticas en el marco de la CIPF</a:t>
          </a:r>
          <a:endParaRPr lang="en-US" sz="700" b="1" kern="1200" dirty="0">
            <a:effectLst/>
          </a:endParaRPr>
        </a:p>
      </dsp:txBody>
      <dsp:txXfrm>
        <a:off x="460394" y="902607"/>
        <a:ext cx="2053971" cy="641866"/>
      </dsp:txXfrm>
    </dsp:sp>
    <dsp:sp modelId="{DA2E90CB-07B8-4358-8A36-A37358F43FBE}">
      <dsp:nvSpPr>
        <dsp:cNvPr id="0" name=""/>
        <dsp:cNvSpPr/>
      </dsp:nvSpPr>
      <dsp:spPr>
        <a:xfrm>
          <a:off x="374812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56E258-B601-489F-A814-31A0B8613610}">
      <dsp:nvSpPr>
        <dsp:cNvPr id="0" name=""/>
        <dsp:cNvSpPr/>
      </dsp:nvSpPr>
      <dsp:spPr>
        <a:xfrm>
          <a:off x="2673405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R-05</a:t>
          </a:r>
          <a:br>
            <a:rPr lang="en-US" sz="700" b="1" kern="1200" dirty="0">
              <a:effectLst/>
            </a:rPr>
          </a:br>
          <a:r>
            <a:rPr lang="es-ES" sz="700" b="1" kern="1200" dirty="0" smtClean="0">
              <a:effectLst/>
            </a:rPr>
            <a:t>El comercio por Internet (e-</a:t>
          </a:r>
          <a:r>
            <a:rPr lang="es-ES" sz="700" b="1" kern="1200" dirty="0" err="1" smtClean="0">
              <a:effectLst/>
            </a:rPr>
            <a:t>commerce</a:t>
          </a:r>
          <a:r>
            <a:rPr lang="es-ES" sz="700" b="1" kern="1200" dirty="0" smtClean="0">
              <a:effectLst/>
            </a:rPr>
            <a:t>) de plantas y otros</a:t>
          </a:r>
          <a:endParaRPr lang="es-PE" sz="700" b="1" kern="1200" dirty="0" smtClean="0">
            <a:effectLst/>
          </a:endParaRP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700" b="1" kern="1200" dirty="0" smtClean="0">
              <a:effectLst/>
            </a:rPr>
            <a:t>artículos reglamentados</a:t>
          </a:r>
          <a:endParaRPr lang="en-US" sz="700" b="1" kern="1200" dirty="0">
            <a:effectLst/>
          </a:endParaRPr>
        </a:p>
      </dsp:txBody>
      <dsp:txXfrm>
        <a:off x="2673405" y="902607"/>
        <a:ext cx="2053971" cy="641866"/>
      </dsp:txXfrm>
    </dsp:sp>
    <dsp:sp modelId="{51CD4B1A-B164-4B0A-B5FD-C0896C14C2C6}">
      <dsp:nvSpPr>
        <dsp:cNvPr id="0" name=""/>
        <dsp:cNvSpPr/>
      </dsp:nvSpPr>
      <dsp:spPr>
        <a:xfrm>
          <a:off x="2587823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75873A-4FED-4C25-BD76-2EADA6198D64}">
      <dsp:nvSpPr>
        <dsp:cNvPr id="0" name=""/>
        <dsp:cNvSpPr/>
      </dsp:nvSpPr>
      <dsp:spPr>
        <a:xfrm>
          <a:off x="4886417" y="902607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R-06</a:t>
          </a:r>
          <a:br>
            <a:rPr lang="en-US" sz="700" b="1" kern="1200" dirty="0">
              <a:effectLst/>
            </a:rPr>
          </a:br>
          <a:r>
            <a:rPr lang="en-US" sz="700" b="1" kern="1200" dirty="0" err="1" smtClean="0"/>
            <a:t>Contenedores</a:t>
          </a:r>
          <a:r>
            <a:rPr lang="en-US" sz="700" b="1" kern="1200" dirty="0" smtClean="0"/>
            <a:t> </a:t>
          </a:r>
          <a:r>
            <a:rPr lang="en-US" sz="700" b="1" kern="1200" dirty="0" err="1" smtClean="0"/>
            <a:t>marítimos</a:t>
          </a:r>
          <a:endParaRPr lang="en-US" sz="700" b="1" kern="1200" dirty="0">
            <a:effectLst/>
          </a:endParaRPr>
        </a:p>
      </dsp:txBody>
      <dsp:txXfrm>
        <a:off x="4886417" y="902607"/>
        <a:ext cx="2053971" cy="641866"/>
      </dsp:txXfrm>
    </dsp:sp>
    <dsp:sp modelId="{E7E53137-87FB-4F00-80AF-F98C7083CBBE}">
      <dsp:nvSpPr>
        <dsp:cNvPr id="0" name=""/>
        <dsp:cNvSpPr/>
      </dsp:nvSpPr>
      <dsp:spPr>
        <a:xfrm>
          <a:off x="4800835" y="809893"/>
          <a:ext cx="449306" cy="673959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FF9E93-7A34-4E87-8D92-B0D12E6233D4}">
      <dsp:nvSpPr>
        <dsp:cNvPr id="0" name=""/>
        <dsp:cNvSpPr/>
      </dsp:nvSpPr>
      <dsp:spPr>
        <a:xfrm>
          <a:off x="460394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R-07</a:t>
          </a:r>
          <a:br>
            <a:rPr lang="en-US" sz="700" b="1" kern="1200" dirty="0">
              <a:effectLst/>
            </a:rPr>
          </a:br>
          <a:r>
            <a:rPr lang="es-PE" sz="700" b="1" kern="1200" dirty="0" smtClean="0">
              <a:effectLst/>
            </a:rPr>
            <a:t>La importancia del</a:t>
          </a:r>
        </a:p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700" b="1" kern="1200" dirty="0" smtClean="0">
              <a:effectLst/>
            </a:rPr>
            <a:t>diagnóstico de plagas</a:t>
          </a:r>
          <a:endParaRPr lang="en-US" sz="700" b="1" kern="1200" dirty="0">
            <a:effectLst/>
          </a:endParaRPr>
        </a:p>
      </dsp:txBody>
      <dsp:txXfrm>
        <a:off x="460394" y="1710645"/>
        <a:ext cx="2053971" cy="641866"/>
      </dsp:txXfrm>
    </dsp:sp>
    <dsp:sp modelId="{5DCE7EBD-5B3C-4CD7-8CC3-1EB36BF69FD5}">
      <dsp:nvSpPr>
        <dsp:cNvPr id="0" name=""/>
        <dsp:cNvSpPr/>
      </dsp:nvSpPr>
      <dsp:spPr>
        <a:xfrm>
          <a:off x="374812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5ACBCFF-AFCB-421A-A2A8-55300CB8F42C}">
      <dsp:nvSpPr>
        <dsp:cNvPr id="0" name=""/>
        <dsp:cNvSpPr/>
      </dsp:nvSpPr>
      <dsp:spPr>
        <a:xfrm>
          <a:off x="2673405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>
              <a:effectLst/>
            </a:rPr>
            <a:t>R-08</a:t>
          </a:r>
          <a:br>
            <a:rPr lang="en-US" sz="700" b="1" kern="1200" dirty="0">
              <a:effectLst/>
            </a:rPr>
          </a:br>
          <a:r>
            <a:rPr lang="es-PE" sz="700" b="1" kern="1200" dirty="0" smtClean="0">
              <a:effectLst/>
            </a:rPr>
            <a:t>Preparación para el uso de tecnologías de secuenciación de alto rendimiento como instrumento de diagnóstico con fines fitosanitarios</a:t>
          </a:r>
          <a:endParaRPr lang="en-US" sz="700" b="1" kern="1200" dirty="0">
            <a:effectLst/>
          </a:endParaRPr>
        </a:p>
      </dsp:txBody>
      <dsp:txXfrm>
        <a:off x="2673405" y="1710645"/>
        <a:ext cx="2053971" cy="641866"/>
      </dsp:txXfrm>
    </dsp:sp>
    <dsp:sp modelId="{6120484E-C75F-4B93-AFB7-1813973F8E5C}">
      <dsp:nvSpPr>
        <dsp:cNvPr id="0" name=""/>
        <dsp:cNvSpPr/>
      </dsp:nvSpPr>
      <dsp:spPr>
        <a:xfrm>
          <a:off x="2587823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493C99-F1B5-4AF9-8647-EEA987B2B31F}">
      <dsp:nvSpPr>
        <dsp:cNvPr id="0" name=""/>
        <dsp:cNvSpPr/>
      </dsp:nvSpPr>
      <dsp:spPr>
        <a:xfrm>
          <a:off x="4886417" y="1710645"/>
          <a:ext cx="2053971" cy="64186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4757" tIns="26670" rIns="26670" bIns="26670" numCol="1" spcCol="1270" anchor="t" anchorCtr="0">
          <a:noAutofit/>
        </a:bodyPr>
        <a:lstStyle/>
        <a:p>
          <a:pPr lvl="0" algn="l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smtClean="0">
              <a:effectLst/>
            </a:rPr>
            <a:t>R-09</a:t>
          </a:r>
          <a:r>
            <a:rPr lang="en-US" sz="700" b="1" kern="1200" dirty="0">
              <a:effectLst/>
            </a:rPr>
            <a:t/>
          </a:r>
          <a:br>
            <a:rPr lang="en-US" sz="700" b="1" kern="1200" dirty="0">
              <a:effectLst/>
            </a:rPr>
          </a:br>
          <a:r>
            <a:rPr lang="es-PE" sz="700" b="1" kern="1200" dirty="0" smtClean="0">
              <a:effectLst/>
            </a:rPr>
            <a:t>Suministro seguro de ayuda </a:t>
          </a:r>
          <a:r>
            <a:rPr lang="es-ES" sz="700" b="1" kern="1200" dirty="0" smtClean="0">
              <a:effectLst/>
            </a:rPr>
            <a:t>alimentaria y de otro tipo </a:t>
          </a:r>
          <a:r>
            <a:rPr lang="es-PE" sz="700" b="1" kern="1200" dirty="0" smtClean="0">
              <a:effectLst/>
            </a:rPr>
            <a:t>de ayuda humanitaria para evitar que se introduzcan plagas de plantas durante una situación de emergencia</a:t>
          </a:r>
          <a:endParaRPr lang="en-US" sz="700" b="1" kern="1200" dirty="0">
            <a:effectLst/>
          </a:endParaRPr>
        </a:p>
      </dsp:txBody>
      <dsp:txXfrm>
        <a:off x="4886417" y="1710645"/>
        <a:ext cx="2053971" cy="641866"/>
      </dsp:txXfrm>
    </dsp:sp>
    <dsp:sp modelId="{68C3628F-F9F2-4E5F-BBCF-3557F109DB9E}">
      <dsp:nvSpPr>
        <dsp:cNvPr id="0" name=""/>
        <dsp:cNvSpPr/>
      </dsp:nvSpPr>
      <dsp:spPr>
        <a:xfrm>
          <a:off x="4800835" y="1617931"/>
          <a:ext cx="449306" cy="673959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9FD48E-F9FF-4467-8929-03E457BBBE7D}">
      <dsp:nvSpPr>
        <dsp:cNvPr id="0" name=""/>
        <dsp:cNvSpPr/>
      </dsp:nvSpPr>
      <dsp:spPr>
        <a:xfrm rot="5400000">
          <a:off x="-92249" y="94362"/>
          <a:ext cx="604695" cy="42019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2019-04</a:t>
          </a:r>
          <a:endParaRPr lang="en-US" sz="900" b="1" kern="1200" dirty="0"/>
        </a:p>
      </dsp:txBody>
      <dsp:txXfrm rot="-5400000">
        <a:off x="1" y="212210"/>
        <a:ext cx="420196" cy="184499"/>
      </dsp:txXfrm>
    </dsp:sp>
    <dsp:sp modelId="{C16589CB-ECD0-45C1-92EB-DCB9D8F8F0CE}">
      <dsp:nvSpPr>
        <dsp:cNvPr id="0" name=""/>
        <dsp:cNvSpPr/>
      </dsp:nvSpPr>
      <dsp:spPr>
        <a:xfrm rot="5400000">
          <a:off x="3187782" y="-2765472"/>
          <a:ext cx="393436" cy="5928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Tópico añadido al programa de trabajo de la CMF</a:t>
          </a:r>
          <a:r>
            <a:rPr lang="en-AU" sz="1050" kern="1200" dirty="0" smtClean="0"/>
            <a:t> (CMF-14) 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Tópico propuesto por Australia y apoyado por Nueva Zelanda</a:t>
          </a:r>
          <a:endParaRPr lang="en-US" sz="1050" kern="1200" dirty="0"/>
        </a:p>
      </dsp:txBody>
      <dsp:txXfrm rot="-5400000">
        <a:off x="420196" y="21320"/>
        <a:ext cx="5909402" cy="355024"/>
      </dsp:txXfrm>
    </dsp:sp>
    <dsp:sp modelId="{7C1E0D9E-455B-4AFD-A625-C7309E58F896}">
      <dsp:nvSpPr>
        <dsp:cNvPr id="0" name=""/>
        <dsp:cNvSpPr/>
      </dsp:nvSpPr>
      <dsp:spPr>
        <a:xfrm rot="5400000">
          <a:off x="-93986" y="636537"/>
          <a:ext cx="604695" cy="416721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2019-09</a:t>
          </a:r>
          <a:endParaRPr lang="en-US" sz="800" b="1" kern="1200" dirty="0"/>
        </a:p>
      </dsp:txBody>
      <dsp:txXfrm rot="-5400000">
        <a:off x="2" y="750911"/>
        <a:ext cx="416721" cy="187974"/>
      </dsp:txXfrm>
    </dsp:sp>
    <dsp:sp modelId="{B4674BB4-22B8-4F39-A9F1-0F19F78E3A0C}">
      <dsp:nvSpPr>
        <dsp:cNvPr id="0" name=""/>
        <dsp:cNvSpPr/>
      </dsp:nvSpPr>
      <dsp:spPr>
        <a:xfrm rot="5400000">
          <a:off x="3125137" y="-2225035"/>
          <a:ext cx="515252" cy="5928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Australia realiza una convocatoria mundial para que los expertos formen un grupo de trabajo virtual, incluido el enlace con el Grupo de trabajo sobre contenedores marítimos de la CIPF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El grupo de trabajo se reúne virtualmente</a:t>
          </a:r>
          <a:endParaRPr lang="en-US" sz="1050" kern="1200" dirty="0"/>
        </a:p>
      </dsp:txBody>
      <dsp:txXfrm rot="-5400000">
        <a:off x="418460" y="506795"/>
        <a:ext cx="5903455" cy="464946"/>
      </dsp:txXfrm>
    </dsp:sp>
    <dsp:sp modelId="{7584BEBC-546B-44C7-AB40-4C15952B3771}">
      <dsp:nvSpPr>
        <dsp:cNvPr id="0" name=""/>
        <dsp:cNvSpPr/>
      </dsp:nvSpPr>
      <dsp:spPr>
        <a:xfrm rot="5400000">
          <a:off x="-92249" y="1114329"/>
          <a:ext cx="604695" cy="42019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2019-10</a:t>
          </a:r>
          <a:endParaRPr lang="en-US" sz="900" b="1" kern="1200" dirty="0"/>
        </a:p>
      </dsp:txBody>
      <dsp:txXfrm rot="-5400000">
        <a:off x="1" y="1232177"/>
        <a:ext cx="420196" cy="184499"/>
      </dsp:txXfrm>
    </dsp:sp>
    <dsp:sp modelId="{D7E48AC7-9F26-4293-965E-CB2728C2392E}">
      <dsp:nvSpPr>
        <dsp:cNvPr id="0" name=""/>
        <dsp:cNvSpPr/>
      </dsp:nvSpPr>
      <dsp:spPr>
        <a:xfrm rot="5400000">
          <a:off x="3187782" y="-1745505"/>
          <a:ext cx="393436" cy="5928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El Grupo de Planificación Estratégica (SPG) de la CIPF proporciona comentarios al texto borrador.</a:t>
          </a:r>
          <a:endParaRPr lang="en-US" sz="1050" kern="1200" dirty="0"/>
        </a:p>
      </dsp:txBody>
      <dsp:txXfrm rot="-5400000">
        <a:off x="420196" y="1041287"/>
        <a:ext cx="5909402" cy="355024"/>
      </dsp:txXfrm>
    </dsp:sp>
    <dsp:sp modelId="{177C1643-D909-401F-B1C2-E01098A7FE49}">
      <dsp:nvSpPr>
        <dsp:cNvPr id="0" name=""/>
        <dsp:cNvSpPr/>
      </dsp:nvSpPr>
      <dsp:spPr>
        <a:xfrm rot="5400000">
          <a:off x="-92249" y="1593859"/>
          <a:ext cx="604695" cy="42019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2020-01</a:t>
          </a:r>
          <a:endParaRPr lang="en-US" sz="800" b="1" kern="1200" dirty="0"/>
        </a:p>
      </dsp:txBody>
      <dsp:txXfrm rot="-5400000">
        <a:off x="1" y="1711707"/>
        <a:ext cx="420196" cy="184499"/>
      </dsp:txXfrm>
    </dsp:sp>
    <dsp:sp modelId="{2CEB69EC-61A9-411B-964E-2E920D97425B}">
      <dsp:nvSpPr>
        <dsp:cNvPr id="0" name=""/>
        <dsp:cNvSpPr/>
      </dsp:nvSpPr>
      <dsp:spPr>
        <a:xfrm rot="5400000">
          <a:off x="3187782" y="-1265976"/>
          <a:ext cx="393436" cy="5928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Simposio internacional sobre limitar la dispersión de plagas contaminantes organizado por Australia.</a:t>
          </a:r>
          <a:endParaRPr lang="en-US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50" kern="1200" dirty="0" smtClean="0"/>
            <a:t>2020-12 El Bureau de la CMF </a:t>
          </a:r>
          <a:r>
            <a:rPr lang="en-GB" sz="1050" kern="1200" dirty="0" err="1" smtClean="0"/>
            <a:t>revisa</a:t>
          </a:r>
          <a:r>
            <a:rPr lang="en-GB" sz="1050" kern="1200" dirty="0" smtClean="0"/>
            <a:t> el </a:t>
          </a:r>
          <a:r>
            <a:rPr lang="en-GB" sz="1050" kern="1200" dirty="0" err="1" smtClean="0"/>
            <a:t>texto</a:t>
          </a:r>
          <a:r>
            <a:rPr lang="en-GB" sz="1050" kern="1200" dirty="0" smtClean="0"/>
            <a:t> </a:t>
          </a:r>
          <a:r>
            <a:rPr lang="en-GB" sz="1050" kern="1200" dirty="0" err="1" smtClean="0"/>
            <a:t>borrador</a:t>
          </a:r>
          <a:r>
            <a:rPr lang="en-GB" sz="1050" kern="1200" dirty="0" smtClean="0"/>
            <a:t> y </a:t>
          </a:r>
          <a:r>
            <a:rPr lang="en-GB" sz="1050" kern="1200" dirty="0" err="1" smtClean="0"/>
            <a:t>recomienda</a:t>
          </a:r>
          <a:r>
            <a:rPr lang="en-GB" sz="1050" kern="1200" dirty="0" smtClean="0"/>
            <a:t> a la CMF</a:t>
          </a:r>
          <a:endParaRPr lang="en-US" sz="1050" kern="1200" dirty="0"/>
        </a:p>
      </dsp:txBody>
      <dsp:txXfrm rot="-5400000">
        <a:off x="420196" y="1520816"/>
        <a:ext cx="5909402" cy="355024"/>
      </dsp:txXfrm>
    </dsp:sp>
    <dsp:sp modelId="{6F4C2193-CF6F-46D7-80C8-20CF0AFBF662}">
      <dsp:nvSpPr>
        <dsp:cNvPr id="0" name=""/>
        <dsp:cNvSpPr/>
      </dsp:nvSpPr>
      <dsp:spPr>
        <a:xfrm rot="5400000">
          <a:off x="-92249" y="2073388"/>
          <a:ext cx="604695" cy="420196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2021-03</a:t>
          </a:r>
          <a:endParaRPr lang="en-US" sz="800" b="1" kern="1200" dirty="0"/>
        </a:p>
      </dsp:txBody>
      <dsp:txXfrm rot="-5400000">
        <a:off x="1" y="2191236"/>
        <a:ext cx="420196" cy="184499"/>
      </dsp:txXfrm>
    </dsp:sp>
    <dsp:sp modelId="{F001D49D-D70F-46EF-A1AF-FA2726410C84}">
      <dsp:nvSpPr>
        <dsp:cNvPr id="0" name=""/>
        <dsp:cNvSpPr/>
      </dsp:nvSpPr>
      <dsp:spPr>
        <a:xfrm rot="5400000">
          <a:off x="3187782" y="-786446"/>
          <a:ext cx="393436" cy="592860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050" kern="1200" dirty="0" smtClean="0"/>
            <a:t>La CMF-15 aprueba el borrador de recomendación de la CMF para el período de consulta</a:t>
          </a:r>
          <a:endParaRPr lang="en-US" sz="1050" kern="1200" dirty="0"/>
        </a:p>
      </dsp:txBody>
      <dsp:txXfrm rot="-5400000">
        <a:off x="420196" y="2000346"/>
        <a:ext cx="5909402" cy="355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be relevant to the needs of the contracting parties, or at least a majority of the parties;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offer “guidance” that is not possible or appropriate to offer, at the moment, in the form of a standard.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41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Link: https://www.ippc.int/en/core-activities/governance/cpm/cpm-recommendations-1/cpm-recommendations/ </a:t>
            </a:r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315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r>
              <a:rPr lang="en-GB" sz="120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Note: The procedure</a:t>
            </a:r>
            <a:r>
              <a:rPr lang="en-GB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 for CPM Recommendations is available at https://www.ippc.int/en/core-activities/governance/cpm/cpm-recommendations-1/cpm-recommendations/recommendations-procedure/ </a:t>
            </a: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en-GB" sz="1200" baseline="0" dirty="0" smtClean="0">
              <a:effectLst/>
              <a:latin typeface="Times New Roman" panose="02020603050405020304" pitchFamily="18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r>
              <a:rPr lang="en-GB" sz="1200" baseline="0" dirty="0" smtClean="0">
                <a:effectLst/>
                <a:latin typeface="Times New Roman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The process in which this topic took, was exceptional circumstances to the CPM (e.g. presenting it to the SPG and CPM approving the final text for consultation period).</a:t>
            </a: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en-GB" sz="1200" baseline="0" dirty="0" smtClean="0">
              <a:effectLst/>
              <a:latin typeface="Times New Roman" panose="02020603050405020304" pitchFamily="18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13922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ts val="1100"/>
              <a:buFont typeface="Times New Roman" panose="02020603050405020304" pitchFamily="18" charset="0"/>
              <a:buNone/>
              <a:tabLst/>
              <a:defRPr/>
            </a:pPr>
            <a:endParaRPr lang="ru-RU" sz="1200" dirty="0">
              <a:effectLst/>
              <a:latin typeface="Times New Roman" panose="02020603050405020304" pitchFamily="18" charset="0"/>
              <a:ea typeface="Times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22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67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8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720" y="2286000"/>
            <a:ext cx="7315920" cy="1828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720" y="1234440"/>
            <a:ext cx="7315200" cy="6400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2223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2708" y="2037523"/>
            <a:ext cx="7315200" cy="147548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1287">
                <a:solidFill>
                  <a:schemeClr val="tx1"/>
                </a:solidFill>
              </a:defRPr>
            </a:lvl1pPr>
            <a:lvl2pPr marL="267462" indent="0" algn="ctr">
              <a:buNone/>
              <a:defRPr sz="1170"/>
            </a:lvl2pPr>
            <a:lvl3pPr marL="534924" indent="0" algn="ctr">
              <a:buNone/>
              <a:defRPr sz="1053"/>
            </a:lvl3pPr>
            <a:lvl4pPr marL="802386" indent="0" algn="ctr">
              <a:buNone/>
              <a:defRPr sz="936"/>
            </a:lvl4pPr>
            <a:lvl5pPr marL="1069848" indent="0" algn="ctr">
              <a:buNone/>
              <a:defRPr sz="936"/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85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818438" y="972000"/>
            <a:ext cx="2209137" cy="2683978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053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972000"/>
            <a:ext cx="4608106" cy="2683978"/>
          </a:xfrm>
          <a:prstGeom prst="rect">
            <a:avLst/>
          </a:prstGeom>
        </p:spPr>
        <p:txBody>
          <a:bodyPr lIns="540000" tIns="0" rIns="36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 baseline="0"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3pPr>
            <a:lvl4pPr marL="547560" indent="-126360" algn="l">
              <a:buFont typeface=".AppleSystemUIFont" charset="-120"/>
              <a:buChar char="–"/>
              <a:defRPr sz="1170">
                <a:latin typeface="Calibri" charset="0"/>
                <a:ea typeface="Calibri" charset="0"/>
                <a:cs typeface="Calibri" charset="0"/>
              </a:defRPr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243229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37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80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0681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26545" marR="0" lvl="0" indent="-226545" algn="l" defTabSz="60681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274" baseline="0" dirty="0"/>
              <a:t>Lorem </a:t>
            </a:r>
            <a:r>
              <a:rPr lang="en-US" sz="1274" baseline="0" dirty="0" err="1"/>
              <a:t>Ipsum</a:t>
            </a:r>
            <a:endParaRPr lang="en-US" sz="1274" baseline="0" dirty="0"/>
          </a:p>
        </p:txBody>
      </p:sp>
    </p:spTree>
    <p:extLst>
      <p:ext uri="{BB962C8B-B14F-4D97-AF65-F5344CB8AC3E}">
        <p14:creationId xmlns:p14="http://schemas.microsoft.com/office/powerpoint/2010/main" val="3028661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73418"/>
            <a:ext cx="5486400" cy="1432560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161223"/>
            <a:ext cx="5486400" cy="993457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219EE-6158-49F0-A0CB-3FF2F44846A1}" type="datetimeFigureOut">
              <a:rPr kumimoji="0" 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l" defTabSz="5486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8/30/2021</a:t>
            </a:fld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B8CEF3-DD8B-42E4-A70C-AB8CD6BA0D32}" type="slidenum">
              <a:rPr kumimoji="0" 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l" defTabSz="5486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937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D219EE-6158-49F0-A0CB-3FF2F44846A1}" type="datetimeFigureOut">
              <a:rPr kumimoji="0" 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l" defTabSz="5486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8/30/2021</a:t>
            </a:fld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5486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B8CEF3-DD8B-42E4-A70C-AB8CD6BA0D32}" type="slidenum">
              <a:rPr kumimoji="0" 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pPr marL="0" marR="0" lvl="0" indent="0" algn="l" defTabSz="5486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8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92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366123"/>
            <a:ext cx="7315200" cy="1468963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2574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720" y="2286000"/>
            <a:ext cx="7315200" cy="18288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29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262467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272148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425708" y="970161"/>
            <a:ext cx="2592000" cy="1741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79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953744" y="972001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4953744" y="2330616"/>
            <a:ext cx="2030626" cy="11904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17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188001"/>
            <a:ext cx="4780925" cy="250587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170"/>
            </a:lvl1pPr>
            <a:lvl2pPr marL="105300" indent="-105300" algn="l">
              <a:buClr>
                <a:srgbClr val="5792C9"/>
              </a:buClr>
              <a:buFont typeface="Wingdings" charset="2"/>
              <a:buChar char="§"/>
              <a:defRPr sz="1170"/>
            </a:lvl2pPr>
            <a:lvl3pPr marL="21060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/>
            </a:lvl3pPr>
            <a:lvl4pPr marL="33696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4pPr>
            <a:lvl5pPr marL="463320" indent="-126360" algn="l">
              <a:buFont typeface=".AppleSystemUIFont" charset="-120"/>
              <a:buChar char="–"/>
              <a:defRPr sz="1170"/>
            </a:lvl5pPr>
            <a:lvl6pPr marL="61074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6480" y="972000"/>
            <a:ext cx="4791782" cy="178104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235795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188000"/>
            <a:ext cx="7315201" cy="2467978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94770" indent="-105300" algn="l">
              <a:buClr>
                <a:srgbClr val="5792C9"/>
              </a:buClr>
              <a:buFont typeface="Wingdings" charset="2"/>
              <a:buChar char="§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252720" indent="-105300" algn="l">
              <a:buClr>
                <a:srgbClr val="5792C9"/>
              </a:buClr>
              <a:buSzPct val="110000"/>
              <a:buFont typeface="Arial" charset="0"/>
              <a:buChar char="•"/>
              <a:defRPr sz="117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400140" indent="-126360" algn="l">
              <a:buClr>
                <a:srgbClr val="5792C9"/>
              </a:buClr>
              <a:buFont typeface=".AppleSystemUIFont" charset="-120"/>
              <a:buChar char="–"/>
              <a:defRPr sz="1170"/>
            </a:lvl3pPr>
            <a:lvl4pPr marL="547560" indent="-126360" algn="l">
              <a:buFont typeface=".AppleSystemUIFont" charset="-120"/>
              <a:buChar char="–"/>
              <a:defRPr sz="1170"/>
            </a:lvl4pPr>
            <a:lvl5pPr marL="694980" indent="-12636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170">
                <a:solidFill>
                  <a:schemeClr val="bg2">
                    <a:lumMod val="50000"/>
                  </a:schemeClr>
                </a:solidFill>
              </a:defRPr>
            </a:lvl5pPr>
            <a:lvl6pPr marL="1337310" indent="0" algn="ctr">
              <a:buNone/>
              <a:defRPr sz="936"/>
            </a:lvl6pPr>
            <a:lvl7pPr marL="1604772" indent="0" algn="ctr">
              <a:buNone/>
              <a:defRPr sz="936"/>
            </a:lvl7pPr>
            <a:lvl8pPr marL="1872234" indent="0" algn="ctr">
              <a:buNone/>
              <a:defRPr sz="936"/>
            </a:lvl8pPr>
            <a:lvl9pPr marL="2139696" indent="0" algn="ctr">
              <a:buNone/>
              <a:defRPr sz="936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7522" y="972000"/>
            <a:ext cx="7322713" cy="216024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1287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043050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2" y="140225"/>
            <a:ext cx="2505879" cy="5778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369479" y="259528"/>
            <a:ext cx="1596482" cy="426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406935" y="269765"/>
            <a:ext cx="1538787" cy="3938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69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691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534924" rtl="0" eaLnBrk="1" latinLnBrk="0" hangingPunct="1">
        <a:lnSpc>
          <a:spcPct val="90000"/>
        </a:lnSpc>
        <a:spcBef>
          <a:spcPts val="585"/>
        </a:spcBef>
        <a:buFontTx/>
        <a:buNone/>
        <a:defRPr sz="1287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94" y="36720"/>
            <a:ext cx="1967143" cy="4536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3828797"/>
            <a:ext cx="73152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530986"/>
            <a:ext cx="7315200" cy="24625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315900" rIns="3159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34924" rtl="0" eaLnBrk="1" fontAlgn="auto" latinLnBrk="0" hangingPunct="1">
              <a:lnSpc>
                <a:spcPct val="90000"/>
              </a:lnSpc>
              <a:spcBef>
                <a:spcPts val="5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819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819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323759" y="131339"/>
            <a:ext cx="1126343" cy="309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884071" y="140224"/>
            <a:ext cx="1209636" cy="3096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40079"/>
            <a:ext cx="7315200" cy="457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4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6446520" y="3847855"/>
            <a:ext cx="868680" cy="226216"/>
          </a:xfrm>
          <a:prstGeom prst="rect">
            <a:avLst/>
          </a:prstGeom>
        </p:spPr>
        <p:txBody>
          <a:bodyPr wrap="square" lIns="315900" tIns="0" rIns="210600" rtlCol="0" anchor="t" anchorCtr="0">
            <a:spAutoFit/>
          </a:bodyPr>
          <a:lstStyle/>
          <a:p>
            <a:pPr marL="0" marR="0" lvl="0" indent="0" algn="l" defTabSz="7132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170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7132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x-none" sz="1404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053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534924" rtl="0" eaLnBrk="1" latinLnBrk="0" hangingPunct="1">
        <a:lnSpc>
          <a:spcPct val="90000"/>
        </a:lnSpc>
        <a:spcBef>
          <a:spcPct val="0"/>
        </a:spcBef>
        <a:buNone/>
        <a:defRPr sz="25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731" indent="-133731" algn="l" defTabSz="534924" rtl="0" eaLnBrk="1" latinLnBrk="0" hangingPunct="1">
        <a:lnSpc>
          <a:spcPct val="90000"/>
        </a:lnSpc>
        <a:spcBef>
          <a:spcPts val="585"/>
        </a:spcBef>
        <a:buFont typeface="Arial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1pPr>
      <a:lvl2pPr marL="40119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404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170" kern="1200">
          <a:solidFill>
            <a:schemeClr val="tx1"/>
          </a:solidFill>
          <a:latin typeface="+mn-lt"/>
          <a:ea typeface="+mn-ea"/>
          <a:cs typeface="+mn-cs"/>
        </a:defRPr>
      </a:lvl3pPr>
      <a:lvl4pPr marL="93611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203579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471041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738503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2005965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273427" indent="-133731" algn="l" defTabSz="534924" rtl="0" eaLnBrk="1" latinLnBrk="0" hangingPunct="1">
        <a:lnSpc>
          <a:spcPct val="90000"/>
        </a:lnSpc>
        <a:spcBef>
          <a:spcPts val="293"/>
        </a:spcBef>
        <a:buFont typeface="Arial"/>
        <a:buChar char="•"/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2pPr>
      <a:lvl3pPr marL="53492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3pPr>
      <a:lvl4pPr marL="80238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4pPr>
      <a:lvl5pPr marL="1069848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5pPr>
      <a:lvl6pPr marL="1337310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6pPr>
      <a:lvl7pPr marL="1604772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7pPr>
      <a:lvl8pPr marL="1872234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8pPr>
      <a:lvl9pPr marL="2139696" algn="l" defTabSz="534924" rtl="0" eaLnBrk="1" latinLnBrk="0" hangingPunct="1">
        <a:defRPr sz="1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ppc.int/en/core-activities/governance/cpm/cpm-recommendations-1/cpm-recommendations/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84A6656-9C36-4FFD-89C9-0BBE4AF0E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575" y="1016807"/>
            <a:ext cx="7057243" cy="923000"/>
          </a:xfrm>
        </p:spPr>
        <p:txBody>
          <a:bodyPr>
            <a:noAutofit/>
          </a:bodyPr>
          <a:lstStyle/>
          <a:p>
            <a:r>
              <a:rPr lang="es-ES" sz="1400" dirty="0">
                <a:solidFill>
                  <a:srgbClr val="00825F"/>
                </a:solidFill>
              </a:rPr>
              <a:t>P</a:t>
            </a:r>
            <a:r>
              <a:rPr lang="es-PE" sz="1400" dirty="0">
                <a:solidFill>
                  <a:srgbClr val="00825F"/>
                </a:solidFill>
              </a:rPr>
              <a:t>RECOMENDACIÓN CMF:</a:t>
            </a:r>
            <a:br>
              <a:rPr lang="es-PE" sz="1400" dirty="0">
                <a:solidFill>
                  <a:srgbClr val="00825F"/>
                </a:solidFill>
              </a:rPr>
            </a:br>
            <a:r>
              <a:rPr lang="es-ES" sz="1400" dirty="0">
                <a:solidFill>
                  <a:srgbClr val="00825F"/>
                </a:solidFill>
              </a:rPr>
              <a:t>REDUCCIÓN DE LA INCIDENCIA DE PLAGAS CONTAMINANTES ASOCIADAS A ARTÍCULOS REGLAMENTADOS Y BIENES NO REGLAMENTADOS A FIN DE PROTEGER LA SANIDAD VEGETAL Y FACILITAR EL COMERCIO (2019-002</a:t>
            </a:r>
            <a:r>
              <a:rPr lang="es-ES" sz="1400" dirty="0" smtClean="0">
                <a:solidFill>
                  <a:srgbClr val="00825F"/>
                </a:solidFill>
              </a:rPr>
              <a:t>)</a:t>
            </a:r>
            <a:endParaRPr lang="en-US" sz="1400" dirty="0">
              <a:solidFill>
                <a:srgbClr val="00825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8029"/>
            <a:ext cx="7315200" cy="184000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8204" y="2049214"/>
            <a:ext cx="5349240" cy="1096893"/>
          </a:xfrm>
        </p:spPr>
        <p:txBody>
          <a:bodyPr anchor="ctr">
            <a:noAutofit/>
          </a:bodyPr>
          <a:lstStyle/>
          <a:p>
            <a:pPr algn="ctr"/>
            <a:r>
              <a:rPr lang="en-US" sz="16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Primer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sz="1638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eriodo</a:t>
            </a:r>
            <a:r>
              <a:rPr lang="en-US" sz="16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consulta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CIPF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Julio hasta 30 </a:t>
            </a:r>
            <a:r>
              <a:rPr lang="en-US" sz="1638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septiembre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b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 </a:t>
            </a:r>
            <a:r>
              <a:rPr lang="en-US" sz="16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CIPF -Taller Regional de la CIPF 2021</a:t>
            </a:r>
            <a:endParaRPr lang="it-IT" sz="163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5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6143"/>
            <a:ext cx="6143172" cy="640749"/>
          </a:xfrm>
        </p:spPr>
        <p:txBody>
          <a:bodyPr anchor="ctr"/>
          <a:lstStyle/>
          <a:p>
            <a:pPr algn="ctr"/>
            <a:r>
              <a:rPr lang="en-US" b="1" dirty="0" err="1" smtClean="0"/>
              <a:t>Recomendaciones</a:t>
            </a:r>
            <a:r>
              <a:rPr lang="en-US" b="1" dirty="0" smtClean="0"/>
              <a:t> CMF</a:t>
            </a:r>
            <a:endParaRPr lang="en-US" b="1" dirty="0"/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028EAF98-AE76-4C2B-AFDC-3C5291719A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268159"/>
              </p:ext>
            </p:extLst>
          </p:nvPr>
        </p:nvGraphicFramePr>
        <p:xfrm>
          <a:off x="288864" y="1166892"/>
          <a:ext cx="6737473" cy="2357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53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171" y="580571"/>
            <a:ext cx="5446410" cy="598714"/>
          </a:xfrm>
        </p:spPr>
        <p:txBody>
          <a:bodyPr anchor="ctr"/>
          <a:lstStyle/>
          <a:p>
            <a:pPr algn="ctr"/>
            <a:r>
              <a:rPr lang="en-US" sz="2400" b="1" dirty="0" err="1"/>
              <a:t>Recomendaciones</a:t>
            </a:r>
            <a:r>
              <a:rPr lang="en-US" sz="2400" b="1" dirty="0"/>
              <a:t> </a:t>
            </a:r>
            <a:r>
              <a:rPr lang="en-US" sz="2400" b="1" dirty="0" smtClean="0"/>
              <a:t>CMF </a:t>
            </a:r>
            <a:r>
              <a:rPr lang="en-US" sz="2400" b="1" dirty="0" err="1"/>
              <a:t>adoptadas</a:t>
            </a:r>
            <a:endParaRPr lang="en-US" sz="2400" b="1" dirty="0"/>
          </a:p>
        </p:txBody>
      </p:sp>
      <p:graphicFrame>
        <p:nvGraphicFramePr>
          <p:cNvPr id="7" name="Diagram 5">
            <a:extLst>
              <a:ext uri="{FF2B5EF4-FFF2-40B4-BE49-F238E27FC236}">
                <a16:creationId xmlns:a16="http://schemas.microsoft.com/office/drawing/2014/main" id="{5CAFB6E7-495F-4D78-A76D-FA95518C2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998495"/>
              </p:ext>
            </p:extLst>
          </p:nvPr>
        </p:nvGraphicFramePr>
        <p:xfrm>
          <a:off x="0" y="1166265"/>
          <a:ext cx="7315201" cy="2354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31530" y="3507611"/>
            <a:ext cx="435799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latin typeface="+mj-lt"/>
                <a:hlinkClick r:id="rId8"/>
              </a:rPr>
              <a:t>https://www.ippc.int/en/core-activities/governance/cpm/cpm-recommendations-1/cpm-recommendations</a:t>
            </a:r>
            <a:r>
              <a:rPr lang="en-US" sz="700" dirty="0" smtClean="0">
                <a:latin typeface="+mj-lt"/>
                <a:hlinkClick r:id="rId8"/>
              </a:rPr>
              <a:t>/</a:t>
            </a:r>
            <a:r>
              <a:rPr lang="en-US" sz="700" dirty="0" smtClean="0">
                <a:latin typeface="+mj-lt"/>
              </a:rPr>
              <a:t>  </a:t>
            </a:r>
            <a:endParaRPr lang="en-US" sz="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11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60" y="698203"/>
            <a:ext cx="6032739" cy="731456"/>
          </a:xfrm>
        </p:spPr>
        <p:txBody>
          <a:bodyPr/>
          <a:lstStyle/>
          <a:p>
            <a:pPr algn="ctr"/>
            <a:r>
              <a:rPr lang="es-ES" sz="1200" b="1" dirty="0"/>
              <a:t>Reducción de la Incidencia de plagas contaminantes asociadas a artículos reglamentados y bienes no reglamentados a fin de Proteger la Sanidad Vegetal y facilitar el comercio.</a:t>
            </a:r>
            <a:r>
              <a:rPr lang="en-US" sz="1200" b="1" dirty="0" smtClean="0"/>
              <a:t> (</a:t>
            </a:r>
            <a:r>
              <a:rPr lang="en-US" sz="1200" b="1" dirty="0"/>
              <a:t>2019-002)</a:t>
            </a:r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73606661"/>
              </p:ext>
            </p:extLst>
          </p:nvPr>
        </p:nvGraphicFramePr>
        <p:xfrm>
          <a:off x="410028" y="1365939"/>
          <a:ext cx="6348805" cy="2587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5755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50" y="1022549"/>
            <a:ext cx="1787158" cy="89357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6" y="440408"/>
            <a:ext cx="7315201" cy="685800"/>
          </a:xfrm>
        </p:spPr>
        <p:txBody>
          <a:bodyPr/>
          <a:lstStyle/>
          <a:p>
            <a:pPr algn="ctr"/>
            <a:r>
              <a:rPr lang="en-US" sz="2000" b="1" dirty="0" smtClean="0"/>
              <a:t>ANTECEDENTES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1439" y="821176"/>
            <a:ext cx="5198853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es-ES" sz="1200" dirty="0">
                <a:latin typeface="+mj-lt"/>
              </a:rPr>
              <a:t>La CIPF apoya las acciones de las partes contratantes para reducir significativamente el movimiento internacional de plagas vegetales asociadas con plantas y productos vegetales</a:t>
            </a:r>
            <a:r>
              <a:rPr lang="en-US" sz="1200" dirty="0" smtClean="0">
                <a:latin typeface="+mj-lt"/>
              </a:rPr>
              <a:t>.</a:t>
            </a:r>
            <a:r>
              <a:rPr lang="es-ES" sz="1200" dirty="0" smtClean="0">
                <a:latin typeface="+mj-lt"/>
              </a:rPr>
              <a:t>Sin </a:t>
            </a:r>
            <a:r>
              <a:rPr lang="es-ES" sz="1200" dirty="0">
                <a:latin typeface="+mj-lt"/>
              </a:rPr>
              <a:t>embargo, el alcance </a:t>
            </a:r>
            <a:r>
              <a:rPr lang="es-ES" sz="1200" dirty="0" smtClean="0">
                <a:latin typeface="+mj-lt"/>
              </a:rPr>
              <a:t>de la Convención también </a:t>
            </a:r>
            <a:r>
              <a:rPr lang="es-ES" sz="1200" dirty="0">
                <a:latin typeface="+mj-lt"/>
              </a:rPr>
              <a:t>prevé </a:t>
            </a:r>
            <a:r>
              <a:rPr lang="es-ES" sz="1200" dirty="0" smtClean="0">
                <a:latin typeface="+mj-lt"/>
              </a:rPr>
              <a:t>el manejo de </a:t>
            </a:r>
            <a:r>
              <a:rPr lang="es-ES" sz="1200" dirty="0">
                <a:latin typeface="+mj-lt"/>
              </a:rPr>
              <a:t>plagas contaminantes asociadas con bienes y lugares capaces de albergar o propagar plagas contaminantes, que representan un riesgo para la sanidad vegetal mundial.</a:t>
            </a:r>
            <a:endParaRPr lang="en-US" sz="1200" dirty="0" smtClean="0">
              <a:latin typeface="+mj-lt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es-ES" sz="1200" dirty="0" smtClean="0">
                <a:latin typeface="+mj-lt"/>
              </a:rPr>
              <a:t>Las </a:t>
            </a:r>
            <a:r>
              <a:rPr lang="es-ES" sz="1200" dirty="0">
                <a:latin typeface="+mj-lt"/>
              </a:rPr>
              <a:t>partes contratantes han estado trabajando para reducir la </a:t>
            </a:r>
            <a:r>
              <a:rPr lang="es-ES" sz="1200" dirty="0" smtClean="0">
                <a:latin typeface="+mj-lt"/>
              </a:rPr>
              <a:t>dispersión </a:t>
            </a:r>
            <a:r>
              <a:rPr lang="es-ES" sz="1200" dirty="0">
                <a:latin typeface="+mj-lt"/>
              </a:rPr>
              <a:t>de plagas </a:t>
            </a:r>
            <a:r>
              <a:rPr lang="es-ES" sz="1200" dirty="0" smtClean="0">
                <a:latin typeface="+mj-lt"/>
              </a:rPr>
              <a:t>contaminantes, </a:t>
            </a:r>
            <a:r>
              <a:rPr lang="es-ES" sz="1200" dirty="0">
                <a:latin typeface="+mj-lt"/>
              </a:rPr>
              <a:t>de forma independiente o mediante negociaciones bilaterales durante varios años.</a:t>
            </a:r>
            <a:endParaRPr lang="en-US" sz="1200" dirty="0" smtClean="0">
              <a:latin typeface="+mj-lt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SzPct val="130000"/>
              <a:buFont typeface="Wingdings" panose="05000000000000000000" pitchFamily="2" charset="2"/>
              <a:buChar char="Ø"/>
            </a:pPr>
            <a:r>
              <a:rPr lang="es-ES" sz="1200" dirty="0">
                <a:latin typeface="+mj-lt"/>
              </a:rPr>
              <a:t>El Marco Estratégico 2020-2030 de la CIPF </a:t>
            </a:r>
            <a:r>
              <a:rPr lang="es-ES" sz="1200" dirty="0" smtClean="0">
                <a:latin typeface="+mj-lt"/>
              </a:rPr>
              <a:t>y </a:t>
            </a:r>
            <a:r>
              <a:rPr lang="es-ES" sz="1200" dirty="0">
                <a:latin typeface="+mj-lt"/>
              </a:rPr>
              <a:t>el plan de inversión quinquenal asociado aprobado por la CMF identifican </a:t>
            </a:r>
            <a:r>
              <a:rPr lang="es-ES" sz="1200" dirty="0" smtClean="0">
                <a:latin typeface="+mj-lt"/>
              </a:rPr>
              <a:t>el manejo </a:t>
            </a:r>
            <a:r>
              <a:rPr lang="es-ES" sz="1200" dirty="0">
                <a:latin typeface="+mj-lt"/>
              </a:rPr>
              <a:t>de plagas contaminantes directa e </a:t>
            </a:r>
            <a:r>
              <a:rPr lang="es-ES" sz="1200" dirty="0" smtClean="0">
                <a:latin typeface="+mj-lt"/>
              </a:rPr>
              <a:t>indirectamente, </a:t>
            </a:r>
            <a:r>
              <a:rPr lang="es-ES" sz="1200" dirty="0">
                <a:latin typeface="+mj-lt"/>
              </a:rPr>
              <a:t>para proteger los recursos vegetales mundiales y facilitar el comercio </a:t>
            </a:r>
            <a:r>
              <a:rPr lang="es-ES" sz="1200" dirty="0" smtClean="0">
                <a:latin typeface="+mj-lt"/>
              </a:rPr>
              <a:t>seguro</a:t>
            </a:r>
            <a:r>
              <a:rPr lang="en-AU" sz="1200" dirty="0" smtClean="0">
                <a:latin typeface="+mj-lt"/>
              </a:rPr>
              <a:t>. </a:t>
            </a:r>
            <a:endParaRPr lang="en-US" sz="1200" dirty="0"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2870" t="2522" r="27245" b="933"/>
          <a:stretch/>
        </p:blipFill>
        <p:spPr>
          <a:xfrm>
            <a:off x="158252" y="1916128"/>
            <a:ext cx="1773208" cy="148949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967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6478" y="233933"/>
            <a:ext cx="7315201" cy="685800"/>
          </a:xfrm>
        </p:spPr>
        <p:txBody>
          <a:bodyPr/>
          <a:lstStyle/>
          <a:p>
            <a:pPr algn="ctr"/>
            <a:r>
              <a:rPr lang="en-GB" sz="2000" b="1" dirty="0"/>
              <a:t>PROPÓSITO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3417792" y="3707666"/>
            <a:ext cx="479619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fld id="{381559B0-FFC8-48B0-AC74-15FC8908D5C3}" type="slidenum">
              <a:rPr lang="en-US" sz="1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fld>
            <a:r>
              <a:rPr lang="en-US" sz="1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6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5319" y="728406"/>
            <a:ext cx="6459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latin typeface="+mj-lt"/>
              </a:rPr>
              <a:t>Reducir la ocurrencia de plagas contaminantes </a:t>
            </a:r>
            <a:r>
              <a:rPr lang="es-ES" sz="1200" dirty="0" smtClean="0">
                <a:latin typeface="+mj-lt"/>
              </a:rPr>
              <a:t>específicamente </a:t>
            </a:r>
            <a:r>
              <a:rPr lang="es-ES" sz="1200" dirty="0">
                <a:latin typeface="+mj-lt"/>
              </a:rPr>
              <a:t>en artículos, </a:t>
            </a:r>
            <a:r>
              <a:rPr lang="es-ES" sz="1200" b="1" u="sng" dirty="0">
                <a:latin typeface="+mj-lt"/>
              </a:rPr>
              <a:t>bienes y lugares</a:t>
            </a:r>
            <a:r>
              <a:rPr lang="es-ES" sz="1200" dirty="0">
                <a:latin typeface="+mj-lt"/>
              </a:rPr>
              <a:t> reglamentados y no reglamentados, para proteger la sanidad vegetal, la biodiversidad, la seguridad alimentaria y facilitar el </a:t>
            </a:r>
            <a:r>
              <a:rPr lang="es-ES" sz="1200" dirty="0" smtClean="0">
                <a:latin typeface="+mj-lt"/>
              </a:rPr>
              <a:t>comercio</a:t>
            </a:r>
            <a:r>
              <a:rPr lang="en-US" sz="1200" dirty="0" smtClean="0">
                <a:latin typeface="+mj-lt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200" b="1" u="sng" dirty="0" smtClean="0">
                <a:latin typeface="+mj-lt"/>
              </a:rPr>
              <a:t>Bienes </a:t>
            </a:r>
            <a:r>
              <a:rPr lang="es-ES" sz="1200" b="1" u="sng" dirty="0">
                <a:latin typeface="+mj-lt"/>
              </a:rPr>
              <a:t>y lugares</a:t>
            </a:r>
            <a:r>
              <a:rPr lang="es-ES" sz="1200" dirty="0">
                <a:latin typeface="+mj-lt"/>
              </a:rPr>
              <a:t> se refieren a bienes comercializados, medios de transporte, contenedores, embalajes, lugares de almacenamiento, suelo y cualquier otro organismo, material o artículo que no esté asociado con plantas o productos vegetales que sean capaces de albergar o propagar plagas </a:t>
            </a:r>
            <a:r>
              <a:rPr lang="es-ES" sz="1200" dirty="0" err="1" smtClean="0">
                <a:latin typeface="+mj-lt"/>
              </a:rPr>
              <a:t>contaminantes,que</a:t>
            </a:r>
            <a:r>
              <a:rPr lang="es-ES" sz="1200" dirty="0" smtClean="0">
                <a:latin typeface="+mj-lt"/>
              </a:rPr>
              <a:t> </a:t>
            </a:r>
            <a:r>
              <a:rPr lang="es-ES" sz="1200" dirty="0">
                <a:latin typeface="+mj-lt"/>
              </a:rPr>
              <a:t>puedan </a:t>
            </a:r>
            <a:r>
              <a:rPr lang="es-ES" sz="1200" dirty="0" smtClean="0">
                <a:latin typeface="+mj-lt"/>
              </a:rPr>
              <a:t>o no estar reguladas</a:t>
            </a:r>
            <a:r>
              <a:rPr lang="en-US" sz="1200" dirty="0" smtClean="0">
                <a:latin typeface="+mj-lt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70187" y="2086479"/>
            <a:ext cx="5975098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150" dirty="0">
                <a:latin typeface="+mj-lt"/>
              </a:rPr>
              <a:t>Los riesgos fitosanitarios en plantas y productos vegetales deben </a:t>
            </a:r>
            <a:r>
              <a:rPr lang="es-ES" sz="1150" dirty="0" smtClean="0">
                <a:latin typeface="+mj-lt"/>
              </a:rPr>
              <a:t>manejarse en base al </a:t>
            </a:r>
            <a:r>
              <a:rPr lang="es-ES" sz="1150" dirty="0">
                <a:latin typeface="+mj-lt"/>
              </a:rPr>
              <a:t>análisis de riesgo de plagas (ARP) de conformidad con el artículo VII 2 (g) de </a:t>
            </a:r>
            <a:r>
              <a:rPr lang="es-ES" sz="1150" dirty="0" smtClean="0">
                <a:latin typeface="+mj-lt"/>
              </a:rPr>
              <a:t>CIPF </a:t>
            </a:r>
            <a:r>
              <a:rPr lang="es-ES" sz="1150" dirty="0">
                <a:latin typeface="+mj-lt"/>
              </a:rPr>
              <a:t>y las NIMF pertinentes. El ARP rara vez considera los riesgos de plagas asociados con los procesos de </a:t>
            </a:r>
            <a:r>
              <a:rPr lang="es-ES" sz="1150" dirty="0" smtClean="0">
                <a:latin typeface="+mj-lt"/>
              </a:rPr>
              <a:t>movimiento </a:t>
            </a:r>
            <a:r>
              <a:rPr lang="es-ES" sz="1150" dirty="0">
                <a:latin typeface="+mj-lt"/>
              </a:rPr>
              <a:t>del producto en el comercio, o vías fuera del </a:t>
            </a:r>
            <a:r>
              <a:rPr lang="es-ES" sz="1150" dirty="0" smtClean="0">
                <a:latin typeface="+mj-lt"/>
              </a:rPr>
              <a:t>intercambio comercial</a:t>
            </a:r>
            <a:r>
              <a:rPr lang="en-US" sz="1150" dirty="0" smtClean="0">
                <a:latin typeface="+mj-lt"/>
              </a:rPr>
              <a:t>. </a:t>
            </a:r>
            <a:endParaRPr lang="en-US" sz="115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3336" y="2964453"/>
            <a:ext cx="625557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+mj-lt"/>
              </a:rPr>
              <a:t>Esta recomendación proporciona una plataforma para </a:t>
            </a:r>
            <a:r>
              <a:rPr lang="es-ES" sz="1200" dirty="0" smtClean="0">
                <a:latin typeface="+mj-lt"/>
              </a:rPr>
              <a:t>manejar </a:t>
            </a:r>
            <a:r>
              <a:rPr lang="es-ES" sz="1200" dirty="0">
                <a:latin typeface="+mj-lt"/>
              </a:rPr>
              <a:t>de forma más eficaz las plagas contaminantes a fin de mejorar la seguridad alimentaria y proteger la </a:t>
            </a:r>
            <a:r>
              <a:rPr lang="es-ES" sz="1200" dirty="0" smtClean="0">
                <a:latin typeface="+mj-lt"/>
              </a:rPr>
              <a:t>biodiversidad del mundo</a:t>
            </a:r>
            <a:r>
              <a:rPr lang="en-US" sz="1200" dirty="0" smtClean="0">
                <a:latin typeface="+mj-lt"/>
              </a:rPr>
              <a:t>. </a:t>
            </a:r>
            <a:endParaRPr lang="en-US" sz="1200" dirty="0">
              <a:latin typeface="+mj-lt"/>
            </a:endParaRPr>
          </a:p>
        </p:txBody>
      </p:sp>
      <p:cxnSp>
        <p:nvCxnSpPr>
          <p:cNvPr id="13" name="Curved Connector 12"/>
          <p:cNvCxnSpPr/>
          <p:nvPr/>
        </p:nvCxnSpPr>
        <p:spPr>
          <a:xfrm>
            <a:off x="296419" y="2166487"/>
            <a:ext cx="573768" cy="501703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3">
                <a:lumMod val="50000"/>
              </a:schemeClr>
            </a:solidFill>
            <a:tailEnd type="triangle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4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Gracias!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208848" y="2311868"/>
            <a:ext cx="2897505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96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</p:spTree>
    <p:extLst>
      <p:ext uri="{BB962C8B-B14F-4D97-AF65-F5344CB8AC3E}">
        <p14:creationId xmlns:p14="http://schemas.microsoft.com/office/powerpoint/2010/main" val="29470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1425</TotalTime>
  <Words>892</Words>
  <Application>Microsoft Office PowerPoint</Application>
  <PresentationFormat>Custom</PresentationFormat>
  <Paragraphs>73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.AppleSystemUIFont</vt:lpstr>
      <vt:lpstr>Arial</vt:lpstr>
      <vt:lpstr>Arial Unicode MS</vt:lpstr>
      <vt:lpstr>Calibri</vt:lpstr>
      <vt:lpstr>Calibri Light</vt:lpstr>
      <vt:lpstr>Georgia</vt:lpstr>
      <vt:lpstr>Times</vt:lpstr>
      <vt:lpstr>Times New Roman</vt:lpstr>
      <vt:lpstr>Wingdings</vt:lpstr>
      <vt:lpstr>COVER</vt:lpstr>
      <vt:lpstr>Internal screen</vt:lpstr>
      <vt:lpstr>PRECOMENDACIÓN CMF: REDUCCIÓN DE LA INCIDENCIA DE PLAGAS CONTAMINANTES ASOCIADAS A ARTÍCULOS REGLAMENTADOS Y BIENES NO REGLAMENTADOS A FIN DE PROTEGER LA SANIDAD VEGETAL Y FACILITAR EL COMERCIO (2019-002)</vt:lpstr>
      <vt:lpstr>Recomendaciones CMF</vt:lpstr>
      <vt:lpstr>Recomendaciones CMF adoptadas</vt:lpstr>
      <vt:lpstr>Reducción de la Incidencia de plagas contaminantes asociadas a artículos reglamentados y bienes no reglamentados a fin de Proteger la Sanidad Vegetal y facilitar el comercio. (2019-002)</vt:lpstr>
      <vt:lpstr>ANTECEDENTES</vt:lpstr>
      <vt:lpstr>PROPÓSITO</vt:lpstr>
      <vt:lpstr>Gracias!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Alejandra, JimenezTabares (NSP)</cp:lastModifiedBy>
  <cp:revision>76</cp:revision>
  <dcterms:created xsi:type="dcterms:W3CDTF">2015-09-25T08:23:42Z</dcterms:created>
  <dcterms:modified xsi:type="dcterms:W3CDTF">2021-08-30T19:32:00Z</dcterms:modified>
</cp:coreProperties>
</file>