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90" r:id="rId3"/>
    <p:sldId id="273" r:id="rId4"/>
    <p:sldId id="287" r:id="rId5"/>
    <p:sldId id="285" r:id="rId6"/>
    <p:sldId id="288" r:id="rId7"/>
    <p:sldId id="274" r:id="rId8"/>
    <p:sldId id="291" r:id="rId9"/>
    <p:sldId id="284" r:id="rId10"/>
  </p:sldIdLst>
  <p:sldSz cx="118872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EE0603-7A35-4200-8945-0FC679910224}" v="21" dt="2021-06-15T12:37:51.8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1" d="100"/>
          <a:sy n="61" d="100"/>
        </p:scale>
        <p:origin x="55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ur Shamilov" userId="vIC5E5NvYRVqNsPWvYYf9t6gOuAQQfebDBIbheuAI9o=" providerId="None" clId="Web-{60EE0603-7A35-4200-8945-0FC679910224}"/>
    <pc:docChg chg="modSld">
      <pc:chgData name="Artur Shamilov" userId="vIC5E5NvYRVqNsPWvYYf9t6gOuAQQfebDBIbheuAI9o=" providerId="None" clId="Web-{60EE0603-7A35-4200-8945-0FC679910224}" dt="2021-06-15T12:37:51.811" v="20" actId="20577"/>
      <pc:docMkLst>
        <pc:docMk/>
      </pc:docMkLst>
      <pc:sldChg chg="modSp">
        <pc:chgData name="Artur Shamilov" userId="vIC5E5NvYRVqNsPWvYYf9t6gOuAQQfebDBIbheuAI9o=" providerId="None" clId="Web-{60EE0603-7A35-4200-8945-0FC679910224}" dt="2021-06-15T12:37:51.811" v="20" actId="20577"/>
        <pc:sldMkLst>
          <pc:docMk/>
          <pc:sldMk cId="47770775" sldId="287"/>
        </pc:sldMkLst>
        <pc:spChg chg="mod">
          <ac:chgData name="Artur Shamilov" userId="vIC5E5NvYRVqNsPWvYYf9t6gOuAQQfebDBIbheuAI9o=" providerId="None" clId="Web-{60EE0603-7A35-4200-8945-0FC679910224}" dt="2021-06-15T12:36:49.841" v="5" actId="1076"/>
          <ac:spMkLst>
            <pc:docMk/>
            <pc:sldMk cId="47770775" sldId="287"/>
            <ac:spMk id="2" creationId="{00000000-0000-0000-0000-000000000000}"/>
          </ac:spMkLst>
        </pc:spChg>
        <pc:spChg chg="mod">
          <ac:chgData name="Artur Shamilov" userId="vIC5E5NvYRVqNsPWvYYf9t6gOuAQQfebDBIbheuAI9o=" providerId="None" clId="Web-{60EE0603-7A35-4200-8945-0FC679910224}" dt="2021-06-15T12:37:51.811" v="20" actId="20577"/>
          <ac:spMkLst>
            <pc:docMk/>
            <pc:sldMk cId="47770775" sldId="287"/>
            <ac:spMk id="4" creationId="{4430BD2A-A37A-472C-9129-DFFD764F9B0E}"/>
          </ac:spMkLst>
        </pc:spChg>
        <pc:spChg chg="mod">
          <ac:chgData name="Artur Shamilov" userId="vIC5E5NvYRVqNsPWvYYf9t6gOuAQQfebDBIbheuAI9o=" providerId="None" clId="Web-{60EE0603-7A35-4200-8945-0FC679910224}" dt="2021-06-15T12:37:45.654" v="19" actId="20577"/>
          <ac:spMkLst>
            <pc:docMk/>
            <pc:sldMk cId="47770775" sldId="287"/>
            <ac:spMk id="6" creationId="{C7B11048-A6AC-41EE-B41B-4E1DCBBABF46}"/>
          </ac:spMkLst>
        </pc:spChg>
        <pc:spChg chg="mod">
          <ac:chgData name="Artur Shamilov" userId="vIC5E5NvYRVqNsPWvYYf9t6gOuAQQfebDBIbheuAI9o=" providerId="None" clId="Web-{60EE0603-7A35-4200-8945-0FC679910224}" dt="2021-06-15T12:37:13.435" v="11" actId="20577"/>
          <ac:spMkLst>
            <pc:docMk/>
            <pc:sldMk cId="47770775" sldId="287"/>
            <ac:spMk id="8" creationId="{DAE41477-CD21-4450-948C-30363D341E42}"/>
          </ac:spMkLst>
        </pc:spChg>
        <pc:spChg chg="mod">
          <ac:chgData name="Artur Shamilov" userId="vIC5E5NvYRVqNsPWvYYf9t6gOuAQQfebDBIbheuAI9o=" providerId="None" clId="Web-{60EE0603-7A35-4200-8945-0FC679910224}" dt="2021-06-15T12:37:08.388" v="9" actId="20577"/>
          <ac:spMkLst>
            <pc:docMk/>
            <pc:sldMk cId="47770775" sldId="287"/>
            <ac:spMk id="9" creationId="{1FEB09AF-49B2-4D94-AEEF-DECED7625543}"/>
          </ac:spMkLst>
        </pc:spChg>
        <pc:spChg chg="mod">
          <ac:chgData name="Artur Shamilov" userId="vIC5E5NvYRVqNsPWvYYf9t6gOuAQQfebDBIbheuAI9o=" providerId="None" clId="Web-{60EE0603-7A35-4200-8945-0FC679910224}" dt="2021-06-15T12:37:25.732" v="15" actId="20577"/>
          <ac:spMkLst>
            <pc:docMk/>
            <pc:sldMk cId="47770775" sldId="287"/>
            <ac:spMk id="10" creationId="{7F9382BD-0B5C-4FA4-A908-B70957F99D4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0D6B9A-30A8-47B7-B2F8-FC60301DA700}" type="doc">
      <dgm:prSet loTypeId="urn:microsoft.com/office/officeart/2005/8/layout/StepDownProcess" loCatId="process" qsTypeId="urn:microsoft.com/office/officeart/2005/8/quickstyle/3d1" qsCatId="3D" csTypeId="urn:microsoft.com/office/officeart/2005/8/colors/accent6_2" csCatId="accent6" phldr="1"/>
      <dgm:spPr/>
      <dgm:t>
        <a:bodyPr/>
        <a:lstStyle/>
        <a:p>
          <a:endParaRPr lang="en-US"/>
        </a:p>
      </dgm:t>
    </dgm:pt>
    <dgm:pt modelId="{D1BBF45E-8B93-4C1C-A5A5-6B7604CAB397}">
      <dgm:prSet phldrT="[Text]"/>
      <dgm:spPr>
        <a:xfrm>
          <a:off x="3355" y="203703"/>
          <a:ext cx="1213081" cy="849117"/>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b="1" dirty="0" smtClean="0">
              <a:solidFill>
                <a:sysClr val="windowText" lastClr="000000"/>
              </a:solidFill>
              <a:latin typeface="Arial" panose="020B0604020202020204" pitchFamily="34" charset="0"/>
              <a:ea typeface="+mn-ea"/>
              <a:cs typeface="Arial" panose="020B0604020202020204" pitchFamily="34" charset="0"/>
            </a:rPr>
            <a:t>CN </a:t>
          </a:r>
          <a:r>
            <a:rPr lang="en-US" b="1" dirty="0">
              <a:solidFill>
                <a:sysClr val="windowText" lastClr="000000"/>
              </a:solidFill>
              <a:latin typeface="Arial" panose="020B0604020202020204" pitchFamily="34" charset="0"/>
              <a:ea typeface="+mn-ea"/>
              <a:cs typeface="Arial" panose="020B0604020202020204" pitchFamily="34" charset="0"/>
            </a:rPr>
            <a:t>Nov  (2009)</a:t>
          </a:r>
        </a:p>
      </dgm:t>
    </dgm:pt>
    <dgm:pt modelId="{39057843-E497-457F-A909-A24B58595FBA}" type="parTrans" cxnId="{FE8271CE-D12B-40D0-A052-27121FE7CF23}">
      <dgm:prSet/>
      <dgm:spPr/>
      <dgm:t>
        <a:bodyPr/>
        <a:lstStyle/>
        <a:p>
          <a:endParaRPr lang="en-US"/>
        </a:p>
      </dgm:t>
    </dgm:pt>
    <dgm:pt modelId="{F5297186-67EB-4105-A0B9-F144838128F2}" type="sibTrans" cxnId="{FE8271CE-D12B-40D0-A052-27121FE7CF23}">
      <dgm:prSet/>
      <dgm:spPr/>
      <dgm:t>
        <a:bodyPr/>
        <a:lstStyle/>
        <a:p>
          <a:endParaRPr lang="en-US"/>
        </a:p>
      </dgm:t>
    </dgm:pt>
    <dgm:pt modelId="{4FF46611-3724-4D77-B9E6-A7575CE649D4}">
      <dgm:prSet phldrT="[Text]" custT="1"/>
      <dgm:spPr>
        <a:xfrm>
          <a:off x="1229311" y="305091"/>
          <a:ext cx="2928188" cy="686294"/>
        </a:xfrm>
        <a:noFill/>
        <a:ln>
          <a:noFill/>
        </a:ln>
        <a:effectLst/>
      </dgm:spPr>
      <dgm:t>
        <a:bodyPr/>
        <a:lstStyle/>
        <a:p>
          <a:r>
            <a:rPr lang="fr-FR" altLang="en-US" sz="1800" b="0" i="0" u="none" dirty="0" smtClean="0">
              <a:solidFill>
                <a:srgbClr val="002060"/>
              </a:solidFill>
              <a:latin typeface="Arial" panose="020B0604020202020204" pitchFamily="34" charset="0"/>
              <a:ea typeface="+mn-ea"/>
              <a:cs typeface="Arial" panose="020B0604020202020204" pitchFamily="34" charset="0"/>
            </a:rPr>
            <a:t>A recommandé </a:t>
          </a:r>
          <a:r>
            <a:rPr lang="fr-FR" altLang="en-US" sz="1800" b="0" i="0" u="none" dirty="0" smtClean="0">
              <a:solidFill>
                <a:srgbClr val="002060"/>
              </a:solidFill>
              <a:latin typeface="Arial" panose="020B0604020202020204" pitchFamily="34" charset="0"/>
              <a:ea typeface="+mn-ea"/>
              <a:cs typeface="Arial" panose="020B0604020202020204" pitchFamily="34" charset="0"/>
            </a:rPr>
            <a:t>d'ajouter le sujet au programme de travail</a:t>
          </a:r>
          <a:endParaRPr lang="en-US" sz="1800" b="0" i="0" dirty="0">
            <a:solidFill>
              <a:srgbClr val="002060"/>
            </a:solidFill>
            <a:latin typeface="Arial" panose="020B0604020202020204" pitchFamily="34" charset="0"/>
            <a:ea typeface="+mn-ea"/>
            <a:cs typeface="Arial" panose="020B0604020202020204" pitchFamily="34" charset="0"/>
          </a:endParaRPr>
        </a:p>
      </dgm:t>
    </dgm:pt>
    <dgm:pt modelId="{9CA9EB27-7DEC-4BE5-B5A2-264A028530BE}" type="parTrans" cxnId="{C04FFF77-9C12-49FD-B9F7-8506714BB9E8}">
      <dgm:prSet/>
      <dgm:spPr/>
      <dgm:t>
        <a:bodyPr/>
        <a:lstStyle/>
        <a:p>
          <a:endParaRPr lang="en-US"/>
        </a:p>
      </dgm:t>
    </dgm:pt>
    <dgm:pt modelId="{3B48CF87-2BA3-4A84-B1BF-DEA4C64F8CB4}" type="sibTrans" cxnId="{C04FFF77-9C12-49FD-B9F7-8506714BB9E8}">
      <dgm:prSet/>
      <dgm:spPr/>
      <dgm:t>
        <a:bodyPr/>
        <a:lstStyle/>
        <a:p>
          <a:endParaRPr lang="en-US"/>
        </a:p>
      </dgm:t>
    </dgm:pt>
    <dgm:pt modelId="{99DE2A10-0636-45CD-BEF5-91A5DD5A8E07}">
      <dgm:prSet phldrT="[Text]"/>
      <dgm:spPr>
        <a:xfrm>
          <a:off x="1043397" y="1127059"/>
          <a:ext cx="1213081" cy="849117"/>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b="1" dirty="0" smtClean="0">
              <a:solidFill>
                <a:sysClr val="windowText" lastClr="000000"/>
              </a:solidFill>
              <a:latin typeface="Arial" panose="020B0604020202020204" pitchFamily="34" charset="0"/>
              <a:ea typeface="+mn-ea"/>
              <a:cs typeface="Arial" panose="020B0604020202020204" pitchFamily="34" charset="0"/>
            </a:rPr>
            <a:t>CMP-5 </a:t>
          </a:r>
          <a:r>
            <a:rPr lang="en-US" b="1" dirty="0">
              <a:solidFill>
                <a:sysClr val="windowText" lastClr="000000"/>
              </a:solidFill>
              <a:latin typeface="Arial" panose="020B0604020202020204" pitchFamily="34" charset="0"/>
              <a:ea typeface="+mn-ea"/>
              <a:cs typeface="Arial" panose="020B0604020202020204" pitchFamily="34" charset="0"/>
            </a:rPr>
            <a:t>(2010)</a:t>
          </a:r>
        </a:p>
      </dgm:t>
    </dgm:pt>
    <dgm:pt modelId="{B43D0373-4F58-4036-82EF-830CE6514E93}" type="parTrans" cxnId="{F2EF1151-550F-4B21-B532-359899867F8E}">
      <dgm:prSet/>
      <dgm:spPr/>
      <dgm:t>
        <a:bodyPr/>
        <a:lstStyle/>
        <a:p>
          <a:endParaRPr lang="en-US"/>
        </a:p>
      </dgm:t>
    </dgm:pt>
    <dgm:pt modelId="{D069B300-1555-4DE7-B65E-C019ECF73262}" type="sibTrans" cxnId="{F2EF1151-550F-4B21-B532-359899867F8E}">
      <dgm:prSet/>
      <dgm:spPr/>
      <dgm:t>
        <a:bodyPr/>
        <a:lstStyle/>
        <a:p>
          <a:endParaRPr lang="en-US"/>
        </a:p>
      </dgm:t>
    </dgm:pt>
    <dgm:pt modelId="{59BC6DC0-7927-4B4F-87F7-240F4696A6BC}">
      <dgm:prSet phldrT="[Text]" custT="1"/>
      <dgm:spPr>
        <a:xfrm>
          <a:off x="2262085" y="1180988"/>
          <a:ext cx="3094039" cy="686294"/>
        </a:xfrm>
        <a:noFill/>
        <a:ln>
          <a:noFill/>
        </a:ln>
        <a:effectLst/>
      </dgm:spPr>
      <dgm:t>
        <a:bodyPr/>
        <a:lstStyle/>
        <a:p>
          <a:r>
            <a:rPr lang="fr-FR" altLang="en-US" sz="1800" b="0" i="0" u="none" dirty="0" smtClean="0">
              <a:solidFill>
                <a:srgbClr val="002060"/>
              </a:solidFill>
              <a:latin typeface="Arial" panose="020B0604020202020204" pitchFamily="34" charset="0"/>
              <a:ea typeface="+mn-ea"/>
              <a:cs typeface="Arial" panose="020B0604020202020204" pitchFamily="34" charset="0"/>
            </a:rPr>
            <a:t>A ajouté le thème </a:t>
          </a:r>
          <a:r>
            <a:rPr lang="fr-FR" altLang="en-US" sz="1800" b="0" i="1" u="none" dirty="0" smtClean="0">
              <a:solidFill>
                <a:srgbClr val="002060"/>
              </a:solidFill>
              <a:latin typeface="Arial" panose="020B0604020202020204" pitchFamily="34" charset="0"/>
              <a:ea typeface="+mn-ea"/>
              <a:cs typeface="Arial" panose="020B0604020202020204" pitchFamily="34" charset="0"/>
            </a:rPr>
            <a:t>Révision </a:t>
          </a:r>
          <a:r>
            <a:rPr lang="fr-FR" altLang="en-US" sz="1800" b="0" i="1" u="none" dirty="0" smtClean="0">
              <a:solidFill>
                <a:srgbClr val="002060"/>
              </a:solidFill>
              <a:latin typeface="Arial" panose="020B0604020202020204" pitchFamily="34" charset="0"/>
              <a:ea typeface="+mn-ea"/>
              <a:cs typeface="Arial" panose="020B0604020202020204" pitchFamily="34" charset="0"/>
            </a:rPr>
            <a:t>de la NIMP 4 </a:t>
          </a:r>
          <a:r>
            <a:rPr lang="fr-FR" altLang="en-US" sz="1800" b="0" i="0" u="none" dirty="0" smtClean="0">
              <a:solidFill>
                <a:srgbClr val="002060"/>
              </a:solidFill>
              <a:latin typeface="Arial" panose="020B0604020202020204" pitchFamily="34" charset="0"/>
              <a:ea typeface="+mn-ea"/>
              <a:cs typeface="Arial" panose="020B0604020202020204" pitchFamily="34" charset="0"/>
            </a:rPr>
            <a:t>au programme de travail</a:t>
          </a:r>
          <a:endParaRPr lang="en-US" sz="1800" b="0" i="0" dirty="0">
            <a:solidFill>
              <a:srgbClr val="002060"/>
            </a:solidFill>
            <a:latin typeface="Arial" panose="020B0604020202020204" pitchFamily="34" charset="0"/>
            <a:ea typeface="+mn-ea"/>
            <a:cs typeface="Arial" panose="020B0604020202020204" pitchFamily="34" charset="0"/>
          </a:endParaRPr>
        </a:p>
      </dgm:t>
    </dgm:pt>
    <dgm:pt modelId="{510A331B-D848-46A2-A57E-A501FF89E9F3}" type="parTrans" cxnId="{5F4A6AA2-0A48-44D1-B069-857C7DB498E9}">
      <dgm:prSet/>
      <dgm:spPr/>
      <dgm:t>
        <a:bodyPr/>
        <a:lstStyle/>
        <a:p>
          <a:endParaRPr lang="en-US"/>
        </a:p>
      </dgm:t>
    </dgm:pt>
    <dgm:pt modelId="{FEDD3A5E-0D98-45CE-AB93-08FED0242E4F}" type="sibTrans" cxnId="{5F4A6AA2-0A48-44D1-B069-857C7DB498E9}">
      <dgm:prSet/>
      <dgm:spPr/>
      <dgm:t>
        <a:bodyPr/>
        <a:lstStyle/>
        <a:p>
          <a:endParaRPr lang="en-US"/>
        </a:p>
      </dgm:t>
    </dgm:pt>
    <dgm:pt modelId="{DDE91DBE-B7E8-4350-AF06-3514D4BCA38E}">
      <dgm:prSet phldrT="[Text]"/>
      <dgm:spPr>
        <a:xfrm>
          <a:off x="2219402" y="1996181"/>
          <a:ext cx="1213081" cy="849117"/>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b="1" dirty="0" smtClean="0">
              <a:solidFill>
                <a:sysClr val="windowText" lastClr="000000"/>
              </a:solidFill>
              <a:latin typeface="Arial" panose="020B0604020202020204" pitchFamily="34" charset="0"/>
              <a:ea typeface="+mn-ea"/>
              <a:cs typeface="Arial" panose="020B0604020202020204" pitchFamily="34" charset="0"/>
            </a:rPr>
            <a:t>CN </a:t>
          </a:r>
          <a:r>
            <a:rPr lang="en-US" b="1" dirty="0">
              <a:solidFill>
                <a:sysClr val="windowText" lastClr="000000"/>
              </a:solidFill>
              <a:latin typeface="Arial" panose="020B0604020202020204" pitchFamily="34" charset="0"/>
              <a:ea typeface="+mn-ea"/>
              <a:cs typeface="Arial" panose="020B0604020202020204" pitchFamily="34" charset="0"/>
            </a:rPr>
            <a:t>Nov 2013</a:t>
          </a:r>
        </a:p>
      </dgm:t>
    </dgm:pt>
    <dgm:pt modelId="{F96554A9-3585-4490-A86E-1FB2E621C7DD}" type="parTrans" cxnId="{EAFDD707-DA66-49A9-B93C-CFC6182D3265}">
      <dgm:prSet/>
      <dgm:spPr/>
      <dgm:t>
        <a:bodyPr/>
        <a:lstStyle/>
        <a:p>
          <a:endParaRPr lang="en-US"/>
        </a:p>
      </dgm:t>
    </dgm:pt>
    <dgm:pt modelId="{5F31D222-E8ED-438D-91BD-71513E9F57D6}" type="sibTrans" cxnId="{EAFDD707-DA66-49A9-B93C-CFC6182D3265}">
      <dgm:prSet/>
      <dgm:spPr/>
      <dgm:t>
        <a:bodyPr/>
        <a:lstStyle/>
        <a:p>
          <a:endParaRPr lang="en-US"/>
        </a:p>
      </dgm:t>
    </dgm:pt>
    <dgm:pt modelId="{E73EAEC3-9A26-4506-96A2-8CA599B71DBA}">
      <dgm:prSet phldrT="[Text]" custT="1"/>
      <dgm:spPr>
        <a:xfrm>
          <a:off x="3425066" y="2105831"/>
          <a:ext cx="2376993" cy="686294"/>
        </a:xfrm>
        <a:noFill/>
        <a:ln>
          <a:noFill/>
        </a:ln>
        <a:effectLst/>
      </dgm:spPr>
      <dgm:t>
        <a:bodyPr/>
        <a:lstStyle/>
        <a:p>
          <a:r>
            <a:rPr lang="fr-FR" altLang="en-US" sz="1800" b="0" i="0" u="none" dirty="0" smtClean="0">
              <a:solidFill>
                <a:srgbClr val="002060"/>
              </a:solidFill>
              <a:latin typeface="Arial" panose="020B0604020202020204" pitchFamily="34" charset="0"/>
              <a:ea typeface="+mn-ea"/>
              <a:cs typeface="Arial" panose="020B0604020202020204" pitchFamily="34" charset="0"/>
            </a:rPr>
            <a:t>A approuvé la Spécification 58</a:t>
          </a:r>
          <a:endParaRPr lang="en-US" sz="1800" b="0" i="0" dirty="0">
            <a:solidFill>
              <a:srgbClr val="002060"/>
            </a:solidFill>
            <a:latin typeface="Arial" panose="020B0604020202020204" pitchFamily="34" charset="0"/>
            <a:ea typeface="+mn-ea"/>
            <a:cs typeface="Arial" panose="020B0604020202020204" pitchFamily="34" charset="0"/>
          </a:endParaRPr>
        </a:p>
      </dgm:t>
    </dgm:pt>
    <dgm:pt modelId="{88D69369-9AD3-41F7-BFE2-588202AE36AF}" type="parTrans" cxnId="{930DBBA5-5594-46C3-A248-F99B2CCDECA2}">
      <dgm:prSet/>
      <dgm:spPr/>
      <dgm:t>
        <a:bodyPr/>
        <a:lstStyle/>
        <a:p>
          <a:endParaRPr lang="en-US"/>
        </a:p>
      </dgm:t>
    </dgm:pt>
    <dgm:pt modelId="{F157984A-AEFA-40E4-BCBA-35F9350C551E}" type="sibTrans" cxnId="{930DBBA5-5594-46C3-A248-F99B2CCDECA2}">
      <dgm:prSet/>
      <dgm:spPr/>
      <dgm:t>
        <a:bodyPr/>
        <a:lstStyle/>
        <a:p>
          <a:endParaRPr lang="en-US"/>
        </a:p>
      </dgm:t>
    </dgm:pt>
    <dgm:pt modelId="{216E1CD5-AC27-4D57-A237-FF8D2B253D86}" type="pres">
      <dgm:prSet presAssocID="{A10D6B9A-30A8-47B7-B2F8-FC60301DA700}" presName="rootnode" presStyleCnt="0">
        <dgm:presLayoutVars>
          <dgm:chMax/>
          <dgm:chPref/>
          <dgm:dir/>
          <dgm:animLvl val="lvl"/>
        </dgm:presLayoutVars>
      </dgm:prSet>
      <dgm:spPr/>
      <dgm:t>
        <a:bodyPr/>
        <a:lstStyle/>
        <a:p>
          <a:endParaRPr lang="en-US"/>
        </a:p>
      </dgm:t>
    </dgm:pt>
    <dgm:pt modelId="{F7C0C4C6-46C7-460D-9E8C-EEC6C3BC2952}" type="pres">
      <dgm:prSet presAssocID="{D1BBF45E-8B93-4C1C-A5A5-6B7604CAB397}" presName="composite" presStyleCnt="0"/>
      <dgm:spPr/>
    </dgm:pt>
    <dgm:pt modelId="{D9CEC19B-D3CD-4950-B64D-4200362C52DB}" type="pres">
      <dgm:prSet presAssocID="{D1BBF45E-8B93-4C1C-A5A5-6B7604CAB397}" presName="bentUpArrow1" presStyleLbl="alignImgPlace1" presStyleIdx="0" presStyleCnt="2" custLinFactNeighborX="317" custLinFactNeighborY="-28358"/>
      <dgm:spPr>
        <a:xfrm rot="5400000">
          <a:off x="194278" y="952141"/>
          <a:ext cx="720608" cy="820387"/>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gm:spPr>
    </dgm:pt>
    <dgm:pt modelId="{8C7E6D4A-0330-40B2-B2D7-74C94D3711BA}" type="pres">
      <dgm:prSet presAssocID="{D1BBF45E-8B93-4C1C-A5A5-6B7604CAB397}" presName="ParentText" presStyleLbl="node1" presStyleIdx="0" presStyleCnt="3" custLinFactNeighborX="214" custLinFactNeighborY="-18134">
        <dgm:presLayoutVars>
          <dgm:chMax val="1"/>
          <dgm:chPref val="1"/>
          <dgm:bulletEnabled val="1"/>
        </dgm:presLayoutVars>
      </dgm:prSet>
      <dgm:spPr>
        <a:prstGeom prst="roundRect">
          <a:avLst>
            <a:gd name="adj" fmla="val 16670"/>
          </a:avLst>
        </a:prstGeom>
      </dgm:spPr>
      <dgm:t>
        <a:bodyPr/>
        <a:lstStyle/>
        <a:p>
          <a:endParaRPr lang="en-US"/>
        </a:p>
      </dgm:t>
    </dgm:pt>
    <dgm:pt modelId="{9C563B17-4A2A-4C33-BD71-C0B2C015B189}" type="pres">
      <dgm:prSet presAssocID="{D1BBF45E-8B93-4C1C-A5A5-6B7604CAB397}" presName="ChildText" presStyleLbl="revTx" presStyleIdx="0" presStyleCnt="3" custScaleX="331889" custLinFactX="17698" custLinFactNeighborX="100000" custLinFactNeighborY="-19463">
        <dgm:presLayoutVars>
          <dgm:chMax val="0"/>
          <dgm:chPref val="0"/>
          <dgm:bulletEnabled val="1"/>
        </dgm:presLayoutVars>
      </dgm:prSet>
      <dgm:spPr>
        <a:prstGeom prst="rect">
          <a:avLst/>
        </a:prstGeom>
      </dgm:spPr>
      <dgm:t>
        <a:bodyPr/>
        <a:lstStyle/>
        <a:p>
          <a:endParaRPr lang="en-US"/>
        </a:p>
      </dgm:t>
    </dgm:pt>
    <dgm:pt modelId="{E8AC8054-DAB6-430E-AC1E-6A2659288AE1}" type="pres">
      <dgm:prSet presAssocID="{F5297186-67EB-4105-A0B9-F144838128F2}" presName="sibTrans" presStyleCnt="0"/>
      <dgm:spPr/>
    </dgm:pt>
    <dgm:pt modelId="{F808ABE2-69A5-4123-86BF-ACBA499463F5}" type="pres">
      <dgm:prSet presAssocID="{99DE2A10-0636-45CD-BEF5-91A5DD5A8E07}" presName="composite" presStyleCnt="0"/>
      <dgm:spPr/>
    </dgm:pt>
    <dgm:pt modelId="{0CB120DC-AC20-4E1D-986B-FDE0F7C78975}" type="pres">
      <dgm:prSet presAssocID="{99DE2A10-0636-45CD-BEF5-91A5DD5A8E07}" presName="bentUpArrow1" presStyleLbl="alignImgPlace1" presStyleIdx="1" presStyleCnt="2" custLinFactNeighborX="-9689" custLinFactNeighborY="-18893"/>
      <dgm:spPr>
        <a:xfrm rot="5400000">
          <a:off x="1238354" y="1831815"/>
          <a:ext cx="720608" cy="820387"/>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gm:spPr>
    </dgm:pt>
    <dgm:pt modelId="{67270993-BD4D-4E2E-B990-305DB07E8B9F}" type="pres">
      <dgm:prSet presAssocID="{99DE2A10-0636-45CD-BEF5-91A5DD5A8E07}" presName="ParentText" presStyleLbl="node1" presStyleIdx="1" presStyleCnt="3" custLinFactNeighborX="-44322" custLinFactNeighborY="-18698">
        <dgm:presLayoutVars>
          <dgm:chMax val="1"/>
          <dgm:chPref val="1"/>
          <dgm:bulletEnabled val="1"/>
        </dgm:presLayoutVars>
      </dgm:prSet>
      <dgm:spPr>
        <a:prstGeom prst="roundRect">
          <a:avLst>
            <a:gd name="adj" fmla="val 16670"/>
          </a:avLst>
        </a:prstGeom>
      </dgm:spPr>
      <dgm:t>
        <a:bodyPr/>
        <a:lstStyle/>
        <a:p>
          <a:endParaRPr lang="en-US"/>
        </a:p>
      </dgm:t>
    </dgm:pt>
    <dgm:pt modelId="{23E1B4F9-62CB-4D7B-B890-CC9993F7D966}" type="pres">
      <dgm:prSet presAssocID="{99DE2A10-0636-45CD-BEF5-91A5DD5A8E07}" presName="ChildText" presStyleLbl="revTx" presStyleIdx="1" presStyleCnt="3" custScaleX="350687" custLinFactNeighborX="74504" custLinFactNeighborY="-30820">
        <dgm:presLayoutVars>
          <dgm:chMax val="0"/>
          <dgm:chPref val="0"/>
          <dgm:bulletEnabled val="1"/>
        </dgm:presLayoutVars>
      </dgm:prSet>
      <dgm:spPr>
        <a:prstGeom prst="rect">
          <a:avLst/>
        </a:prstGeom>
      </dgm:spPr>
      <dgm:t>
        <a:bodyPr/>
        <a:lstStyle/>
        <a:p>
          <a:endParaRPr lang="en-US"/>
        </a:p>
      </dgm:t>
    </dgm:pt>
    <dgm:pt modelId="{987B8620-3A99-4818-A70E-3AA9FEA21877}" type="pres">
      <dgm:prSet presAssocID="{D069B300-1555-4DE7-B65E-C019ECF73262}" presName="sibTrans" presStyleCnt="0"/>
      <dgm:spPr/>
    </dgm:pt>
    <dgm:pt modelId="{F3297631-F0D6-4B44-886E-9282683810E4}" type="pres">
      <dgm:prSet presAssocID="{DDE91DBE-B7E8-4350-AF06-3514D4BCA38E}" presName="composite" presStyleCnt="0"/>
      <dgm:spPr/>
    </dgm:pt>
    <dgm:pt modelId="{E39E613E-1E9C-4177-8F40-DE3F949FD85C}" type="pres">
      <dgm:prSet presAssocID="{DDE91DBE-B7E8-4350-AF06-3514D4BCA38E}" presName="ParentText" presStyleLbl="node1" presStyleIdx="2" presStyleCnt="3" custLinFactNeighborX="-64755" custLinFactNeighborY="-40054">
        <dgm:presLayoutVars>
          <dgm:chMax val="1"/>
          <dgm:chPref val="1"/>
          <dgm:bulletEnabled val="1"/>
        </dgm:presLayoutVars>
      </dgm:prSet>
      <dgm:spPr>
        <a:prstGeom prst="roundRect">
          <a:avLst>
            <a:gd name="adj" fmla="val 16670"/>
          </a:avLst>
        </a:prstGeom>
      </dgm:spPr>
      <dgm:t>
        <a:bodyPr/>
        <a:lstStyle/>
        <a:p>
          <a:endParaRPr lang="en-US"/>
        </a:p>
      </dgm:t>
    </dgm:pt>
    <dgm:pt modelId="{96EFFEF2-55F6-40B9-97EC-2695E5BAC030}" type="pres">
      <dgm:prSet presAssocID="{DDE91DBE-B7E8-4350-AF06-3514D4BCA38E}" presName="FinalChildText" presStyleLbl="revTx" presStyleIdx="2" presStyleCnt="3" custScaleX="266678" custLinFactNeighborX="118" custLinFactNeighborY="-54113">
        <dgm:presLayoutVars>
          <dgm:chMax val="0"/>
          <dgm:chPref val="0"/>
          <dgm:bulletEnabled val="1"/>
        </dgm:presLayoutVars>
      </dgm:prSet>
      <dgm:spPr>
        <a:prstGeom prst="rect">
          <a:avLst/>
        </a:prstGeom>
      </dgm:spPr>
      <dgm:t>
        <a:bodyPr/>
        <a:lstStyle/>
        <a:p>
          <a:endParaRPr lang="en-US"/>
        </a:p>
      </dgm:t>
    </dgm:pt>
  </dgm:ptLst>
  <dgm:cxnLst>
    <dgm:cxn modelId="{930DBBA5-5594-46C3-A248-F99B2CCDECA2}" srcId="{DDE91DBE-B7E8-4350-AF06-3514D4BCA38E}" destId="{E73EAEC3-9A26-4506-96A2-8CA599B71DBA}" srcOrd="0" destOrd="0" parTransId="{88D69369-9AD3-41F7-BFE2-588202AE36AF}" sibTransId="{F157984A-AEFA-40E4-BCBA-35F9350C551E}"/>
    <dgm:cxn modelId="{5F4A6AA2-0A48-44D1-B069-857C7DB498E9}" srcId="{99DE2A10-0636-45CD-BEF5-91A5DD5A8E07}" destId="{59BC6DC0-7927-4B4F-87F7-240F4696A6BC}" srcOrd="0" destOrd="0" parTransId="{510A331B-D848-46A2-A57E-A501FF89E9F3}" sibTransId="{FEDD3A5E-0D98-45CE-AB93-08FED0242E4F}"/>
    <dgm:cxn modelId="{811A02A1-2CA2-4857-B036-0C30B9D0B49A}" type="presOf" srcId="{59BC6DC0-7927-4B4F-87F7-240F4696A6BC}" destId="{23E1B4F9-62CB-4D7B-B890-CC9993F7D966}" srcOrd="0" destOrd="0" presId="urn:microsoft.com/office/officeart/2005/8/layout/StepDownProcess"/>
    <dgm:cxn modelId="{EAFDD707-DA66-49A9-B93C-CFC6182D3265}" srcId="{A10D6B9A-30A8-47B7-B2F8-FC60301DA700}" destId="{DDE91DBE-B7E8-4350-AF06-3514D4BCA38E}" srcOrd="2" destOrd="0" parTransId="{F96554A9-3585-4490-A86E-1FB2E621C7DD}" sibTransId="{5F31D222-E8ED-438D-91BD-71513E9F57D6}"/>
    <dgm:cxn modelId="{F2EF1151-550F-4B21-B532-359899867F8E}" srcId="{A10D6B9A-30A8-47B7-B2F8-FC60301DA700}" destId="{99DE2A10-0636-45CD-BEF5-91A5DD5A8E07}" srcOrd="1" destOrd="0" parTransId="{B43D0373-4F58-4036-82EF-830CE6514E93}" sibTransId="{D069B300-1555-4DE7-B65E-C019ECF73262}"/>
    <dgm:cxn modelId="{2AAC8E4B-331F-4180-9920-A3111DF82CB3}" type="presOf" srcId="{99DE2A10-0636-45CD-BEF5-91A5DD5A8E07}" destId="{67270993-BD4D-4E2E-B990-305DB07E8B9F}" srcOrd="0" destOrd="0" presId="urn:microsoft.com/office/officeart/2005/8/layout/StepDownProcess"/>
    <dgm:cxn modelId="{FE8271CE-D12B-40D0-A052-27121FE7CF23}" srcId="{A10D6B9A-30A8-47B7-B2F8-FC60301DA700}" destId="{D1BBF45E-8B93-4C1C-A5A5-6B7604CAB397}" srcOrd="0" destOrd="0" parTransId="{39057843-E497-457F-A909-A24B58595FBA}" sibTransId="{F5297186-67EB-4105-A0B9-F144838128F2}"/>
    <dgm:cxn modelId="{59906A6E-B127-47DE-AFCA-EF188BFB8D9A}" type="presOf" srcId="{DDE91DBE-B7E8-4350-AF06-3514D4BCA38E}" destId="{E39E613E-1E9C-4177-8F40-DE3F949FD85C}" srcOrd="0" destOrd="0" presId="urn:microsoft.com/office/officeart/2005/8/layout/StepDownProcess"/>
    <dgm:cxn modelId="{1D69209A-6D66-4207-B67F-8BFF9637CA63}" type="presOf" srcId="{E73EAEC3-9A26-4506-96A2-8CA599B71DBA}" destId="{96EFFEF2-55F6-40B9-97EC-2695E5BAC030}" srcOrd="0" destOrd="0" presId="urn:microsoft.com/office/officeart/2005/8/layout/StepDownProcess"/>
    <dgm:cxn modelId="{D4B4E957-4654-4C50-8DD3-F1B8CED58212}" type="presOf" srcId="{D1BBF45E-8B93-4C1C-A5A5-6B7604CAB397}" destId="{8C7E6D4A-0330-40B2-B2D7-74C94D3711BA}" srcOrd="0" destOrd="0" presId="urn:microsoft.com/office/officeart/2005/8/layout/StepDownProcess"/>
    <dgm:cxn modelId="{C04FFF77-9C12-49FD-B9F7-8506714BB9E8}" srcId="{D1BBF45E-8B93-4C1C-A5A5-6B7604CAB397}" destId="{4FF46611-3724-4D77-B9E6-A7575CE649D4}" srcOrd="0" destOrd="0" parTransId="{9CA9EB27-7DEC-4BE5-B5A2-264A028530BE}" sibTransId="{3B48CF87-2BA3-4A84-B1BF-DEA4C64F8CB4}"/>
    <dgm:cxn modelId="{A0B33FF8-3A2A-4D7D-BB13-35D9FB0FFB50}" type="presOf" srcId="{A10D6B9A-30A8-47B7-B2F8-FC60301DA700}" destId="{216E1CD5-AC27-4D57-A237-FF8D2B253D86}" srcOrd="0" destOrd="0" presId="urn:microsoft.com/office/officeart/2005/8/layout/StepDownProcess"/>
    <dgm:cxn modelId="{ACCBBECB-6BCC-4B62-869B-C412464F048B}" type="presOf" srcId="{4FF46611-3724-4D77-B9E6-A7575CE649D4}" destId="{9C563B17-4A2A-4C33-BD71-C0B2C015B189}" srcOrd="0" destOrd="0" presId="urn:microsoft.com/office/officeart/2005/8/layout/StepDownProcess"/>
    <dgm:cxn modelId="{548DE602-9ACD-4034-AFA0-55858FEFBC6F}" type="presParOf" srcId="{216E1CD5-AC27-4D57-A237-FF8D2B253D86}" destId="{F7C0C4C6-46C7-460D-9E8C-EEC6C3BC2952}" srcOrd="0" destOrd="0" presId="urn:microsoft.com/office/officeart/2005/8/layout/StepDownProcess"/>
    <dgm:cxn modelId="{A0D20C75-C793-45B2-80A0-443BBBB58117}" type="presParOf" srcId="{F7C0C4C6-46C7-460D-9E8C-EEC6C3BC2952}" destId="{D9CEC19B-D3CD-4950-B64D-4200362C52DB}" srcOrd="0" destOrd="0" presId="urn:microsoft.com/office/officeart/2005/8/layout/StepDownProcess"/>
    <dgm:cxn modelId="{0C0616A4-2E7F-4346-9B65-928139CCB588}" type="presParOf" srcId="{F7C0C4C6-46C7-460D-9E8C-EEC6C3BC2952}" destId="{8C7E6D4A-0330-40B2-B2D7-74C94D3711BA}" srcOrd="1" destOrd="0" presId="urn:microsoft.com/office/officeart/2005/8/layout/StepDownProcess"/>
    <dgm:cxn modelId="{EDC8E002-BDE5-4293-87F1-5E8F0B0E4055}" type="presParOf" srcId="{F7C0C4C6-46C7-460D-9E8C-EEC6C3BC2952}" destId="{9C563B17-4A2A-4C33-BD71-C0B2C015B189}" srcOrd="2" destOrd="0" presId="urn:microsoft.com/office/officeart/2005/8/layout/StepDownProcess"/>
    <dgm:cxn modelId="{489E17D2-3A68-490E-991A-AEB441538175}" type="presParOf" srcId="{216E1CD5-AC27-4D57-A237-FF8D2B253D86}" destId="{E8AC8054-DAB6-430E-AC1E-6A2659288AE1}" srcOrd="1" destOrd="0" presId="urn:microsoft.com/office/officeart/2005/8/layout/StepDownProcess"/>
    <dgm:cxn modelId="{EF3D18F2-6529-447B-8330-AEF47893C501}" type="presParOf" srcId="{216E1CD5-AC27-4D57-A237-FF8D2B253D86}" destId="{F808ABE2-69A5-4123-86BF-ACBA499463F5}" srcOrd="2" destOrd="0" presId="urn:microsoft.com/office/officeart/2005/8/layout/StepDownProcess"/>
    <dgm:cxn modelId="{D2506605-EAD7-466C-94EB-863B78DEFAD1}" type="presParOf" srcId="{F808ABE2-69A5-4123-86BF-ACBA499463F5}" destId="{0CB120DC-AC20-4E1D-986B-FDE0F7C78975}" srcOrd="0" destOrd="0" presId="urn:microsoft.com/office/officeart/2005/8/layout/StepDownProcess"/>
    <dgm:cxn modelId="{20C2193A-CCB6-43E1-BC45-E2E3ABE844B0}" type="presParOf" srcId="{F808ABE2-69A5-4123-86BF-ACBA499463F5}" destId="{67270993-BD4D-4E2E-B990-305DB07E8B9F}" srcOrd="1" destOrd="0" presId="urn:microsoft.com/office/officeart/2005/8/layout/StepDownProcess"/>
    <dgm:cxn modelId="{06C50ACA-20F0-4833-93D6-E84A3D047B15}" type="presParOf" srcId="{F808ABE2-69A5-4123-86BF-ACBA499463F5}" destId="{23E1B4F9-62CB-4D7B-B890-CC9993F7D966}" srcOrd="2" destOrd="0" presId="urn:microsoft.com/office/officeart/2005/8/layout/StepDownProcess"/>
    <dgm:cxn modelId="{B598E23C-5099-47F2-B43D-D2B4AE0C706C}" type="presParOf" srcId="{216E1CD5-AC27-4D57-A237-FF8D2B253D86}" destId="{987B8620-3A99-4818-A70E-3AA9FEA21877}" srcOrd="3" destOrd="0" presId="urn:microsoft.com/office/officeart/2005/8/layout/StepDownProcess"/>
    <dgm:cxn modelId="{D4ED58BB-5FAD-431F-8B3E-31EA9FA65480}" type="presParOf" srcId="{216E1CD5-AC27-4D57-A237-FF8D2B253D86}" destId="{F3297631-F0D6-4B44-886E-9282683810E4}" srcOrd="4" destOrd="0" presId="urn:microsoft.com/office/officeart/2005/8/layout/StepDownProcess"/>
    <dgm:cxn modelId="{B7197577-CCB1-41DF-A110-8C50DFF214B1}" type="presParOf" srcId="{F3297631-F0D6-4B44-886E-9282683810E4}" destId="{E39E613E-1E9C-4177-8F40-DE3F949FD85C}" srcOrd="0" destOrd="0" presId="urn:microsoft.com/office/officeart/2005/8/layout/StepDownProcess"/>
    <dgm:cxn modelId="{73BD72C4-E71F-466C-820B-249B7F282364}" type="presParOf" srcId="{F3297631-F0D6-4B44-886E-9282683810E4}" destId="{96EFFEF2-55F6-40B9-97EC-2695E5BAC030}" srcOrd="1"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0D6B9A-30A8-47B7-B2F8-FC60301DA700}" type="doc">
      <dgm:prSet loTypeId="urn:microsoft.com/office/officeart/2005/8/layout/StepDownProcess" loCatId="process" qsTypeId="urn:microsoft.com/office/officeart/2005/8/quickstyle/3d1" qsCatId="3D" csTypeId="urn:microsoft.com/office/officeart/2005/8/colors/accent6_2" csCatId="accent6" phldr="1"/>
      <dgm:spPr/>
      <dgm:t>
        <a:bodyPr/>
        <a:lstStyle/>
        <a:p>
          <a:endParaRPr lang="en-US"/>
        </a:p>
      </dgm:t>
    </dgm:pt>
    <dgm:pt modelId="{D1BBF45E-8B93-4C1C-A5A5-6B7604CAB397}">
      <dgm:prSet phldrT="[Text]"/>
      <dgm:spPr>
        <a:xfrm>
          <a:off x="4857" y="303640"/>
          <a:ext cx="1133967" cy="793740"/>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b="1" dirty="0" smtClean="0">
              <a:solidFill>
                <a:sysClr val="windowText" lastClr="000000"/>
              </a:solidFill>
              <a:latin typeface="Arial" panose="020B0604020202020204" pitchFamily="34" charset="0"/>
              <a:ea typeface="+mn-ea"/>
              <a:cs typeface="Arial" panose="020B0604020202020204" pitchFamily="34" charset="0"/>
            </a:rPr>
            <a:t>GT</a:t>
          </a:r>
          <a:endParaRPr lang="en-US" b="1" dirty="0">
            <a:solidFill>
              <a:sysClr val="windowText" lastClr="000000"/>
            </a:solidFill>
            <a:latin typeface="Arial" panose="020B0604020202020204" pitchFamily="34" charset="0"/>
            <a:ea typeface="+mn-ea"/>
            <a:cs typeface="Arial" panose="020B0604020202020204" pitchFamily="34" charset="0"/>
          </a:endParaRPr>
        </a:p>
        <a:p>
          <a:r>
            <a:rPr lang="en-US" b="1" dirty="0" err="1" smtClean="0">
              <a:solidFill>
                <a:sysClr val="windowText" lastClr="000000"/>
              </a:solidFill>
              <a:latin typeface="Arial" panose="020B0604020202020204" pitchFamily="34" charset="0"/>
              <a:ea typeface="+mn-ea"/>
              <a:cs typeface="Arial" panose="020B0604020202020204" pitchFamily="34" charset="0"/>
            </a:rPr>
            <a:t>Décembre</a:t>
          </a:r>
          <a:r>
            <a:rPr lang="en-US" b="1" dirty="0" smtClean="0">
              <a:solidFill>
                <a:sysClr val="windowText" lastClr="000000"/>
              </a:solidFill>
              <a:latin typeface="Arial" panose="020B0604020202020204" pitchFamily="34" charset="0"/>
              <a:ea typeface="+mn-ea"/>
              <a:cs typeface="Arial" panose="020B0604020202020204" pitchFamily="34" charset="0"/>
            </a:rPr>
            <a:t> </a:t>
          </a:r>
          <a:r>
            <a:rPr lang="en-US" b="1" dirty="0">
              <a:solidFill>
                <a:sysClr val="windowText" lastClr="000000"/>
              </a:solidFill>
              <a:latin typeface="Arial" panose="020B0604020202020204" pitchFamily="34" charset="0"/>
              <a:ea typeface="+mn-ea"/>
              <a:cs typeface="Arial" panose="020B0604020202020204" pitchFamily="34" charset="0"/>
            </a:rPr>
            <a:t>2020</a:t>
          </a:r>
        </a:p>
      </dgm:t>
    </dgm:pt>
    <dgm:pt modelId="{39057843-E497-457F-A909-A24B58595FBA}" type="parTrans" cxnId="{FE8271CE-D12B-40D0-A052-27121FE7CF23}">
      <dgm:prSet/>
      <dgm:spPr/>
      <dgm:t>
        <a:bodyPr/>
        <a:lstStyle/>
        <a:p>
          <a:endParaRPr lang="en-US"/>
        </a:p>
      </dgm:t>
    </dgm:pt>
    <dgm:pt modelId="{F5297186-67EB-4105-A0B9-F144838128F2}" type="sibTrans" cxnId="{FE8271CE-D12B-40D0-A052-27121FE7CF23}">
      <dgm:prSet/>
      <dgm:spPr/>
      <dgm:t>
        <a:bodyPr/>
        <a:lstStyle/>
        <a:p>
          <a:endParaRPr lang="en-US"/>
        </a:p>
      </dgm:t>
    </dgm:pt>
    <dgm:pt modelId="{4FF46611-3724-4D77-B9E6-A7575CE649D4}">
      <dgm:prSet phldrT="[Text]" custT="1"/>
      <dgm:spPr>
        <a:xfrm>
          <a:off x="1190149" y="416841"/>
          <a:ext cx="2323101" cy="641535"/>
        </a:xfrm>
        <a:noFill/>
        <a:ln>
          <a:noFill/>
        </a:ln>
        <a:effectLst/>
      </dgm:spPr>
      <dgm:t>
        <a:bodyPr/>
        <a:lstStyle/>
        <a:p>
          <a:r>
            <a:rPr lang="fr-FR" altLang="en-US" sz="1800" b="0" i="0" u="none" dirty="0" smtClean="0">
              <a:solidFill>
                <a:srgbClr val="002060"/>
              </a:solidFill>
              <a:latin typeface="Arial" panose="020B0604020202020204" pitchFamily="34" charset="0"/>
              <a:ea typeface="+mn-ea"/>
              <a:cs typeface="Arial" panose="020B0604020202020204" pitchFamily="34" charset="0"/>
            </a:rPr>
            <a:t>Première ébauche produite</a:t>
          </a:r>
          <a:endParaRPr lang="en-US" sz="1800" b="0" i="0" dirty="0">
            <a:solidFill>
              <a:srgbClr val="002060"/>
            </a:solidFill>
            <a:latin typeface="Arial" panose="020B0604020202020204" pitchFamily="34" charset="0"/>
            <a:ea typeface="+mn-ea"/>
            <a:cs typeface="Arial" panose="020B0604020202020204" pitchFamily="34" charset="0"/>
          </a:endParaRPr>
        </a:p>
      </dgm:t>
    </dgm:pt>
    <dgm:pt modelId="{9CA9EB27-7DEC-4BE5-B5A2-264A028530BE}" type="parTrans" cxnId="{C04FFF77-9C12-49FD-B9F7-8506714BB9E8}">
      <dgm:prSet/>
      <dgm:spPr/>
      <dgm:t>
        <a:bodyPr/>
        <a:lstStyle/>
        <a:p>
          <a:endParaRPr lang="en-US"/>
        </a:p>
      </dgm:t>
    </dgm:pt>
    <dgm:pt modelId="{3B48CF87-2BA3-4A84-B1BF-DEA4C64F8CB4}" type="sibTrans" cxnId="{C04FFF77-9C12-49FD-B9F7-8506714BB9E8}">
      <dgm:prSet/>
      <dgm:spPr/>
      <dgm:t>
        <a:bodyPr/>
        <a:lstStyle/>
        <a:p>
          <a:endParaRPr lang="en-US"/>
        </a:p>
      </dgm:t>
    </dgm:pt>
    <dgm:pt modelId="{DDE91DBE-B7E8-4350-AF06-3514D4BCA38E}">
      <dgm:prSet phldrT="[Text]"/>
      <dgm:spPr>
        <a:xfrm>
          <a:off x="1877601" y="1979218"/>
          <a:ext cx="1133967" cy="793740"/>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b="1" dirty="0" smtClean="0">
              <a:solidFill>
                <a:sysClr val="windowText" lastClr="000000"/>
              </a:solidFill>
              <a:latin typeface="Arial" panose="020B0604020202020204" pitchFamily="34" charset="0"/>
              <a:ea typeface="+mn-ea"/>
              <a:cs typeface="Arial" panose="020B0604020202020204" pitchFamily="34" charset="0"/>
            </a:rPr>
            <a:t>CN Mai </a:t>
          </a:r>
          <a:r>
            <a:rPr lang="en-US" b="1" dirty="0">
              <a:solidFill>
                <a:sysClr val="windowText" lastClr="000000"/>
              </a:solidFill>
              <a:latin typeface="Arial" panose="020B0604020202020204" pitchFamily="34" charset="0"/>
              <a:ea typeface="+mn-ea"/>
              <a:cs typeface="Arial" panose="020B0604020202020204" pitchFamily="34" charset="0"/>
            </a:rPr>
            <a:t>2021</a:t>
          </a:r>
        </a:p>
      </dgm:t>
    </dgm:pt>
    <dgm:pt modelId="{F96554A9-3585-4490-A86E-1FB2E621C7DD}" type="parTrans" cxnId="{EAFDD707-DA66-49A9-B93C-CFC6182D3265}">
      <dgm:prSet/>
      <dgm:spPr/>
      <dgm:t>
        <a:bodyPr/>
        <a:lstStyle/>
        <a:p>
          <a:endParaRPr lang="en-US"/>
        </a:p>
      </dgm:t>
    </dgm:pt>
    <dgm:pt modelId="{5F31D222-E8ED-438D-91BD-71513E9F57D6}" type="sibTrans" cxnId="{EAFDD707-DA66-49A9-B93C-CFC6182D3265}">
      <dgm:prSet/>
      <dgm:spPr/>
      <dgm:t>
        <a:bodyPr/>
        <a:lstStyle/>
        <a:p>
          <a:endParaRPr lang="en-US"/>
        </a:p>
      </dgm:t>
    </dgm:pt>
    <dgm:pt modelId="{E73EAEC3-9A26-4506-96A2-8CA599B71DBA}">
      <dgm:prSet phldrT="[Text]" custT="1"/>
      <dgm:spPr>
        <a:xfrm>
          <a:off x="2957502" y="2160241"/>
          <a:ext cx="2221972" cy="641535"/>
        </a:xfrm>
        <a:noFill/>
        <a:ln>
          <a:noFill/>
        </a:ln>
        <a:effectLst/>
      </dgm:spPr>
      <dgm:t>
        <a:bodyPr/>
        <a:lstStyle/>
        <a:p>
          <a:r>
            <a:rPr lang="fr-FR" sz="1800" b="0" i="0" dirty="0" smtClean="0">
              <a:solidFill>
                <a:srgbClr val="002060"/>
              </a:solidFill>
              <a:latin typeface="Arial" panose="020B0604020202020204" pitchFamily="34" charset="0"/>
              <a:ea typeface="+mn-ea"/>
              <a:cs typeface="Arial" panose="020B0604020202020204" pitchFamily="34" charset="0"/>
            </a:rPr>
            <a:t>La 1ère consultation est approuvée</a:t>
          </a:r>
          <a:endParaRPr lang="en-US" sz="1800" b="0" i="0" dirty="0">
            <a:solidFill>
              <a:srgbClr val="002060"/>
            </a:solidFill>
            <a:latin typeface="Arial" panose="020B0604020202020204" pitchFamily="34" charset="0"/>
            <a:ea typeface="+mn-ea"/>
            <a:cs typeface="Arial" panose="020B0604020202020204" pitchFamily="34" charset="0"/>
          </a:endParaRPr>
        </a:p>
      </dgm:t>
    </dgm:pt>
    <dgm:pt modelId="{88D69369-9AD3-41F7-BFE2-588202AE36AF}" type="parTrans" cxnId="{930DBBA5-5594-46C3-A248-F99B2CCDECA2}">
      <dgm:prSet/>
      <dgm:spPr/>
      <dgm:t>
        <a:bodyPr/>
        <a:lstStyle/>
        <a:p>
          <a:endParaRPr lang="en-US"/>
        </a:p>
      </dgm:t>
    </dgm:pt>
    <dgm:pt modelId="{F157984A-AEFA-40E4-BCBA-35F9350C551E}" type="sibTrans" cxnId="{930DBBA5-5594-46C3-A248-F99B2CCDECA2}">
      <dgm:prSet/>
      <dgm:spPr/>
      <dgm:t>
        <a:bodyPr/>
        <a:lstStyle/>
        <a:p>
          <a:endParaRPr lang="en-US"/>
        </a:p>
      </dgm:t>
    </dgm:pt>
    <dgm:pt modelId="{216E1CD5-AC27-4D57-A237-FF8D2B253D86}" type="pres">
      <dgm:prSet presAssocID="{A10D6B9A-30A8-47B7-B2F8-FC60301DA700}" presName="rootnode" presStyleCnt="0">
        <dgm:presLayoutVars>
          <dgm:chMax/>
          <dgm:chPref/>
          <dgm:dir/>
          <dgm:animLvl val="lvl"/>
        </dgm:presLayoutVars>
      </dgm:prSet>
      <dgm:spPr/>
      <dgm:t>
        <a:bodyPr/>
        <a:lstStyle/>
        <a:p>
          <a:endParaRPr lang="en-US"/>
        </a:p>
      </dgm:t>
    </dgm:pt>
    <dgm:pt modelId="{F7C0C4C6-46C7-460D-9E8C-EEC6C3BC2952}" type="pres">
      <dgm:prSet presAssocID="{D1BBF45E-8B93-4C1C-A5A5-6B7604CAB397}" presName="composite" presStyleCnt="0"/>
      <dgm:spPr/>
    </dgm:pt>
    <dgm:pt modelId="{D9CEC19B-D3CD-4950-B64D-4200362C52DB}" type="pres">
      <dgm:prSet presAssocID="{D1BBF45E-8B93-4C1C-A5A5-6B7604CAB397}" presName="bentUpArrow1" presStyleLbl="alignImgPlace1" presStyleIdx="0" presStyleCnt="1" custLinFactNeighborX="-17519" custLinFactNeighborY="1770"/>
      <dgm:spPr>
        <a:xfrm rot="5400000">
          <a:off x="183327" y="1003267"/>
          <a:ext cx="673612" cy="766884"/>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gm:spPr>
    </dgm:pt>
    <dgm:pt modelId="{8C7E6D4A-0330-40B2-B2D7-74C94D3711BA}" type="pres">
      <dgm:prSet presAssocID="{D1BBF45E-8B93-4C1C-A5A5-6B7604CAB397}" presName="ParentText" presStyleLbl="node1" presStyleIdx="0" presStyleCnt="2" custLinFactNeighborX="-222" custLinFactNeighborY="-1362">
        <dgm:presLayoutVars>
          <dgm:chMax val="1"/>
          <dgm:chPref val="1"/>
          <dgm:bulletEnabled val="1"/>
        </dgm:presLayoutVars>
      </dgm:prSet>
      <dgm:spPr>
        <a:prstGeom prst="roundRect">
          <a:avLst>
            <a:gd name="adj" fmla="val 16670"/>
          </a:avLst>
        </a:prstGeom>
      </dgm:spPr>
      <dgm:t>
        <a:bodyPr/>
        <a:lstStyle/>
        <a:p>
          <a:endParaRPr lang="en-US"/>
        </a:p>
      </dgm:t>
    </dgm:pt>
    <dgm:pt modelId="{9C563B17-4A2A-4C33-BD71-C0B2C015B189}" type="pres">
      <dgm:prSet presAssocID="{D1BBF45E-8B93-4C1C-A5A5-6B7604CAB397}" presName="ChildText" presStyleLbl="revTx" presStyleIdx="0" presStyleCnt="2" custScaleX="281677" custLinFactNeighborX="97356" custLinFactNeighborY="-16591">
        <dgm:presLayoutVars>
          <dgm:chMax val="0"/>
          <dgm:chPref val="0"/>
          <dgm:bulletEnabled val="1"/>
        </dgm:presLayoutVars>
      </dgm:prSet>
      <dgm:spPr>
        <a:prstGeom prst="rect">
          <a:avLst/>
        </a:prstGeom>
      </dgm:spPr>
      <dgm:t>
        <a:bodyPr/>
        <a:lstStyle/>
        <a:p>
          <a:endParaRPr lang="en-US"/>
        </a:p>
      </dgm:t>
    </dgm:pt>
    <dgm:pt modelId="{E8AC8054-DAB6-430E-AC1E-6A2659288AE1}" type="pres">
      <dgm:prSet presAssocID="{F5297186-67EB-4105-A0B9-F144838128F2}" presName="sibTrans" presStyleCnt="0"/>
      <dgm:spPr/>
    </dgm:pt>
    <dgm:pt modelId="{F3297631-F0D6-4B44-886E-9282683810E4}" type="pres">
      <dgm:prSet presAssocID="{DDE91DBE-B7E8-4350-AF06-3514D4BCA38E}" presName="composite" presStyleCnt="0"/>
      <dgm:spPr/>
    </dgm:pt>
    <dgm:pt modelId="{E39E613E-1E9C-4177-8F40-DE3F949FD85C}" type="pres">
      <dgm:prSet presAssocID="{DDE91DBE-B7E8-4350-AF06-3514D4BCA38E}" presName="ParentText" presStyleLbl="node1" presStyleIdx="1" presStyleCnt="2" custLinFactNeighborX="-43762" custLinFactNeighborY="18171">
        <dgm:presLayoutVars>
          <dgm:chMax val="1"/>
          <dgm:chPref val="1"/>
          <dgm:bulletEnabled val="1"/>
        </dgm:presLayoutVars>
      </dgm:prSet>
      <dgm:spPr>
        <a:prstGeom prst="roundRect">
          <a:avLst>
            <a:gd name="adj" fmla="val 16670"/>
          </a:avLst>
        </a:prstGeom>
      </dgm:spPr>
      <dgm:t>
        <a:bodyPr/>
        <a:lstStyle/>
        <a:p>
          <a:endParaRPr lang="en-US"/>
        </a:p>
      </dgm:t>
    </dgm:pt>
    <dgm:pt modelId="{96EFFEF2-55F6-40B9-97EC-2695E5BAC030}" type="pres">
      <dgm:prSet presAssocID="{DDE91DBE-B7E8-4350-AF06-3514D4BCA38E}" presName="FinalChildText" presStyleLbl="revTx" presStyleIdx="1" presStyleCnt="2" custScaleX="205378" custLinFactNeighborX="-18513" custLinFactNeighborY="27836">
        <dgm:presLayoutVars>
          <dgm:chMax val="0"/>
          <dgm:chPref val="0"/>
          <dgm:bulletEnabled val="1"/>
        </dgm:presLayoutVars>
      </dgm:prSet>
      <dgm:spPr>
        <a:prstGeom prst="rect">
          <a:avLst/>
        </a:prstGeom>
      </dgm:spPr>
      <dgm:t>
        <a:bodyPr/>
        <a:lstStyle/>
        <a:p>
          <a:endParaRPr lang="en-US"/>
        </a:p>
      </dgm:t>
    </dgm:pt>
  </dgm:ptLst>
  <dgm:cxnLst>
    <dgm:cxn modelId="{930DBBA5-5594-46C3-A248-F99B2CCDECA2}" srcId="{DDE91DBE-B7E8-4350-AF06-3514D4BCA38E}" destId="{E73EAEC3-9A26-4506-96A2-8CA599B71DBA}" srcOrd="0" destOrd="0" parTransId="{88D69369-9AD3-41F7-BFE2-588202AE36AF}" sibTransId="{F157984A-AEFA-40E4-BCBA-35F9350C551E}"/>
    <dgm:cxn modelId="{D4F0C96B-B89F-4359-A8C3-BBDC6439C013}" type="presOf" srcId="{4FF46611-3724-4D77-B9E6-A7575CE649D4}" destId="{9C563B17-4A2A-4C33-BD71-C0B2C015B189}" srcOrd="0" destOrd="0" presId="urn:microsoft.com/office/officeart/2005/8/layout/StepDownProcess"/>
    <dgm:cxn modelId="{A48C318E-9554-4492-8763-720120F34681}" type="presOf" srcId="{A10D6B9A-30A8-47B7-B2F8-FC60301DA700}" destId="{216E1CD5-AC27-4D57-A237-FF8D2B253D86}" srcOrd="0" destOrd="0" presId="urn:microsoft.com/office/officeart/2005/8/layout/StepDownProcess"/>
    <dgm:cxn modelId="{2516837F-E784-40B6-AFCD-AACECFCE7CCB}" type="presOf" srcId="{E73EAEC3-9A26-4506-96A2-8CA599B71DBA}" destId="{96EFFEF2-55F6-40B9-97EC-2695E5BAC030}" srcOrd="0" destOrd="0" presId="urn:microsoft.com/office/officeart/2005/8/layout/StepDownProcess"/>
    <dgm:cxn modelId="{6820FA46-DB1C-41A6-B92C-F63BFADB10E6}" type="presOf" srcId="{DDE91DBE-B7E8-4350-AF06-3514D4BCA38E}" destId="{E39E613E-1E9C-4177-8F40-DE3F949FD85C}" srcOrd="0" destOrd="0" presId="urn:microsoft.com/office/officeart/2005/8/layout/StepDownProcess"/>
    <dgm:cxn modelId="{EAFDD707-DA66-49A9-B93C-CFC6182D3265}" srcId="{A10D6B9A-30A8-47B7-B2F8-FC60301DA700}" destId="{DDE91DBE-B7E8-4350-AF06-3514D4BCA38E}" srcOrd="1" destOrd="0" parTransId="{F96554A9-3585-4490-A86E-1FB2E621C7DD}" sibTransId="{5F31D222-E8ED-438D-91BD-71513E9F57D6}"/>
    <dgm:cxn modelId="{C04FFF77-9C12-49FD-B9F7-8506714BB9E8}" srcId="{D1BBF45E-8B93-4C1C-A5A5-6B7604CAB397}" destId="{4FF46611-3724-4D77-B9E6-A7575CE649D4}" srcOrd="0" destOrd="0" parTransId="{9CA9EB27-7DEC-4BE5-B5A2-264A028530BE}" sibTransId="{3B48CF87-2BA3-4A84-B1BF-DEA4C64F8CB4}"/>
    <dgm:cxn modelId="{FE8271CE-D12B-40D0-A052-27121FE7CF23}" srcId="{A10D6B9A-30A8-47B7-B2F8-FC60301DA700}" destId="{D1BBF45E-8B93-4C1C-A5A5-6B7604CAB397}" srcOrd="0" destOrd="0" parTransId="{39057843-E497-457F-A909-A24B58595FBA}" sibTransId="{F5297186-67EB-4105-A0B9-F144838128F2}"/>
    <dgm:cxn modelId="{6892F35C-71DF-4FCE-917C-5D127619AD9B}" type="presOf" srcId="{D1BBF45E-8B93-4C1C-A5A5-6B7604CAB397}" destId="{8C7E6D4A-0330-40B2-B2D7-74C94D3711BA}" srcOrd="0" destOrd="0" presId="urn:microsoft.com/office/officeart/2005/8/layout/StepDownProcess"/>
    <dgm:cxn modelId="{910F841F-0684-46EF-9EC4-D926685D9196}" type="presParOf" srcId="{216E1CD5-AC27-4D57-A237-FF8D2B253D86}" destId="{F7C0C4C6-46C7-460D-9E8C-EEC6C3BC2952}" srcOrd="0" destOrd="0" presId="urn:microsoft.com/office/officeart/2005/8/layout/StepDownProcess"/>
    <dgm:cxn modelId="{1031D570-D591-4EC0-9C87-4F4D2838403D}" type="presParOf" srcId="{F7C0C4C6-46C7-460D-9E8C-EEC6C3BC2952}" destId="{D9CEC19B-D3CD-4950-B64D-4200362C52DB}" srcOrd="0" destOrd="0" presId="urn:microsoft.com/office/officeart/2005/8/layout/StepDownProcess"/>
    <dgm:cxn modelId="{C1D39D08-5300-410E-9AD9-6945FC20D046}" type="presParOf" srcId="{F7C0C4C6-46C7-460D-9E8C-EEC6C3BC2952}" destId="{8C7E6D4A-0330-40B2-B2D7-74C94D3711BA}" srcOrd="1" destOrd="0" presId="urn:microsoft.com/office/officeart/2005/8/layout/StepDownProcess"/>
    <dgm:cxn modelId="{41256A95-EC1E-4074-B3FD-9E907742A5AF}" type="presParOf" srcId="{F7C0C4C6-46C7-460D-9E8C-EEC6C3BC2952}" destId="{9C563B17-4A2A-4C33-BD71-C0B2C015B189}" srcOrd="2" destOrd="0" presId="urn:microsoft.com/office/officeart/2005/8/layout/StepDownProcess"/>
    <dgm:cxn modelId="{F9E04F7E-FEEA-4999-B5A0-B2BE81D317ED}" type="presParOf" srcId="{216E1CD5-AC27-4D57-A237-FF8D2B253D86}" destId="{E8AC8054-DAB6-430E-AC1E-6A2659288AE1}" srcOrd="1" destOrd="0" presId="urn:microsoft.com/office/officeart/2005/8/layout/StepDownProcess"/>
    <dgm:cxn modelId="{BC3E4494-2BAB-4B3F-B099-D6230DA9C280}" type="presParOf" srcId="{216E1CD5-AC27-4D57-A237-FF8D2B253D86}" destId="{F3297631-F0D6-4B44-886E-9282683810E4}" srcOrd="2" destOrd="0" presId="urn:microsoft.com/office/officeart/2005/8/layout/StepDownProcess"/>
    <dgm:cxn modelId="{17B7C606-66ED-4618-B7EF-80AC77AA7625}" type="presParOf" srcId="{F3297631-F0D6-4B44-886E-9282683810E4}" destId="{E39E613E-1E9C-4177-8F40-DE3F949FD85C}" srcOrd="0" destOrd="0" presId="urn:microsoft.com/office/officeart/2005/8/layout/StepDownProcess"/>
    <dgm:cxn modelId="{BFE7AAFE-D5E2-4B0C-A94B-4CA62FEB0F57}" type="presParOf" srcId="{F3297631-F0D6-4B44-886E-9282683810E4}" destId="{96EFFEF2-55F6-40B9-97EC-2695E5BAC030}" srcOrd="1" destOrd="0" presId="urn:microsoft.com/office/officeart/2005/8/layout/StepDownProcess"/>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3A3F3B-132A-486B-80E0-A5A2384CBA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DE4F7D-5BFB-451B-A099-C8CF7EE7A07F}">
      <dgm:prSet custT="1"/>
      <dgm:spPr/>
      <dgm:t>
        <a:bodyPr/>
        <a:lstStyle/>
        <a:p>
          <a:r>
            <a:rPr lang="fr-FR" sz="2400" dirty="0" smtClean="0">
              <a:latin typeface="Arial" panose="020B0604020202020204" pitchFamily="34" charset="0"/>
              <a:cs typeface="Arial" panose="020B0604020202020204" pitchFamily="34" charset="0"/>
            </a:rPr>
            <a:t>Les exigences pour l'établissement et le maintien d'une </a:t>
          </a:r>
          <a:r>
            <a:rPr lang="fr-FR" sz="2400" dirty="0" smtClean="0">
              <a:latin typeface="Arial" panose="020B0604020202020204" pitchFamily="34" charset="0"/>
              <a:cs typeface="Arial" panose="020B0604020202020204" pitchFamily="34" charset="0"/>
            </a:rPr>
            <a:t>ZE </a:t>
          </a:r>
          <a:r>
            <a:rPr lang="fr-FR" sz="2400" dirty="0" smtClean="0">
              <a:latin typeface="Arial" panose="020B0604020202020204" pitchFamily="34" charset="0"/>
              <a:cs typeface="Arial" panose="020B0604020202020204" pitchFamily="34" charset="0"/>
            </a:rPr>
            <a:t>en tant que mesure phytosanitaire par les ONPV comprennent</a:t>
          </a:r>
          <a:r>
            <a:rPr lang="en-GB"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dgm:t>
    </dgm:pt>
    <dgm:pt modelId="{414D9DCE-757A-4394-9CA4-3D2317EA646E}" type="parTrans" cxnId="{9649CC83-4E14-49D9-9145-D387A57AA0EA}">
      <dgm:prSet/>
      <dgm:spPr/>
      <dgm:t>
        <a:bodyPr/>
        <a:lstStyle/>
        <a:p>
          <a:endParaRPr lang="en-US"/>
        </a:p>
      </dgm:t>
    </dgm:pt>
    <dgm:pt modelId="{421F4F94-3EB5-413B-BEC6-9FE79EF7190E}" type="sibTrans" cxnId="{9649CC83-4E14-49D9-9145-D387A57AA0EA}">
      <dgm:prSet/>
      <dgm:spPr/>
      <dgm:t>
        <a:bodyPr/>
        <a:lstStyle/>
        <a:p>
          <a:endParaRPr lang="en-US"/>
        </a:p>
      </dgm:t>
    </dgm:pt>
    <dgm:pt modelId="{F58927E0-3741-4234-8BF1-039F388AE1BD}">
      <dgm:prSet custT="1"/>
      <dgm:spPr/>
      <dgm:t>
        <a:bodyPr/>
        <a:lstStyle/>
        <a:p>
          <a:pPr>
            <a:buFont typeface="Times New Roman" panose="02020603050405020304" pitchFamily="18" charset="0"/>
            <a:buChar char="-"/>
          </a:pPr>
          <a:r>
            <a:rPr lang="fr-FR" sz="2600" dirty="0" smtClean="0">
              <a:solidFill>
                <a:srgbClr val="002060"/>
              </a:solidFill>
            </a:rPr>
            <a:t>les systèmes </a:t>
          </a:r>
          <a:r>
            <a:rPr lang="fr-FR" sz="2600" dirty="0" smtClean="0">
              <a:solidFill>
                <a:srgbClr val="002060"/>
              </a:solidFill>
            </a:rPr>
            <a:t>pour établir l'absence </a:t>
          </a:r>
          <a:r>
            <a:rPr lang="fr-FR" sz="2600" dirty="0" smtClean="0">
              <a:solidFill>
                <a:srgbClr val="002060"/>
              </a:solidFill>
            </a:rPr>
            <a:t>d’organismes nuisibles;</a:t>
          </a:r>
          <a:endParaRPr lang="en-US" sz="2600" dirty="0">
            <a:solidFill>
              <a:srgbClr val="002060"/>
            </a:solidFill>
          </a:endParaRPr>
        </a:p>
      </dgm:t>
    </dgm:pt>
    <dgm:pt modelId="{ECAA26D2-828E-4F03-9796-0D7B78DA88DD}" type="parTrans" cxnId="{45252C40-7D73-46C9-B4B0-92A4A6BFEF2E}">
      <dgm:prSet/>
      <dgm:spPr/>
      <dgm:t>
        <a:bodyPr/>
        <a:lstStyle/>
        <a:p>
          <a:endParaRPr lang="en-US"/>
        </a:p>
      </dgm:t>
    </dgm:pt>
    <dgm:pt modelId="{F45D925F-29F0-4E5D-977E-699D3E124713}" type="sibTrans" cxnId="{45252C40-7D73-46C9-B4B0-92A4A6BFEF2E}">
      <dgm:prSet/>
      <dgm:spPr/>
      <dgm:t>
        <a:bodyPr/>
        <a:lstStyle/>
        <a:p>
          <a:endParaRPr lang="en-US"/>
        </a:p>
      </dgm:t>
    </dgm:pt>
    <dgm:pt modelId="{1A8C1E63-7C60-4AB2-9480-A02162C84152}">
      <dgm:prSet custT="1"/>
      <dgm:spPr/>
      <dgm:t>
        <a:bodyPr/>
        <a:lstStyle/>
        <a:p>
          <a:r>
            <a:rPr lang="fr-FR" sz="2600" dirty="0">
              <a:solidFill>
                <a:srgbClr val="002060"/>
              </a:solidFill>
            </a:rPr>
            <a:t>des systèmes pour maintenir l'absence </a:t>
          </a:r>
          <a:r>
            <a:rPr lang="fr-FR" sz="2600" dirty="0" smtClean="0">
              <a:solidFill>
                <a:srgbClr val="002060"/>
              </a:solidFill>
            </a:rPr>
            <a:t>d’organismes nuisibles;</a:t>
          </a:r>
          <a:endParaRPr lang="fr-FR" sz="2600" dirty="0">
            <a:solidFill>
              <a:srgbClr val="002060"/>
            </a:solidFill>
          </a:endParaRPr>
        </a:p>
      </dgm:t>
    </dgm:pt>
    <dgm:pt modelId="{15F72DD3-C3AB-4B56-8A48-ACEE91BEAAFD}" type="parTrans" cxnId="{3E958A74-B43C-4C32-A590-D8FC74699EDB}">
      <dgm:prSet/>
      <dgm:spPr/>
      <dgm:t>
        <a:bodyPr/>
        <a:lstStyle/>
        <a:p>
          <a:endParaRPr lang="fr-FR"/>
        </a:p>
      </dgm:t>
    </dgm:pt>
    <dgm:pt modelId="{2A184DBA-51A4-41F2-81BF-4C70FEF2A94F}" type="sibTrans" cxnId="{3E958A74-B43C-4C32-A590-D8FC74699EDB}">
      <dgm:prSet/>
      <dgm:spPr/>
      <dgm:t>
        <a:bodyPr/>
        <a:lstStyle/>
        <a:p>
          <a:endParaRPr lang="fr-FR"/>
        </a:p>
      </dgm:t>
    </dgm:pt>
    <dgm:pt modelId="{970DAC9C-7935-4F77-AB7F-8770990367F1}">
      <dgm:prSet custT="1"/>
      <dgm:spPr/>
      <dgm:t>
        <a:bodyPr/>
        <a:lstStyle/>
        <a:p>
          <a:r>
            <a:rPr lang="fr-FR" sz="2600" dirty="0">
              <a:solidFill>
                <a:srgbClr val="002060"/>
              </a:solidFill>
            </a:rPr>
            <a:t>la vérification que l'absence d'organisme nuisible a été atteinte ou maintenue ;</a:t>
          </a:r>
        </a:p>
      </dgm:t>
    </dgm:pt>
    <dgm:pt modelId="{DC4CB87B-9D42-4F06-982D-91B934848942}" type="parTrans" cxnId="{B5CF3E96-FD78-4424-BD7B-2874CFFF72E7}">
      <dgm:prSet/>
      <dgm:spPr/>
      <dgm:t>
        <a:bodyPr/>
        <a:lstStyle/>
        <a:p>
          <a:endParaRPr lang="fr-FR"/>
        </a:p>
      </dgm:t>
    </dgm:pt>
    <dgm:pt modelId="{A82992BE-4503-4B42-8493-8F1615402105}" type="sibTrans" cxnId="{B5CF3E96-FD78-4424-BD7B-2874CFFF72E7}">
      <dgm:prSet/>
      <dgm:spPr/>
      <dgm:t>
        <a:bodyPr/>
        <a:lstStyle/>
        <a:p>
          <a:endParaRPr lang="fr-FR"/>
        </a:p>
      </dgm:t>
    </dgm:pt>
    <dgm:pt modelId="{6CFAA084-7CCD-4559-9294-753E704EB545}">
      <dgm:prSet custT="1"/>
      <dgm:spPr/>
      <dgm:t>
        <a:bodyPr/>
        <a:lstStyle/>
        <a:p>
          <a:r>
            <a:rPr lang="fr-FR" sz="2600" dirty="0" smtClean="0">
              <a:solidFill>
                <a:srgbClr val="002060"/>
              </a:solidFill>
            </a:rPr>
            <a:t>les actions </a:t>
          </a:r>
          <a:r>
            <a:rPr lang="fr-FR" sz="2600" dirty="0">
              <a:solidFill>
                <a:srgbClr val="002060"/>
              </a:solidFill>
            </a:rPr>
            <a:t>correctives pour les détections </a:t>
          </a:r>
          <a:r>
            <a:rPr lang="fr-FR" sz="2600" dirty="0" smtClean="0">
              <a:solidFill>
                <a:srgbClr val="002060"/>
              </a:solidFill>
            </a:rPr>
            <a:t>de l’organisme nuisible;</a:t>
          </a:r>
          <a:endParaRPr lang="fr-FR" sz="2600" dirty="0">
            <a:solidFill>
              <a:srgbClr val="002060"/>
            </a:solidFill>
          </a:endParaRPr>
        </a:p>
      </dgm:t>
    </dgm:pt>
    <dgm:pt modelId="{77AA8F39-5506-448B-BF3A-9FF89DCD0AC4}" type="parTrans" cxnId="{84A26A4B-A75D-4012-8E15-1C44B737B502}">
      <dgm:prSet/>
      <dgm:spPr/>
      <dgm:t>
        <a:bodyPr/>
        <a:lstStyle/>
        <a:p>
          <a:endParaRPr lang="fr-FR"/>
        </a:p>
      </dgm:t>
    </dgm:pt>
    <dgm:pt modelId="{E4E28682-CFF2-4D30-8E6F-3F44550A61C1}" type="sibTrans" cxnId="{84A26A4B-A75D-4012-8E15-1C44B737B502}">
      <dgm:prSet/>
      <dgm:spPr/>
      <dgm:t>
        <a:bodyPr/>
        <a:lstStyle/>
        <a:p>
          <a:endParaRPr lang="fr-FR"/>
        </a:p>
      </dgm:t>
    </dgm:pt>
    <dgm:pt modelId="{B1AE1371-B379-4BA8-BD54-A74C099FBA72}">
      <dgm:prSet custT="1"/>
      <dgm:spPr/>
      <dgm:t>
        <a:bodyPr/>
        <a:lstStyle/>
        <a:p>
          <a:r>
            <a:rPr lang="fr-FR" sz="2600" dirty="0">
              <a:solidFill>
                <a:srgbClr val="002060"/>
              </a:solidFill>
            </a:rPr>
            <a:t>la documentation des systèmes ci-dessus et la tenue de dossiers appropriée ;</a:t>
          </a:r>
        </a:p>
      </dgm:t>
    </dgm:pt>
    <dgm:pt modelId="{B93A4FAA-CAAE-4807-8662-4AAC5D34A264}" type="parTrans" cxnId="{AF218539-39DA-4703-80FF-E4376546CB09}">
      <dgm:prSet/>
      <dgm:spPr/>
      <dgm:t>
        <a:bodyPr/>
        <a:lstStyle/>
        <a:p>
          <a:endParaRPr lang="fr-FR"/>
        </a:p>
      </dgm:t>
    </dgm:pt>
    <dgm:pt modelId="{090B2507-A802-4897-852C-4045E5B7AEDB}" type="sibTrans" cxnId="{AF218539-39DA-4703-80FF-E4376546CB09}">
      <dgm:prSet/>
      <dgm:spPr/>
      <dgm:t>
        <a:bodyPr/>
        <a:lstStyle/>
        <a:p>
          <a:endParaRPr lang="fr-FR"/>
        </a:p>
      </dgm:t>
    </dgm:pt>
    <dgm:pt modelId="{9B2FCCA1-1C39-4102-9EB4-B869BA9C11A3}">
      <dgm:prSet custT="1"/>
      <dgm:spPr/>
      <dgm:t>
        <a:bodyPr/>
        <a:lstStyle/>
        <a:p>
          <a:r>
            <a:rPr lang="fr-FR" sz="2600" dirty="0" smtClean="0">
              <a:solidFill>
                <a:srgbClr val="002060"/>
              </a:solidFill>
            </a:rPr>
            <a:t>la transparence </a:t>
          </a:r>
          <a:r>
            <a:rPr lang="fr-FR" sz="2600" dirty="0">
              <a:solidFill>
                <a:srgbClr val="002060"/>
              </a:solidFill>
            </a:rPr>
            <a:t>et </a:t>
          </a:r>
          <a:r>
            <a:rPr lang="fr-FR" sz="2600" dirty="0" smtClean="0">
              <a:solidFill>
                <a:srgbClr val="002060"/>
              </a:solidFill>
            </a:rPr>
            <a:t>la communication </a:t>
          </a:r>
          <a:r>
            <a:rPr lang="fr-FR" sz="2600" dirty="0">
              <a:solidFill>
                <a:srgbClr val="002060"/>
              </a:solidFill>
            </a:rPr>
            <a:t>avec les parties prenantes.</a:t>
          </a:r>
        </a:p>
      </dgm:t>
    </dgm:pt>
    <dgm:pt modelId="{3CA1996E-BD34-4A8A-9EA2-1A1DB8D32677}" type="parTrans" cxnId="{511E1A2E-CA04-4CB3-B45A-986127DB697B}">
      <dgm:prSet/>
      <dgm:spPr/>
      <dgm:t>
        <a:bodyPr/>
        <a:lstStyle/>
        <a:p>
          <a:endParaRPr lang="fr-FR"/>
        </a:p>
      </dgm:t>
    </dgm:pt>
    <dgm:pt modelId="{81D10955-DF13-40D4-AEA2-EC30CC728A0F}" type="sibTrans" cxnId="{511E1A2E-CA04-4CB3-B45A-986127DB697B}">
      <dgm:prSet/>
      <dgm:spPr/>
      <dgm:t>
        <a:bodyPr/>
        <a:lstStyle/>
        <a:p>
          <a:endParaRPr lang="fr-FR"/>
        </a:p>
      </dgm:t>
    </dgm:pt>
    <dgm:pt modelId="{C668E8AE-94F0-4F55-AF3F-6C7FF80F5AE2}" type="pres">
      <dgm:prSet presAssocID="{6D3A3F3B-132A-486B-80E0-A5A2384CBA79}" presName="linear" presStyleCnt="0">
        <dgm:presLayoutVars>
          <dgm:animLvl val="lvl"/>
          <dgm:resizeHandles val="exact"/>
        </dgm:presLayoutVars>
      </dgm:prSet>
      <dgm:spPr/>
      <dgm:t>
        <a:bodyPr/>
        <a:lstStyle/>
        <a:p>
          <a:endParaRPr lang="en-US"/>
        </a:p>
      </dgm:t>
    </dgm:pt>
    <dgm:pt modelId="{C10D7E15-E16A-4150-A979-821E85FFF1C4}" type="pres">
      <dgm:prSet presAssocID="{3ADE4F7D-5BFB-451B-A099-C8CF7EE7A07F}" presName="parentText" presStyleLbl="node1" presStyleIdx="0" presStyleCnt="1">
        <dgm:presLayoutVars>
          <dgm:chMax val="0"/>
          <dgm:bulletEnabled val="1"/>
        </dgm:presLayoutVars>
      </dgm:prSet>
      <dgm:spPr/>
      <dgm:t>
        <a:bodyPr/>
        <a:lstStyle/>
        <a:p>
          <a:endParaRPr lang="en-US"/>
        </a:p>
      </dgm:t>
    </dgm:pt>
    <dgm:pt modelId="{7753D073-8C96-4126-832F-0840B141FC27}" type="pres">
      <dgm:prSet presAssocID="{3ADE4F7D-5BFB-451B-A099-C8CF7EE7A07F}" presName="childText" presStyleLbl="revTx" presStyleIdx="0" presStyleCnt="1">
        <dgm:presLayoutVars>
          <dgm:bulletEnabled val="1"/>
        </dgm:presLayoutVars>
      </dgm:prSet>
      <dgm:spPr/>
      <dgm:t>
        <a:bodyPr/>
        <a:lstStyle/>
        <a:p>
          <a:endParaRPr lang="en-US"/>
        </a:p>
      </dgm:t>
    </dgm:pt>
  </dgm:ptLst>
  <dgm:cxnLst>
    <dgm:cxn modelId="{45252C40-7D73-46C9-B4B0-92A4A6BFEF2E}" srcId="{3ADE4F7D-5BFB-451B-A099-C8CF7EE7A07F}" destId="{F58927E0-3741-4234-8BF1-039F388AE1BD}" srcOrd="0" destOrd="0" parTransId="{ECAA26D2-828E-4F03-9796-0D7B78DA88DD}" sibTransId="{F45D925F-29F0-4E5D-977E-699D3E124713}"/>
    <dgm:cxn modelId="{B70FB533-C123-4B49-AA4A-44D96E6BFB08}" type="presOf" srcId="{9B2FCCA1-1C39-4102-9EB4-B869BA9C11A3}" destId="{7753D073-8C96-4126-832F-0840B141FC27}" srcOrd="0" destOrd="5" presId="urn:microsoft.com/office/officeart/2005/8/layout/vList2"/>
    <dgm:cxn modelId="{47AB56BF-08DD-43A6-B30D-0321E551DDA6}" type="presOf" srcId="{970DAC9C-7935-4F77-AB7F-8770990367F1}" destId="{7753D073-8C96-4126-832F-0840B141FC27}" srcOrd="0" destOrd="2" presId="urn:microsoft.com/office/officeart/2005/8/layout/vList2"/>
    <dgm:cxn modelId="{B5CF3E96-FD78-4424-BD7B-2874CFFF72E7}" srcId="{3ADE4F7D-5BFB-451B-A099-C8CF7EE7A07F}" destId="{970DAC9C-7935-4F77-AB7F-8770990367F1}" srcOrd="2" destOrd="0" parTransId="{DC4CB87B-9D42-4F06-982D-91B934848942}" sibTransId="{A82992BE-4503-4B42-8493-8F1615402105}"/>
    <dgm:cxn modelId="{84A26A4B-A75D-4012-8E15-1C44B737B502}" srcId="{3ADE4F7D-5BFB-451B-A099-C8CF7EE7A07F}" destId="{6CFAA084-7CCD-4559-9294-753E704EB545}" srcOrd="3" destOrd="0" parTransId="{77AA8F39-5506-448B-BF3A-9FF89DCD0AC4}" sibTransId="{E4E28682-CFF2-4D30-8E6F-3F44550A61C1}"/>
    <dgm:cxn modelId="{0B2A71F9-8DE2-476D-AEF1-2045BEE97E6C}" type="presOf" srcId="{6D3A3F3B-132A-486B-80E0-A5A2384CBA79}" destId="{C668E8AE-94F0-4F55-AF3F-6C7FF80F5AE2}" srcOrd="0" destOrd="0" presId="urn:microsoft.com/office/officeart/2005/8/layout/vList2"/>
    <dgm:cxn modelId="{9649CC83-4E14-49D9-9145-D387A57AA0EA}" srcId="{6D3A3F3B-132A-486B-80E0-A5A2384CBA79}" destId="{3ADE4F7D-5BFB-451B-A099-C8CF7EE7A07F}" srcOrd="0" destOrd="0" parTransId="{414D9DCE-757A-4394-9CA4-3D2317EA646E}" sibTransId="{421F4F94-3EB5-413B-BEC6-9FE79EF7190E}"/>
    <dgm:cxn modelId="{D6E02BED-B21C-478C-AAF5-1EA3BA711E0A}" type="presOf" srcId="{B1AE1371-B379-4BA8-BD54-A74C099FBA72}" destId="{7753D073-8C96-4126-832F-0840B141FC27}" srcOrd="0" destOrd="4" presId="urn:microsoft.com/office/officeart/2005/8/layout/vList2"/>
    <dgm:cxn modelId="{D20CBC37-CA56-4159-9D42-A398F6840B1C}" type="presOf" srcId="{3ADE4F7D-5BFB-451B-A099-C8CF7EE7A07F}" destId="{C10D7E15-E16A-4150-A979-821E85FFF1C4}" srcOrd="0" destOrd="0" presId="urn:microsoft.com/office/officeart/2005/8/layout/vList2"/>
    <dgm:cxn modelId="{511E1A2E-CA04-4CB3-B45A-986127DB697B}" srcId="{3ADE4F7D-5BFB-451B-A099-C8CF7EE7A07F}" destId="{9B2FCCA1-1C39-4102-9EB4-B869BA9C11A3}" srcOrd="5" destOrd="0" parTransId="{3CA1996E-BD34-4A8A-9EA2-1A1DB8D32677}" sibTransId="{81D10955-DF13-40D4-AEA2-EC30CC728A0F}"/>
    <dgm:cxn modelId="{3E958A74-B43C-4C32-A590-D8FC74699EDB}" srcId="{3ADE4F7D-5BFB-451B-A099-C8CF7EE7A07F}" destId="{1A8C1E63-7C60-4AB2-9480-A02162C84152}" srcOrd="1" destOrd="0" parTransId="{15F72DD3-C3AB-4B56-8A48-ACEE91BEAAFD}" sibTransId="{2A184DBA-51A4-41F2-81BF-4C70FEF2A94F}"/>
    <dgm:cxn modelId="{AF218539-39DA-4703-80FF-E4376546CB09}" srcId="{3ADE4F7D-5BFB-451B-A099-C8CF7EE7A07F}" destId="{B1AE1371-B379-4BA8-BD54-A74C099FBA72}" srcOrd="4" destOrd="0" parTransId="{B93A4FAA-CAAE-4807-8662-4AAC5D34A264}" sibTransId="{090B2507-A802-4897-852C-4045E5B7AEDB}"/>
    <dgm:cxn modelId="{8C9BF724-0856-421D-8AEE-ADCD9243335C}" type="presOf" srcId="{6CFAA084-7CCD-4559-9294-753E704EB545}" destId="{7753D073-8C96-4126-832F-0840B141FC27}" srcOrd="0" destOrd="3" presId="urn:microsoft.com/office/officeart/2005/8/layout/vList2"/>
    <dgm:cxn modelId="{9BE44CD9-506E-4FAC-B16F-E8DEC05CC459}" type="presOf" srcId="{F58927E0-3741-4234-8BF1-039F388AE1BD}" destId="{7753D073-8C96-4126-832F-0840B141FC27}" srcOrd="0" destOrd="0" presId="urn:microsoft.com/office/officeart/2005/8/layout/vList2"/>
    <dgm:cxn modelId="{4EBB51D0-1654-43E9-94F3-6D62C8D69C2C}" type="presOf" srcId="{1A8C1E63-7C60-4AB2-9480-A02162C84152}" destId="{7753D073-8C96-4126-832F-0840B141FC27}" srcOrd="0" destOrd="1" presId="urn:microsoft.com/office/officeart/2005/8/layout/vList2"/>
    <dgm:cxn modelId="{666123E1-8804-436A-974E-725A90E3C6DD}" type="presParOf" srcId="{C668E8AE-94F0-4F55-AF3F-6C7FF80F5AE2}" destId="{C10D7E15-E16A-4150-A979-821E85FFF1C4}" srcOrd="0" destOrd="0" presId="urn:microsoft.com/office/officeart/2005/8/layout/vList2"/>
    <dgm:cxn modelId="{24D7D973-4DE5-4EBE-BF21-71E02D9D3904}" type="presParOf" srcId="{C668E8AE-94F0-4F55-AF3F-6C7FF80F5AE2}" destId="{7753D073-8C96-4126-832F-0840B141FC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80AA54-D3CD-482E-BC95-015368BE74E6}" type="doc">
      <dgm:prSet loTypeId="urn:microsoft.com/office/officeart/2005/8/layout/vList6" loCatId="list" qsTypeId="urn:microsoft.com/office/officeart/2005/8/quickstyle/simple1" qsCatId="simple" csTypeId="urn:microsoft.com/office/officeart/2005/8/colors/accent6_2" csCatId="accent6" phldr="1"/>
      <dgm:spPr/>
      <dgm:t>
        <a:bodyPr/>
        <a:lstStyle/>
        <a:p>
          <a:endParaRPr lang="en-GB"/>
        </a:p>
      </dgm:t>
    </dgm:pt>
    <dgm:pt modelId="{614597F1-1025-4203-9D07-8892720C9A38}">
      <dgm:prSet phldrT="[Text]" custT="1"/>
      <dgm:spPr>
        <a:scene3d>
          <a:camera prst="orthographicFront"/>
          <a:lightRig rig="threePt" dir="t"/>
        </a:scene3d>
        <a:sp3d>
          <a:bevelT/>
        </a:sp3d>
      </dgm:spPr>
      <dgm:t>
        <a:bodyPr/>
        <a:lstStyle/>
        <a:p>
          <a:r>
            <a:rPr lang="fr-FR" sz="1600" b="1" dirty="0" smtClean="0">
              <a:latin typeface="Calibri (body)"/>
              <a:cs typeface="Arial" panose="020B0604020202020204" pitchFamily="34" charset="0"/>
            </a:rPr>
            <a:t>Exigences de surveillance</a:t>
          </a:r>
          <a:endParaRPr lang="en-GB" sz="1600" b="1" dirty="0">
            <a:latin typeface="Calibri (body)"/>
            <a:cs typeface="Arial" panose="020B0604020202020204" pitchFamily="34" charset="0"/>
          </a:endParaRPr>
        </a:p>
      </dgm:t>
    </dgm:pt>
    <dgm:pt modelId="{0C02BDCB-E4E7-43FB-86DF-715A2B14C27E}" type="parTrans" cxnId="{CC5E461C-AC79-4AFE-9439-EF9B7B3A34BE}">
      <dgm:prSet/>
      <dgm:spPr/>
      <dgm:t>
        <a:bodyPr/>
        <a:lstStyle/>
        <a:p>
          <a:endParaRPr lang="en-GB">
            <a:latin typeface="Calibri (body)"/>
            <a:cs typeface="Arial" panose="020B0604020202020204" pitchFamily="34" charset="0"/>
          </a:endParaRPr>
        </a:p>
      </dgm:t>
    </dgm:pt>
    <dgm:pt modelId="{5310BB26-1F2D-40F7-9B26-17E94BB6573C}" type="sibTrans" cxnId="{CC5E461C-AC79-4AFE-9439-EF9B7B3A34BE}">
      <dgm:prSet/>
      <dgm:spPr/>
      <dgm:t>
        <a:bodyPr/>
        <a:lstStyle/>
        <a:p>
          <a:endParaRPr lang="en-GB">
            <a:latin typeface="Calibri (body)"/>
            <a:cs typeface="Arial" panose="020B0604020202020204" pitchFamily="34" charset="0"/>
          </a:endParaRPr>
        </a:p>
      </dgm:t>
    </dgm:pt>
    <dgm:pt modelId="{ED5CF58D-C5F5-4AF1-B8F9-A18DB677A57D}">
      <dgm:prSet custT="1"/>
      <dgm:spPr/>
      <dgm:t>
        <a:bodyPr/>
        <a:lstStyle/>
        <a:p>
          <a:pPr>
            <a:buFontTx/>
            <a:buNone/>
          </a:pPr>
          <a:r>
            <a:rPr lang="fr-FR" sz="1800" dirty="0" smtClean="0"/>
            <a:t>Les exigences d'importation doivent être basées sur le niveau de risque phytosanitaire, par exemple, en tenant compte de la probabilité réelle de l'association de l'organisme nuisible avec des filières commerciales spécifiques</a:t>
          </a:r>
          <a:r>
            <a:rPr lang="en-GB" sz="1800" dirty="0" smtClean="0"/>
            <a:t>. </a:t>
          </a:r>
          <a:endParaRPr lang="en-GB" sz="1800" dirty="0">
            <a:latin typeface="Calibri (body)"/>
            <a:cs typeface="Arial" panose="020B0604020202020204" pitchFamily="34" charset="0"/>
          </a:endParaRPr>
        </a:p>
      </dgm:t>
    </dgm:pt>
    <dgm:pt modelId="{11AC82AB-057F-4587-B141-00BC3984F529}" type="parTrans" cxnId="{3D8650AC-861B-47F0-ABCE-4A7A9D8CF219}">
      <dgm:prSet/>
      <dgm:spPr/>
      <dgm:t>
        <a:bodyPr/>
        <a:lstStyle/>
        <a:p>
          <a:endParaRPr lang="en-GB">
            <a:latin typeface="Calibri (body)"/>
            <a:cs typeface="Arial" panose="020B0604020202020204" pitchFamily="34" charset="0"/>
          </a:endParaRPr>
        </a:p>
      </dgm:t>
    </dgm:pt>
    <dgm:pt modelId="{9EA1FAB4-6197-45FF-BB0C-CDF32587CF5F}" type="sibTrans" cxnId="{3D8650AC-861B-47F0-ABCE-4A7A9D8CF219}">
      <dgm:prSet/>
      <dgm:spPr/>
      <dgm:t>
        <a:bodyPr/>
        <a:lstStyle/>
        <a:p>
          <a:endParaRPr lang="en-GB">
            <a:latin typeface="Calibri (body)"/>
            <a:cs typeface="Arial" panose="020B0604020202020204" pitchFamily="34" charset="0"/>
          </a:endParaRPr>
        </a:p>
      </dgm:t>
    </dgm:pt>
    <dgm:pt modelId="{A9A8DD9B-290C-45A6-929E-4AE6F49FE812}">
      <dgm:prSet phldrT="[Text]" custT="1"/>
      <dgm:spPr>
        <a:scene3d>
          <a:camera prst="orthographicFront"/>
          <a:lightRig rig="threePt" dir="t"/>
        </a:scene3d>
        <a:sp3d>
          <a:bevelT/>
        </a:sp3d>
      </dgm:spPr>
      <dgm:t>
        <a:bodyPr/>
        <a:lstStyle/>
        <a:p>
          <a:r>
            <a:rPr lang="fr-FR" sz="1600" b="1" dirty="0" smtClean="0">
              <a:latin typeface="Calibri (body)"/>
              <a:cs typeface="Arial" panose="020B0604020202020204" pitchFamily="34" charset="0"/>
            </a:rPr>
            <a:t>Basé sur le risque</a:t>
          </a:r>
          <a:endParaRPr lang="en-GB" sz="1600" b="1" dirty="0">
            <a:latin typeface="Calibri (body)"/>
            <a:cs typeface="Arial" panose="020B0604020202020204" pitchFamily="34" charset="0"/>
          </a:endParaRPr>
        </a:p>
      </dgm:t>
    </dgm:pt>
    <dgm:pt modelId="{D4C2417B-6035-47F8-8548-B444AA66CD7D}" type="sibTrans" cxnId="{F99A32C8-0F9C-4354-9C71-1B59697B3B6C}">
      <dgm:prSet/>
      <dgm:spPr>
        <a:scene3d>
          <a:camera prst="orthographicFront"/>
          <a:lightRig rig="threePt" dir="t"/>
        </a:scene3d>
        <a:sp3d>
          <a:bevelT/>
        </a:sp3d>
      </dgm:spPr>
      <dgm:t>
        <a:bodyPr/>
        <a:lstStyle/>
        <a:p>
          <a:endParaRPr lang="en-GB">
            <a:latin typeface="Calibri (body)"/>
            <a:cs typeface="Arial" panose="020B0604020202020204" pitchFamily="34" charset="0"/>
          </a:endParaRPr>
        </a:p>
      </dgm:t>
    </dgm:pt>
    <dgm:pt modelId="{C649C4C6-2DE3-44BE-9FF3-ED8BF69F8169}" type="parTrans" cxnId="{F99A32C8-0F9C-4354-9C71-1B59697B3B6C}">
      <dgm:prSet/>
      <dgm:spPr/>
      <dgm:t>
        <a:bodyPr/>
        <a:lstStyle/>
        <a:p>
          <a:endParaRPr lang="en-GB">
            <a:latin typeface="Calibri (body)"/>
            <a:cs typeface="Arial" panose="020B0604020202020204" pitchFamily="34" charset="0"/>
          </a:endParaRPr>
        </a:p>
      </dgm:t>
    </dgm:pt>
    <dgm:pt modelId="{AF9E2D16-39A3-4082-92C7-360487B4221D}">
      <dgm:prSet custT="1"/>
      <dgm:spPr/>
      <dgm:t>
        <a:bodyPr/>
        <a:lstStyle/>
        <a:p>
          <a:pPr>
            <a:buFontTx/>
            <a:buNone/>
          </a:pPr>
          <a:r>
            <a:rPr lang="fr-FR" sz="1800" dirty="0" smtClean="0"/>
            <a:t>L'établissement d'une </a:t>
          </a:r>
          <a:r>
            <a:rPr lang="fr-FR" sz="1800" dirty="0" smtClean="0"/>
            <a:t>ZE n'est </a:t>
          </a:r>
          <a:r>
            <a:rPr lang="fr-FR" sz="1800" dirty="0" smtClean="0"/>
            <a:t>pas requis si la surveillance démontre que l'organisme nuisible est déjà absent d'une zone</a:t>
          </a:r>
          <a:r>
            <a:rPr lang="en-GB" sz="1800" dirty="0" smtClean="0"/>
            <a:t>.</a:t>
          </a:r>
          <a:endParaRPr lang="en-GB" sz="1800" dirty="0">
            <a:latin typeface="Calibri (body)"/>
          </a:endParaRPr>
        </a:p>
      </dgm:t>
    </dgm:pt>
    <dgm:pt modelId="{A8F27D2E-A5F5-4A56-AD17-AA9F3A9CB411}" type="parTrans" cxnId="{D7562D21-B6E8-4448-8934-BD9AA6F2E84E}">
      <dgm:prSet/>
      <dgm:spPr/>
      <dgm:t>
        <a:bodyPr/>
        <a:lstStyle/>
        <a:p>
          <a:endParaRPr lang="en-GB">
            <a:latin typeface="Calibri (body)"/>
          </a:endParaRPr>
        </a:p>
      </dgm:t>
    </dgm:pt>
    <dgm:pt modelId="{398B3797-1A3A-433F-AA14-8308C4E7CC4D}" type="sibTrans" cxnId="{D7562D21-B6E8-4448-8934-BD9AA6F2E84E}">
      <dgm:prSet/>
      <dgm:spPr/>
      <dgm:t>
        <a:bodyPr/>
        <a:lstStyle/>
        <a:p>
          <a:endParaRPr lang="en-GB">
            <a:latin typeface="Calibri (body)"/>
          </a:endParaRPr>
        </a:p>
      </dgm:t>
    </dgm:pt>
    <dgm:pt modelId="{E08B27A2-99C7-4C99-85AD-5C4C5B5DD0AC}">
      <dgm:prSet custT="1"/>
      <dgm:spPr/>
      <dgm:t>
        <a:bodyPr/>
        <a:lstStyle/>
        <a:p>
          <a:pPr>
            <a:buFontTx/>
            <a:buNone/>
          </a:pPr>
          <a:r>
            <a:rPr lang="fr-FR" sz="1800" dirty="0" smtClean="0"/>
            <a:t>L'étendue de la zone tampon est basée sur la capacité de l'organisme nuisible à se disperser dans une zone particulière ; la surveillance de la population </a:t>
          </a:r>
          <a:r>
            <a:rPr lang="fr-FR" sz="1800" dirty="0" smtClean="0"/>
            <a:t>d’organismes nuisibles dans </a:t>
          </a:r>
          <a:r>
            <a:rPr lang="fr-FR" sz="1800" dirty="0" smtClean="0"/>
            <a:t>les zones tampons est requise</a:t>
          </a:r>
          <a:r>
            <a:rPr lang="en-GB" sz="1800" dirty="0" smtClean="0"/>
            <a:t>.</a:t>
          </a:r>
          <a:endParaRPr lang="en-GB" sz="1800" dirty="0">
            <a:latin typeface="Calibri (body)"/>
          </a:endParaRPr>
        </a:p>
      </dgm:t>
    </dgm:pt>
    <dgm:pt modelId="{31EB8A58-620B-401B-9237-1AB3F47BCDD7}" type="parTrans" cxnId="{262641EA-3B34-4D67-8D93-94D98F6E7D43}">
      <dgm:prSet/>
      <dgm:spPr/>
      <dgm:t>
        <a:bodyPr/>
        <a:lstStyle/>
        <a:p>
          <a:endParaRPr lang="en-GB">
            <a:latin typeface="Calibri (body)"/>
          </a:endParaRPr>
        </a:p>
      </dgm:t>
    </dgm:pt>
    <dgm:pt modelId="{8D69847D-F497-4A80-A74D-3B137E838760}" type="sibTrans" cxnId="{262641EA-3B34-4D67-8D93-94D98F6E7D43}">
      <dgm:prSet/>
      <dgm:spPr/>
      <dgm:t>
        <a:bodyPr/>
        <a:lstStyle/>
        <a:p>
          <a:endParaRPr lang="en-GB">
            <a:latin typeface="Calibri (body)"/>
          </a:endParaRPr>
        </a:p>
      </dgm:t>
    </dgm:pt>
    <dgm:pt modelId="{EE595363-8379-40B3-AC1E-BCB483455E05}">
      <dgm:prSet phldrT="[Text]" custT="1"/>
      <dgm:spPr>
        <a:scene3d>
          <a:camera prst="orthographicFront"/>
          <a:lightRig rig="threePt" dir="t"/>
        </a:scene3d>
        <a:sp3d>
          <a:bevelT/>
        </a:sp3d>
      </dgm:spPr>
      <dgm:t>
        <a:bodyPr/>
        <a:lstStyle/>
        <a:p>
          <a:r>
            <a:rPr lang="fr-FR" sz="1600" b="1" dirty="0" smtClean="0">
              <a:latin typeface="Calibri (body)"/>
              <a:cs typeface="Arial" panose="020B0604020202020204" pitchFamily="34" charset="0"/>
            </a:rPr>
            <a:t>Problèmes environnementaux</a:t>
          </a:r>
          <a:endParaRPr lang="en-GB" sz="1600" b="1" dirty="0">
            <a:latin typeface="Calibri (body)"/>
            <a:cs typeface="Arial" panose="020B0604020202020204" pitchFamily="34" charset="0"/>
          </a:endParaRPr>
        </a:p>
      </dgm:t>
    </dgm:pt>
    <dgm:pt modelId="{869ECDA7-BE3D-4609-A0E0-6F4238D71C9A}" type="parTrans" cxnId="{D72AB312-50DA-435C-A338-110AF8067BD7}">
      <dgm:prSet/>
      <dgm:spPr/>
      <dgm:t>
        <a:bodyPr/>
        <a:lstStyle/>
        <a:p>
          <a:endParaRPr lang="en-GB">
            <a:latin typeface="Calibri (body)"/>
          </a:endParaRPr>
        </a:p>
      </dgm:t>
    </dgm:pt>
    <dgm:pt modelId="{88DA9A2D-2B29-45DE-9A18-1E96685635AE}" type="sibTrans" cxnId="{D72AB312-50DA-435C-A338-110AF8067BD7}">
      <dgm:prSet/>
      <dgm:spPr/>
      <dgm:t>
        <a:bodyPr/>
        <a:lstStyle/>
        <a:p>
          <a:endParaRPr lang="en-GB">
            <a:latin typeface="Calibri (body)"/>
          </a:endParaRPr>
        </a:p>
      </dgm:t>
    </dgm:pt>
    <dgm:pt modelId="{B5CEB913-AA49-48D9-AA74-7897EE15F7A7}">
      <dgm:prSet custT="1"/>
      <dgm:spPr/>
      <dgm:t>
        <a:bodyPr/>
        <a:lstStyle/>
        <a:p>
          <a:pPr>
            <a:buFontTx/>
            <a:buNone/>
          </a:pPr>
          <a:r>
            <a:rPr lang="fr-FR" sz="1800" dirty="0" smtClean="0">
              <a:latin typeface="+mn-lt"/>
              <a:cs typeface="Times New Roman" panose="02020603050405020304" pitchFamily="18" charset="0"/>
            </a:rPr>
            <a:t>Le projet révisé devrait offrir suffisamment de flexibilité pour prendre en compte les technologies émergentes, les nouvelles preuves scientifiques ou les changements environnementaux (c'est-à-dire le changement climatique) qui peuvent affecter les voies et le statut d'une </a:t>
          </a:r>
          <a:r>
            <a:rPr lang="fr-FR" sz="1800" dirty="0" smtClean="0">
              <a:latin typeface="+mn-lt"/>
              <a:cs typeface="Times New Roman" panose="02020603050405020304" pitchFamily="18" charset="0"/>
            </a:rPr>
            <a:t>ZE</a:t>
          </a:r>
          <a:r>
            <a:rPr lang="en-GB" sz="1800" dirty="0" smtClean="0">
              <a:latin typeface="+mn-lt"/>
              <a:cs typeface="Times New Roman" panose="02020603050405020304" pitchFamily="18" charset="0"/>
            </a:rPr>
            <a:t>.</a:t>
          </a:r>
          <a:endParaRPr lang="en-GB" sz="1800" dirty="0">
            <a:latin typeface="+mn-lt"/>
          </a:endParaRPr>
        </a:p>
      </dgm:t>
    </dgm:pt>
    <dgm:pt modelId="{E5D87451-CA93-42D1-AAE6-2AB0FA9ECCF5}" type="parTrans" cxnId="{40E5E07E-DCFB-42EF-A0AB-47524EB931D4}">
      <dgm:prSet/>
      <dgm:spPr/>
      <dgm:t>
        <a:bodyPr/>
        <a:lstStyle/>
        <a:p>
          <a:endParaRPr lang="en-GB">
            <a:latin typeface="Calibri (body)"/>
          </a:endParaRPr>
        </a:p>
      </dgm:t>
    </dgm:pt>
    <dgm:pt modelId="{C7D8EAC2-325B-4A4A-8063-E98F80AD032E}" type="sibTrans" cxnId="{40E5E07E-DCFB-42EF-A0AB-47524EB931D4}">
      <dgm:prSet/>
      <dgm:spPr/>
      <dgm:t>
        <a:bodyPr/>
        <a:lstStyle/>
        <a:p>
          <a:endParaRPr lang="en-GB">
            <a:latin typeface="Calibri (body)"/>
          </a:endParaRPr>
        </a:p>
      </dgm:t>
    </dgm:pt>
    <dgm:pt modelId="{3C26F3EB-0041-468F-A6BC-C05F1DD09ED6}">
      <dgm:prSet phldrT="[Text]" custT="1"/>
      <dgm:spPr>
        <a:scene3d>
          <a:camera prst="orthographicFront"/>
          <a:lightRig rig="threePt" dir="t"/>
        </a:scene3d>
        <a:sp3d>
          <a:bevelT/>
        </a:sp3d>
      </dgm:spPr>
      <dgm:t>
        <a:bodyPr/>
        <a:lstStyle/>
        <a:p>
          <a:r>
            <a:rPr lang="fr-FR" sz="1600" b="1" dirty="0" smtClean="0">
              <a:latin typeface="Calibri (body)"/>
              <a:cs typeface="Arial" panose="020B0604020202020204" pitchFamily="34" charset="0"/>
            </a:rPr>
            <a:t>Zones tampons</a:t>
          </a:r>
          <a:endParaRPr lang="en-GB" sz="1600" b="1" dirty="0">
            <a:latin typeface="Calibri (body)"/>
            <a:cs typeface="Arial" panose="020B0604020202020204" pitchFamily="34" charset="0"/>
          </a:endParaRPr>
        </a:p>
      </dgm:t>
    </dgm:pt>
    <dgm:pt modelId="{B2ACA291-58AB-4D06-8B2D-00EE925D211D}" type="sibTrans" cxnId="{07B4236B-F86A-4D89-97E2-BC54299774F9}">
      <dgm:prSet/>
      <dgm:spPr/>
      <dgm:t>
        <a:bodyPr/>
        <a:lstStyle/>
        <a:p>
          <a:endParaRPr lang="en-GB">
            <a:latin typeface="Calibri (body)"/>
            <a:cs typeface="Arial" panose="020B0604020202020204" pitchFamily="34" charset="0"/>
          </a:endParaRPr>
        </a:p>
      </dgm:t>
    </dgm:pt>
    <dgm:pt modelId="{D9C73EC1-DE57-4F03-99C0-9D32F6900631}" type="parTrans" cxnId="{07B4236B-F86A-4D89-97E2-BC54299774F9}">
      <dgm:prSet/>
      <dgm:spPr/>
      <dgm:t>
        <a:bodyPr/>
        <a:lstStyle/>
        <a:p>
          <a:endParaRPr lang="en-GB">
            <a:latin typeface="Calibri (body)"/>
            <a:cs typeface="Arial" panose="020B0604020202020204" pitchFamily="34" charset="0"/>
          </a:endParaRPr>
        </a:p>
      </dgm:t>
    </dgm:pt>
    <dgm:pt modelId="{D7D17D31-A6F6-416A-A3CE-F422B1185F53}" type="pres">
      <dgm:prSet presAssocID="{AC80AA54-D3CD-482E-BC95-015368BE74E6}" presName="Name0" presStyleCnt="0">
        <dgm:presLayoutVars>
          <dgm:dir/>
          <dgm:animLvl val="lvl"/>
          <dgm:resizeHandles/>
        </dgm:presLayoutVars>
      </dgm:prSet>
      <dgm:spPr/>
      <dgm:t>
        <a:bodyPr/>
        <a:lstStyle/>
        <a:p>
          <a:endParaRPr lang="en-US"/>
        </a:p>
      </dgm:t>
    </dgm:pt>
    <dgm:pt modelId="{59F69233-B9AE-4A52-AAAC-C01FD18B5F80}" type="pres">
      <dgm:prSet presAssocID="{A9A8DD9B-290C-45A6-929E-4AE6F49FE812}" presName="linNode" presStyleCnt="0"/>
      <dgm:spPr/>
    </dgm:pt>
    <dgm:pt modelId="{B5BF208C-3F85-4FC4-B568-DDE26DCB244B}" type="pres">
      <dgm:prSet presAssocID="{A9A8DD9B-290C-45A6-929E-4AE6F49FE812}" presName="parentShp" presStyleLbl="node1" presStyleIdx="0" presStyleCnt="4" custScaleX="48231">
        <dgm:presLayoutVars>
          <dgm:bulletEnabled val="1"/>
        </dgm:presLayoutVars>
      </dgm:prSet>
      <dgm:spPr/>
      <dgm:t>
        <a:bodyPr/>
        <a:lstStyle/>
        <a:p>
          <a:endParaRPr lang="en-US"/>
        </a:p>
      </dgm:t>
    </dgm:pt>
    <dgm:pt modelId="{19221EA6-3BE9-445F-A10D-CC0932BBB370}" type="pres">
      <dgm:prSet presAssocID="{A9A8DD9B-290C-45A6-929E-4AE6F49FE812}" presName="childShp" presStyleLbl="bgAccFollowNode1" presStyleIdx="0" presStyleCnt="4" custScaleX="132765" custScaleY="115988">
        <dgm:presLayoutVars>
          <dgm:bulletEnabled val="1"/>
        </dgm:presLayoutVars>
      </dgm:prSet>
      <dgm:spPr/>
      <dgm:t>
        <a:bodyPr/>
        <a:lstStyle/>
        <a:p>
          <a:endParaRPr lang="en-US"/>
        </a:p>
      </dgm:t>
    </dgm:pt>
    <dgm:pt modelId="{A5A627CE-4729-4E9C-8972-941EE38D38F4}" type="pres">
      <dgm:prSet presAssocID="{D4C2417B-6035-47F8-8548-B444AA66CD7D}" presName="spacing" presStyleCnt="0"/>
      <dgm:spPr/>
    </dgm:pt>
    <dgm:pt modelId="{46EAA9C7-A567-4240-AE89-B9112D80F72A}" type="pres">
      <dgm:prSet presAssocID="{614597F1-1025-4203-9D07-8892720C9A38}" presName="linNode" presStyleCnt="0"/>
      <dgm:spPr/>
    </dgm:pt>
    <dgm:pt modelId="{AB2C5008-96F6-439A-9ED1-FAC2DF16F55B}" type="pres">
      <dgm:prSet presAssocID="{614597F1-1025-4203-9D07-8892720C9A38}" presName="parentShp" presStyleLbl="node1" presStyleIdx="1" presStyleCnt="4" custScaleX="48231" custLinFactNeighborX="620" custLinFactNeighborY="330">
        <dgm:presLayoutVars>
          <dgm:bulletEnabled val="1"/>
        </dgm:presLayoutVars>
      </dgm:prSet>
      <dgm:spPr/>
      <dgm:t>
        <a:bodyPr/>
        <a:lstStyle/>
        <a:p>
          <a:endParaRPr lang="en-US"/>
        </a:p>
      </dgm:t>
    </dgm:pt>
    <dgm:pt modelId="{9D93F404-27DE-47E6-817D-D13785573C21}" type="pres">
      <dgm:prSet presAssocID="{614597F1-1025-4203-9D07-8892720C9A38}" presName="childShp" presStyleLbl="bgAccFollowNode1" presStyleIdx="1" presStyleCnt="4" custScaleX="132765" custScaleY="86629">
        <dgm:presLayoutVars>
          <dgm:bulletEnabled val="1"/>
        </dgm:presLayoutVars>
      </dgm:prSet>
      <dgm:spPr/>
      <dgm:t>
        <a:bodyPr/>
        <a:lstStyle/>
        <a:p>
          <a:endParaRPr lang="en-US"/>
        </a:p>
      </dgm:t>
    </dgm:pt>
    <dgm:pt modelId="{2FF0EB7C-8E27-4505-A9EE-D99C9246E8AA}" type="pres">
      <dgm:prSet presAssocID="{5310BB26-1F2D-40F7-9B26-17E94BB6573C}" presName="spacing" presStyleCnt="0"/>
      <dgm:spPr/>
    </dgm:pt>
    <dgm:pt modelId="{57F1F18E-1AC9-4C2E-BB91-5FE1A8789DE7}" type="pres">
      <dgm:prSet presAssocID="{3C26F3EB-0041-468F-A6BC-C05F1DD09ED6}" presName="linNode" presStyleCnt="0"/>
      <dgm:spPr/>
    </dgm:pt>
    <dgm:pt modelId="{4FC79F10-F0BF-4A08-B83F-E217967701F8}" type="pres">
      <dgm:prSet presAssocID="{3C26F3EB-0041-468F-A6BC-C05F1DD09ED6}" presName="parentShp" presStyleLbl="node1" presStyleIdx="2" presStyleCnt="4" custScaleX="48231">
        <dgm:presLayoutVars>
          <dgm:bulletEnabled val="1"/>
        </dgm:presLayoutVars>
      </dgm:prSet>
      <dgm:spPr/>
      <dgm:t>
        <a:bodyPr/>
        <a:lstStyle/>
        <a:p>
          <a:endParaRPr lang="en-US"/>
        </a:p>
      </dgm:t>
    </dgm:pt>
    <dgm:pt modelId="{D0108611-36FA-42CD-82FD-4A939489ECBC}" type="pres">
      <dgm:prSet presAssocID="{3C26F3EB-0041-468F-A6BC-C05F1DD09ED6}" presName="childShp" presStyleLbl="bgAccFollowNode1" presStyleIdx="2" presStyleCnt="4" custScaleX="132765" custScaleY="125928">
        <dgm:presLayoutVars>
          <dgm:bulletEnabled val="1"/>
        </dgm:presLayoutVars>
      </dgm:prSet>
      <dgm:spPr/>
      <dgm:t>
        <a:bodyPr/>
        <a:lstStyle/>
        <a:p>
          <a:endParaRPr lang="en-US"/>
        </a:p>
      </dgm:t>
    </dgm:pt>
    <dgm:pt modelId="{2FB0A017-0652-402D-ADA8-3DF2571340F1}" type="pres">
      <dgm:prSet presAssocID="{B2ACA291-58AB-4D06-8B2D-00EE925D211D}" presName="spacing" presStyleCnt="0"/>
      <dgm:spPr/>
    </dgm:pt>
    <dgm:pt modelId="{E35768F8-808C-4273-9D62-A7D98A3272D3}" type="pres">
      <dgm:prSet presAssocID="{EE595363-8379-40B3-AC1E-BCB483455E05}" presName="linNode" presStyleCnt="0"/>
      <dgm:spPr/>
    </dgm:pt>
    <dgm:pt modelId="{CCDAAA12-C4CA-4AB1-A03C-EB56FE997335}" type="pres">
      <dgm:prSet presAssocID="{EE595363-8379-40B3-AC1E-BCB483455E05}" presName="parentShp" presStyleLbl="node1" presStyleIdx="3" presStyleCnt="4" custScaleX="51852">
        <dgm:presLayoutVars>
          <dgm:bulletEnabled val="1"/>
        </dgm:presLayoutVars>
      </dgm:prSet>
      <dgm:spPr/>
      <dgm:t>
        <a:bodyPr/>
        <a:lstStyle/>
        <a:p>
          <a:endParaRPr lang="en-US"/>
        </a:p>
      </dgm:t>
    </dgm:pt>
    <dgm:pt modelId="{4EA0D8C4-914E-455D-834F-79E116DB7152}" type="pres">
      <dgm:prSet presAssocID="{EE595363-8379-40B3-AC1E-BCB483455E05}" presName="childShp" presStyleLbl="bgAccFollowNode1" presStyleIdx="3" presStyleCnt="4" custScaleX="132765" custScaleY="153287" custLinFactNeighborX="-930">
        <dgm:presLayoutVars>
          <dgm:bulletEnabled val="1"/>
        </dgm:presLayoutVars>
      </dgm:prSet>
      <dgm:spPr/>
      <dgm:t>
        <a:bodyPr/>
        <a:lstStyle/>
        <a:p>
          <a:endParaRPr lang="en-US"/>
        </a:p>
      </dgm:t>
    </dgm:pt>
  </dgm:ptLst>
  <dgm:cxnLst>
    <dgm:cxn modelId="{D72AB312-50DA-435C-A338-110AF8067BD7}" srcId="{AC80AA54-D3CD-482E-BC95-015368BE74E6}" destId="{EE595363-8379-40B3-AC1E-BCB483455E05}" srcOrd="3" destOrd="0" parTransId="{869ECDA7-BE3D-4609-A0E0-6F4238D71C9A}" sibTransId="{88DA9A2D-2B29-45DE-9A18-1E96685635AE}"/>
    <dgm:cxn modelId="{B52A827C-5AE7-41D9-92CF-D884E69CA5B0}" type="presOf" srcId="{3C26F3EB-0041-468F-A6BC-C05F1DD09ED6}" destId="{4FC79F10-F0BF-4A08-B83F-E217967701F8}" srcOrd="0" destOrd="0" presId="urn:microsoft.com/office/officeart/2005/8/layout/vList6"/>
    <dgm:cxn modelId="{09BF6FB4-F447-4DA4-A23F-2D44D44E8B20}" type="presOf" srcId="{ED5CF58D-C5F5-4AF1-B8F9-A18DB677A57D}" destId="{19221EA6-3BE9-445F-A10D-CC0932BBB370}" srcOrd="0" destOrd="0" presId="urn:microsoft.com/office/officeart/2005/8/layout/vList6"/>
    <dgm:cxn modelId="{CC5E461C-AC79-4AFE-9439-EF9B7B3A34BE}" srcId="{AC80AA54-D3CD-482E-BC95-015368BE74E6}" destId="{614597F1-1025-4203-9D07-8892720C9A38}" srcOrd="1" destOrd="0" parTransId="{0C02BDCB-E4E7-43FB-86DF-715A2B14C27E}" sibTransId="{5310BB26-1F2D-40F7-9B26-17E94BB6573C}"/>
    <dgm:cxn modelId="{07B4236B-F86A-4D89-97E2-BC54299774F9}" srcId="{AC80AA54-D3CD-482E-BC95-015368BE74E6}" destId="{3C26F3EB-0041-468F-A6BC-C05F1DD09ED6}" srcOrd="2" destOrd="0" parTransId="{D9C73EC1-DE57-4F03-99C0-9D32F6900631}" sibTransId="{B2ACA291-58AB-4D06-8B2D-00EE925D211D}"/>
    <dgm:cxn modelId="{F99A32C8-0F9C-4354-9C71-1B59697B3B6C}" srcId="{AC80AA54-D3CD-482E-BC95-015368BE74E6}" destId="{A9A8DD9B-290C-45A6-929E-4AE6F49FE812}" srcOrd="0" destOrd="0" parTransId="{C649C4C6-2DE3-44BE-9FF3-ED8BF69F8169}" sibTransId="{D4C2417B-6035-47F8-8548-B444AA66CD7D}"/>
    <dgm:cxn modelId="{3D8650AC-861B-47F0-ABCE-4A7A9D8CF219}" srcId="{A9A8DD9B-290C-45A6-929E-4AE6F49FE812}" destId="{ED5CF58D-C5F5-4AF1-B8F9-A18DB677A57D}" srcOrd="0" destOrd="0" parTransId="{11AC82AB-057F-4587-B141-00BC3984F529}" sibTransId="{9EA1FAB4-6197-45FF-BB0C-CDF32587CF5F}"/>
    <dgm:cxn modelId="{D44C76BB-2F7C-4CBE-A58E-725FFA631136}" type="presOf" srcId="{AF9E2D16-39A3-4082-92C7-360487B4221D}" destId="{9D93F404-27DE-47E6-817D-D13785573C21}" srcOrd="0" destOrd="0" presId="urn:microsoft.com/office/officeart/2005/8/layout/vList6"/>
    <dgm:cxn modelId="{7314B43D-12D2-4CDE-8E11-1FEFD98307E3}" type="presOf" srcId="{B5CEB913-AA49-48D9-AA74-7897EE15F7A7}" destId="{4EA0D8C4-914E-455D-834F-79E116DB7152}" srcOrd="0" destOrd="0" presId="urn:microsoft.com/office/officeart/2005/8/layout/vList6"/>
    <dgm:cxn modelId="{E39CCD7A-D802-4706-B2EB-B634DFEC67E8}" type="presOf" srcId="{EE595363-8379-40B3-AC1E-BCB483455E05}" destId="{CCDAAA12-C4CA-4AB1-A03C-EB56FE997335}" srcOrd="0" destOrd="0" presId="urn:microsoft.com/office/officeart/2005/8/layout/vList6"/>
    <dgm:cxn modelId="{D7562D21-B6E8-4448-8934-BD9AA6F2E84E}" srcId="{614597F1-1025-4203-9D07-8892720C9A38}" destId="{AF9E2D16-39A3-4082-92C7-360487B4221D}" srcOrd="0" destOrd="0" parTransId="{A8F27D2E-A5F5-4A56-AD17-AA9F3A9CB411}" sibTransId="{398B3797-1A3A-433F-AA14-8308C4E7CC4D}"/>
    <dgm:cxn modelId="{2790CE8C-C862-409B-A724-BFB60AA5F155}" type="presOf" srcId="{E08B27A2-99C7-4C99-85AD-5C4C5B5DD0AC}" destId="{D0108611-36FA-42CD-82FD-4A939489ECBC}" srcOrd="0" destOrd="0" presId="urn:microsoft.com/office/officeart/2005/8/layout/vList6"/>
    <dgm:cxn modelId="{58524727-F03E-4461-B50F-36204C91906F}" type="presOf" srcId="{A9A8DD9B-290C-45A6-929E-4AE6F49FE812}" destId="{B5BF208C-3F85-4FC4-B568-DDE26DCB244B}" srcOrd="0" destOrd="0" presId="urn:microsoft.com/office/officeart/2005/8/layout/vList6"/>
    <dgm:cxn modelId="{262641EA-3B34-4D67-8D93-94D98F6E7D43}" srcId="{3C26F3EB-0041-468F-A6BC-C05F1DD09ED6}" destId="{E08B27A2-99C7-4C99-85AD-5C4C5B5DD0AC}" srcOrd="0" destOrd="0" parTransId="{31EB8A58-620B-401B-9237-1AB3F47BCDD7}" sibTransId="{8D69847D-F497-4A80-A74D-3B137E838760}"/>
    <dgm:cxn modelId="{40E5E07E-DCFB-42EF-A0AB-47524EB931D4}" srcId="{EE595363-8379-40B3-AC1E-BCB483455E05}" destId="{B5CEB913-AA49-48D9-AA74-7897EE15F7A7}" srcOrd="0" destOrd="0" parTransId="{E5D87451-CA93-42D1-AAE6-2AB0FA9ECCF5}" sibTransId="{C7D8EAC2-325B-4A4A-8063-E98F80AD032E}"/>
    <dgm:cxn modelId="{8D6A4469-245C-4741-B25D-637EEFE55189}" type="presOf" srcId="{614597F1-1025-4203-9D07-8892720C9A38}" destId="{AB2C5008-96F6-439A-9ED1-FAC2DF16F55B}" srcOrd="0" destOrd="0" presId="urn:microsoft.com/office/officeart/2005/8/layout/vList6"/>
    <dgm:cxn modelId="{73AE51FF-E0EE-489F-82CA-9CA4DDC63EAA}" type="presOf" srcId="{AC80AA54-D3CD-482E-BC95-015368BE74E6}" destId="{D7D17D31-A6F6-416A-A3CE-F422B1185F53}" srcOrd="0" destOrd="0" presId="urn:microsoft.com/office/officeart/2005/8/layout/vList6"/>
    <dgm:cxn modelId="{00AB98A6-441D-492D-99F1-022DEC474DD8}" type="presParOf" srcId="{D7D17D31-A6F6-416A-A3CE-F422B1185F53}" destId="{59F69233-B9AE-4A52-AAAC-C01FD18B5F80}" srcOrd="0" destOrd="0" presId="urn:microsoft.com/office/officeart/2005/8/layout/vList6"/>
    <dgm:cxn modelId="{1705382B-5D04-4FAF-99C1-73CA71413136}" type="presParOf" srcId="{59F69233-B9AE-4A52-AAAC-C01FD18B5F80}" destId="{B5BF208C-3F85-4FC4-B568-DDE26DCB244B}" srcOrd="0" destOrd="0" presId="urn:microsoft.com/office/officeart/2005/8/layout/vList6"/>
    <dgm:cxn modelId="{8EF87ABF-9D6E-4809-8EC0-9AEF565411D8}" type="presParOf" srcId="{59F69233-B9AE-4A52-AAAC-C01FD18B5F80}" destId="{19221EA6-3BE9-445F-A10D-CC0932BBB370}" srcOrd="1" destOrd="0" presId="urn:microsoft.com/office/officeart/2005/8/layout/vList6"/>
    <dgm:cxn modelId="{48D40695-B89B-44B9-A88D-5AC9D6C53594}" type="presParOf" srcId="{D7D17D31-A6F6-416A-A3CE-F422B1185F53}" destId="{A5A627CE-4729-4E9C-8972-941EE38D38F4}" srcOrd="1" destOrd="0" presId="urn:microsoft.com/office/officeart/2005/8/layout/vList6"/>
    <dgm:cxn modelId="{0E9D1366-0948-4198-A5D9-204D3E856AF6}" type="presParOf" srcId="{D7D17D31-A6F6-416A-A3CE-F422B1185F53}" destId="{46EAA9C7-A567-4240-AE89-B9112D80F72A}" srcOrd="2" destOrd="0" presId="urn:microsoft.com/office/officeart/2005/8/layout/vList6"/>
    <dgm:cxn modelId="{32BE45F1-6643-4973-9BD0-39D69CD02744}" type="presParOf" srcId="{46EAA9C7-A567-4240-AE89-B9112D80F72A}" destId="{AB2C5008-96F6-439A-9ED1-FAC2DF16F55B}" srcOrd="0" destOrd="0" presId="urn:microsoft.com/office/officeart/2005/8/layout/vList6"/>
    <dgm:cxn modelId="{1A646953-0A6C-43E2-AEE0-56204736F50F}" type="presParOf" srcId="{46EAA9C7-A567-4240-AE89-B9112D80F72A}" destId="{9D93F404-27DE-47E6-817D-D13785573C21}" srcOrd="1" destOrd="0" presId="urn:microsoft.com/office/officeart/2005/8/layout/vList6"/>
    <dgm:cxn modelId="{5546DE5F-B24C-4472-A987-B59E7D32A48A}" type="presParOf" srcId="{D7D17D31-A6F6-416A-A3CE-F422B1185F53}" destId="{2FF0EB7C-8E27-4505-A9EE-D99C9246E8AA}" srcOrd="3" destOrd="0" presId="urn:microsoft.com/office/officeart/2005/8/layout/vList6"/>
    <dgm:cxn modelId="{E20CAEA6-86AE-4955-B3B6-4EF7D754CAB9}" type="presParOf" srcId="{D7D17D31-A6F6-416A-A3CE-F422B1185F53}" destId="{57F1F18E-1AC9-4C2E-BB91-5FE1A8789DE7}" srcOrd="4" destOrd="0" presId="urn:microsoft.com/office/officeart/2005/8/layout/vList6"/>
    <dgm:cxn modelId="{88704CD1-49BA-472D-A179-1407402A3131}" type="presParOf" srcId="{57F1F18E-1AC9-4C2E-BB91-5FE1A8789DE7}" destId="{4FC79F10-F0BF-4A08-B83F-E217967701F8}" srcOrd="0" destOrd="0" presId="urn:microsoft.com/office/officeart/2005/8/layout/vList6"/>
    <dgm:cxn modelId="{4573D5C2-3739-4DAA-BF49-69F3C1BB0816}" type="presParOf" srcId="{57F1F18E-1AC9-4C2E-BB91-5FE1A8789DE7}" destId="{D0108611-36FA-42CD-82FD-4A939489ECBC}" srcOrd="1" destOrd="0" presId="urn:microsoft.com/office/officeart/2005/8/layout/vList6"/>
    <dgm:cxn modelId="{DC453A7C-D537-4D18-B142-1BC88A967A14}" type="presParOf" srcId="{D7D17D31-A6F6-416A-A3CE-F422B1185F53}" destId="{2FB0A017-0652-402D-ADA8-3DF2571340F1}" srcOrd="5" destOrd="0" presId="urn:microsoft.com/office/officeart/2005/8/layout/vList6"/>
    <dgm:cxn modelId="{A69B648F-4CBD-4B41-A20B-3CC53952D808}" type="presParOf" srcId="{D7D17D31-A6F6-416A-A3CE-F422B1185F53}" destId="{E35768F8-808C-4273-9D62-A7D98A3272D3}" srcOrd="6" destOrd="0" presId="urn:microsoft.com/office/officeart/2005/8/layout/vList6"/>
    <dgm:cxn modelId="{B4D843DF-01A4-4020-831C-284FC7C06CF5}" type="presParOf" srcId="{E35768F8-808C-4273-9D62-A7D98A3272D3}" destId="{CCDAAA12-C4CA-4AB1-A03C-EB56FE997335}" srcOrd="0" destOrd="0" presId="urn:microsoft.com/office/officeart/2005/8/layout/vList6"/>
    <dgm:cxn modelId="{67D0D1A5-4D3C-49CA-AD3B-08DC9C75FFF5}" type="presParOf" srcId="{E35768F8-808C-4273-9D62-A7D98A3272D3}" destId="{4EA0D8C4-914E-455D-834F-79E116DB715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EC19B-D3CD-4950-B64D-4200362C52DB}">
      <dsp:nvSpPr>
        <dsp:cNvPr id="0" name=""/>
        <dsp:cNvSpPr/>
      </dsp:nvSpPr>
      <dsp:spPr>
        <a:xfrm rot="5400000">
          <a:off x="190069" y="926827"/>
          <a:ext cx="703982" cy="801458"/>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8C7E6D4A-0330-40B2-B2D7-74C94D3711BA}">
      <dsp:nvSpPr>
        <dsp:cNvPr id="0" name=""/>
        <dsp:cNvSpPr/>
      </dsp:nvSpPr>
      <dsp:spPr>
        <a:xfrm>
          <a:off x="3551" y="195658"/>
          <a:ext cx="1185091" cy="829525"/>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ysClr val="windowText" lastClr="000000"/>
              </a:solidFill>
              <a:latin typeface="Arial" panose="020B0604020202020204" pitchFamily="34" charset="0"/>
              <a:ea typeface="+mn-ea"/>
              <a:cs typeface="Arial" panose="020B0604020202020204" pitchFamily="34" charset="0"/>
            </a:rPr>
            <a:t>CN </a:t>
          </a:r>
          <a:r>
            <a:rPr lang="en-US" sz="2000" b="1" kern="1200" dirty="0">
              <a:solidFill>
                <a:sysClr val="windowText" lastClr="000000"/>
              </a:solidFill>
              <a:latin typeface="Arial" panose="020B0604020202020204" pitchFamily="34" charset="0"/>
              <a:ea typeface="+mn-ea"/>
              <a:cs typeface="Arial" panose="020B0604020202020204" pitchFamily="34" charset="0"/>
            </a:rPr>
            <a:t>Nov  (2009)</a:t>
          </a:r>
        </a:p>
      </dsp:txBody>
      <dsp:txXfrm>
        <a:off x="44052" y="236159"/>
        <a:ext cx="1104089" cy="748523"/>
      </dsp:txXfrm>
    </dsp:sp>
    <dsp:sp modelId="{9C563B17-4A2A-4C33-BD71-C0B2C015B189}">
      <dsp:nvSpPr>
        <dsp:cNvPr id="0" name=""/>
        <dsp:cNvSpPr/>
      </dsp:nvSpPr>
      <dsp:spPr>
        <a:xfrm>
          <a:off x="1201221" y="294706"/>
          <a:ext cx="2860626" cy="670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altLang="en-US" sz="1800" b="0" i="0" u="none" kern="1200" dirty="0" smtClean="0">
              <a:solidFill>
                <a:srgbClr val="002060"/>
              </a:solidFill>
              <a:latin typeface="Arial" panose="020B0604020202020204" pitchFamily="34" charset="0"/>
              <a:ea typeface="+mn-ea"/>
              <a:cs typeface="Arial" panose="020B0604020202020204" pitchFamily="34" charset="0"/>
            </a:rPr>
            <a:t>A recommandé </a:t>
          </a:r>
          <a:r>
            <a:rPr lang="fr-FR" altLang="en-US" sz="1800" b="0" i="0" u="none" kern="1200" dirty="0" smtClean="0">
              <a:solidFill>
                <a:srgbClr val="002060"/>
              </a:solidFill>
              <a:latin typeface="Arial" panose="020B0604020202020204" pitchFamily="34" charset="0"/>
              <a:ea typeface="+mn-ea"/>
              <a:cs typeface="Arial" panose="020B0604020202020204" pitchFamily="34" charset="0"/>
            </a:rPr>
            <a:t>d'ajouter le sujet au programme de travail</a:t>
          </a:r>
          <a:endParaRPr lang="en-US" sz="1800" b="0" i="0" kern="1200" dirty="0">
            <a:solidFill>
              <a:srgbClr val="002060"/>
            </a:solidFill>
            <a:latin typeface="Arial" panose="020B0604020202020204" pitchFamily="34" charset="0"/>
            <a:ea typeface="+mn-ea"/>
            <a:cs typeface="Arial" panose="020B0604020202020204" pitchFamily="34" charset="0"/>
          </a:endParaRPr>
        </a:p>
      </dsp:txBody>
      <dsp:txXfrm>
        <a:off x="1201221" y="294706"/>
        <a:ext cx="2860626" cy="670459"/>
      </dsp:txXfrm>
    </dsp:sp>
    <dsp:sp modelId="{0CB120DC-AC20-4E1D-986B-FDE0F7C78975}">
      <dsp:nvSpPr>
        <dsp:cNvPr id="0" name=""/>
        <dsp:cNvSpPr/>
      </dsp:nvSpPr>
      <dsp:spPr>
        <a:xfrm rot="5400000">
          <a:off x="1572130" y="1925290"/>
          <a:ext cx="703982" cy="801458"/>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67270993-BD4D-4E2E-B990-305DB07E8B9F}">
      <dsp:nvSpPr>
        <dsp:cNvPr id="0" name=""/>
        <dsp:cNvSpPr/>
      </dsp:nvSpPr>
      <dsp:spPr>
        <a:xfrm>
          <a:off x="938015" y="1122810"/>
          <a:ext cx="1185091" cy="829525"/>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ysClr val="windowText" lastClr="000000"/>
              </a:solidFill>
              <a:latin typeface="Arial" panose="020B0604020202020204" pitchFamily="34" charset="0"/>
              <a:ea typeface="+mn-ea"/>
              <a:cs typeface="Arial" panose="020B0604020202020204" pitchFamily="34" charset="0"/>
            </a:rPr>
            <a:t>CMP-5 </a:t>
          </a:r>
          <a:r>
            <a:rPr lang="en-US" sz="2000" b="1" kern="1200" dirty="0">
              <a:solidFill>
                <a:sysClr val="windowText" lastClr="000000"/>
              </a:solidFill>
              <a:latin typeface="Arial" panose="020B0604020202020204" pitchFamily="34" charset="0"/>
              <a:ea typeface="+mn-ea"/>
              <a:cs typeface="Arial" panose="020B0604020202020204" pitchFamily="34" charset="0"/>
            </a:rPr>
            <a:t>(2010)</a:t>
          </a:r>
        </a:p>
      </dsp:txBody>
      <dsp:txXfrm>
        <a:off x="978516" y="1163311"/>
        <a:ext cx="1104089" cy="748523"/>
      </dsp:txXfrm>
    </dsp:sp>
    <dsp:sp modelId="{23E1B4F9-62CB-4D7B-B890-CC9993F7D966}">
      <dsp:nvSpPr>
        <dsp:cNvPr id="0" name=""/>
        <dsp:cNvSpPr/>
      </dsp:nvSpPr>
      <dsp:spPr>
        <a:xfrm>
          <a:off x="2210165" y="1150393"/>
          <a:ext cx="3022650" cy="670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altLang="en-US" sz="1800" b="0" i="0" u="none" kern="1200" dirty="0" smtClean="0">
              <a:solidFill>
                <a:srgbClr val="002060"/>
              </a:solidFill>
              <a:latin typeface="Arial" panose="020B0604020202020204" pitchFamily="34" charset="0"/>
              <a:ea typeface="+mn-ea"/>
              <a:cs typeface="Arial" panose="020B0604020202020204" pitchFamily="34" charset="0"/>
            </a:rPr>
            <a:t>A ajouté le thème </a:t>
          </a:r>
          <a:r>
            <a:rPr lang="fr-FR" altLang="en-US" sz="1800" b="0" i="1" u="none" kern="1200" dirty="0" smtClean="0">
              <a:solidFill>
                <a:srgbClr val="002060"/>
              </a:solidFill>
              <a:latin typeface="Arial" panose="020B0604020202020204" pitchFamily="34" charset="0"/>
              <a:ea typeface="+mn-ea"/>
              <a:cs typeface="Arial" panose="020B0604020202020204" pitchFamily="34" charset="0"/>
            </a:rPr>
            <a:t>Révision </a:t>
          </a:r>
          <a:r>
            <a:rPr lang="fr-FR" altLang="en-US" sz="1800" b="0" i="1" u="none" kern="1200" dirty="0" smtClean="0">
              <a:solidFill>
                <a:srgbClr val="002060"/>
              </a:solidFill>
              <a:latin typeface="Arial" panose="020B0604020202020204" pitchFamily="34" charset="0"/>
              <a:ea typeface="+mn-ea"/>
              <a:cs typeface="Arial" panose="020B0604020202020204" pitchFamily="34" charset="0"/>
            </a:rPr>
            <a:t>de la NIMP 4 </a:t>
          </a:r>
          <a:r>
            <a:rPr lang="fr-FR" altLang="en-US" sz="1800" b="0" i="0" u="none" kern="1200" dirty="0" smtClean="0">
              <a:solidFill>
                <a:srgbClr val="002060"/>
              </a:solidFill>
              <a:latin typeface="Arial" panose="020B0604020202020204" pitchFamily="34" charset="0"/>
              <a:ea typeface="+mn-ea"/>
              <a:cs typeface="Arial" panose="020B0604020202020204" pitchFamily="34" charset="0"/>
            </a:rPr>
            <a:t>au programme de travail</a:t>
          </a:r>
          <a:endParaRPr lang="en-US" sz="1800" b="0" i="0" kern="1200" dirty="0">
            <a:solidFill>
              <a:srgbClr val="002060"/>
            </a:solidFill>
            <a:latin typeface="Arial" panose="020B0604020202020204" pitchFamily="34" charset="0"/>
            <a:ea typeface="+mn-ea"/>
            <a:cs typeface="Arial" panose="020B0604020202020204" pitchFamily="34" charset="0"/>
          </a:endParaRPr>
        </a:p>
      </dsp:txBody>
      <dsp:txXfrm>
        <a:off x="2210165" y="1150393"/>
        <a:ext cx="3022650" cy="670459"/>
      </dsp:txXfrm>
    </dsp:sp>
    <dsp:sp modelId="{E39E613E-1E9C-4177-8F40-DE3F949FD85C}">
      <dsp:nvSpPr>
        <dsp:cNvPr id="0" name=""/>
        <dsp:cNvSpPr/>
      </dsp:nvSpPr>
      <dsp:spPr>
        <a:xfrm>
          <a:off x="2158121" y="1877487"/>
          <a:ext cx="1185091" cy="829525"/>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ysClr val="windowText" lastClr="000000"/>
              </a:solidFill>
              <a:latin typeface="Arial" panose="020B0604020202020204" pitchFamily="34" charset="0"/>
              <a:ea typeface="+mn-ea"/>
              <a:cs typeface="Arial" panose="020B0604020202020204" pitchFamily="34" charset="0"/>
            </a:rPr>
            <a:t>CN </a:t>
          </a:r>
          <a:r>
            <a:rPr lang="en-US" sz="2000" b="1" kern="1200" dirty="0">
              <a:solidFill>
                <a:sysClr val="windowText" lastClr="000000"/>
              </a:solidFill>
              <a:latin typeface="Arial" panose="020B0604020202020204" pitchFamily="34" charset="0"/>
              <a:ea typeface="+mn-ea"/>
              <a:cs typeface="Arial" panose="020B0604020202020204" pitchFamily="34" charset="0"/>
            </a:rPr>
            <a:t>Nov 2013</a:t>
          </a:r>
        </a:p>
      </dsp:txBody>
      <dsp:txXfrm>
        <a:off x="2198622" y="1917988"/>
        <a:ext cx="1104089" cy="748523"/>
      </dsp:txXfrm>
    </dsp:sp>
    <dsp:sp modelId="{96EFFEF2-55F6-40B9-97EC-2695E5BAC030}">
      <dsp:nvSpPr>
        <dsp:cNvPr id="0" name=""/>
        <dsp:cNvSpPr/>
      </dsp:nvSpPr>
      <dsp:spPr>
        <a:xfrm>
          <a:off x="3393316" y="1926054"/>
          <a:ext cx="2298558" cy="670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altLang="en-US" sz="1800" b="0" i="0" u="none" kern="1200" dirty="0" smtClean="0">
              <a:solidFill>
                <a:srgbClr val="002060"/>
              </a:solidFill>
              <a:latin typeface="Arial" panose="020B0604020202020204" pitchFamily="34" charset="0"/>
              <a:ea typeface="+mn-ea"/>
              <a:cs typeface="Arial" panose="020B0604020202020204" pitchFamily="34" charset="0"/>
            </a:rPr>
            <a:t>A approuvé la Spécification 58</a:t>
          </a:r>
          <a:endParaRPr lang="en-US" sz="1800" b="0" i="0" kern="1200" dirty="0">
            <a:solidFill>
              <a:srgbClr val="002060"/>
            </a:solidFill>
            <a:latin typeface="Arial" panose="020B0604020202020204" pitchFamily="34" charset="0"/>
            <a:ea typeface="+mn-ea"/>
            <a:cs typeface="Arial" panose="020B0604020202020204" pitchFamily="34" charset="0"/>
          </a:endParaRPr>
        </a:p>
      </dsp:txBody>
      <dsp:txXfrm>
        <a:off x="3393316" y="1926054"/>
        <a:ext cx="2298558" cy="6704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EC19B-D3CD-4950-B64D-4200362C52DB}">
      <dsp:nvSpPr>
        <dsp:cNvPr id="0" name=""/>
        <dsp:cNvSpPr/>
      </dsp:nvSpPr>
      <dsp:spPr>
        <a:xfrm rot="5400000">
          <a:off x="64699" y="1576078"/>
          <a:ext cx="934477" cy="1063869"/>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8C7E6D4A-0330-40B2-B2D7-74C94D3711BA}">
      <dsp:nvSpPr>
        <dsp:cNvPr id="0" name=""/>
        <dsp:cNvSpPr/>
      </dsp:nvSpPr>
      <dsp:spPr>
        <a:xfrm>
          <a:off x="6" y="508654"/>
          <a:ext cx="1573109" cy="1101125"/>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solidFill>
                <a:sysClr val="windowText" lastClr="000000"/>
              </a:solidFill>
              <a:latin typeface="Arial" panose="020B0604020202020204" pitchFamily="34" charset="0"/>
              <a:ea typeface="+mn-ea"/>
              <a:cs typeface="Arial" panose="020B0604020202020204" pitchFamily="34" charset="0"/>
            </a:rPr>
            <a:t>GT</a:t>
          </a:r>
          <a:endParaRPr lang="en-US" sz="1900" b="1" kern="1200" dirty="0">
            <a:solidFill>
              <a:sysClr val="windowText" lastClr="000000"/>
            </a:solidFill>
            <a:latin typeface="Arial" panose="020B0604020202020204" pitchFamily="34" charset="0"/>
            <a:ea typeface="+mn-ea"/>
            <a:cs typeface="Arial" panose="020B0604020202020204" pitchFamily="34" charset="0"/>
          </a:endParaRPr>
        </a:p>
        <a:p>
          <a:pPr lvl="0" algn="ctr" defTabSz="844550">
            <a:lnSpc>
              <a:spcPct val="90000"/>
            </a:lnSpc>
            <a:spcBef>
              <a:spcPct val="0"/>
            </a:spcBef>
            <a:spcAft>
              <a:spcPct val="35000"/>
            </a:spcAft>
          </a:pPr>
          <a:r>
            <a:rPr lang="en-US" sz="1900" b="1" kern="1200" dirty="0" err="1" smtClean="0">
              <a:solidFill>
                <a:sysClr val="windowText" lastClr="000000"/>
              </a:solidFill>
              <a:latin typeface="Arial" panose="020B0604020202020204" pitchFamily="34" charset="0"/>
              <a:ea typeface="+mn-ea"/>
              <a:cs typeface="Arial" panose="020B0604020202020204" pitchFamily="34" charset="0"/>
            </a:rPr>
            <a:t>Décembre</a:t>
          </a:r>
          <a:r>
            <a:rPr lang="en-US" sz="1900" b="1" kern="1200" dirty="0" smtClean="0">
              <a:solidFill>
                <a:sysClr val="windowText" lastClr="000000"/>
              </a:solidFill>
              <a:latin typeface="Arial" panose="020B0604020202020204" pitchFamily="34" charset="0"/>
              <a:ea typeface="+mn-ea"/>
              <a:cs typeface="Arial" panose="020B0604020202020204" pitchFamily="34" charset="0"/>
            </a:rPr>
            <a:t> </a:t>
          </a:r>
          <a:r>
            <a:rPr lang="en-US" sz="1900" b="1" kern="1200" dirty="0">
              <a:solidFill>
                <a:sysClr val="windowText" lastClr="000000"/>
              </a:solidFill>
              <a:latin typeface="Arial" panose="020B0604020202020204" pitchFamily="34" charset="0"/>
              <a:ea typeface="+mn-ea"/>
              <a:cs typeface="Arial" panose="020B0604020202020204" pitchFamily="34" charset="0"/>
            </a:rPr>
            <a:t>2020</a:t>
          </a:r>
        </a:p>
      </dsp:txBody>
      <dsp:txXfrm>
        <a:off x="53768" y="562416"/>
        <a:ext cx="1465585" cy="993601"/>
      </dsp:txXfrm>
    </dsp:sp>
    <dsp:sp modelId="{9C563B17-4A2A-4C33-BD71-C0B2C015B189}">
      <dsp:nvSpPr>
        <dsp:cNvPr id="0" name=""/>
        <dsp:cNvSpPr/>
      </dsp:nvSpPr>
      <dsp:spPr>
        <a:xfrm>
          <a:off x="1651177" y="481012"/>
          <a:ext cx="3222751" cy="88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altLang="en-US" sz="1800" b="0" i="0" u="none" kern="1200" dirty="0" smtClean="0">
              <a:solidFill>
                <a:srgbClr val="002060"/>
              </a:solidFill>
              <a:latin typeface="Arial" panose="020B0604020202020204" pitchFamily="34" charset="0"/>
              <a:ea typeface="+mn-ea"/>
              <a:cs typeface="Arial" panose="020B0604020202020204" pitchFamily="34" charset="0"/>
            </a:rPr>
            <a:t>Première ébauche produite</a:t>
          </a:r>
          <a:endParaRPr lang="en-US" sz="1800" b="0" i="0" kern="1200" dirty="0">
            <a:solidFill>
              <a:srgbClr val="002060"/>
            </a:solidFill>
            <a:latin typeface="Arial" panose="020B0604020202020204" pitchFamily="34" charset="0"/>
            <a:ea typeface="+mn-ea"/>
            <a:cs typeface="Arial" panose="020B0604020202020204" pitchFamily="34" charset="0"/>
          </a:endParaRPr>
        </a:p>
      </dsp:txBody>
      <dsp:txXfrm>
        <a:off x="1651177" y="481012"/>
        <a:ext cx="3222751" cy="889978"/>
      </dsp:txXfrm>
    </dsp:sp>
    <dsp:sp modelId="{E39E613E-1E9C-4177-8F40-DE3F949FD85C}">
      <dsp:nvSpPr>
        <dsp:cNvPr id="0" name=""/>
        <dsp:cNvSpPr/>
      </dsp:nvSpPr>
      <dsp:spPr>
        <a:xfrm>
          <a:off x="1118218" y="1960664"/>
          <a:ext cx="1573109" cy="1101125"/>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solidFill>
                <a:sysClr val="windowText" lastClr="000000"/>
              </a:solidFill>
              <a:latin typeface="Arial" panose="020B0604020202020204" pitchFamily="34" charset="0"/>
              <a:ea typeface="+mn-ea"/>
              <a:cs typeface="Arial" panose="020B0604020202020204" pitchFamily="34" charset="0"/>
            </a:rPr>
            <a:t>CN Mai </a:t>
          </a:r>
          <a:r>
            <a:rPr lang="en-US" sz="1900" b="1" kern="1200" dirty="0">
              <a:solidFill>
                <a:sysClr val="windowText" lastClr="000000"/>
              </a:solidFill>
              <a:latin typeface="Arial" panose="020B0604020202020204" pitchFamily="34" charset="0"/>
              <a:ea typeface="+mn-ea"/>
              <a:cs typeface="Arial" panose="020B0604020202020204" pitchFamily="34" charset="0"/>
            </a:rPr>
            <a:t>2021</a:t>
          </a:r>
        </a:p>
      </dsp:txBody>
      <dsp:txXfrm>
        <a:off x="1171980" y="2014426"/>
        <a:ext cx="1465585" cy="993601"/>
      </dsp:txXfrm>
    </dsp:sp>
    <dsp:sp modelId="{96EFFEF2-55F6-40B9-97EC-2695E5BAC030}">
      <dsp:nvSpPr>
        <dsp:cNvPr id="0" name=""/>
        <dsp:cNvSpPr/>
      </dsp:nvSpPr>
      <dsp:spPr>
        <a:xfrm>
          <a:off x="2565109" y="2113330"/>
          <a:ext cx="2349791" cy="88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sz="1800" b="0" i="0" kern="1200" dirty="0" smtClean="0">
              <a:solidFill>
                <a:srgbClr val="002060"/>
              </a:solidFill>
              <a:latin typeface="Arial" panose="020B0604020202020204" pitchFamily="34" charset="0"/>
              <a:ea typeface="+mn-ea"/>
              <a:cs typeface="Arial" panose="020B0604020202020204" pitchFamily="34" charset="0"/>
            </a:rPr>
            <a:t>La 1ère consultation est approuvée</a:t>
          </a:r>
          <a:endParaRPr lang="en-US" sz="1800" b="0" i="0" kern="1200" dirty="0">
            <a:solidFill>
              <a:srgbClr val="002060"/>
            </a:solidFill>
            <a:latin typeface="Arial" panose="020B0604020202020204" pitchFamily="34" charset="0"/>
            <a:ea typeface="+mn-ea"/>
            <a:cs typeface="Arial" panose="020B0604020202020204" pitchFamily="34" charset="0"/>
          </a:endParaRPr>
        </a:p>
      </dsp:txBody>
      <dsp:txXfrm>
        <a:off x="2565109" y="2113330"/>
        <a:ext cx="2349791" cy="8899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D7E15-E16A-4150-A979-821E85FFF1C4}">
      <dsp:nvSpPr>
        <dsp:cNvPr id="0" name=""/>
        <dsp:cNvSpPr/>
      </dsp:nvSpPr>
      <dsp:spPr>
        <a:xfrm>
          <a:off x="0" y="88788"/>
          <a:ext cx="10005671" cy="1216800"/>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fr-FR" sz="2400" kern="1200" dirty="0" smtClean="0">
              <a:latin typeface="Arial" panose="020B0604020202020204" pitchFamily="34" charset="0"/>
              <a:cs typeface="Arial" panose="020B0604020202020204" pitchFamily="34" charset="0"/>
            </a:rPr>
            <a:t>Les exigences pour l'établissement et le maintien d'une </a:t>
          </a:r>
          <a:r>
            <a:rPr lang="fr-FR" sz="2400" kern="1200" dirty="0" smtClean="0">
              <a:latin typeface="Arial" panose="020B0604020202020204" pitchFamily="34" charset="0"/>
              <a:cs typeface="Arial" panose="020B0604020202020204" pitchFamily="34" charset="0"/>
            </a:rPr>
            <a:t>ZE </a:t>
          </a:r>
          <a:r>
            <a:rPr lang="fr-FR" sz="2400" kern="1200" dirty="0" smtClean="0">
              <a:latin typeface="Arial" panose="020B0604020202020204" pitchFamily="34" charset="0"/>
              <a:cs typeface="Arial" panose="020B0604020202020204" pitchFamily="34" charset="0"/>
            </a:rPr>
            <a:t>en tant que mesure phytosanitaire par les ONPV comprennent</a:t>
          </a:r>
          <a:r>
            <a:rPr lang="en-GB" sz="2400" kern="1200" dirty="0" smtClean="0">
              <a:latin typeface="Arial" panose="020B0604020202020204" pitchFamily="34" charset="0"/>
              <a:cs typeface="Arial" panose="020B0604020202020204" pitchFamily="34" charset="0"/>
            </a:rPr>
            <a:t>:</a:t>
          </a:r>
          <a:endParaRPr lang="en-US" sz="2400" kern="1200" dirty="0">
            <a:latin typeface="Arial" panose="020B0604020202020204" pitchFamily="34" charset="0"/>
            <a:cs typeface="Arial" panose="020B0604020202020204" pitchFamily="34" charset="0"/>
          </a:endParaRPr>
        </a:p>
      </dsp:txBody>
      <dsp:txXfrm>
        <a:off x="59399" y="148187"/>
        <a:ext cx="9886873" cy="1098002"/>
      </dsp:txXfrm>
    </dsp:sp>
    <dsp:sp modelId="{7753D073-8C96-4126-832F-0840B141FC27}">
      <dsp:nvSpPr>
        <dsp:cNvPr id="0" name=""/>
        <dsp:cNvSpPr/>
      </dsp:nvSpPr>
      <dsp:spPr>
        <a:xfrm>
          <a:off x="0" y="1305588"/>
          <a:ext cx="10005671" cy="34310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680" tIns="33020" rIns="184912" bIns="33020" numCol="1" spcCol="1270" anchor="t" anchorCtr="0">
          <a:noAutofit/>
        </a:bodyPr>
        <a:lstStyle/>
        <a:p>
          <a:pPr marL="228600" lvl="1" indent="-228600" algn="l" defTabSz="1155700">
            <a:lnSpc>
              <a:spcPct val="90000"/>
            </a:lnSpc>
            <a:spcBef>
              <a:spcPct val="0"/>
            </a:spcBef>
            <a:spcAft>
              <a:spcPct val="20000"/>
            </a:spcAft>
            <a:buFont typeface="Times New Roman" panose="02020603050405020304" pitchFamily="18" charset="0"/>
            <a:buChar char="••"/>
          </a:pPr>
          <a:r>
            <a:rPr lang="fr-FR" sz="2600" kern="1200" dirty="0" smtClean="0">
              <a:solidFill>
                <a:srgbClr val="002060"/>
              </a:solidFill>
            </a:rPr>
            <a:t>les systèmes </a:t>
          </a:r>
          <a:r>
            <a:rPr lang="fr-FR" sz="2600" kern="1200" dirty="0" smtClean="0">
              <a:solidFill>
                <a:srgbClr val="002060"/>
              </a:solidFill>
            </a:rPr>
            <a:t>pour établir l'absence </a:t>
          </a:r>
          <a:r>
            <a:rPr lang="fr-FR" sz="2600" kern="1200" dirty="0" smtClean="0">
              <a:solidFill>
                <a:srgbClr val="002060"/>
              </a:solidFill>
            </a:rPr>
            <a:t>d’organismes nuisibles;</a:t>
          </a:r>
          <a:endParaRPr lang="en-US" sz="2600" kern="1200" dirty="0">
            <a:solidFill>
              <a:srgbClr val="002060"/>
            </a:solidFill>
          </a:endParaRPr>
        </a:p>
        <a:p>
          <a:pPr marL="228600" lvl="1" indent="-228600" algn="l" defTabSz="1155700">
            <a:lnSpc>
              <a:spcPct val="90000"/>
            </a:lnSpc>
            <a:spcBef>
              <a:spcPct val="0"/>
            </a:spcBef>
            <a:spcAft>
              <a:spcPct val="20000"/>
            </a:spcAft>
            <a:buChar char="••"/>
          </a:pPr>
          <a:r>
            <a:rPr lang="fr-FR" sz="2600" kern="1200" dirty="0">
              <a:solidFill>
                <a:srgbClr val="002060"/>
              </a:solidFill>
            </a:rPr>
            <a:t>des systèmes pour maintenir l'absence </a:t>
          </a:r>
          <a:r>
            <a:rPr lang="fr-FR" sz="2600" kern="1200" dirty="0" smtClean="0">
              <a:solidFill>
                <a:srgbClr val="002060"/>
              </a:solidFill>
            </a:rPr>
            <a:t>d’organismes nuisibles;</a:t>
          </a:r>
          <a:endParaRPr lang="fr-FR" sz="2600" kern="1200" dirty="0">
            <a:solidFill>
              <a:srgbClr val="002060"/>
            </a:solidFill>
          </a:endParaRPr>
        </a:p>
        <a:p>
          <a:pPr marL="228600" lvl="1" indent="-228600" algn="l" defTabSz="1155700">
            <a:lnSpc>
              <a:spcPct val="90000"/>
            </a:lnSpc>
            <a:spcBef>
              <a:spcPct val="0"/>
            </a:spcBef>
            <a:spcAft>
              <a:spcPct val="20000"/>
            </a:spcAft>
            <a:buChar char="••"/>
          </a:pPr>
          <a:r>
            <a:rPr lang="fr-FR" sz="2600" kern="1200" dirty="0">
              <a:solidFill>
                <a:srgbClr val="002060"/>
              </a:solidFill>
            </a:rPr>
            <a:t>la vérification que l'absence d'organisme nuisible a été atteinte ou maintenue ;</a:t>
          </a:r>
        </a:p>
        <a:p>
          <a:pPr marL="228600" lvl="1" indent="-228600" algn="l" defTabSz="1155700">
            <a:lnSpc>
              <a:spcPct val="90000"/>
            </a:lnSpc>
            <a:spcBef>
              <a:spcPct val="0"/>
            </a:spcBef>
            <a:spcAft>
              <a:spcPct val="20000"/>
            </a:spcAft>
            <a:buChar char="••"/>
          </a:pPr>
          <a:r>
            <a:rPr lang="fr-FR" sz="2600" kern="1200" dirty="0" smtClean="0">
              <a:solidFill>
                <a:srgbClr val="002060"/>
              </a:solidFill>
            </a:rPr>
            <a:t>les actions </a:t>
          </a:r>
          <a:r>
            <a:rPr lang="fr-FR" sz="2600" kern="1200" dirty="0">
              <a:solidFill>
                <a:srgbClr val="002060"/>
              </a:solidFill>
            </a:rPr>
            <a:t>correctives pour les détections </a:t>
          </a:r>
          <a:r>
            <a:rPr lang="fr-FR" sz="2600" kern="1200" dirty="0" smtClean="0">
              <a:solidFill>
                <a:srgbClr val="002060"/>
              </a:solidFill>
            </a:rPr>
            <a:t>de l’organisme nuisible;</a:t>
          </a:r>
          <a:endParaRPr lang="fr-FR" sz="2600" kern="1200" dirty="0">
            <a:solidFill>
              <a:srgbClr val="002060"/>
            </a:solidFill>
          </a:endParaRPr>
        </a:p>
        <a:p>
          <a:pPr marL="228600" lvl="1" indent="-228600" algn="l" defTabSz="1155700">
            <a:lnSpc>
              <a:spcPct val="90000"/>
            </a:lnSpc>
            <a:spcBef>
              <a:spcPct val="0"/>
            </a:spcBef>
            <a:spcAft>
              <a:spcPct val="20000"/>
            </a:spcAft>
            <a:buChar char="••"/>
          </a:pPr>
          <a:r>
            <a:rPr lang="fr-FR" sz="2600" kern="1200" dirty="0">
              <a:solidFill>
                <a:srgbClr val="002060"/>
              </a:solidFill>
            </a:rPr>
            <a:t>la documentation des systèmes ci-dessus et la tenue de dossiers appropriée ;</a:t>
          </a:r>
        </a:p>
        <a:p>
          <a:pPr marL="228600" lvl="1" indent="-228600" algn="l" defTabSz="1155700">
            <a:lnSpc>
              <a:spcPct val="90000"/>
            </a:lnSpc>
            <a:spcBef>
              <a:spcPct val="0"/>
            </a:spcBef>
            <a:spcAft>
              <a:spcPct val="20000"/>
            </a:spcAft>
            <a:buChar char="••"/>
          </a:pPr>
          <a:r>
            <a:rPr lang="fr-FR" sz="2600" kern="1200" dirty="0" smtClean="0">
              <a:solidFill>
                <a:srgbClr val="002060"/>
              </a:solidFill>
            </a:rPr>
            <a:t>la transparence </a:t>
          </a:r>
          <a:r>
            <a:rPr lang="fr-FR" sz="2600" kern="1200" dirty="0">
              <a:solidFill>
                <a:srgbClr val="002060"/>
              </a:solidFill>
            </a:rPr>
            <a:t>et </a:t>
          </a:r>
          <a:r>
            <a:rPr lang="fr-FR" sz="2600" kern="1200" dirty="0" smtClean="0">
              <a:solidFill>
                <a:srgbClr val="002060"/>
              </a:solidFill>
            </a:rPr>
            <a:t>la communication </a:t>
          </a:r>
          <a:r>
            <a:rPr lang="fr-FR" sz="2600" kern="1200" dirty="0">
              <a:solidFill>
                <a:srgbClr val="002060"/>
              </a:solidFill>
            </a:rPr>
            <a:t>avec les parties prenantes.</a:t>
          </a:r>
        </a:p>
      </dsp:txBody>
      <dsp:txXfrm>
        <a:off x="0" y="1305588"/>
        <a:ext cx="10005671" cy="34310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21EA6-3BE9-445F-A10D-CC0932BBB370}">
      <dsp:nvSpPr>
        <dsp:cNvPr id="0" name=""/>
        <dsp:cNvSpPr/>
      </dsp:nvSpPr>
      <dsp:spPr>
        <a:xfrm>
          <a:off x="2074428" y="2650"/>
          <a:ext cx="8318255" cy="1025895"/>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Char char="••"/>
          </a:pPr>
          <a:r>
            <a:rPr lang="fr-FR" sz="1800" kern="1200" dirty="0" smtClean="0"/>
            <a:t>Les exigences d'importation doivent être basées sur le niveau de risque phytosanitaire, par exemple, en tenant compte de la probabilité réelle de l'association de l'organisme nuisible avec des filières commerciales spécifiques</a:t>
          </a:r>
          <a:r>
            <a:rPr lang="en-GB" sz="1800" kern="1200" dirty="0" smtClean="0"/>
            <a:t>. </a:t>
          </a:r>
          <a:endParaRPr lang="en-GB" sz="1800" kern="1200" dirty="0">
            <a:latin typeface="Calibri (body)"/>
            <a:cs typeface="Arial" panose="020B0604020202020204" pitchFamily="34" charset="0"/>
          </a:endParaRPr>
        </a:p>
      </dsp:txBody>
      <dsp:txXfrm>
        <a:off x="2074428" y="130887"/>
        <a:ext cx="7933544" cy="769421"/>
      </dsp:txXfrm>
    </dsp:sp>
    <dsp:sp modelId="{B5BF208C-3F85-4FC4-B568-DDE26DCB244B}">
      <dsp:nvSpPr>
        <dsp:cNvPr id="0" name=""/>
        <dsp:cNvSpPr/>
      </dsp:nvSpPr>
      <dsp:spPr>
        <a:xfrm>
          <a:off x="59852" y="73356"/>
          <a:ext cx="2014575"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panose="020B0604020202020204" pitchFamily="34" charset="0"/>
            </a:rPr>
            <a:t>Basé sur le risque</a:t>
          </a:r>
          <a:endParaRPr lang="en-GB" sz="1600" b="1" kern="1200" dirty="0">
            <a:latin typeface="Calibri (body)"/>
            <a:cs typeface="Arial" panose="020B0604020202020204" pitchFamily="34" charset="0"/>
          </a:endParaRPr>
        </a:p>
      </dsp:txBody>
      <dsp:txXfrm>
        <a:off x="103029" y="116533"/>
        <a:ext cx="1928221" cy="798129"/>
      </dsp:txXfrm>
    </dsp:sp>
    <dsp:sp modelId="{9D93F404-27DE-47E6-817D-D13785573C21}">
      <dsp:nvSpPr>
        <dsp:cNvPr id="0" name=""/>
        <dsp:cNvSpPr/>
      </dsp:nvSpPr>
      <dsp:spPr>
        <a:xfrm>
          <a:off x="2071347" y="1176126"/>
          <a:ext cx="8326386" cy="766219"/>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Char char="••"/>
          </a:pPr>
          <a:r>
            <a:rPr lang="fr-FR" sz="1800" kern="1200" dirty="0" smtClean="0"/>
            <a:t>L'établissement d'une </a:t>
          </a:r>
          <a:r>
            <a:rPr lang="fr-FR" sz="1800" kern="1200" dirty="0" smtClean="0"/>
            <a:t>ZE n'est </a:t>
          </a:r>
          <a:r>
            <a:rPr lang="fr-FR" sz="1800" kern="1200" dirty="0" smtClean="0"/>
            <a:t>pas requis si la surveillance démontre que l'organisme nuisible est déjà absent d'une zone</a:t>
          </a:r>
          <a:r>
            <a:rPr lang="en-GB" sz="1800" kern="1200" dirty="0" smtClean="0"/>
            <a:t>.</a:t>
          </a:r>
          <a:endParaRPr lang="en-GB" sz="1800" kern="1200" dirty="0">
            <a:latin typeface="Calibri (body)"/>
          </a:endParaRPr>
        </a:p>
      </dsp:txBody>
      <dsp:txXfrm>
        <a:off x="2071347" y="1271903"/>
        <a:ext cx="8039054" cy="574665"/>
      </dsp:txXfrm>
    </dsp:sp>
    <dsp:sp modelId="{AB2C5008-96F6-439A-9ED1-FAC2DF16F55B}">
      <dsp:nvSpPr>
        <dsp:cNvPr id="0" name=""/>
        <dsp:cNvSpPr/>
      </dsp:nvSpPr>
      <dsp:spPr>
        <a:xfrm>
          <a:off x="93686" y="1119912"/>
          <a:ext cx="2016545"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panose="020B0604020202020204" pitchFamily="34" charset="0"/>
            </a:rPr>
            <a:t>Exigences de surveillance</a:t>
          </a:r>
          <a:endParaRPr lang="en-GB" sz="1600" b="1" kern="1200" dirty="0">
            <a:latin typeface="Calibri (body)"/>
            <a:cs typeface="Arial" panose="020B0604020202020204" pitchFamily="34" charset="0"/>
          </a:endParaRPr>
        </a:p>
      </dsp:txBody>
      <dsp:txXfrm>
        <a:off x="136863" y="1163089"/>
        <a:ext cx="1930191" cy="798129"/>
      </dsp:txXfrm>
    </dsp:sp>
    <dsp:sp modelId="{D0108611-36FA-42CD-82FD-4A939489ECBC}">
      <dsp:nvSpPr>
        <dsp:cNvPr id="0" name=""/>
        <dsp:cNvSpPr/>
      </dsp:nvSpPr>
      <dsp:spPr>
        <a:xfrm>
          <a:off x="2074428" y="2089926"/>
          <a:ext cx="8318255" cy="1113812"/>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Char char="••"/>
          </a:pPr>
          <a:r>
            <a:rPr lang="fr-FR" sz="1800" kern="1200" dirty="0" smtClean="0"/>
            <a:t>L'étendue de la zone tampon est basée sur la capacité de l'organisme nuisible à se disperser dans une zone particulière ; la surveillance de la population </a:t>
          </a:r>
          <a:r>
            <a:rPr lang="fr-FR" sz="1800" kern="1200" dirty="0" smtClean="0"/>
            <a:t>d’organismes nuisibles dans </a:t>
          </a:r>
          <a:r>
            <a:rPr lang="fr-FR" sz="1800" kern="1200" dirty="0" smtClean="0"/>
            <a:t>les zones tampons est requise</a:t>
          </a:r>
          <a:r>
            <a:rPr lang="en-GB" sz="1800" kern="1200" dirty="0" smtClean="0"/>
            <a:t>.</a:t>
          </a:r>
          <a:endParaRPr lang="en-GB" sz="1800" kern="1200" dirty="0">
            <a:latin typeface="Calibri (body)"/>
          </a:endParaRPr>
        </a:p>
      </dsp:txBody>
      <dsp:txXfrm>
        <a:off x="2074428" y="2229153"/>
        <a:ext cx="7900576" cy="835359"/>
      </dsp:txXfrm>
    </dsp:sp>
    <dsp:sp modelId="{4FC79F10-F0BF-4A08-B83F-E217967701F8}">
      <dsp:nvSpPr>
        <dsp:cNvPr id="0" name=""/>
        <dsp:cNvSpPr/>
      </dsp:nvSpPr>
      <dsp:spPr>
        <a:xfrm>
          <a:off x="59852" y="2204590"/>
          <a:ext cx="2014575"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panose="020B0604020202020204" pitchFamily="34" charset="0"/>
            </a:rPr>
            <a:t>Zones tampons</a:t>
          </a:r>
          <a:endParaRPr lang="en-GB" sz="1600" b="1" kern="1200" dirty="0">
            <a:latin typeface="Calibri (body)"/>
            <a:cs typeface="Arial" panose="020B0604020202020204" pitchFamily="34" charset="0"/>
          </a:endParaRPr>
        </a:p>
      </dsp:txBody>
      <dsp:txXfrm>
        <a:off x="103029" y="2247767"/>
        <a:ext cx="1928221" cy="798129"/>
      </dsp:txXfrm>
    </dsp:sp>
    <dsp:sp modelId="{4EA0D8C4-914E-455D-834F-79E116DB7152}">
      <dsp:nvSpPr>
        <dsp:cNvPr id="0" name=""/>
        <dsp:cNvSpPr/>
      </dsp:nvSpPr>
      <dsp:spPr>
        <a:xfrm>
          <a:off x="2123386" y="3292187"/>
          <a:ext cx="8285730" cy="1355798"/>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Char char="••"/>
          </a:pPr>
          <a:r>
            <a:rPr lang="fr-FR" sz="1800" kern="1200" dirty="0" smtClean="0">
              <a:latin typeface="+mn-lt"/>
              <a:cs typeface="Times New Roman" panose="02020603050405020304" pitchFamily="18" charset="0"/>
            </a:rPr>
            <a:t>Le projet révisé devrait offrir suffisamment de flexibilité pour prendre en compte les technologies émergentes, les nouvelles preuves scientifiques ou les changements environnementaux (c'est-à-dire le changement climatique) qui peuvent affecter les voies et le statut d'une </a:t>
          </a:r>
          <a:r>
            <a:rPr lang="fr-FR" sz="1800" kern="1200" dirty="0" smtClean="0">
              <a:latin typeface="+mn-lt"/>
              <a:cs typeface="Times New Roman" panose="02020603050405020304" pitchFamily="18" charset="0"/>
            </a:rPr>
            <a:t>ZE</a:t>
          </a:r>
          <a:r>
            <a:rPr lang="en-GB" sz="1800" kern="1200" dirty="0" smtClean="0">
              <a:latin typeface="+mn-lt"/>
              <a:cs typeface="Times New Roman" panose="02020603050405020304" pitchFamily="18" charset="0"/>
            </a:rPr>
            <a:t>.</a:t>
          </a:r>
          <a:endParaRPr lang="en-GB" sz="1800" kern="1200" dirty="0">
            <a:latin typeface="+mn-lt"/>
          </a:endParaRPr>
        </a:p>
      </dsp:txBody>
      <dsp:txXfrm>
        <a:off x="2123386" y="3461662"/>
        <a:ext cx="7777306" cy="1016848"/>
      </dsp:txXfrm>
    </dsp:sp>
    <dsp:sp modelId="{CCDAAA12-C4CA-4AB1-A03C-EB56FE997335}">
      <dsp:nvSpPr>
        <dsp:cNvPr id="0" name=""/>
        <dsp:cNvSpPr/>
      </dsp:nvSpPr>
      <dsp:spPr>
        <a:xfrm>
          <a:off x="4726" y="3527845"/>
          <a:ext cx="2157354"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panose="020B0604020202020204" pitchFamily="34" charset="0"/>
            </a:rPr>
            <a:t>Problèmes environnementaux</a:t>
          </a:r>
          <a:endParaRPr lang="en-GB" sz="1600" b="1" kern="1200" dirty="0">
            <a:latin typeface="Calibri (body)"/>
            <a:cs typeface="Arial" panose="020B0604020202020204" pitchFamily="34" charset="0"/>
          </a:endParaRPr>
        </a:p>
      </dsp:txBody>
      <dsp:txXfrm>
        <a:off x="47903" y="3571022"/>
        <a:ext cx="2071000" cy="798129"/>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B7DEFD-F07D-4605-AE53-6AC4C6570CE8}" type="datetimeFigureOut">
              <a:rPr lang="en-US" smtClean="0"/>
              <a:t>6/22/2021</a:t>
            </a:fld>
            <a:endParaRPr lang="en-US"/>
          </a:p>
        </p:txBody>
      </p:sp>
      <p:sp>
        <p:nvSpPr>
          <p:cNvPr id="4" name="Slide Image Placeholder 3"/>
          <p:cNvSpPr>
            <a:spLocks noGrp="1" noRot="1" noChangeAspect="1"/>
          </p:cNvSpPr>
          <p:nvPr>
            <p:ph type="sldImg" idx="2"/>
          </p:nvPr>
        </p:nvSpPr>
        <p:spPr>
          <a:xfrm>
            <a:off x="754063" y="1143000"/>
            <a:ext cx="5349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B24069-725B-41F8-B1C2-684D65AB0A7E}" type="slidenum">
              <a:rPr lang="en-US" smtClean="0"/>
              <a:t>‹N°›</a:t>
            </a:fld>
            <a:endParaRPr lang="en-US"/>
          </a:p>
        </p:txBody>
      </p:sp>
    </p:spTree>
    <p:extLst>
      <p:ext uri="{BB962C8B-B14F-4D97-AF65-F5344CB8AC3E}">
        <p14:creationId xmlns:p14="http://schemas.microsoft.com/office/powerpoint/2010/main" val="1101322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4063" y="1143000"/>
            <a:ext cx="5349875" cy="3086100"/>
          </a:xfrm>
        </p:spPr>
      </p:sp>
      <p:sp>
        <p:nvSpPr>
          <p:cNvPr id="3" name="Notes Placeholder 2"/>
          <p:cNvSpPr>
            <a:spLocks noGrp="1"/>
          </p:cNvSpPr>
          <p:nvPr>
            <p:ph type="body" idx="1"/>
          </p:nvPr>
        </p:nvSpPr>
        <p:spPr/>
        <p:txBody>
          <a:bodyPr/>
          <a:lstStyle/>
          <a:p>
            <a:r>
              <a:rPr lang="en-US" dirty="0"/>
              <a:t>SC: Standards Committee</a:t>
            </a:r>
          </a:p>
          <a:p>
            <a:r>
              <a:rPr lang="en-US" dirty="0"/>
              <a:t>TPPT: Technical Panel on Phytosanitary Treatments (who is the drafting body of this ISPM)</a:t>
            </a:r>
            <a:endParaRPr lang="en-GB" dirty="0"/>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424763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4063" y="1143000"/>
            <a:ext cx="5349875" cy="3086100"/>
          </a:xfrm>
        </p:spPr>
      </p:sp>
      <p:sp>
        <p:nvSpPr>
          <p:cNvPr id="3" name="Notes Placeholder 2"/>
          <p:cNvSpPr>
            <a:spLocks noGrp="1"/>
          </p:cNvSpPr>
          <p:nvPr>
            <p:ph type="body" idx="1"/>
          </p:nvPr>
        </p:nvSpPr>
        <p:spPr/>
        <p:txBody>
          <a:bodyPr/>
          <a:lstStyle/>
          <a:p>
            <a:r>
              <a:rPr lang="en-US" dirty="0"/>
              <a:t>See specification 56: https://www.ippc.int/en/publications/1315/ </a:t>
            </a:r>
          </a:p>
          <a:p>
            <a:endParaRPr lang="en-GB"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2986522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54063" y="1143000"/>
            <a:ext cx="5349875" cy="3086100"/>
          </a:xfrm>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noProof="0" dirty="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3767775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E6982B4-0B0F-4AF9-80D1-D6156B03A992}" type="slidenum">
              <a:rPr lang="en-US" smtClean="0"/>
              <a:t>‹N°›</a:t>
            </a:fld>
            <a:endParaRPr lang="en-US"/>
          </a:p>
        </p:txBody>
      </p:sp>
      <p:sp>
        <p:nvSpPr>
          <p:cNvPr id="12" name="Rectangle 11"/>
          <p:cNvSpPr/>
          <p:nvPr/>
        </p:nvSpPr>
        <p:spPr>
          <a:xfrm>
            <a:off x="731521" y="2140697"/>
            <a:ext cx="10434320" cy="3342453"/>
          </a:xfrm>
          <a:prstGeom prst="rect">
            <a:avLst/>
          </a:prstGeom>
        </p:spPr>
        <p:txBody>
          <a:bodyPr wrap="square">
            <a:spAutoFit/>
          </a:bodyPr>
          <a:lstStyle/>
          <a:p>
            <a:pPr algn="ctr" eaLnBrk="1" hangingPunct="1">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GB" altLang="en-US" sz="312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r>
              <a:rPr lang="en-US" altLang="fr-FR" sz="2340" b="1" dirty="0">
                <a:solidFill>
                  <a:schemeClr val="tx1"/>
                </a:solidFill>
                <a:ea typeface="Arial Unicode MS" panose="020B0604020202020204" pitchFamily="34" charset="-128"/>
                <a:cs typeface="Arial" panose="020B0604020202020204" pitchFamily="34" charset="0"/>
              </a:rPr>
              <a:t>Name Last Name, Title,</a:t>
            </a:r>
            <a:r>
              <a:rPr lang="en-US" altLang="fr-FR" sz="234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340" b="1" dirty="0">
                <a:solidFill>
                  <a:schemeClr val="tx1"/>
                </a:solidFill>
                <a:ea typeface="Arial Unicode MS" panose="020B0604020202020204" pitchFamily="34" charset="-128"/>
                <a:cs typeface="Arial" panose="020B0604020202020204" pitchFamily="34" charset="0"/>
              </a:rPr>
              <a:t>xx </a:t>
            </a:r>
            <a:r>
              <a:rPr lang="en-US" altLang="fr-FR" sz="2340" b="1" dirty="0" err="1">
                <a:solidFill>
                  <a:schemeClr val="tx1"/>
                </a:solidFill>
                <a:ea typeface="Arial Unicode MS" panose="020B0604020202020204" pitchFamily="34" charset="-128"/>
                <a:cs typeface="Arial" panose="020B0604020202020204" pitchFamily="34" charset="0"/>
              </a:rPr>
              <a:t>xxxx</a:t>
            </a:r>
            <a:r>
              <a:rPr lang="en-US" altLang="fr-FR" sz="2340" b="1" dirty="0">
                <a:solidFill>
                  <a:schemeClr val="tx1"/>
                </a:solidFill>
                <a:ea typeface="Arial Unicode MS" panose="020B0604020202020204" pitchFamily="34" charset="-128"/>
                <a:cs typeface="Arial" panose="020B0604020202020204" pitchFamily="34" charset="0"/>
              </a:rPr>
              <a:t> </a:t>
            </a:r>
            <a:r>
              <a:rPr lang="en-GB" altLang="fr-FR" sz="2340" b="1" dirty="0">
                <a:solidFill>
                  <a:schemeClr val="tx1"/>
                </a:solidFill>
                <a:ea typeface="Arial Unicode MS" panose="020B0604020202020204" pitchFamily="34" charset="-128"/>
                <a:cs typeface="Arial" panose="020B0604020202020204" pitchFamily="34" charset="0"/>
              </a:rPr>
              <a:t>201X,</a:t>
            </a:r>
            <a:r>
              <a:rPr lang="en-GB" altLang="fr-FR" sz="2340" b="1" baseline="0" dirty="0">
                <a:solidFill>
                  <a:schemeClr val="tx1"/>
                </a:solidFill>
                <a:ea typeface="Arial Unicode MS" panose="020B0604020202020204" pitchFamily="34" charset="-128"/>
                <a:cs typeface="Arial" panose="020B0604020202020204" pitchFamily="34" charset="0"/>
              </a:rPr>
              <a:t> C</a:t>
            </a:r>
            <a:r>
              <a:rPr lang="en-GB" altLang="fr-FR" sz="2340" b="1" dirty="0">
                <a:solidFill>
                  <a:schemeClr val="tx1"/>
                </a:solidFill>
                <a:ea typeface="Arial Unicode MS" panose="020B0604020202020204" pitchFamily="34" charset="-128"/>
                <a:cs typeface="Arial" panose="020B0604020202020204" pitchFamily="34" charset="0"/>
              </a:rPr>
              <a:t>ity, Country</a:t>
            </a:r>
            <a:endParaRPr lang="en-US" altLang="fr-FR" sz="2340" b="1" dirty="0">
              <a:solidFill>
                <a:schemeClr val="tx1"/>
              </a:solidFill>
              <a:ea typeface="Arial Unicode MS" panose="020B0604020202020204" pitchFamily="34" charset="-128"/>
              <a:cs typeface="Arial" panose="020B0604020202020204" pitchFamily="34" charset="0"/>
            </a:endParaRPr>
          </a:p>
        </p:txBody>
      </p:sp>
      <p:sp>
        <p:nvSpPr>
          <p:cNvPr id="4" name="Rectangle 3"/>
          <p:cNvSpPr/>
          <p:nvPr/>
        </p:nvSpPr>
        <p:spPr>
          <a:xfrm>
            <a:off x="731521" y="2140697"/>
            <a:ext cx="10434320" cy="3342453"/>
          </a:xfrm>
          <a:prstGeom prst="rect">
            <a:avLst/>
          </a:prstGeom>
        </p:spPr>
        <p:txBody>
          <a:bodyPr wrap="square">
            <a:spAutoFit/>
          </a:bodyPr>
          <a:lstStyle/>
          <a:p>
            <a:pPr algn="ctr" eaLnBrk="1" hangingPunct="1">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GB" altLang="en-US" sz="312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r>
              <a:rPr lang="en-US" altLang="fr-FR" sz="2340" b="1" dirty="0">
                <a:solidFill>
                  <a:schemeClr val="tx1"/>
                </a:solidFill>
                <a:ea typeface="Arial Unicode MS" panose="020B0604020202020204" pitchFamily="34" charset="-128"/>
                <a:cs typeface="Arial" panose="020B0604020202020204" pitchFamily="34" charset="0"/>
              </a:rPr>
              <a:t>Name Last Name, Title,</a:t>
            </a:r>
            <a:r>
              <a:rPr lang="en-US" altLang="fr-FR" sz="234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340" b="1" dirty="0">
                <a:solidFill>
                  <a:schemeClr val="tx1"/>
                </a:solidFill>
                <a:ea typeface="Arial Unicode MS" panose="020B0604020202020204" pitchFamily="34" charset="-128"/>
                <a:cs typeface="Arial" panose="020B0604020202020204" pitchFamily="34" charset="0"/>
              </a:rPr>
              <a:t>xx </a:t>
            </a:r>
            <a:r>
              <a:rPr lang="en-US" altLang="fr-FR" sz="2340" b="1" dirty="0" err="1">
                <a:solidFill>
                  <a:schemeClr val="tx1"/>
                </a:solidFill>
                <a:ea typeface="Arial Unicode MS" panose="020B0604020202020204" pitchFamily="34" charset="-128"/>
                <a:cs typeface="Arial" panose="020B0604020202020204" pitchFamily="34" charset="0"/>
              </a:rPr>
              <a:t>xxxx</a:t>
            </a:r>
            <a:r>
              <a:rPr lang="en-US" altLang="fr-FR" sz="2340" b="1" dirty="0">
                <a:solidFill>
                  <a:schemeClr val="tx1"/>
                </a:solidFill>
                <a:ea typeface="Arial Unicode MS" panose="020B0604020202020204" pitchFamily="34" charset="-128"/>
                <a:cs typeface="Arial" panose="020B0604020202020204" pitchFamily="34" charset="0"/>
              </a:rPr>
              <a:t> </a:t>
            </a:r>
            <a:r>
              <a:rPr lang="en-GB" altLang="fr-FR" sz="2340" b="1" dirty="0">
                <a:solidFill>
                  <a:schemeClr val="tx1"/>
                </a:solidFill>
                <a:ea typeface="Arial Unicode MS" panose="020B0604020202020204" pitchFamily="34" charset="-128"/>
                <a:cs typeface="Arial" panose="020B0604020202020204" pitchFamily="34" charset="0"/>
              </a:rPr>
              <a:t>201X,</a:t>
            </a:r>
            <a:r>
              <a:rPr lang="en-GB" altLang="fr-FR" sz="2340" b="1" baseline="0" dirty="0">
                <a:solidFill>
                  <a:schemeClr val="tx1"/>
                </a:solidFill>
                <a:ea typeface="Arial Unicode MS" panose="020B0604020202020204" pitchFamily="34" charset="-128"/>
                <a:cs typeface="Arial" panose="020B0604020202020204" pitchFamily="34" charset="0"/>
              </a:rPr>
              <a:t> C</a:t>
            </a:r>
            <a:r>
              <a:rPr lang="en-GB" altLang="fr-FR" sz="2340" b="1" dirty="0">
                <a:solidFill>
                  <a:schemeClr val="tx1"/>
                </a:solidFill>
                <a:ea typeface="Arial Unicode MS" panose="020B0604020202020204" pitchFamily="34" charset="-128"/>
                <a:cs typeface="Arial" panose="020B0604020202020204" pitchFamily="34" charset="0"/>
              </a:rPr>
              <a:t>ity, Country</a:t>
            </a:r>
            <a:endParaRPr lang="en-US" altLang="fr-FR" sz="234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746143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E6982B4-0B0F-4AF9-80D1-D6156B03A992}" type="slidenum">
              <a:rPr lang="en-US" smtClean="0"/>
              <a:t>‹N°›</a:t>
            </a:fld>
            <a:endParaRPr lang="en-US"/>
          </a:p>
        </p:txBody>
      </p:sp>
      <p:sp>
        <p:nvSpPr>
          <p:cNvPr id="10" name="Title 1"/>
          <p:cNvSpPr txBox="1">
            <a:spLocks/>
          </p:cNvSpPr>
          <p:nvPr/>
        </p:nvSpPr>
        <p:spPr>
          <a:xfrm>
            <a:off x="487680" y="599835"/>
            <a:ext cx="10972801"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p:nvSpPr>
        <p:spPr>
          <a:xfrm>
            <a:off x="487680" y="599835"/>
            <a:ext cx="10972801"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263510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E6982B4-0B0F-4AF9-80D1-D6156B03A992}" type="slidenum">
              <a:rPr lang="en-US" smtClean="0"/>
              <a:t>‹N°›</a:t>
            </a:fld>
            <a:endParaRPr lang="en-US"/>
          </a:p>
        </p:txBody>
      </p:sp>
      <p:sp>
        <p:nvSpPr>
          <p:cNvPr id="12" name="Rectangle 11"/>
          <p:cNvSpPr/>
          <p:nvPr/>
        </p:nvSpPr>
        <p:spPr>
          <a:xfrm>
            <a:off x="731521" y="2140697"/>
            <a:ext cx="10434320" cy="3342453"/>
          </a:xfrm>
          <a:prstGeom prst="rect">
            <a:avLst/>
          </a:prstGeom>
        </p:spPr>
        <p:txBody>
          <a:bodyPr wrap="square">
            <a:spAutoFit/>
          </a:bodyPr>
          <a:lstStyle/>
          <a:p>
            <a:pPr algn="ctr" eaLnBrk="1" hangingPunct="1">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GB" altLang="en-US" sz="312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r>
              <a:rPr lang="en-US" altLang="fr-FR" sz="2340" b="1" dirty="0">
                <a:solidFill>
                  <a:schemeClr val="tx1"/>
                </a:solidFill>
                <a:ea typeface="Arial Unicode MS" panose="020B0604020202020204" pitchFamily="34" charset="-128"/>
                <a:cs typeface="Arial" panose="020B0604020202020204" pitchFamily="34" charset="0"/>
              </a:rPr>
              <a:t>Name Last Name, Title,</a:t>
            </a:r>
            <a:r>
              <a:rPr lang="en-US" altLang="fr-FR" sz="234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340" b="1" dirty="0">
                <a:solidFill>
                  <a:schemeClr val="tx1"/>
                </a:solidFill>
                <a:ea typeface="Arial Unicode MS" panose="020B0604020202020204" pitchFamily="34" charset="-128"/>
                <a:cs typeface="Arial" panose="020B0604020202020204" pitchFamily="34" charset="0"/>
              </a:rPr>
              <a:t>xx </a:t>
            </a:r>
            <a:r>
              <a:rPr lang="en-US" altLang="fr-FR" sz="2340" b="1" dirty="0" err="1">
                <a:solidFill>
                  <a:schemeClr val="tx1"/>
                </a:solidFill>
                <a:ea typeface="Arial Unicode MS" panose="020B0604020202020204" pitchFamily="34" charset="-128"/>
                <a:cs typeface="Arial" panose="020B0604020202020204" pitchFamily="34" charset="0"/>
              </a:rPr>
              <a:t>xxxx</a:t>
            </a:r>
            <a:r>
              <a:rPr lang="en-US" altLang="fr-FR" sz="2340" b="1" dirty="0">
                <a:solidFill>
                  <a:schemeClr val="tx1"/>
                </a:solidFill>
                <a:ea typeface="Arial Unicode MS" panose="020B0604020202020204" pitchFamily="34" charset="-128"/>
                <a:cs typeface="Arial" panose="020B0604020202020204" pitchFamily="34" charset="0"/>
              </a:rPr>
              <a:t> </a:t>
            </a:r>
            <a:r>
              <a:rPr lang="en-GB" altLang="fr-FR" sz="2340" b="1" dirty="0">
                <a:solidFill>
                  <a:schemeClr val="tx1"/>
                </a:solidFill>
                <a:ea typeface="Arial Unicode MS" panose="020B0604020202020204" pitchFamily="34" charset="-128"/>
                <a:cs typeface="Arial" panose="020B0604020202020204" pitchFamily="34" charset="0"/>
              </a:rPr>
              <a:t>201X,</a:t>
            </a:r>
            <a:r>
              <a:rPr lang="en-GB" altLang="fr-FR" sz="2340" b="1" baseline="0" dirty="0">
                <a:solidFill>
                  <a:schemeClr val="tx1"/>
                </a:solidFill>
                <a:ea typeface="Arial Unicode MS" panose="020B0604020202020204" pitchFamily="34" charset="-128"/>
                <a:cs typeface="Arial" panose="020B0604020202020204" pitchFamily="34" charset="0"/>
              </a:rPr>
              <a:t> C</a:t>
            </a:r>
            <a:r>
              <a:rPr lang="en-GB" altLang="fr-FR" sz="2340" b="1" dirty="0">
                <a:solidFill>
                  <a:schemeClr val="tx1"/>
                </a:solidFill>
                <a:ea typeface="Arial Unicode MS" panose="020B0604020202020204" pitchFamily="34" charset="-128"/>
                <a:cs typeface="Arial" panose="020B0604020202020204" pitchFamily="34" charset="0"/>
              </a:rPr>
              <a:t>ity, Country</a:t>
            </a:r>
            <a:endParaRPr lang="en-US" altLang="fr-FR" sz="234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444957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E6982B4-0B0F-4AF9-80D1-D6156B03A992}" type="slidenum">
              <a:rPr lang="en-US" smtClean="0"/>
              <a:t>‹N°›</a:t>
            </a:fld>
            <a:endParaRPr lang="en-US"/>
          </a:p>
        </p:txBody>
      </p:sp>
      <p:sp>
        <p:nvSpPr>
          <p:cNvPr id="10" name="Title 1"/>
          <p:cNvSpPr txBox="1">
            <a:spLocks/>
          </p:cNvSpPr>
          <p:nvPr/>
        </p:nvSpPr>
        <p:spPr>
          <a:xfrm>
            <a:off x="487680" y="599835"/>
            <a:ext cx="10972801"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71057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4AD7FA-760D-45E7-8AB7-0C605C1C41BE}"/>
              </a:ext>
            </a:extLst>
          </p:cNvPr>
          <p:cNvSpPr>
            <a:spLocks noGrp="1"/>
          </p:cNvSpPr>
          <p:nvPr>
            <p:ph type="ctrTitle"/>
          </p:nvPr>
        </p:nvSpPr>
        <p:spPr>
          <a:xfrm>
            <a:off x="1485900" y="1122363"/>
            <a:ext cx="8915400" cy="2387600"/>
          </a:xfrm>
        </p:spPr>
        <p:txBody>
          <a:bodyPr anchor="b"/>
          <a:lstStyle>
            <a:lvl1pPr algn="ctr">
              <a:defRPr sz="5850"/>
            </a:lvl1pPr>
          </a:lstStyle>
          <a:p>
            <a:r>
              <a:rPr lang="en-US"/>
              <a:t>Click to edit Master title style</a:t>
            </a:r>
          </a:p>
        </p:txBody>
      </p:sp>
      <p:sp>
        <p:nvSpPr>
          <p:cNvPr id="3" name="Subtitle 2">
            <a:extLst>
              <a:ext uri="{FF2B5EF4-FFF2-40B4-BE49-F238E27FC236}">
                <a16:creationId xmlns:a16="http://schemas.microsoft.com/office/drawing/2014/main" xmlns="" id="{19889341-C95A-41CC-9D9F-84DD52ECB104}"/>
              </a:ext>
            </a:extLst>
          </p:cNvPr>
          <p:cNvSpPr>
            <a:spLocks noGrp="1"/>
          </p:cNvSpPr>
          <p:nvPr>
            <p:ph type="subTitle" idx="1"/>
          </p:nvPr>
        </p:nvSpPr>
        <p:spPr>
          <a:xfrm>
            <a:off x="1485900" y="3602038"/>
            <a:ext cx="8915400" cy="1655762"/>
          </a:xfr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a:t>Click to edit Master subtitle style</a:t>
            </a:r>
          </a:p>
        </p:txBody>
      </p:sp>
      <p:sp>
        <p:nvSpPr>
          <p:cNvPr id="4" name="Date Placeholder 3">
            <a:extLst>
              <a:ext uri="{FF2B5EF4-FFF2-40B4-BE49-F238E27FC236}">
                <a16:creationId xmlns:a16="http://schemas.microsoft.com/office/drawing/2014/main" xmlns="" id="{19A7D86E-F79D-458E-865D-3E13670F71F9}"/>
              </a:ext>
            </a:extLst>
          </p:cNvPr>
          <p:cNvSpPr>
            <a:spLocks noGrp="1"/>
          </p:cNvSpPr>
          <p:nvPr>
            <p:ph type="dt" sz="half" idx="10"/>
          </p:nvPr>
        </p:nvSpPr>
        <p:spPr/>
        <p:txBody>
          <a:bodyPr/>
          <a:lstStyle/>
          <a:p>
            <a:fld id="{8D4620D1-6F61-40D7-B6AD-80DA7F40AA94}" type="datetimeFigureOut">
              <a:rPr lang="en-US" smtClean="0"/>
              <a:t>6/22/2021</a:t>
            </a:fld>
            <a:endParaRPr lang="en-US"/>
          </a:p>
        </p:txBody>
      </p:sp>
      <p:sp>
        <p:nvSpPr>
          <p:cNvPr id="5" name="Footer Placeholder 4">
            <a:extLst>
              <a:ext uri="{FF2B5EF4-FFF2-40B4-BE49-F238E27FC236}">
                <a16:creationId xmlns:a16="http://schemas.microsoft.com/office/drawing/2014/main" xmlns="" id="{3B6405F6-DD83-4A07-A961-79A7449882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F2E69EB-E423-4C94-AACC-0E6880C63A26}"/>
              </a:ext>
            </a:extLst>
          </p:cNvPr>
          <p:cNvSpPr>
            <a:spLocks noGrp="1"/>
          </p:cNvSpPr>
          <p:nvPr>
            <p:ph type="sldNum" sz="quarter" idx="12"/>
          </p:nvPr>
        </p:nvSpPr>
        <p:spPr/>
        <p:txBody>
          <a:bodyPr/>
          <a:lstStyle/>
          <a:p>
            <a:fld id="{CE6982B4-0B0F-4AF9-80D1-D6156B03A992}" type="slidenum">
              <a:rPr lang="en-US" smtClean="0"/>
              <a:t>‹N°›</a:t>
            </a:fld>
            <a:endParaRPr lang="en-US"/>
          </a:p>
        </p:txBody>
      </p:sp>
    </p:spTree>
    <p:extLst>
      <p:ext uri="{BB962C8B-B14F-4D97-AF65-F5344CB8AC3E}">
        <p14:creationId xmlns:p14="http://schemas.microsoft.com/office/powerpoint/2010/main" val="2778737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7245" y="365128"/>
            <a:ext cx="10252710" cy="1325563"/>
          </a:xfrm>
          <a:prstGeom prst="rect">
            <a:avLst/>
          </a:prstGeom>
        </p:spPr>
        <p:txBody>
          <a:bodyPr vert="horz" lIns="91440" tIns="45720" rIns="91440" bIns="45720" rtlCol="0" anchor="ct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slide</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3" name="Text Placeholder 2"/>
          <p:cNvSpPr>
            <a:spLocks noGrp="1"/>
          </p:cNvSpPr>
          <p:nvPr>
            <p:ph type="body" idx="1"/>
          </p:nvPr>
        </p:nvSpPr>
        <p:spPr>
          <a:xfrm>
            <a:off x="817245" y="1825627"/>
            <a:ext cx="10252710" cy="42734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76475" y="513670"/>
            <a:ext cx="498838" cy="333830"/>
          </a:xfrm>
          <a:prstGeom prst="rect">
            <a:avLst/>
          </a:prstGeom>
        </p:spPr>
        <p:txBody>
          <a:bodyPr vert="horz" lIns="91440" tIns="45720" rIns="91440" bIns="45720" rtlCol="0" anchor="ctr"/>
          <a:lstStyle>
            <a:lvl1pPr algn="r">
              <a:defRPr sz="1170">
                <a:solidFill>
                  <a:schemeClr val="tx1">
                    <a:tint val="75000"/>
                  </a:schemeClr>
                </a:solidFill>
              </a:defRPr>
            </a:lvl1pPr>
          </a:lstStyle>
          <a:p>
            <a:fld id="{CE6982B4-0B0F-4AF9-80D1-D6156B03A992}" type="slidenum">
              <a:rPr lang="en-US" smtClean="0"/>
              <a:t>‹N°›</a:t>
            </a:fld>
            <a:endParaRPr lang="en-US"/>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753"/>
            <a:ext cx="11887200" cy="542925"/>
          </a:xfrm>
          <a:prstGeom prst="rect">
            <a:avLst/>
          </a:prstGeom>
        </p:spPr>
      </p:pic>
      <p:pic>
        <p:nvPicPr>
          <p:cNvPr id="11" name="Picture 10" descr="C:\Users\montuori\Desktop\IPPC New Logos\IPPC_logo_Green_2lines_en.jpg"/>
          <p:cNvPicPr/>
          <p:nvPr/>
        </p:nvPicPr>
        <p:blipFill rotWithShape="1">
          <a:blip r:embed="rId8" cstate="print">
            <a:extLst>
              <a:ext uri="{28A0092B-C50C-407E-A947-70E740481C1C}">
                <a14:useLocalDpi xmlns:a14="http://schemas.microsoft.com/office/drawing/2010/main" val="0"/>
              </a:ext>
            </a:extLst>
          </a:blip>
          <a:srcRect l="7625" t="15134" r="6745" b="16124"/>
          <a:stretch/>
        </p:blipFill>
        <p:spPr bwMode="auto">
          <a:xfrm>
            <a:off x="8247736" y="6178406"/>
            <a:ext cx="3615690" cy="661307"/>
          </a:xfrm>
          <a:prstGeom prst="rect">
            <a:avLst/>
          </a:prstGeom>
          <a:noFill/>
          <a:ln>
            <a:noFill/>
          </a:ln>
          <a:extLst>
            <a:ext uri="{53640926-AAD7-44D8-BBD7-CCE9431645EC}">
              <a14:shadowObscured xmlns:a14="http://schemas.microsoft.com/office/drawing/2010/main"/>
            </a:ext>
          </a:extLst>
        </p:spPr>
      </p:pic>
      <p:sp>
        <p:nvSpPr>
          <p:cNvPr id="4" name="Rectangle 3"/>
          <p:cNvSpPr/>
          <p:nvPr/>
        </p:nvSpPr>
        <p:spPr>
          <a:xfrm>
            <a:off x="0" y="2"/>
            <a:ext cx="118872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ln>
                <a:solidFill>
                  <a:srgbClr val="165A30"/>
                </a:solidFill>
              </a:ln>
              <a:noFill/>
            </a:endParaRPr>
          </a:p>
        </p:txBody>
      </p:sp>
      <p:pic>
        <p:nvPicPr>
          <p:cNvPr id="10" name="Picture 9"/>
          <p:cNvPicPr>
            <a:picLocks noChangeAspect="1"/>
          </p:cNvPicPr>
          <p:nvPr/>
        </p:nvPicPr>
        <p:blipFill rotWithShape="1">
          <a:blip r:embed="rId9" cstate="print">
            <a:extLst>
              <a:ext uri="{28A0092B-C50C-407E-A947-70E740481C1C}">
                <a14:useLocalDpi xmlns:a14="http://schemas.microsoft.com/office/drawing/2010/main" val="0"/>
              </a:ext>
            </a:extLst>
          </a:blip>
          <a:srcRect l="3364" t="15422" b="17443"/>
          <a:stretch/>
        </p:blipFill>
        <p:spPr>
          <a:xfrm>
            <a:off x="57026" y="6192366"/>
            <a:ext cx="4085641" cy="648677"/>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753"/>
            <a:ext cx="11887200" cy="542925"/>
          </a:xfrm>
          <a:prstGeom prst="rect">
            <a:avLst/>
          </a:prstGeom>
        </p:spPr>
      </p:pic>
      <p:pic>
        <p:nvPicPr>
          <p:cNvPr id="13" name="Picture 12" descr="C:\Users\montuori\Desktop\IPPC New Logos\IPPC_logo_Green_2lines_en.jpg"/>
          <p:cNvPicPr/>
          <p:nvPr/>
        </p:nvPicPr>
        <p:blipFill rotWithShape="1">
          <a:blip r:embed="rId8" cstate="print">
            <a:extLst>
              <a:ext uri="{28A0092B-C50C-407E-A947-70E740481C1C}">
                <a14:useLocalDpi xmlns:a14="http://schemas.microsoft.com/office/drawing/2010/main" val="0"/>
              </a:ext>
            </a:extLst>
          </a:blip>
          <a:srcRect l="7625" t="15134" r="6745" b="16124"/>
          <a:stretch/>
        </p:blipFill>
        <p:spPr bwMode="auto">
          <a:xfrm>
            <a:off x="8247736" y="6178406"/>
            <a:ext cx="3615690" cy="661307"/>
          </a:xfrm>
          <a:prstGeom prst="rect">
            <a:avLst/>
          </a:prstGeom>
          <a:noFill/>
          <a:ln>
            <a:noFill/>
          </a:ln>
          <a:extLst>
            <a:ext uri="{53640926-AAD7-44D8-BBD7-CCE9431645EC}">
              <a14:shadowObscured xmlns:a14="http://schemas.microsoft.com/office/drawing/2010/main"/>
            </a:ext>
          </a:extLst>
        </p:spPr>
      </p:pic>
      <p:sp>
        <p:nvSpPr>
          <p:cNvPr id="14" name="Rectangle 13"/>
          <p:cNvSpPr/>
          <p:nvPr/>
        </p:nvSpPr>
        <p:spPr>
          <a:xfrm>
            <a:off x="0" y="2"/>
            <a:ext cx="118872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ln>
                <a:solidFill>
                  <a:srgbClr val="165A30"/>
                </a:solidFill>
              </a:ln>
              <a:noFill/>
            </a:endParaRPr>
          </a:p>
        </p:txBody>
      </p:sp>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l="3364" t="15422" b="17443"/>
          <a:stretch/>
        </p:blipFill>
        <p:spPr>
          <a:xfrm>
            <a:off x="57026" y="6192366"/>
            <a:ext cx="4085641" cy="648677"/>
          </a:xfrm>
          <a:prstGeom prst="rect">
            <a:avLst/>
          </a:prstGeom>
        </p:spPr>
      </p:pic>
    </p:spTree>
    <p:extLst>
      <p:ext uri="{BB962C8B-B14F-4D97-AF65-F5344CB8AC3E}">
        <p14:creationId xmlns:p14="http://schemas.microsoft.com/office/powerpoint/2010/main" val="27090690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891540" rtl="0" eaLnBrk="1" latinLnBrk="0" hangingPunct="1">
        <a:lnSpc>
          <a:spcPct val="90000"/>
        </a:lnSpc>
        <a:spcBef>
          <a:spcPct val="0"/>
        </a:spcBef>
        <a:buNone/>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sz="3510" b="1" kern="1200">
          <a:solidFill>
            <a:schemeClr val="tx1"/>
          </a:solidFill>
          <a:latin typeface="Calibri (body)"/>
          <a:ea typeface="+mj-ea"/>
          <a:cs typeface="+mj-cs"/>
        </a:defRPr>
      </a:lvl1pPr>
    </p:titleStyle>
    <p:bodyStyle>
      <a:lvl1pPr marL="222885" indent="-222885" algn="l" defTabSz="891540" rtl="0" eaLnBrk="1" latinLnBrk="0" hangingPunct="1">
        <a:lnSpc>
          <a:spcPct val="90000"/>
        </a:lnSpc>
        <a:spcBef>
          <a:spcPts val="975"/>
        </a:spcBef>
        <a:buFont typeface="Arial" panose="020B0604020202020204" pitchFamily="34" charset="0"/>
        <a:buChar char="•"/>
        <a:defRPr sz="2730" kern="1200">
          <a:solidFill>
            <a:schemeClr val="tx1"/>
          </a:solidFill>
          <a:latin typeface="+mn-lt"/>
          <a:ea typeface="+mn-ea"/>
          <a:cs typeface="+mn-cs"/>
        </a:defRPr>
      </a:lvl1pPr>
      <a:lvl2pPr marL="668655" indent="-222885" algn="l" defTabSz="891540" rtl="0" eaLnBrk="1" latinLnBrk="0" hangingPunct="1">
        <a:lnSpc>
          <a:spcPct val="90000"/>
        </a:lnSpc>
        <a:spcBef>
          <a:spcPts val="488"/>
        </a:spcBef>
        <a:buFont typeface="Arial" panose="020B0604020202020204" pitchFamily="34" charset="0"/>
        <a:buChar char="•"/>
        <a:defRPr sz="2340" kern="1200">
          <a:solidFill>
            <a:schemeClr val="tx1"/>
          </a:solidFill>
          <a:latin typeface="+mn-lt"/>
          <a:ea typeface="+mn-ea"/>
          <a:cs typeface="+mn-cs"/>
        </a:defRPr>
      </a:lvl2pPr>
      <a:lvl3pPr marL="1114425" indent="-222885" algn="l" defTabSz="891540" rtl="0" eaLnBrk="1" latinLnBrk="0" hangingPunct="1">
        <a:lnSpc>
          <a:spcPct val="90000"/>
        </a:lnSpc>
        <a:spcBef>
          <a:spcPts val="488"/>
        </a:spcBef>
        <a:buFont typeface="Arial" panose="020B0604020202020204" pitchFamily="34" charset="0"/>
        <a:buChar char="•"/>
        <a:defRPr sz="1950" kern="1200">
          <a:solidFill>
            <a:schemeClr val="tx1"/>
          </a:solidFill>
          <a:latin typeface="+mn-lt"/>
          <a:ea typeface="+mn-ea"/>
          <a:cs typeface="+mn-cs"/>
        </a:defRPr>
      </a:lvl3pPr>
      <a:lvl4pPr marL="156019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4pPr>
      <a:lvl5pPr marL="200596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5pPr>
      <a:lvl6pPr marL="245173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6pPr>
      <a:lvl7pPr marL="289750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7pPr>
      <a:lvl8pPr marL="334327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8pPr>
      <a:lvl9pPr marL="378904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9pPr>
    </p:bodyStyle>
    <p:otherStyle>
      <a:defPPr>
        <a:defRPr lang="en-US"/>
      </a:defPPr>
      <a:lvl1pPr marL="0" algn="l" defTabSz="891540" rtl="0" eaLnBrk="1" latinLnBrk="0" hangingPunct="1">
        <a:defRPr sz="1755" kern="1200">
          <a:solidFill>
            <a:schemeClr val="tx1"/>
          </a:solidFill>
          <a:latin typeface="+mn-lt"/>
          <a:ea typeface="+mn-ea"/>
          <a:cs typeface="+mn-cs"/>
        </a:defRPr>
      </a:lvl1pPr>
      <a:lvl2pPr marL="445770" algn="l" defTabSz="891540" rtl="0" eaLnBrk="1" latinLnBrk="0" hangingPunct="1">
        <a:defRPr sz="1755" kern="1200">
          <a:solidFill>
            <a:schemeClr val="tx1"/>
          </a:solidFill>
          <a:latin typeface="+mn-lt"/>
          <a:ea typeface="+mn-ea"/>
          <a:cs typeface="+mn-cs"/>
        </a:defRPr>
      </a:lvl2pPr>
      <a:lvl3pPr marL="891540" algn="l" defTabSz="891540" rtl="0" eaLnBrk="1" latinLnBrk="0" hangingPunct="1">
        <a:defRPr sz="1755" kern="1200">
          <a:solidFill>
            <a:schemeClr val="tx1"/>
          </a:solidFill>
          <a:latin typeface="+mn-lt"/>
          <a:ea typeface="+mn-ea"/>
          <a:cs typeface="+mn-cs"/>
        </a:defRPr>
      </a:lvl3pPr>
      <a:lvl4pPr marL="1337310" algn="l" defTabSz="891540" rtl="0" eaLnBrk="1" latinLnBrk="0" hangingPunct="1">
        <a:defRPr sz="1755" kern="1200">
          <a:solidFill>
            <a:schemeClr val="tx1"/>
          </a:solidFill>
          <a:latin typeface="+mn-lt"/>
          <a:ea typeface="+mn-ea"/>
          <a:cs typeface="+mn-cs"/>
        </a:defRPr>
      </a:lvl4pPr>
      <a:lvl5pPr marL="1783080" algn="l" defTabSz="891540" rtl="0" eaLnBrk="1" latinLnBrk="0" hangingPunct="1">
        <a:defRPr sz="1755" kern="1200">
          <a:solidFill>
            <a:schemeClr val="tx1"/>
          </a:solidFill>
          <a:latin typeface="+mn-lt"/>
          <a:ea typeface="+mn-ea"/>
          <a:cs typeface="+mn-cs"/>
        </a:defRPr>
      </a:lvl5pPr>
      <a:lvl6pPr marL="2228850" algn="l" defTabSz="891540" rtl="0" eaLnBrk="1" latinLnBrk="0" hangingPunct="1">
        <a:defRPr sz="1755" kern="1200">
          <a:solidFill>
            <a:schemeClr val="tx1"/>
          </a:solidFill>
          <a:latin typeface="+mn-lt"/>
          <a:ea typeface="+mn-ea"/>
          <a:cs typeface="+mn-cs"/>
        </a:defRPr>
      </a:lvl6pPr>
      <a:lvl7pPr marL="2674620" algn="l" defTabSz="891540" rtl="0" eaLnBrk="1" latinLnBrk="0" hangingPunct="1">
        <a:defRPr sz="1755" kern="1200">
          <a:solidFill>
            <a:schemeClr val="tx1"/>
          </a:solidFill>
          <a:latin typeface="+mn-lt"/>
          <a:ea typeface="+mn-ea"/>
          <a:cs typeface="+mn-cs"/>
        </a:defRPr>
      </a:lvl7pPr>
      <a:lvl8pPr marL="3120390" algn="l" defTabSz="891540" rtl="0" eaLnBrk="1" latinLnBrk="0" hangingPunct="1">
        <a:defRPr sz="1755" kern="1200">
          <a:solidFill>
            <a:schemeClr val="tx1"/>
          </a:solidFill>
          <a:latin typeface="+mn-lt"/>
          <a:ea typeface="+mn-ea"/>
          <a:cs typeface="+mn-cs"/>
        </a:defRPr>
      </a:lvl8pPr>
      <a:lvl9pPr marL="3566160" algn="l" defTabSz="891540" rtl="0" eaLnBrk="1" latinLnBrk="0" hangingPunct="1">
        <a:defRPr sz="175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184A6656-9C36-4FFD-89C9-0BBE4AF0E565}"/>
              </a:ext>
            </a:extLst>
          </p:cNvPr>
          <p:cNvSpPr>
            <a:spLocks noGrp="1"/>
          </p:cNvSpPr>
          <p:nvPr>
            <p:ph type="ctrTitle"/>
          </p:nvPr>
        </p:nvSpPr>
        <p:spPr>
          <a:xfrm>
            <a:off x="1485900" y="788842"/>
            <a:ext cx="8915400" cy="2327910"/>
          </a:xfrm>
        </p:spPr>
        <p:txBody>
          <a:bodyPr>
            <a:normAutofit fontScale="90000"/>
          </a:bodyPr>
          <a:lstStyle/>
          <a:p>
            <a:r>
              <a:rPr lang="fr-FR" sz="4290" dirty="0">
                <a:solidFill>
                  <a:schemeClr val="accent6">
                    <a:lumMod val="75000"/>
                  </a:schemeClr>
                </a:solidFill>
              </a:rPr>
              <a:t>PROJET DE NIMP </a:t>
            </a:r>
            <a:r>
              <a:rPr lang="fr-FR" sz="4290" dirty="0" smtClean="0">
                <a:solidFill>
                  <a:schemeClr val="accent6">
                    <a:lumMod val="75000"/>
                  </a:schemeClr>
                </a:solidFill>
              </a:rPr>
              <a:t>Révision </a:t>
            </a:r>
            <a:r>
              <a:rPr lang="fr-FR" sz="4290" dirty="0">
                <a:solidFill>
                  <a:schemeClr val="accent6">
                    <a:lumMod val="75000"/>
                  </a:schemeClr>
                </a:solidFill>
              </a:rPr>
              <a:t>de la NIMP 4: Exigences pour l'établissement de zones exemptes d'organismes </a:t>
            </a:r>
            <a:r>
              <a:rPr lang="fr-FR" sz="4290" dirty="0" smtClean="0">
                <a:solidFill>
                  <a:schemeClr val="accent6">
                    <a:lumMod val="75000"/>
                  </a:schemeClr>
                </a:solidFill>
              </a:rPr>
              <a:t>nuisibles </a:t>
            </a:r>
            <a:r>
              <a:rPr lang="en-GB" sz="4290" dirty="0" smtClean="0">
                <a:solidFill>
                  <a:schemeClr val="accent6">
                    <a:lumMod val="75000"/>
                  </a:schemeClr>
                </a:solidFill>
              </a:rPr>
              <a:t>(</a:t>
            </a:r>
            <a:r>
              <a:rPr lang="en-GB" sz="4290" dirty="0" smtClean="0">
                <a:solidFill>
                  <a:schemeClr val="accent6">
                    <a:lumMod val="75000"/>
                  </a:schemeClr>
                </a:solidFill>
              </a:rPr>
              <a:t>2009-002</a:t>
            </a:r>
            <a:r>
              <a:rPr lang="en-GB" sz="4290" dirty="0">
                <a:solidFill>
                  <a:schemeClr val="accent6">
                    <a:lumMod val="75000"/>
                  </a:schemeClr>
                </a:solidFill>
              </a:rPr>
              <a:t>)</a:t>
            </a:r>
            <a:endParaRPr lang="en-US" sz="4290" dirty="0">
              <a:solidFill>
                <a:schemeClr val="accent6">
                  <a:lumMod val="75000"/>
                </a:schemeClr>
              </a:solidFill>
            </a:endParaRPr>
          </a:p>
        </p:txBody>
      </p:sp>
      <p:sp>
        <p:nvSpPr>
          <p:cNvPr id="7" name="Title 1">
            <a:extLst>
              <a:ext uri="{FF2B5EF4-FFF2-40B4-BE49-F238E27FC236}">
                <a16:creationId xmlns:a16="http://schemas.microsoft.com/office/drawing/2014/main" xmlns="" id="{97637F3C-31F1-40CE-8FCD-5BE6E15ACFD5}"/>
              </a:ext>
            </a:extLst>
          </p:cNvPr>
          <p:cNvSpPr>
            <a:spLocks noGrp="1"/>
          </p:cNvSpPr>
          <p:nvPr>
            <p:ph type="subTitle" idx="1"/>
          </p:nvPr>
        </p:nvSpPr>
        <p:spPr>
          <a:xfrm>
            <a:off x="1485900" y="3597712"/>
            <a:ext cx="8915400" cy="1828155"/>
          </a:xfrm>
        </p:spPr>
        <p:txBody>
          <a:bodyPr anchor="ctr">
            <a:noAutofit/>
          </a:bodyPr>
          <a:lstStyle/>
          <a:p>
            <a:r>
              <a:rPr lang="fr-FR" sz="3500" dirty="0">
                <a:solidFill>
                  <a:srgbClr val="002060"/>
                </a:solidFill>
                <a:effectLst>
                  <a:outerShdw blurRad="38100" dist="38100" dir="2700000" algn="tl">
                    <a:srgbClr val="000000">
                      <a:alpha val="43137"/>
                    </a:srgbClr>
                  </a:outerShdw>
                </a:effectLst>
              </a:rPr>
              <a:t>Première période de consultation CIPV 1er juillet au 30 septembre 2021</a:t>
            </a:r>
            <a:r>
              <a:rPr lang="en-US" sz="3500" dirty="0">
                <a:solidFill>
                  <a:srgbClr val="002060"/>
                </a:solidFill>
                <a:effectLst>
                  <a:outerShdw blurRad="38100" dist="38100" dir="2700000" algn="tl">
                    <a:srgbClr val="000000">
                      <a:alpha val="43137"/>
                    </a:srgbClr>
                  </a:outerShdw>
                </a:effectLst>
              </a:rPr>
              <a:t/>
            </a:r>
            <a:br>
              <a:rPr lang="en-US" sz="3500" dirty="0">
                <a:solidFill>
                  <a:srgbClr val="002060"/>
                </a:solidFill>
                <a:effectLst>
                  <a:outerShdw blurRad="38100" dist="38100" dir="2700000" algn="tl">
                    <a:srgbClr val="000000">
                      <a:alpha val="43137"/>
                    </a:srgbClr>
                  </a:outerShdw>
                </a:effectLst>
              </a:rPr>
            </a:br>
            <a:r>
              <a:rPr lang="en-US" sz="2730" dirty="0">
                <a:solidFill>
                  <a:srgbClr val="002060"/>
                </a:solidFill>
                <a:effectLst>
                  <a:outerShdw blurRad="38100" dist="38100" dir="2700000" algn="tl">
                    <a:srgbClr val="000000">
                      <a:alpha val="43137"/>
                    </a:srgbClr>
                  </a:outerShdw>
                </a:effectLst>
              </a:rPr>
              <a:t/>
            </a:r>
            <a:br>
              <a:rPr lang="en-US" sz="2730" dirty="0">
                <a:solidFill>
                  <a:srgbClr val="002060"/>
                </a:solidFill>
                <a:effectLst>
                  <a:outerShdw blurRad="38100" dist="38100" dir="2700000" algn="tl">
                    <a:srgbClr val="000000">
                      <a:alpha val="43137"/>
                    </a:srgbClr>
                  </a:outerShdw>
                </a:effectLst>
              </a:rPr>
            </a:br>
            <a:r>
              <a:rPr lang="en-US" sz="3000" dirty="0" err="1" smtClean="0">
                <a:solidFill>
                  <a:srgbClr val="002060"/>
                </a:solidFill>
                <a:effectLst>
                  <a:outerShdw blurRad="38100" dist="38100" dir="2700000" algn="tl">
                    <a:srgbClr val="000000">
                      <a:alpha val="43137"/>
                    </a:srgbClr>
                  </a:outerShdw>
                </a:effectLst>
              </a:rPr>
              <a:t>Secrétariat</a:t>
            </a:r>
            <a:r>
              <a:rPr lang="en-US" sz="3000" dirty="0" smtClean="0">
                <a:solidFill>
                  <a:srgbClr val="002060"/>
                </a:solidFill>
                <a:effectLst>
                  <a:outerShdw blurRad="38100" dist="38100" dir="2700000" algn="tl">
                    <a:srgbClr val="000000">
                      <a:alpha val="43137"/>
                    </a:srgbClr>
                  </a:outerShdw>
                </a:effectLst>
              </a:rPr>
              <a:t> de la CIPV</a:t>
            </a:r>
            <a:r>
              <a:rPr lang="en-US" sz="3000" dirty="0">
                <a:solidFill>
                  <a:srgbClr val="002060"/>
                </a:solidFill>
                <a:effectLst>
                  <a:outerShdw blurRad="38100" dist="38100" dir="2700000" algn="tl">
                    <a:srgbClr val="000000">
                      <a:alpha val="43137"/>
                    </a:srgbClr>
                  </a:outerShdw>
                </a:effectLst>
              </a:rPr>
              <a:t/>
            </a:r>
            <a:br>
              <a:rPr lang="en-US" sz="3000" dirty="0">
                <a:solidFill>
                  <a:srgbClr val="002060"/>
                </a:solidFill>
                <a:effectLst>
                  <a:outerShdw blurRad="38100" dist="38100" dir="2700000" algn="tl">
                    <a:srgbClr val="000000">
                      <a:alpha val="43137"/>
                    </a:srgbClr>
                  </a:outerShdw>
                </a:effectLst>
              </a:rPr>
            </a:br>
            <a:r>
              <a:rPr lang="en-US" sz="3000" dirty="0" err="1" smtClean="0">
                <a:solidFill>
                  <a:srgbClr val="002060"/>
                </a:solidFill>
                <a:effectLst>
                  <a:outerShdw blurRad="38100" dist="38100" dir="2700000" algn="tl">
                    <a:srgbClr val="000000">
                      <a:alpha val="43137"/>
                    </a:srgbClr>
                  </a:outerShdw>
                </a:effectLst>
              </a:rPr>
              <a:t>Atélier</a:t>
            </a:r>
            <a:r>
              <a:rPr lang="en-US" sz="3000" dirty="0" smtClean="0">
                <a:solidFill>
                  <a:srgbClr val="002060"/>
                </a:solidFill>
                <a:effectLst>
                  <a:outerShdw blurRad="38100" dist="38100" dir="2700000" algn="tl">
                    <a:srgbClr val="000000">
                      <a:alpha val="43137"/>
                    </a:srgbClr>
                  </a:outerShdw>
                </a:effectLst>
              </a:rPr>
              <a:t> </a:t>
            </a:r>
            <a:r>
              <a:rPr lang="en-US" sz="3000" dirty="0" err="1" smtClean="0">
                <a:solidFill>
                  <a:srgbClr val="002060"/>
                </a:solidFill>
                <a:effectLst>
                  <a:outerShdw blurRad="38100" dist="38100" dir="2700000" algn="tl">
                    <a:srgbClr val="000000">
                      <a:alpha val="43137"/>
                    </a:srgbClr>
                  </a:outerShdw>
                </a:effectLst>
              </a:rPr>
              <a:t>Régional</a:t>
            </a:r>
            <a:r>
              <a:rPr lang="en-US" sz="3000" dirty="0" smtClean="0">
                <a:solidFill>
                  <a:srgbClr val="002060"/>
                </a:solidFill>
                <a:effectLst>
                  <a:outerShdw blurRad="38100" dist="38100" dir="2700000" algn="tl">
                    <a:srgbClr val="000000">
                      <a:alpha val="43137"/>
                    </a:srgbClr>
                  </a:outerShdw>
                </a:effectLst>
              </a:rPr>
              <a:t> </a:t>
            </a:r>
            <a:r>
              <a:rPr lang="en-US" sz="3000" dirty="0" smtClean="0">
                <a:solidFill>
                  <a:srgbClr val="002060"/>
                </a:solidFill>
                <a:effectLst>
                  <a:outerShdw blurRad="38100" dist="38100" dir="2700000" algn="tl">
                    <a:srgbClr val="000000">
                      <a:alpha val="43137"/>
                    </a:srgbClr>
                  </a:outerShdw>
                </a:effectLst>
              </a:rPr>
              <a:t>2021.</a:t>
            </a:r>
            <a:endParaRPr lang="it-IT" sz="30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31313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77880" y="3647045"/>
            <a:ext cx="801767" cy="70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3977880" y="337623"/>
            <a:ext cx="5413081"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154" tIns="44577" rIns="89154" bIns="44577" numCol="1" anchor="ctr" anchorCtr="0" compatLnSpc="1">
            <a:prstTxWarp prst="textNoShape">
              <a:avLst/>
            </a:prstTxWarp>
            <a:normAutofit/>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altLang="ja-JP" sz="4000" dirty="0" err="1" smtClean="0">
                <a:solidFill>
                  <a:srgbClr val="165A30"/>
                </a:solidFill>
                <a:latin typeface="Calibri (body)"/>
                <a:cs typeface="Arial" panose="020B0604020202020204" pitchFamily="34" charset="0"/>
              </a:rPr>
              <a:t>Historique</a:t>
            </a:r>
            <a:endParaRPr lang="en-GB" altLang="en-US" sz="4000" dirty="0">
              <a:solidFill>
                <a:srgbClr val="165A30"/>
              </a:solidFill>
              <a:latin typeface="Calibri (body)"/>
              <a:ea typeface="ＭＳ Ｐゴシック" panose="020B0600070205080204" pitchFamily="34" charset="-128"/>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val="1655989422"/>
              </p:ext>
            </p:extLst>
          </p:nvPr>
        </p:nvGraphicFramePr>
        <p:xfrm>
          <a:off x="1652876" y="969037"/>
          <a:ext cx="5691875" cy="33853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Diagram 6"/>
          <p:cNvGraphicFramePr/>
          <p:nvPr>
            <p:extLst>
              <p:ext uri="{D42A27DB-BD31-4B8C-83A1-F6EECF244321}">
                <p14:modId xmlns:p14="http://schemas.microsoft.com/office/powerpoint/2010/main" val="606406250"/>
              </p:ext>
            </p:extLst>
          </p:nvPr>
        </p:nvGraphicFramePr>
        <p:xfrm>
          <a:off x="4779645" y="3386919"/>
          <a:ext cx="5130212" cy="33853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794736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1915418" y="661079"/>
            <a:ext cx="802386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algn="ctr" eaLnBrk="0" fontAlgn="base" hangingPunct="0">
              <a:spcBef>
                <a:spcPct val="0"/>
              </a:spcBef>
              <a:spcAft>
                <a:spcPct val="0"/>
              </a:spcAft>
              <a:buFontTx/>
              <a:buNone/>
              <a:defRPr/>
            </a:pPr>
            <a:r>
              <a:rPr lang="en-US" altLang="ja-JP" sz="4290" dirty="0" err="1" smtClean="0">
                <a:solidFill>
                  <a:srgbClr val="165A30"/>
                </a:solidFill>
                <a:latin typeface="+mn-lt"/>
                <a:cs typeface="Arial" panose="020B0604020202020204" pitchFamily="34" charset="0"/>
              </a:rPr>
              <a:t>Considérations</a:t>
            </a:r>
            <a:r>
              <a:rPr lang="en-US" altLang="ja-JP" sz="4290" dirty="0" smtClean="0">
                <a:solidFill>
                  <a:srgbClr val="165A30"/>
                </a:solidFill>
                <a:latin typeface="+mn-lt"/>
                <a:cs typeface="Arial" panose="020B0604020202020204" pitchFamily="34" charset="0"/>
              </a:rPr>
              <a:t> </a:t>
            </a:r>
            <a:r>
              <a:rPr lang="en-US" altLang="ja-JP" sz="4290" dirty="0" err="1">
                <a:solidFill>
                  <a:srgbClr val="165A30"/>
                </a:solidFill>
                <a:latin typeface="+mn-lt"/>
                <a:cs typeface="Arial" panose="020B0604020202020204" pitchFamily="34" charset="0"/>
              </a:rPr>
              <a:t>générales</a:t>
            </a:r>
            <a:r>
              <a:rPr lang="en-US" altLang="ja-JP" sz="4290" dirty="0">
                <a:solidFill>
                  <a:srgbClr val="165A30"/>
                </a:solidFill>
                <a:latin typeface="+mn-lt"/>
                <a:cs typeface="Arial" panose="020B0604020202020204" pitchFamily="34" charset="0"/>
              </a:rPr>
              <a:t> </a:t>
            </a:r>
          </a:p>
        </p:txBody>
      </p:sp>
      <p:sp>
        <p:nvSpPr>
          <p:cNvPr id="13" name="TextBox 3"/>
          <p:cNvSpPr txBox="1">
            <a:spLocks noChangeArrowheads="1"/>
          </p:cNvSpPr>
          <p:nvPr/>
        </p:nvSpPr>
        <p:spPr bwMode="auto">
          <a:xfrm>
            <a:off x="4355851" y="1350687"/>
            <a:ext cx="324960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eaLnBrk="0" fontAlgn="base" hangingPunct="0">
              <a:spcBef>
                <a:spcPct val="0"/>
              </a:spcBef>
              <a:spcAft>
                <a:spcPct val="0"/>
              </a:spcAft>
              <a:buFontTx/>
              <a:buNone/>
              <a:defRPr/>
            </a:pPr>
            <a:r>
              <a:rPr lang="en-US" altLang="en-US" sz="2340" dirty="0" smtClean="0">
                <a:solidFill>
                  <a:schemeClr val="accent6">
                    <a:lumMod val="50000"/>
                  </a:schemeClr>
                </a:solidFill>
                <a:latin typeface="Calibri (body)"/>
              </a:rPr>
              <a:t>Causes </a:t>
            </a:r>
            <a:r>
              <a:rPr lang="en-US" altLang="en-US" sz="2340" dirty="0">
                <a:solidFill>
                  <a:schemeClr val="accent6">
                    <a:lumMod val="50000"/>
                  </a:schemeClr>
                </a:solidFill>
                <a:latin typeface="Calibri (body)"/>
              </a:rPr>
              <a:t>de la </a:t>
            </a:r>
            <a:r>
              <a:rPr lang="en-US" altLang="en-US" sz="2340" dirty="0" err="1">
                <a:solidFill>
                  <a:schemeClr val="accent6">
                    <a:lumMod val="50000"/>
                  </a:schemeClr>
                </a:solidFill>
                <a:latin typeface="Calibri (body)"/>
              </a:rPr>
              <a:t>révision</a:t>
            </a:r>
            <a:endParaRPr lang="en-US" altLang="en-US" sz="2340" dirty="0">
              <a:solidFill>
                <a:schemeClr val="accent6">
                  <a:lumMod val="50000"/>
                </a:schemeClr>
              </a:solidFill>
              <a:latin typeface="Calibri (body)"/>
            </a:endParaRPr>
          </a:p>
        </p:txBody>
      </p:sp>
      <p:sp>
        <p:nvSpPr>
          <p:cNvPr id="3" name="Rounded Rectangle 2"/>
          <p:cNvSpPr/>
          <p:nvPr/>
        </p:nvSpPr>
        <p:spPr>
          <a:xfrm>
            <a:off x="1971732" y="1831911"/>
            <a:ext cx="7946812" cy="922641"/>
          </a:xfrm>
          <a:prstGeom prst="roundRect">
            <a:avLst/>
          </a:prstGeom>
          <a:solidFill>
            <a:schemeClr val="accent6">
              <a:lumMod val="20000"/>
              <a:lumOff val="80000"/>
            </a:schemeClr>
          </a:solidFill>
          <a:ln>
            <a:solidFill>
              <a:schemeClr val="accent6">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fr-FR" sz="1950" kern="0" dirty="0">
                <a:solidFill>
                  <a:srgbClr val="002060"/>
                </a:solidFill>
                <a:latin typeface="Times New Roman" panose="02020603050405020304" pitchFamily="18" charset="0"/>
                <a:cs typeface="Times New Roman" panose="02020603050405020304" pitchFamily="18" charset="0"/>
              </a:rPr>
              <a:t>Depuis l'adoption de la NIMP 4 en 1995, de nouvelles informations et orientations sont devenues disponibles, y compris de nouvelles NIMP sur les zones exemptes d'organismes nuisibles.</a:t>
            </a:r>
            <a:endParaRPr lang="en-GB" sz="1950" kern="0" dirty="0">
              <a:solidFill>
                <a:srgbClr val="002060"/>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1971732" y="3300787"/>
            <a:ext cx="7946812" cy="1330184"/>
          </a:xfrm>
          <a:prstGeom prst="roundRect">
            <a:avLst/>
          </a:prstGeom>
          <a:solidFill>
            <a:schemeClr val="accent2">
              <a:lumMod val="20000"/>
              <a:lumOff val="80000"/>
            </a:schemeClr>
          </a:solidFill>
          <a:ln>
            <a:solidFill>
              <a:schemeClr val="accent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fr-FR" sz="1950" kern="0" dirty="0">
                <a:solidFill>
                  <a:srgbClr val="002060"/>
                </a:solidFill>
                <a:latin typeface="Times New Roman" panose="02020603050405020304" pitchFamily="18" charset="0"/>
                <a:cs typeface="Times New Roman" panose="02020603050405020304" pitchFamily="18" charset="0"/>
              </a:rPr>
              <a:t>La NIMP 6 </a:t>
            </a:r>
            <a:r>
              <a:rPr lang="fr-FR" sz="1950" i="1" kern="0" dirty="0">
                <a:solidFill>
                  <a:srgbClr val="002060"/>
                </a:solidFill>
                <a:latin typeface="Times New Roman" panose="02020603050405020304" pitchFamily="18" charset="0"/>
                <a:cs typeface="Times New Roman" panose="02020603050405020304" pitchFamily="18" charset="0"/>
              </a:rPr>
              <a:t>Surveillance</a:t>
            </a:r>
            <a:r>
              <a:rPr lang="fr-FR" sz="1950" kern="0" dirty="0">
                <a:solidFill>
                  <a:srgbClr val="002060"/>
                </a:solidFill>
                <a:latin typeface="Times New Roman" panose="02020603050405020304" pitchFamily="18" charset="0"/>
                <a:cs typeface="Times New Roman" panose="02020603050405020304" pitchFamily="18" charset="0"/>
              </a:rPr>
              <a:t> et la NIMP 8 </a:t>
            </a:r>
            <a:r>
              <a:rPr lang="fr-FR" sz="1950" i="1" kern="0" dirty="0">
                <a:solidFill>
                  <a:srgbClr val="002060"/>
                </a:solidFill>
                <a:latin typeface="Times New Roman" panose="02020603050405020304" pitchFamily="18" charset="0"/>
                <a:cs typeface="Times New Roman" panose="02020603050405020304" pitchFamily="18" charset="0"/>
              </a:rPr>
              <a:t>Détermination du statut d'organisme nuisible dans une zone </a:t>
            </a:r>
            <a:r>
              <a:rPr lang="fr-FR" sz="1950" kern="0" dirty="0">
                <a:solidFill>
                  <a:srgbClr val="002060"/>
                </a:solidFill>
                <a:latin typeface="Times New Roman" panose="02020603050405020304" pitchFamily="18" charset="0"/>
                <a:cs typeface="Times New Roman" panose="02020603050405020304" pitchFamily="18" charset="0"/>
              </a:rPr>
              <a:t>ont été récemment révisées. Les deux normes sont liées à la NIMP 4 via des exigences sur la surveillance des organismes nuisibles et les informations nécessaires pour déterminer le statut d'organisme nuisible</a:t>
            </a:r>
            <a:endParaRPr lang="en-GB" sz="1950" kern="0" dirty="0">
              <a:solidFill>
                <a:srgbClr val="00206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1992466" y="5166495"/>
            <a:ext cx="7946812" cy="995018"/>
          </a:xfrm>
          <a:prstGeom prst="round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950" kern="0" dirty="0">
                <a:solidFill>
                  <a:srgbClr val="002060"/>
                </a:solidFill>
                <a:latin typeface="Times New Roman" panose="02020603050405020304" pitchFamily="18" charset="0"/>
                <a:cs typeface="Times New Roman" panose="02020603050405020304" pitchFamily="18" charset="0"/>
              </a:rPr>
              <a:t>Le projet révisé de NIMP 4 décrit les exigences spécifiques pour l'établissement et le maintien de zones exemptes d'organismes nuisibles, y compris la surveillance et la détermination du statut d'organisme nuisible</a:t>
            </a:r>
            <a:endParaRPr lang="en-US" sz="1950" dirty="0">
              <a:solidFill>
                <a:srgbClr val="002060"/>
              </a:solidFill>
              <a:latin typeface="Times New Roman" panose="02020603050405020304" pitchFamily="18" charset="0"/>
              <a:cs typeface="Times New Roman" panose="02020603050405020304" pitchFamily="18" charset="0"/>
            </a:endParaRPr>
          </a:p>
        </p:txBody>
      </p:sp>
      <p:sp>
        <p:nvSpPr>
          <p:cNvPr id="5" name="Down Arrow 4"/>
          <p:cNvSpPr/>
          <p:nvPr/>
        </p:nvSpPr>
        <p:spPr>
          <a:xfrm>
            <a:off x="5662996" y="4603356"/>
            <a:ext cx="528704" cy="614090"/>
          </a:xfrm>
          <a:prstGeom prst="downArrow">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
        <p:nvSpPr>
          <p:cNvPr id="7" name="Plus 6"/>
          <p:cNvSpPr/>
          <p:nvPr/>
        </p:nvSpPr>
        <p:spPr>
          <a:xfrm>
            <a:off x="5728490" y="2785652"/>
            <a:ext cx="430220" cy="430220"/>
          </a:xfrm>
          <a:prstGeom prst="mathPlus">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Tree>
    <p:extLst>
      <p:ext uri="{BB962C8B-B14F-4D97-AF65-F5344CB8AC3E}">
        <p14:creationId xmlns:p14="http://schemas.microsoft.com/office/powerpoint/2010/main" val="36132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1009" y="465604"/>
            <a:ext cx="7578090" cy="1114425"/>
          </a:xfrm>
        </p:spPr>
        <p:txBody>
          <a:bodyPr>
            <a:normAutofit/>
          </a:bodyPr>
          <a:lstStyle/>
          <a:p>
            <a:r>
              <a:rPr lang="en-US" sz="4000" dirty="0" smtClean="0">
                <a:solidFill>
                  <a:srgbClr val="165A30"/>
                </a:solidFill>
              </a:rPr>
              <a:t>Champ </a:t>
            </a:r>
            <a:r>
              <a:rPr lang="en-US" sz="4000" dirty="0" err="1" smtClean="0">
                <a:solidFill>
                  <a:srgbClr val="165A30"/>
                </a:solidFill>
              </a:rPr>
              <a:t>d’action</a:t>
            </a:r>
            <a:endParaRPr lang="en-US" sz="4000" dirty="0">
              <a:solidFill>
                <a:srgbClr val="165A30"/>
              </a:solidFill>
            </a:endParaRPr>
          </a:p>
        </p:txBody>
      </p:sp>
      <p:sp>
        <p:nvSpPr>
          <p:cNvPr id="4" name="Freeform: Shape 3">
            <a:extLst>
              <a:ext uri="{FF2B5EF4-FFF2-40B4-BE49-F238E27FC236}">
                <a16:creationId xmlns:a16="http://schemas.microsoft.com/office/drawing/2014/main" xmlns="" id="{4430BD2A-A37A-472C-9129-DFFD764F9B0E}"/>
              </a:ext>
            </a:extLst>
          </p:cNvPr>
          <p:cNvSpPr/>
          <p:nvPr/>
        </p:nvSpPr>
        <p:spPr>
          <a:xfrm>
            <a:off x="1307144" y="1664679"/>
            <a:ext cx="8963972" cy="1144435"/>
          </a:xfrm>
          <a:custGeom>
            <a:avLst/>
            <a:gdLst>
              <a:gd name="connsiteX0" fmla="*/ 0 w 8197516"/>
              <a:gd name="connsiteY0" fmla="*/ 245315 h 1471860"/>
              <a:gd name="connsiteX1" fmla="*/ 245315 w 8197516"/>
              <a:gd name="connsiteY1" fmla="*/ 0 h 1471860"/>
              <a:gd name="connsiteX2" fmla="*/ 7952201 w 8197516"/>
              <a:gd name="connsiteY2" fmla="*/ 0 h 1471860"/>
              <a:gd name="connsiteX3" fmla="*/ 8197516 w 8197516"/>
              <a:gd name="connsiteY3" fmla="*/ 245315 h 1471860"/>
              <a:gd name="connsiteX4" fmla="*/ 8197516 w 8197516"/>
              <a:gd name="connsiteY4" fmla="*/ 1226545 h 1471860"/>
              <a:gd name="connsiteX5" fmla="*/ 7952201 w 8197516"/>
              <a:gd name="connsiteY5" fmla="*/ 1471860 h 1471860"/>
              <a:gd name="connsiteX6" fmla="*/ 245315 w 8197516"/>
              <a:gd name="connsiteY6" fmla="*/ 1471860 h 1471860"/>
              <a:gd name="connsiteX7" fmla="*/ 0 w 8197516"/>
              <a:gd name="connsiteY7" fmla="*/ 1226545 h 1471860"/>
              <a:gd name="connsiteX8" fmla="*/ 0 w 8197516"/>
              <a:gd name="connsiteY8" fmla="*/ 245315 h 147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1471860">
                <a:moveTo>
                  <a:pt x="0" y="245315"/>
                </a:moveTo>
                <a:cubicBezTo>
                  <a:pt x="0" y="109831"/>
                  <a:pt x="109831" y="0"/>
                  <a:pt x="245315" y="0"/>
                </a:cubicBezTo>
                <a:lnTo>
                  <a:pt x="7952201" y="0"/>
                </a:lnTo>
                <a:cubicBezTo>
                  <a:pt x="8087685" y="0"/>
                  <a:pt x="8197516" y="109831"/>
                  <a:pt x="8197516" y="245315"/>
                </a:cubicBezTo>
                <a:lnTo>
                  <a:pt x="8197516" y="1226545"/>
                </a:lnTo>
                <a:cubicBezTo>
                  <a:pt x="8197516" y="1362029"/>
                  <a:pt x="8087685" y="1471860"/>
                  <a:pt x="7952201" y="1471860"/>
                </a:cubicBezTo>
                <a:lnTo>
                  <a:pt x="245315" y="1471860"/>
                </a:lnTo>
                <a:cubicBezTo>
                  <a:pt x="109831" y="1471860"/>
                  <a:pt x="0" y="1362029"/>
                  <a:pt x="0" y="1226545"/>
                </a:cubicBezTo>
                <a:lnTo>
                  <a:pt x="0" y="245315"/>
                </a:lnTo>
                <a:close/>
              </a:path>
            </a:pathLst>
          </a:custGeom>
          <a:effectLst>
            <a:reflection blurRad="6350" stA="52000" endA="300" endPos="35000" dir="5400000" sy="-100000" algn="bl" rotWithShape="0"/>
          </a:effectLst>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10916" tIns="110916" rIns="110916" bIns="110916" numCol="1" spcCol="1270" anchor="t" anchorCtr="0">
            <a:noAutofit/>
          </a:bodyPr>
          <a:lstStyle/>
          <a:p>
            <a:pPr algn="ctr" defTabSz="476726">
              <a:lnSpc>
                <a:spcPct val="90000"/>
              </a:lnSpc>
              <a:spcBef>
                <a:spcPct val="0"/>
              </a:spcBef>
              <a:spcAft>
                <a:spcPct val="35000"/>
              </a:spcAft>
            </a:pPr>
            <a:r>
              <a:rPr lang="fr-FR" sz="2000" dirty="0">
                <a:latin typeface="Arial" panose="020B0604020202020204" pitchFamily="34" charset="0"/>
                <a:cs typeface="Arial" panose="020B0604020202020204" pitchFamily="34" charset="0"/>
              </a:rPr>
              <a:t>Cette norme décrit les exigences relatives à l'établissement et à l'utilisation de zones exemptes d'organismes nuisibles </a:t>
            </a:r>
            <a:r>
              <a:rPr lang="fr-FR" sz="2000" dirty="0" smtClean="0">
                <a:latin typeface="Arial" panose="020B0604020202020204" pitchFamily="34" charset="0"/>
                <a:cs typeface="Arial" panose="020B0604020202020204" pitchFamily="34" charset="0"/>
              </a:rPr>
              <a:t>(ZE) </a:t>
            </a:r>
            <a:r>
              <a:rPr lang="fr-FR" sz="2000" dirty="0">
                <a:latin typeface="Arial" panose="020B0604020202020204" pitchFamily="34" charset="0"/>
                <a:cs typeface="Arial" panose="020B0604020202020204" pitchFamily="34" charset="0"/>
              </a:rPr>
              <a:t>en tant que mesure phytosanitaire pour </a:t>
            </a:r>
            <a:r>
              <a:rPr lang="en-GB" sz="2000" dirty="0" smtClean="0">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p:txBody>
      </p:sp>
      <p:sp>
        <p:nvSpPr>
          <p:cNvPr id="6" name="Freeform: Shape 5">
            <a:extLst>
              <a:ext uri="{FF2B5EF4-FFF2-40B4-BE49-F238E27FC236}">
                <a16:creationId xmlns:a16="http://schemas.microsoft.com/office/drawing/2014/main" xmlns="" id="{C7B11048-A6AC-41EE-B41B-4E1DCBBABF46}"/>
              </a:ext>
            </a:extLst>
          </p:cNvPr>
          <p:cNvSpPr/>
          <p:nvPr/>
        </p:nvSpPr>
        <p:spPr>
          <a:xfrm>
            <a:off x="1412549" y="5086870"/>
            <a:ext cx="8729741" cy="1102621"/>
          </a:xfrm>
          <a:custGeom>
            <a:avLst/>
            <a:gdLst>
              <a:gd name="connsiteX0" fmla="*/ 0 w 8197516"/>
              <a:gd name="connsiteY0" fmla="*/ 72034 h 432196"/>
              <a:gd name="connsiteX1" fmla="*/ 72034 w 8197516"/>
              <a:gd name="connsiteY1" fmla="*/ 0 h 432196"/>
              <a:gd name="connsiteX2" fmla="*/ 8125482 w 8197516"/>
              <a:gd name="connsiteY2" fmla="*/ 0 h 432196"/>
              <a:gd name="connsiteX3" fmla="*/ 8197516 w 8197516"/>
              <a:gd name="connsiteY3" fmla="*/ 72034 h 432196"/>
              <a:gd name="connsiteX4" fmla="*/ 8197516 w 8197516"/>
              <a:gd name="connsiteY4" fmla="*/ 360162 h 432196"/>
              <a:gd name="connsiteX5" fmla="*/ 8125482 w 8197516"/>
              <a:gd name="connsiteY5" fmla="*/ 432196 h 432196"/>
              <a:gd name="connsiteX6" fmla="*/ 72034 w 8197516"/>
              <a:gd name="connsiteY6" fmla="*/ 432196 h 432196"/>
              <a:gd name="connsiteX7" fmla="*/ 0 w 8197516"/>
              <a:gd name="connsiteY7" fmla="*/ 360162 h 432196"/>
              <a:gd name="connsiteX8" fmla="*/ 0 w 8197516"/>
              <a:gd name="connsiteY8" fmla="*/ 72034 h 43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432196">
                <a:moveTo>
                  <a:pt x="0" y="72034"/>
                </a:moveTo>
                <a:cubicBezTo>
                  <a:pt x="0" y="32251"/>
                  <a:pt x="32251" y="0"/>
                  <a:pt x="72034" y="0"/>
                </a:cubicBezTo>
                <a:lnTo>
                  <a:pt x="8125482" y="0"/>
                </a:lnTo>
                <a:cubicBezTo>
                  <a:pt x="8165265" y="0"/>
                  <a:pt x="8197516" y="32251"/>
                  <a:pt x="8197516" y="72034"/>
                </a:cubicBezTo>
                <a:lnTo>
                  <a:pt x="8197516" y="360162"/>
                </a:lnTo>
                <a:cubicBezTo>
                  <a:pt x="8197516" y="399945"/>
                  <a:pt x="8165265" y="432196"/>
                  <a:pt x="8125482" y="432196"/>
                </a:cubicBezTo>
                <a:lnTo>
                  <a:pt x="72034" y="432196"/>
                </a:lnTo>
                <a:cubicBezTo>
                  <a:pt x="32251" y="432196"/>
                  <a:pt x="0" y="399945"/>
                  <a:pt x="0" y="360162"/>
                </a:cubicBezTo>
                <a:lnTo>
                  <a:pt x="0" y="72034"/>
                </a:lnTo>
                <a:close/>
              </a:path>
            </a:pathLst>
          </a:custGeom>
          <a:solidFill>
            <a:schemeClr val="accent6">
              <a:lumMod val="40000"/>
              <a:lumOff val="60000"/>
            </a:schemeClr>
          </a:solidFill>
          <a:ln>
            <a:solidFill>
              <a:schemeClr val="accent6">
                <a:lumMod val="40000"/>
                <a:lumOff val="60000"/>
              </a:schemeClr>
            </a:solidFill>
          </a:ln>
          <a:effectLst>
            <a:reflection blurRad="6350" stA="52000" endA="300" endPos="35000" dir="5400000" sy="-100000" algn="bl" rotWithShape="0"/>
          </a:effectLst>
        </p:spPr>
        <p:style>
          <a:lnRef idx="2">
            <a:schemeClr val="lt1">
              <a:hueOff val="0"/>
              <a:satOff val="0"/>
              <a:lumOff val="0"/>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txBody>
          <a:bodyPr spcFirstLastPara="0" vert="horz" wrap="square" lIns="61433" tIns="61433" rIns="61433" bIns="61433" numCol="1" spcCol="1270" anchor="ctr" anchorCtr="0">
            <a:noAutofit/>
          </a:bodyPr>
          <a:lstStyle/>
          <a:p>
            <a:pPr algn="ctr" defTabSz="476726">
              <a:lnSpc>
                <a:spcPct val="90000"/>
              </a:lnSpc>
              <a:spcBef>
                <a:spcPct val="0"/>
              </a:spcBef>
              <a:spcAft>
                <a:spcPct val="35000"/>
              </a:spcAft>
            </a:pPr>
            <a:r>
              <a:rPr lang="en-GB" b="1" dirty="0">
                <a:solidFill>
                  <a:schemeClr val="tx1"/>
                </a:solidFill>
              </a:rPr>
              <a:t>This standard does not cover pest free places of production or pest free production sites, the requirements for which can be found in ISPM 10 </a:t>
            </a:r>
            <a:endParaRPr lang="en-US" b="1">
              <a:solidFill>
                <a:schemeClr val="tx1"/>
              </a:solidFill>
              <a:cs typeface="Calibri"/>
            </a:endParaRPr>
          </a:p>
        </p:txBody>
      </p:sp>
      <p:sp>
        <p:nvSpPr>
          <p:cNvPr id="8" name="Rectangle 7">
            <a:extLst>
              <a:ext uri="{FF2B5EF4-FFF2-40B4-BE49-F238E27FC236}">
                <a16:creationId xmlns:a16="http://schemas.microsoft.com/office/drawing/2014/main" xmlns="" id="{DAE41477-CD21-4450-948C-30363D341E42}"/>
              </a:ext>
            </a:extLst>
          </p:cNvPr>
          <p:cNvSpPr/>
          <p:nvPr/>
        </p:nvSpPr>
        <p:spPr>
          <a:xfrm>
            <a:off x="1150884" y="3137999"/>
            <a:ext cx="2235456" cy="1692208"/>
          </a:xfrm>
          <a:prstGeom prst="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a:t>atteindre ou maintenir l'absence d'organisme nuisible d'une zone</a:t>
            </a:r>
            <a:endParaRPr lang="en-US" sz="2000" b="1" dirty="0">
              <a:cs typeface="Calibri"/>
            </a:endParaRPr>
          </a:p>
        </p:txBody>
      </p:sp>
      <p:sp>
        <p:nvSpPr>
          <p:cNvPr id="9" name="Rectangle 8">
            <a:extLst>
              <a:ext uri="{FF2B5EF4-FFF2-40B4-BE49-F238E27FC236}">
                <a16:creationId xmlns:a16="http://schemas.microsoft.com/office/drawing/2014/main" xmlns="" id="{1FEB09AF-49B2-4D94-AEEF-DECED7625543}"/>
              </a:ext>
            </a:extLst>
          </p:cNvPr>
          <p:cNvSpPr/>
          <p:nvPr/>
        </p:nvSpPr>
        <p:spPr>
          <a:xfrm>
            <a:off x="3887569" y="3137999"/>
            <a:ext cx="3058021" cy="1619987"/>
          </a:xfrm>
          <a:prstGeom prst="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900" b="1" dirty="0"/>
              <a:t>soutenir la certification phytosanitaire des végétaux, produits végétaux et autres articles réglementés exportés de la </a:t>
            </a:r>
            <a:r>
              <a:rPr lang="fr-FR" sz="1900" b="1" dirty="0" smtClean="0"/>
              <a:t>ZE</a:t>
            </a:r>
            <a:endParaRPr lang="en-US" sz="1900" b="1" dirty="0">
              <a:cs typeface="Calibri"/>
            </a:endParaRPr>
          </a:p>
        </p:txBody>
      </p:sp>
      <p:sp>
        <p:nvSpPr>
          <p:cNvPr id="10" name="Rectangle 9">
            <a:extLst>
              <a:ext uri="{FF2B5EF4-FFF2-40B4-BE49-F238E27FC236}">
                <a16:creationId xmlns:a16="http://schemas.microsoft.com/office/drawing/2014/main" xmlns="" id="{7F9382BD-0B5C-4FA4-A908-B70957F99D45}"/>
              </a:ext>
            </a:extLst>
          </p:cNvPr>
          <p:cNvSpPr/>
          <p:nvPr/>
        </p:nvSpPr>
        <p:spPr>
          <a:xfrm>
            <a:off x="7370667" y="3137998"/>
            <a:ext cx="2900449" cy="1702272"/>
          </a:xfrm>
          <a:prstGeom prst="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900" b="1" dirty="0"/>
              <a:t>appuyer la justification scientifique des mesures phytosanitaires requises par un pays importateur pour la protection d'une zone menacée</a:t>
            </a:r>
            <a:endParaRPr lang="en-US" sz="1900" b="1" dirty="0">
              <a:cs typeface="Calibri"/>
            </a:endParaRPr>
          </a:p>
        </p:txBody>
      </p:sp>
      <p:sp>
        <p:nvSpPr>
          <p:cNvPr id="12" name="Arrow: Quad 11">
            <a:extLst>
              <a:ext uri="{FF2B5EF4-FFF2-40B4-BE49-F238E27FC236}">
                <a16:creationId xmlns:a16="http://schemas.microsoft.com/office/drawing/2014/main" xmlns="" id="{4E9F3BD5-3141-413F-9DAA-EE35CC327815}"/>
              </a:ext>
            </a:extLst>
          </p:cNvPr>
          <p:cNvSpPr/>
          <p:nvPr/>
        </p:nvSpPr>
        <p:spPr>
          <a:xfrm>
            <a:off x="3386339" y="3785602"/>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3" name="Arrow: Quad 12">
            <a:extLst>
              <a:ext uri="{FF2B5EF4-FFF2-40B4-BE49-F238E27FC236}">
                <a16:creationId xmlns:a16="http://schemas.microsoft.com/office/drawing/2014/main" xmlns="" id="{8F1A5795-35DE-4362-BACC-FADFEE9A5745}"/>
              </a:ext>
            </a:extLst>
          </p:cNvPr>
          <p:cNvSpPr/>
          <p:nvPr/>
        </p:nvSpPr>
        <p:spPr>
          <a:xfrm>
            <a:off x="6887064" y="3728961"/>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47770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843887564"/>
              </p:ext>
            </p:extLst>
          </p:nvPr>
        </p:nvGraphicFramePr>
        <p:xfrm>
          <a:off x="977462" y="1654225"/>
          <a:ext cx="10005671" cy="4825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7320014" y="586239"/>
            <a:ext cx="184731" cy="362407"/>
          </a:xfrm>
          <a:prstGeom prst="rect">
            <a:avLst/>
          </a:prstGeom>
          <a:noFill/>
        </p:spPr>
        <p:txBody>
          <a:bodyPr wrap="none" rtlCol="0">
            <a:spAutoFit/>
          </a:bodyPr>
          <a:lstStyle/>
          <a:p>
            <a:endParaRPr lang="en-US" sz="1755" dirty="0"/>
          </a:p>
        </p:txBody>
      </p:sp>
      <p:sp>
        <p:nvSpPr>
          <p:cNvPr id="6" name="TextBox 5"/>
          <p:cNvSpPr txBox="1"/>
          <p:nvPr/>
        </p:nvSpPr>
        <p:spPr>
          <a:xfrm>
            <a:off x="2299236" y="946339"/>
            <a:ext cx="7820527" cy="707886"/>
          </a:xfrm>
          <a:prstGeom prst="rect">
            <a:avLst/>
          </a:prstGeom>
          <a:noFill/>
        </p:spPr>
        <p:txBody>
          <a:bodyPr wrap="square" rtlCol="0">
            <a:spAutoFit/>
          </a:bodyPr>
          <a:lstStyle/>
          <a:p>
            <a:pPr algn="ctr"/>
            <a:r>
              <a:rPr lang="en-US" sz="4000" b="1" dirty="0" err="1">
                <a:solidFill>
                  <a:srgbClr val="165A30"/>
                </a:solidFill>
              </a:rPr>
              <a:t>Aperçu</a:t>
            </a:r>
            <a:r>
              <a:rPr lang="en-US" sz="4000" b="1" dirty="0">
                <a:solidFill>
                  <a:srgbClr val="165A30"/>
                </a:solidFill>
              </a:rPr>
              <a:t> des </a:t>
            </a:r>
            <a:r>
              <a:rPr lang="en-US" sz="4000" b="1" dirty="0" err="1">
                <a:solidFill>
                  <a:srgbClr val="165A30"/>
                </a:solidFill>
              </a:rPr>
              <a:t>exigences</a:t>
            </a:r>
            <a:endParaRPr lang="en-US" sz="4000" b="1" dirty="0">
              <a:solidFill>
                <a:srgbClr val="165A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8043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6413" y="711368"/>
            <a:ext cx="7578090" cy="1114425"/>
          </a:xfrm>
        </p:spPr>
        <p:txBody>
          <a:bodyPr>
            <a:normAutofit fontScale="90000"/>
          </a:bodyPr>
          <a:lstStyle/>
          <a:p>
            <a:r>
              <a:rPr lang="en-US" sz="3900" dirty="0">
                <a:solidFill>
                  <a:srgbClr val="165A30"/>
                </a:solidFill>
                <a:latin typeface="+mn-lt"/>
                <a:cs typeface="Arial" panose="020B0604020202020204" pitchFamily="34" charset="0"/>
              </a:rPr>
              <a:t/>
            </a:r>
            <a:br>
              <a:rPr lang="en-US" sz="3900" dirty="0">
                <a:solidFill>
                  <a:srgbClr val="165A30"/>
                </a:solidFill>
                <a:latin typeface="+mn-lt"/>
                <a:cs typeface="Arial" panose="020B0604020202020204" pitchFamily="34" charset="0"/>
              </a:rPr>
            </a:br>
            <a:r>
              <a:rPr lang="en-US" sz="3900" dirty="0">
                <a:solidFill>
                  <a:srgbClr val="165A30"/>
                </a:solidFill>
                <a:latin typeface="+mn-lt"/>
                <a:cs typeface="Arial" panose="020B0604020202020204" pitchFamily="34" charset="0"/>
              </a:rPr>
              <a:t/>
            </a:r>
            <a:br>
              <a:rPr lang="en-US" sz="3900" dirty="0">
                <a:solidFill>
                  <a:srgbClr val="165A30"/>
                </a:solidFill>
                <a:latin typeface="+mn-lt"/>
                <a:cs typeface="Arial" panose="020B0604020202020204" pitchFamily="34" charset="0"/>
              </a:rPr>
            </a:br>
            <a:r>
              <a:rPr lang="en-US" sz="3900" dirty="0">
                <a:solidFill>
                  <a:srgbClr val="165A30"/>
                </a:solidFill>
                <a:latin typeface="+mn-lt"/>
                <a:cs typeface="Arial" panose="020B0604020202020204" pitchFamily="34" charset="0"/>
              </a:rPr>
              <a:t/>
            </a:r>
            <a:br>
              <a:rPr lang="en-US" sz="3900" dirty="0">
                <a:solidFill>
                  <a:srgbClr val="165A30"/>
                </a:solidFill>
                <a:latin typeface="+mn-lt"/>
                <a:cs typeface="Arial" panose="020B0604020202020204" pitchFamily="34" charset="0"/>
              </a:rPr>
            </a:br>
            <a:r>
              <a:rPr lang="en-US" dirty="0">
                <a:solidFill>
                  <a:srgbClr val="165A30"/>
                </a:solidFill>
                <a:latin typeface="+mn-lt"/>
                <a:cs typeface="Arial" panose="020B0604020202020204" pitchFamily="34" charset="0"/>
              </a:rPr>
              <a:t/>
            </a:r>
            <a:br>
              <a:rPr lang="en-US" dirty="0">
                <a:solidFill>
                  <a:srgbClr val="165A30"/>
                </a:solidFill>
                <a:latin typeface="+mn-lt"/>
                <a:cs typeface="Arial" panose="020B0604020202020204" pitchFamily="34" charset="0"/>
              </a:rPr>
            </a:br>
            <a:r>
              <a:rPr lang="fr-FR" sz="4400" dirty="0">
                <a:solidFill>
                  <a:srgbClr val="165A30"/>
                </a:solidFill>
                <a:latin typeface="+mn-lt"/>
                <a:cs typeface="Arial" panose="020B0604020202020204" pitchFamily="34" charset="0"/>
              </a:rPr>
              <a:t>Faits saillants de la révision</a:t>
            </a:r>
            <a:endParaRPr lang="en-US" sz="4400" dirty="0">
              <a:solidFill>
                <a:srgbClr val="165A30"/>
              </a:solidFill>
              <a:latin typeface="+mn-lt"/>
            </a:endParaRPr>
          </a:p>
        </p:txBody>
      </p:sp>
      <p:sp>
        <p:nvSpPr>
          <p:cNvPr id="4" name="TextBox 3"/>
          <p:cNvSpPr txBox="1"/>
          <p:nvPr/>
        </p:nvSpPr>
        <p:spPr>
          <a:xfrm>
            <a:off x="604556" y="2048750"/>
            <a:ext cx="10341804" cy="4093428"/>
          </a:xfrm>
          <a:prstGeom prst="rect">
            <a:avLst/>
          </a:prstGeom>
          <a:noFill/>
        </p:spPr>
        <p:txBody>
          <a:bodyPr wrap="square" rtlCol="0">
            <a:spAutoFit/>
          </a:bodyPr>
          <a:lstStyle/>
          <a:p>
            <a:r>
              <a:rPr lang="fr-FR" sz="2600" dirty="0">
                <a:solidFill>
                  <a:srgbClr val="002060"/>
                </a:solidFill>
              </a:rPr>
              <a:t>Les nouvelles orientations suivantes ont été ajoutées reliant le projet à l'article IV.2(e) de la CIPV et de la NIMP 1 </a:t>
            </a:r>
            <a:r>
              <a:rPr lang="en-GB" sz="2600" dirty="0" smtClean="0">
                <a:solidFill>
                  <a:srgbClr val="002060"/>
                </a:solidFill>
              </a:rPr>
              <a:t>:</a:t>
            </a:r>
            <a:endParaRPr lang="en-GB" sz="2600" dirty="0">
              <a:solidFill>
                <a:srgbClr val="002060"/>
              </a:solidFill>
            </a:endParaRPr>
          </a:p>
          <a:p>
            <a:pPr marL="780098" lvl="1" indent="-334328">
              <a:buFont typeface="Arial" panose="020B0604020202020204" pitchFamily="34" charset="0"/>
              <a:buChar char="•"/>
            </a:pPr>
            <a:r>
              <a:rPr lang="fr-FR" sz="2600" dirty="0">
                <a:solidFill>
                  <a:srgbClr val="002060"/>
                </a:solidFill>
              </a:rPr>
              <a:t>l</a:t>
            </a:r>
            <a:r>
              <a:rPr lang="fr-FR" sz="2600" dirty="0" smtClean="0">
                <a:solidFill>
                  <a:srgbClr val="002060"/>
                </a:solidFill>
              </a:rPr>
              <a:t>a ZE est </a:t>
            </a:r>
            <a:r>
              <a:rPr lang="fr-FR" sz="2600" dirty="0">
                <a:solidFill>
                  <a:srgbClr val="002060"/>
                </a:solidFill>
              </a:rPr>
              <a:t>une mesure phytosanitaire qui peut être utilisée pour faciliter un commerce sûr et protéger les ressources végétales.</a:t>
            </a:r>
          </a:p>
          <a:p>
            <a:pPr marL="780098" lvl="1" indent="-334328">
              <a:buFont typeface="Arial" panose="020B0604020202020204" pitchFamily="34" charset="0"/>
              <a:buChar char="•"/>
            </a:pPr>
            <a:r>
              <a:rPr lang="fr-FR" sz="2600" dirty="0">
                <a:solidFill>
                  <a:srgbClr val="002060"/>
                </a:solidFill>
              </a:rPr>
              <a:t>l</a:t>
            </a:r>
            <a:r>
              <a:rPr lang="fr-FR" sz="2600" dirty="0" smtClean="0">
                <a:solidFill>
                  <a:srgbClr val="002060"/>
                </a:solidFill>
              </a:rPr>
              <a:t>es </a:t>
            </a:r>
            <a:r>
              <a:rPr lang="fr-FR" sz="2600" dirty="0">
                <a:solidFill>
                  <a:srgbClr val="002060"/>
                </a:solidFill>
              </a:rPr>
              <a:t>ONPV devraient considérer une </a:t>
            </a:r>
            <a:r>
              <a:rPr lang="fr-FR" sz="2600" dirty="0" smtClean="0">
                <a:solidFill>
                  <a:srgbClr val="002060"/>
                </a:solidFill>
              </a:rPr>
              <a:t>ZE comme </a:t>
            </a:r>
            <a:r>
              <a:rPr lang="fr-FR" sz="2600" dirty="0">
                <a:solidFill>
                  <a:srgbClr val="002060"/>
                </a:solidFill>
              </a:rPr>
              <a:t>une mesure phytosanitaire suffisante pour gérer le risque phytosanitaire lorsqu'elle est utilisée seule.</a:t>
            </a:r>
          </a:p>
          <a:p>
            <a:pPr marL="780098" lvl="1" indent="-334328">
              <a:buFont typeface="Arial" panose="020B0604020202020204" pitchFamily="34" charset="0"/>
              <a:buChar char="•"/>
            </a:pPr>
            <a:r>
              <a:rPr lang="fr-FR" sz="2600" dirty="0">
                <a:solidFill>
                  <a:srgbClr val="002060"/>
                </a:solidFill>
              </a:rPr>
              <a:t>l</a:t>
            </a:r>
            <a:r>
              <a:rPr lang="fr-FR" sz="2600" dirty="0" smtClean="0">
                <a:solidFill>
                  <a:srgbClr val="002060"/>
                </a:solidFill>
              </a:rPr>
              <a:t>es </a:t>
            </a:r>
            <a:r>
              <a:rPr lang="fr-FR" sz="2600" dirty="0">
                <a:solidFill>
                  <a:srgbClr val="002060"/>
                </a:solidFill>
              </a:rPr>
              <a:t>mesures phytosanitaires utilisées pour établir ou maintenir la </a:t>
            </a:r>
            <a:r>
              <a:rPr lang="fr-FR" sz="2600" dirty="0" smtClean="0">
                <a:solidFill>
                  <a:srgbClr val="002060"/>
                </a:solidFill>
              </a:rPr>
              <a:t>ZE doivent </a:t>
            </a:r>
            <a:r>
              <a:rPr lang="fr-FR" sz="2600" dirty="0">
                <a:solidFill>
                  <a:srgbClr val="002060"/>
                </a:solidFill>
              </a:rPr>
              <a:t>être basées sur le risque phytosanitaire évalué.</a:t>
            </a:r>
          </a:p>
          <a:p>
            <a:pPr marL="780098" lvl="1" indent="-334328">
              <a:buFont typeface="Arial" panose="020B0604020202020204" pitchFamily="34" charset="0"/>
              <a:buChar char="•"/>
            </a:pPr>
            <a:r>
              <a:rPr lang="fr-FR" sz="2600" dirty="0">
                <a:solidFill>
                  <a:srgbClr val="002060"/>
                </a:solidFill>
              </a:rPr>
              <a:t>l</a:t>
            </a:r>
            <a:r>
              <a:rPr lang="fr-FR" sz="2600" dirty="0" smtClean="0">
                <a:solidFill>
                  <a:srgbClr val="002060"/>
                </a:solidFill>
              </a:rPr>
              <a:t>a ZE </a:t>
            </a:r>
            <a:r>
              <a:rPr lang="fr-FR" sz="2600" dirty="0" smtClean="0">
                <a:solidFill>
                  <a:srgbClr val="002060"/>
                </a:solidFill>
              </a:rPr>
              <a:t>peut </a:t>
            </a:r>
            <a:r>
              <a:rPr lang="fr-FR" sz="2600" dirty="0">
                <a:solidFill>
                  <a:srgbClr val="002060"/>
                </a:solidFill>
              </a:rPr>
              <a:t>être </a:t>
            </a:r>
            <a:r>
              <a:rPr lang="fr-FR" sz="2600" dirty="0" smtClean="0">
                <a:solidFill>
                  <a:srgbClr val="002060"/>
                </a:solidFill>
              </a:rPr>
              <a:t>appliquée </a:t>
            </a:r>
            <a:r>
              <a:rPr lang="fr-FR" sz="2600" dirty="0">
                <a:solidFill>
                  <a:srgbClr val="002060"/>
                </a:solidFill>
              </a:rPr>
              <a:t>à un pays entier ou à une partie de celui-ci.</a:t>
            </a:r>
            <a:endParaRPr lang="en-US" sz="2600" dirty="0">
              <a:solidFill>
                <a:srgbClr val="002060"/>
              </a:solidFill>
            </a:endParaRPr>
          </a:p>
        </p:txBody>
      </p:sp>
    </p:spTree>
    <p:extLst>
      <p:ext uri="{BB962C8B-B14F-4D97-AF65-F5344CB8AC3E}">
        <p14:creationId xmlns:p14="http://schemas.microsoft.com/office/powerpoint/2010/main" val="3710653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txBox="1">
            <a:spLocks/>
          </p:cNvSpPr>
          <p:nvPr/>
        </p:nvSpPr>
        <p:spPr bwMode="auto">
          <a:xfrm>
            <a:off x="1963200" y="659787"/>
            <a:ext cx="8023860" cy="1114425"/>
          </a:xfrm>
          <a:prstGeom prst="rect">
            <a:avLst/>
          </a:prstGeom>
          <a:noFill/>
          <a:ln w="9525">
            <a:noFill/>
            <a:miter lim="800000"/>
            <a:headEnd/>
            <a:tailEnd/>
          </a:ln>
        </p:spPr>
        <p:txBody>
          <a:bodyPr/>
          <a:lstStyle/>
          <a:p>
            <a:pPr algn="ctr"/>
            <a:r>
              <a:rPr lang="en-US" altLang="ja-JP" sz="3600" b="1" dirty="0" err="1">
                <a:solidFill>
                  <a:srgbClr val="165A30"/>
                </a:solidFill>
                <a:latin typeface="Calibri (body)"/>
                <a:cs typeface="Arial" panose="020B0604020202020204" pitchFamily="34" charset="0"/>
              </a:rPr>
              <a:t>Principaux</a:t>
            </a:r>
            <a:r>
              <a:rPr lang="en-US" altLang="ja-JP" sz="3600" b="1" dirty="0">
                <a:solidFill>
                  <a:srgbClr val="165A30"/>
                </a:solidFill>
                <a:latin typeface="Calibri (body)"/>
                <a:cs typeface="Arial" panose="020B0604020202020204" pitchFamily="34" charset="0"/>
              </a:rPr>
              <a:t> </a:t>
            </a:r>
            <a:r>
              <a:rPr lang="en-US" altLang="ja-JP" sz="3600" b="1" dirty="0" err="1">
                <a:solidFill>
                  <a:srgbClr val="165A30"/>
                </a:solidFill>
                <a:latin typeface="Calibri (body)"/>
                <a:cs typeface="Arial" panose="020B0604020202020204" pitchFamily="34" charset="0"/>
              </a:rPr>
              <a:t>problèmes</a:t>
            </a:r>
            <a:r>
              <a:rPr lang="en-US" altLang="ja-JP" sz="3600" b="1" dirty="0">
                <a:solidFill>
                  <a:srgbClr val="165A30"/>
                </a:solidFill>
                <a:latin typeface="Calibri (body)"/>
                <a:cs typeface="Arial" panose="020B0604020202020204" pitchFamily="34" charset="0"/>
              </a:rPr>
              <a:t> de </a:t>
            </a:r>
            <a:r>
              <a:rPr lang="en-US" altLang="ja-JP" sz="3600" b="1" dirty="0" err="1">
                <a:solidFill>
                  <a:srgbClr val="165A30"/>
                </a:solidFill>
                <a:latin typeface="Calibri (body)"/>
                <a:cs typeface="Arial" panose="020B0604020202020204" pitchFamily="34" charset="0"/>
              </a:rPr>
              <a:t>rédaction</a:t>
            </a:r>
            <a:endParaRPr lang="en-US" altLang="ja-JP" sz="3600" b="1" dirty="0">
              <a:solidFill>
                <a:srgbClr val="165A30"/>
              </a:solidFill>
              <a:latin typeface="Calibri (body)"/>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151318921"/>
              </p:ext>
            </p:extLst>
          </p:nvPr>
        </p:nvGraphicFramePr>
        <p:xfrm>
          <a:off x="583324" y="1455905"/>
          <a:ext cx="10452537" cy="46506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4112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0E63A3-D7B6-4BEB-ABB0-5CEAD40804FA}"/>
              </a:ext>
            </a:extLst>
          </p:cNvPr>
          <p:cNvSpPr>
            <a:spLocks noGrp="1"/>
          </p:cNvSpPr>
          <p:nvPr>
            <p:ph type="ctrTitle"/>
          </p:nvPr>
        </p:nvSpPr>
        <p:spPr>
          <a:xfrm>
            <a:off x="1093295" y="754380"/>
            <a:ext cx="8915400" cy="1071484"/>
          </a:xfrm>
        </p:spPr>
        <p:txBody>
          <a:bodyPr>
            <a:normAutofit fontScale="90000"/>
          </a:bodyPr>
          <a:lstStyle/>
          <a:p>
            <a:r>
              <a:rPr lang="en-US" altLang="ja-JP" dirty="0">
                <a:solidFill>
                  <a:srgbClr val="165A30"/>
                </a:solidFill>
                <a:cs typeface="Arial" panose="020B0604020202020204" pitchFamily="34" charset="0"/>
              </a:rPr>
              <a:t/>
            </a:r>
            <a:br>
              <a:rPr lang="en-US" altLang="ja-JP" dirty="0">
                <a:solidFill>
                  <a:srgbClr val="165A30"/>
                </a:solidFill>
                <a:cs typeface="Arial" panose="020B0604020202020204" pitchFamily="34" charset="0"/>
              </a:rPr>
            </a:br>
            <a:r>
              <a:rPr lang="fr-FR" altLang="ja-JP" sz="4095" dirty="0">
                <a:solidFill>
                  <a:srgbClr val="165A30"/>
                </a:solidFill>
                <a:latin typeface="+mn-lt"/>
                <a:cs typeface="Times New Roman" panose="02020603050405020304" pitchFamily="18" charset="0"/>
              </a:rPr>
              <a:t>Autres informations pertinentes et problèmes potentiels de mise en œuvre</a:t>
            </a:r>
            <a:endParaRPr lang="en-US" sz="4095" dirty="0">
              <a:latin typeface="+mn-lt"/>
              <a:cs typeface="Times New Roman" panose="02020603050405020304" pitchFamily="18" charset="0"/>
            </a:endParaRPr>
          </a:p>
        </p:txBody>
      </p:sp>
      <p:sp>
        <p:nvSpPr>
          <p:cNvPr id="3" name="Subtitle 2">
            <a:extLst>
              <a:ext uri="{FF2B5EF4-FFF2-40B4-BE49-F238E27FC236}">
                <a16:creationId xmlns:a16="http://schemas.microsoft.com/office/drawing/2014/main" xmlns="" id="{02751856-6FD4-4400-86AF-DB56462AF7DE}"/>
              </a:ext>
            </a:extLst>
          </p:cNvPr>
          <p:cNvSpPr>
            <a:spLocks noGrp="1"/>
          </p:cNvSpPr>
          <p:nvPr>
            <p:ph type="subTitle" idx="1"/>
          </p:nvPr>
        </p:nvSpPr>
        <p:spPr>
          <a:xfrm>
            <a:off x="1093295" y="1983314"/>
            <a:ext cx="9948715" cy="3975123"/>
          </a:xfrm>
        </p:spPr>
        <p:txBody>
          <a:bodyPr>
            <a:normAutofit/>
          </a:bodyPr>
          <a:lstStyle/>
          <a:p>
            <a:pPr marL="334328" indent="-334328" algn="l">
              <a:buFont typeface="Arial" panose="020B0604020202020204" pitchFamily="34" charset="0"/>
              <a:buChar char="•"/>
            </a:pPr>
            <a:r>
              <a:rPr lang="fr-FR" sz="2100" dirty="0" smtClean="0">
                <a:solidFill>
                  <a:srgbClr val="002060"/>
                </a:solidFill>
                <a:cs typeface="Times New Roman" panose="02020603050405020304" pitchFamily="18" charset="0"/>
              </a:rPr>
              <a:t>Le groupe de travail </a:t>
            </a:r>
            <a:r>
              <a:rPr lang="fr-FR" sz="2100" dirty="0">
                <a:solidFill>
                  <a:srgbClr val="002060"/>
                </a:solidFill>
                <a:cs typeface="Times New Roman" panose="02020603050405020304" pitchFamily="18" charset="0"/>
              </a:rPr>
              <a:t>a rédigé une suggestion pour la création d'une reconnaissance multilatérale pour les </a:t>
            </a:r>
            <a:r>
              <a:rPr lang="fr-FR" sz="2100" dirty="0" smtClean="0">
                <a:solidFill>
                  <a:srgbClr val="002060"/>
                </a:solidFill>
                <a:cs typeface="Times New Roman" panose="02020603050405020304" pitchFamily="18" charset="0"/>
              </a:rPr>
              <a:t>ZE; </a:t>
            </a:r>
            <a:r>
              <a:rPr lang="fr-FR" sz="2100" dirty="0">
                <a:solidFill>
                  <a:srgbClr val="002060"/>
                </a:solidFill>
                <a:cs typeface="Times New Roman" panose="02020603050405020304" pitchFamily="18" charset="0"/>
              </a:rPr>
              <a:t>actuellement, le mécanisme nécessaire n'existe pas dans le cadre de la CIPV, ce texte a donc été supprimé lors de l'examen </a:t>
            </a:r>
            <a:r>
              <a:rPr lang="fr-FR" sz="2100" dirty="0" smtClean="0">
                <a:solidFill>
                  <a:srgbClr val="002060"/>
                </a:solidFill>
                <a:cs typeface="Times New Roman" panose="02020603050405020304" pitchFamily="18" charset="0"/>
              </a:rPr>
              <a:t>du CN.</a:t>
            </a:r>
            <a:endParaRPr lang="fr-FR" sz="2100" dirty="0">
              <a:solidFill>
                <a:srgbClr val="002060"/>
              </a:solidFill>
              <a:cs typeface="Times New Roman" panose="02020603050405020304" pitchFamily="18" charset="0"/>
            </a:endParaRPr>
          </a:p>
          <a:p>
            <a:pPr marL="334328" indent="-334328" algn="l">
              <a:buFont typeface="Arial" panose="020B0604020202020204" pitchFamily="34" charset="0"/>
              <a:buChar char="•"/>
            </a:pPr>
            <a:r>
              <a:rPr lang="fr-FR" sz="2100" dirty="0">
                <a:solidFill>
                  <a:srgbClr val="002060"/>
                </a:solidFill>
                <a:cs typeface="Times New Roman" panose="02020603050405020304" pitchFamily="18" charset="0"/>
              </a:rPr>
              <a:t>Des protocoles de diagnostic et des outils d'échantillonnage supplémentaires sont nécessaires pour réduire les désaccords potentiels entre les parties contractantes au sujet de l'équivalence des différentes méthodes</a:t>
            </a:r>
            <a:r>
              <a:rPr lang="fr-FR" sz="2100" dirty="0">
                <a:solidFill>
                  <a:srgbClr val="002060"/>
                </a:solidFill>
                <a:cs typeface="Times New Roman" panose="02020603050405020304" pitchFamily="18" charset="0"/>
              </a:rPr>
              <a:t>. Des </a:t>
            </a:r>
            <a:r>
              <a:rPr lang="fr-FR" sz="2100" dirty="0" smtClean="0">
                <a:solidFill>
                  <a:srgbClr val="002060"/>
                </a:solidFill>
                <a:cs typeface="Times New Roman" panose="02020603050405020304" pitchFamily="18" charset="0"/>
              </a:rPr>
              <a:t>orientations </a:t>
            </a:r>
            <a:r>
              <a:rPr lang="fr-FR" sz="2100" dirty="0">
                <a:solidFill>
                  <a:srgbClr val="002060"/>
                </a:solidFill>
                <a:cs typeface="Times New Roman" panose="02020603050405020304" pitchFamily="18" charset="0"/>
              </a:rPr>
              <a:t>de mise en œuvre supplémentaires sont nécessaires pour le problème suivant </a:t>
            </a:r>
            <a:r>
              <a:rPr lang="en-GB" sz="2100" dirty="0" smtClean="0">
                <a:solidFill>
                  <a:srgbClr val="002060"/>
                </a:solidFill>
                <a:cs typeface="Times New Roman" panose="02020603050405020304" pitchFamily="18" charset="0"/>
              </a:rPr>
              <a:t>:</a:t>
            </a:r>
            <a:endParaRPr lang="en-GB" sz="2100" dirty="0">
              <a:solidFill>
                <a:srgbClr val="002060"/>
              </a:solidFill>
              <a:cs typeface="Times New Roman" panose="02020603050405020304" pitchFamily="18" charset="0"/>
            </a:endParaRPr>
          </a:p>
          <a:p>
            <a:pPr marL="780098" lvl="1" indent="-334328" algn="l">
              <a:buFont typeface="Arial" panose="020B0604020202020204" pitchFamily="34" charset="0"/>
              <a:buChar char="•"/>
            </a:pPr>
            <a:r>
              <a:rPr lang="fr-FR" sz="2100" dirty="0">
                <a:solidFill>
                  <a:srgbClr val="002060"/>
                </a:solidFill>
                <a:cs typeface="Times New Roman" panose="02020603050405020304" pitchFamily="18" charset="0"/>
              </a:rPr>
              <a:t>utiliser la surveillance générale comme preuve suffisante pour étayer l'établissement ou le maintien d'une </a:t>
            </a:r>
            <a:r>
              <a:rPr lang="fr-FR" sz="2100" dirty="0" smtClean="0">
                <a:solidFill>
                  <a:srgbClr val="002060"/>
                </a:solidFill>
                <a:cs typeface="Times New Roman" panose="02020603050405020304" pitchFamily="18" charset="0"/>
              </a:rPr>
              <a:t>ZE </a:t>
            </a:r>
            <a:r>
              <a:rPr lang="fr-FR" sz="2100" dirty="0">
                <a:solidFill>
                  <a:srgbClr val="002060"/>
                </a:solidFill>
                <a:cs typeface="Times New Roman" panose="02020603050405020304" pitchFamily="18" charset="0"/>
              </a:rPr>
              <a:t>;</a:t>
            </a:r>
          </a:p>
          <a:p>
            <a:pPr marL="780098" lvl="1" indent="-334328" algn="l">
              <a:buFont typeface="Arial" panose="020B0604020202020204" pitchFamily="34" charset="0"/>
              <a:buChar char="•"/>
            </a:pPr>
            <a:r>
              <a:rPr lang="fr-FR" sz="2100" dirty="0">
                <a:solidFill>
                  <a:srgbClr val="002060"/>
                </a:solidFill>
                <a:cs typeface="Times New Roman" panose="02020603050405020304" pitchFamily="18" charset="0"/>
              </a:rPr>
              <a:t>déterminer la taille de la zone tampon de la </a:t>
            </a:r>
            <a:r>
              <a:rPr lang="fr-FR" sz="2100" dirty="0" smtClean="0">
                <a:solidFill>
                  <a:srgbClr val="002060"/>
                </a:solidFill>
                <a:cs typeface="Times New Roman" panose="02020603050405020304" pitchFamily="18" charset="0"/>
              </a:rPr>
              <a:t>ZE dans </a:t>
            </a:r>
            <a:r>
              <a:rPr lang="fr-FR" sz="2100" dirty="0">
                <a:solidFill>
                  <a:srgbClr val="002060"/>
                </a:solidFill>
                <a:cs typeface="Times New Roman" panose="02020603050405020304" pitchFamily="18" charset="0"/>
              </a:rPr>
              <a:t>différentes circonstances ;</a:t>
            </a:r>
          </a:p>
          <a:p>
            <a:pPr marL="780098" lvl="1" indent="-334328" algn="l">
              <a:buFont typeface="Arial" panose="020B0604020202020204" pitchFamily="34" charset="0"/>
              <a:buChar char="•"/>
            </a:pPr>
            <a:r>
              <a:rPr lang="fr-FR" sz="2100" dirty="0">
                <a:solidFill>
                  <a:srgbClr val="002060"/>
                </a:solidFill>
                <a:cs typeface="Times New Roman" panose="02020603050405020304" pitchFamily="18" charset="0"/>
              </a:rPr>
              <a:t>l'identification des exigences à inclure dans l'examen d'un programme </a:t>
            </a:r>
            <a:r>
              <a:rPr lang="fr-FR" sz="2100" dirty="0" smtClean="0">
                <a:solidFill>
                  <a:srgbClr val="002060"/>
                </a:solidFill>
                <a:cs typeface="Times New Roman" panose="02020603050405020304" pitchFamily="18" charset="0"/>
              </a:rPr>
              <a:t>ZE;</a:t>
            </a:r>
            <a:endParaRPr lang="fr-FR" sz="2100" dirty="0">
              <a:solidFill>
                <a:srgbClr val="002060"/>
              </a:solidFill>
              <a:cs typeface="Times New Roman" panose="02020603050405020304" pitchFamily="18" charset="0"/>
            </a:endParaRPr>
          </a:p>
          <a:p>
            <a:pPr marL="780098" lvl="1" indent="-334328" algn="l">
              <a:buFont typeface="Arial" panose="020B0604020202020204" pitchFamily="34" charset="0"/>
              <a:buChar char="•"/>
            </a:pPr>
            <a:r>
              <a:rPr lang="fr-FR" sz="2100" dirty="0">
                <a:solidFill>
                  <a:srgbClr val="002060"/>
                </a:solidFill>
                <a:cs typeface="Times New Roman" panose="02020603050405020304" pitchFamily="18" charset="0"/>
              </a:rPr>
              <a:t>renforcer la confiance dans </a:t>
            </a:r>
            <a:r>
              <a:rPr lang="fr-FR" sz="2100" dirty="0" smtClean="0">
                <a:solidFill>
                  <a:srgbClr val="002060"/>
                </a:solidFill>
                <a:cs typeface="Times New Roman" panose="02020603050405020304" pitchFamily="18" charset="0"/>
              </a:rPr>
              <a:t>la ZE entre </a:t>
            </a:r>
            <a:r>
              <a:rPr lang="fr-FR" sz="2100" dirty="0">
                <a:solidFill>
                  <a:srgbClr val="002060"/>
                </a:solidFill>
                <a:cs typeface="Times New Roman" panose="02020603050405020304" pitchFamily="18" charset="0"/>
              </a:rPr>
              <a:t>les parties contractantes.</a:t>
            </a:r>
            <a:endParaRPr lang="en-US" sz="210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GB"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GB"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27394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560195" y="1562104"/>
            <a:ext cx="8841105" cy="47320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r>
              <a:rPr lang="fr-FR" altLang="en-US" sz="2145" smtClean="0">
                <a:ea typeface="Arial Unicode MS" panose="020B0604020202020204" pitchFamily="34" charset="-128"/>
                <a:cs typeface="Arial" panose="020B0604020202020204" pitchFamily="34" charset="0"/>
              </a:rPr>
              <a:t>Secrétariat de la CIPV</a:t>
            </a: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r>
              <a:rPr lang="fr-FR" altLang="en-US" sz="2145" dirty="0">
                <a:ea typeface="Arial Unicode MS" panose="020B0604020202020204" pitchFamily="34" charset="-128"/>
                <a:cs typeface="Arial" panose="020B0604020202020204" pitchFamily="34" charset="0"/>
              </a:rPr>
              <a:t>Food and Agriculture </a:t>
            </a:r>
            <a:r>
              <a:rPr lang="fr-FR" altLang="en-US" sz="2145" dirty="0" err="1">
                <a:ea typeface="Arial Unicode MS" panose="020B0604020202020204" pitchFamily="34" charset="-128"/>
                <a:cs typeface="Arial" panose="020B0604020202020204" pitchFamily="34" charset="0"/>
              </a:rPr>
              <a:t>Organization</a:t>
            </a:r>
            <a:r>
              <a:rPr lang="fr-FR" altLang="en-US" sz="2145" dirty="0">
                <a:ea typeface="Arial Unicode MS" panose="020B0604020202020204" pitchFamily="34" charset="-128"/>
                <a:cs typeface="Arial" panose="020B0604020202020204" pitchFamily="34" charset="0"/>
              </a:rPr>
              <a:t> of the United Nations </a:t>
            </a:r>
          </a:p>
          <a:p>
            <a:pPr algn="ctr">
              <a:buFont typeface="Arial" charset="0"/>
              <a:buNone/>
              <a:defRPr/>
            </a:pPr>
            <a:r>
              <a:rPr lang="fr-FR" altLang="en-US" sz="2145" dirty="0" err="1">
                <a:ea typeface="Arial Unicode MS" panose="020B0604020202020204" pitchFamily="34" charset="-128"/>
                <a:cs typeface="Arial" panose="020B0604020202020204" pitchFamily="34" charset="0"/>
              </a:rPr>
              <a:t>Viale</a:t>
            </a:r>
            <a:r>
              <a:rPr lang="fr-FR" altLang="en-US" sz="2145" dirty="0">
                <a:ea typeface="Arial Unicode MS" panose="020B0604020202020204" pitchFamily="34" charset="-128"/>
                <a:cs typeface="Arial" panose="020B0604020202020204" pitchFamily="34" charset="0"/>
              </a:rPr>
              <a:t> delle Terme di Caracalla, 00153 Rome, </a:t>
            </a:r>
            <a:r>
              <a:rPr lang="fr-FR" altLang="en-US" sz="2145" dirty="0" err="1">
                <a:ea typeface="Arial Unicode MS" panose="020B0604020202020204" pitchFamily="34" charset="-128"/>
                <a:cs typeface="Arial" panose="020B0604020202020204" pitchFamily="34" charset="0"/>
              </a:rPr>
              <a:t>Italy</a:t>
            </a:r>
            <a:r>
              <a:rPr lang="fr-FR" altLang="en-US" sz="2145" dirty="0">
                <a:ea typeface="Arial Unicode MS" panose="020B0604020202020204" pitchFamily="34" charset="-128"/>
                <a:cs typeface="Arial" panose="020B0604020202020204" pitchFamily="34" charset="0"/>
              </a:rPr>
              <a:t> </a:t>
            </a:r>
          </a:p>
          <a:p>
            <a:pPr algn="ctr">
              <a:buFont typeface="Arial" charset="0"/>
              <a:buNone/>
              <a:defRPr/>
            </a:pPr>
            <a:r>
              <a:rPr lang="fr-FR" altLang="en-US" sz="2145" dirty="0">
                <a:ea typeface="Arial Unicode MS" panose="020B0604020202020204" pitchFamily="34" charset="-128"/>
                <a:cs typeface="Arial" panose="020B0604020202020204" pitchFamily="34" charset="0"/>
              </a:rPr>
              <a:t>Tel.: +39-0657054812</a:t>
            </a:r>
            <a:br>
              <a:rPr lang="fr-FR" altLang="en-US" sz="2145" dirty="0">
                <a:ea typeface="Arial Unicode MS" panose="020B0604020202020204" pitchFamily="34" charset="-128"/>
                <a:cs typeface="Arial" panose="020B0604020202020204" pitchFamily="34" charset="0"/>
              </a:rPr>
            </a:br>
            <a:r>
              <a:rPr lang="fr-FR" altLang="en-US" sz="2145" dirty="0">
                <a:ea typeface="Arial Unicode MS" panose="020B0604020202020204" pitchFamily="34" charset="-128"/>
                <a:cs typeface="Arial" panose="020B0604020202020204" pitchFamily="34" charset="0"/>
              </a:rPr>
              <a:t>Email: </a:t>
            </a:r>
            <a:r>
              <a:rPr lang="fr-FR" altLang="en-US" sz="2145" dirty="0">
                <a:ea typeface="Arial Unicode MS" panose="020B0604020202020204" pitchFamily="34" charset="-128"/>
                <a:cs typeface="Arial" panose="020B0604020202020204" pitchFamily="34" charset="0"/>
                <a:hlinkClick r:id="rId2"/>
              </a:rPr>
              <a:t>IPPC@fao.org</a:t>
            </a: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r>
              <a:rPr lang="fr-FR" altLang="en-US" sz="2145" dirty="0" err="1">
                <a:ea typeface="Arial Unicode MS" panose="020B0604020202020204" pitchFamily="34" charset="-128"/>
                <a:cs typeface="Arial" panose="020B0604020202020204" pitchFamily="34" charset="0"/>
              </a:rPr>
              <a:t>Websites</a:t>
            </a:r>
            <a:r>
              <a:rPr lang="fr-FR" altLang="en-US" sz="2145" dirty="0">
                <a:ea typeface="Arial Unicode MS" panose="020B0604020202020204" pitchFamily="34" charset="-128"/>
                <a:cs typeface="Arial" panose="020B0604020202020204" pitchFamily="34" charset="0"/>
              </a:rPr>
              <a:t>: </a:t>
            </a:r>
          </a:p>
          <a:p>
            <a:pPr algn="ctr">
              <a:buNone/>
              <a:defRPr/>
            </a:pPr>
            <a:r>
              <a:rPr lang="fr-FR" altLang="en-US" sz="2145" dirty="0">
                <a:solidFill>
                  <a:srgbClr val="002060"/>
                </a:solidFill>
                <a:ea typeface="Arial Unicode MS" panose="020B0604020202020204" pitchFamily="34" charset="-128"/>
                <a:cs typeface="Arial" panose="020B0604020202020204" pitchFamily="34" charset="0"/>
                <a:hlinkClick r:id="" action="ppaction://noaction"/>
              </a:rPr>
              <a:t>www.ippc.org</a:t>
            </a: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r>
              <a:rPr lang="fr-FR" altLang="en-US" sz="2145" dirty="0">
                <a:solidFill>
                  <a:srgbClr val="002060"/>
                </a:solidFill>
                <a:ea typeface="Arial Unicode MS" panose="020B0604020202020204" pitchFamily="34" charset="-128"/>
                <a:cs typeface="Arial" panose="020B0604020202020204" pitchFamily="34" charset="0"/>
                <a:hlinkClick r:id="" action="ppaction://noaction"/>
              </a:rPr>
              <a:t>www.fao.org</a:t>
            </a:r>
          </a:p>
        </p:txBody>
      </p:sp>
      <p:sp>
        <p:nvSpPr>
          <p:cNvPr id="4" name="Title 1"/>
          <p:cNvSpPr txBox="1">
            <a:spLocks/>
          </p:cNvSpPr>
          <p:nvPr/>
        </p:nvSpPr>
        <p:spPr>
          <a:xfrm>
            <a:off x="1851659" y="670564"/>
            <a:ext cx="8229601" cy="89154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315" b="1" dirty="0">
                <a:solidFill>
                  <a:srgbClr val="165A30"/>
                </a:solidFill>
                <a:latin typeface="+mn-lt"/>
                <a:ea typeface="Arial Unicode MS" panose="020B0604020202020204" pitchFamily="34" charset="-128"/>
                <a:cs typeface="Arial" panose="020B0604020202020204" pitchFamily="34" charset="0"/>
              </a:rPr>
              <a:t>Contacts</a:t>
            </a:r>
          </a:p>
        </p:txBody>
      </p:sp>
    </p:spTree>
    <p:extLst>
      <p:ext uri="{BB962C8B-B14F-4D97-AF65-F5344CB8AC3E}">
        <p14:creationId xmlns:p14="http://schemas.microsoft.com/office/powerpoint/2010/main" val="938013084"/>
      </p:ext>
    </p:extLst>
  </p:cSld>
  <p:clrMapOvr>
    <a:masterClrMapping/>
  </p:clrMapOvr>
</p:sld>
</file>

<file path=ppt/theme/theme1.xml><?xml version="1.0" encoding="utf-8"?>
<a:theme xmlns:a="http://schemas.openxmlformats.org/drawingml/2006/main" name="IPPC 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PPC Template" id="{E3D52DA1-B955-46D8-ABA4-2A70C8293518}" vid="{34178FE7-D893-4FE8-B8DA-98F78B8B20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IPPC Template</Template>
  <TotalTime>735</TotalTime>
  <Words>821</Words>
  <Application>Microsoft Office PowerPoint</Application>
  <PresentationFormat>Personnalisé</PresentationFormat>
  <Paragraphs>75</Paragraphs>
  <Slides>9</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9</vt:i4>
      </vt:variant>
    </vt:vector>
  </HeadingPairs>
  <TitlesOfParts>
    <vt:vector size="16" baseType="lpstr">
      <vt:lpstr>Arial Unicode MS</vt:lpstr>
      <vt:lpstr>ＭＳ Ｐゴシック</vt:lpstr>
      <vt:lpstr>Arial</vt:lpstr>
      <vt:lpstr>Calibri</vt:lpstr>
      <vt:lpstr>Calibri (body)</vt:lpstr>
      <vt:lpstr>Times New Roman</vt:lpstr>
      <vt:lpstr>IPPC Template</vt:lpstr>
      <vt:lpstr>PROJET DE NIMP Révision de la NIMP 4: Exigences pour l'établissement de zones exemptes d'organismes nuisibles (2009-002)</vt:lpstr>
      <vt:lpstr>Présentation PowerPoint</vt:lpstr>
      <vt:lpstr>Présentation PowerPoint</vt:lpstr>
      <vt:lpstr>Champ d’action</vt:lpstr>
      <vt:lpstr>Présentation PowerPoint</vt:lpstr>
      <vt:lpstr>    Faits saillants de la révision</vt:lpstr>
      <vt:lpstr>Présentation PowerPoint</vt:lpstr>
      <vt:lpstr> Autres informations pertinentes et problèmes potentiels de mise en œuvre</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Zlotina, Marina A - APHIS</dc:creator>
  <cp:lastModifiedBy>Utilisateur Windows</cp:lastModifiedBy>
  <cp:revision>43</cp:revision>
  <dcterms:created xsi:type="dcterms:W3CDTF">2021-06-01T14:32:44Z</dcterms:created>
  <dcterms:modified xsi:type="dcterms:W3CDTF">2021-06-22T17:37:44Z</dcterms:modified>
</cp:coreProperties>
</file>