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4" r:id="rId2"/>
    <p:sldId id="271" r:id="rId3"/>
    <p:sldId id="277" r:id="rId4"/>
    <p:sldId id="272" r:id="rId5"/>
    <p:sldId id="273" r:id="rId6"/>
    <p:sldId id="274" r:id="rId7"/>
    <p:sldId id="275" r:id="rId8"/>
    <p:sldId id="276" r:id="rId9"/>
    <p:sldId id="265" r:id="rId10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4DA"/>
    <a:srgbClr val="FBEBD2"/>
    <a:srgbClr val="F6C233"/>
    <a:srgbClr val="D6DFEC"/>
    <a:srgbClr val="5A94C5"/>
    <a:srgbClr val="D4F5D6"/>
    <a:srgbClr val="46DE54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B1C336-2DCC-46C9-A57B-BADAD599A7E9}" v="49" dt="2020-07-10T13:26:55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0803" autoAdjust="0"/>
  </p:normalViewPr>
  <p:slideViewPr>
    <p:cSldViewPr snapToGrid="0" showGuides="1">
      <p:cViewPr>
        <p:scale>
          <a:sx n="100" d="100"/>
          <a:sy n="100" d="100"/>
        </p:scale>
        <p:origin x="540" y="-4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gar Mushegyan" userId="c092e9be-0227-40a4-980f-f9eff733bb40" providerId="ADAL" clId="{4AB1C336-2DCC-46C9-A57B-BADAD599A7E9}"/>
    <pc:docChg chg="undo custSel modSld">
      <pc:chgData name="Edgar Mushegyan" userId="c092e9be-0227-40a4-980f-f9eff733bb40" providerId="ADAL" clId="{4AB1C336-2DCC-46C9-A57B-BADAD599A7E9}" dt="2020-07-10T13:26:55.963" v="155" actId="12"/>
      <pc:docMkLst>
        <pc:docMk/>
      </pc:docMkLst>
      <pc:sldChg chg="modSp mod">
        <pc:chgData name="Edgar Mushegyan" userId="c092e9be-0227-40a4-980f-f9eff733bb40" providerId="ADAL" clId="{4AB1C336-2DCC-46C9-A57B-BADAD599A7E9}" dt="2020-07-10T12:52:06.900" v="2" actId="1076"/>
        <pc:sldMkLst>
          <pc:docMk/>
          <pc:sldMk cId="1695367554" sldId="262"/>
        </pc:sldMkLst>
        <pc:spChg chg="mod">
          <ac:chgData name="Edgar Mushegyan" userId="c092e9be-0227-40a4-980f-f9eff733bb40" providerId="ADAL" clId="{4AB1C336-2DCC-46C9-A57B-BADAD599A7E9}" dt="2020-07-10T12:52:03.728" v="1" actId="242"/>
          <ac:spMkLst>
            <pc:docMk/>
            <pc:sldMk cId="1695367554" sldId="262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2:52:06.900" v="2" actId="1076"/>
          <ac:graphicFrameMkLst>
            <pc:docMk/>
            <pc:sldMk cId="1695367554" sldId="262"/>
            <ac:graphicFrameMk id="5" creationId="{028EAF98-AE76-4C2B-AFDC-3C5291719A22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3:38.494" v="142" actId="20577"/>
        <pc:sldMkLst>
          <pc:docMk/>
          <pc:sldMk cId="4143199072" sldId="264"/>
        </pc:sldMkLst>
        <pc:spChg chg="mod">
          <ac:chgData name="Edgar Mushegyan" userId="c092e9be-0227-40a4-980f-f9eff733bb40" providerId="ADAL" clId="{4AB1C336-2DCC-46C9-A57B-BADAD599A7E9}" dt="2020-07-10T13:23:38.494" v="142" actId="20577"/>
          <ac:spMkLst>
            <pc:docMk/>
            <pc:sldMk cId="4143199072" sldId="264"/>
            <ac:spMk id="2" creationId="{B3C88758-224C-8C4A-95DC-98A2199C61AE}"/>
          </ac:spMkLst>
        </pc:spChg>
      </pc:sldChg>
      <pc:sldChg chg="modSp mod">
        <pc:chgData name="Edgar Mushegyan" userId="c092e9be-0227-40a4-980f-f9eff733bb40" providerId="ADAL" clId="{4AB1C336-2DCC-46C9-A57B-BADAD599A7E9}" dt="2020-07-10T13:18:30.717" v="108" actId="1076"/>
        <pc:sldMkLst>
          <pc:docMk/>
          <pc:sldMk cId="151118423" sldId="266"/>
        </pc:sldMkLst>
        <pc:spChg chg="mod">
          <ac:chgData name="Edgar Mushegyan" userId="c092e9be-0227-40a4-980f-f9eff733bb40" providerId="ADAL" clId="{4AB1C336-2DCC-46C9-A57B-BADAD599A7E9}" dt="2020-07-10T12:52:22.303" v="7" actId="404"/>
          <ac:spMkLst>
            <pc:docMk/>
            <pc:sldMk cId="151118423" sldId="266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18:30.717" v="108" actId="1076"/>
          <ac:graphicFrameMkLst>
            <pc:docMk/>
            <pc:sldMk cId="151118423" sldId="266"/>
            <ac:graphicFrameMk id="7" creationId="{5CAFB6E7-495F-4D78-A76D-FA95518C2495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6:55.963" v="155" actId="12"/>
        <pc:sldMkLst>
          <pc:docMk/>
          <pc:sldMk cId="1339673772" sldId="267"/>
        </pc:sldMkLst>
        <pc:spChg chg="mod">
          <ac:chgData name="Edgar Mushegyan" userId="c092e9be-0227-40a4-980f-f9eff733bb40" providerId="ADAL" clId="{4AB1C336-2DCC-46C9-A57B-BADAD599A7E9}" dt="2020-07-10T12:53:41.951" v="30" actId="403"/>
          <ac:spMkLst>
            <pc:docMk/>
            <pc:sldMk cId="1339673772" sldId="267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26:55.963" v="155" actId="12"/>
          <ac:graphicFrameMkLst>
            <pc:docMk/>
            <pc:sldMk cId="1339673772" sldId="267"/>
            <ac:graphicFrameMk id="10" creationId="{271AC728-95E8-4539-8790-B43D69307EBA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05:06.700" v="50" actId="122"/>
        <pc:sldMkLst>
          <pc:docMk/>
          <pc:sldMk cId="4044171205" sldId="268"/>
        </pc:sldMkLst>
        <pc:spChg chg="mod">
          <ac:chgData name="Edgar Mushegyan" userId="c092e9be-0227-40a4-980f-f9eff733bb40" providerId="ADAL" clId="{4AB1C336-2DCC-46C9-A57B-BADAD599A7E9}" dt="2020-07-10T13:04:47.505" v="46" actId="242"/>
          <ac:spMkLst>
            <pc:docMk/>
            <pc:sldMk cId="4044171205" sldId="268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04:57.134" v="48" actId="14100"/>
          <ac:graphicFrameMkLst>
            <pc:docMk/>
            <pc:sldMk cId="4044171205" sldId="268"/>
            <ac:graphicFrameMk id="10" creationId="{D0114B93-F5AC-4E5C-8E13-6EDC7390EF17}"/>
          </ac:graphicFrameMkLst>
        </pc:graphicFrameChg>
        <pc:graphicFrameChg chg="mod">
          <ac:chgData name="Edgar Mushegyan" userId="c092e9be-0227-40a4-980f-f9eff733bb40" providerId="ADAL" clId="{4AB1C336-2DCC-46C9-A57B-BADAD599A7E9}" dt="2020-07-10T13:05:06.700" v="50" actId="122"/>
          <ac:graphicFrameMkLst>
            <pc:docMk/>
            <pc:sldMk cId="4044171205" sldId="268"/>
            <ac:graphicFrameMk id="11" creationId="{D2076D53-B70A-4E49-9378-5CC4C06F371B}"/>
          </ac:graphicFrameMkLst>
        </pc:graphicFrameChg>
      </pc:sldChg>
    </pc:docChg>
  </pc:docChgLst>
</pc:chgInfo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89820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89820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chevronAccent+Icon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 custT="1"/>
      <dgm:spPr>
        <a:solidFill>
          <a:schemeClr val="bg1"/>
        </a:solidFill>
        <a:ln>
          <a:solidFill>
            <a:schemeClr val="accent4"/>
          </a:solidFill>
        </a:ln>
      </dgm:spPr>
      <dgm:t>
        <a:bodyPr/>
        <a:lstStyle/>
        <a:p>
          <a:pPr algn="l">
            <a:spcAft>
              <a:spcPct val="35000"/>
            </a:spcAft>
          </a:pPr>
          <a:r>
            <a:rPr lang="en-US" sz="1100" b="1" dirty="0" err="1" smtClean="0">
              <a:solidFill>
                <a:schemeClr val="tx1"/>
              </a:solidFill>
              <a:effectLst/>
            </a:rPr>
            <a:t>Secrétariat</a:t>
          </a:r>
          <a:r>
            <a:rPr lang="en-US" sz="1100" b="1" dirty="0" smtClean="0">
              <a:solidFill>
                <a:schemeClr val="tx1"/>
              </a:solidFill>
              <a:effectLst/>
            </a:rPr>
            <a:t> </a:t>
          </a:r>
          <a:r>
            <a:rPr lang="en-US" sz="1100" b="1" dirty="0" smtClean="0">
              <a:solidFill>
                <a:schemeClr val="tx1"/>
              </a:solidFill>
              <a:effectLst/>
            </a:rPr>
            <a:t>CIPV (2014)  </a:t>
          </a:r>
        </a:p>
        <a:p>
          <a:pPr algn="l">
            <a:spcAft>
              <a:spcPts val="0"/>
            </a:spcAft>
          </a:pPr>
          <a:endParaRPr lang="en-US" sz="1100" b="1" dirty="0" smtClean="0">
            <a:solidFill>
              <a:schemeClr val="tx1"/>
            </a:solidFill>
            <a:effectLst/>
          </a:endParaRPr>
        </a:p>
        <a:p>
          <a:pPr algn="l">
            <a:spcAft>
              <a:spcPct val="35000"/>
            </a:spcAft>
          </a:pPr>
          <a:r>
            <a:rPr lang="fr-FR" sz="1100" b="1" dirty="0" smtClean="0">
              <a:solidFill>
                <a:schemeClr val="tx1"/>
              </a:solidFill>
              <a:effectLst/>
            </a:rPr>
            <a:t>Avec le soutien du PTTP, la spécification générique 62 pour les normes sur les exigences d'utilisation de différents traitements phytosanitaires en tant que mesures phytosanitaires a été élaborée</a:t>
          </a:r>
          <a:r>
            <a:rPr lang="fr-FR" sz="1000" b="1" dirty="0" smtClean="0">
              <a:solidFill>
                <a:schemeClr val="tx1"/>
              </a:solidFill>
              <a:effectLst/>
            </a:rPr>
            <a:t>. </a:t>
          </a:r>
          <a:endParaRPr lang="en-GB" sz="10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100" b="1" dirty="0" smtClean="0">
            <a:solidFill>
              <a:schemeClr val="tx1"/>
            </a:solidFill>
            <a:effectLst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r>
            <a:rPr lang="en-US" sz="1100" b="1" dirty="0" smtClean="0">
              <a:solidFill>
                <a:schemeClr val="tx1"/>
              </a:solidFill>
              <a:effectLst/>
            </a:rPr>
            <a:t>CN Nov (2014) et CMP-9 (2015)</a:t>
          </a:r>
          <a:endParaRPr lang="ru-RU" sz="1100" b="1" dirty="0" smtClean="0">
            <a:solidFill>
              <a:schemeClr val="tx1"/>
            </a:solidFill>
            <a:effectLst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dirty="0" smtClean="0">
              <a:solidFill>
                <a:schemeClr val="tx1"/>
              </a:solidFill>
              <a:effectLst/>
            </a:rPr>
            <a:t>Le CN a recommandé et la CMP a ajouté au programme de travail</a:t>
          </a:r>
          <a:r>
            <a:rPr lang="en-US" sz="1100" dirty="0" smtClean="0">
              <a:solidFill>
                <a:schemeClr val="tx1"/>
              </a:solidFill>
              <a:effectLst/>
            </a:rPr>
            <a:t>: </a:t>
          </a:r>
          <a:endParaRPr lang="en-US" sz="1100" i="1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i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Exigences pour l'utilisation de l'irradiation comme mesure phytosanitaire (Révision de la NIMP 18) (2014-007)</a:t>
          </a:r>
          <a:endParaRPr lang="en-GB" sz="9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FB730B-1CBF-4C2D-9B68-EB97F556A33E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r>
            <a:rPr lang="fr-FR" sz="1100" b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4 autres thèmes pour différents types de traitements ont aussi été ajoutés :</a:t>
          </a:r>
          <a:endParaRPr lang="ru-RU" sz="1100" b="1" dirty="0">
            <a:solidFill>
              <a:schemeClr val="tx1"/>
            </a:solidFill>
            <a:effectLst/>
          </a:endParaRPr>
        </a:p>
      </dgm:t>
    </dgm:pt>
    <dgm:pt modelId="{438D21F0-0742-4685-9B5C-DA2F02ADEFAB}" type="parTrans" cxnId="{14E34CF2-77D9-44C0-9E42-A6596781D195}">
      <dgm:prSet/>
      <dgm:spPr/>
      <dgm:t>
        <a:bodyPr/>
        <a:lstStyle/>
        <a:p>
          <a:endParaRPr lang="en-US"/>
        </a:p>
      </dgm:t>
    </dgm:pt>
    <dgm:pt modelId="{BC6B0005-05ED-471B-B815-01ADE205F339}" type="sibTrans" cxnId="{14E34CF2-77D9-44C0-9E42-A6596781D195}">
      <dgm:prSet/>
      <dgm:spPr/>
      <dgm:t>
        <a:bodyPr/>
        <a:lstStyle/>
        <a:p>
          <a:endParaRPr lang="en-US"/>
        </a:p>
      </dgm:t>
    </dgm:pt>
    <dgm:pt modelId="{E8C17E04-7C96-4E6A-92FA-D9CB93B8B086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n-GB" sz="1100" dirty="0" err="1" smtClean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ea typeface="+mn-ea"/>
              <a:cs typeface="+mn-cs"/>
            </a:rPr>
            <a:t>Température</a:t>
          </a:r>
          <a:endParaRPr lang="ru-RU" sz="1100" dirty="0">
            <a:solidFill>
              <a:schemeClr val="tx1"/>
            </a:solidFill>
            <a:effectLst/>
          </a:endParaRPr>
        </a:p>
      </dgm:t>
    </dgm:pt>
    <dgm:pt modelId="{D2EDB64B-B7A8-4D02-9FC9-BA0EB71FE1F2}" type="parTrans" cxnId="{C03DB589-9AF0-4306-A0C9-94FD848E2495}">
      <dgm:prSet/>
      <dgm:spPr/>
      <dgm:t>
        <a:bodyPr/>
        <a:lstStyle/>
        <a:p>
          <a:endParaRPr lang="en-US"/>
        </a:p>
      </dgm:t>
    </dgm:pt>
    <dgm:pt modelId="{6216B34C-3350-438B-BA66-92022B620120}" type="sibTrans" cxnId="{C03DB589-9AF0-4306-A0C9-94FD848E2495}">
      <dgm:prSet/>
      <dgm:spPr/>
      <dgm:t>
        <a:bodyPr/>
        <a:lstStyle/>
        <a:p>
          <a:endParaRPr lang="en-US"/>
        </a:p>
      </dgm:t>
    </dgm:pt>
    <dgm:pt modelId="{6E79B970-AA3F-4CA4-ABAF-5BFEFE2199AD}">
      <dgm:prSet phldrT="[Текст]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endParaRPr lang="ru-RU" sz="400" dirty="0">
            <a:solidFill>
              <a:schemeClr val="tx1"/>
            </a:solidFill>
            <a:effectLst/>
          </a:endParaRPr>
        </a:p>
      </dgm:t>
    </dgm:pt>
    <dgm:pt modelId="{2A1F5485-0E8E-4F9A-AFDD-36C2193E4097}" type="parTrans" cxnId="{FD6BA9AA-86DA-45D0-BCB9-18412D6AF3F1}">
      <dgm:prSet/>
      <dgm:spPr/>
      <dgm:t>
        <a:bodyPr/>
        <a:lstStyle/>
        <a:p>
          <a:endParaRPr lang="en-US"/>
        </a:p>
      </dgm:t>
    </dgm:pt>
    <dgm:pt modelId="{A5A5A758-29BC-4117-8579-E31F336D5463}" type="sibTrans" cxnId="{FD6BA9AA-86DA-45D0-BCB9-18412D6AF3F1}">
      <dgm:prSet/>
      <dgm:spPr/>
      <dgm:t>
        <a:bodyPr/>
        <a:lstStyle/>
        <a:p>
          <a:endParaRPr lang="en-US"/>
        </a:p>
      </dgm:t>
    </dgm:pt>
    <dgm:pt modelId="{CDEF5053-AC67-4640-A795-5E8B9778EEA5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n-GB" sz="1100" dirty="0" smtClean="0">
              <a:solidFill>
                <a:srgbClr val="FFC000"/>
              </a:solidFill>
              <a:effectLst/>
              <a:latin typeface="+mn-lt"/>
              <a:ea typeface="+mn-ea"/>
              <a:cs typeface="+mn-cs"/>
            </a:rPr>
            <a:t>Fumigation</a:t>
          </a:r>
          <a:r>
            <a:rPr lang="en-GB" sz="11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, </a:t>
          </a:r>
          <a:endParaRPr lang="ru-RU" sz="1100" dirty="0">
            <a:solidFill>
              <a:schemeClr val="tx1"/>
            </a:solidFill>
            <a:effectLst/>
          </a:endParaRPr>
        </a:p>
      </dgm:t>
    </dgm:pt>
    <dgm:pt modelId="{ED3B8263-00AA-48D1-BD8B-FF56E666DA4C}" type="parTrans" cxnId="{E242D7DE-E028-4290-830A-5E160C316389}">
      <dgm:prSet/>
      <dgm:spPr/>
      <dgm:t>
        <a:bodyPr/>
        <a:lstStyle/>
        <a:p>
          <a:endParaRPr lang="en-US"/>
        </a:p>
      </dgm:t>
    </dgm:pt>
    <dgm:pt modelId="{C9E5AB74-EA25-48CA-B29F-C5A040813B37}" type="sibTrans" cxnId="{E242D7DE-E028-4290-830A-5E160C316389}">
      <dgm:prSet/>
      <dgm:spPr/>
      <dgm:t>
        <a:bodyPr/>
        <a:lstStyle/>
        <a:p>
          <a:endParaRPr lang="en-US"/>
        </a:p>
      </dgm:t>
    </dgm:pt>
    <dgm:pt modelId="{7934C6E2-DF2C-4A98-A6E2-1B4D02D577CF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n-GB" sz="1100" dirty="0" err="1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Atmosphère</a:t>
          </a:r>
          <a:r>
            <a:rPr lang="en-GB" sz="1100" dirty="0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GB" sz="1100" dirty="0" err="1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modifiét</a:t>
          </a:r>
          <a:r>
            <a:rPr lang="en-GB" sz="1100" dirty="0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endParaRPr lang="ru-RU" sz="1100" dirty="0">
            <a:solidFill>
              <a:schemeClr val="tx1"/>
            </a:solidFill>
            <a:effectLst/>
          </a:endParaRPr>
        </a:p>
      </dgm:t>
    </dgm:pt>
    <dgm:pt modelId="{6EE65076-9B61-47FC-AA6D-24D8E00FDB5C}" type="parTrans" cxnId="{22C1E8DD-0DC6-4875-8C60-C9C8944DCA47}">
      <dgm:prSet/>
      <dgm:spPr/>
      <dgm:t>
        <a:bodyPr/>
        <a:lstStyle/>
        <a:p>
          <a:endParaRPr lang="en-US"/>
        </a:p>
      </dgm:t>
    </dgm:pt>
    <dgm:pt modelId="{58C26A69-86E4-4A44-85CF-1674C3256AF8}" type="sibTrans" cxnId="{22C1E8DD-0DC6-4875-8C60-C9C8944DCA47}">
      <dgm:prSet/>
      <dgm:spPr/>
      <dgm:t>
        <a:bodyPr/>
        <a:lstStyle/>
        <a:p>
          <a:endParaRPr lang="en-US"/>
        </a:p>
      </dgm:t>
    </dgm:pt>
    <dgm:pt modelId="{510A9811-F909-4EB4-B676-EBBEC8F8D478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n-GB" sz="1100" dirty="0" err="1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Produits</a:t>
          </a:r>
          <a:r>
            <a:rPr lang="en-GB" sz="110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GB" sz="1100" dirty="0" err="1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chimiques</a:t>
          </a:r>
          <a:endParaRPr lang="ru-RU" sz="1100" dirty="0">
            <a:solidFill>
              <a:schemeClr val="tx1"/>
            </a:solidFill>
            <a:effectLst/>
          </a:endParaRPr>
        </a:p>
      </dgm:t>
    </dgm:pt>
    <dgm:pt modelId="{3E221D8A-1051-46A8-BC4A-0E47517786CA}" type="parTrans" cxnId="{512C9380-B422-49B1-A225-3F11487C21C2}">
      <dgm:prSet/>
      <dgm:spPr/>
      <dgm:t>
        <a:bodyPr/>
        <a:lstStyle/>
        <a:p>
          <a:endParaRPr lang="en-US"/>
        </a:p>
      </dgm:t>
    </dgm:pt>
    <dgm:pt modelId="{1925C4E4-9EF0-43AF-9B2C-757A8815EA1E}" type="sibTrans" cxnId="{512C9380-B422-49B1-A225-3F11487C21C2}">
      <dgm:prSet/>
      <dgm:spPr/>
      <dgm:t>
        <a:bodyPr/>
        <a:lstStyle/>
        <a:p>
          <a:endParaRPr lang="en-US"/>
        </a:p>
      </dgm:t>
    </dgm:pt>
    <dgm:pt modelId="{23522BF0-9A6E-4CB3-88DC-9C10654838B3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n-GB" sz="1100" dirty="0" smtClean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Irradiation</a:t>
          </a:r>
          <a:endParaRPr lang="en-US" sz="1100" b="1" dirty="0" smtClean="0">
            <a:solidFill>
              <a:schemeClr val="tx1"/>
            </a:solidFill>
            <a:effectLst/>
          </a:endParaRPr>
        </a:p>
        <a:p>
          <a:endParaRPr lang="ru-RU" sz="400" dirty="0">
            <a:solidFill>
              <a:schemeClr val="tx1"/>
            </a:solidFill>
            <a:effectLst/>
          </a:endParaRPr>
        </a:p>
      </dgm:t>
    </dgm:pt>
    <dgm:pt modelId="{F91E0BAC-3FF4-48AC-8A81-940A77A904D5}" type="parTrans" cxnId="{2EE2805D-3AA5-4F25-ACC9-8951FAFDA278}">
      <dgm:prSet/>
      <dgm:spPr/>
      <dgm:t>
        <a:bodyPr/>
        <a:lstStyle/>
        <a:p>
          <a:endParaRPr lang="en-US"/>
        </a:p>
      </dgm:t>
    </dgm:pt>
    <dgm:pt modelId="{60BD2944-5066-4158-90A1-D1DAE531F7F5}" type="sibTrans" cxnId="{2EE2805D-3AA5-4F25-ACC9-8951FAFDA278}">
      <dgm:prSet/>
      <dgm:spPr/>
      <dgm:t>
        <a:bodyPr/>
        <a:lstStyle/>
        <a:p>
          <a:endParaRPr lang="en-US"/>
        </a:p>
      </dgm:t>
    </dgm:pt>
    <dgm:pt modelId="{74769569-08DF-4E5D-B82A-F8CD2A89D862}" type="pres">
      <dgm:prSet presAssocID="{A8301008-09B6-4553-94BE-5D396582DC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C7E4845-7B5C-434D-AF43-AB617F5776C7}" type="pres">
      <dgm:prSet presAssocID="{20C0880A-78A5-40AE-A802-EC022A066119}" presName="composite" presStyleCnt="0"/>
      <dgm:spPr/>
    </dgm:pt>
    <dgm:pt modelId="{49789869-4D9D-4340-A2AE-CDF70096A87E}" type="pres">
      <dgm:prSet presAssocID="{20C0880A-78A5-40AE-A802-EC022A066119}" presName="bgChev" presStyleLbl="node1" presStyleIdx="0" presStyleCnt="3" custLinFactY="-18905" custLinFactNeighborX="11704" custLinFactNeighborY="-100000"/>
      <dgm:spPr/>
    </dgm:pt>
    <dgm:pt modelId="{0AC3ADAC-5092-4B7B-963C-A182148C459D}" type="pres">
      <dgm:prSet presAssocID="{20C0880A-78A5-40AE-A802-EC022A066119}" presName="txNode" presStyleLbl="fgAcc1" presStyleIdx="0" presStyleCnt="3" custScaleX="159588" custScaleY="331839" custLinFactNeighborX="7035" custLinFactNeighborY="479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3F202B-69B8-4F97-B15B-29A2002E8616}" type="pres">
      <dgm:prSet presAssocID="{E221AE80-7EF3-481C-89E2-9D70F5972647}" presName="compositeSpace" presStyleCnt="0"/>
      <dgm:spPr/>
    </dgm:pt>
    <dgm:pt modelId="{8E33F92A-530E-4A04-8ED5-4186BE1EB905}" type="pres">
      <dgm:prSet presAssocID="{6CA37713-CFB2-4547-9D56-9691E054E0C5}" presName="composite" presStyleCnt="0"/>
      <dgm:spPr/>
    </dgm:pt>
    <dgm:pt modelId="{66DF2999-1B1E-43C2-A6B4-AA5248064D68}" type="pres">
      <dgm:prSet presAssocID="{6CA37713-CFB2-4547-9D56-9691E054E0C5}" presName="bgChev" presStyleLbl="node1" presStyleIdx="1" presStyleCnt="3" custLinFactY="-22064" custLinFactNeighborX="8493" custLinFactNeighborY="-100000"/>
      <dgm:spPr/>
    </dgm:pt>
    <dgm:pt modelId="{5EB4BCB3-0CA3-41A3-AF2A-91BD615F621A}" type="pres">
      <dgm:prSet presAssocID="{6CA37713-CFB2-4547-9D56-9691E054E0C5}" presName="txNode" presStyleLbl="fgAcc1" presStyleIdx="1" presStyleCnt="3" custScaleX="150613" custScaleY="361199" custLinFactNeighborX="-1883" custLinFactNeighborY="369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D04067-3455-4C86-83FE-17E48A4B7D41}" type="pres">
      <dgm:prSet presAssocID="{6308470E-9BC6-4E2A-8C06-0F8BED6D1760}" presName="compositeSpace" presStyleCnt="0"/>
      <dgm:spPr/>
    </dgm:pt>
    <dgm:pt modelId="{5308712B-CE27-481A-8046-32DD37F8DDA1}" type="pres">
      <dgm:prSet presAssocID="{26FB730B-1CBF-4C2D-9B68-EB97F556A33E}" presName="composite" presStyleCnt="0"/>
      <dgm:spPr/>
    </dgm:pt>
    <dgm:pt modelId="{87A9EB05-279A-4411-8E58-2BF4D5A0BA05}" type="pres">
      <dgm:prSet presAssocID="{26FB730B-1CBF-4C2D-9B68-EB97F556A33E}" presName="bgChev" presStyleLbl="node1" presStyleIdx="2" presStyleCnt="3" custLinFactY="-22485" custLinFactNeighborX="-4327" custLinFactNeighborY="-100000"/>
      <dgm:spPr/>
    </dgm:pt>
    <dgm:pt modelId="{739BC4EB-FD05-49F2-93BE-F5DFD619DF3A}" type="pres">
      <dgm:prSet presAssocID="{26FB730B-1CBF-4C2D-9B68-EB97F556A33E}" presName="txNode" presStyleLbl="fgAcc1" presStyleIdx="2" presStyleCnt="3" custScaleX="139141" custScaleY="330238" custLinFactNeighborX="-15023" custLinFactNeighborY="369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A87297-8703-4A4B-8DC3-DF2A1C461B6A}" type="presOf" srcId="{510A9811-F909-4EB4-B676-EBBEC8F8D478}" destId="{739BC4EB-FD05-49F2-93BE-F5DFD619DF3A}" srcOrd="0" destOrd="4" presId="urn:microsoft.com/office/officeart/2005/8/layout/chevronAccent+Icon"/>
    <dgm:cxn modelId="{393020CD-B61F-4EAF-8819-3E2E5B7C4599}" type="presOf" srcId="{23522BF0-9A6E-4CB3-88DC-9C10654838B3}" destId="{739BC4EB-FD05-49F2-93BE-F5DFD619DF3A}" srcOrd="0" destOrd="5" presId="urn:microsoft.com/office/officeart/2005/8/layout/chevronAccent+Icon"/>
    <dgm:cxn modelId="{512C9380-B422-49B1-A225-3F11487C21C2}" srcId="{26FB730B-1CBF-4C2D-9B68-EB97F556A33E}" destId="{510A9811-F909-4EB4-B676-EBBEC8F8D478}" srcOrd="3" destOrd="0" parTransId="{3E221D8A-1051-46A8-BC4A-0E47517786CA}" sibTransId="{1925C4E4-9EF0-43AF-9B2C-757A8815EA1E}"/>
    <dgm:cxn modelId="{E7348A4B-B94D-48C1-8EE9-3C964A212124}" type="presOf" srcId="{7934C6E2-DF2C-4A98-A6E2-1B4D02D577CF}" destId="{739BC4EB-FD05-49F2-93BE-F5DFD619DF3A}" srcOrd="0" destOrd="3" presId="urn:microsoft.com/office/officeart/2005/8/layout/chevronAccent+Icon"/>
    <dgm:cxn modelId="{F076E9F6-48F9-4BFF-AADE-FE4087C5E014}" type="presOf" srcId="{6E79B970-AA3F-4CA4-ABAF-5BFEFE2199AD}" destId="{739BC4EB-FD05-49F2-93BE-F5DFD619DF3A}" srcOrd="0" destOrd="6" presId="urn:microsoft.com/office/officeart/2005/8/layout/chevronAccent+Icon"/>
    <dgm:cxn modelId="{E242D7DE-E028-4290-830A-5E160C316389}" srcId="{26FB730B-1CBF-4C2D-9B68-EB97F556A33E}" destId="{CDEF5053-AC67-4640-A795-5E8B9778EEA5}" srcOrd="1" destOrd="0" parTransId="{ED3B8263-00AA-48D1-BD8B-FF56E666DA4C}" sibTransId="{C9E5AB74-EA25-48CA-B29F-C5A040813B37}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7818CA24-F5DB-4362-A1FB-161809B245EE}" type="presOf" srcId="{CDEF5053-AC67-4640-A795-5E8B9778EEA5}" destId="{739BC4EB-FD05-49F2-93BE-F5DFD619DF3A}" srcOrd="0" destOrd="2" presId="urn:microsoft.com/office/officeart/2005/8/layout/chevronAccent+Icon"/>
    <dgm:cxn modelId="{14E34CF2-77D9-44C0-9E42-A6596781D195}" srcId="{A8301008-09B6-4553-94BE-5D396582DCC8}" destId="{26FB730B-1CBF-4C2D-9B68-EB97F556A33E}" srcOrd="2" destOrd="0" parTransId="{438D21F0-0742-4685-9B5C-DA2F02ADEFAB}" sibTransId="{BC6B0005-05ED-471B-B815-01ADE205F339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E304F521-7B13-45BF-83CC-A792EAEFF785}" type="presOf" srcId="{6CA37713-CFB2-4547-9D56-9691E054E0C5}" destId="{5EB4BCB3-0CA3-41A3-AF2A-91BD615F621A}" srcOrd="0" destOrd="0" presId="urn:microsoft.com/office/officeart/2005/8/layout/chevronAccent+Icon"/>
    <dgm:cxn modelId="{B13B9D90-5791-460B-83B7-A5552D1A56E0}" type="presOf" srcId="{26FB730B-1CBF-4C2D-9B68-EB97F556A33E}" destId="{739BC4EB-FD05-49F2-93BE-F5DFD619DF3A}" srcOrd="0" destOrd="0" presId="urn:microsoft.com/office/officeart/2005/8/layout/chevronAccent+Icon"/>
    <dgm:cxn modelId="{3EBA72B4-AC91-4531-931F-97D6F83D20BB}" type="presOf" srcId="{A8301008-09B6-4553-94BE-5D396582DCC8}" destId="{74769569-08DF-4E5D-B82A-F8CD2A89D862}" srcOrd="0" destOrd="0" presId="urn:microsoft.com/office/officeart/2005/8/layout/chevronAccent+Icon"/>
    <dgm:cxn modelId="{2EE2805D-3AA5-4F25-ACC9-8951FAFDA278}" srcId="{26FB730B-1CBF-4C2D-9B68-EB97F556A33E}" destId="{23522BF0-9A6E-4CB3-88DC-9C10654838B3}" srcOrd="4" destOrd="0" parTransId="{F91E0BAC-3FF4-48AC-8A81-940A77A904D5}" sibTransId="{60BD2944-5066-4158-90A1-D1DAE531F7F5}"/>
    <dgm:cxn modelId="{5C808C12-BBAD-4E4D-AEA6-85E8A1247EE1}" type="presOf" srcId="{20C0880A-78A5-40AE-A802-EC022A066119}" destId="{0AC3ADAC-5092-4B7B-963C-A182148C459D}" srcOrd="0" destOrd="0" presId="urn:microsoft.com/office/officeart/2005/8/layout/chevronAccent+Icon"/>
    <dgm:cxn modelId="{C03DB589-9AF0-4306-A0C9-94FD848E2495}" srcId="{26FB730B-1CBF-4C2D-9B68-EB97F556A33E}" destId="{E8C17E04-7C96-4E6A-92FA-D9CB93B8B086}" srcOrd="0" destOrd="0" parTransId="{D2EDB64B-B7A8-4D02-9FC9-BA0EB71FE1F2}" sibTransId="{6216B34C-3350-438B-BA66-92022B620120}"/>
    <dgm:cxn modelId="{A259FD19-EB17-40A9-BC60-2771491D354A}" type="presOf" srcId="{E8C17E04-7C96-4E6A-92FA-D9CB93B8B086}" destId="{739BC4EB-FD05-49F2-93BE-F5DFD619DF3A}" srcOrd="0" destOrd="1" presId="urn:microsoft.com/office/officeart/2005/8/layout/chevronAccent+Icon"/>
    <dgm:cxn modelId="{22C1E8DD-0DC6-4875-8C60-C9C8944DCA47}" srcId="{26FB730B-1CBF-4C2D-9B68-EB97F556A33E}" destId="{7934C6E2-DF2C-4A98-A6E2-1B4D02D577CF}" srcOrd="2" destOrd="0" parTransId="{6EE65076-9B61-47FC-AA6D-24D8E00FDB5C}" sibTransId="{58C26A69-86E4-4A44-85CF-1674C3256AF8}"/>
    <dgm:cxn modelId="{FD6BA9AA-86DA-45D0-BCB9-18412D6AF3F1}" srcId="{26FB730B-1CBF-4C2D-9B68-EB97F556A33E}" destId="{6E79B970-AA3F-4CA4-ABAF-5BFEFE2199AD}" srcOrd="5" destOrd="0" parTransId="{2A1F5485-0E8E-4F9A-AFDD-36C2193E4097}" sibTransId="{A5A5A758-29BC-4117-8579-E31F336D5463}"/>
    <dgm:cxn modelId="{D0FCD693-913E-4B44-BF7C-DDF8C0121440}" type="presParOf" srcId="{74769569-08DF-4E5D-B82A-F8CD2A89D862}" destId="{0C7E4845-7B5C-434D-AF43-AB617F5776C7}" srcOrd="0" destOrd="0" presId="urn:microsoft.com/office/officeart/2005/8/layout/chevronAccent+Icon"/>
    <dgm:cxn modelId="{E815D155-E9BA-4D35-A826-F0A8F0C18DB2}" type="presParOf" srcId="{0C7E4845-7B5C-434D-AF43-AB617F5776C7}" destId="{49789869-4D9D-4340-A2AE-CDF70096A87E}" srcOrd="0" destOrd="0" presId="urn:microsoft.com/office/officeart/2005/8/layout/chevronAccent+Icon"/>
    <dgm:cxn modelId="{7FF9A1AD-003D-47FD-82C8-0F55B0A5FC66}" type="presParOf" srcId="{0C7E4845-7B5C-434D-AF43-AB617F5776C7}" destId="{0AC3ADAC-5092-4B7B-963C-A182148C459D}" srcOrd="1" destOrd="0" presId="urn:microsoft.com/office/officeart/2005/8/layout/chevronAccent+Icon"/>
    <dgm:cxn modelId="{3A9D7502-E1C2-48A7-A027-056EB7B6861E}" type="presParOf" srcId="{74769569-08DF-4E5D-B82A-F8CD2A89D862}" destId="{7D3F202B-69B8-4F97-B15B-29A2002E8616}" srcOrd="1" destOrd="0" presId="urn:microsoft.com/office/officeart/2005/8/layout/chevronAccent+Icon"/>
    <dgm:cxn modelId="{A49DC6CE-6964-4ED6-A798-79AC9C7988F2}" type="presParOf" srcId="{74769569-08DF-4E5D-B82A-F8CD2A89D862}" destId="{8E33F92A-530E-4A04-8ED5-4186BE1EB905}" srcOrd="2" destOrd="0" presId="urn:microsoft.com/office/officeart/2005/8/layout/chevronAccent+Icon"/>
    <dgm:cxn modelId="{54DBC9D9-BFD1-4835-991D-EA0A0C99FE34}" type="presParOf" srcId="{8E33F92A-530E-4A04-8ED5-4186BE1EB905}" destId="{66DF2999-1B1E-43C2-A6B4-AA5248064D68}" srcOrd="0" destOrd="0" presId="urn:microsoft.com/office/officeart/2005/8/layout/chevronAccent+Icon"/>
    <dgm:cxn modelId="{B2107F94-49CD-449F-AA9F-C05A02230720}" type="presParOf" srcId="{8E33F92A-530E-4A04-8ED5-4186BE1EB905}" destId="{5EB4BCB3-0CA3-41A3-AF2A-91BD615F621A}" srcOrd="1" destOrd="0" presId="urn:microsoft.com/office/officeart/2005/8/layout/chevronAccent+Icon"/>
    <dgm:cxn modelId="{53E62333-3634-4273-9FEE-766D425AD3B6}" type="presParOf" srcId="{74769569-08DF-4E5D-B82A-F8CD2A89D862}" destId="{09D04067-3455-4C86-83FE-17E48A4B7D41}" srcOrd="3" destOrd="0" presId="urn:microsoft.com/office/officeart/2005/8/layout/chevronAccent+Icon"/>
    <dgm:cxn modelId="{7C83FCB2-09B6-4AC3-A639-5ADE5605F440}" type="presParOf" srcId="{74769569-08DF-4E5D-B82A-F8CD2A89D862}" destId="{5308712B-CE27-481A-8046-32DD37F8DDA1}" srcOrd="4" destOrd="0" presId="urn:microsoft.com/office/officeart/2005/8/layout/chevronAccent+Icon"/>
    <dgm:cxn modelId="{C39EFEC0-7238-48D6-A40E-1D875C545050}" type="presParOf" srcId="{5308712B-CE27-481A-8046-32DD37F8DDA1}" destId="{87A9EB05-279A-4411-8E58-2BF4D5A0BA05}" srcOrd="0" destOrd="0" presId="urn:microsoft.com/office/officeart/2005/8/layout/chevronAccent+Icon"/>
    <dgm:cxn modelId="{FF4B3577-6978-4249-8E8B-6C7F671D0DF4}" type="presParOf" srcId="{5308712B-CE27-481A-8046-32DD37F8DDA1}" destId="{739BC4EB-FD05-49F2-93BE-F5DFD619DF3A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arrow4" loCatId="process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2353047-4793-4611-A723-C7905524DA06}">
      <dgm:prSet phldrT="[Текст]" custT="1"/>
      <dgm:spPr/>
      <dgm:t>
        <a:bodyPr/>
        <a:lstStyle/>
        <a:p>
          <a:pPr lvl="0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dirty="0" smtClean="0">
              <a:effectLst/>
              <a:latin typeface="+mn-lt"/>
              <a:ea typeface="+mn-ea"/>
              <a:cs typeface="+mn-cs"/>
            </a:rPr>
            <a:t>Le thème a été ajouté avec la priorité 2 et par la suite changé en priorité 3 par la CMP-10 (2015) et en priorité 1 par le CN en 2020</a:t>
          </a:r>
          <a:endParaRPr lang="ru-RU" sz="1100" b="0" dirty="0"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 custT="1"/>
      <dgm:spPr/>
      <dgm:t>
        <a:bodyPr/>
        <a:lstStyle/>
        <a:p>
          <a:r>
            <a:rPr lang="en-US" sz="1100" b="1" dirty="0" smtClean="0">
              <a:effectLst/>
            </a:rPr>
            <a:t>Le PTTP (2020-12) </a:t>
          </a:r>
          <a:r>
            <a:rPr lang="fr-FR" sz="1100" b="0" dirty="0" smtClean="0">
              <a:effectLst/>
            </a:rPr>
            <a:t>a rédigé le projet de révision de la NIMP 18</a:t>
          </a:r>
          <a:endParaRPr lang="en-US" sz="1100" b="0" dirty="0" smtClean="0">
            <a:effectLst/>
          </a:endParaRPr>
        </a:p>
        <a:p>
          <a:r>
            <a:rPr lang="en-GB" sz="1100" b="0" dirty="0" smtClean="0">
              <a:effectLst/>
            </a:rPr>
            <a:t>- </a:t>
          </a:r>
          <a:r>
            <a:rPr lang="fr-FR" sz="1100" b="0" dirty="0" smtClean="0">
              <a:effectLst/>
            </a:rPr>
            <a:t>Pour une mise à jour et pour intégrer les récents développements de technologie d'irradiation</a:t>
          </a:r>
        </a:p>
        <a:p>
          <a:r>
            <a:rPr lang="fr-FR" sz="1100" b="0" dirty="0" smtClean="0">
              <a:effectLst/>
            </a:rPr>
            <a:t>et</a:t>
          </a:r>
        </a:p>
        <a:p>
          <a:r>
            <a:rPr lang="en-GB" sz="1100" b="0" dirty="0" smtClean="0">
              <a:effectLst/>
            </a:rPr>
            <a:t>- </a:t>
          </a:r>
          <a:r>
            <a:rPr lang="fr-FR" sz="1100" b="0" dirty="0" smtClean="0">
              <a:effectLst/>
            </a:rPr>
            <a:t>Pour s‘assurer qu’elle est en ligne avec les normes déjà adoptées</a:t>
          </a:r>
          <a:r>
            <a:rPr lang="en-GB" sz="1100" b="0" dirty="0" smtClean="0">
              <a:effectLst/>
            </a:rPr>
            <a:t>:</a:t>
          </a: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 custT="1"/>
      <dgm:spPr/>
      <dgm:t>
        <a:bodyPr/>
        <a:lstStyle/>
        <a:p>
          <a:endParaRPr lang="fr-FR"/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4158E6-A16B-4CCE-877A-46E2F9DB4043}">
      <dgm:prSet phldrT="[Текст]" custT="1"/>
      <dgm:spPr/>
      <dgm:t>
        <a:bodyPr/>
        <a:lstStyle/>
        <a:p>
          <a:endParaRPr lang="fr-FR"/>
        </a:p>
      </dgm:t>
    </dgm:pt>
    <dgm:pt modelId="{BEF2FE1C-5CD6-4AA6-94E0-2BD68C4C3151}" type="par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90359E-84CC-4793-9A45-AAEEEA4D3C91}" type="sib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/>
      <dgm:t>
        <a:bodyPr/>
        <a:lstStyle/>
        <a:p>
          <a:endParaRPr lang="fr-FR"/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 custT="1"/>
      <dgm:spPr/>
      <dgm:t>
        <a:bodyPr/>
        <a:lstStyle/>
        <a:p>
          <a:endParaRPr lang="fr-FR"/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E5DA6DCD-49FE-4832-ABD5-2ADEFD9FFFC5}">
      <dgm:prSet phldrT="[Текст]" custT="1"/>
      <dgm:spPr/>
      <dgm:t>
        <a:bodyPr/>
        <a:lstStyle/>
        <a:p>
          <a:r>
            <a:rPr lang="en-US" sz="1000" dirty="0" smtClean="0">
              <a:effectLst/>
            </a:rPr>
            <a:t>ISPM 43: </a:t>
          </a:r>
          <a:r>
            <a:rPr lang="fr-FR" sz="1000" dirty="0" smtClean="0">
              <a:effectLst/>
            </a:rPr>
            <a:t>Exigences pour l'utilisation de la fumigation comme mesure phytosanitaire</a:t>
          </a:r>
          <a:endParaRPr lang="ru-RU" sz="1000" dirty="0">
            <a:effectLst/>
          </a:endParaRPr>
        </a:p>
      </dgm:t>
    </dgm:pt>
    <dgm:pt modelId="{1DFBFC8E-98D1-409C-AA97-A09BF001B8BE}" type="parTrans" cxnId="{A9B6E794-865D-407D-AA1C-953A57C384EC}">
      <dgm:prSet/>
      <dgm:spPr/>
      <dgm:t>
        <a:bodyPr/>
        <a:lstStyle/>
        <a:p>
          <a:endParaRPr lang="en-US"/>
        </a:p>
      </dgm:t>
    </dgm:pt>
    <dgm:pt modelId="{AEA149FE-47F2-4A13-A4BB-25C0562A5CE2}" type="sibTrans" cxnId="{A9B6E794-865D-407D-AA1C-953A57C384EC}">
      <dgm:prSet/>
      <dgm:spPr/>
      <dgm:t>
        <a:bodyPr/>
        <a:lstStyle/>
        <a:p>
          <a:endParaRPr lang="en-US"/>
        </a:p>
      </dgm:t>
    </dgm:pt>
    <dgm:pt modelId="{78996807-527C-4803-B8A0-8FB95BFC5FED}">
      <dgm:prSet phldrT="[Текст]" custT="1"/>
      <dgm:spPr/>
      <dgm:t>
        <a:bodyPr/>
        <a:lstStyle/>
        <a:p>
          <a:r>
            <a:rPr lang="en-US" sz="1000" dirty="0" smtClean="0">
              <a:effectLst/>
            </a:rPr>
            <a:t>ISPM 44: </a:t>
          </a:r>
          <a:r>
            <a:rPr lang="fr-FR" sz="1000" dirty="0" smtClean="0">
              <a:effectLst/>
            </a:rPr>
            <a:t>Exigences pour l'utilisation des traitements sous atmosphère modifiée comme mesures phytosanitaires</a:t>
          </a:r>
          <a:endParaRPr lang="ru-RU" sz="1000" dirty="0">
            <a:effectLst/>
          </a:endParaRPr>
        </a:p>
      </dgm:t>
    </dgm:pt>
    <dgm:pt modelId="{A198C598-666A-4708-9584-C511A4038CCF}" type="parTrans" cxnId="{0588DC09-B685-4784-A983-933BCAC3B378}">
      <dgm:prSet/>
      <dgm:spPr/>
      <dgm:t>
        <a:bodyPr/>
        <a:lstStyle/>
        <a:p>
          <a:endParaRPr lang="en-US"/>
        </a:p>
      </dgm:t>
    </dgm:pt>
    <dgm:pt modelId="{AC5098FB-52EE-431C-ADED-CB561F496B67}" type="sibTrans" cxnId="{0588DC09-B685-4784-A983-933BCAC3B378}">
      <dgm:prSet/>
      <dgm:spPr/>
      <dgm:t>
        <a:bodyPr/>
        <a:lstStyle/>
        <a:p>
          <a:endParaRPr lang="en-US"/>
        </a:p>
      </dgm:t>
    </dgm:pt>
    <dgm:pt modelId="{43DE451D-6576-4F78-AAD7-4948BBD7C365}">
      <dgm:prSet custT="1"/>
      <dgm:spPr/>
      <dgm:t>
        <a:bodyPr/>
        <a:lstStyle/>
        <a:p>
          <a:r>
            <a:rPr lang="en-US" sz="1000" dirty="0" smtClean="0">
              <a:effectLst/>
            </a:rPr>
            <a:t>ISPM 42: </a:t>
          </a:r>
          <a:r>
            <a:rPr lang="fr-FR" sz="1000" dirty="0" smtClean="0">
              <a:effectLst/>
            </a:rPr>
            <a:t>Exigences pour l'utilisation des traitements thermiques comme mesures phytosanitaires</a:t>
          </a:r>
          <a:endParaRPr lang="ru-RU" sz="1000" b="0" dirty="0">
            <a:effectLst/>
          </a:endParaRPr>
        </a:p>
      </dgm:t>
    </dgm:pt>
    <dgm:pt modelId="{448681EB-2B4E-4286-A33B-CFD18BF492C5}" type="parTrans" cxnId="{EBDCA0D7-4F16-47CC-B479-68DB0D0D60C8}">
      <dgm:prSet/>
      <dgm:spPr/>
      <dgm:t>
        <a:bodyPr/>
        <a:lstStyle/>
        <a:p>
          <a:endParaRPr lang="en-US"/>
        </a:p>
      </dgm:t>
    </dgm:pt>
    <dgm:pt modelId="{524B0FE9-B6B5-4817-AAC6-2D8A691BAA71}" type="sibTrans" cxnId="{EBDCA0D7-4F16-47CC-B479-68DB0D0D60C8}">
      <dgm:prSet/>
      <dgm:spPr/>
      <dgm:t>
        <a:bodyPr/>
        <a:lstStyle/>
        <a:p>
          <a:endParaRPr lang="en-US"/>
        </a:p>
      </dgm:t>
    </dgm:pt>
    <dgm:pt modelId="{58011EA1-C210-4CC5-B78E-29867290D50A}">
      <dgm:prSet custT="1"/>
      <dgm:spPr/>
      <dgm:t>
        <a:bodyPr/>
        <a:lstStyle/>
        <a:p>
          <a:endParaRPr lang="ru-RU" sz="800" b="0" dirty="0">
            <a:effectLst/>
          </a:endParaRPr>
        </a:p>
      </dgm:t>
    </dgm:pt>
    <dgm:pt modelId="{592D7BB8-AF65-46EC-B9AA-2459279CA997}" type="parTrans" cxnId="{2BF6792E-A041-4C70-BC82-E77313C948AB}">
      <dgm:prSet/>
      <dgm:spPr/>
      <dgm:t>
        <a:bodyPr/>
        <a:lstStyle/>
        <a:p>
          <a:endParaRPr lang="en-US"/>
        </a:p>
      </dgm:t>
    </dgm:pt>
    <dgm:pt modelId="{54AAC55B-1098-497E-9693-F35513260BE9}" type="sibTrans" cxnId="{2BF6792E-A041-4C70-BC82-E77313C948AB}">
      <dgm:prSet/>
      <dgm:spPr/>
      <dgm:t>
        <a:bodyPr/>
        <a:lstStyle/>
        <a:p>
          <a:endParaRPr lang="en-US"/>
        </a:p>
      </dgm:t>
    </dgm:pt>
    <dgm:pt modelId="{149C543F-6D9E-4ECA-AE2C-9FCDE5815B32}" type="pres">
      <dgm:prSet presAssocID="{A8301008-09B6-4553-94BE-5D396582DCC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56D98A2-2082-4979-997C-CB907FB9B3D9}" type="pres">
      <dgm:prSet presAssocID="{82353047-4793-4611-A723-C7905524DA06}" presName="upArrow" presStyleLbl="node1" presStyleIdx="0" presStyleCnt="2" custScaleX="69412" custScaleY="92762"/>
      <dgm:spPr/>
      <dgm:t>
        <a:bodyPr/>
        <a:lstStyle/>
        <a:p>
          <a:endParaRPr lang="en-US"/>
        </a:p>
      </dgm:t>
    </dgm:pt>
    <dgm:pt modelId="{C89D0582-DED6-48BD-B330-D24F3EB9C288}" type="pres">
      <dgm:prSet presAssocID="{82353047-4793-4611-A723-C7905524DA06}" presName="upArrowText" presStyleLbl="revTx" presStyleIdx="0" presStyleCnt="2" custScaleX="131872" custScaleY="47405" custLinFactNeighborX="8926" custLinFactNeighborY="-949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8F6F0B-5DB5-4B92-948D-560CC8DA1921}" type="pres">
      <dgm:prSet presAssocID="{72890102-ED63-4D8A-9041-703A2F022594}" presName="downArrow" presStyleLbl="node1" presStyleIdx="1" presStyleCnt="2" custScaleX="77192" custScaleY="93625" custLinFactNeighborX="-40093" custLinFactNeighborY="-12081"/>
      <dgm:spPr/>
      <dgm:t>
        <a:bodyPr/>
        <a:lstStyle/>
        <a:p>
          <a:endParaRPr lang="en-US"/>
        </a:p>
      </dgm:t>
    </dgm:pt>
    <dgm:pt modelId="{CA0A2EE7-270C-4F70-97D1-481282DDD2ED}" type="pres">
      <dgm:prSet presAssocID="{72890102-ED63-4D8A-9041-703A2F022594}" presName="downArrowText" presStyleLbl="revTx" presStyleIdx="1" presStyleCnt="2" custScaleX="146845" custScaleY="159990" custLinFactNeighborX="-960" custLinFactNeighborY="-2332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A059568-22F5-46BD-AE19-66D09830F5CD}" type="presOf" srcId="{E5DA6DCD-49FE-4832-ABD5-2ADEFD9FFFC5}" destId="{CA0A2EE7-270C-4F70-97D1-481282DDD2ED}" srcOrd="0" destOrd="3" presId="urn:microsoft.com/office/officeart/2005/8/layout/arrow4"/>
    <dgm:cxn modelId="{A14E20BB-DE6D-4C7A-ACA1-9479F2E04DB4}" type="presOf" srcId="{82353047-4793-4611-A723-C7905524DA06}" destId="{C89D0582-DED6-48BD-B330-D24F3EB9C288}" srcOrd="0" destOrd="0" presId="urn:microsoft.com/office/officeart/2005/8/layout/arrow4"/>
    <dgm:cxn modelId="{A9B6E794-865D-407D-AA1C-953A57C384EC}" srcId="{72890102-ED63-4D8A-9041-703A2F022594}" destId="{E5DA6DCD-49FE-4832-ABD5-2ADEFD9FFFC5}" srcOrd="2" destOrd="0" parTransId="{1DFBFC8E-98D1-409C-AA97-A09BF001B8BE}" sibTransId="{AEA149FE-47F2-4A13-A4BB-25C0562A5CE2}"/>
    <dgm:cxn modelId="{EBDCA0D7-4F16-47CC-B479-68DB0D0D60C8}" srcId="{72890102-ED63-4D8A-9041-703A2F022594}" destId="{43DE451D-6576-4F78-AAD7-4948BBD7C365}" srcOrd="1" destOrd="0" parTransId="{448681EB-2B4E-4286-A33B-CFD18BF492C5}" sibTransId="{524B0FE9-B6B5-4817-AAC6-2D8A691BAA71}"/>
    <dgm:cxn modelId="{04C10CC9-CE8B-4563-B246-6522874F4211}" type="presOf" srcId="{78996807-527C-4803-B8A0-8FB95BFC5FED}" destId="{CA0A2EE7-270C-4F70-97D1-481282DDD2ED}" srcOrd="0" destOrd="4" presId="urn:microsoft.com/office/officeart/2005/8/layout/arrow4"/>
    <dgm:cxn modelId="{DB9DF5A6-C75B-479B-8018-AC8D130BFE73}" type="presOf" srcId="{43DE451D-6576-4F78-AAD7-4948BBD7C365}" destId="{CA0A2EE7-270C-4F70-97D1-481282DDD2ED}" srcOrd="0" destOrd="2" presId="urn:microsoft.com/office/officeart/2005/8/layout/arrow4"/>
    <dgm:cxn modelId="{55CFCEEB-7178-477B-B1D3-86FD4E25EA3E}" srcId="{F48F216F-0B5F-47A8-B6BD-9EDABEF3056B}" destId="{DEF798AB-2F55-44DF-8375-8C9F09D12D2A}" srcOrd="1" destOrd="0" parTransId="{262F6164-06E2-4680-95B6-EDF6AED7A5F4}" sibTransId="{6ECAC9A2-6E8E-4449-8489-D78945DF24D5}"/>
    <dgm:cxn modelId="{2BF6792E-A041-4C70-BC82-E77313C948AB}" srcId="{72890102-ED63-4D8A-9041-703A2F022594}" destId="{58011EA1-C210-4CC5-B78E-29867290D50A}" srcOrd="0" destOrd="0" parTransId="{592D7BB8-AF65-46EC-B9AA-2459279CA997}" sibTransId="{54AAC55B-1098-497E-9693-F35513260BE9}"/>
    <dgm:cxn modelId="{53351B5D-AE23-4B61-8F7D-9495CFCDA4F4}" srcId="{A8301008-09B6-4553-94BE-5D396582DCC8}" destId="{F48F216F-0B5F-47A8-B6BD-9EDABEF3056B}" srcOrd="2" destOrd="0" parTransId="{EA38D269-5A2D-4F32-9650-E89C50B723B4}" sibTransId="{7E9105FA-4CD0-4794-BBBD-9CFE4E767CDE}"/>
    <dgm:cxn modelId="{05C595D5-4C40-45BA-B64D-66EED58300FF}" type="presOf" srcId="{58011EA1-C210-4CC5-B78E-29867290D50A}" destId="{CA0A2EE7-270C-4F70-97D1-481282DDD2ED}" srcOrd="0" destOrd="1" presId="urn:microsoft.com/office/officeart/2005/8/layout/arrow4"/>
    <dgm:cxn modelId="{B1A765EE-6C30-4227-90BD-597F65D18B54}" srcId="{A8301008-09B6-4553-94BE-5D396582DCC8}" destId="{82353047-4793-4611-A723-C7905524DA06}" srcOrd="0" destOrd="0" parTransId="{0FC76FA1-D479-4411-A35A-DB5028727649}" sibTransId="{EBD0066D-37E3-4F8A-A165-B993A62266D2}"/>
    <dgm:cxn modelId="{514B6E48-7BBA-405D-A16C-40F8BE72CCBA}" srcId="{A8301008-09B6-4553-94BE-5D396582DCC8}" destId="{DA568BCA-C1E7-48A6-A9D3-65AEBCFDFE80}" srcOrd="3" destOrd="0" parTransId="{3157E311-2075-4F26-A323-35D2164266DB}" sibTransId="{E15ADCD9-6F5D-4194-A338-CD05A6B9D464}"/>
    <dgm:cxn modelId="{A0B38981-AAE4-43E3-968F-242C6FDD27EA}" type="presOf" srcId="{72890102-ED63-4D8A-9041-703A2F022594}" destId="{CA0A2EE7-270C-4F70-97D1-481282DDD2ED}" srcOrd="0" destOrd="0" presId="urn:microsoft.com/office/officeart/2005/8/layout/arrow4"/>
    <dgm:cxn modelId="{4DF5D122-70D4-4409-908B-152E4022D6F8}" srcId="{F48F216F-0B5F-47A8-B6BD-9EDABEF3056B}" destId="{524158E6-A16B-4CCE-877A-46E2F9DB4043}" srcOrd="0" destOrd="0" parTransId="{BEF2FE1C-5CD6-4AA6-94E0-2BD68C4C3151}" sibTransId="{6790359E-84CC-4793-9A45-AAEEEA4D3C91}"/>
    <dgm:cxn modelId="{9B423EB7-2812-4DFA-AA77-8CEE78081F71}" type="presOf" srcId="{A8301008-09B6-4553-94BE-5D396582DCC8}" destId="{149C543F-6D9E-4ECA-AE2C-9FCDE5815B32}" srcOrd="0" destOrd="0" presId="urn:microsoft.com/office/officeart/2005/8/layout/arrow4"/>
    <dgm:cxn modelId="{0588DC09-B685-4784-A983-933BCAC3B378}" srcId="{72890102-ED63-4D8A-9041-703A2F022594}" destId="{78996807-527C-4803-B8A0-8FB95BFC5FED}" srcOrd="3" destOrd="0" parTransId="{A198C598-666A-4708-9584-C511A4038CCF}" sibTransId="{AC5098FB-52EE-431C-ADED-CB561F496B67}"/>
    <dgm:cxn modelId="{D51914DF-7A03-4E12-92C6-6E455063CE85}" srcId="{A8301008-09B6-4553-94BE-5D396582DCC8}" destId="{72890102-ED63-4D8A-9041-703A2F022594}" srcOrd="1" destOrd="0" parTransId="{AD0F6CFB-3E13-4E31-B640-AFC3BB8A3A17}" sibTransId="{F9BC722A-882C-48A9-BC88-B7924C70DEB8}"/>
    <dgm:cxn modelId="{9B9E846E-D16E-4C24-B0A4-6FE6880B5125}" type="presParOf" srcId="{149C543F-6D9E-4ECA-AE2C-9FCDE5815B32}" destId="{456D98A2-2082-4979-997C-CB907FB9B3D9}" srcOrd="0" destOrd="0" presId="urn:microsoft.com/office/officeart/2005/8/layout/arrow4"/>
    <dgm:cxn modelId="{70DD8A8B-A344-49D4-9A06-6FF71932B5E1}" type="presParOf" srcId="{149C543F-6D9E-4ECA-AE2C-9FCDE5815B32}" destId="{C89D0582-DED6-48BD-B330-D24F3EB9C288}" srcOrd="1" destOrd="0" presId="urn:microsoft.com/office/officeart/2005/8/layout/arrow4"/>
    <dgm:cxn modelId="{70414127-ED96-4D83-BF24-D1C20A346B43}" type="presParOf" srcId="{149C543F-6D9E-4ECA-AE2C-9FCDE5815B32}" destId="{5B8F6F0B-5DB5-4B92-948D-560CC8DA1921}" srcOrd="2" destOrd="0" presId="urn:microsoft.com/office/officeart/2005/8/layout/arrow4"/>
    <dgm:cxn modelId="{5B2100C0-5C8D-45AC-A05A-3F494CC9F3EB}" type="presParOf" srcId="{149C543F-6D9E-4ECA-AE2C-9FCDE5815B32}" destId="{CA0A2EE7-270C-4F70-97D1-481282DDD2ED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2E90FE-3428-4B23-B1B4-DE3E856203F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68D0497-8984-467D-B80C-3C61E02FF02C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n-US" sz="1400" dirty="0" smtClean="0"/>
            <a:t>Because of the travel restrictions due to the COVID-19 pandemic and in line with the FAO policy, the SC meets only virtually since 2020 May</a:t>
          </a:r>
          <a:endParaRPr lang="en-US" sz="1400" dirty="0"/>
        </a:p>
      </dgm:t>
    </dgm:pt>
    <dgm:pt modelId="{1A8464F3-F809-476E-9BD6-2A8772A03595}" type="parTrans" cxnId="{E6107D87-830A-4705-8B5C-135FF4632DA3}">
      <dgm:prSet/>
      <dgm:spPr/>
      <dgm:t>
        <a:bodyPr/>
        <a:lstStyle/>
        <a:p>
          <a:pPr algn="ctr"/>
          <a:endParaRPr lang="en-US" sz="2400"/>
        </a:p>
      </dgm:t>
    </dgm:pt>
    <dgm:pt modelId="{16608821-6688-4F65-8CA5-740464624747}" type="sibTrans" cxnId="{E6107D87-830A-4705-8B5C-135FF4632DA3}">
      <dgm:prSet/>
      <dgm:spPr/>
      <dgm:t>
        <a:bodyPr/>
        <a:lstStyle/>
        <a:p>
          <a:pPr algn="ctr"/>
          <a:endParaRPr lang="en-US" sz="2400"/>
        </a:p>
      </dgm:t>
    </dgm:pt>
    <dgm:pt modelId="{C2E8C396-C797-49D6-BE26-BC53F908B9D1}" type="pres">
      <dgm:prSet presAssocID="{062E90FE-3428-4B23-B1B4-DE3E856203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CAC78D-E12E-448F-BD2D-DDA9BE18257D}" type="pres">
      <dgm:prSet presAssocID="{068D0497-8984-467D-B80C-3C61E02FF02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107D87-830A-4705-8B5C-135FF4632DA3}" srcId="{062E90FE-3428-4B23-B1B4-DE3E856203FA}" destId="{068D0497-8984-467D-B80C-3C61E02FF02C}" srcOrd="0" destOrd="0" parTransId="{1A8464F3-F809-476E-9BD6-2A8772A03595}" sibTransId="{16608821-6688-4F65-8CA5-740464624747}"/>
    <dgm:cxn modelId="{B72B8BF0-2FA5-412A-AE79-1F24BFEC07FC}" type="presOf" srcId="{068D0497-8984-467D-B80C-3C61E02FF02C}" destId="{58CAC78D-E12E-448F-BD2D-DDA9BE18257D}" srcOrd="0" destOrd="0" presId="urn:microsoft.com/office/officeart/2005/8/layout/vList2"/>
    <dgm:cxn modelId="{2887E2A1-9589-4BB8-BEE1-EF78AF013A4A}" type="presOf" srcId="{062E90FE-3428-4B23-B1B4-DE3E856203FA}" destId="{C2E8C396-C797-49D6-BE26-BC53F908B9D1}" srcOrd="0" destOrd="0" presId="urn:microsoft.com/office/officeart/2005/8/layout/vList2"/>
    <dgm:cxn modelId="{7FBCD77E-A270-42B2-87A7-EDC68BF651BF}" type="presParOf" srcId="{C2E8C396-C797-49D6-BE26-BC53F908B9D1}" destId="{58CAC78D-E12E-448F-BD2D-DDA9BE18257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E44761C-6997-4386-9D64-1AAD37D82E15}">
      <dgm:prSet phldrT="[Text]"/>
      <dgm:spPr/>
      <dgm:t>
        <a:bodyPr/>
        <a:lstStyle/>
        <a:p>
          <a:r>
            <a:rPr lang="fr-FR" dirty="0" smtClean="0"/>
            <a:t>Pour poursuivre le travail de base du CNSC, le CN a convenu d</a:t>
          </a:r>
          <a:r>
            <a:rPr lang="fr-FR" b="1" dirty="0" smtClean="0"/>
            <a:t>'utiliser l'OCS </a:t>
          </a:r>
          <a:r>
            <a:rPr lang="fr-FR" dirty="0" smtClean="0"/>
            <a:t>pour examiner le projet de NIMP</a:t>
          </a:r>
          <a:endParaRPr lang="en-US" dirty="0"/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/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/>
        </a:p>
      </dgm:t>
    </dgm:pt>
    <dgm:pt modelId="{A2628670-AB9C-4EA0-9C39-B043E60D52CE}">
      <dgm:prSet phldrT="[Text]"/>
      <dgm:spPr/>
      <dgm:t>
        <a:bodyPr/>
        <a:lstStyle/>
        <a:p>
          <a:r>
            <a:rPr lang="fr-FR" dirty="0" smtClean="0"/>
            <a:t>Le CN a </a:t>
          </a:r>
          <a:r>
            <a:rPr lang="fr-FR" b="1" dirty="0" smtClean="0"/>
            <a:t>examiné le projet de NIMP</a:t>
          </a:r>
          <a:r>
            <a:rPr lang="fr-FR" dirty="0" smtClean="0"/>
            <a:t>, à partir du 14 mai 2021.</a:t>
          </a:r>
          <a:endParaRPr lang="en-US" dirty="0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/>
      <dgm:spPr/>
      <dgm:t>
        <a:bodyPr/>
        <a:lstStyle/>
        <a:p>
          <a:r>
            <a:rPr lang="fr-FR" dirty="0" smtClean="0"/>
            <a:t>2021 mai le CN </a:t>
          </a:r>
          <a:r>
            <a:rPr lang="fr-FR" b="1" dirty="0" smtClean="0"/>
            <a:t>a approuvé le projet de NIMP </a:t>
          </a:r>
          <a:r>
            <a:rPr lang="fr-FR" dirty="0" smtClean="0"/>
            <a:t>pour la première consultation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1 </a:t>
          </a:r>
          <a:r>
            <a:rPr lang="en-US" dirty="0" err="1" smtClean="0"/>
            <a:t>Juillet</a:t>
          </a:r>
          <a:r>
            <a:rPr lang="en-US" dirty="0" smtClean="0"/>
            <a:t> - 30 </a:t>
          </a:r>
          <a:r>
            <a:rPr lang="en-US" dirty="0" err="1" smtClean="0"/>
            <a:t>Septembre</a:t>
          </a:r>
          <a:r>
            <a:rPr lang="en-US" dirty="0" smtClean="0"/>
            <a:t> 2021</a:t>
          </a:r>
          <a:endParaRPr lang="en-US" dirty="0"/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00034556-1E17-41EA-9B3C-D414ED230B90}">
      <dgm:prSet/>
      <dgm:spPr/>
      <dgm:t>
        <a:bodyPr/>
        <a:lstStyle/>
        <a:p>
          <a:r>
            <a:rPr lang="fr-FR" dirty="0" smtClean="0"/>
            <a:t>Le Stewart a répondu aux commentaires et révisé le projet</a:t>
          </a:r>
        </a:p>
      </dgm:t>
    </dgm:pt>
    <dgm:pt modelId="{DBA11716-3B90-4B8E-93C5-264C2255026E}" type="parTrans" cxnId="{E8DE2B4C-3E2E-40DD-AE11-31C29243890A}">
      <dgm:prSet/>
      <dgm:spPr/>
      <dgm:t>
        <a:bodyPr/>
        <a:lstStyle/>
        <a:p>
          <a:endParaRPr lang="fr-FR"/>
        </a:p>
      </dgm:t>
    </dgm:pt>
    <dgm:pt modelId="{E57CD6A1-C712-43FB-9236-6CC7337A4F8F}" type="sibTrans" cxnId="{E8DE2B4C-3E2E-40DD-AE11-31C29243890A}">
      <dgm:prSet/>
      <dgm:spPr/>
      <dgm:t>
        <a:bodyPr/>
        <a:lstStyle/>
        <a:p>
          <a:endParaRPr lang="fr-FR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069381E6-82BF-47E3-A778-2F99F4165FC6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 custLinFactNeighborY="4500"/>
      <dgm:spPr/>
      <dgm:t>
        <a:bodyPr/>
        <a:lstStyle/>
        <a:p>
          <a:endParaRPr lang="en-US"/>
        </a:p>
      </dgm:t>
    </dgm:pt>
    <dgm:pt modelId="{95095825-E934-4AB8-A913-566ECF84C261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 custLinFactNeighborY="4820"/>
      <dgm:spPr/>
      <dgm:t>
        <a:bodyPr/>
        <a:lstStyle/>
        <a:p>
          <a:endParaRPr lang="en-US"/>
        </a:p>
      </dgm:t>
    </dgm:pt>
    <dgm:pt modelId="{BEA6E07A-1724-464F-8D9F-5199FFA76FC7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F1E01E-78C0-4D46-BE6F-F6C24F6F2D4C}" type="pres">
      <dgm:prSet presAssocID="{00034556-1E17-41EA-9B3C-D414ED230B90}" presName="Accent3" presStyleCnt="0"/>
      <dgm:spPr/>
    </dgm:pt>
    <dgm:pt modelId="{6BB028A5-E1AA-400F-B804-871D1E4F9D8D}" type="pres">
      <dgm:prSet presAssocID="{00034556-1E17-41EA-9B3C-D414ED230B90}" presName="Accent" presStyleLbl="node1" presStyleIdx="1" presStyleCnt="4"/>
      <dgm:spPr/>
    </dgm:pt>
    <dgm:pt modelId="{9EFFE6D1-664F-481E-A19A-D1B17165BA7C}" type="pres">
      <dgm:prSet presAssocID="{00034556-1E17-41EA-9B3C-D414ED230B90}" presName="ParentBackground3" presStyleCnt="0"/>
      <dgm:spPr/>
    </dgm:pt>
    <dgm:pt modelId="{CE9A8DC4-76D1-4FA1-A169-66557BD5A057}" type="pres">
      <dgm:prSet presAssocID="{00034556-1E17-41EA-9B3C-D414ED230B90}" presName="ParentBackground" presStyleLbl="fgAcc1" presStyleIdx="1" presStyleCnt="4"/>
      <dgm:spPr/>
      <dgm:t>
        <a:bodyPr/>
        <a:lstStyle/>
        <a:p>
          <a:endParaRPr lang="fr-FR"/>
        </a:p>
      </dgm:t>
    </dgm:pt>
    <dgm:pt modelId="{764DACE1-E10A-4292-AB28-1E23290049D7}" type="pres">
      <dgm:prSet presAssocID="{00034556-1E17-41EA-9B3C-D414ED230B90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ECE8386-1589-4B9C-8241-6A634A9938DF}" type="pres">
      <dgm:prSet presAssocID="{A2628670-AB9C-4EA0-9C39-B043E60D52CE}" presName="Accent2" presStyleCnt="0"/>
      <dgm:spPr/>
    </dgm:pt>
    <dgm:pt modelId="{E383C4F5-3DAD-4D8B-9707-03D7012EE91C}" type="pres">
      <dgm:prSet presAssocID="{A2628670-AB9C-4EA0-9C39-B043E60D52CE}" presName="Accent" presStyleLbl="node1" presStyleIdx="2" presStyleCnt="4"/>
      <dgm:spPr/>
    </dgm:pt>
    <dgm:pt modelId="{5ED1F913-5E3F-4E32-ACD0-2BB3A246765F}" type="pres">
      <dgm:prSet presAssocID="{A2628670-AB9C-4EA0-9C39-B043E60D52CE}" presName="ParentBackground2" presStyleCnt="0"/>
      <dgm:spPr/>
    </dgm:pt>
    <dgm:pt modelId="{37C8EEE5-C7F1-40CA-952F-3BA974652F54}" type="pres">
      <dgm:prSet presAssocID="{A2628670-AB9C-4EA0-9C39-B043E60D52CE}" presName="ParentBackground" presStyleLbl="fgAcc1" presStyleIdx="2" presStyleCnt="4"/>
      <dgm:spPr/>
      <dgm:t>
        <a:bodyPr/>
        <a:lstStyle/>
        <a:p>
          <a:endParaRPr lang="en-US"/>
        </a:p>
      </dgm:t>
    </dgm:pt>
    <dgm:pt modelId="{22DA759B-7605-41D5-85FC-E986B34881F6}" type="pres">
      <dgm:prSet presAssocID="{A2628670-AB9C-4EA0-9C39-B043E60D52CE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3" presStyleCnt="4" custLinFactNeighborY="-3498"/>
      <dgm:spPr/>
      <dgm:t>
        <a:bodyPr/>
        <a:lstStyle/>
        <a:p>
          <a:endParaRPr lang="en-US"/>
        </a:p>
      </dgm:t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3" presStyleCnt="4" custLinFactNeighborY="-5302"/>
      <dgm:spPr/>
      <dgm:t>
        <a:bodyPr/>
        <a:lstStyle/>
        <a:p>
          <a:endParaRPr lang="en-US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678A5F-5CEB-4B03-B4F7-DAFCFB165F7A}" type="presOf" srcId="{C382F03E-AE58-40D4-A89F-19C42EE12E6C}" destId="{26D0CB6F-9D1E-4870-A28C-24B3E6F34270}" srcOrd="0" destOrd="0" presId="urn:microsoft.com/office/officeart/2011/layout/CircleProcess"/>
    <dgm:cxn modelId="{575D2A45-8C3F-42C4-B04B-F73903A89D8D}" type="presOf" srcId="{00034556-1E17-41EA-9B3C-D414ED230B90}" destId="{CE9A8DC4-76D1-4FA1-A169-66557BD5A057}" srcOrd="0" destOrd="0" presId="urn:microsoft.com/office/officeart/2011/layout/CircleProcess"/>
    <dgm:cxn modelId="{E8DE2B4C-3E2E-40DD-AE11-31C29243890A}" srcId="{0DADA17C-C4D2-487F-BA92-B655F034B9B3}" destId="{00034556-1E17-41EA-9B3C-D414ED230B90}" srcOrd="2" destOrd="0" parTransId="{DBA11716-3B90-4B8E-93C5-264C2255026E}" sibTransId="{E57CD6A1-C712-43FB-9236-6CC7337A4F8F}"/>
    <dgm:cxn modelId="{498C017F-6959-4F53-B0E8-2FC35DE7FBEA}" type="presOf" srcId="{0DADA17C-C4D2-487F-BA92-B655F034B9B3}" destId="{A7D55C90-9279-4521-846A-BAC0DBEA9EF6}" srcOrd="0" destOrd="0" presId="urn:microsoft.com/office/officeart/2011/layout/CircleProcess"/>
    <dgm:cxn modelId="{12501389-8E6E-4FC9-8FE6-419377B1FA9A}" srcId="{0DADA17C-C4D2-487F-BA92-B655F034B9B3}" destId="{A2628670-AB9C-4EA0-9C39-B043E60D52CE}" srcOrd="1" destOrd="0" parTransId="{B2DB0B61-5081-428B-B287-F8F16C7AABD8}" sibTransId="{69E09133-8CA2-4CFD-B80B-CE9F7DDA1451}"/>
    <dgm:cxn modelId="{8ABB93C4-D1C6-4C36-8AD8-D779EAD9B16D}" type="presOf" srcId="{A2628670-AB9C-4EA0-9C39-B043E60D52CE}" destId="{22DA759B-7605-41D5-85FC-E986B34881F6}" srcOrd="1" destOrd="0" presId="urn:microsoft.com/office/officeart/2011/layout/CircleProcess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AD14E79F-4A33-499E-9E5E-8CCB6C7CE6AB}" type="presOf" srcId="{8E44761C-6997-4386-9D64-1AAD37D82E15}" destId="{9C9378A5-A50C-4E83-91E7-152F5E2FD5FD}" srcOrd="0" destOrd="0" presId="urn:microsoft.com/office/officeart/2011/layout/CircleProcess"/>
    <dgm:cxn modelId="{0CC7EB10-9F04-4C1D-B13E-6F3D7BA06E54}" type="presOf" srcId="{A2628670-AB9C-4EA0-9C39-B043E60D52CE}" destId="{37C8EEE5-C7F1-40CA-952F-3BA974652F54}" srcOrd="0" destOrd="0" presId="urn:microsoft.com/office/officeart/2011/layout/CircleProcess"/>
    <dgm:cxn modelId="{231DF2A4-2DCA-4F85-B83B-3389B863D378}" type="presOf" srcId="{00034556-1E17-41EA-9B3C-D414ED230B90}" destId="{764DACE1-E10A-4292-AB28-1E23290049D7}" srcOrd="1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BC89524F-BD29-4C53-B6DA-5F958917F6BA}" type="presOf" srcId="{C382F03E-AE58-40D4-A89F-19C42EE12E6C}" destId="{BEA6E07A-1724-464F-8D9F-5199FFA76FC7}" srcOrd="1" destOrd="0" presId="urn:microsoft.com/office/officeart/2011/layout/CircleProcess"/>
    <dgm:cxn modelId="{B161EFD5-9FBB-4FC9-A4B1-7BFF323B4879}" type="presOf" srcId="{8E44761C-6997-4386-9D64-1AAD37D82E15}" destId="{9444350C-1A5C-4542-B827-F1F44FD69FFC}" srcOrd="1" destOrd="0" presId="urn:microsoft.com/office/officeart/2011/layout/CircleProcess"/>
    <dgm:cxn modelId="{D8B7047B-1C89-4AF0-9856-BA098AA0A529}" type="presParOf" srcId="{A7D55C90-9279-4521-846A-BAC0DBEA9EF6}" destId="{069381E6-82BF-47E3-A778-2F99F4165FC6}" srcOrd="0" destOrd="0" presId="urn:microsoft.com/office/officeart/2011/layout/CircleProcess"/>
    <dgm:cxn modelId="{A50C3DF7-B13E-4907-91DD-04CFC881FF97}" type="presParOf" srcId="{069381E6-82BF-47E3-A778-2F99F4165FC6}" destId="{C68E4BB0-E0C6-43E0-A6E4-12CD286DD510}" srcOrd="0" destOrd="0" presId="urn:microsoft.com/office/officeart/2011/layout/CircleProcess"/>
    <dgm:cxn modelId="{B2ADC324-BD39-4401-9093-47C60435EB65}" type="presParOf" srcId="{A7D55C90-9279-4521-846A-BAC0DBEA9EF6}" destId="{95095825-E934-4AB8-A913-566ECF84C261}" srcOrd="1" destOrd="0" presId="urn:microsoft.com/office/officeart/2011/layout/CircleProcess"/>
    <dgm:cxn modelId="{7A65E611-A849-4386-9A4A-554FE811997E}" type="presParOf" srcId="{95095825-E934-4AB8-A913-566ECF84C261}" destId="{26D0CB6F-9D1E-4870-A28C-24B3E6F34270}" srcOrd="0" destOrd="0" presId="urn:microsoft.com/office/officeart/2011/layout/CircleProcess"/>
    <dgm:cxn modelId="{56CD4EC3-F31F-4509-90BA-B928887E5689}" type="presParOf" srcId="{A7D55C90-9279-4521-846A-BAC0DBEA9EF6}" destId="{BEA6E07A-1724-464F-8D9F-5199FFA76FC7}" srcOrd="2" destOrd="0" presId="urn:microsoft.com/office/officeart/2011/layout/CircleProcess"/>
    <dgm:cxn modelId="{48530F9D-E62A-471D-98A4-57018BB8B003}" type="presParOf" srcId="{A7D55C90-9279-4521-846A-BAC0DBEA9EF6}" destId="{59F1E01E-78C0-4D46-BE6F-F6C24F6F2D4C}" srcOrd="3" destOrd="0" presId="urn:microsoft.com/office/officeart/2011/layout/CircleProcess"/>
    <dgm:cxn modelId="{461ABF20-868C-4CD0-BA42-A30DB5377924}" type="presParOf" srcId="{59F1E01E-78C0-4D46-BE6F-F6C24F6F2D4C}" destId="{6BB028A5-E1AA-400F-B804-871D1E4F9D8D}" srcOrd="0" destOrd="0" presId="urn:microsoft.com/office/officeart/2011/layout/CircleProcess"/>
    <dgm:cxn modelId="{05564C43-4B13-4D4D-80BC-A11EC62936A5}" type="presParOf" srcId="{A7D55C90-9279-4521-846A-BAC0DBEA9EF6}" destId="{9EFFE6D1-664F-481E-A19A-D1B17165BA7C}" srcOrd="4" destOrd="0" presId="urn:microsoft.com/office/officeart/2011/layout/CircleProcess"/>
    <dgm:cxn modelId="{54D5D25D-8CC6-4C04-84E9-2DCDAC82CE74}" type="presParOf" srcId="{9EFFE6D1-664F-481E-A19A-D1B17165BA7C}" destId="{CE9A8DC4-76D1-4FA1-A169-66557BD5A057}" srcOrd="0" destOrd="0" presId="urn:microsoft.com/office/officeart/2011/layout/CircleProcess"/>
    <dgm:cxn modelId="{E75A0978-2B8D-4630-B6D7-21BCEFA9C903}" type="presParOf" srcId="{A7D55C90-9279-4521-846A-BAC0DBEA9EF6}" destId="{764DACE1-E10A-4292-AB28-1E23290049D7}" srcOrd="5" destOrd="0" presId="urn:microsoft.com/office/officeart/2011/layout/CircleProcess"/>
    <dgm:cxn modelId="{20764DAF-35BC-42A8-8061-900FC0A12AE8}" type="presParOf" srcId="{A7D55C90-9279-4521-846A-BAC0DBEA9EF6}" destId="{2ECE8386-1589-4B9C-8241-6A634A9938DF}" srcOrd="6" destOrd="0" presId="urn:microsoft.com/office/officeart/2011/layout/CircleProcess"/>
    <dgm:cxn modelId="{4E5A979F-43EB-45BB-B616-4E61F344457D}" type="presParOf" srcId="{2ECE8386-1589-4B9C-8241-6A634A9938DF}" destId="{E383C4F5-3DAD-4D8B-9707-03D7012EE91C}" srcOrd="0" destOrd="0" presId="urn:microsoft.com/office/officeart/2011/layout/CircleProcess"/>
    <dgm:cxn modelId="{FEBFF6F0-5893-4F2C-9FFD-59751CB6226A}" type="presParOf" srcId="{A7D55C90-9279-4521-846A-BAC0DBEA9EF6}" destId="{5ED1F913-5E3F-4E32-ACD0-2BB3A246765F}" srcOrd="7" destOrd="0" presId="urn:microsoft.com/office/officeart/2011/layout/CircleProcess"/>
    <dgm:cxn modelId="{C28DEBF5-4660-4917-AD70-7482FA2EE406}" type="presParOf" srcId="{5ED1F913-5E3F-4E32-ACD0-2BB3A246765F}" destId="{37C8EEE5-C7F1-40CA-952F-3BA974652F54}" srcOrd="0" destOrd="0" presId="urn:microsoft.com/office/officeart/2011/layout/CircleProcess"/>
    <dgm:cxn modelId="{AA6CE858-03FD-4E2B-8872-BB84D7955426}" type="presParOf" srcId="{A7D55C90-9279-4521-846A-BAC0DBEA9EF6}" destId="{22DA759B-7605-41D5-85FC-E986B34881F6}" srcOrd="8" destOrd="0" presId="urn:microsoft.com/office/officeart/2011/layout/CircleProcess"/>
    <dgm:cxn modelId="{94F435B2-210A-423D-8F8A-47410C9F1681}" type="presParOf" srcId="{A7D55C90-9279-4521-846A-BAC0DBEA9EF6}" destId="{7863A790-976C-4466-9151-967372B44496}" srcOrd="9" destOrd="0" presId="urn:microsoft.com/office/officeart/2011/layout/CircleProcess"/>
    <dgm:cxn modelId="{70BCC8C1-6A8C-47CD-914D-30DD21C2BF8E}" type="presParOf" srcId="{7863A790-976C-4466-9151-967372B44496}" destId="{574DAFAF-C354-4CB4-B5DC-2AD4E9F76473}" srcOrd="0" destOrd="0" presId="urn:microsoft.com/office/officeart/2011/layout/CircleProcess"/>
    <dgm:cxn modelId="{7382FA46-A139-4A27-BAE9-F6C08EA92A11}" type="presParOf" srcId="{A7D55C90-9279-4521-846A-BAC0DBEA9EF6}" destId="{C918D609-8CF4-4D05-8FFA-477F71A4301E}" srcOrd="10" destOrd="0" presId="urn:microsoft.com/office/officeart/2011/layout/CircleProcess"/>
    <dgm:cxn modelId="{9243CAFA-48C3-49A1-8268-E56C06A48C05}" type="presParOf" srcId="{C918D609-8CF4-4D05-8FFA-477F71A4301E}" destId="{9C9378A5-A50C-4E83-91E7-152F5E2FD5FD}" srcOrd="0" destOrd="0" presId="urn:microsoft.com/office/officeart/2011/layout/CircleProcess"/>
    <dgm:cxn modelId="{F68957CA-7875-42CE-909D-CD170808BE78}" type="presParOf" srcId="{A7D55C90-9279-4521-846A-BAC0DBEA9EF6}" destId="{9444350C-1A5C-4542-B827-F1F44FD69FFC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fr-FR" baseline="0" dirty="0" smtClean="0">
              <a:effectLst/>
            </a:rPr>
            <a:t>La norme a été </a:t>
          </a:r>
          <a:r>
            <a:rPr lang="fr-FR" b="1" baseline="0" dirty="0" smtClean="0">
              <a:effectLst/>
            </a:rPr>
            <a:t>révisée</a:t>
          </a:r>
          <a:r>
            <a:rPr lang="fr-FR" baseline="0" dirty="0" smtClean="0">
              <a:effectLst/>
            </a:rPr>
            <a:t> pour être alignée sur les autres normes sur les traitements (température, fumigation, atmosphère modifiée) en tenant compte de tous les éléments indiqués dans la s</a:t>
          </a:r>
          <a:r>
            <a:rPr lang="en-US" baseline="0" dirty="0" err="1" smtClean="0">
              <a:effectLst/>
            </a:rPr>
            <a:t>pécification</a:t>
          </a:r>
          <a:r>
            <a:rPr lang="en-US" baseline="0" dirty="0" smtClean="0">
              <a:effectLst/>
            </a:rPr>
            <a:t> </a:t>
          </a:r>
          <a:r>
            <a:rPr lang="fr-FR" baseline="0" dirty="0" smtClean="0">
              <a:effectLst/>
            </a:rPr>
            <a:t>n°62</a:t>
          </a:r>
          <a:endParaRPr lang="en-US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fr-FR" dirty="0" smtClean="0">
              <a:effectLst/>
            </a:rPr>
            <a:t>En conséquence, certaines sections ont été </a:t>
          </a:r>
          <a:r>
            <a:rPr lang="fr-FR" b="1" dirty="0" smtClean="0">
              <a:effectLst/>
            </a:rPr>
            <a:t>supprimées</a:t>
          </a:r>
          <a:r>
            <a:rPr lang="fr-FR" dirty="0" smtClean="0">
              <a:effectLst/>
            </a:rPr>
            <a:t> telles que l'efficacité (couverte dans la NIMP 28) et les deux annexes, ainsi que le </a:t>
          </a:r>
          <a:r>
            <a:rPr lang="fr-FR" dirty="0" err="1" smtClean="0">
              <a:effectLst/>
            </a:rPr>
            <a:t>Dmax</a:t>
          </a:r>
          <a:r>
            <a:rPr lang="fr-FR" dirty="0" smtClean="0">
              <a:effectLst/>
            </a:rPr>
            <a:t> (problème de qualité/santé) a été supprimé sauf dans un </a:t>
          </a:r>
          <a:r>
            <a:rPr lang="fr-FR" dirty="0" smtClean="0">
              <a:effectLst/>
            </a:rPr>
            <a:t>cas </a:t>
          </a:r>
          <a:endParaRPr lang="en-US" dirty="0">
            <a:effectLst/>
          </a:endParaRP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F92F3236-E2EE-48E8-B5CD-A106736E207A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fr-FR" baseline="0" dirty="0" smtClean="0">
              <a:effectLst/>
            </a:rPr>
            <a:t>Les références ont été </a:t>
          </a:r>
          <a:r>
            <a:rPr lang="fr-FR" b="1" baseline="0" dirty="0" smtClean="0">
              <a:effectLst/>
            </a:rPr>
            <a:t>mises à jour</a:t>
          </a:r>
          <a:r>
            <a:rPr lang="fr-FR" baseline="0" dirty="0" smtClean="0">
              <a:effectLst/>
            </a:rPr>
            <a:t>, de nouveaux termes ont été </a:t>
          </a:r>
          <a:r>
            <a:rPr lang="fr-FR" b="1" baseline="0" dirty="0" smtClean="0">
              <a:effectLst/>
            </a:rPr>
            <a:t>introduits</a:t>
          </a:r>
          <a:r>
            <a:rPr lang="fr-FR" baseline="0" dirty="0" smtClean="0">
              <a:effectLst/>
            </a:rPr>
            <a:t> tels que « qualification opérationnelle » et « qualification de performance » ainsi que l'utilisation du terme du glossaire « charge de matières premières »</a:t>
          </a:r>
          <a:endParaRPr lang="en-US" dirty="0">
            <a:effectLst/>
          </a:endParaRPr>
        </a:p>
      </dgm:t>
    </dgm:pt>
    <dgm:pt modelId="{DC77D5F0-0E8A-45F3-9FC2-E226E3866711}" type="parTrans" cxnId="{75C759AA-FC8A-432B-8FC6-4B4D3D6AF92D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14BFC3C7-3FE8-484A-86CE-DF867A5E0ECE}" type="sibTrans" cxnId="{75C759AA-FC8A-432B-8FC6-4B4D3D6AF92D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3" custLinFactNeighborX="-112" custLinFactNeighborY="-5291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97FC4F-B79B-4F0F-A366-2FAC4E37667B}" type="pres">
      <dgm:prSet presAssocID="{75DA8EFE-E4FD-48E8-9E44-8CD343EC2021}" presName="spacer" presStyleCnt="0"/>
      <dgm:spPr/>
    </dgm:pt>
    <dgm:pt modelId="{12C1CF0B-508B-495D-845A-AAC9EED048F3}" type="pres">
      <dgm:prSet presAssocID="{F92F3236-E2EE-48E8-B5CD-A106736E207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DA09A1-58E3-4A16-9387-A27DC12A2287}" type="presOf" srcId="{2C243417-4429-4F99-9031-B494CD4F6649}" destId="{CF0706D9-00F0-468B-8241-FAC70EC4A3A4}" srcOrd="0" destOrd="0" presId="urn:microsoft.com/office/officeart/2005/8/layout/vList2"/>
    <dgm:cxn modelId="{BA412FE4-2E2E-4E2C-ABF2-F41012E8B59E}" type="presOf" srcId="{57490F1C-EAA0-4708-9D90-530F8B54C6EA}" destId="{5FE61560-10CC-43AC-8188-78B860A2B38A}" srcOrd="0" destOrd="0" presId="urn:microsoft.com/office/officeart/2005/8/layout/vList2"/>
    <dgm:cxn modelId="{8AD2C1D3-46F8-40AE-9E5F-160B54CAA3A6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D96C9DE0-0CF7-49EB-8647-898CC20249CB}" type="presOf" srcId="{F92F3236-E2EE-48E8-B5CD-A106736E207A}" destId="{12C1CF0B-508B-495D-845A-AAC9EED048F3}" srcOrd="0" destOrd="0" presId="urn:microsoft.com/office/officeart/2005/8/layout/vList2"/>
    <dgm:cxn modelId="{75C759AA-FC8A-432B-8FC6-4B4D3D6AF92D}" srcId="{2C243417-4429-4F99-9031-B494CD4F6649}" destId="{F92F3236-E2EE-48E8-B5CD-A106736E207A}" srcOrd="2" destOrd="0" parTransId="{DC77D5F0-0E8A-45F3-9FC2-E226E3866711}" sibTransId="{14BFC3C7-3FE8-484A-86CE-DF867A5E0ECE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58B4CB27-F23D-41F8-9E5B-8459BD096F1F}" type="presParOf" srcId="{CF0706D9-00F0-468B-8241-FAC70EC4A3A4}" destId="{5FE61560-10CC-43AC-8188-78B860A2B38A}" srcOrd="0" destOrd="0" presId="urn:microsoft.com/office/officeart/2005/8/layout/vList2"/>
    <dgm:cxn modelId="{4DDB7EA5-DA9B-414B-B6C1-BFEC92DB37E7}" type="presParOf" srcId="{CF0706D9-00F0-468B-8241-FAC70EC4A3A4}" destId="{C2BB8742-F1F5-4F63-BCF9-314F69289CB5}" srcOrd="1" destOrd="0" presId="urn:microsoft.com/office/officeart/2005/8/layout/vList2"/>
    <dgm:cxn modelId="{F3E3C566-8B0D-436F-A755-C921CAB3F4C8}" type="presParOf" srcId="{CF0706D9-00F0-468B-8241-FAC70EC4A3A4}" destId="{A8BD9E9C-7492-466D-82DB-E410D5ABD254}" srcOrd="2" destOrd="0" presId="urn:microsoft.com/office/officeart/2005/8/layout/vList2"/>
    <dgm:cxn modelId="{5B875B7F-76B3-4BA0-8865-9DFF4A10EAF1}" type="presParOf" srcId="{CF0706D9-00F0-468B-8241-FAC70EC4A3A4}" destId="{5097FC4F-B79B-4F0F-A366-2FAC4E37667B}" srcOrd="3" destOrd="0" presId="urn:microsoft.com/office/officeart/2005/8/layout/vList2"/>
    <dgm:cxn modelId="{0D7EFDC8-6167-49E5-AE5B-60975BFE8BB1}" type="presParOf" srcId="{CF0706D9-00F0-468B-8241-FAC70EC4A3A4}" destId="{12C1CF0B-508B-495D-845A-AAC9EED048F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FDE07C-622B-4787-ACDC-D516BFC0C11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baseline="0" dirty="0" smtClean="0"/>
            <a:t>L'énergie minimale pour l'irradiation aux rayons X a été augmentée de 5 MeV à 7,5 MeV en raison d'une proposition actuelle du CODEX et d'une technologie en développement - qui double l'efficacité de l'irradiation aux rayons X</a:t>
          </a:r>
          <a:endParaRPr lang="en-US" dirty="0"/>
        </a:p>
      </dgm:t>
    </dgm:pt>
    <dgm:pt modelId="{E8DD2B85-E092-49C0-8141-C331BEDDCFC7}" type="parTrans" cxnId="{F915515B-7BC4-4DF6-8EC2-CDABC25E654C}">
      <dgm:prSet/>
      <dgm:spPr/>
      <dgm:t>
        <a:bodyPr/>
        <a:lstStyle/>
        <a:p>
          <a:endParaRPr lang="en-US"/>
        </a:p>
      </dgm:t>
    </dgm:pt>
    <dgm:pt modelId="{7B8FB567-37D2-4C6A-A557-469D828B1913}" type="sibTrans" cxnId="{F915515B-7BC4-4DF6-8EC2-CDABC25E654C}">
      <dgm:prSet/>
      <dgm:spPr/>
      <dgm:t>
        <a:bodyPr/>
        <a:lstStyle/>
        <a:p>
          <a:endParaRPr lang="en-US"/>
        </a:p>
      </dgm:t>
    </dgm:pt>
    <dgm:pt modelId="{C3EFBB74-65C1-4926-B01F-10DA8788C8F0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baseline="0" dirty="0" smtClean="0"/>
            <a:t>Une section sur le processus de validation pour une installation de traitement a été ajoutée pour montrer à quel niveau une ONPV devrait être impliquée</a:t>
          </a:r>
          <a:endParaRPr lang="en-US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4D5B69-FA08-44A9-B8DD-6837481F3312}" type="pres">
      <dgm:prSet presAssocID="{F3FDE07C-622B-4787-ACDC-D516BFC0C11D}" presName="linNode" presStyleCnt="0"/>
      <dgm:spPr/>
    </dgm:pt>
    <dgm:pt modelId="{E3B9DE29-CCAA-496D-B02E-17C14DE2A403}" type="pres">
      <dgm:prSet presAssocID="{F3FDE07C-622B-4787-ACDC-D516BFC0C11D}" presName="parentText" presStyleLbl="node1" presStyleIdx="0" presStyleCnt="2" custScaleX="277778" custScaleY="384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9F524A-5EE1-497E-88FA-C1699804AD9F}" type="pres">
      <dgm:prSet presAssocID="{7B8FB567-37D2-4C6A-A557-469D828B1913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1" presStyleCnt="2" custScaleX="277778" custScaleY="3441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11DE59-1196-4F5F-B13C-1194CF8D7036}" type="presOf" srcId="{C3EFBB74-65C1-4926-B01F-10DA8788C8F0}" destId="{C3164D25-5611-4014-AF50-0261FC63103E}" srcOrd="0" destOrd="0" presId="urn:microsoft.com/office/officeart/2005/8/layout/vList5"/>
    <dgm:cxn modelId="{A3361B8D-84B5-47BC-805B-977C13948DDA}" type="presOf" srcId="{200672D7-ED4D-458E-A297-6918D249B930}" destId="{27EF3092-CFD1-4A53-B482-517046097FD4}" srcOrd="0" destOrd="0" presId="urn:microsoft.com/office/officeart/2005/8/layout/vList5"/>
    <dgm:cxn modelId="{2B98F234-A346-4BCA-AA7F-23AF6BFB22BC}" type="presOf" srcId="{F3FDE07C-622B-4787-ACDC-D516BFC0C11D}" destId="{E3B9DE29-CCAA-496D-B02E-17C14DE2A403}" srcOrd="0" destOrd="0" presId="urn:microsoft.com/office/officeart/2005/8/layout/vList5"/>
    <dgm:cxn modelId="{25E15446-BFF7-4874-BCD3-E22B8133E88F}" srcId="{200672D7-ED4D-458E-A297-6918D249B930}" destId="{C3EFBB74-65C1-4926-B01F-10DA8788C8F0}" srcOrd="1" destOrd="0" parTransId="{EC3C6CF9-4FE8-4E09-AE84-835B9BEB61E9}" sibTransId="{00B882F1-968D-4642-AEB8-AD41553F3895}"/>
    <dgm:cxn modelId="{F915515B-7BC4-4DF6-8EC2-CDABC25E654C}" srcId="{200672D7-ED4D-458E-A297-6918D249B930}" destId="{F3FDE07C-622B-4787-ACDC-D516BFC0C11D}" srcOrd="0" destOrd="0" parTransId="{E8DD2B85-E092-49C0-8141-C331BEDDCFC7}" sibTransId="{7B8FB567-37D2-4C6A-A557-469D828B1913}"/>
    <dgm:cxn modelId="{509A4D7C-3639-4652-904B-A4DE6A1F07EF}" type="presParOf" srcId="{27EF3092-CFD1-4A53-B482-517046097FD4}" destId="{5A4D5B69-FA08-44A9-B8DD-6837481F3312}" srcOrd="0" destOrd="0" presId="urn:microsoft.com/office/officeart/2005/8/layout/vList5"/>
    <dgm:cxn modelId="{E934AD43-F912-40F8-986E-5CC9E36AADDF}" type="presParOf" srcId="{5A4D5B69-FA08-44A9-B8DD-6837481F3312}" destId="{E3B9DE29-CCAA-496D-B02E-17C14DE2A403}" srcOrd="0" destOrd="0" presId="urn:microsoft.com/office/officeart/2005/8/layout/vList5"/>
    <dgm:cxn modelId="{5B822012-8FD6-48B4-9494-6877FCF147EA}" type="presParOf" srcId="{27EF3092-CFD1-4A53-B482-517046097FD4}" destId="{A59F524A-5EE1-497E-88FA-C1699804AD9F}" srcOrd="1" destOrd="0" presId="urn:microsoft.com/office/officeart/2005/8/layout/vList5"/>
    <dgm:cxn modelId="{6D82AAC1-F215-40E6-B7BB-3B6EC6382392}" type="presParOf" srcId="{27EF3092-CFD1-4A53-B482-517046097FD4}" destId="{FF80D77B-FA69-4718-8017-2F521818D03C}" srcOrd="2" destOrd="0" presId="urn:microsoft.com/office/officeart/2005/8/layout/vList5"/>
    <dgm:cxn modelId="{39E29D2C-F284-47C1-B9F5-271558299070}" type="presParOf" srcId="{FF80D77B-FA69-4718-8017-2F521818D03C}" destId="{C3164D25-5611-4014-AF50-0261FC63103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10BC4E-81DE-4D3D-93A6-5A692196B432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382C74E-5D46-4DC3-AC22-64B10CF1D6CE}">
      <dgm:prSet/>
      <dgm:spPr/>
      <dgm:t>
        <a:bodyPr/>
        <a:lstStyle/>
        <a:p>
          <a:r>
            <a:rPr lang="en-GB" baseline="0" dirty="0" smtClean="0"/>
            <a:t>Les PCs, ORPVs et </a:t>
          </a:r>
          <a:r>
            <a:rPr lang="en-GB" baseline="0" dirty="0" err="1" smtClean="0"/>
            <a:t>autres</a:t>
          </a:r>
          <a:r>
            <a:rPr lang="en-GB" baseline="0" dirty="0" smtClean="0"/>
            <a:t> organisations  </a:t>
          </a:r>
          <a:r>
            <a:rPr lang="en-GB" baseline="0" dirty="0" err="1" smtClean="0"/>
            <a:t>appropriées</a:t>
          </a:r>
          <a:endParaRPr lang="en-US" dirty="0"/>
        </a:p>
      </dgm:t>
    </dgm:pt>
    <dgm:pt modelId="{C4B33482-2E40-4835-819A-890DA6504ED7}" type="parTrans" cxnId="{1BA31F0F-2D45-4FA6-9029-DA763B017A88}">
      <dgm:prSet/>
      <dgm:spPr/>
      <dgm:t>
        <a:bodyPr/>
        <a:lstStyle/>
        <a:p>
          <a:endParaRPr lang="en-US"/>
        </a:p>
      </dgm:t>
    </dgm:pt>
    <dgm:pt modelId="{8AAA9F6E-50B9-4AC0-83E0-57AD7BBDAEE2}" type="sibTrans" cxnId="{1BA31F0F-2D45-4FA6-9029-DA763B017A88}">
      <dgm:prSet/>
      <dgm:spPr/>
      <dgm:t>
        <a:bodyPr/>
        <a:lstStyle/>
        <a:p>
          <a:endParaRPr lang="en-US"/>
        </a:p>
      </dgm:t>
    </dgm:pt>
    <dgm:pt modelId="{9E1C1F1F-8814-4C30-BD3C-4B957BDB997A}">
      <dgm:prSet custT="1"/>
      <dgm:spPr/>
      <dgm:t>
        <a:bodyPr/>
        <a:lstStyle/>
        <a:p>
          <a:pPr rtl="0"/>
          <a:r>
            <a:rPr lang="fr-FR" sz="14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sont invités à commenter et à présenter d'éventuels problèmes de mise en œuvre</a:t>
          </a:r>
          <a:endParaRPr lang="en-US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A488A9-231C-476C-8087-5C751FC752C3}" type="parTrans" cxnId="{E8728FA6-307D-434A-B63B-D1AACF3EF617}">
      <dgm:prSet/>
      <dgm:spPr/>
      <dgm:t>
        <a:bodyPr/>
        <a:lstStyle/>
        <a:p>
          <a:endParaRPr lang="en-US"/>
        </a:p>
      </dgm:t>
    </dgm:pt>
    <dgm:pt modelId="{075A223D-FA89-43BF-A3CF-BCF830EB0428}" type="sibTrans" cxnId="{E8728FA6-307D-434A-B63B-D1AACF3EF617}">
      <dgm:prSet/>
      <dgm:spPr/>
      <dgm:t>
        <a:bodyPr/>
        <a:lstStyle/>
        <a:p>
          <a:endParaRPr lang="en-US"/>
        </a:p>
      </dgm:t>
    </dgm:pt>
    <dgm:pt modelId="{FE7528BE-7D66-4E25-BC9C-2F75F2E63BA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sz="1400" baseline="0" dirty="0" smtClean="0"/>
            <a:t>c'est-à-dire : vecteurs et paramètres de non-mortalité, suppression des orientations pour la recherche, etc.</a:t>
          </a:r>
          <a:r>
            <a:rPr lang="en-GB" sz="1400" baseline="0" dirty="0" smtClean="0"/>
            <a:t>.</a:t>
          </a:r>
          <a:endParaRPr lang="en-US" sz="1400" dirty="0"/>
        </a:p>
      </dgm:t>
    </dgm:pt>
    <dgm:pt modelId="{C71150CD-6BFB-4816-9AD8-2C1B07B75D72}" type="parTrans" cxnId="{0540589E-A5E4-4973-9FE1-840C14BD0B09}">
      <dgm:prSet/>
      <dgm:spPr/>
      <dgm:t>
        <a:bodyPr/>
        <a:lstStyle/>
        <a:p>
          <a:endParaRPr lang="en-US"/>
        </a:p>
      </dgm:t>
    </dgm:pt>
    <dgm:pt modelId="{62E73CA2-0BA7-4449-8019-6569E39F9BF0}" type="sibTrans" cxnId="{0540589E-A5E4-4973-9FE1-840C14BD0B09}">
      <dgm:prSet/>
      <dgm:spPr/>
      <dgm:t>
        <a:bodyPr/>
        <a:lstStyle/>
        <a:p>
          <a:endParaRPr lang="en-US"/>
        </a:p>
      </dgm:t>
    </dgm:pt>
    <dgm:pt modelId="{C15197EB-8650-4D2A-A96E-761603F4027B}" type="pres">
      <dgm:prSet presAssocID="{6A10BC4E-81DE-4D3D-93A6-5A692196B432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97806AB-DCB2-4291-924D-661D53EAC9FE}" type="pres">
      <dgm:prSet presAssocID="{6382C74E-5D46-4DC3-AC22-64B10CF1D6CE}" presName="chaos" presStyleCnt="0"/>
      <dgm:spPr/>
    </dgm:pt>
    <dgm:pt modelId="{6BB1CEAB-BD39-444B-8DB8-6E9A2A64D75C}" type="pres">
      <dgm:prSet presAssocID="{6382C74E-5D46-4DC3-AC22-64B10CF1D6CE}" presName="parTx1" presStyleLbl="revTx" presStyleIdx="0" presStyleCnt="2" custScaleX="121841" custLinFactNeighborX="-3682" custLinFactNeighborY="3139"/>
      <dgm:spPr/>
      <dgm:t>
        <a:bodyPr/>
        <a:lstStyle/>
        <a:p>
          <a:endParaRPr lang="en-US"/>
        </a:p>
      </dgm:t>
    </dgm:pt>
    <dgm:pt modelId="{E280F55D-9403-4F13-9805-B94E71F803FC}" type="pres">
      <dgm:prSet presAssocID="{6382C74E-5D46-4DC3-AC22-64B10CF1D6CE}" presName="c1" presStyleLbl="node1" presStyleIdx="0" presStyleCnt="19"/>
      <dgm:spPr/>
    </dgm:pt>
    <dgm:pt modelId="{A28F0C88-092F-403A-9A6E-217B337A8A9D}" type="pres">
      <dgm:prSet presAssocID="{6382C74E-5D46-4DC3-AC22-64B10CF1D6CE}" presName="c2" presStyleLbl="node1" presStyleIdx="1" presStyleCnt="19"/>
      <dgm:spPr/>
    </dgm:pt>
    <dgm:pt modelId="{0BFB8616-A2D3-4D3F-AB0A-60F3D08E4EF5}" type="pres">
      <dgm:prSet presAssocID="{6382C74E-5D46-4DC3-AC22-64B10CF1D6CE}" presName="c3" presStyleLbl="node1" presStyleIdx="2" presStyleCnt="19"/>
      <dgm:spPr/>
    </dgm:pt>
    <dgm:pt modelId="{EF76146C-D15D-4648-82AC-DCD5F5292876}" type="pres">
      <dgm:prSet presAssocID="{6382C74E-5D46-4DC3-AC22-64B10CF1D6CE}" presName="c4" presStyleLbl="node1" presStyleIdx="3" presStyleCnt="19"/>
      <dgm:spPr/>
    </dgm:pt>
    <dgm:pt modelId="{1BF920C2-BA8E-46DB-955F-C1D7B5E1B416}" type="pres">
      <dgm:prSet presAssocID="{6382C74E-5D46-4DC3-AC22-64B10CF1D6CE}" presName="c5" presStyleLbl="node1" presStyleIdx="4" presStyleCnt="19"/>
      <dgm:spPr/>
    </dgm:pt>
    <dgm:pt modelId="{785A680E-7D5C-4ED5-BA74-2D86E16B376B}" type="pres">
      <dgm:prSet presAssocID="{6382C74E-5D46-4DC3-AC22-64B10CF1D6CE}" presName="c6" presStyleLbl="node1" presStyleIdx="5" presStyleCnt="19"/>
      <dgm:spPr/>
    </dgm:pt>
    <dgm:pt modelId="{4B77F026-E88B-4184-A115-FE5DB52B83C5}" type="pres">
      <dgm:prSet presAssocID="{6382C74E-5D46-4DC3-AC22-64B10CF1D6CE}" presName="c7" presStyleLbl="node1" presStyleIdx="6" presStyleCnt="19"/>
      <dgm:spPr/>
    </dgm:pt>
    <dgm:pt modelId="{64B263A1-3F6D-4328-BCE4-E26FA796B606}" type="pres">
      <dgm:prSet presAssocID="{6382C74E-5D46-4DC3-AC22-64B10CF1D6CE}" presName="c8" presStyleLbl="node1" presStyleIdx="7" presStyleCnt="19"/>
      <dgm:spPr/>
    </dgm:pt>
    <dgm:pt modelId="{CD5F9841-28AF-4076-BDCC-FB1F1C17EECD}" type="pres">
      <dgm:prSet presAssocID="{6382C74E-5D46-4DC3-AC22-64B10CF1D6CE}" presName="c9" presStyleLbl="node1" presStyleIdx="8" presStyleCnt="19"/>
      <dgm:spPr/>
    </dgm:pt>
    <dgm:pt modelId="{502E8A4E-2EDC-461C-BC33-A8F1F673E678}" type="pres">
      <dgm:prSet presAssocID="{6382C74E-5D46-4DC3-AC22-64B10CF1D6CE}" presName="c10" presStyleLbl="node1" presStyleIdx="9" presStyleCnt="19"/>
      <dgm:spPr/>
    </dgm:pt>
    <dgm:pt modelId="{1F6FE2D8-1C20-4D97-A95C-703BD30B4DD5}" type="pres">
      <dgm:prSet presAssocID="{6382C74E-5D46-4DC3-AC22-64B10CF1D6CE}" presName="c11" presStyleLbl="node1" presStyleIdx="10" presStyleCnt="19"/>
      <dgm:spPr/>
    </dgm:pt>
    <dgm:pt modelId="{D8EC4709-50B7-48F7-A78D-8ED285C7558B}" type="pres">
      <dgm:prSet presAssocID="{6382C74E-5D46-4DC3-AC22-64B10CF1D6CE}" presName="c12" presStyleLbl="node1" presStyleIdx="11" presStyleCnt="19"/>
      <dgm:spPr/>
    </dgm:pt>
    <dgm:pt modelId="{D2C8A74A-904B-4357-9150-78263C03E6B1}" type="pres">
      <dgm:prSet presAssocID="{6382C74E-5D46-4DC3-AC22-64B10CF1D6CE}" presName="c13" presStyleLbl="node1" presStyleIdx="12" presStyleCnt="19"/>
      <dgm:spPr/>
    </dgm:pt>
    <dgm:pt modelId="{245D2507-3A9A-4DAE-B54A-42E53FE194C4}" type="pres">
      <dgm:prSet presAssocID="{6382C74E-5D46-4DC3-AC22-64B10CF1D6CE}" presName="c14" presStyleLbl="node1" presStyleIdx="13" presStyleCnt="19"/>
      <dgm:spPr/>
    </dgm:pt>
    <dgm:pt modelId="{783FD0EA-7A5A-4D6E-ACBE-EF4A7E4B4C67}" type="pres">
      <dgm:prSet presAssocID="{6382C74E-5D46-4DC3-AC22-64B10CF1D6CE}" presName="c15" presStyleLbl="node1" presStyleIdx="14" presStyleCnt="19"/>
      <dgm:spPr/>
    </dgm:pt>
    <dgm:pt modelId="{57413E97-2AE8-4C76-A2AC-8F6E261EC8D7}" type="pres">
      <dgm:prSet presAssocID="{6382C74E-5D46-4DC3-AC22-64B10CF1D6CE}" presName="c16" presStyleLbl="node1" presStyleIdx="15" presStyleCnt="19"/>
      <dgm:spPr/>
    </dgm:pt>
    <dgm:pt modelId="{FE244410-EC14-4D70-884A-3BE4CCAA31E0}" type="pres">
      <dgm:prSet presAssocID="{6382C74E-5D46-4DC3-AC22-64B10CF1D6CE}" presName="c17" presStyleLbl="node1" presStyleIdx="16" presStyleCnt="19"/>
      <dgm:spPr/>
    </dgm:pt>
    <dgm:pt modelId="{C7F1C640-B6B7-418B-8473-6B794BE90B0B}" type="pres">
      <dgm:prSet presAssocID="{6382C74E-5D46-4DC3-AC22-64B10CF1D6CE}" presName="c18" presStyleLbl="node1" presStyleIdx="17" presStyleCnt="19"/>
      <dgm:spPr/>
    </dgm:pt>
    <dgm:pt modelId="{A54D948A-4DF4-439B-B74F-D19EA2AC5BBD}" type="pres">
      <dgm:prSet presAssocID="{8AAA9F6E-50B9-4AC0-83E0-57AD7BBDAEE2}" presName="chevronComposite1" presStyleCnt="0"/>
      <dgm:spPr/>
    </dgm:pt>
    <dgm:pt modelId="{35F7FA14-3FC2-4765-99CB-F73E74912B1F}" type="pres">
      <dgm:prSet presAssocID="{8AAA9F6E-50B9-4AC0-83E0-57AD7BBDAEE2}" presName="chevron1" presStyleLbl="sibTrans2D1" presStyleIdx="0" presStyleCnt="2" custLinFactNeighborX="49144"/>
      <dgm:spPr/>
    </dgm:pt>
    <dgm:pt modelId="{D95418A5-72B5-4FB3-9AC2-6C39E5F325F6}" type="pres">
      <dgm:prSet presAssocID="{8AAA9F6E-50B9-4AC0-83E0-57AD7BBDAEE2}" presName="spChevron1" presStyleCnt="0"/>
      <dgm:spPr/>
    </dgm:pt>
    <dgm:pt modelId="{C3BE2773-8225-44C0-91A7-6D191B7935F8}" type="pres">
      <dgm:prSet presAssocID="{8AAA9F6E-50B9-4AC0-83E0-57AD7BBDAEE2}" presName="overlap" presStyleCnt="0"/>
      <dgm:spPr/>
    </dgm:pt>
    <dgm:pt modelId="{8B5F83CC-7FB8-47A9-ACE0-0C9A386F2B96}" type="pres">
      <dgm:prSet presAssocID="{8AAA9F6E-50B9-4AC0-83E0-57AD7BBDAEE2}" presName="chevronComposite2" presStyleCnt="0"/>
      <dgm:spPr/>
    </dgm:pt>
    <dgm:pt modelId="{B8894F80-48E3-41BE-ADDD-782CE10B2F8F}" type="pres">
      <dgm:prSet presAssocID="{8AAA9F6E-50B9-4AC0-83E0-57AD7BBDAEE2}" presName="chevron2" presStyleLbl="sibTrans2D1" presStyleIdx="1" presStyleCnt="2" custLinFactNeighborX="49144"/>
      <dgm:spPr/>
    </dgm:pt>
    <dgm:pt modelId="{207E491C-24F3-496F-B6EE-7B2418E0F27B}" type="pres">
      <dgm:prSet presAssocID="{8AAA9F6E-50B9-4AC0-83E0-57AD7BBDAEE2}" presName="spChevron2" presStyleCnt="0"/>
      <dgm:spPr/>
    </dgm:pt>
    <dgm:pt modelId="{0EFD6F17-A5EC-43CD-B3CD-DB00B36AA8E0}" type="pres">
      <dgm:prSet presAssocID="{9E1C1F1F-8814-4C30-BD3C-4B957BDB997A}" presName="last" presStyleCnt="0"/>
      <dgm:spPr/>
    </dgm:pt>
    <dgm:pt modelId="{E5BA2D9B-A64A-4DF7-8DF3-B82E3EEE58C1}" type="pres">
      <dgm:prSet presAssocID="{9E1C1F1F-8814-4C30-BD3C-4B957BDB997A}" presName="circleTx" presStyleLbl="node1" presStyleIdx="18" presStyleCnt="19"/>
      <dgm:spPr/>
      <dgm:t>
        <a:bodyPr/>
        <a:lstStyle/>
        <a:p>
          <a:endParaRPr lang="en-US"/>
        </a:p>
      </dgm:t>
    </dgm:pt>
    <dgm:pt modelId="{B49EBA67-7740-49FD-A600-C1B1FC65196D}" type="pres">
      <dgm:prSet presAssocID="{9E1C1F1F-8814-4C30-BD3C-4B957BDB997A}" presName="desTxN" presStyleLbl="revTx" presStyleIdx="1" presStyleCnt="2" custScaleX="146310" custLinFactNeighborY="-93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9E5925-3007-4A5C-BD6A-4A727F55EC53}" type="pres">
      <dgm:prSet presAssocID="{9E1C1F1F-8814-4C30-BD3C-4B957BDB997A}" presName="spN" presStyleCnt="0"/>
      <dgm:spPr/>
    </dgm:pt>
  </dgm:ptLst>
  <dgm:cxnLst>
    <dgm:cxn modelId="{1BA31F0F-2D45-4FA6-9029-DA763B017A88}" srcId="{6A10BC4E-81DE-4D3D-93A6-5A692196B432}" destId="{6382C74E-5D46-4DC3-AC22-64B10CF1D6CE}" srcOrd="0" destOrd="0" parTransId="{C4B33482-2E40-4835-819A-890DA6504ED7}" sibTransId="{8AAA9F6E-50B9-4AC0-83E0-57AD7BBDAEE2}"/>
    <dgm:cxn modelId="{4523480D-F0E9-486D-9E6D-15FF29CC54B4}" type="presOf" srcId="{6382C74E-5D46-4DC3-AC22-64B10CF1D6CE}" destId="{6BB1CEAB-BD39-444B-8DB8-6E9A2A64D75C}" srcOrd="0" destOrd="0" presId="urn:microsoft.com/office/officeart/2009/3/layout/RandomtoResultProcess"/>
    <dgm:cxn modelId="{D928BB4E-80B1-4C0C-B030-A9EAC35C030D}" type="presOf" srcId="{6A10BC4E-81DE-4D3D-93A6-5A692196B432}" destId="{C15197EB-8650-4D2A-A96E-761603F4027B}" srcOrd="0" destOrd="0" presId="urn:microsoft.com/office/officeart/2009/3/layout/RandomtoResultProcess"/>
    <dgm:cxn modelId="{5D06E075-FA1E-415E-8C52-CB8EE570D8D3}" type="presOf" srcId="{FE7528BE-7D66-4E25-BC9C-2F75F2E63BAC}" destId="{B49EBA67-7740-49FD-A600-C1B1FC65196D}" srcOrd="0" destOrd="0" presId="urn:microsoft.com/office/officeart/2009/3/layout/RandomtoResultProcess"/>
    <dgm:cxn modelId="{0540589E-A5E4-4973-9FE1-840C14BD0B09}" srcId="{9E1C1F1F-8814-4C30-BD3C-4B957BDB997A}" destId="{FE7528BE-7D66-4E25-BC9C-2F75F2E63BAC}" srcOrd="0" destOrd="0" parTransId="{C71150CD-6BFB-4816-9AD8-2C1B07B75D72}" sibTransId="{62E73CA2-0BA7-4449-8019-6569E39F9BF0}"/>
    <dgm:cxn modelId="{E8728FA6-307D-434A-B63B-D1AACF3EF617}" srcId="{6A10BC4E-81DE-4D3D-93A6-5A692196B432}" destId="{9E1C1F1F-8814-4C30-BD3C-4B957BDB997A}" srcOrd="1" destOrd="0" parTransId="{D0A488A9-231C-476C-8087-5C751FC752C3}" sibTransId="{075A223D-FA89-43BF-A3CF-BCF830EB0428}"/>
    <dgm:cxn modelId="{427CC876-3A6A-48D4-A351-D5258B2EDB2E}" type="presOf" srcId="{9E1C1F1F-8814-4C30-BD3C-4B957BDB997A}" destId="{E5BA2D9B-A64A-4DF7-8DF3-B82E3EEE58C1}" srcOrd="0" destOrd="0" presId="urn:microsoft.com/office/officeart/2009/3/layout/RandomtoResultProcess"/>
    <dgm:cxn modelId="{EBA390A7-592E-4579-A750-E7E468A5E5AC}" type="presParOf" srcId="{C15197EB-8650-4D2A-A96E-761603F4027B}" destId="{397806AB-DCB2-4291-924D-661D53EAC9FE}" srcOrd="0" destOrd="0" presId="urn:microsoft.com/office/officeart/2009/3/layout/RandomtoResultProcess"/>
    <dgm:cxn modelId="{50A31AAB-AD0D-476E-9F4C-64A88DC3C6DE}" type="presParOf" srcId="{397806AB-DCB2-4291-924D-661D53EAC9FE}" destId="{6BB1CEAB-BD39-444B-8DB8-6E9A2A64D75C}" srcOrd="0" destOrd="0" presId="urn:microsoft.com/office/officeart/2009/3/layout/RandomtoResultProcess"/>
    <dgm:cxn modelId="{65E8D3FB-596E-4B74-A92C-9BAE28B09486}" type="presParOf" srcId="{397806AB-DCB2-4291-924D-661D53EAC9FE}" destId="{E280F55D-9403-4F13-9805-B94E71F803FC}" srcOrd="1" destOrd="0" presId="urn:microsoft.com/office/officeart/2009/3/layout/RandomtoResultProcess"/>
    <dgm:cxn modelId="{02E76CF7-E4E9-4736-953B-58AE695BC733}" type="presParOf" srcId="{397806AB-DCB2-4291-924D-661D53EAC9FE}" destId="{A28F0C88-092F-403A-9A6E-217B337A8A9D}" srcOrd="2" destOrd="0" presId="urn:microsoft.com/office/officeart/2009/3/layout/RandomtoResultProcess"/>
    <dgm:cxn modelId="{B4363E76-7C85-4E57-9179-174DA855F355}" type="presParOf" srcId="{397806AB-DCB2-4291-924D-661D53EAC9FE}" destId="{0BFB8616-A2D3-4D3F-AB0A-60F3D08E4EF5}" srcOrd="3" destOrd="0" presId="urn:microsoft.com/office/officeart/2009/3/layout/RandomtoResultProcess"/>
    <dgm:cxn modelId="{CB7E0802-D8B7-46A9-904D-6E85E7A6CFA8}" type="presParOf" srcId="{397806AB-DCB2-4291-924D-661D53EAC9FE}" destId="{EF76146C-D15D-4648-82AC-DCD5F5292876}" srcOrd="4" destOrd="0" presId="urn:microsoft.com/office/officeart/2009/3/layout/RandomtoResultProcess"/>
    <dgm:cxn modelId="{B01FE776-36F8-418F-B6AA-6AC1598216E0}" type="presParOf" srcId="{397806AB-DCB2-4291-924D-661D53EAC9FE}" destId="{1BF920C2-BA8E-46DB-955F-C1D7B5E1B416}" srcOrd="5" destOrd="0" presId="urn:microsoft.com/office/officeart/2009/3/layout/RandomtoResultProcess"/>
    <dgm:cxn modelId="{6EBB09E9-B05F-406E-9409-971E79D4B37D}" type="presParOf" srcId="{397806AB-DCB2-4291-924D-661D53EAC9FE}" destId="{785A680E-7D5C-4ED5-BA74-2D86E16B376B}" srcOrd="6" destOrd="0" presId="urn:microsoft.com/office/officeart/2009/3/layout/RandomtoResultProcess"/>
    <dgm:cxn modelId="{668C9F69-8C6D-44B3-8B14-9F615905D1AB}" type="presParOf" srcId="{397806AB-DCB2-4291-924D-661D53EAC9FE}" destId="{4B77F026-E88B-4184-A115-FE5DB52B83C5}" srcOrd="7" destOrd="0" presId="urn:microsoft.com/office/officeart/2009/3/layout/RandomtoResultProcess"/>
    <dgm:cxn modelId="{4E9B8F03-953F-4E96-8C84-D9C4EEEF3DDB}" type="presParOf" srcId="{397806AB-DCB2-4291-924D-661D53EAC9FE}" destId="{64B263A1-3F6D-4328-BCE4-E26FA796B606}" srcOrd="8" destOrd="0" presId="urn:microsoft.com/office/officeart/2009/3/layout/RandomtoResultProcess"/>
    <dgm:cxn modelId="{93DFA850-5E7E-4EEE-A59B-2C2256174B7F}" type="presParOf" srcId="{397806AB-DCB2-4291-924D-661D53EAC9FE}" destId="{CD5F9841-28AF-4076-BDCC-FB1F1C17EECD}" srcOrd="9" destOrd="0" presId="urn:microsoft.com/office/officeart/2009/3/layout/RandomtoResultProcess"/>
    <dgm:cxn modelId="{F47703CA-6BB7-4E06-8AB1-10D79D88E494}" type="presParOf" srcId="{397806AB-DCB2-4291-924D-661D53EAC9FE}" destId="{502E8A4E-2EDC-461C-BC33-A8F1F673E678}" srcOrd="10" destOrd="0" presId="urn:microsoft.com/office/officeart/2009/3/layout/RandomtoResultProcess"/>
    <dgm:cxn modelId="{01FF51A8-4332-439E-B598-8900DB8FC703}" type="presParOf" srcId="{397806AB-DCB2-4291-924D-661D53EAC9FE}" destId="{1F6FE2D8-1C20-4D97-A95C-703BD30B4DD5}" srcOrd="11" destOrd="0" presId="urn:microsoft.com/office/officeart/2009/3/layout/RandomtoResultProcess"/>
    <dgm:cxn modelId="{5D719420-BF74-4675-8C42-899BFBED29D1}" type="presParOf" srcId="{397806AB-DCB2-4291-924D-661D53EAC9FE}" destId="{D8EC4709-50B7-48F7-A78D-8ED285C7558B}" srcOrd="12" destOrd="0" presId="urn:microsoft.com/office/officeart/2009/3/layout/RandomtoResultProcess"/>
    <dgm:cxn modelId="{C3692175-08CD-4E34-9A10-8C28A17286C9}" type="presParOf" srcId="{397806AB-DCB2-4291-924D-661D53EAC9FE}" destId="{D2C8A74A-904B-4357-9150-78263C03E6B1}" srcOrd="13" destOrd="0" presId="urn:microsoft.com/office/officeart/2009/3/layout/RandomtoResultProcess"/>
    <dgm:cxn modelId="{540C5698-2A1C-4D7F-B046-9275534DABD6}" type="presParOf" srcId="{397806AB-DCB2-4291-924D-661D53EAC9FE}" destId="{245D2507-3A9A-4DAE-B54A-42E53FE194C4}" srcOrd="14" destOrd="0" presId="urn:microsoft.com/office/officeart/2009/3/layout/RandomtoResultProcess"/>
    <dgm:cxn modelId="{434973EF-CBC0-4234-BC34-A2C337218F43}" type="presParOf" srcId="{397806AB-DCB2-4291-924D-661D53EAC9FE}" destId="{783FD0EA-7A5A-4D6E-ACBE-EF4A7E4B4C67}" srcOrd="15" destOrd="0" presId="urn:microsoft.com/office/officeart/2009/3/layout/RandomtoResultProcess"/>
    <dgm:cxn modelId="{07BC3A95-06CD-4F95-94DD-0B6ADEC68782}" type="presParOf" srcId="{397806AB-DCB2-4291-924D-661D53EAC9FE}" destId="{57413E97-2AE8-4C76-A2AC-8F6E261EC8D7}" srcOrd="16" destOrd="0" presId="urn:microsoft.com/office/officeart/2009/3/layout/RandomtoResultProcess"/>
    <dgm:cxn modelId="{12A30ED3-F1E2-481F-9922-B9E2E5608E6F}" type="presParOf" srcId="{397806AB-DCB2-4291-924D-661D53EAC9FE}" destId="{FE244410-EC14-4D70-884A-3BE4CCAA31E0}" srcOrd="17" destOrd="0" presId="urn:microsoft.com/office/officeart/2009/3/layout/RandomtoResultProcess"/>
    <dgm:cxn modelId="{7044F4BA-ABBE-44E2-8994-0752CFE74DA9}" type="presParOf" srcId="{397806AB-DCB2-4291-924D-661D53EAC9FE}" destId="{C7F1C640-B6B7-418B-8473-6B794BE90B0B}" srcOrd="18" destOrd="0" presId="urn:microsoft.com/office/officeart/2009/3/layout/RandomtoResultProcess"/>
    <dgm:cxn modelId="{67B44906-BA9C-4E77-ABA9-D4A25F86C8A3}" type="presParOf" srcId="{C15197EB-8650-4D2A-A96E-761603F4027B}" destId="{A54D948A-4DF4-439B-B74F-D19EA2AC5BBD}" srcOrd="1" destOrd="0" presId="urn:microsoft.com/office/officeart/2009/3/layout/RandomtoResultProcess"/>
    <dgm:cxn modelId="{180362B8-158E-4CE2-907C-BEF6DC27CF68}" type="presParOf" srcId="{A54D948A-4DF4-439B-B74F-D19EA2AC5BBD}" destId="{35F7FA14-3FC2-4765-99CB-F73E74912B1F}" srcOrd="0" destOrd="0" presId="urn:microsoft.com/office/officeart/2009/3/layout/RandomtoResultProcess"/>
    <dgm:cxn modelId="{827CD88E-25E5-4C6E-8D51-1E1D9AD0B28E}" type="presParOf" srcId="{A54D948A-4DF4-439B-B74F-D19EA2AC5BBD}" destId="{D95418A5-72B5-4FB3-9AC2-6C39E5F325F6}" srcOrd="1" destOrd="0" presId="urn:microsoft.com/office/officeart/2009/3/layout/RandomtoResultProcess"/>
    <dgm:cxn modelId="{FB06639B-BD26-478D-A451-A67D6581AE1B}" type="presParOf" srcId="{C15197EB-8650-4D2A-A96E-761603F4027B}" destId="{C3BE2773-8225-44C0-91A7-6D191B7935F8}" srcOrd="2" destOrd="0" presId="urn:microsoft.com/office/officeart/2009/3/layout/RandomtoResultProcess"/>
    <dgm:cxn modelId="{308B2B7F-CEDD-46FA-913F-8DB9BCDB3AFB}" type="presParOf" srcId="{C15197EB-8650-4D2A-A96E-761603F4027B}" destId="{8B5F83CC-7FB8-47A9-ACE0-0C9A386F2B96}" srcOrd="3" destOrd="0" presId="urn:microsoft.com/office/officeart/2009/3/layout/RandomtoResultProcess"/>
    <dgm:cxn modelId="{6AEE223B-C709-4E32-BC61-1AFF9585A8D1}" type="presParOf" srcId="{8B5F83CC-7FB8-47A9-ACE0-0C9A386F2B96}" destId="{B8894F80-48E3-41BE-ADDD-782CE10B2F8F}" srcOrd="0" destOrd="0" presId="urn:microsoft.com/office/officeart/2009/3/layout/RandomtoResultProcess"/>
    <dgm:cxn modelId="{2756B071-9ED5-4B51-B0F6-92084CBA24E3}" type="presParOf" srcId="{8B5F83CC-7FB8-47A9-ACE0-0C9A386F2B96}" destId="{207E491C-24F3-496F-B6EE-7B2418E0F27B}" srcOrd="1" destOrd="0" presId="urn:microsoft.com/office/officeart/2009/3/layout/RandomtoResultProcess"/>
    <dgm:cxn modelId="{7FA77BAF-48F3-4E44-9EAC-0215E1D13324}" type="presParOf" srcId="{C15197EB-8650-4D2A-A96E-761603F4027B}" destId="{0EFD6F17-A5EC-43CD-B3CD-DB00B36AA8E0}" srcOrd="4" destOrd="0" presId="urn:microsoft.com/office/officeart/2009/3/layout/RandomtoResultProcess"/>
    <dgm:cxn modelId="{BFA782A9-E911-4A44-B518-C3684B3AD471}" type="presParOf" srcId="{0EFD6F17-A5EC-43CD-B3CD-DB00B36AA8E0}" destId="{E5BA2D9B-A64A-4DF7-8DF3-B82E3EEE58C1}" srcOrd="0" destOrd="0" presId="urn:microsoft.com/office/officeart/2009/3/layout/RandomtoResultProcess"/>
    <dgm:cxn modelId="{66EF33F6-6261-4349-9B73-DB1BAD0FD6AE}" type="presParOf" srcId="{0EFD6F17-A5EC-43CD-B3CD-DB00B36AA8E0}" destId="{B49EBA67-7740-49FD-A600-C1B1FC65196D}" srcOrd="1" destOrd="0" presId="urn:microsoft.com/office/officeart/2009/3/layout/RandomtoResultProcess"/>
    <dgm:cxn modelId="{CBDBC647-7A94-4746-9B9B-58E3DA1D4C9E}" type="presParOf" srcId="{0EFD6F17-A5EC-43CD-B3CD-DB00B36AA8E0}" destId="{9F9E5925-3007-4A5C-BD6A-4A727F55EC53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rtl="0"/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Page à 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consulter 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n-GB" sz="1800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Texte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800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complet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la NIMP) 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rtl="0"/>
          <a:r>
            <a:rPr lang="fr-FR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Rapport de la réunion du PTTP rédigeant la NIMP 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/>
      <dgm:spPr/>
      <dgm:t>
        <a:bodyPr/>
        <a:lstStyle/>
        <a:p>
          <a:pPr rtl="0"/>
          <a:r>
            <a:rPr lang="en-US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/>
      <dgm:spPr/>
      <dgm:t>
        <a:bodyPr/>
        <a:lstStyle/>
        <a:p>
          <a:pPr rtl="0"/>
          <a:r>
            <a:rPr lang="en-US" dirty="0" smtClean="0">
              <a:hlinkClick xmlns:r="http://schemas.openxmlformats.org/officeDocument/2006/relationships" r:id="rId2"/>
            </a:rPr>
            <a:t>https://www.ippc.int/en/publications/89820/</a:t>
          </a:r>
          <a:r>
            <a:rPr lang="en-US" dirty="0" smtClean="0"/>
            <a:t> </a:t>
          </a:r>
          <a:endParaRPr lang="en-US" dirty="0"/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DCA560-72F3-49B4-B42F-639243DCBCAD}" type="presOf" srcId="{EAAA7C2B-D530-4786-BE9D-77B8A7FAC59B}" destId="{B134C467-961B-4973-A5D0-8FD76C7577B0}" srcOrd="0" destOrd="0" presId="urn:microsoft.com/office/officeart/2005/8/layout/list1"/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6F0AC559-12A9-4F59-A76F-4BF18130FE59}" type="presOf" srcId="{328C1FC4-13ED-473D-B58A-0780FDAA04D2}" destId="{56E276EC-322B-46ED-B62D-4EB971E010E7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3FA96B5F-9D46-4CBA-9571-36257929D950}" type="presOf" srcId="{623C1AB7-3B83-4CFB-AA25-913D2E3D1162}" destId="{8D698B80-108B-4A45-939F-A82A5C6FB515}" srcOrd="0" destOrd="0" presId="urn:microsoft.com/office/officeart/2005/8/layout/list1"/>
    <dgm:cxn modelId="{C1502348-838A-434F-8275-B8F90FEFC267}" type="presOf" srcId="{363C19E2-64D1-42CF-8B71-E7BB11900DAE}" destId="{E53AC034-CE47-4606-9314-E7AC14E1FDAA}" srcOrd="1" destOrd="0" presId="urn:microsoft.com/office/officeart/2005/8/layout/list1"/>
    <dgm:cxn modelId="{23B03EF3-9BE9-4FA6-822E-5372426911CA}" type="presOf" srcId="{328C1FC4-13ED-473D-B58A-0780FDAA04D2}" destId="{D435A06E-C5C5-4A69-A66E-5897B561176D}" srcOrd="1" destOrd="0" presId="urn:microsoft.com/office/officeart/2005/8/layout/list1"/>
    <dgm:cxn modelId="{8C441007-89F0-4199-8B9D-92A8023B443C}" type="presOf" srcId="{363C19E2-64D1-42CF-8B71-E7BB11900DAE}" destId="{E994444E-C3DE-4443-91C7-657D8A53D4D9}" srcOrd="0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2400444F-6EDC-4F77-A71B-B5A2E7E6E6D6}" type="presOf" srcId="{C7222B87-600A-410A-A428-48387D14B8FA}" destId="{1A69E518-EBB6-4C37-A28B-A7D99AB3B901}" srcOrd="0" destOrd="0" presId="urn:microsoft.com/office/officeart/2005/8/layout/list1"/>
    <dgm:cxn modelId="{5674EC47-B0B9-4E38-9C8C-598E67E39F2F}" type="presParOf" srcId="{B134C467-961B-4973-A5D0-8FD76C7577B0}" destId="{F65E5AE8-FB4D-421E-B363-6E367D86BE07}" srcOrd="0" destOrd="0" presId="urn:microsoft.com/office/officeart/2005/8/layout/list1"/>
    <dgm:cxn modelId="{1D97A5C6-032D-40CE-A866-03E2F0D25DED}" type="presParOf" srcId="{F65E5AE8-FB4D-421E-B363-6E367D86BE07}" destId="{56E276EC-322B-46ED-B62D-4EB971E010E7}" srcOrd="0" destOrd="0" presId="urn:microsoft.com/office/officeart/2005/8/layout/list1"/>
    <dgm:cxn modelId="{F53E83AA-A3D5-41EE-86F8-54A71B7D227A}" type="presParOf" srcId="{F65E5AE8-FB4D-421E-B363-6E367D86BE07}" destId="{D435A06E-C5C5-4A69-A66E-5897B561176D}" srcOrd="1" destOrd="0" presId="urn:microsoft.com/office/officeart/2005/8/layout/list1"/>
    <dgm:cxn modelId="{F72B305A-7251-48A4-9126-1A1ED9325791}" type="presParOf" srcId="{B134C467-961B-4973-A5D0-8FD76C7577B0}" destId="{8FD3CC53-22A1-47E6-BE18-31C5242B75D5}" srcOrd="1" destOrd="0" presId="urn:microsoft.com/office/officeart/2005/8/layout/list1"/>
    <dgm:cxn modelId="{E249734F-833D-4755-92D4-7CF1C2DC0135}" type="presParOf" srcId="{B134C467-961B-4973-A5D0-8FD76C7577B0}" destId="{1A69E518-EBB6-4C37-A28B-A7D99AB3B901}" srcOrd="2" destOrd="0" presId="urn:microsoft.com/office/officeart/2005/8/layout/list1"/>
    <dgm:cxn modelId="{A9860459-34CC-4891-9345-C62DBAB708ED}" type="presParOf" srcId="{B134C467-961B-4973-A5D0-8FD76C7577B0}" destId="{3671B314-12B9-42CB-B90A-2FB47A949409}" srcOrd="3" destOrd="0" presId="urn:microsoft.com/office/officeart/2005/8/layout/list1"/>
    <dgm:cxn modelId="{5D63BB78-E144-4B8B-8E5D-9EC4A3E7999D}" type="presParOf" srcId="{B134C467-961B-4973-A5D0-8FD76C7577B0}" destId="{B73C1C84-7F71-4215-9916-6D470D15CAC7}" srcOrd="4" destOrd="0" presId="urn:microsoft.com/office/officeart/2005/8/layout/list1"/>
    <dgm:cxn modelId="{2DD00917-2A42-4452-99A2-C171F01D381B}" type="presParOf" srcId="{B73C1C84-7F71-4215-9916-6D470D15CAC7}" destId="{E994444E-C3DE-4443-91C7-657D8A53D4D9}" srcOrd="0" destOrd="0" presId="urn:microsoft.com/office/officeart/2005/8/layout/list1"/>
    <dgm:cxn modelId="{FE86E45A-8C8E-42F3-AE46-B73A7B3CB353}" type="presParOf" srcId="{B73C1C84-7F71-4215-9916-6D470D15CAC7}" destId="{E53AC034-CE47-4606-9314-E7AC14E1FDAA}" srcOrd="1" destOrd="0" presId="urn:microsoft.com/office/officeart/2005/8/layout/list1"/>
    <dgm:cxn modelId="{DF8160AD-C886-40B7-857E-EEE668C5913D}" type="presParOf" srcId="{B134C467-961B-4973-A5D0-8FD76C7577B0}" destId="{ECFAB966-A714-434C-922F-ECED604CE57B}" srcOrd="5" destOrd="0" presId="urn:microsoft.com/office/officeart/2005/8/layout/list1"/>
    <dgm:cxn modelId="{972FAD66-BA2E-442C-A0BA-17DC074F3789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89869-4D9D-4340-A2AE-CDF70096A87E}">
      <dsp:nvSpPr>
        <dsp:cNvPr id="0" name=""/>
        <dsp:cNvSpPr/>
      </dsp:nvSpPr>
      <dsp:spPr>
        <a:xfrm>
          <a:off x="177848" y="387424"/>
          <a:ext cx="1510381" cy="583007"/>
        </a:xfrm>
        <a:prstGeom prst="chevron">
          <a:avLst>
            <a:gd name="adj" fmla="val 4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C3ADAC-5092-4B7B-963C-A182148C459D}">
      <dsp:nvSpPr>
        <dsp:cNvPr id="0" name=""/>
        <dsp:cNvSpPr/>
      </dsp:nvSpPr>
      <dsp:spPr>
        <a:xfrm>
          <a:off x="113565" y="830395"/>
          <a:ext cx="2035437" cy="1934644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err="1" smtClean="0">
              <a:solidFill>
                <a:schemeClr val="tx1"/>
              </a:solidFill>
              <a:effectLst/>
            </a:rPr>
            <a:t>Secrétariat</a:t>
          </a:r>
          <a:r>
            <a:rPr lang="en-US" sz="11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1100" b="1" kern="1200" dirty="0" smtClean="0">
              <a:solidFill>
                <a:schemeClr val="tx1"/>
              </a:solidFill>
              <a:effectLst/>
            </a:rPr>
            <a:t>CIPV (2014) 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en-US" sz="1100" b="1" kern="1200" dirty="0" smtClean="0">
            <a:solidFill>
              <a:schemeClr val="tx1"/>
            </a:solidFill>
            <a:effectLst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>
              <a:solidFill>
                <a:schemeClr val="tx1"/>
              </a:solidFill>
              <a:effectLst/>
            </a:rPr>
            <a:t>Avec le soutien du PTTP, la spécification générique 62 pour les normes sur les exigences d'utilisation de différents traitements phytosanitaires en tant que mesures phytosanitaires a été élaborée</a:t>
          </a:r>
          <a:r>
            <a:rPr lang="fr-FR" sz="1000" b="1" kern="1200" dirty="0" smtClean="0">
              <a:solidFill>
                <a:schemeClr val="tx1"/>
              </a:solidFill>
              <a:effectLst/>
            </a:rPr>
            <a:t>. </a:t>
          </a:r>
          <a:endParaRPr lang="en-GB" sz="1000" kern="12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sp:txBody>
      <dsp:txXfrm>
        <a:off x="170229" y="887059"/>
        <a:ext cx="1922109" cy="1821316"/>
      </dsp:txXfrm>
    </dsp:sp>
    <dsp:sp modelId="{66DF2999-1B1E-43C2-A6B4-AA5248064D68}">
      <dsp:nvSpPr>
        <dsp:cNvPr id="0" name=""/>
        <dsp:cNvSpPr/>
      </dsp:nvSpPr>
      <dsp:spPr>
        <a:xfrm>
          <a:off x="2234543" y="369006"/>
          <a:ext cx="1510381" cy="583007"/>
        </a:xfrm>
        <a:prstGeom prst="chevron">
          <a:avLst>
            <a:gd name="adj" fmla="val 40000"/>
          </a:avLst>
        </a:prstGeom>
        <a:solidFill>
          <a:schemeClr val="accent4">
            <a:hueOff val="1778254"/>
            <a:satOff val="-8062"/>
            <a:lumOff val="128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B4BCB3-0CA3-41A3-AF2A-91BD615F621A}">
      <dsp:nvSpPr>
        <dsp:cNvPr id="0" name=""/>
        <dsp:cNvSpPr/>
      </dsp:nvSpPr>
      <dsp:spPr>
        <a:xfrm>
          <a:off x="2162251" y="680271"/>
          <a:ext cx="1920967" cy="2105815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rgbClr val="218D6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100" b="1" kern="1200" dirty="0" smtClean="0">
            <a:solidFill>
              <a:schemeClr val="tx1"/>
            </a:solidFill>
            <a:effectLst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r>
            <a:rPr lang="en-US" sz="1100" b="1" kern="1200" dirty="0" smtClean="0">
              <a:solidFill>
                <a:schemeClr val="tx1"/>
              </a:solidFill>
              <a:effectLst/>
            </a:rPr>
            <a:t>CN Nov (2014) et CMP-9 (2015)</a:t>
          </a:r>
          <a:endParaRPr lang="ru-RU" sz="1100" b="1" kern="1200" dirty="0" smtClean="0">
            <a:solidFill>
              <a:schemeClr val="tx1"/>
            </a:solidFill>
            <a:effectLst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>
              <a:solidFill>
                <a:schemeClr val="tx1"/>
              </a:solidFill>
              <a:effectLst/>
            </a:rPr>
            <a:t>Le CN a recommandé et la CMP a ajouté au programme de travail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: </a:t>
          </a:r>
          <a:endParaRPr lang="en-US" sz="1100" i="1" kern="12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Exigences pour l'utilisation de l'irradiation comme mesure phytosanitaire (Révision de la NIMP 18) (2014-007)</a:t>
          </a:r>
          <a:endParaRPr lang="en-GB" sz="900" kern="12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sp:txBody>
      <dsp:txXfrm>
        <a:off x="2218514" y="736534"/>
        <a:ext cx="1808441" cy="1993289"/>
      </dsp:txXfrm>
    </dsp:sp>
    <dsp:sp modelId="{87A9EB05-279A-4411-8E58-2BF4D5A0BA05}">
      <dsp:nvSpPr>
        <dsp:cNvPr id="0" name=""/>
        <dsp:cNvSpPr/>
      </dsp:nvSpPr>
      <dsp:spPr>
        <a:xfrm>
          <a:off x="4088870" y="366552"/>
          <a:ext cx="1510381" cy="583007"/>
        </a:xfrm>
        <a:prstGeom prst="chevron">
          <a:avLst>
            <a:gd name="adj" fmla="val 40000"/>
          </a:avLst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9BC4EB-FD05-49F2-93BE-F5DFD619DF3A}">
      <dsp:nvSpPr>
        <dsp:cNvPr id="0" name=""/>
        <dsp:cNvSpPr/>
      </dsp:nvSpPr>
      <dsp:spPr>
        <a:xfrm>
          <a:off x="4115776" y="770885"/>
          <a:ext cx="1774650" cy="1925310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rgbClr val="218D6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4 autres thèmes pour différents types de traitements ont aussi été ajoutés :</a:t>
          </a:r>
          <a:endParaRPr lang="ru-RU" sz="1100" b="1" kern="120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GB" sz="1100" kern="1200" dirty="0" err="1" smtClean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ea typeface="+mn-ea"/>
              <a:cs typeface="+mn-cs"/>
            </a:rPr>
            <a:t>Température</a:t>
          </a:r>
          <a:endParaRPr lang="ru-RU" sz="1100" kern="120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GB" sz="1100" kern="1200" dirty="0" smtClean="0">
              <a:solidFill>
                <a:srgbClr val="FFC000"/>
              </a:solidFill>
              <a:effectLst/>
              <a:latin typeface="+mn-lt"/>
              <a:ea typeface="+mn-ea"/>
              <a:cs typeface="+mn-cs"/>
            </a:rPr>
            <a:t>Fumigation</a:t>
          </a:r>
          <a:r>
            <a:rPr lang="en-GB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, </a:t>
          </a:r>
          <a:endParaRPr lang="ru-RU" sz="1100" kern="120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GB" sz="1100" kern="1200" dirty="0" err="1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Atmosphère</a:t>
          </a:r>
          <a:r>
            <a:rPr lang="en-GB" sz="1100" kern="1200" dirty="0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GB" sz="1100" kern="1200" dirty="0" err="1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modifiét</a:t>
          </a:r>
          <a:r>
            <a:rPr lang="en-GB" sz="1100" kern="1200" dirty="0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endParaRPr lang="ru-RU" sz="1100" kern="120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GB" sz="1100" kern="1200" dirty="0" err="1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Produits</a:t>
          </a:r>
          <a:r>
            <a:rPr lang="en-GB" sz="1100" kern="120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GB" sz="1100" kern="1200" dirty="0" err="1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chimiques</a:t>
          </a:r>
          <a:endParaRPr lang="ru-RU" sz="1100" kern="120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GB" sz="1100" kern="1200" dirty="0" smtClean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Irradiation</a:t>
          </a:r>
          <a:endParaRPr lang="en-US" sz="1100" b="1" kern="1200" dirty="0" smtClean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00" kern="1200" dirty="0">
            <a:solidFill>
              <a:schemeClr val="tx1"/>
            </a:solidFill>
            <a:effectLst/>
          </a:endParaRPr>
        </a:p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00" kern="1200" dirty="0">
            <a:solidFill>
              <a:schemeClr val="tx1"/>
            </a:solidFill>
            <a:effectLst/>
          </a:endParaRPr>
        </a:p>
      </dsp:txBody>
      <dsp:txXfrm>
        <a:off x="4167754" y="822863"/>
        <a:ext cx="1670694" cy="18213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D98A2-2082-4979-997C-CB907FB9B3D9}">
      <dsp:nvSpPr>
        <dsp:cNvPr id="0" name=""/>
        <dsp:cNvSpPr/>
      </dsp:nvSpPr>
      <dsp:spPr>
        <a:xfrm>
          <a:off x="18519" y="-180934"/>
          <a:ext cx="1269745" cy="1272662"/>
        </a:xfrm>
        <a:prstGeom prst="up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9D0582-DED6-48BD-B330-D24F3EB9C288}">
      <dsp:nvSpPr>
        <dsp:cNvPr id="0" name=""/>
        <dsp:cNvSpPr/>
      </dsp:nvSpPr>
      <dsp:spPr>
        <a:xfrm>
          <a:off x="1344515" y="6"/>
          <a:ext cx="5237251" cy="6503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0" rIns="78232" bIns="78232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kern="1200" dirty="0" smtClean="0">
              <a:effectLst/>
              <a:latin typeface="+mn-lt"/>
              <a:ea typeface="+mn-ea"/>
              <a:cs typeface="+mn-cs"/>
            </a:rPr>
            <a:t>Le thème a été ajouté avec la priorité 2 et par la suite changé en priorité 3 par la CMP-10 (2015) et en priorité 1 par le CN en 2020</a:t>
          </a:r>
          <a:endParaRPr lang="ru-RU" sz="1100" b="0" kern="1200" dirty="0">
            <a:effectLst/>
          </a:endParaRPr>
        </a:p>
      </dsp:txBody>
      <dsp:txXfrm>
        <a:off x="1344515" y="6"/>
        <a:ext cx="5237251" cy="650380"/>
      </dsp:txXfrm>
    </dsp:sp>
    <dsp:sp modelId="{5B8F6F0B-5DB5-4B92-948D-560CC8DA1921}">
      <dsp:nvSpPr>
        <dsp:cNvPr id="0" name=""/>
        <dsp:cNvSpPr/>
      </dsp:nvSpPr>
      <dsp:spPr>
        <a:xfrm>
          <a:off x="0" y="1133694"/>
          <a:ext cx="1412063" cy="1284502"/>
        </a:xfrm>
        <a:prstGeom prst="downArrow">
          <a:avLst/>
        </a:prstGeom>
        <a:solidFill>
          <a:schemeClr val="accent2">
            <a:hueOff val="2134344"/>
            <a:satOff val="-25783"/>
            <a:lumOff val="-1235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0A2EE7-270C-4F70-97D1-481282DDD2ED}">
      <dsp:nvSpPr>
        <dsp:cNvPr id="0" name=""/>
        <dsp:cNvSpPr/>
      </dsp:nvSpPr>
      <dsp:spPr>
        <a:xfrm>
          <a:off x="1203358" y="524150"/>
          <a:ext cx="5831899" cy="2195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0" rIns="78232" bIns="78232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effectLst/>
            </a:rPr>
            <a:t>Le PTTP (2020-12) </a:t>
          </a:r>
          <a:r>
            <a:rPr lang="fr-FR" sz="1100" b="0" kern="1200" dirty="0" smtClean="0">
              <a:effectLst/>
            </a:rPr>
            <a:t>a rédigé le projet de révision de la NIMP 18</a:t>
          </a:r>
          <a:endParaRPr lang="en-US" sz="1100" b="0" kern="1200" dirty="0" smtClean="0">
            <a:effectLst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0" kern="1200" dirty="0" smtClean="0">
              <a:effectLst/>
            </a:rPr>
            <a:t>- </a:t>
          </a:r>
          <a:r>
            <a:rPr lang="fr-FR" sz="1100" b="0" kern="1200" dirty="0" smtClean="0">
              <a:effectLst/>
            </a:rPr>
            <a:t>Pour une mise à jour et pour intégrer les récents développements de technologie d'irradiation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kern="1200" dirty="0" smtClean="0">
              <a:effectLst/>
            </a:rPr>
            <a:t>et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0" kern="1200" dirty="0" smtClean="0">
              <a:effectLst/>
            </a:rPr>
            <a:t>- </a:t>
          </a:r>
          <a:r>
            <a:rPr lang="fr-FR" sz="1100" b="0" kern="1200" dirty="0" smtClean="0">
              <a:effectLst/>
            </a:rPr>
            <a:t>Pour s‘assurer qu’elle est en ligne avec les normes déjà adoptées</a:t>
          </a:r>
          <a:r>
            <a:rPr lang="en-GB" sz="1100" b="0" kern="1200" dirty="0" smtClean="0">
              <a:effectLst/>
            </a:rPr>
            <a:t>: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b="0" kern="1200" dirty="0">
            <a:effectLst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>
              <a:effectLst/>
            </a:rPr>
            <a:t>ISPM 42: </a:t>
          </a:r>
          <a:r>
            <a:rPr lang="fr-FR" sz="1000" kern="1200" dirty="0" smtClean="0">
              <a:effectLst/>
            </a:rPr>
            <a:t>Exigences pour l'utilisation des traitements thermiques comme mesures phytosanitaires</a:t>
          </a:r>
          <a:endParaRPr lang="ru-RU" sz="1000" b="0" kern="1200" dirty="0">
            <a:effectLst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>
              <a:effectLst/>
            </a:rPr>
            <a:t>ISPM 43: </a:t>
          </a:r>
          <a:r>
            <a:rPr lang="fr-FR" sz="1000" kern="1200" dirty="0" smtClean="0">
              <a:effectLst/>
            </a:rPr>
            <a:t>Exigences pour l'utilisation de la fumigation comme mesure phytosanitaire</a:t>
          </a:r>
          <a:endParaRPr lang="ru-RU" sz="1000" kern="1200" dirty="0">
            <a:effectLst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>
              <a:effectLst/>
            </a:rPr>
            <a:t>ISPM 44: </a:t>
          </a:r>
          <a:r>
            <a:rPr lang="fr-FR" sz="1000" kern="1200" dirty="0" smtClean="0">
              <a:effectLst/>
            </a:rPr>
            <a:t>Exigences pour l'utilisation des traitements sous atmosphère modifiée comme mesures phytosanitaires</a:t>
          </a:r>
          <a:endParaRPr lang="ru-RU" sz="1000" kern="1200" dirty="0">
            <a:effectLst/>
          </a:endParaRPr>
        </a:p>
      </dsp:txBody>
      <dsp:txXfrm>
        <a:off x="1203358" y="524150"/>
        <a:ext cx="5831899" cy="21950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AC78D-E12E-448F-BD2D-DDA9BE18257D}">
      <dsp:nvSpPr>
        <dsp:cNvPr id="0" name=""/>
        <dsp:cNvSpPr/>
      </dsp:nvSpPr>
      <dsp:spPr>
        <a:xfrm>
          <a:off x="0" y="231"/>
          <a:ext cx="6595068" cy="461201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Because of the travel restrictions due to the COVID-19 pandemic and in line with the FAO policy, the SC meets only virtually since 2020 May</a:t>
          </a:r>
          <a:endParaRPr lang="en-US" sz="1400" kern="1200" dirty="0"/>
        </a:p>
      </dsp:txBody>
      <dsp:txXfrm>
        <a:off x="22514" y="22745"/>
        <a:ext cx="6550040" cy="4161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5331554" y="1182819"/>
          <a:ext cx="1595616" cy="159569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5384923" y="1235996"/>
          <a:ext cx="1489561" cy="14892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kern="1200" dirty="0" smtClean="0"/>
            <a:t>2021 mai le CN </a:t>
          </a:r>
          <a:r>
            <a:rPr lang="fr-FR" sz="900" b="1" kern="1200" dirty="0" smtClean="0"/>
            <a:t>a approuvé le projet de NIMP </a:t>
          </a:r>
          <a:r>
            <a:rPr lang="fr-FR" sz="900" kern="1200" dirty="0" smtClean="0"/>
            <a:t>pour la première consultation</a:t>
          </a:r>
          <a:r>
            <a:rPr lang="en-US" sz="900" kern="1200" dirty="0" smtClean="0"/>
            <a:t/>
          </a:r>
          <a:br>
            <a:rPr lang="en-US" sz="900" kern="1200" dirty="0" smtClean="0"/>
          </a:br>
          <a:r>
            <a:rPr lang="en-US" sz="900" kern="1200" dirty="0" smtClean="0"/>
            <a:t/>
          </a:r>
          <a:br>
            <a:rPr lang="en-US" sz="900" kern="1200" dirty="0" smtClean="0"/>
          </a:br>
          <a:r>
            <a:rPr lang="en-US" sz="900" kern="1200" dirty="0" smtClean="0"/>
            <a:t>1 </a:t>
          </a:r>
          <a:r>
            <a:rPr lang="en-US" sz="900" kern="1200" dirty="0" err="1" smtClean="0"/>
            <a:t>Juillet</a:t>
          </a:r>
          <a:r>
            <a:rPr lang="en-US" sz="900" kern="1200" dirty="0" smtClean="0"/>
            <a:t> - 30 </a:t>
          </a:r>
          <a:r>
            <a:rPr lang="en-US" sz="900" kern="1200" dirty="0" err="1" smtClean="0"/>
            <a:t>Septembre</a:t>
          </a:r>
          <a:r>
            <a:rPr lang="en-US" sz="900" kern="1200" dirty="0" smtClean="0"/>
            <a:t> 2021</a:t>
          </a:r>
          <a:endParaRPr lang="en-US" sz="900" kern="1200" dirty="0"/>
        </a:p>
      </dsp:txBody>
      <dsp:txXfrm>
        <a:off x="5597718" y="1448794"/>
        <a:ext cx="1063972" cy="1063705"/>
      </dsp:txXfrm>
    </dsp:sp>
    <dsp:sp modelId="{6BB028A5-E1AA-400F-B804-871D1E4F9D8D}">
      <dsp:nvSpPr>
        <dsp:cNvPr id="0" name=""/>
        <dsp:cNvSpPr/>
      </dsp:nvSpPr>
      <dsp:spPr>
        <a:xfrm rot="2700000">
          <a:off x="3675712" y="1110901"/>
          <a:ext cx="1595642" cy="1595642"/>
        </a:xfrm>
        <a:prstGeom prst="teardrop">
          <a:avLst>
            <a:gd name="adj" fmla="val 100000"/>
          </a:avLst>
        </a:prstGeom>
        <a:solidFill>
          <a:schemeClr val="accent5">
            <a:hueOff val="-3269516"/>
            <a:satOff val="14522"/>
            <a:lumOff val="6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9A8DC4-76D1-4FA1-A169-66557BD5A057}">
      <dsp:nvSpPr>
        <dsp:cNvPr id="0" name=""/>
        <dsp:cNvSpPr/>
      </dsp:nvSpPr>
      <dsp:spPr>
        <a:xfrm>
          <a:off x="3735937" y="1164212"/>
          <a:ext cx="1489561" cy="14892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269516"/>
              <a:satOff val="14522"/>
              <a:lumOff val="6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kern="1200" dirty="0" smtClean="0"/>
            <a:t>Le Stewart a répondu aux commentaires et révisé le projet</a:t>
          </a:r>
        </a:p>
      </dsp:txBody>
      <dsp:txXfrm>
        <a:off x="3948732" y="1377009"/>
        <a:ext cx="1063972" cy="1063705"/>
      </dsp:txXfrm>
    </dsp:sp>
    <dsp:sp modelId="{E383C4F5-3DAD-4D8B-9707-03D7012EE91C}">
      <dsp:nvSpPr>
        <dsp:cNvPr id="0" name=""/>
        <dsp:cNvSpPr/>
      </dsp:nvSpPr>
      <dsp:spPr>
        <a:xfrm rot="2700000">
          <a:off x="2033568" y="1110901"/>
          <a:ext cx="1595642" cy="1595642"/>
        </a:xfrm>
        <a:prstGeom prst="teardrop">
          <a:avLst>
            <a:gd name="adj" fmla="val 100000"/>
          </a:avLst>
        </a:prstGeom>
        <a:solidFill>
          <a:schemeClr val="accent5">
            <a:hueOff val="-6539033"/>
            <a:satOff val="29045"/>
            <a:lumOff val="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2086951" y="1164212"/>
          <a:ext cx="1489561" cy="14892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539033"/>
              <a:satOff val="29045"/>
              <a:lumOff val="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kern="1200" dirty="0" smtClean="0"/>
            <a:t>Le CN a </a:t>
          </a:r>
          <a:r>
            <a:rPr lang="fr-FR" sz="900" b="1" kern="1200" dirty="0" smtClean="0"/>
            <a:t>examiné le projet de NIMP</a:t>
          </a:r>
          <a:r>
            <a:rPr lang="fr-FR" sz="900" kern="1200" dirty="0" smtClean="0"/>
            <a:t>, à partir du 14 mai 2021.</a:t>
          </a:r>
          <a:endParaRPr lang="en-US" sz="900" kern="1200" dirty="0"/>
        </a:p>
      </dsp:txBody>
      <dsp:txXfrm>
        <a:off x="2299746" y="1377009"/>
        <a:ext cx="1063972" cy="1063705"/>
      </dsp:txXfrm>
    </dsp:sp>
    <dsp:sp modelId="{574DAFAF-C354-4CB4-B5DC-2AD4E9F76473}">
      <dsp:nvSpPr>
        <dsp:cNvPr id="0" name=""/>
        <dsp:cNvSpPr/>
      </dsp:nvSpPr>
      <dsp:spPr>
        <a:xfrm rot="2700000">
          <a:off x="384582" y="1031959"/>
          <a:ext cx="1595642" cy="1595642"/>
        </a:xfrm>
        <a:prstGeom prst="teardrop">
          <a:avLst>
            <a:gd name="adj" fmla="val 100000"/>
          </a:avLst>
        </a:prstGeom>
        <a:solidFill>
          <a:schemeClr val="accent5">
            <a:hueOff val="-9808549"/>
            <a:satOff val="43567"/>
            <a:lumOff val="1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437965" y="1085250"/>
          <a:ext cx="1489561" cy="14892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808549"/>
              <a:satOff val="43567"/>
              <a:lumOff val="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kern="1200" dirty="0" smtClean="0"/>
            <a:t>Pour poursuivre le travail de base du CNSC, le CN a convenu d</a:t>
          </a:r>
          <a:r>
            <a:rPr lang="fr-FR" sz="900" b="1" kern="1200" dirty="0" smtClean="0"/>
            <a:t>'utiliser l'OCS </a:t>
          </a:r>
          <a:r>
            <a:rPr lang="fr-FR" sz="900" kern="1200" dirty="0" smtClean="0"/>
            <a:t>pour examiner le projet de NIMP</a:t>
          </a:r>
          <a:endParaRPr lang="en-US" sz="900" kern="1200" dirty="0"/>
        </a:p>
      </dsp:txBody>
      <dsp:txXfrm>
        <a:off x="650759" y="1298047"/>
        <a:ext cx="1063972" cy="106370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393597"/>
          <a:ext cx="6800850" cy="78975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baseline="0" dirty="0" smtClean="0">
              <a:effectLst/>
            </a:rPr>
            <a:t>La norme a été </a:t>
          </a:r>
          <a:r>
            <a:rPr lang="fr-FR" sz="1500" b="1" kern="1200" baseline="0" dirty="0" smtClean="0">
              <a:effectLst/>
            </a:rPr>
            <a:t>révisée</a:t>
          </a:r>
          <a:r>
            <a:rPr lang="fr-FR" sz="1500" kern="1200" baseline="0" dirty="0" smtClean="0">
              <a:effectLst/>
            </a:rPr>
            <a:t> pour être alignée sur les autres normes sur les traitements (température, fumigation, atmosphère modifiée) en tenant compte de tous les éléments indiqués dans la s</a:t>
          </a:r>
          <a:r>
            <a:rPr lang="en-US" sz="1500" kern="1200" baseline="0" dirty="0" err="1" smtClean="0">
              <a:effectLst/>
            </a:rPr>
            <a:t>pécification</a:t>
          </a:r>
          <a:r>
            <a:rPr lang="en-US" sz="1500" kern="1200" baseline="0" dirty="0" smtClean="0">
              <a:effectLst/>
            </a:rPr>
            <a:t> </a:t>
          </a:r>
          <a:r>
            <a:rPr lang="fr-FR" sz="1500" kern="1200" baseline="0" dirty="0" smtClean="0">
              <a:effectLst/>
            </a:rPr>
            <a:t>n°62</a:t>
          </a:r>
          <a:endParaRPr lang="en-US" sz="1500" kern="1200" dirty="0">
            <a:effectLst/>
          </a:endParaRPr>
        </a:p>
      </dsp:txBody>
      <dsp:txXfrm>
        <a:off x="38552" y="432149"/>
        <a:ext cx="6723746" cy="712646"/>
      </dsp:txXfrm>
    </dsp:sp>
    <dsp:sp modelId="{A8BD9E9C-7492-466D-82DB-E410D5ABD254}">
      <dsp:nvSpPr>
        <dsp:cNvPr id="0" name=""/>
        <dsp:cNvSpPr/>
      </dsp:nvSpPr>
      <dsp:spPr>
        <a:xfrm>
          <a:off x="0" y="1249407"/>
          <a:ext cx="6800850" cy="78975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>
              <a:effectLst/>
            </a:rPr>
            <a:t>En conséquence, certaines sections ont été </a:t>
          </a:r>
          <a:r>
            <a:rPr lang="fr-FR" sz="1500" b="1" kern="1200" dirty="0" smtClean="0">
              <a:effectLst/>
            </a:rPr>
            <a:t>supprimées</a:t>
          </a:r>
          <a:r>
            <a:rPr lang="fr-FR" sz="1500" kern="1200" dirty="0" smtClean="0">
              <a:effectLst/>
            </a:rPr>
            <a:t> telles que l'efficacité (couverte dans la NIMP 28) et les deux annexes, ainsi que le </a:t>
          </a:r>
          <a:r>
            <a:rPr lang="fr-FR" sz="1500" kern="1200" dirty="0" err="1" smtClean="0">
              <a:effectLst/>
            </a:rPr>
            <a:t>Dmax</a:t>
          </a:r>
          <a:r>
            <a:rPr lang="fr-FR" sz="1500" kern="1200" dirty="0" smtClean="0">
              <a:effectLst/>
            </a:rPr>
            <a:t> (problème de qualité/santé) a été supprimé sauf dans un </a:t>
          </a:r>
          <a:r>
            <a:rPr lang="fr-FR" sz="1500" kern="1200" dirty="0" smtClean="0">
              <a:effectLst/>
            </a:rPr>
            <a:t>cas </a:t>
          </a:r>
          <a:endParaRPr lang="en-US" sz="1500" kern="1200" dirty="0">
            <a:effectLst/>
          </a:endParaRPr>
        </a:p>
      </dsp:txBody>
      <dsp:txXfrm>
        <a:off x="38552" y="1287959"/>
        <a:ext cx="6723746" cy="712646"/>
      </dsp:txXfrm>
    </dsp:sp>
    <dsp:sp modelId="{12C1CF0B-508B-495D-845A-AAC9EED048F3}">
      <dsp:nvSpPr>
        <dsp:cNvPr id="0" name=""/>
        <dsp:cNvSpPr/>
      </dsp:nvSpPr>
      <dsp:spPr>
        <a:xfrm>
          <a:off x="0" y="2082358"/>
          <a:ext cx="6800850" cy="78975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baseline="0" dirty="0" smtClean="0">
              <a:effectLst/>
            </a:rPr>
            <a:t>Les références ont été </a:t>
          </a:r>
          <a:r>
            <a:rPr lang="fr-FR" sz="1500" b="1" kern="1200" baseline="0" dirty="0" smtClean="0">
              <a:effectLst/>
            </a:rPr>
            <a:t>mises à jour</a:t>
          </a:r>
          <a:r>
            <a:rPr lang="fr-FR" sz="1500" kern="1200" baseline="0" dirty="0" smtClean="0">
              <a:effectLst/>
            </a:rPr>
            <a:t>, de nouveaux termes ont été </a:t>
          </a:r>
          <a:r>
            <a:rPr lang="fr-FR" sz="1500" b="1" kern="1200" baseline="0" dirty="0" smtClean="0">
              <a:effectLst/>
            </a:rPr>
            <a:t>introduits</a:t>
          </a:r>
          <a:r>
            <a:rPr lang="fr-FR" sz="1500" kern="1200" baseline="0" dirty="0" smtClean="0">
              <a:effectLst/>
            </a:rPr>
            <a:t> tels que « qualification opérationnelle » et « qualification de performance » ainsi que l'utilisation du terme du glossaire « charge de matières premières »</a:t>
          </a:r>
          <a:endParaRPr lang="en-US" sz="1500" kern="1200" dirty="0">
            <a:effectLst/>
          </a:endParaRPr>
        </a:p>
      </dsp:txBody>
      <dsp:txXfrm>
        <a:off x="38552" y="2120910"/>
        <a:ext cx="6723746" cy="7126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9DE29-CCAA-496D-B02E-17C14DE2A403}">
      <dsp:nvSpPr>
        <dsp:cNvPr id="0" name=""/>
        <dsp:cNvSpPr/>
      </dsp:nvSpPr>
      <dsp:spPr>
        <a:xfrm>
          <a:off x="3313" y="303105"/>
          <a:ext cx="6784698" cy="105649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baseline="0" dirty="0" smtClean="0"/>
            <a:t>L'énergie minimale pour l'irradiation aux rayons X a été augmentée de 5 MeV à 7,5 MeV en raison d'une proposition actuelle du CODEX et d'une technologie en développement - qui double l'efficacité de l'irradiation aux rayons X</a:t>
          </a:r>
          <a:endParaRPr lang="en-US" sz="1600" kern="1200" dirty="0"/>
        </a:p>
      </dsp:txBody>
      <dsp:txXfrm>
        <a:off x="54887" y="354679"/>
        <a:ext cx="6681550" cy="953342"/>
      </dsp:txXfrm>
    </dsp:sp>
    <dsp:sp modelId="{C3164D25-5611-4014-AF50-0261FC63103E}">
      <dsp:nvSpPr>
        <dsp:cNvPr id="0" name=""/>
        <dsp:cNvSpPr/>
      </dsp:nvSpPr>
      <dsp:spPr>
        <a:xfrm>
          <a:off x="3313" y="1496809"/>
          <a:ext cx="6784698" cy="94435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baseline="0" dirty="0" smtClean="0"/>
            <a:t>Une section sur le processus de validation pour une installation de traitement a été ajoutée pour montrer à quel niveau une ONPV devrait être impliquée</a:t>
          </a:r>
          <a:endParaRPr lang="en-US" sz="1600" kern="1200" dirty="0"/>
        </a:p>
      </dsp:txBody>
      <dsp:txXfrm>
        <a:off x="49413" y="1542909"/>
        <a:ext cx="6692498" cy="85215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B1CEAB-BD39-444B-8DB8-6E9A2A64D75C}">
      <dsp:nvSpPr>
        <dsp:cNvPr id="0" name=""/>
        <dsp:cNvSpPr/>
      </dsp:nvSpPr>
      <dsp:spPr>
        <a:xfrm>
          <a:off x="266411" y="664087"/>
          <a:ext cx="2206472" cy="5967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baseline="0" dirty="0" smtClean="0"/>
            <a:t>Les PCs, ORPVs et </a:t>
          </a:r>
          <a:r>
            <a:rPr lang="en-GB" sz="1400" kern="1200" baseline="0" dirty="0" err="1" smtClean="0"/>
            <a:t>autres</a:t>
          </a:r>
          <a:r>
            <a:rPr lang="en-GB" sz="1400" kern="1200" baseline="0" dirty="0" smtClean="0"/>
            <a:t> organisations  </a:t>
          </a:r>
          <a:r>
            <a:rPr lang="en-GB" sz="1400" kern="1200" baseline="0" dirty="0" err="1" smtClean="0"/>
            <a:t>appropriées</a:t>
          </a:r>
          <a:endParaRPr lang="en-US" sz="1400" kern="1200" dirty="0"/>
        </a:p>
      </dsp:txBody>
      <dsp:txXfrm>
        <a:off x="266411" y="664087"/>
        <a:ext cx="2206472" cy="596788"/>
      </dsp:txXfrm>
    </dsp:sp>
    <dsp:sp modelId="{E280F55D-9403-4F13-9805-B94E71F803FC}">
      <dsp:nvSpPr>
        <dsp:cNvPr id="0" name=""/>
        <dsp:cNvSpPr/>
      </dsp:nvSpPr>
      <dsp:spPr>
        <a:xfrm>
          <a:off x="528796" y="463848"/>
          <a:ext cx="144052" cy="14405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8F0C88-092F-403A-9A6E-217B337A8A9D}">
      <dsp:nvSpPr>
        <dsp:cNvPr id="0" name=""/>
        <dsp:cNvSpPr/>
      </dsp:nvSpPr>
      <dsp:spPr>
        <a:xfrm>
          <a:off x="629633" y="262175"/>
          <a:ext cx="144052" cy="144052"/>
        </a:xfrm>
        <a:prstGeom prst="ellipse">
          <a:avLst/>
        </a:prstGeom>
        <a:solidFill>
          <a:schemeClr val="accent4">
            <a:hueOff val="197584"/>
            <a:satOff val="-896"/>
            <a:lumOff val="142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FB8616-A2D3-4D3F-AB0A-60F3D08E4EF5}">
      <dsp:nvSpPr>
        <dsp:cNvPr id="0" name=""/>
        <dsp:cNvSpPr/>
      </dsp:nvSpPr>
      <dsp:spPr>
        <a:xfrm>
          <a:off x="871641" y="302509"/>
          <a:ext cx="226367" cy="226367"/>
        </a:xfrm>
        <a:prstGeom prst="ellipse">
          <a:avLst/>
        </a:prstGeom>
        <a:solidFill>
          <a:schemeClr val="accent4">
            <a:hueOff val="395168"/>
            <a:satOff val="-1792"/>
            <a:lumOff val="285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76146C-D15D-4648-82AC-DCD5F5292876}">
      <dsp:nvSpPr>
        <dsp:cNvPr id="0" name=""/>
        <dsp:cNvSpPr/>
      </dsp:nvSpPr>
      <dsp:spPr>
        <a:xfrm>
          <a:off x="1073314" y="80669"/>
          <a:ext cx="144052" cy="144052"/>
        </a:xfrm>
        <a:prstGeom prst="ellipse">
          <a:avLst/>
        </a:prstGeom>
        <a:solidFill>
          <a:schemeClr val="accent4">
            <a:hueOff val="592751"/>
            <a:satOff val="-2687"/>
            <a:lumOff val="42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920C2-BA8E-46DB-955F-C1D7B5E1B416}">
      <dsp:nvSpPr>
        <dsp:cNvPr id="0" name=""/>
        <dsp:cNvSpPr/>
      </dsp:nvSpPr>
      <dsp:spPr>
        <a:xfrm>
          <a:off x="1335490" y="0"/>
          <a:ext cx="144052" cy="144052"/>
        </a:xfrm>
        <a:prstGeom prst="ellipse">
          <a:avLst/>
        </a:prstGeom>
        <a:solidFill>
          <a:schemeClr val="accent4">
            <a:hueOff val="790335"/>
            <a:satOff val="-3583"/>
            <a:lumOff val="57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5A680E-7D5C-4ED5-BA74-2D86E16B376B}">
      <dsp:nvSpPr>
        <dsp:cNvPr id="0" name=""/>
        <dsp:cNvSpPr/>
      </dsp:nvSpPr>
      <dsp:spPr>
        <a:xfrm>
          <a:off x="1658167" y="141171"/>
          <a:ext cx="144052" cy="144052"/>
        </a:xfrm>
        <a:prstGeom prst="ellipse">
          <a:avLst/>
        </a:prstGeom>
        <a:solidFill>
          <a:schemeClr val="accent4">
            <a:hueOff val="987919"/>
            <a:satOff val="-4479"/>
            <a:lumOff val="71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7F026-E88B-4184-A115-FE5DB52B83C5}">
      <dsp:nvSpPr>
        <dsp:cNvPr id="0" name=""/>
        <dsp:cNvSpPr/>
      </dsp:nvSpPr>
      <dsp:spPr>
        <a:xfrm>
          <a:off x="1859840" y="242007"/>
          <a:ext cx="226367" cy="226367"/>
        </a:xfrm>
        <a:prstGeom prst="ellipse">
          <a:avLst/>
        </a:prstGeom>
        <a:solidFill>
          <a:schemeClr val="accent4">
            <a:hueOff val="1185503"/>
            <a:satOff val="-5375"/>
            <a:lumOff val="85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B263A1-3F6D-4328-BCE4-E26FA796B606}">
      <dsp:nvSpPr>
        <dsp:cNvPr id="0" name=""/>
        <dsp:cNvSpPr/>
      </dsp:nvSpPr>
      <dsp:spPr>
        <a:xfrm>
          <a:off x="2142183" y="463848"/>
          <a:ext cx="144052" cy="144052"/>
        </a:xfrm>
        <a:prstGeom prst="ellipse">
          <a:avLst/>
        </a:prstGeom>
        <a:solidFill>
          <a:schemeClr val="accent4">
            <a:hueOff val="1383086"/>
            <a:satOff val="-6270"/>
            <a:lumOff val="998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5F9841-28AF-4076-BDCC-FB1F1C17EECD}">
      <dsp:nvSpPr>
        <dsp:cNvPr id="0" name=""/>
        <dsp:cNvSpPr/>
      </dsp:nvSpPr>
      <dsp:spPr>
        <a:xfrm>
          <a:off x="2263187" y="685689"/>
          <a:ext cx="144052" cy="144052"/>
        </a:xfrm>
        <a:prstGeom prst="ellipse">
          <a:avLst/>
        </a:prstGeom>
        <a:solidFill>
          <a:schemeClr val="accent4">
            <a:hueOff val="1580670"/>
            <a:satOff val="-7166"/>
            <a:lumOff val="114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2E8A4E-2EDC-461C-BC33-A8F1F673E678}">
      <dsp:nvSpPr>
        <dsp:cNvPr id="0" name=""/>
        <dsp:cNvSpPr/>
      </dsp:nvSpPr>
      <dsp:spPr>
        <a:xfrm>
          <a:off x="1214486" y="262175"/>
          <a:ext cx="370420" cy="370420"/>
        </a:xfrm>
        <a:prstGeom prst="ellipse">
          <a:avLst/>
        </a:prstGeom>
        <a:solidFill>
          <a:schemeClr val="accent4">
            <a:hueOff val="1778254"/>
            <a:satOff val="-8062"/>
            <a:lumOff val="128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6FE2D8-1C20-4D97-A95C-703BD30B4DD5}">
      <dsp:nvSpPr>
        <dsp:cNvPr id="0" name=""/>
        <dsp:cNvSpPr/>
      </dsp:nvSpPr>
      <dsp:spPr>
        <a:xfrm>
          <a:off x="427960" y="1028533"/>
          <a:ext cx="144052" cy="144052"/>
        </a:xfrm>
        <a:prstGeom prst="ellipse">
          <a:avLst/>
        </a:prstGeom>
        <a:solidFill>
          <a:schemeClr val="accent4">
            <a:hueOff val="1975838"/>
            <a:satOff val="-8958"/>
            <a:lumOff val="1427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EC4709-50B7-48F7-A78D-8ED285C7558B}">
      <dsp:nvSpPr>
        <dsp:cNvPr id="0" name=""/>
        <dsp:cNvSpPr/>
      </dsp:nvSpPr>
      <dsp:spPr>
        <a:xfrm>
          <a:off x="548964" y="1210039"/>
          <a:ext cx="226367" cy="226367"/>
        </a:xfrm>
        <a:prstGeom prst="ellipse">
          <a:avLst/>
        </a:prstGeom>
        <a:solidFill>
          <a:schemeClr val="accent4">
            <a:hueOff val="2173421"/>
            <a:satOff val="-9854"/>
            <a:lumOff val="156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C8A74A-904B-4357-9150-78263C03E6B1}">
      <dsp:nvSpPr>
        <dsp:cNvPr id="0" name=""/>
        <dsp:cNvSpPr/>
      </dsp:nvSpPr>
      <dsp:spPr>
        <a:xfrm>
          <a:off x="851474" y="1371378"/>
          <a:ext cx="329262" cy="329262"/>
        </a:xfrm>
        <a:prstGeom prst="ellipse">
          <a:avLst/>
        </a:prstGeom>
        <a:solidFill>
          <a:schemeClr val="accent4">
            <a:hueOff val="2371005"/>
            <a:satOff val="-10749"/>
            <a:lumOff val="171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5D2507-3A9A-4DAE-B54A-42E53FE194C4}">
      <dsp:nvSpPr>
        <dsp:cNvPr id="0" name=""/>
        <dsp:cNvSpPr/>
      </dsp:nvSpPr>
      <dsp:spPr>
        <a:xfrm>
          <a:off x="1274988" y="1633553"/>
          <a:ext cx="144052" cy="144052"/>
        </a:xfrm>
        <a:prstGeom prst="ellipse">
          <a:avLst/>
        </a:prstGeom>
        <a:solidFill>
          <a:schemeClr val="accent4">
            <a:hueOff val="2568589"/>
            <a:satOff val="-11645"/>
            <a:lumOff val="185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3FD0EA-7A5A-4D6E-ACBE-EF4A7E4B4C67}">
      <dsp:nvSpPr>
        <dsp:cNvPr id="0" name=""/>
        <dsp:cNvSpPr/>
      </dsp:nvSpPr>
      <dsp:spPr>
        <a:xfrm>
          <a:off x="1355657" y="1371378"/>
          <a:ext cx="226367" cy="226367"/>
        </a:xfrm>
        <a:prstGeom prst="ellipse">
          <a:avLst/>
        </a:prstGeom>
        <a:solidFill>
          <a:schemeClr val="accent4">
            <a:hueOff val="2766173"/>
            <a:satOff val="-12541"/>
            <a:lumOff val="199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413E97-2AE8-4C76-A2AC-8F6E261EC8D7}">
      <dsp:nvSpPr>
        <dsp:cNvPr id="0" name=""/>
        <dsp:cNvSpPr/>
      </dsp:nvSpPr>
      <dsp:spPr>
        <a:xfrm>
          <a:off x="1557330" y="1653721"/>
          <a:ext cx="144052" cy="144052"/>
        </a:xfrm>
        <a:prstGeom prst="ellipse">
          <a:avLst/>
        </a:prstGeom>
        <a:solidFill>
          <a:schemeClr val="accent4">
            <a:hueOff val="2963757"/>
            <a:satOff val="-13437"/>
            <a:lumOff val="214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244410-EC14-4D70-884A-3BE4CCAA31E0}">
      <dsp:nvSpPr>
        <dsp:cNvPr id="0" name=""/>
        <dsp:cNvSpPr/>
      </dsp:nvSpPr>
      <dsp:spPr>
        <a:xfrm>
          <a:off x="1738836" y="1331043"/>
          <a:ext cx="329262" cy="329262"/>
        </a:xfrm>
        <a:prstGeom prst="ellipse">
          <a:avLst/>
        </a:prstGeom>
        <a:solidFill>
          <a:schemeClr val="accent4">
            <a:hueOff val="3161340"/>
            <a:satOff val="-14332"/>
            <a:lumOff val="228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1C640-B6B7-418B-8473-6B794BE90B0B}">
      <dsp:nvSpPr>
        <dsp:cNvPr id="0" name=""/>
        <dsp:cNvSpPr/>
      </dsp:nvSpPr>
      <dsp:spPr>
        <a:xfrm>
          <a:off x="2182517" y="1250374"/>
          <a:ext cx="226367" cy="226367"/>
        </a:xfrm>
        <a:prstGeom prst="ellipse">
          <a:avLst/>
        </a:prstGeom>
        <a:solidFill>
          <a:schemeClr val="accent4">
            <a:hueOff val="3358924"/>
            <a:satOff val="-15228"/>
            <a:lumOff val="242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F7FA14-3FC2-4765-99CB-F73E74912B1F}">
      <dsp:nvSpPr>
        <dsp:cNvPr id="0" name=""/>
        <dsp:cNvSpPr/>
      </dsp:nvSpPr>
      <dsp:spPr>
        <a:xfrm>
          <a:off x="2866277" y="302174"/>
          <a:ext cx="664810" cy="1269195"/>
        </a:xfrm>
        <a:prstGeom prst="chevron">
          <a:avLst>
            <a:gd name="adj" fmla="val 623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894F80-48E3-41BE-ADDD-782CE10B2F8F}">
      <dsp:nvSpPr>
        <dsp:cNvPr id="0" name=""/>
        <dsp:cNvSpPr/>
      </dsp:nvSpPr>
      <dsp:spPr>
        <a:xfrm>
          <a:off x="3410213" y="302174"/>
          <a:ext cx="664810" cy="1269195"/>
        </a:xfrm>
        <a:prstGeom prst="chevron">
          <a:avLst>
            <a:gd name="adj" fmla="val 62310"/>
          </a:avLst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BA2D9B-A64A-4DF7-8DF3-B82E3EEE58C1}">
      <dsp:nvSpPr>
        <dsp:cNvPr id="0" name=""/>
        <dsp:cNvSpPr/>
      </dsp:nvSpPr>
      <dsp:spPr>
        <a:xfrm>
          <a:off x="4304120" y="212134"/>
          <a:ext cx="1541151" cy="1541151"/>
        </a:xfrm>
        <a:prstGeom prst="ellipse">
          <a:avLst/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sont invités à commenter et à présenter d'éventuels problèmes de mise en œuvre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29816" y="437830"/>
        <a:ext cx="1089759" cy="1089759"/>
      </dsp:txXfrm>
    </dsp:sp>
    <dsp:sp modelId="{B49EBA67-7740-49FD-A600-C1B1FC65196D}">
      <dsp:nvSpPr>
        <dsp:cNvPr id="0" name=""/>
        <dsp:cNvSpPr/>
      </dsp:nvSpPr>
      <dsp:spPr>
        <a:xfrm>
          <a:off x="3748309" y="1798999"/>
          <a:ext cx="2652775" cy="1118090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baseline="0" dirty="0" smtClean="0"/>
            <a:t>c'est-à-dire : vecteurs et paramètres de non-mortalité, suppression des orientations pour la recherche, etc.</a:t>
          </a:r>
          <a:r>
            <a:rPr lang="en-GB" sz="1400" kern="1200" baseline="0" dirty="0" smtClean="0"/>
            <a:t>.</a:t>
          </a:r>
          <a:endParaRPr lang="en-US" sz="1400" kern="1200" dirty="0"/>
        </a:p>
      </dsp:txBody>
      <dsp:txXfrm>
        <a:off x="3748309" y="1798999"/>
        <a:ext cx="2652775" cy="11180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334687"/>
          <a:ext cx="6781799" cy="1102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416560" rIns="526343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2000" kern="1200" dirty="0"/>
        </a:p>
      </dsp:txBody>
      <dsp:txXfrm>
        <a:off x="0" y="334687"/>
        <a:ext cx="6781799" cy="1102500"/>
      </dsp:txXfrm>
    </dsp:sp>
    <dsp:sp modelId="{D435A06E-C5C5-4A69-A66E-5897B561176D}">
      <dsp:nvSpPr>
        <dsp:cNvPr id="0" name=""/>
        <dsp:cNvSpPr/>
      </dsp:nvSpPr>
      <dsp:spPr>
        <a:xfrm>
          <a:off x="339089" y="39487"/>
          <a:ext cx="4747259" cy="590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Page à </a:t>
          </a: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consulter </a:t>
          </a: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n-GB" sz="1800" kern="1200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Texte</a:t>
          </a: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800" kern="1200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complet</a:t>
          </a: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la NIMP) 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7910" y="68308"/>
        <a:ext cx="4689617" cy="532758"/>
      </dsp:txXfrm>
    </dsp:sp>
    <dsp:sp modelId="{8D698B80-108B-4A45-939F-A82A5C6FB515}">
      <dsp:nvSpPr>
        <dsp:cNvPr id="0" name=""/>
        <dsp:cNvSpPr/>
      </dsp:nvSpPr>
      <dsp:spPr>
        <a:xfrm>
          <a:off x="0" y="1840387"/>
          <a:ext cx="6781799" cy="834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808549"/>
              <a:satOff val="43567"/>
              <a:lumOff val="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416560" rIns="526343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hlinkClick xmlns:r="http://schemas.openxmlformats.org/officeDocument/2006/relationships" r:id="rId2"/>
            </a:rPr>
            <a:t>https://www.ippc.int/en/publications/89820/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0" y="1840387"/>
        <a:ext cx="6781799" cy="834750"/>
      </dsp:txXfrm>
    </dsp:sp>
    <dsp:sp modelId="{E53AC034-CE47-4606-9314-E7AC14E1FDAA}">
      <dsp:nvSpPr>
        <dsp:cNvPr id="0" name=""/>
        <dsp:cNvSpPr/>
      </dsp:nvSpPr>
      <dsp:spPr>
        <a:xfrm>
          <a:off x="339089" y="1545187"/>
          <a:ext cx="4747259" cy="590400"/>
        </a:xfrm>
        <a:prstGeom prst="roundRect">
          <a:avLst/>
        </a:prstGeom>
        <a:solidFill>
          <a:schemeClr val="accent5">
            <a:hueOff val="-9808549"/>
            <a:satOff val="43567"/>
            <a:lumOff val="1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Rapport de la réunion du PTTP rédigeant la NIMP 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7910" y="1574008"/>
        <a:ext cx="4689617" cy="53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‹N°›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429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</a:t>
            </a:r>
            <a:r>
              <a:rPr lang="en-US" dirty="0" smtClean="0"/>
              <a:t>Committee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TPPT: Technical Panel on Phytosanitary Treatments </a:t>
            </a:r>
            <a:endParaRPr lang="en-US" dirty="0" smtClean="0"/>
          </a:p>
          <a:p>
            <a:endParaRPr lang="en-GB" dirty="0" smtClean="0"/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2014-05 IPPC Secretariat, supported by the Technical Panel on Phytosanitary Treatments (TPPT), developed the generic specification (2014-008) for the development of five standards; Standard Committees (SC) agreed to this approach.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2014-03 CPM-09 added topic 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irradiation as a phytosanitary measure (Revision to ISPM 18)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(2014-007) to the work programme with priority 2 (subsequently changed to priority 3 by CPM-10 (2015) and to priority 1 by SC (e-decision 2020_eSC_Nov_02)).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2015-05 SC approved Specification 62 (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phytosanitary treatments as phytosanitary measures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2020-12 TPPT started the revision.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2021-02 (two meetings) TPPT revised the draft.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2021-05 SC revised and approved for first consultation.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71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</a:t>
            </a:r>
            <a:r>
              <a:rPr lang="en-US" dirty="0" smtClean="0"/>
              <a:t>Committee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TPPT: Technical Panel on Phytosanitary Treatments </a:t>
            </a:r>
            <a:endParaRPr lang="en-US" dirty="0" smtClean="0"/>
          </a:p>
          <a:p>
            <a:endParaRPr lang="en-GB" dirty="0" smtClean="0"/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2014-05 IPPC Secretariat, supported by the Technical Panel on Phytosanitary Treatments (TPPT), developed the generic specification (2014-008) for the development of five standards; Standard Committees (SC) agreed to this approach.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2014-03 CPM-09 added topic 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irradiation as a phytosanitary measure (Revision to ISPM 18)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(2014-007) to the work programme with priority 2 (subsequently changed to priority 3 by CPM-10 (2015) and to priority 1 by SC (e-decision 2020_eSC_Nov_02)).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2015-05 SC approved Specification 62 (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phytosanitary treatments as phytosanitary measures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2020-12 TPPT started the revision.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2021-02 (two meetings) TPPT revised the draft.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2021-05 SC revised and approved for first consultation.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678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826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900" b="0" dirty="0" smtClean="0">
                <a:solidFill>
                  <a:schemeClr val="tx1"/>
                </a:solidFill>
                <a:effectLst/>
              </a:rPr>
              <a:t>Revision was aimed </a:t>
            </a:r>
          </a:p>
          <a:p>
            <a:pPr lvl="0"/>
            <a:r>
              <a:rPr lang="en-GB" sz="900" b="0" dirty="0" smtClean="0">
                <a:solidFill>
                  <a:schemeClr val="tx1"/>
                </a:solidFill>
                <a:effectLst/>
              </a:rPr>
              <a:t>1. To update and incorporate recent developments in irradiation technology</a:t>
            </a:r>
          </a:p>
          <a:p>
            <a:pPr lvl="0"/>
            <a:r>
              <a:rPr lang="en-GB" sz="900" b="0" dirty="0" smtClean="0">
                <a:solidFill>
                  <a:schemeClr val="tx1"/>
                </a:solidFill>
                <a:effectLst/>
              </a:rPr>
              <a:t>and</a:t>
            </a:r>
          </a:p>
          <a:p>
            <a:pPr lvl="0"/>
            <a:r>
              <a:rPr lang="en-GB" sz="900" b="0" dirty="0" smtClean="0">
                <a:solidFill>
                  <a:schemeClr val="tx1"/>
                </a:solidFill>
                <a:effectLst/>
              </a:rPr>
              <a:t>2. To align with the already adopted standards: </a:t>
            </a:r>
            <a:endParaRPr lang="ru-RU" sz="900" b="0" dirty="0" smtClean="0">
              <a:solidFill>
                <a:schemeClr val="tx1"/>
              </a:solidFill>
              <a:effectLst/>
            </a:endParaRPr>
          </a:p>
          <a:p>
            <a:pPr lvl="1"/>
            <a:r>
              <a:rPr lang="en-US" sz="500" dirty="0" smtClean="0">
                <a:solidFill>
                  <a:schemeClr val="tx1"/>
                </a:solidFill>
                <a:effectLst/>
              </a:rPr>
              <a:t>ISPM 42 	Requirements for the use of </a:t>
            </a:r>
            <a:r>
              <a:rPr lang="en-US" sz="5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temperature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 treatments as phytosanitary measures</a:t>
            </a:r>
            <a:endParaRPr lang="ru-RU" sz="500" dirty="0" smtClean="0">
              <a:solidFill>
                <a:schemeClr val="tx1"/>
              </a:solidFill>
              <a:effectLst/>
            </a:endParaRPr>
          </a:p>
          <a:p>
            <a:pPr lvl="1"/>
            <a:r>
              <a:rPr lang="en-US" sz="500" dirty="0" smtClean="0">
                <a:solidFill>
                  <a:schemeClr val="tx1"/>
                </a:solidFill>
                <a:effectLst/>
              </a:rPr>
              <a:t>ISPM 43	Requirements for the use of </a:t>
            </a:r>
            <a:r>
              <a:rPr lang="en-US" sz="5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fumigation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 as a phytosanitary measure</a:t>
            </a:r>
            <a:endParaRPr lang="ru-RU" sz="500" dirty="0" smtClean="0">
              <a:solidFill>
                <a:schemeClr val="tx1"/>
              </a:solidFill>
              <a:effectLst/>
            </a:endParaRPr>
          </a:p>
          <a:p>
            <a:pPr lvl="1"/>
            <a:r>
              <a:rPr lang="en-US" sz="500" dirty="0" smtClean="0">
                <a:solidFill>
                  <a:schemeClr val="tx1"/>
                </a:solidFill>
                <a:effectLst/>
              </a:rPr>
              <a:t>ISPM 44	Requirements for the use of </a:t>
            </a:r>
            <a:r>
              <a:rPr lang="en-US" sz="500" dirty="0" smtClean="0">
                <a:solidFill>
                  <a:schemeClr val="accent1"/>
                </a:solidFill>
                <a:effectLst/>
              </a:rPr>
              <a:t>modified atmosphere 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treatments as phytosanitary measures</a:t>
            </a:r>
            <a:endParaRPr lang="ru-RU" sz="500" dirty="0" smtClean="0">
              <a:solidFill>
                <a:schemeClr val="tx1"/>
              </a:solidFill>
              <a:effectLst/>
            </a:endParaRPr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161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2471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59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=""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=""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=""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r>
              <a:rPr lang="en-GB" altLang="en-US" dirty="0" smtClean="0"/>
              <a:t> of 10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=""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=""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=""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hf hdr="0" ftr="0" dt="0"/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ippcnews" TargetMode="External"/><Relationship Id="rId13" Type="http://schemas.openxmlformats.org/officeDocument/2006/relationships/image" Target="../media/image12.png"/><Relationship Id="rId3" Type="http://schemas.openxmlformats.org/officeDocument/2006/relationships/hyperlink" Target="http://www.ippc.int/" TargetMode="External"/><Relationship Id="rId7" Type="http://schemas.openxmlformats.org/officeDocument/2006/relationships/image" Target="../media/image9.jpeg"/><Relationship Id="rId12" Type="http://schemas.openxmlformats.org/officeDocument/2006/relationships/hyperlink" Target="https://www.youtube.com/playlist?list=PLzp5NgJ2-dK4T7GE2fsGujftlxSX1rCTC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acebook.com/ippcheadlines/" TargetMode="External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hyperlink" Target="https://www.linkedin.com/groups/3175642" TargetMode="External"/><Relationship Id="rId4" Type="http://schemas.openxmlformats.org/officeDocument/2006/relationships/hyperlink" Target="http://www.fao.org/plant-health-2020" TargetMode="External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3C88758-224C-8C4A-95DC-98A2199C6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048" y="1481328"/>
            <a:ext cx="3502152" cy="731520"/>
          </a:xfrm>
        </p:spPr>
        <p:txBody>
          <a:bodyPr anchor="ctr"/>
          <a:lstStyle/>
          <a:p>
            <a:pPr algn="ctr"/>
            <a:r>
              <a:rPr lang="fr-FR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 DE NIMP : Révision de la NIMP 18 : Exigences relatives à l'utilisation de l'irradiation en tant que mesure phytosanitaire (2014-007</a:t>
            </a:r>
            <a:r>
              <a:rPr lang="fr-FR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fr-FR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PREMIERE consultation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JuILLET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AU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</a:t>
            </a:r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SeptembrE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2021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Secretariat DE LA CIPV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ATELIER Regional 2021</a:t>
            </a:r>
            <a:endParaRPr lang="it-IT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Historique</a:t>
            </a:r>
            <a:endParaRPr lang="en-US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=""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1804891"/>
              </p:ext>
            </p:extLst>
          </p:nvPr>
        </p:nvGraphicFramePr>
        <p:xfrm>
          <a:off x="491428" y="548640"/>
          <a:ext cx="6083108" cy="3035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006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Historique</a:t>
            </a:r>
            <a:endParaRPr lang="en-US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=""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0929251"/>
              </p:ext>
            </p:extLst>
          </p:nvPr>
        </p:nvGraphicFramePr>
        <p:xfrm>
          <a:off x="17556" y="849404"/>
          <a:ext cx="7091904" cy="2858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1629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11353067"/>
              </p:ext>
            </p:extLst>
          </p:nvPr>
        </p:nvGraphicFramePr>
        <p:xfrm>
          <a:off x="386757" y="762958"/>
          <a:ext cx="6595068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-33514" y="125275"/>
            <a:ext cx="7254240" cy="408081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</a:rPr>
              <a:t>Historique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04716905"/>
              </p:ext>
            </p:extLst>
          </p:nvPr>
        </p:nvGraphicFramePr>
        <p:xfrm>
          <a:off x="144780" y="762958"/>
          <a:ext cx="6981285" cy="3817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49875" y="3276600"/>
            <a:ext cx="1192955" cy="3077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CIPV – OCS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685630" y="1340754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61149" y="1275747"/>
            <a:ext cx="70649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I" sz="1500" dirty="0">
                <a:latin typeface="+mj-lt"/>
              </a:rPr>
              <a:t>Pour cause de restrictions dues au COVID 19, et en lien avec la politique de la FAO, le CN se </a:t>
            </a:r>
            <a:r>
              <a:rPr lang="fr-CI" sz="1500" dirty="0" smtClean="0">
                <a:latin typeface="+mj-lt"/>
              </a:rPr>
              <a:t>réunit </a:t>
            </a:r>
            <a:r>
              <a:rPr lang="fr-CI" sz="1500" dirty="0">
                <a:latin typeface="+mj-lt"/>
              </a:rPr>
              <a:t>virtuellement depuis mai 2020</a:t>
            </a:r>
            <a:endParaRPr lang="fr-FR" sz="15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457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0053290"/>
              </p:ext>
            </p:extLst>
          </p:nvPr>
        </p:nvGraphicFramePr>
        <p:xfrm>
          <a:off x="310515" y="602392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944881" y="337216"/>
            <a:ext cx="5751575" cy="530352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Points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généraux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consultation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010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7312286"/>
              </p:ext>
            </p:extLst>
          </p:nvPr>
        </p:nvGraphicFramePr>
        <p:xfrm>
          <a:off x="180975" y="847725"/>
          <a:ext cx="6791325" cy="274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7315201" cy="1207008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Points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généraux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consultation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(suite)</a:t>
            </a:r>
            <a:endParaRPr lang="en-US" sz="28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797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8401904"/>
              </p:ext>
            </p:extLst>
          </p:nvPr>
        </p:nvGraphicFramePr>
        <p:xfrm>
          <a:off x="290512" y="685800"/>
          <a:ext cx="6734175" cy="3021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96679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Considérations de </a:t>
            </a: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possibles </a:t>
            </a: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mise </a:t>
            </a:r>
            <a:r>
              <a:rPr lang="fr-FR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</a:t>
            </a: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œuvre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 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81258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1599420"/>
              </p:ext>
            </p:extLst>
          </p:nvPr>
        </p:nvGraphicFramePr>
        <p:xfrm>
          <a:off x="314325" y="752475"/>
          <a:ext cx="6781799" cy="2714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smtClean="0"/>
              <a:t>Liens </a:t>
            </a:r>
            <a:r>
              <a:rPr lang="en-US" dirty="0" err="1" smtClean="0"/>
              <a:t>utiles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17792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 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447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7567" y="1027245"/>
            <a:ext cx="195284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fr-FR" altLang="en-US" sz="1440" b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Secrétariat </a:t>
            </a:r>
            <a:r>
              <a:rPr lang="fr-FR" altLang="en-US" sz="144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de La CIPV</a:t>
            </a:r>
            <a:endParaRPr lang="fr-FR" altLang="en-US" sz="144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60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Organization 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Email: 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4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264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Contacts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760394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=""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2"/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2697</TotalTime>
  <Words>833</Words>
  <Application>Microsoft Office PowerPoint</Application>
  <PresentationFormat>Personnalisé</PresentationFormat>
  <Paragraphs>103</Paragraphs>
  <Slides>9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 Unicode MS</vt:lpstr>
      <vt:lpstr>Arial</vt:lpstr>
      <vt:lpstr>Calibri</vt:lpstr>
      <vt:lpstr>Office Theme</vt:lpstr>
      <vt:lpstr>PROJET DE NIMP : Révision de la NIMP 18 : Exigences relatives à l'utilisation de l'irradiation en tant que mesure phytosanitaire (2014-007)  PREMIERE consultation 1 JuILLET AU 30 SeptembrE 2021  Secretariat DE LA CIPV ATELIER Regional 2021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Utilisateur Windows</cp:lastModifiedBy>
  <cp:revision>131</cp:revision>
  <dcterms:created xsi:type="dcterms:W3CDTF">2015-09-25T08:23:42Z</dcterms:created>
  <dcterms:modified xsi:type="dcterms:W3CDTF">2021-06-23T19:49:20Z</dcterms:modified>
</cp:coreProperties>
</file>