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1"/>
  </p:notesMasterIdLst>
  <p:handoutMasterIdLst>
    <p:handoutMasterId r:id="rId22"/>
  </p:handoutMasterIdLst>
  <p:sldIdLst>
    <p:sldId id="264" r:id="rId2"/>
    <p:sldId id="262" r:id="rId3"/>
    <p:sldId id="269" r:id="rId4"/>
    <p:sldId id="326" r:id="rId5"/>
    <p:sldId id="325" r:id="rId6"/>
    <p:sldId id="266" r:id="rId7"/>
    <p:sldId id="270" r:id="rId8"/>
    <p:sldId id="327" r:id="rId9"/>
    <p:sldId id="265" r:id="rId10"/>
    <p:sldId id="271" r:id="rId11"/>
    <p:sldId id="272" r:id="rId12"/>
    <p:sldId id="273" r:id="rId13"/>
    <p:sldId id="306" r:id="rId14"/>
    <p:sldId id="308" r:id="rId15"/>
    <p:sldId id="309" r:id="rId16"/>
    <p:sldId id="322" r:id="rId17"/>
    <p:sldId id="323" r:id="rId18"/>
    <p:sldId id="310" r:id="rId19"/>
    <p:sldId id="311" r:id="rId20"/>
  </p:sldIdLst>
  <p:sldSz cx="7315200" cy="4114800"/>
  <p:notesSz cx="6858000" cy="9144000"/>
  <p:defaultTex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94C5"/>
    <a:srgbClr val="1C804B"/>
    <a:srgbClr val="F6C233"/>
    <a:srgbClr val="2DA79A"/>
    <a:srgbClr val="34AEB3"/>
    <a:srgbClr val="3BA7BE"/>
    <a:srgbClr val="279A7E"/>
    <a:srgbClr val="218D63"/>
    <a:srgbClr val="E6E6E6"/>
    <a:srgbClr val="4C4C4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31CD19-45E7-4159-AF3D-6D6CC9563816}" v="513" dt="2020-07-10T08:50:54.8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5" autoAdjust="0"/>
    <p:restoredTop sz="91279" autoAdjust="0"/>
  </p:normalViewPr>
  <p:slideViewPr>
    <p:cSldViewPr snapToGrid="0" showGuides="1">
      <p:cViewPr varScale="1">
        <p:scale>
          <a:sx n="91" d="100"/>
          <a:sy n="91" d="100"/>
        </p:scale>
        <p:origin x="774" y="7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gar Mushegyan" userId="c092e9be-0227-40a4-980f-f9eff733bb40" providerId="ADAL" clId="{A231CD19-45E7-4159-AF3D-6D6CC9563816}"/>
    <pc:docChg chg="undo custSel addSld delSld modSld sldOrd">
      <pc:chgData name="Edgar Mushegyan" userId="c092e9be-0227-40a4-980f-f9eff733bb40" providerId="ADAL" clId="{A231CD19-45E7-4159-AF3D-6D6CC9563816}" dt="2020-07-10T08:50:54.806" v="934"/>
      <pc:docMkLst>
        <pc:docMk/>
      </pc:docMkLst>
      <pc:sldChg chg="addSp delSp modSp mod">
        <pc:chgData name="Edgar Mushegyan" userId="c092e9be-0227-40a4-980f-f9eff733bb40" providerId="ADAL" clId="{A231CD19-45E7-4159-AF3D-6D6CC9563816}" dt="2020-07-10T08:50:54.806" v="934"/>
        <pc:sldMkLst>
          <pc:docMk/>
          <pc:sldMk cId="1695367554" sldId="262"/>
        </pc:sldMkLst>
        <pc:spChg chg="mod">
          <ac:chgData name="Edgar Mushegyan" userId="c092e9be-0227-40a4-980f-f9eff733bb40" providerId="ADAL" clId="{A231CD19-45E7-4159-AF3D-6D6CC9563816}" dt="2020-07-09T14:20:57.242" v="181" actId="1076"/>
          <ac:spMkLst>
            <pc:docMk/>
            <pc:sldMk cId="1695367554" sldId="262"/>
            <ac:spMk id="2" creationId="{00000000-0000-0000-0000-000000000000}"/>
          </ac:spMkLst>
        </pc:spChg>
        <pc:spChg chg="add del mod">
          <ac:chgData name="Edgar Mushegyan" userId="c092e9be-0227-40a4-980f-f9eff733bb40" providerId="ADAL" clId="{A231CD19-45E7-4159-AF3D-6D6CC9563816}" dt="2020-07-09T14:07:42.060" v="3" actId="478"/>
          <ac:spMkLst>
            <pc:docMk/>
            <pc:sldMk cId="1695367554" sldId="262"/>
            <ac:spMk id="4" creationId="{A1C74FF0-D37B-4C8C-90F2-8D47C53F1B0E}"/>
          </ac:spMkLst>
        </pc:spChg>
        <pc:graphicFrameChg chg="del">
          <ac:chgData name="Edgar Mushegyan" userId="c092e9be-0227-40a4-980f-f9eff733bb40" providerId="ADAL" clId="{A231CD19-45E7-4159-AF3D-6D6CC9563816}" dt="2020-07-09T14:07:40.149" v="2" actId="478"/>
          <ac:graphicFrameMkLst>
            <pc:docMk/>
            <pc:sldMk cId="1695367554" sldId="262"/>
            <ac:graphicFrameMk id="5" creationId="{028EAF98-AE76-4C2B-AFDC-3C5291719A22}"/>
          </ac:graphicFrameMkLst>
        </pc:graphicFrameChg>
        <pc:graphicFrameChg chg="add del">
          <ac:chgData name="Edgar Mushegyan" userId="c092e9be-0227-40a4-980f-f9eff733bb40" providerId="ADAL" clId="{A231CD19-45E7-4159-AF3D-6D6CC9563816}" dt="2020-07-09T14:07:47.484" v="5" actId="22"/>
          <ac:graphicFrameMkLst>
            <pc:docMk/>
            <pc:sldMk cId="1695367554" sldId="262"/>
            <ac:graphicFrameMk id="7" creationId="{F2FCCE80-AF43-4C09-9924-33B3BB83D87D}"/>
          </ac:graphicFrameMkLst>
        </pc:graphicFrameChg>
        <pc:graphicFrameChg chg="add mod">
          <ac:chgData name="Edgar Mushegyan" userId="c092e9be-0227-40a4-980f-f9eff733bb40" providerId="ADAL" clId="{A231CD19-45E7-4159-AF3D-6D6CC9563816}" dt="2020-07-10T08:50:54.806" v="934"/>
          <ac:graphicFrameMkLst>
            <pc:docMk/>
            <pc:sldMk cId="1695367554" sldId="262"/>
            <ac:graphicFrameMk id="9" creationId="{E484A0EA-5BEC-47FC-A309-C163DBC1B9D4}"/>
          </ac:graphicFrameMkLst>
        </pc:graphicFrameChg>
      </pc:sldChg>
      <pc:sldChg chg="modSp mod">
        <pc:chgData name="Edgar Mushegyan" userId="c092e9be-0227-40a4-980f-f9eff733bb40" providerId="ADAL" clId="{A231CD19-45E7-4159-AF3D-6D6CC9563816}" dt="2020-07-10T08:23:52.876" v="739" actId="1076"/>
        <pc:sldMkLst>
          <pc:docMk/>
          <pc:sldMk cId="4143199072" sldId="264"/>
        </pc:sldMkLst>
        <pc:spChg chg="mod">
          <ac:chgData name="Edgar Mushegyan" userId="c092e9be-0227-40a4-980f-f9eff733bb40" providerId="ADAL" clId="{A231CD19-45E7-4159-AF3D-6D6CC9563816}" dt="2020-07-10T08:23:52.876" v="739" actId="1076"/>
          <ac:spMkLst>
            <pc:docMk/>
            <pc:sldMk cId="4143199072" sldId="264"/>
            <ac:spMk id="2" creationId="{B3C88758-224C-8C4A-95DC-98A2199C61AE}"/>
          </ac:spMkLst>
        </pc:spChg>
      </pc:sldChg>
      <pc:sldChg chg="addSp delSp modSp mod modAnim modNotesTx">
        <pc:chgData name="Edgar Mushegyan" userId="c092e9be-0227-40a4-980f-f9eff733bb40" providerId="ADAL" clId="{A231CD19-45E7-4159-AF3D-6D6CC9563816}" dt="2020-07-10T08:24:39.539" v="740"/>
        <pc:sldMkLst>
          <pc:docMk/>
          <pc:sldMk cId="151118423" sldId="266"/>
        </pc:sldMkLst>
        <pc:spChg chg="mod">
          <ac:chgData name="Edgar Mushegyan" userId="c092e9be-0227-40a4-980f-f9eff733bb40" providerId="ADAL" clId="{A231CD19-45E7-4159-AF3D-6D6CC9563816}" dt="2020-07-09T14:22:30.405" v="197" actId="1076"/>
          <ac:spMkLst>
            <pc:docMk/>
            <pc:sldMk cId="151118423" sldId="266"/>
            <ac:spMk id="2" creationId="{00000000-0000-0000-0000-000000000000}"/>
          </ac:spMkLst>
        </pc:spChg>
        <pc:spChg chg="add del">
          <ac:chgData name="Edgar Mushegyan" userId="c092e9be-0227-40a4-980f-f9eff733bb40" providerId="ADAL" clId="{A231CD19-45E7-4159-AF3D-6D6CC9563816}" dt="2020-07-09T14:11:21.986" v="32" actId="22"/>
          <ac:spMkLst>
            <pc:docMk/>
            <pc:sldMk cId="151118423" sldId="266"/>
            <ac:spMk id="5" creationId="{7E78BB06-BD38-4379-8938-B7A5BFA7CDE3}"/>
          </ac:spMkLst>
        </pc:spChg>
        <pc:spChg chg="add del mod">
          <ac:chgData name="Edgar Mushegyan" userId="c092e9be-0227-40a4-980f-f9eff733bb40" providerId="ADAL" clId="{A231CD19-45E7-4159-AF3D-6D6CC9563816}" dt="2020-07-09T14:11:37.316" v="36" actId="478"/>
          <ac:spMkLst>
            <pc:docMk/>
            <pc:sldMk cId="151118423" sldId="266"/>
            <ac:spMk id="8" creationId="{6B2979AB-87B6-4D15-A9B0-C85AB9163FF7}"/>
          </ac:spMkLst>
        </pc:spChg>
        <pc:spChg chg="add mod">
          <ac:chgData name="Edgar Mushegyan" userId="c092e9be-0227-40a4-980f-f9eff733bb40" providerId="ADAL" clId="{A231CD19-45E7-4159-AF3D-6D6CC9563816}" dt="2020-07-10T07:52:32.495" v="613" actId="255"/>
          <ac:spMkLst>
            <pc:docMk/>
            <pc:sldMk cId="151118423" sldId="266"/>
            <ac:spMk id="9" creationId="{9979FC82-ECF1-427F-BF05-9BC5E8227199}"/>
          </ac:spMkLst>
        </pc:spChg>
        <pc:spChg chg="add del mod">
          <ac:chgData name="Edgar Mushegyan" userId="c092e9be-0227-40a4-980f-f9eff733bb40" providerId="ADAL" clId="{A231CD19-45E7-4159-AF3D-6D6CC9563816}" dt="2020-07-09T14:12:55.757" v="58" actId="12084"/>
          <ac:spMkLst>
            <pc:docMk/>
            <pc:sldMk cId="151118423" sldId="266"/>
            <ac:spMk id="11" creationId="{06911EC2-B592-4BA7-A746-45331FC4C406}"/>
          </ac:spMkLst>
        </pc:spChg>
        <pc:graphicFrameChg chg="del">
          <ac:chgData name="Edgar Mushegyan" userId="c092e9be-0227-40a4-980f-f9eff733bb40" providerId="ADAL" clId="{A231CD19-45E7-4159-AF3D-6D6CC9563816}" dt="2020-07-09T14:11:16.457" v="30" actId="478"/>
          <ac:graphicFrameMkLst>
            <pc:docMk/>
            <pc:sldMk cId="151118423" sldId="266"/>
            <ac:graphicFrameMk id="7" creationId="{5CAFB6E7-495F-4D78-A76D-FA95518C2495}"/>
          </ac:graphicFrameMkLst>
        </pc:graphicFrameChg>
        <pc:graphicFrameChg chg="add mod">
          <ac:chgData name="Edgar Mushegyan" userId="c092e9be-0227-40a4-980f-f9eff733bb40" providerId="ADAL" clId="{A231CD19-45E7-4159-AF3D-6D6CC9563816}" dt="2020-07-10T07:52:26.662" v="610" actId="1076"/>
          <ac:graphicFrameMkLst>
            <pc:docMk/>
            <pc:sldMk cId="151118423" sldId="266"/>
            <ac:graphicFrameMk id="12" creationId="{F4B84A45-3839-4464-8CD0-C13A53D47048}"/>
          </ac:graphicFrameMkLst>
        </pc:graphicFrameChg>
        <pc:graphicFrameChg chg="add del mod">
          <ac:chgData name="Edgar Mushegyan" userId="c092e9be-0227-40a4-980f-f9eff733bb40" providerId="ADAL" clId="{A231CD19-45E7-4159-AF3D-6D6CC9563816}" dt="2020-07-09T14:14:02.109" v="69" actId="478"/>
          <ac:graphicFrameMkLst>
            <pc:docMk/>
            <pc:sldMk cId="151118423" sldId="266"/>
            <ac:graphicFrameMk id="14" creationId="{D57F1B5E-86FD-4C85-ABE9-A7E6BDB44BBB}"/>
          </ac:graphicFrameMkLst>
        </pc:graphicFrameChg>
      </pc:sldChg>
      <pc:sldChg chg="del">
        <pc:chgData name="Edgar Mushegyan" userId="c092e9be-0227-40a4-980f-f9eff733bb40" providerId="ADAL" clId="{A231CD19-45E7-4159-AF3D-6D6CC9563816}" dt="2020-07-09T14:19:23.838" v="146" actId="47"/>
        <pc:sldMkLst>
          <pc:docMk/>
          <pc:sldMk cId="1339673772" sldId="267"/>
        </pc:sldMkLst>
      </pc:sldChg>
      <pc:sldChg chg="del">
        <pc:chgData name="Edgar Mushegyan" userId="c092e9be-0227-40a4-980f-f9eff733bb40" providerId="ADAL" clId="{A231CD19-45E7-4159-AF3D-6D6CC9563816}" dt="2020-07-09T14:19:23.838" v="146" actId="47"/>
        <pc:sldMkLst>
          <pc:docMk/>
          <pc:sldMk cId="4044171205" sldId="268"/>
        </pc:sldMkLst>
      </pc:sldChg>
      <pc:sldChg chg="addSp delSp modSp add mod modAnim modNotesTx">
        <pc:chgData name="Edgar Mushegyan" userId="c092e9be-0227-40a4-980f-f9eff733bb40" providerId="ADAL" clId="{A231CD19-45E7-4159-AF3D-6D6CC9563816}" dt="2020-07-10T08:44:04.560" v="885"/>
        <pc:sldMkLst>
          <pc:docMk/>
          <pc:sldMk cId="3667962517" sldId="269"/>
        </pc:sldMkLst>
        <pc:spChg chg="mod">
          <ac:chgData name="Edgar Mushegyan" userId="c092e9be-0227-40a4-980f-f9eff733bb40" providerId="ADAL" clId="{A231CD19-45E7-4159-AF3D-6D6CC9563816}" dt="2020-07-09T14:22:48.227" v="203" actId="1076"/>
          <ac:spMkLst>
            <pc:docMk/>
            <pc:sldMk cId="3667962517" sldId="269"/>
            <ac:spMk id="2" creationId="{00000000-0000-0000-0000-000000000000}"/>
          </ac:spMkLst>
        </pc:spChg>
        <pc:spChg chg="add del mod">
          <ac:chgData name="Edgar Mushegyan" userId="c092e9be-0227-40a4-980f-f9eff733bb40" providerId="ADAL" clId="{A231CD19-45E7-4159-AF3D-6D6CC9563816}" dt="2020-07-09T14:16:26.272" v="102" actId="22"/>
          <ac:spMkLst>
            <pc:docMk/>
            <pc:sldMk cId="3667962517" sldId="269"/>
            <ac:spMk id="7" creationId="{71687568-2557-44B6-97AF-6FE104B7C2B5}"/>
          </ac:spMkLst>
        </pc:spChg>
        <pc:spChg chg="del mod">
          <ac:chgData name="Edgar Mushegyan" userId="c092e9be-0227-40a4-980f-f9eff733bb40" providerId="ADAL" clId="{A231CD19-45E7-4159-AF3D-6D6CC9563816}" dt="2020-07-09T14:14:37.621" v="74" actId="478"/>
          <ac:spMkLst>
            <pc:docMk/>
            <pc:sldMk cId="3667962517" sldId="269"/>
            <ac:spMk id="9" creationId="{9979FC82-ECF1-427F-BF05-9BC5E8227199}"/>
          </ac:spMkLst>
        </pc:spChg>
        <pc:spChg chg="add mod">
          <ac:chgData name="Edgar Mushegyan" userId="c092e9be-0227-40a4-980f-f9eff733bb40" providerId="ADAL" clId="{A231CD19-45E7-4159-AF3D-6D6CC9563816}" dt="2020-07-09T14:22:53.881" v="205" actId="1076"/>
          <ac:spMkLst>
            <pc:docMk/>
            <pc:sldMk cId="3667962517" sldId="269"/>
            <ac:spMk id="10" creationId="{F9AAC48F-E515-410B-AE9E-F69C479E784E}"/>
          </ac:spMkLst>
        </pc:spChg>
        <pc:graphicFrameChg chg="add mod">
          <ac:chgData name="Edgar Mushegyan" userId="c092e9be-0227-40a4-980f-f9eff733bb40" providerId="ADAL" clId="{A231CD19-45E7-4159-AF3D-6D6CC9563816}" dt="2020-07-10T08:44:04.560" v="885"/>
          <ac:graphicFrameMkLst>
            <pc:docMk/>
            <pc:sldMk cId="3667962517" sldId="269"/>
            <ac:graphicFrameMk id="5" creationId="{5956F7DE-A237-4DC2-BA2A-5FAB8D175118}"/>
          </ac:graphicFrameMkLst>
        </pc:graphicFrameChg>
        <pc:graphicFrameChg chg="del">
          <ac:chgData name="Edgar Mushegyan" userId="c092e9be-0227-40a4-980f-f9eff733bb40" providerId="ADAL" clId="{A231CD19-45E7-4159-AF3D-6D6CC9563816}" dt="2020-07-09T14:14:39.817" v="75" actId="478"/>
          <ac:graphicFrameMkLst>
            <pc:docMk/>
            <pc:sldMk cId="3667962517" sldId="269"/>
            <ac:graphicFrameMk id="12" creationId="{F4B84A45-3839-4464-8CD0-C13A53D47048}"/>
          </ac:graphicFrameMkLst>
        </pc:graphicFrameChg>
      </pc:sldChg>
      <pc:sldChg chg="addSp delSp modSp add mod delAnim modAnim modNotesTx">
        <pc:chgData name="Edgar Mushegyan" userId="c092e9be-0227-40a4-980f-f9eff733bb40" providerId="ADAL" clId="{A231CD19-45E7-4159-AF3D-6D6CC9563816}" dt="2020-07-10T08:25:08.162" v="741"/>
        <pc:sldMkLst>
          <pc:docMk/>
          <pc:sldMk cId="3877996957" sldId="270"/>
        </pc:sldMkLst>
        <pc:spChg chg="mod">
          <ac:chgData name="Edgar Mushegyan" userId="c092e9be-0227-40a4-980f-f9eff733bb40" providerId="ADAL" clId="{A231CD19-45E7-4159-AF3D-6D6CC9563816}" dt="2020-07-09T14:20:49.513" v="178" actId="1076"/>
          <ac:spMkLst>
            <pc:docMk/>
            <pc:sldMk cId="3877996957" sldId="270"/>
            <ac:spMk id="2" creationId="{00000000-0000-0000-0000-000000000000}"/>
          </ac:spMkLst>
        </pc:spChg>
        <pc:spChg chg="add mod">
          <ac:chgData name="Edgar Mushegyan" userId="c092e9be-0227-40a4-980f-f9eff733bb40" providerId="ADAL" clId="{A231CD19-45E7-4159-AF3D-6D6CC9563816}" dt="2020-07-10T07:52:07.981" v="606" actId="1076"/>
          <ac:spMkLst>
            <pc:docMk/>
            <pc:sldMk cId="3877996957" sldId="270"/>
            <ac:spMk id="6" creationId="{46F920D3-569B-484D-A9A3-71A9EEA4E702}"/>
          </ac:spMkLst>
        </pc:spChg>
        <pc:spChg chg="add del">
          <ac:chgData name="Edgar Mushegyan" userId="c092e9be-0227-40a4-980f-f9eff733bb40" providerId="ADAL" clId="{A231CD19-45E7-4159-AF3D-6D6CC9563816}" dt="2020-07-09T14:19:47.898" v="155" actId="22"/>
          <ac:spMkLst>
            <pc:docMk/>
            <pc:sldMk cId="3877996957" sldId="270"/>
            <ac:spMk id="8" creationId="{1D515646-DF62-4969-86CE-C8A92D5B7B8C}"/>
          </ac:spMkLst>
        </pc:spChg>
        <pc:spChg chg="del">
          <ac:chgData name="Edgar Mushegyan" userId="c092e9be-0227-40a4-980f-f9eff733bb40" providerId="ADAL" clId="{A231CD19-45E7-4159-AF3D-6D6CC9563816}" dt="2020-07-09T14:20:06.961" v="160" actId="478"/>
          <ac:spMkLst>
            <pc:docMk/>
            <pc:sldMk cId="3877996957" sldId="270"/>
            <ac:spMk id="10" creationId="{F9AAC48F-E515-410B-AE9E-F69C479E784E}"/>
          </ac:spMkLst>
        </pc:spChg>
        <pc:spChg chg="add mod">
          <ac:chgData name="Edgar Mushegyan" userId="c092e9be-0227-40a4-980f-f9eff733bb40" providerId="ADAL" clId="{A231CD19-45E7-4159-AF3D-6D6CC9563816}" dt="2020-07-10T07:52:10.822" v="607" actId="1076"/>
          <ac:spMkLst>
            <pc:docMk/>
            <pc:sldMk cId="3877996957" sldId="270"/>
            <ac:spMk id="11" creationId="{6AB102F9-2FC5-4580-9641-4C1FF3D7B551}"/>
          </ac:spMkLst>
        </pc:spChg>
        <pc:spChg chg="add del mod">
          <ac:chgData name="Edgar Mushegyan" userId="c092e9be-0227-40a4-980f-f9eff733bb40" providerId="ADAL" clId="{A231CD19-45E7-4159-AF3D-6D6CC9563816}" dt="2020-07-09T14:23:17.967" v="209"/>
          <ac:spMkLst>
            <pc:docMk/>
            <pc:sldMk cId="3877996957" sldId="270"/>
            <ac:spMk id="12" creationId="{15C00C5F-8FC3-4F21-A611-C4867DAB20AD}"/>
          </ac:spMkLst>
        </pc:spChg>
        <pc:graphicFrameChg chg="del mod">
          <ac:chgData name="Edgar Mushegyan" userId="c092e9be-0227-40a4-980f-f9eff733bb40" providerId="ADAL" clId="{A231CD19-45E7-4159-AF3D-6D6CC9563816}" dt="2020-07-09T14:19:34.334" v="149" actId="478"/>
          <ac:graphicFrameMkLst>
            <pc:docMk/>
            <pc:sldMk cId="3877996957" sldId="270"/>
            <ac:graphicFrameMk id="5" creationId="{5956F7DE-A237-4DC2-BA2A-5FAB8D175118}"/>
          </ac:graphicFrameMkLst>
        </pc:graphicFrameChg>
        <pc:graphicFrameChg chg="add mod">
          <ac:chgData name="Edgar Mushegyan" userId="c092e9be-0227-40a4-980f-f9eff733bb40" providerId="ADAL" clId="{A231CD19-45E7-4159-AF3D-6D6CC9563816}" dt="2020-07-09T14:24:37.248" v="234" actId="403"/>
          <ac:graphicFrameMkLst>
            <pc:docMk/>
            <pc:sldMk cId="3877996957" sldId="270"/>
            <ac:graphicFrameMk id="9" creationId="{6C8FCD48-758C-49DD-87F8-B84674E5CECC}"/>
          </ac:graphicFrameMkLst>
        </pc:graphicFrameChg>
      </pc:sldChg>
      <pc:sldChg chg="addSp delSp modSp add mod modAnim modNotesTx">
        <pc:chgData name="Edgar Mushegyan" userId="c092e9be-0227-40a4-980f-f9eff733bb40" providerId="ADAL" clId="{A231CD19-45E7-4159-AF3D-6D6CC9563816}" dt="2020-07-10T07:54:33.131" v="637"/>
        <pc:sldMkLst>
          <pc:docMk/>
          <pc:sldMk cId="3989776757" sldId="271"/>
        </pc:sldMkLst>
        <pc:spChg chg="del mod">
          <ac:chgData name="Edgar Mushegyan" userId="c092e9be-0227-40a4-980f-f9eff733bb40" providerId="ADAL" clId="{A231CD19-45E7-4159-AF3D-6D6CC9563816}" dt="2020-07-09T14:28:29.609" v="288" actId="478"/>
          <ac:spMkLst>
            <pc:docMk/>
            <pc:sldMk cId="3989776757" sldId="271"/>
            <ac:spMk id="2" creationId="{00000000-0000-0000-0000-000000000000}"/>
          </ac:spMkLst>
        </pc:spChg>
        <pc:spChg chg="del">
          <ac:chgData name="Edgar Mushegyan" userId="c092e9be-0227-40a4-980f-f9eff733bb40" providerId="ADAL" clId="{A231CD19-45E7-4159-AF3D-6D6CC9563816}" dt="2020-07-09T14:25:14.284" v="236" actId="478"/>
          <ac:spMkLst>
            <pc:docMk/>
            <pc:sldMk cId="3989776757" sldId="271"/>
            <ac:spMk id="6" creationId="{46F920D3-569B-484D-A9A3-71A9EEA4E702}"/>
          </ac:spMkLst>
        </pc:spChg>
        <pc:spChg chg="add mod">
          <ac:chgData name="Edgar Mushegyan" userId="c092e9be-0227-40a4-980f-f9eff733bb40" providerId="ADAL" clId="{A231CD19-45E7-4159-AF3D-6D6CC9563816}" dt="2020-07-09T14:27:49.548" v="276" actId="1076"/>
          <ac:spMkLst>
            <pc:docMk/>
            <pc:sldMk cId="3989776757" sldId="271"/>
            <ac:spMk id="10" creationId="{14E50283-5696-4ED8-9373-ACA72B80559C}"/>
          </ac:spMkLst>
        </pc:spChg>
        <pc:spChg chg="del">
          <ac:chgData name="Edgar Mushegyan" userId="c092e9be-0227-40a4-980f-f9eff733bb40" providerId="ADAL" clId="{A231CD19-45E7-4159-AF3D-6D6CC9563816}" dt="2020-07-09T14:25:14.284" v="236" actId="478"/>
          <ac:spMkLst>
            <pc:docMk/>
            <pc:sldMk cId="3989776757" sldId="271"/>
            <ac:spMk id="11" creationId="{6AB102F9-2FC5-4580-9641-4C1FF3D7B551}"/>
          </ac:spMkLst>
        </pc:spChg>
        <pc:spChg chg="add mod">
          <ac:chgData name="Edgar Mushegyan" userId="c092e9be-0227-40a4-980f-f9eff733bb40" providerId="ADAL" clId="{A231CD19-45E7-4159-AF3D-6D6CC9563816}" dt="2020-07-09T14:32:29.069" v="348" actId="1036"/>
          <ac:spMkLst>
            <pc:docMk/>
            <pc:sldMk cId="3989776757" sldId="271"/>
            <ac:spMk id="12" creationId="{E3D947E9-3FAD-489F-84A9-155C8317F693}"/>
          </ac:spMkLst>
        </pc:spChg>
        <pc:spChg chg="add mod">
          <ac:chgData name="Edgar Mushegyan" userId="c092e9be-0227-40a4-980f-f9eff733bb40" providerId="ADAL" clId="{A231CD19-45E7-4159-AF3D-6D6CC9563816}" dt="2020-07-09T14:32:29.069" v="348" actId="1036"/>
          <ac:spMkLst>
            <pc:docMk/>
            <pc:sldMk cId="3989776757" sldId="271"/>
            <ac:spMk id="13" creationId="{814142E2-8CC0-4390-B439-B76A95DC5664}"/>
          </ac:spMkLst>
        </pc:spChg>
        <pc:spChg chg="add mod">
          <ac:chgData name="Edgar Mushegyan" userId="c092e9be-0227-40a4-980f-f9eff733bb40" providerId="ADAL" clId="{A231CD19-45E7-4159-AF3D-6D6CC9563816}" dt="2020-07-09T14:32:29.069" v="348" actId="1036"/>
          <ac:spMkLst>
            <pc:docMk/>
            <pc:sldMk cId="3989776757" sldId="271"/>
            <ac:spMk id="14" creationId="{ACEFEB52-3575-4535-B9AF-46D98C850115}"/>
          </ac:spMkLst>
        </pc:spChg>
        <pc:spChg chg="add mod">
          <ac:chgData name="Edgar Mushegyan" userId="c092e9be-0227-40a4-980f-f9eff733bb40" providerId="ADAL" clId="{A231CD19-45E7-4159-AF3D-6D6CC9563816}" dt="2020-07-09T14:32:29.069" v="348" actId="1036"/>
          <ac:spMkLst>
            <pc:docMk/>
            <pc:sldMk cId="3989776757" sldId="271"/>
            <ac:spMk id="15" creationId="{87287C63-CC1E-40AA-8FF6-2F5F2D815849}"/>
          </ac:spMkLst>
        </pc:spChg>
        <pc:spChg chg="add mod">
          <ac:chgData name="Edgar Mushegyan" userId="c092e9be-0227-40a4-980f-f9eff733bb40" providerId="ADAL" clId="{A231CD19-45E7-4159-AF3D-6D6CC9563816}" dt="2020-07-09T14:32:29.069" v="348" actId="1036"/>
          <ac:spMkLst>
            <pc:docMk/>
            <pc:sldMk cId="3989776757" sldId="271"/>
            <ac:spMk id="16" creationId="{8E1D67A6-D8F5-4594-893B-737DCE92FF10}"/>
          </ac:spMkLst>
        </pc:spChg>
        <pc:spChg chg="add mod">
          <ac:chgData name="Edgar Mushegyan" userId="c092e9be-0227-40a4-980f-f9eff733bb40" providerId="ADAL" clId="{A231CD19-45E7-4159-AF3D-6D6CC9563816}" dt="2020-07-09T14:32:29.069" v="348" actId="1036"/>
          <ac:spMkLst>
            <pc:docMk/>
            <pc:sldMk cId="3989776757" sldId="271"/>
            <ac:spMk id="17" creationId="{5880A956-94F4-49DC-AD2B-D7DE629FB461}"/>
          </ac:spMkLst>
        </pc:spChg>
        <pc:spChg chg="add mod">
          <ac:chgData name="Edgar Mushegyan" userId="c092e9be-0227-40a4-980f-f9eff733bb40" providerId="ADAL" clId="{A231CD19-45E7-4159-AF3D-6D6CC9563816}" dt="2020-07-09T14:33:49.576" v="358" actId="1076"/>
          <ac:spMkLst>
            <pc:docMk/>
            <pc:sldMk cId="3989776757" sldId="271"/>
            <ac:spMk id="18" creationId="{31223E38-D4CE-401C-BCAB-4E6FA1E37871}"/>
          </ac:spMkLst>
        </pc:spChg>
        <pc:spChg chg="add mod">
          <ac:chgData name="Edgar Mushegyan" userId="c092e9be-0227-40a4-980f-f9eff733bb40" providerId="ADAL" clId="{A231CD19-45E7-4159-AF3D-6D6CC9563816}" dt="2020-07-09T14:33:43.627" v="356" actId="14100"/>
          <ac:spMkLst>
            <pc:docMk/>
            <pc:sldMk cId="3989776757" sldId="271"/>
            <ac:spMk id="19" creationId="{16B1D49F-5F5F-4202-A0A0-84DD4BBD0941}"/>
          </ac:spMkLst>
        </pc:spChg>
        <pc:spChg chg="add mod">
          <ac:chgData name="Edgar Mushegyan" userId="c092e9be-0227-40a4-980f-f9eff733bb40" providerId="ADAL" clId="{A231CD19-45E7-4159-AF3D-6D6CC9563816}" dt="2020-07-09T14:33:41.021" v="355" actId="14100"/>
          <ac:spMkLst>
            <pc:docMk/>
            <pc:sldMk cId="3989776757" sldId="271"/>
            <ac:spMk id="20" creationId="{23FA9CF0-F1F2-4D69-9D66-D5A50D2272BD}"/>
          </ac:spMkLst>
        </pc:spChg>
        <pc:spChg chg="add mod">
          <ac:chgData name="Edgar Mushegyan" userId="c092e9be-0227-40a4-980f-f9eff733bb40" providerId="ADAL" clId="{A231CD19-45E7-4159-AF3D-6D6CC9563816}" dt="2020-07-09T14:34:04.543" v="361" actId="14100"/>
          <ac:spMkLst>
            <pc:docMk/>
            <pc:sldMk cId="3989776757" sldId="271"/>
            <ac:spMk id="21" creationId="{E07310D4-4FC9-41F0-9135-001F67EEDFDE}"/>
          </ac:spMkLst>
        </pc:spChg>
        <pc:spChg chg="add mod">
          <ac:chgData name="Edgar Mushegyan" userId="c092e9be-0227-40a4-980f-f9eff733bb40" providerId="ADAL" clId="{A231CD19-45E7-4159-AF3D-6D6CC9563816}" dt="2020-07-09T14:35:16.627" v="378" actId="1076"/>
          <ac:spMkLst>
            <pc:docMk/>
            <pc:sldMk cId="3989776757" sldId="271"/>
            <ac:spMk id="22" creationId="{1F50BA28-CD4B-419C-8EAD-84DCBEEE2EFE}"/>
          </ac:spMkLst>
        </pc:spChg>
        <pc:spChg chg="add mod">
          <ac:chgData name="Edgar Mushegyan" userId="c092e9be-0227-40a4-980f-f9eff733bb40" providerId="ADAL" clId="{A231CD19-45E7-4159-AF3D-6D6CC9563816}" dt="2020-07-09T14:35:07.708" v="376" actId="1076"/>
          <ac:spMkLst>
            <pc:docMk/>
            <pc:sldMk cId="3989776757" sldId="271"/>
            <ac:spMk id="23" creationId="{D63E53FB-1C1D-4919-BCA4-E6126A243C5B}"/>
          </ac:spMkLst>
        </pc:spChg>
        <pc:spChg chg="add del mod">
          <ac:chgData name="Edgar Mushegyan" userId="c092e9be-0227-40a4-980f-f9eff733bb40" providerId="ADAL" clId="{A231CD19-45E7-4159-AF3D-6D6CC9563816}" dt="2020-07-09T14:28:37.712" v="291" actId="478"/>
          <ac:spMkLst>
            <pc:docMk/>
            <pc:sldMk cId="3989776757" sldId="271"/>
            <ac:spMk id="25" creationId="{0F973EE3-CA45-49B2-A27D-3A64EF090444}"/>
          </ac:spMkLst>
        </pc:spChg>
        <pc:graphicFrameChg chg="del">
          <ac:chgData name="Edgar Mushegyan" userId="c092e9be-0227-40a4-980f-f9eff733bb40" providerId="ADAL" clId="{A231CD19-45E7-4159-AF3D-6D6CC9563816}" dt="2020-07-09T14:25:14.284" v="236" actId="478"/>
          <ac:graphicFrameMkLst>
            <pc:docMk/>
            <pc:sldMk cId="3989776757" sldId="271"/>
            <ac:graphicFrameMk id="9" creationId="{6C8FCD48-758C-49DD-87F8-B84674E5CECC}"/>
          </ac:graphicFrameMkLst>
        </pc:graphicFrameChg>
        <pc:picChg chg="add mod">
          <ac:chgData name="Edgar Mushegyan" userId="c092e9be-0227-40a4-980f-f9eff733bb40" providerId="ADAL" clId="{A231CD19-45E7-4159-AF3D-6D6CC9563816}" dt="2020-07-09T14:27:49.548" v="276" actId="1076"/>
          <ac:picMkLst>
            <pc:docMk/>
            <pc:sldMk cId="3989776757" sldId="271"/>
            <ac:picMk id="7" creationId="{53108491-DEB5-4DA0-AC56-8FF6FD6E95AE}"/>
          </ac:picMkLst>
        </pc:picChg>
        <pc:cxnChg chg="add mod">
          <ac:chgData name="Edgar Mushegyan" userId="c092e9be-0227-40a4-980f-f9eff733bb40" providerId="ADAL" clId="{A231CD19-45E7-4159-AF3D-6D6CC9563816}" dt="2020-07-09T14:32:45.606" v="349" actId="13822"/>
          <ac:cxnSpMkLst>
            <pc:docMk/>
            <pc:sldMk cId="3989776757" sldId="271"/>
            <ac:cxnSpMk id="8" creationId="{E2912930-F55F-4CDA-A420-4E869F76F5E2}"/>
          </ac:cxnSpMkLst>
        </pc:cxnChg>
      </pc:sldChg>
      <pc:sldChg chg="addSp delSp modSp add mod ord modAnim modNotesTx">
        <pc:chgData name="Edgar Mushegyan" userId="c092e9be-0227-40a4-980f-f9eff733bb40" providerId="ADAL" clId="{A231CD19-45E7-4159-AF3D-6D6CC9563816}" dt="2020-07-10T08:27:42.571" v="753"/>
        <pc:sldMkLst>
          <pc:docMk/>
          <pc:sldMk cId="385061755" sldId="272"/>
        </pc:sldMkLst>
        <pc:spChg chg="mod">
          <ac:chgData name="Edgar Mushegyan" userId="c092e9be-0227-40a4-980f-f9eff733bb40" providerId="ADAL" clId="{A231CD19-45E7-4159-AF3D-6D6CC9563816}" dt="2020-07-10T07:38:33.746" v="397" actId="404"/>
          <ac:spMkLst>
            <pc:docMk/>
            <pc:sldMk cId="385061755" sldId="272"/>
            <ac:spMk id="2" creationId="{00000000-0000-0000-0000-000000000000}"/>
          </ac:spMkLst>
        </pc:spChg>
        <pc:spChg chg="del">
          <ac:chgData name="Edgar Mushegyan" userId="c092e9be-0227-40a4-980f-f9eff733bb40" providerId="ADAL" clId="{A231CD19-45E7-4159-AF3D-6D6CC9563816}" dt="2020-07-10T07:38:40.131" v="398" actId="478"/>
          <ac:spMkLst>
            <pc:docMk/>
            <pc:sldMk cId="385061755" sldId="272"/>
            <ac:spMk id="6" creationId="{46F920D3-569B-484D-A9A3-71A9EEA4E702}"/>
          </ac:spMkLst>
        </pc:spChg>
        <pc:spChg chg="add mod">
          <ac:chgData name="Edgar Mushegyan" userId="c092e9be-0227-40a4-980f-f9eff733bb40" providerId="ADAL" clId="{A231CD19-45E7-4159-AF3D-6D6CC9563816}" dt="2020-07-10T07:40:33.754" v="441" actId="1076"/>
          <ac:spMkLst>
            <pc:docMk/>
            <pc:sldMk cId="385061755" sldId="272"/>
            <ac:spMk id="8" creationId="{009A29D4-8052-4028-BD80-AC71EBAD7287}"/>
          </ac:spMkLst>
        </pc:spChg>
        <pc:spChg chg="add mod">
          <ac:chgData name="Edgar Mushegyan" userId="c092e9be-0227-40a4-980f-f9eff733bb40" providerId="ADAL" clId="{A231CD19-45E7-4159-AF3D-6D6CC9563816}" dt="2020-07-10T07:40:00.505" v="427" actId="13822"/>
          <ac:spMkLst>
            <pc:docMk/>
            <pc:sldMk cId="385061755" sldId="272"/>
            <ac:spMk id="10" creationId="{5D8B2154-BEDC-43C1-B319-F3707221A3B0}"/>
          </ac:spMkLst>
        </pc:spChg>
        <pc:spChg chg="del">
          <ac:chgData name="Edgar Mushegyan" userId="c092e9be-0227-40a4-980f-f9eff733bb40" providerId="ADAL" clId="{A231CD19-45E7-4159-AF3D-6D6CC9563816}" dt="2020-07-10T07:38:41.486" v="399" actId="478"/>
          <ac:spMkLst>
            <pc:docMk/>
            <pc:sldMk cId="385061755" sldId="272"/>
            <ac:spMk id="11" creationId="{6AB102F9-2FC5-4580-9641-4C1FF3D7B551}"/>
          </ac:spMkLst>
        </pc:spChg>
        <pc:spChg chg="add mod">
          <ac:chgData name="Edgar Mushegyan" userId="c092e9be-0227-40a4-980f-f9eff733bb40" providerId="ADAL" clId="{A231CD19-45E7-4159-AF3D-6D6CC9563816}" dt="2020-07-10T07:40:29.339" v="439" actId="1076"/>
          <ac:spMkLst>
            <pc:docMk/>
            <pc:sldMk cId="385061755" sldId="272"/>
            <ac:spMk id="12" creationId="{686F1A5B-3CFB-42BC-A9B2-29AC9E755A0C}"/>
          </ac:spMkLst>
        </pc:spChg>
        <pc:graphicFrameChg chg="add mod">
          <ac:chgData name="Edgar Mushegyan" userId="c092e9be-0227-40a4-980f-f9eff733bb40" providerId="ADAL" clId="{A231CD19-45E7-4159-AF3D-6D6CC9563816}" dt="2020-07-10T07:39:35.945" v="417"/>
          <ac:graphicFrameMkLst>
            <pc:docMk/>
            <pc:sldMk cId="385061755" sldId="272"/>
            <ac:graphicFrameMk id="3" creationId="{2EEDC175-C19C-43CD-B285-588C4F262B2D}"/>
          </ac:graphicFrameMkLst>
        </pc:graphicFrameChg>
        <pc:graphicFrameChg chg="add del">
          <ac:chgData name="Edgar Mushegyan" userId="c092e9be-0227-40a4-980f-f9eff733bb40" providerId="ADAL" clId="{A231CD19-45E7-4159-AF3D-6D6CC9563816}" dt="2020-07-10T07:39:24.326" v="412" actId="478"/>
          <ac:graphicFrameMkLst>
            <pc:docMk/>
            <pc:sldMk cId="385061755" sldId="272"/>
            <ac:graphicFrameMk id="4" creationId="{ED171389-5532-4A10-A7CC-DB60E61219AB}"/>
          </ac:graphicFrameMkLst>
        </pc:graphicFrameChg>
        <pc:graphicFrameChg chg="del">
          <ac:chgData name="Edgar Mushegyan" userId="c092e9be-0227-40a4-980f-f9eff733bb40" providerId="ADAL" clId="{A231CD19-45E7-4159-AF3D-6D6CC9563816}" dt="2020-07-10T07:38:44.291" v="400" actId="478"/>
          <ac:graphicFrameMkLst>
            <pc:docMk/>
            <pc:sldMk cId="385061755" sldId="272"/>
            <ac:graphicFrameMk id="9" creationId="{6C8FCD48-758C-49DD-87F8-B84674E5CECC}"/>
          </ac:graphicFrameMkLst>
        </pc:graphicFrameChg>
      </pc:sldChg>
      <pc:sldChg chg="addSp delSp modSp add mod delAnim modAnim modNotesTx">
        <pc:chgData name="Edgar Mushegyan" userId="c092e9be-0227-40a4-980f-f9eff733bb40" providerId="ADAL" clId="{A231CD19-45E7-4159-AF3D-6D6CC9563816}" dt="2020-07-10T08:27:57.435" v="756"/>
        <pc:sldMkLst>
          <pc:docMk/>
          <pc:sldMk cId="3654105817" sldId="273"/>
        </pc:sldMkLst>
        <pc:spChg chg="mod">
          <ac:chgData name="Edgar Mushegyan" userId="c092e9be-0227-40a4-980f-f9eff733bb40" providerId="ADAL" clId="{A231CD19-45E7-4159-AF3D-6D6CC9563816}" dt="2020-07-10T07:55:41.027" v="643"/>
          <ac:spMkLst>
            <pc:docMk/>
            <pc:sldMk cId="3654105817" sldId="273"/>
            <ac:spMk id="2" creationId="{00000000-0000-0000-0000-000000000000}"/>
          </ac:spMkLst>
        </pc:spChg>
        <pc:spChg chg="add del">
          <ac:chgData name="Edgar Mushegyan" userId="c092e9be-0227-40a4-980f-f9eff733bb40" providerId="ADAL" clId="{A231CD19-45E7-4159-AF3D-6D6CC9563816}" dt="2020-07-10T07:42:33.438" v="453" actId="478"/>
          <ac:spMkLst>
            <pc:docMk/>
            <pc:sldMk cId="3654105817" sldId="273"/>
            <ac:spMk id="5" creationId="{940D10C1-25FD-499A-88BA-A5E9A4382BC0}"/>
          </ac:spMkLst>
        </pc:spChg>
        <pc:spChg chg="del">
          <ac:chgData name="Edgar Mushegyan" userId="c092e9be-0227-40a4-980f-f9eff733bb40" providerId="ADAL" clId="{A231CD19-45E7-4159-AF3D-6D6CC9563816}" dt="2020-07-10T07:42:03.135" v="443" actId="478"/>
          <ac:spMkLst>
            <pc:docMk/>
            <pc:sldMk cId="3654105817" sldId="273"/>
            <ac:spMk id="8" creationId="{009A29D4-8052-4028-BD80-AC71EBAD7287}"/>
          </ac:spMkLst>
        </pc:spChg>
        <pc:spChg chg="del">
          <ac:chgData name="Edgar Mushegyan" userId="c092e9be-0227-40a4-980f-f9eff733bb40" providerId="ADAL" clId="{A231CD19-45E7-4159-AF3D-6D6CC9563816}" dt="2020-07-10T07:42:05.022" v="444" actId="478"/>
          <ac:spMkLst>
            <pc:docMk/>
            <pc:sldMk cId="3654105817" sldId="273"/>
            <ac:spMk id="10" creationId="{5D8B2154-BEDC-43C1-B319-F3707221A3B0}"/>
          </ac:spMkLst>
        </pc:spChg>
        <pc:spChg chg="del">
          <ac:chgData name="Edgar Mushegyan" userId="c092e9be-0227-40a4-980f-f9eff733bb40" providerId="ADAL" clId="{A231CD19-45E7-4159-AF3D-6D6CC9563816}" dt="2020-07-10T07:42:03.135" v="443" actId="478"/>
          <ac:spMkLst>
            <pc:docMk/>
            <pc:sldMk cId="3654105817" sldId="273"/>
            <ac:spMk id="12" creationId="{686F1A5B-3CFB-42BC-A9B2-29AC9E755A0C}"/>
          </ac:spMkLst>
        </pc:spChg>
        <pc:graphicFrameChg chg="del">
          <ac:chgData name="Edgar Mushegyan" userId="c092e9be-0227-40a4-980f-f9eff733bb40" providerId="ADAL" clId="{A231CD19-45E7-4159-AF3D-6D6CC9563816}" dt="2020-07-10T07:42:03.135" v="443" actId="478"/>
          <ac:graphicFrameMkLst>
            <pc:docMk/>
            <pc:sldMk cId="3654105817" sldId="273"/>
            <ac:graphicFrameMk id="3" creationId="{2EEDC175-C19C-43CD-B285-588C4F262B2D}"/>
          </ac:graphicFrameMkLst>
        </pc:graphicFrameChg>
        <pc:graphicFrameChg chg="add mod">
          <ac:chgData name="Edgar Mushegyan" userId="c092e9be-0227-40a4-980f-f9eff733bb40" providerId="ADAL" clId="{A231CD19-45E7-4159-AF3D-6D6CC9563816}" dt="2020-07-10T07:55:44.160" v="644" actId="1076"/>
          <ac:graphicFrameMkLst>
            <pc:docMk/>
            <pc:sldMk cId="3654105817" sldId="273"/>
            <ac:graphicFrameMk id="4" creationId="{044BCA7F-7C4D-4321-9180-25F63B21D509}"/>
          </ac:graphicFrameMkLst>
        </pc:graphicFrameChg>
      </pc:sldChg>
      <pc:sldChg chg="addSp delSp modSp add mod delAnim modAnim">
        <pc:chgData name="Edgar Mushegyan" userId="c092e9be-0227-40a4-980f-f9eff733bb40" providerId="ADAL" clId="{A231CD19-45E7-4159-AF3D-6D6CC9563816}" dt="2020-07-10T08:44:49.518" v="890" actId="207"/>
        <pc:sldMkLst>
          <pc:docMk/>
          <pc:sldMk cId="2071389914" sldId="306"/>
        </pc:sldMkLst>
        <pc:spChg chg="mod">
          <ac:chgData name="Edgar Mushegyan" userId="c092e9be-0227-40a4-980f-f9eff733bb40" providerId="ADAL" clId="{A231CD19-45E7-4159-AF3D-6D6CC9563816}" dt="2020-07-10T07:45:31.029" v="487" actId="1076"/>
          <ac:spMkLst>
            <pc:docMk/>
            <pc:sldMk cId="2071389914" sldId="306"/>
            <ac:spMk id="5" creationId="{6BDB57D7-37CC-4D0D-B2AF-8DD3B4FD89EF}"/>
          </ac:spMkLst>
        </pc:spChg>
        <pc:spChg chg="add del mod">
          <ac:chgData name="Edgar Mushegyan" userId="c092e9be-0227-40a4-980f-f9eff733bb40" providerId="ADAL" clId="{A231CD19-45E7-4159-AF3D-6D6CC9563816}" dt="2020-07-10T07:43:50.094" v="464"/>
          <ac:spMkLst>
            <pc:docMk/>
            <pc:sldMk cId="2071389914" sldId="306"/>
            <ac:spMk id="6" creationId="{CD4C937A-98ED-4698-9C6E-8D7788081FED}"/>
          </ac:spMkLst>
        </pc:spChg>
        <pc:spChg chg="add mod">
          <ac:chgData name="Edgar Mushegyan" userId="c092e9be-0227-40a4-980f-f9eff733bb40" providerId="ADAL" clId="{A231CD19-45E7-4159-AF3D-6D6CC9563816}" dt="2020-07-10T08:28:13.175" v="758" actId="108"/>
          <ac:spMkLst>
            <pc:docMk/>
            <pc:sldMk cId="2071389914" sldId="306"/>
            <ac:spMk id="7" creationId="{2491FAB2-E120-41C1-BBC4-41CE02379E8D}"/>
          </ac:spMkLst>
        </pc:spChg>
        <pc:spChg chg="del mod">
          <ac:chgData name="Edgar Mushegyan" userId="c092e9be-0227-40a4-980f-f9eff733bb40" providerId="ADAL" clId="{A231CD19-45E7-4159-AF3D-6D6CC9563816}" dt="2020-07-10T07:43:54.042" v="468" actId="478"/>
          <ac:spMkLst>
            <pc:docMk/>
            <pc:sldMk cId="2071389914" sldId="306"/>
            <ac:spMk id="24" creationId="{109C69A8-909A-4ACD-B48E-35F38E338AAF}"/>
          </ac:spMkLst>
        </pc:spChg>
        <pc:graphicFrameChg chg="add del">
          <ac:chgData name="Edgar Mushegyan" userId="c092e9be-0227-40a4-980f-f9eff733bb40" providerId="ADAL" clId="{A231CD19-45E7-4159-AF3D-6D6CC9563816}" dt="2020-07-10T07:45:14.278" v="482" actId="478"/>
          <ac:graphicFrameMkLst>
            <pc:docMk/>
            <pc:sldMk cId="2071389914" sldId="306"/>
            <ac:graphicFrameMk id="2" creationId="{CB615C0A-51AA-4FBD-A0A7-7B3910B422A2}"/>
          </ac:graphicFrameMkLst>
        </pc:graphicFrameChg>
        <pc:graphicFrameChg chg="mod">
          <ac:chgData name="Edgar Mushegyan" userId="c092e9be-0227-40a4-980f-f9eff733bb40" providerId="ADAL" clId="{A231CD19-45E7-4159-AF3D-6D6CC9563816}" dt="2020-07-10T08:44:49.518" v="890" actId="207"/>
          <ac:graphicFrameMkLst>
            <pc:docMk/>
            <pc:sldMk cId="2071389914" sldId="306"/>
            <ac:graphicFrameMk id="4" creationId="{5E239E15-0F43-4DE5-879D-78E55E7E2AC1}"/>
          </ac:graphicFrameMkLst>
        </pc:graphicFrameChg>
      </pc:sldChg>
      <pc:sldChg chg="addSp delSp modSp add mod addAnim delAnim modAnim">
        <pc:chgData name="Edgar Mushegyan" userId="c092e9be-0227-40a4-980f-f9eff733bb40" providerId="ADAL" clId="{A231CD19-45E7-4159-AF3D-6D6CC9563816}" dt="2020-07-10T08:49:14.360" v="927"/>
        <pc:sldMkLst>
          <pc:docMk/>
          <pc:sldMk cId="2590614961" sldId="308"/>
        </pc:sldMkLst>
        <pc:spChg chg="add mod">
          <ac:chgData name="Edgar Mushegyan" userId="c092e9be-0227-40a4-980f-f9eff733bb40" providerId="ADAL" clId="{A231CD19-45E7-4159-AF3D-6D6CC9563816}" dt="2020-07-10T07:46:14.631" v="507" actId="20577"/>
          <ac:spMkLst>
            <pc:docMk/>
            <pc:sldMk cId="2590614961" sldId="308"/>
            <ac:spMk id="5" creationId="{16ECC5A7-5D7B-4832-B889-1F83591C01B7}"/>
          </ac:spMkLst>
        </pc:spChg>
        <pc:spChg chg="add del mod">
          <ac:chgData name="Edgar Mushegyan" userId="c092e9be-0227-40a4-980f-f9eff733bb40" providerId="ADAL" clId="{A231CD19-45E7-4159-AF3D-6D6CC9563816}" dt="2020-07-10T07:46:10.351" v="505" actId="478"/>
          <ac:spMkLst>
            <pc:docMk/>
            <pc:sldMk cId="2590614961" sldId="308"/>
            <ac:spMk id="24" creationId="{109C69A8-909A-4ACD-B48E-35F38E338AAF}"/>
          </ac:spMkLst>
        </pc:spChg>
        <pc:graphicFrameChg chg="mod">
          <ac:chgData name="Edgar Mushegyan" userId="c092e9be-0227-40a4-980f-f9eff733bb40" providerId="ADAL" clId="{A231CD19-45E7-4159-AF3D-6D6CC9563816}" dt="2020-07-10T08:49:14.360" v="927"/>
          <ac:graphicFrameMkLst>
            <pc:docMk/>
            <pc:sldMk cId="2590614961" sldId="308"/>
            <ac:graphicFrameMk id="2" creationId="{9273BB4D-CBBB-418C-BC67-55E5E6E0293A}"/>
          </ac:graphicFrameMkLst>
        </pc:graphicFrameChg>
        <pc:picChg chg="add del mod">
          <ac:chgData name="Edgar Mushegyan" userId="c092e9be-0227-40a4-980f-f9eff733bb40" providerId="ADAL" clId="{A231CD19-45E7-4159-AF3D-6D6CC9563816}" dt="2020-07-10T07:45:54.662" v="495" actId="22"/>
          <ac:picMkLst>
            <pc:docMk/>
            <pc:sldMk cId="2590614961" sldId="308"/>
            <ac:picMk id="4" creationId="{07E1CBB4-B9EB-46A3-8F25-91AF82449938}"/>
          </ac:picMkLst>
        </pc:picChg>
      </pc:sldChg>
      <pc:sldChg chg="addSp delSp modSp add mod delAnim modAnim modNotesTx">
        <pc:chgData name="Edgar Mushegyan" userId="c092e9be-0227-40a4-980f-f9eff733bb40" providerId="ADAL" clId="{A231CD19-45E7-4159-AF3D-6D6CC9563816}" dt="2020-07-10T08:28:41.199" v="766"/>
        <pc:sldMkLst>
          <pc:docMk/>
          <pc:sldMk cId="3723716836" sldId="309"/>
        </pc:sldMkLst>
        <pc:spChg chg="mod">
          <ac:chgData name="Edgar Mushegyan" userId="c092e9be-0227-40a4-980f-f9eff733bb40" providerId="ADAL" clId="{A231CD19-45E7-4159-AF3D-6D6CC9563816}" dt="2020-07-10T07:49:54.463" v="560" actId="1076"/>
          <ac:spMkLst>
            <pc:docMk/>
            <pc:sldMk cId="3723716836" sldId="309"/>
            <ac:spMk id="2" creationId="{00000000-0000-0000-0000-000000000000}"/>
          </ac:spMkLst>
        </pc:spChg>
        <pc:spChg chg="mod">
          <ac:chgData name="Edgar Mushegyan" userId="c092e9be-0227-40a4-980f-f9eff733bb40" providerId="ADAL" clId="{A231CD19-45E7-4159-AF3D-6D6CC9563816}" dt="2020-07-10T07:49:54.463" v="560" actId="1076"/>
          <ac:spMkLst>
            <pc:docMk/>
            <pc:sldMk cId="3723716836" sldId="309"/>
            <ac:spMk id="3" creationId="{00000000-0000-0000-0000-000000000000}"/>
          </ac:spMkLst>
        </pc:spChg>
        <pc:spChg chg="add mod">
          <ac:chgData name="Edgar Mushegyan" userId="c092e9be-0227-40a4-980f-f9eff733bb40" providerId="ADAL" clId="{A231CD19-45E7-4159-AF3D-6D6CC9563816}" dt="2020-07-10T07:48:09.942" v="525"/>
          <ac:spMkLst>
            <pc:docMk/>
            <pc:sldMk cId="3723716836" sldId="309"/>
            <ac:spMk id="4" creationId="{95149EAD-CF6E-47E4-BAEB-6A73A5D9150D}"/>
          </ac:spMkLst>
        </pc:spChg>
        <pc:spChg chg="mod">
          <ac:chgData name="Edgar Mushegyan" userId="c092e9be-0227-40a4-980f-f9eff733bb40" providerId="ADAL" clId="{A231CD19-45E7-4159-AF3D-6D6CC9563816}" dt="2020-07-10T07:49:54.463" v="560" actId="1076"/>
          <ac:spMkLst>
            <pc:docMk/>
            <pc:sldMk cId="3723716836" sldId="309"/>
            <ac:spMk id="5" creationId="{00000000-0000-0000-0000-000000000000}"/>
          </ac:spMkLst>
        </pc:spChg>
        <pc:spChg chg="del mod">
          <ac:chgData name="Edgar Mushegyan" userId="c092e9be-0227-40a4-980f-f9eff733bb40" providerId="ADAL" clId="{A231CD19-45E7-4159-AF3D-6D6CC9563816}" dt="2020-07-10T07:48:08.094" v="524" actId="478"/>
          <ac:spMkLst>
            <pc:docMk/>
            <pc:sldMk cId="3723716836" sldId="309"/>
            <ac:spMk id="17" creationId="{865F93A1-616A-4727-A564-30928FEBC58F}"/>
          </ac:spMkLst>
        </pc:spChg>
        <pc:graphicFrameChg chg="add del mod">
          <ac:chgData name="Edgar Mushegyan" userId="c092e9be-0227-40a4-980f-f9eff733bb40" providerId="ADAL" clId="{A231CD19-45E7-4159-AF3D-6D6CC9563816}" dt="2020-07-10T07:48:57.478" v="536" actId="478"/>
          <ac:graphicFrameMkLst>
            <pc:docMk/>
            <pc:sldMk cId="3723716836" sldId="309"/>
            <ac:graphicFrameMk id="6" creationId="{BE167AC9-D71E-4714-89F5-E5D7E24B2885}"/>
          </ac:graphicFrameMkLst>
        </pc:graphicFrameChg>
        <pc:picChg chg="mod">
          <ac:chgData name="Edgar Mushegyan" userId="c092e9be-0227-40a4-980f-f9eff733bb40" providerId="ADAL" clId="{A231CD19-45E7-4159-AF3D-6D6CC9563816}" dt="2020-07-10T07:49:54.463" v="560" actId="1076"/>
          <ac:picMkLst>
            <pc:docMk/>
            <pc:sldMk cId="3723716836" sldId="309"/>
            <ac:picMk id="2050" creationId="{00000000-0000-0000-0000-000000000000}"/>
          </ac:picMkLst>
        </pc:picChg>
      </pc:sldChg>
      <pc:sldChg chg="addSp delSp modSp add mod delAnim modAnim">
        <pc:chgData name="Edgar Mushegyan" userId="c092e9be-0227-40a4-980f-f9eff733bb40" providerId="ADAL" clId="{A231CD19-45E7-4159-AF3D-6D6CC9563816}" dt="2020-07-10T08:46:20.784" v="896" actId="14100"/>
        <pc:sldMkLst>
          <pc:docMk/>
          <pc:sldMk cId="3880391483" sldId="310"/>
        </pc:sldMkLst>
        <pc:spChg chg="add mod">
          <ac:chgData name="Edgar Mushegyan" userId="c092e9be-0227-40a4-980f-f9eff733bb40" providerId="ADAL" clId="{A231CD19-45E7-4159-AF3D-6D6CC9563816}" dt="2020-07-10T08:06:42.598" v="702" actId="20577"/>
          <ac:spMkLst>
            <pc:docMk/>
            <pc:sldMk cId="3880391483" sldId="310"/>
            <ac:spMk id="2" creationId="{17D8654A-1417-4AE2-9797-EED24D356D16}"/>
          </ac:spMkLst>
        </pc:spChg>
        <pc:spChg chg="del mod">
          <ac:chgData name="Edgar Mushegyan" userId="c092e9be-0227-40a4-980f-f9eff733bb40" providerId="ADAL" clId="{A231CD19-45E7-4159-AF3D-6D6CC9563816}" dt="2020-07-10T08:06:38.423" v="700" actId="478"/>
          <ac:spMkLst>
            <pc:docMk/>
            <pc:sldMk cId="3880391483" sldId="310"/>
            <ac:spMk id="22" creationId="{2B7E2445-972B-424C-8784-C6DE4208A301}"/>
          </ac:spMkLst>
        </pc:spChg>
        <pc:graphicFrameChg chg="mod">
          <ac:chgData name="Edgar Mushegyan" userId="c092e9be-0227-40a4-980f-f9eff733bb40" providerId="ADAL" clId="{A231CD19-45E7-4159-AF3D-6D6CC9563816}" dt="2020-07-10T08:46:20.784" v="896" actId="14100"/>
          <ac:graphicFrameMkLst>
            <pc:docMk/>
            <pc:sldMk cId="3880391483" sldId="310"/>
            <ac:graphicFrameMk id="19" creationId="{DA771624-0C5A-4B3B-8CF5-ECA168E3FB77}"/>
          </ac:graphicFrameMkLst>
        </pc:graphicFrameChg>
      </pc:sldChg>
      <pc:sldChg chg="addSp delSp modSp add mod addAnim delAnim modAnim">
        <pc:chgData name="Edgar Mushegyan" userId="c092e9be-0227-40a4-980f-f9eff733bb40" providerId="ADAL" clId="{A231CD19-45E7-4159-AF3D-6D6CC9563816}" dt="2020-07-10T08:50:26.756" v="931" actId="2710"/>
        <pc:sldMkLst>
          <pc:docMk/>
          <pc:sldMk cId="2196157123" sldId="311"/>
        </pc:sldMkLst>
        <pc:spChg chg="add del mod">
          <ac:chgData name="Edgar Mushegyan" userId="c092e9be-0227-40a4-980f-f9eff733bb40" providerId="ADAL" clId="{A231CD19-45E7-4159-AF3D-6D6CC9563816}" dt="2020-07-10T08:08:35.150" v="717" actId="478"/>
          <ac:spMkLst>
            <pc:docMk/>
            <pc:sldMk cId="2196157123" sldId="311"/>
            <ac:spMk id="4" creationId="{9ACFB9AE-148F-428C-88AB-391F97C8E8D5}"/>
          </ac:spMkLst>
        </pc:spChg>
        <pc:spChg chg="add mod">
          <ac:chgData name="Edgar Mushegyan" userId="c092e9be-0227-40a4-980f-f9eff733bb40" providerId="ADAL" clId="{A231CD19-45E7-4159-AF3D-6D6CC9563816}" dt="2020-07-10T08:08:44.509" v="723" actId="20577"/>
          <ac:spMkLst>
            <pc:docMk/>
            <pc:sldMk cId="2196157123" sldId="311"/>
            <ac:spMk id="5" creationId="{7304FF52-4E83-4BDC-A6BE-D7884FE0E0F0}"/>
          </ac:spMkLst>
        </pc:spChg>
        <pc:spChg chg="add del mod">
          <ac:chgData name="Edgar Mushegyan" userId="c092e9be-0227-40a4-980f-f9eff733bb40" providerId="ADAL" clId="{A231CD19-45E7-4159-AF3D-6D6CC9563816}" dt="2020-07-10T08:08:40.727" v="721" actId="478"/>
          <ac:spMkLst>
            <pc:docMk/>
            <pc:sldMk cId="2196157123" sldId="311"/>
            <ac:spMk id="22" creationId="{2B7E2445-972B-424C-8784-C6DE4208A301}"/>
          </ac:spMkLst>
        </pc:spChg>
        <pc:graphicFrameChg chg="mod">
          <ac:chgData name="Edgar Mushegyan" userId="c092e9be-0227-40a4-980f-f9eff733bb40" providerId="ADAL" clId="{A231CD19-45E7-4159-AF3D-6D6CC9563816}" dt="2020-07-10T08:50:26.756" v="931" actId="2710"/>
          <ac:graphicFrameMkLst>
            <pc:docMk/>
            <pc:sldMk cId="2196157123" sldId="311"/>
            <ac:graphicFrameMk id="2" creationId="{819972FC-DB30-48BF-BFC8-39737ADF33C9}"/>
          </ac:graphicFrameMkLst>
        </pc:graphicFrameChg>
      </pc:sldChg>
      <pc:sldChg chg="addSp delSp modSp add mod delAnim modAnim">
        <pc:chgData name="Edgar Mushegyan" userId="c092e9be-0227-40a4-980f-f9eff733bb40" providerId="ADAL" clId="{A231CD19-45E7-4159-AF3D-6D6CC9563816}" dt="2020-07-10T08:49:43.914" v="930" actId="14100"/>
        <pc:sldMkLst>
          <pc:docMk/>
          <pc:sldMk cId="3782809646" sldId="322"/>
        </pc:sldMkLst>
        <pc:spChg chg="mod">
          <ac:chgData name="Edgar Mushegyan" userId="c092e9be-0227-40a4-980f-f9eff733bb40" providerId="ADAL" clId="{A231CD19-45E7-4159-AF3D-6D6CC9563816}" dt="2020-07-10T07:51:27.235" v="598" actId="1076"/>
          <ac:spMkLst>
            <pc:docMk/>
            <pc:sldMk cId="3782809646" sldId="322"/>
            <ac:spMk id="2" creationId="{00000000-0000-0000-0000-000000000000}"/>
          </ac:spMkLst>
        </pc:spChg>
        <pc:spChg chg="mod">
          <ac:chgData name="Edgar Mushegyan" userId="c092e9be-0227-40a4-980f-f9eff733bb40" providerId="ADAL" clId="{A231CD19-45E7-4159-AF3D-6D6CC9563816}" dt="2020-07-10T08:49:43.914" v="930" actId="14100"/>
          <ac:spMkLst>
            <pc:docMk/>
            <pc:sldMk cId="3782809646" sldId="322"/>
            <ac:spMk id="4" creationId="{00000000-0000-0000-0000-000000000000}"/>
          </ac:spMkLst>
        </pc:spChg>
        <pc:spChg chg="add del mod">
          <ac:chgData name="Edgar Mushegyan" userId="c092e9be-0227-40a4-980f-f9eff733bb40" providerId="ADAL" clId="{A231CD19-45E7-4159-AF3D-6D6CC9563816}" dt="2020-07-10T07:50:19.461" v="562" actId="478"/>
          <ac:spMkLst>
            <pc:docMk/>
            <pc:sldMk cId="3782809646" sldId="322"/>
            <ac:spMk id="6" creationId="{0CA153C4-E19B-4DE8-9E5D-A8987D00206C}"/>
          </ac:spMkLst>
        </pc:spChg>
        <pc:spChg chg="add mod">
          <ac:chgData name="Edgar Mushegyan" userId="c092e9be-0227-40a4-980f-f9eff733bb40" providerId="ADAL" clId="{A231CD19-45E7-4159-AF3D-6D6CC9563816}" dt="2020-07-10T07:50:27.525" v="577" actId="20577"/>
          <ac:spMkLst>
            <pc:docMk/>
            <pc:sldMk cId="3782809646" sldId="322"/>
            <ac:spMk id="7" creationId="{A7CA958D-FD3B-42ED-9121-AF7BA713C4CC}"/>
          </ac:spMkLst>
        </pc:spChg>
        <pc:spChg chg="add del mod">
          <ac:chgData name="Edgar Mushegyan" userId="c092e9be-0227-40a4-980f-f9eff733bb40" providerId="ADAL" clId="{A231CD19-45E7-4159-AF3D-6D6CC9563816}" dt="2020-07-10T07:50:46.903" v="586" actId="22"/>
          <ac:spMkLst>
            <pc:docMk/>
            <pc:sldMk cId="3782809646" sldId="322"/>
            <ac:spMk id="9" creationId="{9F2DA3F5-E90C-4A69-8E10-DCBC28C9CA9F}"/>
          </ac:spMkLst>
        </pc:spChg>
        <pc:spChg chg="add del mod">
          <ac:chgData name="Edgar Mushegyan" userId="c092e9be-0227-40a4-980f-f9eff733bb40" providerId="ADAL" clId="{A231CD19-45E7-4159-AF3D-6D6CC9563816}" dt="2020-07-10T07:50:57.877" v="590" actId="478"/>
          <ac:spMkLst>
            <pc:docMk/>
            <pc:sldMk cId="3782809646" sldId="322"/>
            <ac:spMk id="11" creationId="{8515BA87-1405-4FB6-900A-91AF6EA7E360}"/>
          </ac:spMkLst>
        </pc:spChg>
        <pc:spChg chg="del">
          <ac:chgData name="Edgar Mushegyan" userId="c092e9be-0227-40a4-980f-f9eff733bb40" providerId="ADAL" clId="{A231CD19-45E7-4159-AF3D-6D6CC9563816}" dt="2020-07-10T07:50:17.621" v="561" actId="478"/>
          <ac:spMkLst>
            <pc:docMk/>
            <pc:sldMk cId="3782809646" sldId="322"/>
            <ac:spMk id="17" creationId="{865F93A1-616A-4727-A564-30928FEBC58F}"/>
          </ac:spMkLst>
        </pc:spChg>
        <pc:picChg chg="mod">
          <ac:chgData name="Edgar Mushegyan" userId="c092e9be-0227-40a4-980f-f9eff733bb40" providerId="ADAL" clId="{A231CD19-45E7-4159-AF3D-6D6CC9563816}" dt="2020-07-10T08:49:34.404" v="929" actId="1076"/>
          <ac:picMkLst>
            <pc:docMk/>
            <pc:sldMk cId="3782809646" sldId="322"/>
            <ac:picMk id="3" creationId="{00000000-0000-0000-0000-000000000000}"/>
          </ac:picMkLst>
        </pc:picChg>
      </pc:sldChg>
      <pc:sldChg chg="addSp delSp modSp add mod delAnim modAnim modNotesTx">
        <pc:chgData name="Edgar Mushegyan" userId="c092e9be-0227-40a4-980f-f9eff733bb40" providerId="ADAL" clId="{A231CD19-45E7-4159-AF3D-6D6CC9563816}" dt="2020-07-10T08:29:04.790" v="770"/>
        <pc:sldMkLst>
          <pc:docMk/>
          <pc:sldMk cId="2478086269" sldId="323"/>
        </pc:sldMkLst>
        <pc:spChg chg="mod">
          <ac:chgData name="Edgar Mushegyan" userId="c092e9be-0227-40a4-980f-f9eff733bb40" providerId="ADAL" clId="{A231CD19-45E7-4159-AF3D-6D6CC9563816}" dt="2020-07-10T08:03:00.882" v="696" actId="1076"/>
          <ac:spMkLst>
            <pc:docMk/>
            <pc:sldMk cId="2478086269" sldId="323"/>
            <ac:spMk id="2" creationId="{00000000-0000-0000-0000-000000000000}"/>
          </ac:spMkLst>
        </pc:spChg>
        <pc:spChg chg="add mod">
          <ac:chgData name="Edgar Mushegyan" userId="c092e9be-0227-40a4-980f-f9eff733bb40" providerId="ADAL" clId="{A231CD19-45E7-4159-AF3D-6D6CC9563816}" dt="2020-07-10T07:53:13.469" v="624" actId="20577"/>
          <ac:spMkLst>
            <pc:docMk/>
            <pc:sldMk cId="2478086269" sldId="323"/>
            <ac:spMk id="3" creationId="{D92BE603-471E-49DA-8AD2-34D52647899D}"/>
          </ac:spMkLst>
        </pc:spChg>
        <pc:spChg chg="add del mod">
          <ac:chgData name="Edgar Mushegyan" userId="c092e9be-0227-40a4-980f-f9eff733bb40" providerId="ADAL" clId="{A231CD19-45E7-4159-AF3D-6D6CC9563816}" dt="2020-07-10T07:53:17.901" v="625" actId="478"/>
          <ac:spMkLst>
            <pc:docMk/>
            <pc:sldMk cId="2478086269" sldId="323"/>
            <ac:spMk id="5" creationId="{36CC2FB1-406C-4903-A61F-E4FEECAB0734}"/>
          </ac:spMkLst>
        </pc:spChg>
        <pc:spChg chg="add del">
          <ac:chgData name="Edgar Mushegyan" userId="c092e9be-0227-40a4-980f-f9eff733bb40" providerId="ADAL" clId="{A231CD19-45E7-4159-AF3D-6D6CC9563816}" dt="2020-07-10T08:01:01.109" v="664" actId="478"/>
          <ac:spMkLst>
            <pc:docMk/>
            <pc:sldMk cId="2478086269" sldId="323"/>
            <ac:spMk id="8" creationId="{289EA9D9-67D7-417D-B843-F82B52A4058A}"/>
          </ac:spMkLst>
        </pc:spChg>
        <pc:spChg chg="del mod">
          <ac:chgData name="Edgar Mushegyan" userId="c092e9be-0227-40a4-980f-f9eff733bb40" providerId="ADAL" clId="{A231CD19-45E7-4159-AF3D-6D6CC9563816}" dt="2020-07-10T07:53:07.017" v="621" actId="478"/>
          <ac:spMkLst>
            <pc:docMk/>
            <pc:sldMk cId="2478086269" sldId="323"/>
            <ac:spMk id="22" creationId="{2B7E2445-972B-424C-8784-C6DE4208A301}"/>
          </ac:spMkLst>
        </pc:spChg>
        <pc:graphicFrameChg chg="add del mod">
          <ac:chgData name="Edgar Mushegyan" userId="c092e9be-0227-40a4-980f-f9eff733bb40" providerId="ADAL" clId="{A231CD19-45E7-4159-AF3D-6D6CC9563816}" dt="2020-07-10T08:02:23.325" v="689" actId="1076"/>
          <ac:graphicFrameMkLst>
            <pc:docMk/>
            <pc:sldMk cId="2478086269" sldId="323"/>
            <ac:graphicFrameMk id="33" creationId="{5C72BA65-0566-4BF5-8F24-42BC59005FAC}"/>
          </ac:graphicFrameMkLst>
        </pc:graphicFrameChg>
        <pc:picChg chg="mod">
          <ac:chgData name="Edgar Mushegyan" userId="c092e9be-0227-40a4-980f-f9eff733bb40" providerId="ADAL" clId="{A231CD19-45E7-4159-AF3D-6D6CC9563816}" dt="2020-07-10T08:02:33.677" v="692" actId="1076"/>
          <ac:picMkLst>
            <pc:docMk/>
            <pc:sldMk cId="2478086269" sldId="323"/>
            <ac:picMk id="7" creationId="{00000000-0000-0000-0000-000000000000}"/>
          </ac:picMkLst>
        </pc:picChg>
      </pc:sldChg>
    </pc:docChg>
  </pc:docChgLst>
</pc:chgInfo>
</file>

<file path=ppt/diagrams/_rels/data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g"/></Relationships>
</file>

<file path=ppt/diagrams/_rels/data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eg"/><Relationship Id="rId1" Type="http://schemas.openxmlformats.org/officeDocument/2006/relationships/image" Target="../media/image10.png"/></Relationships>
</file>

<file path=ppt/diagrams/_rels/drawing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g"/></Relationships>
</file>

<file path=ppt/diagrams/_rels/drawing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eg"/><Relationship Id="rId1"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process5" loCatId="process" qsTypeId="urn:microsoft.com/office/officeart/2005/8/quickstyle/simple1" qsCatId="simple" csTypeId="urn:microsoft.com/office/officeart/2005/8/colors/colorful4" csCatId="colorful" phldr="1"/>
      <dgm:spPr/>
      <dgm:t>
        <a:bodyPr/>
        <a:lstStyle/>
        <a:p>
          <a:endParaRPr lang="ru-RU"/>
        </a:p>
      </dgm:t>
    </dgm:pt>
    <dgm:pt modelId="{20C0880A-78A5-40AE-A802-EC022A066119}">
      <dgm:prSet phldrT="[Текст]" custT="1"/>
      <dgm:spPr>
        <a:noFill/>
        <a:ln>
          <a:solidFill>
            <a:schemeClr val="accent4"/>
          </a:solidFill>
        </a:ln>
      </dgm:spPr>
      <dgm:t>
        <a:bodyPr/>
        <a:lstStyle/>
        <a:p>
          <a:r>
            <a:rPr lang="en-US" sz="900" b="1" dirty="0">
              <a:solidFill>
                <a:schemeClr val="tx1"/>
              </a:solidFill>
              <a:effectLst/>
            </a:rPr>
            <a:t>2018-10</a:t>
          </a:r>
          <a:endParaRPr lang="ru-RU" sz="900" b="1" dirty="0">
            <a:solidFill>
              <a:schemeClr val="tx1"/>
            </a:solidFill>
            <a:effectLst/>
          </a:endParaRP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0CE6FE2F-6631-483F-9025-B499BEFD585A}">
      <dgm:prSet phldrT="[Текст]" custT="1"/>
      <dgm:spPr>
        <a:noFill/>
        <a:ln>
          <a:solidFill>
            <a:schemeClr val="accent4"/>
          </a:solidFill>
        </a:ln>
      </dgm:spPr>
      <dgm:t>
        <a:bodyPr/>
        <a:lstStyle/>
        <a:p>
          <a:r>
            <a:rPr lang="fr-FR" sz="900" dirty="0" smtClean="0">
              <a:solidFill>
                <a:schemeClr val="tx1"/>
              </a:solidFill>
              <a:effectLst/>
            </a:rPr>
            <a:t>Le Groupe de travail sur les normes de produits et de filières recommande d'ajouter au programme de travail</a:t>
          </a:r>
          <a:endParaRPr lang="ru-RU" sz="900" dirty="0">
            <a:solidFill>
              <a:schemeClr val="tx1"/>
            </a:solidFill>
            <a:effectLst/>
          </a:endParaRPr>
        </a:p>
      </dgm:t>
    </dgm:pt>
    <dgm:pt modelId="{2977B2AB-1E58-4B7F-99AD-32B0E7C6C7A9}" type="parTrans" cxnId="{D460BF8E-F380-4A2F-AFF4-AFADB9C81C3D}">
      <dgm:prSet/>
      <dgm:spPr/>
      <dgm:t>
        <a:bodyPr/>
        <a:lstStyle/>
        <a:p>
          <a:endParaRPr lang="ru-RU">
            <a:effectLst>
              <a:outerShdw blurRad="38100" dist="38100" dir="2700000" algn="tl">
                <a:srgbClr val="000000">
                  <a:alpha val="43137"/>
                </a:srgbClr>
              </a:outerShdw>
            </a:effectLst>
          </a:endParaRPr>
        </a:p>
      </dgm:t>
    </dgm:pt>
    <dgm:pt modelId="{DC9F9FBA-D4E7-4BAB-AD98-4A21F64B42F2}" type="sibTrans" cxnId="{D460BF8E-F380-4A2F-AFF4-AFADB9C81C3D}">
      <dgm:prSet/>
      <dgm:spPr/>
      <dgm:t>
        <a:bodyPr/>
        <a:lstStyle/>
        <a:p>
          <a:endParaRPr lang="ru-RU">
            <a:effectLst>
              <a:outerShdw blurRad="38100" dist="38100" dir="2700000" algn="tl">
                <a:srgbClr val="000000">
                  <a:alpha val="43137"/>
                </a:srgbClr>
              </a:outerShdw>
            </a:effectLst>
          </a:endParaRPr>
        </a:p>
      </dgm:t>
    </dgm:pt>
    <dgm:pt modelId="{82353047-4793-4611-A723-C7905524DA06}">
      <dgm:prSet phldrT="[Текст]" custT="1"/>
      <dgm:spPr>
        <a:noFill/>
        <a:ln>
          <a:solidFill>
            <a:srgbClr val="279A7E"/>
          </a:solidFill>
        </a:ln>
      </dgm:spPr>
      <dgm:t>
        <a:bodyPr/>
        <a:lstStyle/>
        <a:p>
          <a:r>
            <a:rPr lang="ru-RU" sz="900" b="1" dirty="0">
              <a:solidFill>
                <a:schemeClr val="tx1"/>
              </a:solidFill>
              <a:effectLst/>
            </a:rPr>
            <a:t>2019-04</a:t>
          </a: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039CB46E-AA43-4F5A-9676-D36EEA182A58}">
      <dgm:prSet phldrT="[Текст]" custT="1"/>
      <dgm:spPr>
        <a:noFill/>
        <a:ln>
          <a:solidFill>
            <a:srgbClr val="279A7E"/>
          </a:solidFill>
        </a:ln>
      </dgm:spPr>
      <dgm:t>
        <a:bodyPr/>
        <a:lstStyle/>
        <a:p>
          <a:r>
            <a:rPr lang="en-US" sz="900" dirty="0" smtClean="0">
              <a:solidFill>
                <a:schemeClr val="tx1"/>
              </a:solidFill>
              <a:effectLst/>
            </a:rPr>
            <a:t>La CMP-14 </a:t>
          </a:r>
          <a:r>
            <a:rPr lang="fr-FR" sz="900" dirty="0" smtClean="0">
              <a:solidFill>
                <a:schemeClr val="tx1"/>
              </a:solidFill>
              <a:effectLst/>
            </a:rPr>
            <a:t>ajoute le sujet au programme de travail </a:t>
          </a:r>
          <a:r>
            <a:rPr lang="en-US" sz="900" dirty="0" smtClean="0">
              <a:solidFill>
                <a:schemeClr val="tx1"/>
              </a:solidFill>
              <a:effectLst/>
            </a:rPr>
            <a:t>(2019-008</a:t>
          </a:r>
          <a:r>
            <a:rPr lang="en-US" sz="900" dirty="0">
              <a:solidFill>
                <a:schemeClr val="tx1"/>
              </a:solidFill>
              <a:effectLst/>
            </a:rPr>
            <a:t>)</a:t>
          </a:r>
          <a:endParaRPr lang="ru-RU" sz="900" dirty="0">
            <a:solidFill>
              <a:schemeClr val="tx1"/>
            </a:solidFill>
            <a:effectLst/>
          </a:endParaRPr>
        </a:p>
      </dgm:t>
    </dgm:pt>
    <dgm:pt modelId="{120457A1-5E5D-4DA3-B1E4-57A9B035544C}" type="parTrans" cxnId="{4A41038D-EF8F-4941-A717-28C63064FFF5}">
      <dgm:prSet/>
      <dgm:spPr/>
      <dgm:t>
        <a:bodyPr/>
        <a:lstStyle/>
        <a:p>
          <a:endParaRPr lang="ru-RU">
            <a:effectLst>
              <a:outerShdw blurRad="38100" dist="38100" dir="2700000" algn="tl">
                <a:srgbClr val="000000">
                  <a:alpha val="43137"/>
                </a:srgbClr>
              </a:outerShdw>
            </a:effectLst>
          </a:endParaRPr>
        </a:p>
      </dgm:t>
    </dgm:pt>
    <dgm:pt modelId="{F247EBE9-4426-44E4-BCB2-9D7B10335064}" type="sibTrans" cxnId="{4A41038D-EF8F-4941-A717-28C63064FFF5}">
      <dgm:prSet/>
      <dgm:spPr/>
      <dgm:t>
        <a:bodyPr/>
        <a:lstStyle/>
        <a:p>
          <a:endParaRPr lang="ru-RU">
            <a:effectLst>
              <a:outerShdw blurRad="38100" dist="38100" dir="2700000" algn="tl">
                <a:srgbClr val="000000">
                  <a:alpha val="43137"/>
                </a:srgbClr>
              </a:outerShdw>
            </a:effectLst>
          </a:endParaRPr>
        </a:p>
      </dgm:t>
    </dgm:pt>
    <dgm:pt modelId="{CB60C510-8949-4D83-9164-EA5511906B6C}">
      <dgm:prSet phldrT="[Текст]" custT="1"/>
      <dgm:spPr>
        <a:noFill/>
        <a:ln>
          <a:solidFill>
            <a:srgbClr val="2DA79A"/>
          </a:solidFill>
        </a:ln>
      </dgm:spPr>
      <dgm:t>
        <a:bodyPr/>
        <a:lstStyle/>
        <a:p>
          <a:r>
            <a:rPr lang="ru-RU" sz="900" b="1" dirty="0">
              <a:solidFill>
                <a:schemeClr val="tx1"/>
              </a:solidFill>
              <a:effectLst/>
            </a:rPr>
            <a:t>2019-06</a:t>
          </a:r>
        </a:p>
      </dgm:t>
    </dgm:pt>
    <dgm:pt modelId="{302520B0-AB26-42FE-B7D6-44DF006CB3B8}" type="parTrans" cxnId="{1CD173C5-B0FC-4D4F-9C9F-685004832CA9}">
      <dgm:prSet/>
      <dgm:spPr/>
      <dgm:t>
        <a:bodyPr/>
        <a:lstStyle/>
        <a:p>
          <a:endParaRPr lang="ru-RU">
            <a:effectLst>
              <a:outerShdw blurRad="38100" dist="38100" dir="2700000" algn="tl">
                <a:srgbClr val="000000">
                  <a:alpha val="43137"/>
                </a:srgbClr>
              </a:outerShdw>
            </a:effectLst>
          </a:endParaRPr>
        </a:p>
      </dgm:t>
    </dgm:pt>
    <dgm:pt modelId="{4FEB8C10-2C0F-4602-B662-24CD754F2FCF}" type="sibTrans" cxnId="{1CD173C5-B0FC-4D4F-9C9F-685004832CA9}">
      <dgm:prSet/>
      <dgm:spPr/>
      <dgm:t>
        <a:bodyPr/>
        <a:lstStyle/>
        <a:p>
          <a:endParaRPr lang="ru-RU">
            <a:effectLst>
              <a:outerShdw blurRad="38100" dist="38100" dir="2700000" algn="tl">
                <a:srgbClr val="000000">
                  <a:alpha val="43137"/>
                </a:srgbClr>
              </a:outerShdw>
            </a:effectLst>
          </a:endParaRPr>
        </a:p>
      </dgm:t>
    </dgm:pt>
    <dgm:pt modelId="{29824AFA-9D75-4D5B-AA48-FEA62D44D7DE}">
      <dgm:prSet phldrT="[Текст]" custT="1"/>
      <dgm:spPr>
        <a:noFill/>
        <a:ln>
          <a:solidFill>
            <a:srgbClr val="2DA79A"/>
          </a:solidFill>
        </a:ln>
      </dgm:spPr>
      <dgm:t>
        <a:bodyPr/>
        <a:lstStyle/>
        <a:p>
          <a:r>
            <a:rPr lang="fr-FR" sz="900" dirty="0" smtClean="0">
              <a:solidFill>
                <a:schemeClr val="tx1"/>
              </a:solidFill>
              <a:effectLst/>
            </a:rPr>
            <a:t>Le Groupe de travail sur les normes de produits et de filières rédige la  NIMP</a:t>
          </a:r>
          <a:endParaRPr lang="ru-RU" sz="900" dirty="0">
            <a:solidFill>
              <a:schemeClr val="tx1"/>
            </a:solidFill>
            <a:effectLst/>
          </a:endParaRPr>
        </a:p>
      </dgm:t>
    </dgm:pt>
    <dgm:pt modelId="{C5E83470-8560-469E-AC39-8694860EE2C3}" type="parTrans" cxnId="{8A8B4DC1-1ED9-4318-A6E8-545BC8149561}">
      <dgm:prSet/>
      <dgm:spPr/>
      <dgm:t>
        <a:bodyPr/>
        <a:lstStyle/>
        <a:p>
          <a:endParaRPr lang="ru-RU">
            <a:effectLst>
              <a:outerShdw blurRad="38100" dist="38100" dir="2700000" algn="tl">
                <a:srgbClr val="000000">
                  <a:alpha val="43137"/>
                </a:srgbClr>
              </a:outerShdw>
            </a:effectLst>
          </a:endParaRPr>
        </a:p>
      </dgm:t>
    </dgm:pt>
    <dgm:pt modelId="{B6A3FC14-A4F5-4760-8E40-818D813AB535}" type="sibTrans" cxnId="{8A8B4DC1-1ED9-4318-A6E8-545BC8149561}">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custT="1"/>
      <dgm:spPr>
        <a:noFill/>
        <a:ln>
          <a:solidFill>
            <a:srgbClr val="34AEB3"/>
          </a:solidFill>
        </a:ln>
      </dgm:spPr>
      <dgm:t>
        <a:bodyPr/>
        <a:lstStyle/>
        <a:p>
          <a:r>
            <a:rPr lang="ru-RU" sz="900" b="1" dirty="0">
              <a:solidFill>
                <a:schemeClr val="tx1"/>
              </a:solidFill>
              <a:effectLst/>
            </a:rPr>
            <a:t>2019-10</a:t>
          </a: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6BC8DFB4-BBB2-455F-B1B8-5E89982FF689}">
      <dgm:prSet phldrT="[Текст]" custT="1"/>
      <dgm:spPr>
        <a:noFill/>
        <a:ln>
          <a:solidFill>
            <a:srgbClr val="34AEB3"/>
          </a:solidFill>
        </a:ln>
      </dgm:spPr>
      <dgm:t>
        <a:bodyPr/>
        <a:lstStyle/>
        <a:p>
          <a:r>
            <a:rPr lang="fr-FR" sz="900" dirty="0" smtClean="0">
              <a:solidFill>
                <a:schemeClr val="tx1"/>
              </a:solidFill>
              <a:effectLst/>
            </a:rPr>
            <a:t>Le SPG a examiné le projet et proposé des commentaires</a:t>
          </a:r>
          <a:endParaRPr lang="ru-RU" sz="900" dirty="0">
            <a:solidFill>
              <a:schemeClr val="tx1"/>
            </a:solidFill>
            <a:effectLst/>
          </a:endParaRPr>
        </a:p>
      </dgm:t>
    </dgm:pt>
    <dgm:pt modelId="{22C03B13-CF63-404C-ADFC-1DB2C74727B8}" type="parTrans" cxnId="{8D54C6BD-4784-47A4-9A29-836F43B1EFBA}">
      <dgm:prSet/>
      <dgm:spPr/>
      <dgm:t>
        <a:bodyPr/>
        <a:lstStyle/>
        <a:p>
          <a:endParaRPr lang="ru-RU">
            <a:effectLst>
              <a:outerShdw blurRad="38100" dist="38100" dir="2700000" algn="tl">
                <a:srgbClr val="000000">
                  <a:alpha val="43137"/>
                </a:srgbClr>
              </a:outerShdw>
            </a:effectLst>
          </a:endParaRPr>
        </a:p>
      </dgm:t>
    </dgm:pt>
    <dgm:pt modelId="{BFB230EB-7D93-4473-9042-A6D1F5E9B701}" type="sibTrans" cxnId="{8D54C6BD-4784-47A4-9A29-836F43B1EFBA}">
      <dgm:prSet/>
      <dgm:spPr/>
      <dgm:t>
        <a:bodyPr/>
        <a:lstStyle/>
        <a:p>
          <a:endParaRPr lang="ru-RU">
            <a:effectLst>
              <a:outerShdw blurRad="38100" dist="38100" dir="2700000" algn="tl">
                <a:srgbClr val="000000">
                  <a:alpha val="43137"/>
                </a:srgbClr>
              </a:outerShdw>
            </a:effectLst>
          </a:endParaRPr>
        </a:p>
      </dgm:t>
    </dgm:pt>
    <dgm:pt modelId="{F48F216F-0B5F-47A8-B6BD-9EDABEF3056B}">
      <dgm:prSet phldrT="[Текст]" custT="1"/>
      <dgm:spPr>
        <a:noFill/>
        <a:ln>
          <a:solidFill>
            <a:srgbClr val="3BA7BE"/>
          </a:solidFill>
        </a:ln>
      </dgm:spPr>
      <dgm:t>
        <a:bodyPr/>
        <a:lstStyle/>
        <a:p>
          <a:r>
            <a:rPr lang="ru-RU" sz="900" b="1" dirty="0">
              <a:solidFill>
                <a:schemeClr val="tx1"/>
              </a:solidFill>
              <a:effectLst/>
            </a:rPr>
            <a:t>2019-1</a:t>
          </a:r>
          <a:r>
            <a:rPr lang="en-US" sz="900" b="1" dirty="0" smtClean="0">
              <a:solidFill>
                <a:schemeClr val="tx1"/>
              </a:solidFill>
              <a:effectLst/>
            </a:rPr>
            <a:t>1 </a:t>
          </a:r>
          <a:endParaRPr lang="ru-RU" sz="900" b="1" dirty="0">
            <a:solidFill>
              <a:schemeClr val="tx1"/>
            </a:solidFill>
            <a:effectLst/>
          </a:endParaRPr>
        </a:p>
      </dgm:t>
    </dgm:pt>
    <dgm:pt modelId="{EA38D269-5A2D-4F32-9650-E89C50B723B4}" type="parTrans" cxnId="{53351B5D-AE23-4B61-8F7D-9495CFCDA4F4}">
      <dgm:prSet/>
      <dgm:spPr/>
      <dgm:t>
        <a:bodyPr/>
        <a:lstStyle/>
        <a:p>
          <a:endParaRPr lang="ru-RU">
            <a:effectLst>
              <a:outerShdw blurRad="38100" dist="38100" dir="2700000" algn="tl">
                <a:srgbClr val="000000">
                  <a:alpha val="43137"/>
                </a:srgbClr>
              </a:outerShdw>
            </a:effectLst>
          </a:endParaRPr>
        </a:p>
      </dgm:t>
    </dgm:pt>
    <dgm:pt modelId="{7E9105FA-4CD0-4794-BBBD-9CFE4E767CDE}" type="sibTrans" cxnId="{53351B5D-AE23-4B61-8F7D-9495CFCDA4F4}">
      <dgm:prSet/>
      <dgm:spPr/>
      <dgm:t>
        <a:bodyPr/>
        <a:lstStyle/>
        <a:p>
          <a:endParaRPr lang="ru-RU">
            <a:effectLst>
              <a:outerShdw blurRad="38100" dist="38100" dir="2700000" algn="tl">
                <a:srgbClr val="000000">
                  <a:alpha val="43137"/>
                </a:srgbClr>
              </a:outerShdw>
            </a:effectLst>
          </a:endParaRPr>
        </a:p>
      </dgm:t>
    </dgm:pt>
    <dgm:pt modelId="{524158E6-A16B-4CCE-877A-46E2F9DB4043}">
      <dgm:prSet phldrT="[Текст]" custT="1"/>
      <dgm:spPr>
        <a:noFill/>
        <a:ln>
          <a:solidFill>
            <a:srgbClr val="3BA7BE"/>
          </a:solidFill>
        </a:ln>
      </dgm:spPr>
      <dgm:t>
        <a:bodyPr/>
        <a:lstStyle/>
        <a:p>
          <a:r>
            <a:rPr lang="fr-FR" sz="900" dirty="0" smtClean="0">
              <a:solidFill>
                <a:schemeClr val="tx1"/>
              </a:solidFill>
              <a:effectLst/>
            </a:rPr>
            <a:t>Le CN a révisé le projet de NIMP en détail</a:t>
          </a:r>
          <a:endParaRPr lang="ru-RU" sz="900" dirty="0">
            <a:solidFill>
              <a:schemeClr val="tx1"/>
            </a:solidFill>
            <a:effectLst/>
          </a:endParaRPr>
        </a:p>
      </dgm:t>
    </dgm:pt>
    <dgm:pt modelId="{BEF2FE1C-5CD6-4AA6-94E0-2BD68C4C3151}" type="parTrans" cxnId="{4DF5D122-70D4-4409-908B-152E4022D6F8}">
      <dgm:prSet/>
      <dgm:spPr/>
      <dgm:t>
        <a:bodyPr/>
        <a:lstStyle/>
        <a:p>
          <a:endParaRPr lang="ru-RU">
            <a:effectLst>
              <a:outerShdw blurRad="38100" dist="38100" dir="2700000" algn="tl">
                <a:srgbClr val="000000">
                  <a:alpha val="43137"/>
                </a:srgbClr>
              </a:outerShdw>
            </a:effectLst>
          </a:endParaRPr>
        </a:p>
      </dgm:t>
    </dgm:pt>
    <dgm:pt modelId="{6790359E-84CC-4793-9A45-AAEEEA4D3C91}" type="sibTrans" cxnId="{4DF5D122-70D4-4409-908B-152E4022D6F8}">
      <dgm:prSet/>
      <dgm:spPr/>
      <dgm:t>
        <a:bodyPr/>
        <a:lstStyle/>
        <a:p>
          <a:endParaRPr lang="ru-RU">
            <a:effectLst>
              <a:outerShdw blurRad="38100" dist="38100" dir="2700000" algn="tl">
                <a:srgbClr val="000000">
                  <a:alpha val="43137"/>
                </a:srgbClr>
              </a:outerShdw>
            </a:effectLst>
          </a:endParaRPr>
        </a:p>
      </dgm:t>
    </dgm:pt>
    <dgm:pt modelId="{DA568BCA-C1E7-48A6-A9D3-65AEBCFDFE80}">
      <dgm:prSet phldrT="[Текст]" custT="1"/>
      <dgm:spPr>
        <a:noFill/>
        <a:ln>
          <a:solidFill>
            <a:srgbClr val="5A94C5"/>
          </a:solidFill>
        </a:ln>
      </dgm:spPr>
      <dgm:t>
        <a:bodyPr/>
        <a:lstStyle/>
        <a:p>
          <a:r>
            <a:rPr lang="ru-RU" sz="900" b="1" dirty="0">
              <a:solidFill>
                <a:schemeClr val="tx1"/>
              </a:solidFill>
              <a:effectLst/>
            </a:rPr>
            <a:t>2019-12</a:t>
          </a:r>
        </a:p>
      </dgm:t>
    </dgm:pt>
    <dgm:pt modelId="{3157E311-2075-4F26-A323-35D2164266DB}" type="parTrans" cxnId="{514B6E48-7BBA-405D-A16C-40F8BE72CCBA}">
      <dgm:prSet/>
      <dgm:spPr/>
      <dgm:t>
        <a:bodyPr/>
        <a:lstStyle/>
        <a:p>
          <a:endParaRPr lang="ru-RU">
            <a:effectLst>
              <a:outerShdw blurRad="38100" dist="38100" dir="2700000" algn="tl">
                <a:srgbClr val="000000">
                  <a:alpha val="43137"/>
                </a:srgbClr>
              </a:outerShdw>
            </a:effectLst>
          </a:endParaRPr>
        </a:p>
      </dgm:t>
    </dgm:pt>
    <dgm:pt modelId="{E15ADCD9-6F5D-4194-A338-CD05A6B9D464}" type="sibTrans" cxnId="{514B6E48-7BBA-405D-A16C-40F8BE72CCBA}">
      <dgm:prSet/>
      <dgm:spPr/>
      <dgm:t>
        <a:bodyPr/>
        <a:lstStyle/>
        <a:p>
          <a:endParaRPr lang="ru-RU">
            <a:effectLst>
              <a:outerShdw blurRad="38100" dist="38100" dir="2700000" algn="tl">
                <a:srgbClr val="000000">
                  <a:alpha val="43137"/>
                </a:srgbClr>
              </a:outerShdw>
            </a:effectLst>
          </a:endParaRPr>
        </a:p>
      </dgm:t>
    </dgm:pt>
    <dgm:pt modelId="{B06C3EDB-62C9-4EDB-835C-B1B92633C9A6}">
      <dgm:prSet phldrT="[Текст]" custT="1"/>
      <dgm:spPr>
        <a:noFill/>
        <a:ln>
          <a:solidFill>
            <a:srgbClr val="5A94C5"/>
          </a:solidFill>
        </a:ln>
      </dgm:spPr>
      <dgm:t>
        <a:bodyPr/>
        <a:lstStyle/>
        <a:p>
          <a:r>
            <a:rPr lang="fr-FR" sz="900" dirty="0" smtClean="0">
              <a:solidFill>
                <a:schemeClr val="tx1"/>
              </a:solidFill>
              <a:effectLst/>
            </a:rPr>
            <a:t>Le Bureau de la CMP a approuvé le projet pour la CMP (pour approbation pour consultation</a:t>
          </a:r>
          <a:r>
            <a:rPr lang="en-US" sz="900" dirty="0" smtClean="0">
              <a:solidFill>
                <a:schemeClr val="tx1"/>
              </a:solidFill>
              <a:effectLst/>
            </a:rPr>
            <a:t>)</a:t>
          </a:r>
          <a:endParaRPr lang="ru-RU" sz="900" dirty="0">
            <a:solidFill>
              <a:schemeClr val="tx1"/>
            </a:solidFill>
            <a:effectLst/>
          </a:endParaRPr>
        </a:p>
      </dgm:t>
    </dgm:pt>
    <dgm:pt modelId="{D4B2CC25-8868-42DD-876A-02BEC4E358FA}" type="parTrans" cxnId="{E4BE7D8D-EA16-4A37-88C5-DE125739EDD1}">
      <dgm:prSet/>
      <dgm:spPr/>
      <dgm:t>
        <a:bodyPr/>
        <a:lstStyle/>
        <a:p>
          <a:endParaRPr lang="ru-RU">
            <a:effectLst>
              <a:outerShdw blurRad="38100" dist="38100" dir="2700000" algn="tl">
                <a:srgbClr val="000000">
                  <a:alpha val="43137"/>
                </a:srgbClr>
              </a:outerShdw>
            </a:effectLst>
          </a:endParaRPr>
        </a:p>
      </dgm:t>
    </dgm:pt>
    <dgm:pt modelId="{305D9AEB-56E3-445D-A6EB-1DEF11D18538}" type="sibTrans" cxnId="{E4BE7D8D-EA16-4A37-88C5-DE125739EDD1}">
      <dgm:prSet/>
      <dgm:spPr/>
      <dgm:t>
        <a:bodyPr/>
        <a:lstStyle/>
        <a:p>
          <a:endParaRPr lang="ru-RU">
            <a:effectLst>
              <a:outerShdw blurRad="38100" dist="38100" dir="2700000" algn="tl">
                <a:srgbClr val="000000">
                  <a:alpha val="43137"/>
                </a:srgbClr>
              </a:outerShdw>
            </a:effectLst>
          </a:endParaRPr>
        </a:p>
      </dgm:t>
    </dgm:pt>
    <dgm:pt modelId="{F44D1BC3-AF56-4A23-9A28-E28DB6F6DAA3}">
      <dgm:prSet phldrT="[Текст]" custT="1"/>
      <dgm:spPr>
        <a:noFill/>
        <a:ln>
          <a:solidFill>
            <a:srgbClr val="5A94C5"/>
          </a:solidFill>
        </a:ln>
      </dgm:spPr>
      <dgm:t>
        <a:bodyPr/>
        <a:lstStyle/>
        <a:p>
          <a:r>
            <a:rPr lang="en-US" sz="900" b="1" dirty="0">
              <a:solidFill>
                <a:schemeClr val="tx1"/>
              </a:solidFill>
              <a:effectLst/>
            </a:rPr>
            <a:t>2020-07</a:t>
          </a:r>
          <a:endParaRPr lang="ru-RU" sz="900" b="1" dirty="0">
            <a:solidFill>
              <a:schemeClr val="tx1"/>
            </a:solidFill>
            <a:effectLst/>
          </a:endParaRPr>
        </a:p>
      </dgm:t>
    </dgm:pt>
    <dgm:pt modelId="{503B979A-BFC2-48A1-A49E-33007DDF4B51}" type="parTrans" cxnId="{92DD4E12-43F8-463F-BEFB-CC6DDF2C7211}">
      <dgm:prSet/>
      <dgm:spPr/>
      <dgm:t>
        <a:bodyPr/>
        <a:lstStyle/>
        <a:p>
          <a:endParaRPr lang="ru-RU">
            <a:effectLst>
              <a:outerShdw blurRad="38100" dist="38100" dir="2700000" algn="tl">
                <a:srgbClr val="000000">
                  <a:alpha val="43137"/>
                </a:srgbClr>
              </a:outerShdw>
            </a:effectLst>
          </a:endParaRPr>
        </a:p>
      </dgm:t>
    </dgm:pt>
    <dgm:pt modelId="{1D904DF9-EFFB-4952-9D47-5B64A187A2F6}" type="sibTrans" cxnId="{92DD4E12-43F8-463F-BEFB-CC6DDF2C7211}">
      <dgm:prSet/>
      <dgm:spPr/>
      <dgm:t>
        <a:bodyPr/>
        <a:lstStyle/>
        <a:p>
          <a:endParaRPr lang="ru-RU">
            <a:effectLst>
              <a:outerShdw blurRad="38100" dist="38100" dir="2700000" algn="tl">
                <a:srgbClr val="000000">
                  <a:alpha val="43137"/>
                </a:srgbClr>
              </a:outerShdw>
            </a:effectLst>
          </a:endParaRPr>
        </a:p>
      </dgm:t>
    </dgm:pt>
    <dgm:pt modelId="{AAB69CD9-0E38-4233-BB47-5E8A87C41F8E}">
      <dgm:prSet phldrT="[Текст]" custT="1"/>
      <dgm:spPr>
        <a:noFill/>
        <a:ln>
          <a:solidFill>
            <a:srgbClr val="5A94C5"/>
          </a:solidFill>
        </a:ln>
      </dgm:spPr>
      <dgm:t>
        <a:bodyPr/>
        <a:lstStyle/>
        <a:p>
          <a:r>
            <a:rPr lang="fr-FR" sz="900" dirty="0" smtClean="0">
              <a:solidFill>
                <a:schemeClr val="tx1"/>
              </a:solidFill>
              <a:effectLst/>
            </a:rPr>
            <a:t>Le Bureau de la CMP a approuvé le projet pour une première consultation et l'a transféré au CN, en suivant le processus normal d'établissement des normes</a:t>
          </a:r>
          <a:endParaRPr lang="ru-RU" sz="900" dirty="0">
            <a:solidFill>
              <a:schemeClr val="tx1"/>
            </a:solidFill>
            <a:effectLst/>
          </a:endParaRPr>
        </a:p>
      </dgm:t>
    </dgm:pt>
    <dgm:pt modelId="{83FF3EE7-B32B-4D4C-9217-064290C558EF}" type="parTrans" cxnId="{F4E30DA0-14BF-482D-8DDE-864B86DF47AC}">
      <dgm:prSet/>
      <dgm:spPr/>
      <dgm:t>
        <a:bodyPr/>
        <a:lstStyle/>
        <a:p>
          <a:endParaRPr lang="ru-RU">
            <a:effectLst>
              <a:outerShdw blurRad="38100" dist="38100" dir="2700000" algn="tl">
                <a:srgbClr val="000000">
                  <a:alpha val="43137"/>
                </a:srgbClr>
              </a:outerShdw>
            </a:effectLst>
          </a:endParaRPr>
        </a:p>
      </dgm:t>
    </dgm:pt>
    <dgm:pt modelId="{E9F3E5E8-19CC-47FB-9C0A-B1D85B83FB20}" type="sibTrans" cxnId="{F4E30DA0-14BF-482D-8DDE-864B86DF47AC}">
      <dgm:prSet/>
      <dgm:spPr/>
      <dgm:t>
        <a:bodyPr/>
        <a:lstStyle/>
        <a:p>
          <a:endParaRPr lang="ru-RU">
            <a:effectLst>
              <a:outerShdw blurRad="38100" dist="38100" dir="2700000" algn="tl">
                <a:srgbClr val="000000">
                  <a:alpha val="43137"/>
                </a:srgbClr>
              </a:outerShdw>
            </a:effectLst>
          </a:endParaRPr>
        </a:p>
      </dgm:t>
    </dgm:pt>
    <dgm:pt modelId="{BAFBEF56-3D44-4C6E-AD02-CB5AC19DC281}">
      <dgm:prSet phldrT="[Текст]" custT="1"/>
      <dgm:spPr>
        <a:noFill/>
        <a:ln>
          <a:solidFill>
            <a:srgbClr val="5A94C5"/>
          </a:solidFill>
        </a:ln>
      </dgm:spPr>
      <dgm:t>
        <a:bodyPr/>
        <a:lstStyle/>
        <a:p>
          <a:r>
            <a:rPr lang="en-GB" sz="900" b="1" dirty="0">
              <a:solidFill>
                <a:schemeClr val="tx1"/>
              </a:solidFill>
              <a:effectLst/>
            </a:rPr>
            <a:t>Note: </a:t>
          </a:r>
          <a:r>
            <a:rPr lang="en-GB" sz="900" b="1" dirty="0" smtClean="0">
              <a:solidFill>
                <a:schemeClr val="tx1"/>
              </a:solidFill>
              <a:effectLst/>
            </a:rPr>
            <a:t>La CMP </a:t>
          </a:r>
          <a:r>
            <a:rPr lang="en-GB" sz="900" b="1" dirty="0" err="1" smtClean="0">
              <a:solidFill>
                <a:schemeClr val="tx1"/>
              </a:solidFill>
              <a:effectLst/>
            </a:rPr>
            <a:t>n’a</a:t>
          </a:r>
          <a:r>
            <a:rPr lang="en-GB" sz="900" b="1" dirty="0" smtClean="0">
              <a:solidFill>
                <a:schemeClr val="tx1"/>
              </a:solidFill>
              <a:effectLst/>
            </a:rPr>
            <a:t> pas </a:t>
          </a:r>
          <a:r>
            <a:rPr lang="en-GB" sz="900" b="1" dirty="0" err="1" smtClean="0">
              <a:solidFill>
                <a:schemeClr val="tx1"/>
              </a:solidFill>
              <a:effectLst/>
            </a:rPr>
            <a:t>pu</a:t>
          </a:r>
          <a:r>
            <a:rPr lang="en-GB" sz="900" b="1" dirty="0" smtClean="0">
              <a:solidFill>
                <a:schemeClr val="tx1"/>
              </a:solidFill>
              <a:effectLst/>
            </a:rPr>
            <a:t> se </a:t>
          </a:r>
          <a:r>
            <a:rPr lang="en-GB" sz="900" b="1" dirty="0" err="1" smtClean="0">
              <a:solidFill>
                <a:schemeClr val="tx1"/>
              </a:solidFill>
              <a:effectLst/>
            </a:rPr>
            <a:t>tenir</a:t>
          </a:r>
          <a:r>
            <a:rPr lang="en-GB" sz="900" b="1" dirty="0" smtClean="0">
              <a:solidFill>
                <a:schemeClr val="tx1"/>
              </a:solidFill>
              <a:effectLst/>
            </a:rPr>
            <a:t> </a:t>
          </a:r>
          <a:r>
            <a:rPr lang="en-GB" sz="900" b="1" dirty="0" err="1" smtClean="0">
              <a:solidFill>
                <a:schemeClr val="tx1"/>
              </a:solidFill>
              <a:effectLst/>
            </a:rPr>
            <a:t>en</a:t>
          </a:r>
          <a:r>
            <a:rPr lang="en-GB" sz="900" b="1" dirty="0" smtClean="0">
              <a:solidFill>
                <a:schemeClr val="tx1"/>
              </a:solidFill>
              <a:effectLst/>
            </a:rPr>
            <a:t> 2020 </a:t>
          </a:r>
          <a:endParaRPr lang="ru-RU" sz="900" b="1" dirty="0">
            <a:solidFill>
              <a:schemeClr val="tx1"/>
            </a:solidFill>
            <a:effectLst/>
          </a:endParaRPr>
        </a:p>
      </dgm:t>
    </dgm:pt>
    <dgm:pt modelId="{A46D575F-2629-4679-8109-BFA60C3E7B1A}" type="parTrans" cxnId="{4D564B3C-7395-4EE5-BCEE-4B66097B0F8E}">
      <dgm:prSet/>
      <dgm:spPr/>
      <dgm:t>
        <a:bodyPr/>
        <a:lstStyle/>
        <a:p>
          <a:endParaRPr lang="en-US">
            <a:effectLst>
              <a:outerShdw blurRad="38100" dist="38100" dir="2700000" algn="tl">
                <a:srgbClr val="000000">
                  <a:alpha val="43137"/>
                </a:srgbClr>
              </a:outerShdw>
            </a:effectLst>
          </a:endParaRPr>
        </a:p>
      </dgm:t>
    </dgm:pt>
    <dgm:pt modelId="{644DB7CA-42EC-437F-A963-34CCFBD561B8}" type="sibTrans" cxnId="{4D564B3C-7395-4EE5-BCEE-4B66097B0F8E}">
      <dgm:prSet/>
      <dgm:spPr/>
      <dgm:t>
        <a:bodyPr/>
        <a:lstStyle/>
        <a:p>
          <a:endParaRPr lang="en-US">
            <a:effectLst>
              <a:outerShdw blurRad="38100" dist="38100" dir="2700000" algn="tl">
                <a:srgbClr val="000000">
                  <a:alpha val="43137"/>
                </a:srgbClr>
              </a:outerShdw>
            </a:effectLst>
          </a:endParaRPr>
        </a:p>
      </dgm:t>
    </dgm:pt>
    <dgm:pt modelId="{AC5BFCC4-D9F0-4BB9-A99E-AC58A8B593CF}">
      <dgm:prSet phldrT="[Текст]" custT="1"/>
      <dgm:spPr>
        <a:noFill/>
        <a:ln>
          <a:solidFill>
            <a:srgbClr val="5A94C5"/>
          </a:solidFill>
        </a:ln>
      </dgm:spPr>
      <dgm:t>
        <a:bodyPr/>
        <a:lstStyle/>
        <a:p>
          <a:endParaRPr lang="ru-RU" sz="600" dirty="0">
            <a:solidFill>
              <a:schemeClr val="tx1"/>
            </a:solidFill>
            <a:effectLst/>
          </a:endParaRPr>
        </a:p>
      </dgm:t>
    </dgm:pt>
    <dgm:pt modelId="{0C7CDE02-291B-455C-AE56-1FF857EF0AEB}" type="parTrans" cxnId="{1E748673-4C55-443D-81F3-E38253A250D9}">
      <dgm:prSet/>
      <dgm:spPr/>
      <dgm:t>
        <a:bodyPr/>
        <a:lstStyle/>
        <a:p>
          <a:endParaRPr lang="ru-RU">
            <a:effectLst>
              <a:outerShdw blurRad="38100" dist="38100" dir="2700000" algn="tl">
                <a:srgbClr val="000000">
                  <a:alpha val="43137"/>
                </a:srgbClr>
              </a:outerShdw>
            </a:effectLst>
          </a:endParaRPr>
        </a:p>
      </dgm:t>
    </dgm:pt>
    <dgm:pt modelId="{415685CD-A23D-4A74-B086-AD9FABDB84EE}" type="sibTrans" cxnId="{1E748673-4C55-443D-81F3-E38253A250D9}">
      <dgm:prSet/>
      <dgm:spPr/>
      <dgm:t>
        <a:bodyPr/>
        <a:lstStyle/>
        <a:p>
          <a:endParaRPr lang="ru-RU">
            <a:effectLst>
              <a:outerShdw blurRad="38100" dist="38100" dir="2700000" algn="tl">
                <a:srgbClr val="000000">
                  <a:alpha val="43137"/>
                </a:srgbClr>
              </a:outerShdw>
            </a:effectLst>
          </a:endParaRPr>
        </a:p>
      </dgm:t>
    </dgm:pt>
    <dgm:pt modelId="{7F06C3A4-40C4-441F-8925-50AE78E71AF7}">
      <dgm:prSet phldrT="[Текст]" custT="1"/>
      <dgm:spPr>
        <a:noFill/>
        <a:ln>
          <a:solidFill>
            <a:srgbClr val="5A94C5"/>
          </a:solidFill>
        </a:ln>
      </dgm:spPr>
      <dgm:t>
        <a:bodyPr anchor="t"/>
        <a:lstStyle/>
        <a:p>
          <a:pPr algn="l"/>
          <a:r>
            <a:rPr lang="en-US" sz="900" b="1" dirty="0" smtClean="0">
              <a:solidFill>
                <a:schemeClr val="tx1"/>
              </a:solidFill>
              <a:effectLst/>
            </a:rPr>
            <a:t>2020: Première consultation</a:t>
          </a:r>
        </a:p>
        <a:p>
          <a:pPr algn="l"/>
          <a:r>
            <a:rPr lang="fr-FR" sz="900" b="0" dirty="0" smtClean="0">
              <a:solidFill>
                <a:schemeClr val="tx1"/>
              </a:solidFill>
              <a:effectLst/>
            </a:rPr>
            <a:t>Le CN-7 a révisé le projet de NIMP et l’a approuvé pour une deuxième consultation</a:t>
          </a:r>
          <a:endParaRPr lang="ru-RU" sz="900" b="0" dirty="0">
            <a:solidFill>
              <a:schemeClr val="tx1"/>
            </a:solidFill>
            <a:effectLst/>
          </a:endParaRPr>
        </a:p>
      </dgm:t>
    </dgm:pt>
    <dgm:pt modelId="{A810DE5D-2C40-4301-95AD-551CBBF12AA3}" type="parTrans" cxnId="{ADCBF261-69EA-4FC0-9818-3B3784016F13}">
      <dgm:prSet/>
      <dgm:spPr/>
      <dgm:t>
        <a:bodyPr/>
        <a:lstStyle/>
        <a:p>
          <a:endParaRPr lang="en-US"/>
        </a:p>
      </dgm:t>
    </dgm:pt>
    <dgm:pt modelId="{8B229EDD-1FFA-4B61-BD8B-0AF55417671C}" type="sibTrans" cxnId="{ADCBF261-69EA-4FC0-9818-3B3784016F13}">
      <dgm:prSet/>
      <dgm:spPr/>
      <dgm:t>
        <a:bodyPr/>
        <a:lstStyle/>
        <a:p>
          <a:endParaRPr lang="en-US"/>
        </a:p>
      </dgm:t>
    </dgm:pt>
    <dgm:pt modelId="{7C8DAAAE-72EF-4C9A-AFC5-A94DD881EBE6}">
      <dgm:prSet phldrT="[Текст]" custT="1"/>
      <dgm:spPr>
        <a:noFill/>
        <a:ln>
          <a:solidFill>
            <a:schemeClr val="accent4"/>
          </a:solidFill>
        </a:ln>
      </dgm:spPr>
      <dgm:t>
        <a:bodyPr/>
        <a:lstStyle/>
        <a:p>
          <a:r>
            <a:rPr lang="ru-RU" sz="900" b="1" dirty="0" smtClean="0">
              <a:solidFill>
                <a:schemeClr val="tx1"/>
              </a:solidFill>
              <a:effectLst/>
            </a:rPr>
            <a:t>2018-12</a:t>
          </a:r>
          <a:endParaRPr lang="ru-RU" sz="900" dirty="0">
            <a:solidFill>
              <a:schemeClr val="tx1"/>
            </a:solidFill>
            <a:effectLst/>
          </a:endParaRPr>
        </a:p>
      </dgm:t>
    </dgm:pt>
    <dgm:pt modelId="{92B61F44-0182-418E-B965-77AA5F47761D}" type="parTrans" cxnId="{56E74EE5-6C01-4DF3-BF31-6BA05E85B9A0}">
      <dgm:prSet/>
      <dgm:spPr/>
      <dgm:t>
        <a:bodyPr/>
        <a:lstStyle/>
        <a:p>
          <a:endParaRPr lang="en-US"/>
        </a:p>
      </dgm:t>
    </dgm:pt>
    <dgm:pt modelId="{092612F1-B549-4308-B666-49E3EEC7CEA0}" type="sibTrans" cxnId="{56E74EE5-6C01-4DF3-BF31-6BA05E85B9A0}">
      <dgm:prSet/>
      <dgm:spPr/>
      <dgm:t>
        <a:bodyPr/>
        <a:lstStyle/>
        <a:p>
          <a:endParaRPr lang="en-US"/>
        </a:p>
      </dgm:t>
    </dgm:pt>
    <dgm:pt modelId="{21DAAC2B-D22A-4084-AAEE-5B3383B7590C}">
      <dgm:prSet custT="1"/>
      <dgm:spPr/>
      <dgm:t>
        <a:bodyPr/>
        <a:lstStyle/>
        <a:p>
          <a:r>
            <a:rPr lang="fr-FR" sz="900" dirty="0" smtClean="0">
              <a:solidFill>
                <a:schemeClr val="tx1"/>
              </a:solidFill>
              <a:effectLst/>
            </a:rPr>
            <a:t>Le Bureau de la CMP recommande d'ajouter au programme de travail</a:t>
          </a:r>
          <a:endParaRPr lang="ru-RU" sz="900" dirty="0">
            <a:solidFill>
              <a:schemeClr val="tx1"/>
            </a:solidFill>
            <a:effectLst/>
          </a:endParaRPr>
        </a:p>
      </dgm:t>
    </dgm:pt>
    <dgm:pt modelId="{1829C9D6-8884-465C-AC90-9F403F63237E}" type="parTrans" cxnId="{E3EC9B82-5A3C-418A-AD1B-E93000F15AF2}">
      <dgm:prSet/>
      <dgm:spPr/>
      <dgm:t>
        <a:bodyPr/>
        <a:lstStyle/>
        <a:p>
          <a:endParaRPr lang="en-US"/>
        </a:p>
      </dgm:t>
    </dgm:pt>
    <dgm:pt modelId="{BDA8B0B5-A3E3-4050-9E34-6399C113775C}" type="sibTrans" cxnId="{E3EC9B82-5A3C-418A-AD1B-E93000F15AF2}">
      <dgm:prSet/>
      <dgm:spPr/>
      <dgm:t>
        <a:bodyPr/>
        <a:lstStyle/>
        <a:p>
          <a:endParaRPr lang="en-US"/>
        </a:p>
      </dgm:t>
    </dgm:pt>
    <dgm:pt modelId="{F65665F5-6C90-4E13-920E-7095CFC94980}">
      <dgm:prSet phldrT="[Текст]" custT="1"/>
      <dgm:spPr>
        <a:noFill/>
        <a:ln>
          <a:solidFill>
            <a:srgbClr val="5A94C5"/>
          </a:solidFill>
        </a:ln>
      </dgm:spPr>
      <dgm:t>
        <a:bodyPr/>
        <a:lstStyle/>
        <a:p>
          <a:r>
            <a:rPr lang="en-US" sz="900" b="1" dirty="0" smtClean="0">
              <a:solidFill>
                <a:schemeClr val="tx1"/>
              </a:solidFill>
              <a:effectLst/>
            </a:rPr>
            <a:t>2021-05</a:t>
          </a:r>
          <a:endParaRPr lang="ru-RU" sz="900" b="1" dirty="0">
            <a:solidFill>
              <a:schemeClr val="tx1"/>
            </a:solidFill>
            <a:effectLst/>
          </a:endParaRPr>
        </a:p>
      </dgm:t>
    </dgm:pt>
    <dgm:pt modelId="{2FE7F840-0B20-4554-B838-CA7D4FA3E82A}" type="parTrans" cxnId="{A0046BF3-50A0-4A60-93D0-08B4D534271D}">
      <dgm:prSet/>
      <dgm:spPr/>
      <dgm:t>
        <a:bodyPr/>
        <a:lstStyle/>
        <a:p>
          <a:endParaRPr lang="en-US"/>
        </a:p>
      </dgm:t>
    </dgm:pt>
    <dgm:pt modelId="{99EB1C3E-C196-4B15-B1D7-DC634DB6D19B}" type="sibTrans" cxnId="{A0046BF3-50A0-4A60-93D0-08B4D534271D}">
      <dgm:prSet/>
      <dgm:spPr/>
      <dgm:t>
        <a:bodyPr/>
        <a:lstStyle/>
        <a:p>
          <a:endParaRPr lang="en-US"/>
        </a:p>
      </dgm:t>
    </dgm:pt>
    <dgm:pt modelId="{DDFE3ECB-D135-4135-B936-971DAACE0BB3}">
      <dgm:prSet phldrT="[Текст]" custT="1"/>
      <dgm:spPr>
        <a:noFill/>
        <a:ln>
          <a:solidFill>
            <a:srgbClr val="5A94C5"/>
          </a:solidFill>
        </a:ln>
      </dgm:spPr>
      <dgm:t>
        <a:bodyPr/>
        <a:lstStyle/>
        <a:p>
          <a:r>
            <a:rPr lang="fr-FR" sz="900" dirty="0" smtClean="0">
              <a:solidFill>
                <a:schemeClr val="tx1"/>
              </a:solidFill>
              <a:effectLst/>
            </a:rPr>
            <a:t>Le CN-7 a révisé le projet de NIMP et approuvé pour une deuxième consultation</a:t>
          </a:r>
          <a:endParaRPr lang="ru-RU" sz="900" dirty="0">
            <a:solidFill>
              <a:schemeClr val="tx1"/>
            </a:solidFill>
            <a:effectLst/>
          </a:endParaRPr>
        </a:p>
      </dgm:t>
    </dgm:pt>
    <dgm:pt modelId="{51EC672E-FC06-4E39-A913-03622D25E8A3}" type="parTrans" cxnId="{14FF3E03-FB5C-4AFE-8102-39817931D8C2}">
      <dgm:prSet/>
      <dgm:spPr/>
      <dgm:t>
        <a:bodyPr/>
        <a:lstStyle/>
        <a:p>
          <a:endParaRPr lang="en-US"/>
        </a:p>
      </dgm:t>
    </dgm:pt>
    <dgm:pt modelId="{38D40539-A92A-49C7-A199-D2D22244F71C}" type="sibTrans" cxnId="{14FF3E03-FB5C-4AFE-8102-39817931D8C2}">
      <dgm:prSet/>
      <dgm:spPr/>
      <dgm:t>
        <a:bodyPr/>
        <a:lstStyle/>
        <a:p>
          <a:endParaRPr lang="en-US"/>
        </a:p>
      </dgm:t>
    </dgm:pt>
    <dgm:pt modelId="{CCCC8B2A-AAC3-4AE9-AEC3-8245FA4C108D}" type="pres">
      <dgm:prSet presAssocID="{A8301008-09B6-4553-94BE-5D396582DCC8}" presName="diagram" presStyleCnt="0">
        <dgm:presLayoutVars>
          <dgm:dir/>
          <dgm:resizeHandles val="exact"/>
        </dgm:presLayoutVars>
      </dgm:prSet>
      <dgm:spPr/>
      <dgm:t>
        <a:bodyPr/>
        <a:lstStyle/>
        <a:p>
          <a:endParaRPr lang="en-US"/>
        </a:p>
      </dgm:t>
    </dgm:pt>
    <dgm:pt modelId="{5A7A370F-AEB1-4787-AE24-E6B7467A25D0}" type="pres">
      <dgm:prSet presAssocID="{20C0880A-78A5-40AE-A802-EC022A066119}" presName="node" presStyleLbl="node1" presStyleIdx="0" presStyleCnt="9" custScaleX="490493" custScaleY="359460" custLinFactNeighborX="-14279" custLinFactNeighborY="-73388">
        <dgm:presLayoutVars>
          <dgm:bulletEnabled val="1"/>
        </dgm:presLayoutVars>
      </dgm:prSet>
      <dgm:spPr/>
      <dgm:t>
        <a:bodyPr/>
        <a:lstStyle/>
        <a:p>
          <a:endParaRPr lang="en-US"/>
        </a:p>
      </dgm:t>
    </dgm:pt>
    <dgm:pt modelId="{84A43DD8-C158-45A6-B5F3-38790936B69C}" type="pres">
      <dgm:prSet presAssocID="{E221AE80-7EF3-481C-89E2-9D70F5972647}" presName="sibTrans" presStyleLbl="sibTrans2D1" presStyleIdx="0" presStyleCnt="8"/>
      <dgm:spPr/>
      <dgm:t>
        <a:bodyPr/>
        <a:lstStyle/>
        <a:p>
          <a:endParaRPr lang="en-US"/>
        </a:p>
      </dgm:t>
    </dgm:pt>
    <dgm:pt modelId="{99953EF6-0246-4E74-8DE2-89BE221CD6E3}" type="pres">
      <dgm:prSet presAssocID="{E221AE80-7EF3-481C-89E2-9D70F5972647}" presName="connectorText" presStyleLbl="sibTrans2D1" presStyleIdx="0" presStyleCnt="8"/>
      <dgm:spPr/>
      <dgm:t>
        <a:bodyPr/>
        <a:lstStyle/>
        <a:p>
          <a:endParaRPr lang="en-US"/>
        </a:p>
      </dgm:t>
    </dgm:pt>
    <dgm:pt modelId="{AEC35072-E06E-43CB-AD0C-4FCC5CB1EFF6}" type="pres">
      <dgm:prSet presAssocID="{82353047-4793-4611-A723-C7905524DA06}" presName="node" presStyleLbl="node1" presStyleIdx="1" presStyleCnt="9" custScaleX="416167" custScaleY="230557" custLinFactNeighborX="-6833" custLinFactNeighborY="-95272">
        <dgm:presLayoutVars>
          <dgm:bulletEnabled val="1"/>
        </dgm:presLayoutVars>
      </dgm:prSet>
      <dgm:spPr/>
      <dgm:t>
        <a:bodyPr/>
        <a:lstStyle/>
        <a:p>
          <a:endParaRPr lang="en-US"/>
        </a:p>
      </dgm:t>
    </dgm:pt>
    <dgm:pt modelId="{A884FA77-79F7-428A-809F-6E557E9CA2B8}" type="pres">
      <dgm:prSet presAssocID="{EBD0066D-37E3-4F8A-A165-B993A62266D2}" presName="sibTrans" presStyleLbl="sibTrans2D1" presStyleIdx="1" presStyleCnt="8"/>
      <dgm:spPr/>
      <dgm:t>
        <a:bodyPr/>
        <a:lstStyle/>
        <a:p>
          <a:endParaRPr lang="en-US"/>
        </a:p>
      </dgm:t>
    </dgm:pt>
    <dgm:pt modelId="{CD77A9E6-64C8-4218-BEBE-33B14121CC33}" type="pres">
      <dgm:prSet presAssocID="{EBD0066D-37E3-4F8A-A165-B993A62266D2}" presName="connectorText" presStyleLbl="sibTrans2D1" presStyleIdx="1" presStyleCnt="8"/>
      <dgm:spPr/>
      <dgm:t>
        <a:bodyPr/>
        <a:lstStyle/>
        <a:p>
          <a:endParaRPr lang="en-US"/>
        </a:p>
      </dgm:t>
    </dgm:pt>
    <dgm:pt modelId="{F1D6C095-34C7-43C4-AF4C-DB0CB18DFD57}" type="pres">
      <dgm:prSet presAssocID="{CB60C510-8949-4D83-9164-EA5511906B6C}" presName="node" presStyleLbl="node1" presStyleIdx="2" presStyleCnt="9" custScaleX="306676" custScaleY="230557" custLinFactNeighborX="-6593" custLinFactNeighborY="-79972">
        <dgm:presLayoutVars>
          <dgm:bulletEnabled val="1"/>
        </dgm:presLayoutVars>
      </dgm:prSet>
      <dgm:spPr/>
      <dgm:t>
        <a:bodyPr/>
        <a:lstStyle/>
        <a:p>
          <a:endParaRPr lang="en-US"/>
        </a:p>
      </dgm:t>
    </dgm:pt>
    <dgm:pt modelId="{D808962E-4BAE-4A34-86F4-646D8D690987}" type="pres">
      <dgm:prSet presAssocID="{4FEB8C10-2C0F-4602-B662-24CD754F2FCF}" presName="sibTrans" presStyleLbl="sibTrans2D1" presStyleIdx="2" presStyleCnt="8"/>
      <dgm:spPr/>
      <dgm:t>
        <a:bodyPr/>
        <a:lstStyle/>
        <a:p>
          <a:endParaRPr lang="en-US"/>
        </a:p>
      </dgm:t>
    </dgm:pt>
    <dgm:pt modelId="{C718BC0C-1AD4-4D9A-9F6D-E27A6D97F3B9}" type="pres">
      <dgm:prSet presAssocID="{4FEB8C10-2C0F-4602-B662-24CD754F2FCF}" presName="connectorText" presStyleLbl="sibTrans2D1" presStyleIdx="2" presStyleCnt="8"/>
      <dgm:spPr/>
      <dgm:t>
        <a:bodyPr/>
        <a:lstStyle/>
        <a:p>
          <a:endParaRPr lang="en-US"/>
        </a:p>
      </dgm:t>
    </dgm:pt>
    <dgm:pt modelId="{8A9A6598-0600-4EF8-8E24-2704FCEE5982}" type="pres">
      <dgm:prSet presAssocID="{72890102-ED63-4D8A-9041-703A2F022594}" presName="node" presStyleLbl="node1" presStyleIdx="3" presStyleCnt="9" custScaleX="416167" custScaleY="230557" custLinFactNeighborX="2274" custLinFactNeighborY="-80194">
        <dgm:presLayoutVars>
          <dgm:bulletEnabled val="1"/>
        </dgm:presLayoutVars>
      </dgm:prSet>
      <dgm:spPr/>
      <dgm:t>
        <a:bodyPr/>
        <a:lstStyle/>
        <a:p>
          <a:endParaRPr lang="en-US"/>
        </a:p>
      </dgm:t>
    </dgm:pt>
    <dgm:pt modelId="{DA9608DA-E81E-4C14-820D-4E703A3700DF}" type="pres">
      <dgm:prSet presAssocID="{F9BC722A-882C-48A9-BC88-B7924C70DEB8}" presName="sibTrans" presStyleLbl="sibTrans2D1" presStyleIdx="3" presStyleCnt="8"/>
      <dgm:spPr/>
      <dgm:t>
        <a:bodyPr/>
        <a:lstStyle/>
        <a:p>
          <a:endParaRPr lang="en-US"/>
        </a:p>
      </dgm:t>
    </dgm:pt>
    <dgm:pt modelId="{C913B160-233D-42A4-915C-C69DFC97A9AD}" type="pres">
      <dgm:prSet presAssocID="{F9BC722A-882C-48A9-BC88-B7924C70DEB8}" presName="connectorText" presStyleLbl="sibTrans2D1" presStyleIdx="3" presStyleCnt="8"/>
      <dgm:spPr/>
      <dgm:t>
        <a:bodyPr/>
        <a:lstStyle/>
        <a:p>
          <a:endParaRPr lang="en-US"/>
        </a:p>
      </dgm:t>
    </dgm:pt>
    <dgm:pt modelId="{43F4DF98-0F30-4BBF-81D1-63AD2442128C}" type="pres">
      <dgm:prSet presAssocID="{F48F216F-0B5F-47A8-B6BD-9EDABEF3056B}" presName="node" presStyleLbl="node1" presStyleIdx="4" presStyleCnt="9" custScaleX="416167" custScaleY="230557" custLinFactNeighborX="6240" custLinFactNeighborY="-74382">
        <dgm:presLayoutVars>
          <dgm:bulletEnabled val="1"/>
        </dgm:presLayoutVars>
      </dgm:prSet>
      <dgm:spPr/>
      <dgm:t>
        <a:bodyPr/>
        <a:lstStyle/>
        <a:p>
          <a:endParaRPr lang="en-US"/>
        </a:p>
      </dgm:t>
    </dgm:pt>
    <dgm:pt modelId="{E140C9C1-56D1-4AE1-AB76-A94EAF27492D}" type="pres">
      <dgm:prSet presAssocID="{7E9105FA-4CD0-4794-BBBD-9CFE4E767CDE}" presName="sibTrans" presStyleLbl="sibTrans2D1" presStyleIdx="4" presStyleCnt="8"/>
      <dgm:spPr/>
      <dgm:t>
        <a:bodyPr/>
        <a:lstStyle/>
        <a:p>
          <a:endParaRPr lang="en-US"/>
        </a:p>
      </dgm:t>
    </dgm:pt>
    <dgm:pt modelId="{27425BAD-999A-4009-9002-189CC66F4717}" type="pres">
      <dgm:prSet presAssocID="{7E9105FA-4CD0-4794-BBBD-9CFE4E767CDE}" presName="connectorText" presStyleLbl="sibTrans2D1" presStyleIdx="4" presStyleCnt="8"/>
      <dgm:spPr/>
      <dgm:t>
        <a:bodyPr/>
        <a:lstStyle/>
        <a:p>
          <a:endParaRPr lang="en-US"/>
        </a:p>
      </dgm:t>
    </dgm:pt>
    <dgm:pt modelId="{A21EEBD3-F00E-49DC-8010-37B31D21A16C}" type="pres">
      <dgm:prSet presAssocID="{DA568BCA-C1E7-48A6-A9D3-65AEBCFDFE80}" presName="node" presStyleLbl="node1" presStyleIdx="5" presStyleCnt="9" custScaleX="416167" custScaleY="287334" custLinFactNeighborX="9291" custLinFactNeighborY="-70738">
        <dgm:presLayoutVars>
          <dgm:bulletEnabled val="1"/>
        </dgm:presLayoutVars>
      </dgm:prSet>
      <dgm:spPr/>
      <dgm:t>
        <a:bodyPr/>
        <a:lstStyle/>
        <a:p>
          <a:endParaRPr lang="en-US"/>
        </a:p>
      </dgm:t>
    </dgm:pt>
    <dgm:pt modelId="{4F33DBA0-E03E-435F-AD1D-3993A600A434}" type="pres">
      <dgm:prSet presAssocID="{E15ADCD9-6F5D-4194-A338-CD05A6B9D464}" presName="sibTrans" presStyleLbl="sibTrans2D1" presStyleIdx="5" presStyleCnt="8"/>
      <dgm:spPr/>
      <dgm:t>
        <a:bodyPr/>
        <a:lstStyle/>
        <a:p>
          <a:endParaRPr lang="en-US"/>
        </a:p>
      </dgm:t>
    </dgm:pt>
    <dgm:pt modelId="{7FF37F55-D48D-4CC0-A3BB-86BD482A5935}" type="pres">
      <dgm:prSet presAssocID="{E15ADCD9-6F5D-4194-A338-CD05A6B9D464}" presName="connectorText" presStyleLbl="sibTrans2D1" presStyleIdx="5" presStyleCnt="8"/>
      <dgm:spPr/>
      <dgm:t>
        <a:bodyPr/>
        <a:lstStyle/>
        <a:p>
          <a:endParaRPr lang="en-US"/>
        </a:p>
      </dgm:t>
    </dgm:pt>
    <dgm:pt modelId="{71277A47-F2F8-4AE9-AC75-640605CDF53F}" type="pres">
      <dgm:prSet presAssocID="{F44D1BC3-AF56-4A23-9A28-E28DB6F6DAA3}" presName="node" presStyleLbl="node1" presStyleIdx="6" presStyleCnt="9" custScaleX="416167" custScaleY="291523" custLinFactNeighborX="-4650" custLinFactNeighborY="-70047">
        <dgm:presLayoutVars>
          <dgm:bulletEnabled val="1"/>
        </dgm:presLayoutVars>
      </dgm:prSet>
      <dgm:spPr/>
      <dgm:t>
        <a:bodyPr/>
        <a:lstStyle/>
        <a:p>
          <a:endParaRPr lang="en-US"/>
        </a:p>
      </dgm:t>
    </dgm:pt>
    <dgm:pt modelId="{B5D5839A-E175-4DAE-9BF3-161C1FFF3AD7}" type="pres">
      <dgm:prSet presAssocID="{1D904DF9-EFFB-4952-9D47-5B64A187A2F6}" presName="sibTrans" presStyleLbl="sibTrans2D1" presStyleIdx="6" presStyleCnt="8"/>
      <dgm:spPr/>
      <dgm:t>
        <a:bodyPr/>
        <a:lstStyle/>
        <a:p>
          <a:endParaRPr lang="en-US"/>
        </a:p>
      </dgm:t>
    </dgm:pt>
    <dgm:pt modelId="{361FEB08-89A1-482F-B3CC-A0A237ACC2A6}" type="pres">
      <dgm:prSet presAssocID="{1D904DF9-EFFB-4952-9D47-5B64A187A2F6}" presName="connectorText" presStyleLbl="sibTrans2D1" presStyleIdx="6" presStyleCnt="8"/>
      <dgm:spPr/>
      <dgm:t>
        <a:bodyPr/>
        <a:lstStyle/>
        <a:p>
          <a:endParaRPr lang="en-US"/>
        </a:p>
      </dgm:t>
    </dgm:pt>
    <dgm:pt modelId="{AC22D6EC-D5E6-4319-A642-591EEE069B33}" type="pres">
      <dgm:prSet presAssocID="{7F06C3A4-40C4-441F-8925-50AE78E71AF7}" presName="node" presStyleLbl="node1" presStyleIdx="7" presStyleCnt="9" custScaleX="416167" custScaleY="291523" custLinFactNeighborX="-4650" custLinFactNeighborY="-70047">
        <dgm:presLayoutVars>
          <dgm:bulletEnabled val="1"/>
        </dgm:presLayoutVars>
      </dgm:prSet>
      <dgm:spPr/>
      <dgm:t>
        <a:bodyPr/>
        <a:lstStyle/>
        <a:p>
          <a:endParaRPr lang="en-US"/>
        </a:p>
      </dgm:t>
    </dgm:pt>
    <dgm:pt modelId="{19C95E1C-8E15-4A5C-92C5-18BC64CDFA5D}" type="pres">
      <dgm:prSet presAssocID="{8B229EDD-1FFA-4B61-BD8B-0AF55417671C}" presName="sibTrans" presStyleLbl="sibTrans2D1" presStyleIdx="7" presStyleCnt="8"/>
      <dgm:spPr/>
      <dgm:t>
        <a:bodyPr/>
        <a:lstStyle/>
        <a:p>
          <a:endParaRPr lang="en-US"/>
        </a:p>
      </dgm:t>
    </dgm:pt>
    <dgm:pt modelId="{32C71A3E-545F-4764-8216-B7C589F75BA1}" type="pres">
      <dgm:prSet presAssocID="{8B229EDD-1FFA-4B61-BD8B-0AF55417671C}" presName="connectorText" presStyleLbl="sibTrans2D1" presStyleIdx="7" presStyleCnt="8"/>
      <dgm:spPr/>
      <dgm:t>
        <a:bodyPr/>
        <a:lstStyle/>
        <a:p>
          <a:endParaRPr lang="en-US"/>
        </a:p>
      </dgm:t>
    </dgm:pt>
    <dgm:pt modelId="{FC189F38-4C25-45E5-A5E7-42C38AE8F7A8}" type="pres">
      <dgm:prSet presAssocID="{F65665F5-6C90-4E13-920E-7095CFC94980}" presName="node" presStyleLbl="node1" presStyleIdx="8" presStyleCnt="9" custScaleX="416167" custScaleY="291523" custLinFactNeighborX="-4650" custLinFactNeighborY="-70047">
        <dgm:presLayoutVars>
          <dgm:bulletEnabled val="1"/>
        </dgm:presLayoutVars>
      </dgm:prSet>
      <dgm:spPr/>
      <dgm:t>
        <a:bodyPr/>
        <a:lstStyle/>
        <a:p>
          <a:endParaRPr lang="en-US"/>
        </a:p>
      </dgm:t>
    </dgm:pt>
  </dgm:ptLst>
  <dgm:cxnLst>
    <dgm:cxn modelId="{A0046BF3-50A0-4A60-93D0-08B4D534271D}" srcId="{A8301008-09B6-4553-94BE-5D396582DCC8}" destId="{F65665F5-6C90-4E13-920E-7095CFC94980}" srcOrd="8" destOrd="0" parTransId="{2FE7F840-0B20-4554-B838-CA7D4FA3E82A}" sibTransId="{99EB1C3E-C196-4B15-B1D7-DC634DB6D19B}"/>
    <dgm:cxn modelId="{E8BEF6B7-BBF3-410D-9F74-DCD7BE3EF376}" type="presOf" srcId="{EBD0066D-37E3-4F8A-A165-B993A62266D2}" destId="{A884FA77-79F7-428A-809F-6E557E9CA2B8}" srcOrd="0" destOrd="0" presId="urn:microsoft.com/office/officeart/2005/8/layout/process5"/>
    <dgm:cxn modelId="{0EA92F4A-10DB-4F84-94AA-631FBB25227E}" type="presOf" srcId="{7F06C3A4-40C4-441F-8925-50AE78E71AF7}" destId="{AC22D6EC-D5E6-4319-A642-591EEE069B33}" srcOrd="0" destOrd="0" presId="urn:microsoft.com/office/officeart/2005/8/layout/process5"/>
    <dgm:cxn modelId="{1CD173C5-B0FC-4D4F-9C9F-685004832CA9}" srcId="{A8301008-09B6-4553-94BE-5D396582DCC8}" destId="{CB60C510-8949-4D83-9164-EA5511906B6C}" srcOrd="2" destOrd="0" parTransId="{302520B0-AB26-42FE-B7D6-44DF006CB3B8}" sibTransId="{4FEB8C10-2C0F-4602-B662-24CD754F2FCF}"/>
    <dgm:cxn modelId="{4B65B7F7-9897-48B3-94D5-63073F794D36}" type="presOf" srcId="{29824AFA-9D75-4D5B-AA48-FEA62D44D7DE}" destId="{F1D6C095-34C7-43C4-AF4C-DB0CB18DFD57}" srcOrd="0" destOrd="1" presId="urn:microsoft.com/office/officeart/2005/8/layout/process5"/>
    <dgm:cxn modelId="{6EA17B8E-E9DB-468A-9EBF-8B47BE08C15B}" type="presOf" srcId="{7E9105FA-4CD0-4794-BBBD-9CFE4E767CDE}" destId="{E140C9C1-56D1-4AE1-AB76-A94EAF27492D}" srcOrd="0" destOrd="0" presId="urn:microsoft.com/office/officeart/2005/8/layout/process5"/>
    <dgm:cxn modelId="{9DF881FD-65DA-426F-BABB-E88EDE8C7666}" type="presOf" srcId="{BAFBEF56-3D44-4C6E-AD02-CB5AC19DC281}" destId="{A21EEBD3-F00E-49DC-8010-37B31D21A16C}" srcOrd="0" destOrd="3" presId="urn:microsoft.com/office/officeart/2005/8/layout/process5"/>
    <dgm:cxn modelId="{4DF5D122-70D4-4409-908B-152E4022D6F8}" srcId="{F48F216F-0B5F-47A8-B6BD-9EDABEF3056B}" destId="{524158E6-A16B-4CCE-877A-46E2F9DB4043}" srcOrd="0" destOrd="0" parTransId="{BEF2FE1C-5CD6-4AA6-94E0-2BD68C4C3151}" sibTransId="{6790359E-84CC-4793-9A45-AAEEEA4D3C91}"/>
    <dgm:cxn modelId="{E3EC9B82-5A3C-418A-AD1B-E93000F15AF2}" srcId="{7C8DAAAE-72EF-4C9A-AFC5-A94DD881EBE6}" destId="{21DAAC2B-D22A-4084-AAEE-5B3383B7590C}" srcOrd="0" destOrd="0" parTransId="{1829C9D6-8884-465C-AC90-9F403F63237E}" sibTransId="{BDA8B0B5-A3E3-4050-9E34-6399C113775C}"/>
    <dgm:cxn modelId="{44F81D83-8C61-4EA8-A698-D9455225E394}" type="presOf" srcId="{4FEB8C10-2C0F-4602-B662-24CD754F2FCF}" destId="{D808962E-4BAE-4A34-86F4-646D8D690987}" srcOrd="0" destOrd="0" presId="urn:microsoft.com/office/officeart/2005/8/layout/process5"/>
    <dgm:cxn modelId="{D460BF8E-F380-4A2F-AFF4-AFADB9C81C3D}" srcId="{20C0880A-78A5-40AE-A802-EC022A066119}" destId="{0CE6FE2F-6631-483F-9025-B499BEFD585A}" srcOrd="0" destOrd="0" parTransId="{2977B2AB-1E58-4B7F-99AD-32B0E7C6C7A9}" sibTransId="{DC9F9FBA-D4E7-4BAB-AD98-4A21F64B42F2}"/>
    <dgm:cxn modelId="{DBAD4E30-3A09-4538-B9F8-EC825262BCA8}" type="presOf" srcId="{1D904DF9-EFFB-4952-9D47-5B64A187A2F6}" destId="{361FEB08-89A1-482F-B3CC-A0A237ACC2A6}" srcOrd="1" destOrd="0" presId="urn:microsoft.com/office/officeart/2005/8/layout/process5"/>
    <dgm:cxn modelId="{D92EC29C-0626-48F6-A1BD-03981949A3D1}" type="presOf" srcId="{8B229EDD-1FFA-4B61-BD8B-0AF55417671C}" destId="{19C95E1C-8E15-4A5C-92C5-18BC64CDFA5D}" srcOrd="0" destOrd="0" presId="urn:microsoft.com/office/officeart/2005/8/layout/process5"/>
    <dgm:cxn modelId="{92DD4E12-43F8-463F-BEFB-CC6DDF2C7211}" srcId="{A8301008-09B6-4553-94BE-5D396582DCC8}" destId="{F44D1BC3-AF56-4A23-9A28-E28DB6F6DAA3}" srcOrd="6" destOrd="0" parTransId="{503B979A-BFC2-48A1-A49E-33007DDF4B51}" sibTransId="{1D904DF9-EFFB-4952-9D47-5B64A187A2F6}"/>
    <dgm:cxn modelId="{1C9B7ECF-28CB-4656-BE3F-A1F0477DD078}" type="presOf" srcId="{0CE6FE2F-6631-483F-9025-B499BEFD585A}" destId="{5A7A370F-AEB1-4787-AE24-E6B7467A25D0}" srcOrd="0" destOrd="1" presId="urn:microsoft.com/office/officeart/2005/8/layout/process5"/>
    <dgm:cxn modelId="{EDD1D0A7-7E1C-47FA-8B06-7AC030F38387}" type="presOf" srcId="{7E9105FA-4CD0-4794-BBBD-9CFE4E767CDE}" destId="{27425BAD-999A-4009-9002-189CC66F4717}" srcOrd="1" destOrd="0" presId="urn:microsoft.com/office/officeart/2005/8/layout/process5"/>
    <dgm:cxn modelId="{781B16E5-0FA3-45AC-A1DF-C8CFEF52E2C6}" type="presOf" srcId="{EBD0066D-37E3-4F8A-A165-B993A62266D2}" destId="{CD77A9E6-64C8-4218-BEBE-33B14121CC33}" srcOrd="1" destOrd="0" presId="urn:microsoft.com/office/officeart/2005/8/layout/process5"/>
    <dgm:cxn modelId="{73FDFEF6-75B7-4186-9AD2-AFF7F23CC97A}" type="presOf" srcId="{F9BC722A-882C-48A9-BC88-B7924C70DEB8}" destId="{DA9608DA-E81E-4C14-820D-4E703A3700DF}" srcOrd="0" destOrd="0" presId="urn:microsoft.com/office/officeart/2005/8/layout/process5"/>
    <dgm:cxn modelId="{F4E30DA0-14BF-482D-8DDE-864B86DF47AC}" srcId="{F44D1BC3-AF56-4A23-9A28-E28DB6F6DAA3}" destId="{AAB69CD9-0E38-4233-BB47-5E8A87C41F8E}" srcOrd="0" destOrd="0" parTransId="{83FF3EE7-B32B-4D4C-9217-064290C558EF}" sibTransId="{E9F3E5E8-19CC-47FB-9C0A-B1D85B83FB20}"/>
    <dgm:cxn modelId="{8D54C6BD-4784-47A4-9A29-836F43B1EFBA}" srcId="{72890102-ED63-4D8A-9041-703A2F022594}" destId="{6BC8DFB4-BBB2-455F-B1B8-5E89982FF689}" srcOrd="0" destOrd="0" parTransId="{22C03B13-CF63-404C-ADFC-1DB2C74727B8}" sibTransId="{BFB230EB-7D93-4473-9042-A6D1F5E9B701}"/>
    <dgm:cxn modelId="{CF8D9A19-9EF9-4D93-8CDD-72141A57B472}" type="presOf" srcId="{F9BC722A-882C-48A9-BC88-B7924C70DEB8}" destId="{C913B160-233D-42A4-915C-C69DFC97A9AD}" srcOrd="1" destOrd="0" presId="urn:microsoft.com/office/officeart/2005/8/layout/process5"/>
    <dgm:cxn modelId="{8A8B4DC1-1ED9-4318-A6E8-545BC8149561}" srcId="{CB60C510-8949-4D83-9164-EA5511906B6C}" destId="{29824AFA-9D75-4D5B-AA48-FEA62D44D7DE}" srcOrd="0" destOrd="0" parTransId="{C5E83470-8560-469E-AC39-8694860EE2C3}" sibTransId="{B6A3FC14-A4F5-4760-8E40-818D813AB535}"/>
    <dgm:cxn modelId="{D8ED5D5A-AE51-479F-AB67-D8E3A1E8D4A2}" type="presOf" srcId="{8B229EDD-1FFA-4B61-BD8B-0AF55417671C}" destId="{32C71A3E-545F-4764-8216-B7C589F75BA1}" srcOrd="1" destOrd="0" presId="urn:microsoft.com/office/officeart/2005/8/layout/process5"/>
    <dgm:cxn modelId="{53351B5D-AE23-4B61-8F7D-9495CFCDA4F4}" srcId="{A8301008-09B6-4553-94BE-5D396582DCC8}" destId="{F48F216F-0B5F-47A8-B6BD-9EDABEF3056B}" srcOrd="4" destOrd="0" parTransId="{EA38D269-5A2D-4F32-9650-E89C50B723B4}" sibTransId="{7E9105FA-4CD0-4794-BBBD-9CFE4E767CDE}"/>
    <dgm:cxn modelId="{E358AFA8-D871-408E-9747-8323524F0511}" type="presOf" srcId="{DDFE3ECB-D135-4135-B936-971DAACE0BB3}" destId="{FC189F38-4C25-45E5-A5E7-42C38AE8F7A8}" srcOrd="0" destOrd="1" presId="urn:microsoft.com/office/officeart/2005/8/layout/process5"/>
    <dgm:cxn modelId="{1E748673-4C55-443D-81F3-E38253A250D9}" srcId="{DA568BCA-C1E7-48A6-A9D3-65AEBCFDFE80}" destId="{AC5BFCC4-D9F0-4BB9-A99E-AC58A8B593CF}" srcOrd="1" destOrd="0" parTransId="{0C7CDE02-291B-455C-AE56-1FF857EF0AEB}" sibTransId="{415685CD-A23D-4A74-B086-AD9FABDB84EE}"/>
    <dgm:cxn modelId="{56E74EE5-6C01-4DF3-BF31-6BA05E85B9A0}" srcId="{20C0880A-78A5-40AE-A802-EC022A066119}" destId="{7C8DAAAE-72EF-4C9A-AFC5-A94DD881EBE6}" srcOrd="1" destOrd="0" parTransId="{92B61F44-0182-418E-B965-77AA5F47761D}" sibTransId="{092612F1-B549-4308-B666-49E3EEC7CEA0}"/>
    <dgm:cxn modelId="{4BE12F57-5DF3-4AF5-A5AE-7AAC5D7351A1}" type="presOf" srcId="{524158E6-A16B-4CCE-877A-46E2F9DB4043}" destId="{43F4DF98-0F30-4BBF-81D1-63AD2442128C}" srcOrd="0" destOrd="1" presId="urn:microsoft.com/office/officeart/2005/8/layout/process5"/>
    <dgm:cxn modelId="{4D564B3C-7395-4EE5-BCEE-4B66097B0F8E}" srcId="{DA568BCA-C1E7-48A6-A9D3-65AEBCFDFE80}" destId="{BAFBEF56-3D44-4C6E-AD02-CB5AC19DC281}" srcOrd="2" destOrd="0" parTransId="{A46D575F-2629-4679-8109-BFA60C3E7B1A}" sibTransId="{644DB7CA-42EC-437F-A963-34CCFBD561B8}"/>
    <dgm:cxn modelId="{E4BE7D8D-EA16-4A37-88C5-DE125739EDD1}" srcId="{DA568BCA-C1E7-48A6-A9D3-65AEBCFDFE80}" destId="{B06C3EDB-62C9-4EDB-835C-B1B92633C9A6}" srcOrd="0" destOrd="0" parTransId="{D4B2CC25-8868-42DD-876A-02BEC4E358FA}" sibTransId="{305D9AEB-56E3-445D-A6EB-1DEF11D18538}"/>
    <dgm:cxn modelId="{4A41038D-EF8F-4941-A717-28C63064FFF5}" srcId="{82353047-4793-4611-A723-C7905524DA06}" destId="{039CB46E-AA43-4F5A-9676-D36EEA182A58}" srcOrd="0" destOrd="0" parTransId="{120457A1-5E5D-4DA3-B1E4-57A9B035544C}" sibTransId="{F247EBE9-4426-44E4-BCB2-9D7B10335064}"/>
    <dgm:cxn modelId="{5DA1F345-26D1-4341-9C3D-E4368E8E2B56}" type="presOf" srcId="{F48F216F-0B5F-47A8-B6BD-9EDABEF3056B}" destId="{43F4DF98-0F30-4BBF-81D1-63AD2442128C}" srcOrd="0" destOrd="0" presId="urn:microsoft.com/office/officeart/2005/8/layout/process5"/>
    <dgm:cxn modelId="{14FF3E03-FB5C-4AFE-8102-39817931D8C2}" srcId="{F65665F5-6C90-4E13-920E-7095CFC94980}" destId="{DDFE3ECB-D135-4135-B936-971DAACE0BB3}" srcOrd="0" destOrd="0" parTransId="{51EC672E-FC06-4E39-A913-03622D25E8A3}" sibTransId="{38D40539-A92A-49C7-A199-D2D22244F71C}"/>
    <dgm:cxn modelId="{E5FD09C7-AE1D-439C-BFA1-7F2FBBEA5C41}" type="presOf" srcId="{72890102-ED63-4D8A-9041-703A2F022594}" destId="{8A9A6598-0600-4EF8-8E24-2704FCEE5982}" srcOrd="0" destOrd="0" presId="urn:microsoft.com/office/officeart/2005/8/layout/process5"/>
    <dgm:cxn modelId="{6E92ED22-C6B5-48D7-BE76-E3CA680B730F}" type="presOf" srcId="{E221AE80-7EF3-481C-89E2-9D70F5972647}" destId="{84A43DD8-C158-45A6-B5F3-38790936B69C}" srcOrd="0" destOrd="0" presId="urn:microsoft.com/office/officeart/2005/8/layout/process5"/>
    <dgm:cxn modelId="{514B6E48-7BBA-405D-A16C-40F8BE72CCBA}" srcId="{A8301008-09B6-4553-94BE-5D396582DCC8}" destId="{DA568BCA-C1E7-48A6-A9D3-65AEBCFDFE80}" srcOrd="5" destOrd="0" parTransId="{3157E311-2075-4F26-A323-35D2164266DB}" sibTransId="{E15ADCD9-6F5D-4194-A338-CD05A6B9D464}"/>
    <dgm:cxn modelId="{A793BED1-73F1-497C-874A-E4A60654B27A}" type="presOf" srcId="{A8301008-09B6-4553-94BE-5D396582DCC8}" destId="{CCCC8B2A-AAC3-4AE9-AEC3-8245FA4C108D}" srcOrd="0" destOrd="0" presId="urn:microsoft.com/office/officeart/2005/8/layout/process5"/>
    <dgm:cxn modelId="{4D9400DE-FCB7-4338-BB56-F48F7EC75729}" type="presOf" srcId="{E221AE80-7EF3-481C-89E2-9D70F5972647}" destId="{99953EF6-0246-4E74-8DE2-89BE221CD6E3}" srcOrd="1" destOrd="0" presId="urn:microsoft.com/office/officeart/2005/8/layout/process5"/>
    <dgm:cxn modelId="{F2B6A8BC-017F-4F2B-B4AB-80E4FC2E93DA}" type="presOf" srcId="{B06C3EDB-62C9-4EDB-835C-B1B92633C9A6}" destId="{A21EEBD3-F00E-49DC-8010-37B31D21A16C}" srcOrd="0" destOrd="1" presId="urn:microsoft.com/office/officeart/2005/8/layout/process5"/>
    <dgm:cxn modelId="{4C61DA4C-7B7B-4AAE-AC83-B0B5F297ED52}" type="presOf" srcId="{21DAAC2B-D22A-4084-AAEE-5B3383B7590C}" destId="{5A7A370F-AEB1-4787-AE24-E6B7467A25D0}" srcOrd="0" destOrd="3" presId="urn:microsoft.com/office/officeart/2005/8/layout/process5"/>
    <dgm:cxn modelId="{D51914DF-7A03-4E12-92C6-6E455063CE85}" srcId="{A8301008-09B6-4553-94BE-5D396582DCC8}" destId="{72890102-ED63-4D8A-9041-703A2F022594}" srcOrd="3" destOrd="0" parTransId="{AD0F6CFB-3E13-4E31-B640-AFC3BB8A3A17}" sibTransId="{F9BC722A-882C-48A9-BC88-B7924C70DEB8}"/>
    <dgm:cxn modelId="{ADCBF261-69EA-4FC0-9818-3B3784016F13}" srcId="{A8301008-09B6-4553-94BE-5D396582DCC8}" destId="{7F06C3A4-40C4-441F-8925-50AE78E71AF7}" srcOrd="7" destOrd="0" parTransId="{A810DE5D-2C40-4301-95AD-551CBBF12AA3}" sibTransId="{8B229EDD-1FFA-4B61-BD8B-0AF55417671C}"/>
    <dgm:cxn modelId="{4A75D0BF-933C-405E-A2FB-6A42BFAB2BB0}" type="presOf" srcId="{1D904DF9-EFFB-4952-9D47-5B64A187A2F6}" destId="{B5D5839A-E175-4DAE-9BF3-161C1FFF3AD7}" srcOrd="0" destOrd="0" presId="urn:microsoft.com/office/officeart/2005/8/layout/process5"/>
    <dgm:cxn modelId="{A404F011-F791-495D-A1C5-94ED2D48EA41}" type="presOf" srcId="{4FEB8C10-2C0F-4602-B662-24CD754F2FCF}" destId="{C718BC0C-1AD4-4D9A-9F6D-E27A6D97F3B9}" srcOrd="1" destOrd="0" presId="urn:microsoft.com/office/officeart/2005/8/layout/process5"/>
    <dgm:cxn modelId="{D170DA59-5C35-4220-A276-A9EADD43890E}" type="presOf" srcId="{F44D1BC3-AF56-4A23-9A28-E28DB6F6DAA3}" destId="{71277A47-F2F8-4AE9-AC75-640605CDF53F}" srcOrd="0" destOrd="0" presId="urn:microsoft.com/office/officeart/2005/8/layout/process5"/>
    <dgm:cxn modelId="{C495CB76-739B-4B58-859E-3877446553EC}" type="presOf" srcId="{E15ADCD9-6F5D-4194-A338-CD05A6B9D464}" destId="{7FF37F55-D48D-4CC0-A3BB-86BD482A5935}" srcOrd="1" destOrd="0" presId="urn:microsoft.com/office/officeart/2005/8/layout/process5"/>
    <dgm:cxn modelId="{915346FD-F9CA-4107-9218-2C7C0582C28F}" type="presOf" srcId="{039CB46E-AA43-4F5A-9676-D36EEA182A58}" destId="{AEC35072-E06E-43CB-AD0C-4FCC5CB1EFF6}" srcOrd="0" destOrd="1" presId="urn:microsoft.com/office/officeart/2005/8/layout/process5"/>
    <dgm:cxn modelId="{B1A765EE-6C30-4227-90BD-597F65D18B54}" srcId="{A8301008-09B6-4553-94BE-5D396582DCC8}" destId="{82353047-4793-4611-A723-C7905524DA06}" srcOrd="1" destOrd="0" parTransId="{0FC76FA1-D479-4411-A35A-DB5028727649}" sibTransId="{EBD0066D-37E3-4F8A-A165-B993A62266D2}"/>
    <dgm:cxn modelId="{8DD7D912-FE6B-40AC-8C2F-C57F0CE2A6ED}" type="presOf" srcId="{7C8DAAAE-72EF-4C9A-AFC5-A94DD881EBE6}" destId="{5A7A370F-AEB1-4787-AE24-E6B7467A25D0}" srcOrd="0" destOrd="2" presId="urn:microsoft.com/office/officeart/2005/8/layout/process5"/>
    <dgm:cxn modelId="{3CA91693-C108-4147-9FA5-87DA84C5C933}" type="presOf" srcId="{CB60C510-8949-4D83-9164-EA5511906B6C}" destId="{F1D6C095-34C7-43C4-AF4C-DB0CB18DFD57}" srcOrd="0" destOrd="0" presId="urn:microsoft.com/office/officeart/2005/8/layout/process5"/>
    <dgm:cxn modelId="{AC35C1A9-1920-4116-886C-4B3C1E616564}" type="presOf" srcId="{20C0880A-78A5-40AE-A802-EC022A066119}" destId="{5A7A370F-AEB1-4787-AE24-E6B7467A25D0}" srcOrd="0" destOrd="0" presId="urn:microsoft.com/office/officeart/2005/8/layout/process5"/>
    <dgm:cxn modelId="{100940BB-4831-4CF0-B7F7-25B9738E1B4F}" type="presOf" srcId="{6BC8DFB4-BBB2-455F-B1B8-5E89982FF689}" destId="{8A9A6598-0600-4EF8-8E24-2704FCEE5982}" srcOrd="0" destOrd="1" presId="urn:microsoft.com/office/officeart/2005/8/layout/process5"/>
    <dgm:cxn modelId="{CEE00736-AC6A-4F20-B68B-47F5A9BD3CAD}" type="presOf" srcId="{F65665F5-6C90-4E13-920E-7095CFC94980}" destId="{FC189F38-4C25-45E5-A5E7-42C38AE8F7A8}" srcOrd="0" destOrd="0" presId="urn:microsoft.com/office/officeart/2005/8/layout/process5"/>
    <dgm:cxn modelId="{B7A90D28-0BB1-4D8C-B560-0B3759E6EFE3}" type="presOf" srcId="{AAB69CD9-0E38-4233-BB47-5E8A87C41F8E}" destId="{71277A47-F2F8-4AE9-AC75-640605CDF53F}" srcOrd="0" destOrd="1" presId="urn:microsoft.com/office/officeart/2005/8/layout/process5"/>
    <dgm:cxn modelId="{1017DCBC-F499-47FE-865B-1C7645D62F5B}" srcId="{A8301008-09B6-4553-94BE-5D396582DCC8}" destId="{20C0880A-78A5-40AE-A802-EC022A066119}" srcOrd="0" destOrd="0" parTransId="{2339954A-1226-4F57-A5F4-BEF5950A72BE}" sibTransId="{E221AE80-7EF3-481C-89E2-9D70F5972647}"/>
    <dgm:cxn modelId="{8D359185-0EB1-4B64-9EBC-D74AB674D19A}" type="presOf" srcId="{E15ADCD9-6F5D-4194-A338-CD05A6B9D464}" destId="{4F33DBA0-E03E-435F-AD1D-3993A600A434}" srcOrd="0" destOrd="0" presId="urn:microsoft.com/office/officeart/2005/8/layout/process5"/>
    <dgm:cxn modelId="{EE548497-3AD7-420B-BAEB-6926E8D48511}" type="presOf" srcId="{DA568BCA-C1E7-48A6-A9D3-65AEBCFDFE80}" destId="{A21EEBD3-F00E-49DC-8010-37B31D21A16C}" srcOrd="0" destOrd="0" presId="urn:microsoft.com/office/officeart/2005/8/layout/process5"/>
    <dgm:cxn modelId="{0610671B-7028-48DF-84BE-A7434A8DACBD}" type="presOf" srcId="{82353047-4793-4611-A723-C7905524DA06}" destId="{AEC35072-E06E-43CB-AD0C-4FCC5CB1EFF6}" srcOrd="0" destOrd="0" presId="urn:microsoft.com/office/officeart/2005/8/layout/process5"/>
    <dgm:cxn modelId="{C08FC223-C2E3-477E-AD93-295B509454DC}" type="presOf" srcId="{AC5BFCC4-D9F0-4BB9-A99E-AC58A8B593CF}" destId="{A21EEBD3-F00E-49DC-8010-37B31D21A16C}" srcOrd="0" destOrd="2" presId="urn:microsoft.com/office/officeart/2005/8/layout/process5"/>
    <dgm:cxn modelId="{8C03CCE6-22D6-4862-9EF4-FA1BC26B8E29}" type="presParOf" srcId="{CCCC8B2A-AAC3-4AE9-AEC3-8245FA4C108D}" destId="{5A7A370F-AEB1-4787-AE24-E6B7467A25D0}" srcOrd="0" destOrd="0" presId="urn:microsoft.com/office/officeart/2005/8/layout/process5"/>
    <dgm:cxn modelId="{94BE086D-EC88-4E01-8D2D-CB997AC70A66}" type="presParOf" srcId="{CCCC8B2A-AAC3-4AE9-AEC3-8245FA4C108D}" destId="{84A43DD8-C158-45A6-B5F3-38790936B69C}" srcOrd="1" destOrd="0" presId="urn:microsoft.com/office/officeart/2005/8/layout/process5"/>
    <dgm:cxn modelId="{52682AD4-C76A-4DB2-81E9-BDC320449669}" type="presParOf" srcId="{84A43DD8-C158-45A6-B5F3-38790936B69C}" destId="{99953EF6-0246-4E74-8DE2-89BE221CD6E3}" srcOrd="0" destOrd="0" presId="urn:microsoft.com/office/officeart/2005/8/layout/process5"/>
    <dgm:cxn modelId="{552DFE5E-44DC-4F30-86EE-8D33E049C505}" type="presParOf" srcId="{CCCC8B2A-AAC3-4AE9-AEC3-8245FA4C108D}" destId="{AEC35072-E06E-43CB-AD0C-4FCC5CB1EFF6}" srcOrd="2" destOrd="0" presId="urn:microsoft.com/office/officeart/2005/8/layout/process5"/>
    <dgm:cxn modelId="{EA1B09CB-A5DC-47AD-981C-570C4BDA680E}" type="presParOf" srcId="{CCCC8B2A-AAC3-4AE9-AEC3-8245FA4C108D}" destId="{A884FA77-79F7-428A-809F-6E557E9CA2B8}" srcOrd="3" destOrd="0" presId="urn:microsoft.com/office/officeart/2005/8/layout/process5"/>
    <dgm:cxn modelId="{730C8020-F367-482C-80A9-A834D9E8FD71}" type="presParOf" srcId="{A884FA77-79F7-428A-809F-6E557E9CA2B8}" destId="{CD77A9E6-64C8-4218-BEBE-33B14121CC33}" srcOrd="0" destOrd="0" presId="urn:microsoft.com/office/officeart/2005/8/layout/process5"/>
    <dgm:cxn modelId="{2ED04BC3-60D9-474D-9A34-8AE4802150AC}" type="presParOf" srcId="{CCCC8B2A-AAC3-4AE9-AEC3-8245FA4C108D}" destId="{F1D6C095-34C7-43C4-AF4C-DB0CB18DFD57}" srcOrd="4" destOrd="0" presId="urn:microsoft.com/office/officeart/2005/8/layout/process5"/>
    <dgm:cxn modelId="{D05AF770-CB55-4491-8A95-5277E85FE8C2}" type="presParOf" srcId="{CCCC8B2A-AAC3-4AE9-AEC3-8245FA4C108D}" destId="{D808962E-4BAE-4A34-86F4-646D8D690987}" srcOrd="5" destOrd="0" presId="urn:microsoft.com/office/officeart/2005/8/layout/process5"/>
    <dgm:cxn modelId="{32FCE8FA-6071-4851-BAAA-CB9EF8788124}" type="presParOf" srcId="{D808962E-4BAE-4A34-86F4-646D8D690987}" destId="{C718BC0C-1AD4-4D9A-9F6D-E27A6D97F3B9}" srcOrd="0" destOrd="0" presId="urn:microsoft.com/office/officeart/2005/8/layout/process5"/>
    <dgm:cxn modelId="{79843417-CC31-4AB8-A41B-7EE0FF909542}" type="presParOf" srcId="{CCCC8B2A-AAC3-4AE9-AEC3-8245FA4C108D}" destId="{8A9A6598-0600-4EF8-8E24-2704FCEE5982}" srcOrd="6" destOrd="0" presId="urn:microsoft.com/office/officeart/2005/8/layout/process5"/>
    <dgm:cxn modelId="{C7A8EC90-4447-4EAF-B83A-BD5E9696DEB4}" type="presParOf" srcId="{CCCC8B2A-AAC3-4AE9-AEC3-8245FA4C108D}" destId="{DA9608DA-E81E-4C14-820D-4E703A3700DF}" srcOrd="7" destOrd="0" presId="urn:microsoft.com/office/officeart/2005/8/layout/process5"/>
    <dgm:cxn modelId="{743735AF-C5FA-4BA8-A31E-BABE8BF96D8B}" type="presParOf" srcId="{DA9608DA-E81E-4C14-820D-4E703A3700DF}" destId="{C913B160-233D-42A4-915C-C69DFC97A9AD}" srcOrd="0" destOrd="0" presId="urn:microsoft.com/office/officeart/2005/8/layout/process5"/>
    <dgm:cxn modelId="{4840B757-B279-49CA-9470-C8BAD5BDCC8E}" type="presParOf" srcId="{CCCC8B2A-AAC3-4AE9-AEC3-8245FA4C108D}" destId="{43F4DF98-0F30-4BBF-81D1-63AD2442128C}" srcOrd="8" destOrd="0" presId="urn:microsoft.com/office/officeart/2005/8/layout/process5"/>
    <dgm:cxn modelId="{275CCCE5-ABD8-46E0-B547-30AA6AB86B01}" type="presParOf" srcId="{CCCC8B2A-AAC3-4AE9-AEC3-8245FA4C108D}" destId="{E140C9C1-56D1-4AE1-AB76-A94EAF27492D}" srcOrd="9" destOrd="0" presId="urn:microsoft.com/office/officeart/2005/8/layout/process5"/>
    <dgm:cxn modelId="{87F7888B-3855-472F-8A40-77DB51273538}" type="presParOf" srcId="{E140C9C1-56D1-4AE1-AB76-A94EAF27492D}" destId="{27425BAD-999A-4009-9002-189CC66F4717}" srcOrd="0" destOrd="0" presId="urn:microsoft.com/office/officeart/2005/8/layout/process5"/>
    <dgm:cxn modelId="{9C97CD9D-01AB-47DE-98AF-E3543465CDC6}" type="presParOf" srcId="{CCCC8B2A-AAC3-4AE9-AEC3-8245FA4C108D}" destId="{A21EEBD3-F00E-49DC-8010-37B31D21A16C}" srcOrd="10" destOrd="0" presId="urn:microsoft.com/office/officeart/2005/8/layout/process5"/>
    <dgm:cxn modelId="{86BB6A9D-B337-4F13-B6DD-F7AAAA06C3F0}" type="presParOf" srcId="{CCCC8B2A-AAC3-4AE9-AEC3-8245FA4C108D}" destId="{4F33DBA0-E03E-435F-AD1D-3993A600A434}" srcOrd="11" destOrd="0" presId="urn:microsoft.com/office/officeart/2005/8/layout/process5"/>
    <dgm:cxn modelId="{6489D847-82E4-4EC6-BC3E-63CDA89BB7A0}" type="presParOf" srcId="{4F33DBA0-E03E-435F-AD1D-3993A600A434}" destId="{7FF37F55-D48D-4CC0-A3BB-86BD482A5935}" srcOrd="0" destOrd="0" presId="urn:microsoft.com/office/officeart/2005/8/layout/process5"/>
    <dgm:cxn modelId="{B5195192-4A28-400C-B791-C9B77B509C17}" type="presParOf" srcId="{CCCC8B2A-AAC3-4AE9-AEC3-8245FA4C108D}" destId="{71277A47-F2F8-4AE9-AC75-640605CDF53F}" srcOrd="12" destOrd="0" presId="urn:microsoft.com/office/officeart/2005/8/layout/process5"/>
    <dgm:cxn modelId="{EC68898D-2D95-4416-92A7-A69E441D3CF1}" type="presParOf" srcId="{CCCC8B2A-AAC3-4AE9-AEC3-8245FA4C108D}" destId="{B5D5839A-E175-4DAE-9BF3-161C1FFF3AD7}" srcOrd="13" destOrd="0" presId="urn:microsoft.com/office/officeart/2005/8/layout/process5"/>
    <dgm:cxn modelId="{50D902E0-4B12-4D1D-8401-A5C3B56A3672}" type="presParOf" srcId="{B5D5839A-E175-4DAE-9BF3-161C1FFF3AD7}" destId="{361FEB08-89A1-482F-B3CC-A0A237ACC2A6}" srcOrd="0" destOrd="0" presId="urn:microsoft.com/office/officeart/2005/8/layout/process5"/>
    <dgm:cxn modelId="{7A32F7BF-D472-4E52-9B52-EEFDBAF6914F}" type="presParOf" srcId="{CCCC8B2A-AAC3-4AE9-AEC3-8245FA4C108D}" destId="{AC22D6EC-D5E6-4319-A642-591EEE069B33}" srcOrd="14" destOrd="0" presId="urn:microsoft.com/office/officeart/2005/8/layout/process5"/>
    <dgm:cxn modelId="{A8F16155-34E7-41FA-AAA8-ACB921025973}" type="presParOf" srcId="{CCCC8B2A-AAC3-4AE9-AEC3-8245FA4C108D}" destId="{19C95E1C-8E15-4A5C-92C5-18BC64CDFA5D}" srcOrd="15" destOrd="0" presId="urn:microsoft.com/office/officeart/2005/8/layout/process5"/>
    <dgm:cxn modelId="{1711FE48-7010-420F-941F-B99BB6EA4492}" type="presParOf" srcId="{19C95E1C-8E15-4A5C-92C5-18BC64CDFA5D}" destId="{32C71A3E-545F-4764-8216-B7C589F75BA1}" srcOrd="0" destOrd="0" presId="urn:microsoft.com/office/officeart/2005/8/layout/process5"/>
    <dgm:cxn modelId="{44E26522-BCF6-40C2-BCC8-68EBDADA9C12}" type="presParOf" srcId="{CCCC8B2A-AAC3-4AE9-AEC3-8245FA4C108D}" destId="{FC189F38-4C25-45E5-A5E7-42C38AE8F7A8}" srcOrd="16"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37EBA8F-A15D-43EC-B2CE-1EF924EDC2C5}" type="doc">
      <dgm:prSet loTypeId="urn:microsoft.com/office/officeart/2005/8/layout/radial5" loCatId="relationship" qsTypeId="urn:microsoft.com/office/officeart/2005/8/quickstyle/simple2" qsCatId="simple" csTypeId="urn:microsoft.com/office/officeart/2005/8/colors/colorful4" csCatId="colorful" phldr="1"/>
      <dgm:spPr/>
      <dgm:t>
        <a:bodyPr/>
        <a:lstStyle/>
        <a:p>
          <a:endParaRPr lang="ru-RU"/>
        </a:p>
      </dgm:t>
    </dgm:pt>
    <dgm:pt modelId="{2A550117-7C09-43C2-BDAB-DC8F25D4BF73}">
      <dgm:prSet/>
      <dgm:spPr/>
      <dgm:t>
        <a:bodyPr/>
        <a:lstStyle/>
        <a:p>
          <a:r>
            <a:rPr lang="fr-FR" dirty="0" smtClean="0">
              <a:effectLst>
                <a:outerShdw blurRad="38100" dist="38100" dir="2700000" algn="tl">
                  <a:srgbClr val="000000">
                    <a:alpha val="43137"/>
                  </a:srgbClr>
                </a:outerShdw>
              </a:effectLst>
            </a:rPr>
            <a:t>Plusieurs NIMP fournissent des informations sur la vérification de la conformité</a:t>
          </a:r>
          <a:endParaRPr lang="ru-RU" dirty="0">
            <a:effectLst>
              <a:outerShdw blurRad="38100" dist="38100" dir="2700000" algn="tl">
                <a:srgbClr val="000000">
                  <a:alpha val="43137"/>
                </a:srgbClr>
              </a:outerShdw>
            </a:effectLst>
          </a:endParaRPr>
        </a:p>
      </dgm:t>
    </dgm:pt>
    <dgm:pt modelId="{8087773F-106A-4100-AA98-90976F3839ED}" type="parTrans" cxnId="{1523C7A9-2AAB-43AC-ACFE-11AC8D07E8D4}">
      <dgm:prSet/>
      <dgm:spPr/>
      <dgm:t>
        <a:bodyPr/>
        <a:lstStyle/>
        <a:p>
          <a:endParaRPr lang="ru-RU">
            <a:effectLst>
              <a:outerShdw blurRad="38100" dist="38100" dir="2700000" algn="tl">
                <a:srgbClr val="000000">
                  <a:alpha val="43137"/>
                </a:srgbClr>
              </a:outerShdw>
            </a:effectLst>
          </a:endParaRPr>
        </a:p>
      </dgm:t>
    </dgm:pt>
    <dgm:pt modelId="{7015C12F-3C41-4157-B67C-7A462A38274C}" type="sibTrans" cxnId="{1523C7A9-2AAB-43AC-ACFE-11AC8D07E8D4}">
      <dgm:prSet/>
      <dgm:spPr/>
      <dgm:t>
        <a:bodyPr/>
        <a:lstStyle/>
        <a:p>
          <a:endParaRPr lang="ru-RU">
            <a:effectLst>
              <a:outerShdw blurRad="38100" dist="38100" dir="2700000" algn="tl">
                <a:srgbClr val="000000">
                  <a:alpha val="43137"/>
                </a:srgbClr>
              </a:outerShdw>
            </a:effectLst>
          </a:endParaRPr>
        </a:p>
      </dgm:t>
    </dgm:pt>
    <dgm:pt modelId="{7D4628E3-0B17-4FE6-83F2-FC9A1E42D226}">
      <dgm:prSet/>
      <dgm:spPr/>
      <dgm:t>
        <a:bodyPr/>
        <a:lstStyle/>
        <a:p>
          <a:r>
            <a:rPr lang="en-US" dirty="0">
              <a:effectLst>
                <a:outerShdw blurRad="38100" dist="38100" dir="2700000" algn="tl">
                  <a:srgbClr val="000000">
                    <a:alpha val="43137"/>
                  </a:srgbClr>
                </a:outerShdw>
              </a:effectLst>
            </a:rPr>
            <a:t>ISPM 7</a:t>
          </a:r>
          <a:endParaRPr lang="ru-RU" dirty="0">
            <a:effectLst>
              <a:outerShdw blurRad="38100" dist="38100" dir="2700000" algn="tl">
                <a:srgbClr val="000000">
                  <a:alpha val="43137"/>
                </a:srgbClr>
              </a:outerShdw>
            </a:effectLst>
          </a:endParaRPr>
        </a:p>
      </dgm:t>
    </dgm:pt>
    <dgm:pt modelId="{73A8455C-8482-42EF-B893-D75F437CA58F}" type="parTrans" cxnId="{A5981C55-A9FB-4350-8B67-9750C5AF991D}">
      <dgm:prSet/>
      <dgm:spPr/>
      <dgm:t>
        <a:bodyPr/>
        <a:lstStyle/>
        <a:p>
          <a:endParaRPr lang="ru-RU">
            <a:effectLst>
              <a:outerShdw blurRad="38100" dist="38100" dir="2700000" algn="tl">
                <a:srgbClr val="000000">
                  <a:alpha val="43137"/>
                </a:srgbClr>
              </a:outerShdw>
            </a:effectLst>
          </a:endParaRPr>
        </a:p>
      </dgm:t>
    </dgm:pt>
    <dgm:pt modelId="{D9563BFF-BD47-4709-AFB3-F70E4FA2BBAB}" type="sibTrans" cxnId="{A5981C55-A9FB-4350-8B67-9750C5AF991D}">
      <dgm:prSet/>
      <dgm:spPr/>
      <dgm:t>
        <a:bodyPr/>
        <a:lstStyle/>
        <a:p>
          <a:endParaRPr lang="ru-RU">
            <a:effectLst>
              <a:outerShdw blurRad="38100" dist="38100" dir="2700000" algn="tl">
                <a:srgbClr val="000000">
                  <a:alpha val="43137"/>
                </a:srgbClr>
              </a:outerShdw>
            </a:effectLst>
          </a:endParaRPr>
        </a:p>
      </dgm:t>
    </dgm:pt>
    <dgm:pt modelId="{25AB59D7-2D82-44C3-86FA-9572BDC2AF0D}">
      <dgm:prSet/>
      <dgm:spPr/>
      <dgm:t>
        <a:bodyPr/>
        <a:lstStyle/>
        <a:p>
          <a:r>
            <a:rPr lang="en-US" dirty="0">
              <a:effectLst>
                <a:outerShdw blurRad="38100" dist="38100" dir="2700000" algn="tl">
                  <a:srgbClr val="000000">
                    <a:alpha val="43137"/>
                  </a:srgbClr>
                </a:outerShdw>
              </a:effectLst>
            </a:rPr>
            <a:t>ISPM 12</a:t>
          </a:r>
          <a:endParaRPr lang="ru-RU" dirty="0">
            <a:effectLst>
              <a:outerShdw blurRad="38100" dist="38100" dir="2700000" algn="tl">
                <a:srgbClr val="000000">
                  <a:alpha val="43137"/>
                </a:srgbClr>
              </a:outerShdw>
            </a:effectLst>
          </a:endParaRPr>
        </a:p>
      </dgm:t>
    </dgm:pt>
    <dgm:pt modelId="{A4413C5D-7E3F-4E82-A913-DDB8AD20366E}" type="parTrans" cxnId="{BB8A64C3-611C-4F41-ACB3-8085CF00472D}">
      <dgm:prSet/>
      <dgm:spPr/>
      <dgm:t>
        <a:bodyPr/>
        <a:lstStyle/>
        <a:p>
          <a:endParaRPr lang="ru-RU">
            <a:effectLst>
              <a:outerShdw blurRad="38100" dist="38100" dir="2700000" algn="tl">
                <a:srgbClr val="000000">
                  <a:alpha val="43137"/>
                </a:srgbClr>
              </a:outerShdw>
            </a:effectLst>
          </a:endParaRPr>
        </a:p>
      </dgm:t>
    </dgm:pt>
    <dgm:pt modelId="{EFFE75B7-6D94-4826-8E01-CEC2DEF71BC7}" type="sibTrans" cxnId="{BB8A64C3-611C-4F41-ACB3-8085CF00472D}">
      <dgm:prSet/>
      <dgm:spPr/>
      <dgm:t>
        <a:bodyPr/>
        <a:lstStyle/>
        <a:p>
          <a:endParaRPr lang="ru-RU">
            <a:effectLst>
              <a:outerShdw blurRad="38100" dist="38100" dir="2700000" algn="tl">
                <a:srgbClr val="000000">
                  <a:alpha val="43137"/>
                </a:srgbClr>
              </a:outerShdw>
            </a:effectLst>
          </a:endParaRPr>
        </a:p>
      </dgm:t>
    </dgm:pt>
    <dgm:pt modelId="{5ADDAEFA-7CB8-457D-9A69-E00F941DD0E6}">
      <dgm:prSet/>
      <dgm:spPr/>
      <dgm:t>
        <a:bodyPr/>
        <a:lstStyle/>
        <a:p>
          <a:r>
            <a:rPr lang="en-US" dirty="0">
              <a:effectLst>
                <a:outerShdw blurRad="38100" dist="38100" dir="2700000" algn="tl">
                  <a:srgbClr val="000000">
                    <a:alpha val="43137"/>
                  </a:srgbClr>
                </a:outerShdw>
              </a:effectLst>
            </a:rPr>
            <a:t>ISPM 13</a:t>
          </a:r>
          <a:endParaRPr lang="ru-RU" dirty="0">
            <a:effectLst>
              <a:outerShdw blurRad="38100" dist="38100" dir="2700000" algn="tl">
                <a:srgbClr val="000000">
                  <a:alpha val="43137"/>
                </a:srgbClr>
              </a:outerShdw>
            </a:effectLst>
          </a:endParaRPr>
        </a:p>
      </dgm:t>
    </dgm:pt>
    <dgm:pt modelId="{3CE0D93C-2074-4B1E-865F-B66C4E3813CB}" type="parTrans" cxnId="{58A4A10C-64CB-4765-AB8E-2EC06D3730E7}">
      <dgm:prSet/>
      <dgm:spPr/>
      <dgm:t>
        <a:bodyPr/>
        <a:lstStyle/>
        <a:p>
          <a:endParaRPr lang="ru-RU">
            <a:effectLst>
              <a:outerShdw blurRad="38100" dist="38100" dir="2700000" algn="tl">
                <a:srgbClr val="000000">
                  <a:alpha val="43137"/>
                </a:srgbClr>
              </a:outerShdw>
            </a:effectLst>
          </a:endParaRPr>
        </a:p>
      </dgm:t>
    </dgm:pt>
    <dgm:pt modelId="{82738B4D-05A9-4E1A-9848-4B7379E7AA0C}" type="sibTrans" cxnId="{58A4A10C-64CB-4765-AB8E-2EC06D3730E7}">
      <dgm:prSet/>
      <dgm:spPr/>
      <dgm:t>
        <a:bodyPr/>
        <a:lstStyle/>
        <a:p>
          <a:endParaRPr lang="ru-RU">
            <a:effectLst>
              <a:outerShdw blurRad="38100" dist="38100" dir="2700000" algn="tl">
                <a:srgbClr val="000000">
                  <a:alpha val="43137"/>
                </a:srgbClr>
              </a:outerShdw>
            </a:effectLst>
          </a:endParaRPr>
        </a:p>
      </dgm:t>
    </dgm:pt>
    <dgm:pt modelId="{C32AA82E-7471-43FA-800D-DA531540681B}">
      <dgm:prSet/>
      <dgm:spPr/>
      <dgm:t>
        <a:bodyPr/>
        <a:lstStyle/>
        <a:p>
          <a:r>
            <a:rPr lang="en-US" dirty="0">
              <a:effectLst>
                <a:outerShdw blurRad="38100" dist="38100" dir="2700000" algn="tl">
                  <a:srgbClr val="000000">
                    <a:alpha val="43137"/>
                  </a:srgbClr>
                </a:outerShdw>
              </a:effectLst>
            </a:rPr>
            <a:t>ISPM 18</a:t>
          </a:r>
          <a:endParaRPr lang="ru-RU">
            <a:effectLst>
              <a:outerShdw blurRad="38100" dist="38100" dir="2700000" algn="tl">
                <a:srgbClr val="000000">
                  <a:alpha val="43137"/>
                </a:srgbClr>
              </a:outerShdw>
            </a:effectLst>
          </a:endParaRPr>
        </a:p>
      </dgm:t>
    </dgm:pt>
    <dgm:pt modelId="{0F1B0291-35D9-4589-A714-78FE088EFAFE}" type="parTrans" cxnId="{0261BA3E-E9D2-4B8E-938C-34420CA9FE6B}">
      <dgm:prSet/>
      <dgm:spPr/>
      <dgm:t>
        <a:bodyPr/>
        <a:lstStyle/>
        <a:p>
          <a:endParaRPr lang="ru-RU">
            <a:effectLst>
              <a:outerShdw blurRad="38100" dist="38100" dir="2700000" algn="tl">
                <a:srgbClr val="000000">
                  <a:alpha val="43137"/>
                </a:srgbClr>
              </a:outerShdw>
            </a:effectLst>
          </a:endParaRPr>
        </a:p>
      </dgm:t>
    </dgm:pt>
    <dgm:pt modelId="{FAB9702C-7D1F-425D-B24D-89F543E263A9}" type="sibTrans" cxnId="{0261BA3E-E9D2-4B8E-938C-34420CA9FE6B}">
      <dgm:prSet/>
      <dgm:spPr/>
      <dgm:t>
        <a:bodyPr/>
        <a:lstStyle/>
        <a:p>
          <a:endParaRPr lang="ru-RU">
            <a:effectLst>
              <a:outerShdw blurRad="38100" dist="38100" dir="2700000" algn="tl">
                <a:srgbClr val="000000">
                  <a:alpha val="43137"/>
                </a:srgbClr>
              </a:outerShdw>
            </a:effectLst>
          </a:endParaRPr>
        </a:p>
      </dgm:t>
    </dgm:pt>
    <dgm:pt modelId="{1C322865-017B-4538-951E-A74E80656B4A}">
      <dgm:prSet/>
      <dgm:spPr/>
      <dgm:t>
        <a:bodyPr/>
        <a:lstStyle/>
        <a:p>
          <a:r>
            <a:rPr lang="en-US" dirty="0">
              <a:effectLst>
                <a:outerShdw blurRad="38100" dist="38100" dir="2700000" algn="tl">
                  <a:srgbClr val="000000">
                    <a:alpha val="43137"/>
                  </a:srgbClr>
                </a:outerShdw>
              </a:effectLst>
            </a:rPr>
            <a:t>ISPM 20</a:t>
          </a:r>
          <a:endParaRPr lang="ru-RU" dirty="0">
            <a:effectLst>
              <a:outerShdw blurRad="38100" dist="38100" dir="2700000" algn="tl">
                <a:srgbClr val="000000">
                  <a:alpha val="43137"/>
                </a:srgbClr>
              </a:outerShdw>
            </a:effectLst>
          </a:endParaRPr>
        </a:p>
      </dgm:t>
    </dgm:pt>
    <dgm:pt modelId="{839354A6-20B4-467C-954E-D80DE83671FF}" type="parTrans" cxnId="{84B10EF3-7293-4E20-830F-14470F86C739}">
      <dgm:prSet/>
      <dgm:spPr/>
      <dgm:t>
        <a:bodyPr/>
        <a:lstStyle/>
        <a:p>
          <a:endParaRPr lang="ru-RU">
            <a:effectLst>
              <a:outerShdw blurRad="38100" dist="38100" dir="2700000" algn="tl">
                <a:srgbClr val="000000">
                  <a:alpha val="43137"/>
                </a:srgbClr>
              </a:outerShdw>
            </a:effectLst>
          </a:endParaRPr>
        </a:p>
      </dgm:t>
    </dgm:pt>
    <dgm:pt modelId="{CB2C95B5-8030-4A3C-BDAE-53849E407521}" type="sibTrans" cxnId="{84B10EF3-7293-4E20-830F-14470F86C739}">
      <dgm:prSet/>
      <dgm:spPr/>
      <dgm:t>
        <a:bodyPr/>
        <a:lstStyle/>
        <a:p>
          <a:endParaRPr lang="ru-RU">
            <a:effectLst>
              <a:outerShdw blurRad="38100" dist="38100" dir="2700000" algn="tl">
                <a:srgbClr val="000000">
                  <a:alpha val="43137"/>
                </a:srgbClr>
              </a:outerShdw>
            </a:effectLst>
          </a:endParaRPr>
        </a:p>
      </dgm:t>
    </dgm:pt>
    <dgm:pt modelId="{51940374-826C-4817-993D-31AFBB12B2DE}" type="pres">
      <dgm:prSet presAssocID="{C37EBA8F-A15D-43EC-B2CE-1EF924EDC2C5}" presName="Name0" presStyleCnt="0">
        <dgm:presLayoutVars>
          <dgm:chMax val="1"/>
          <dgm:dir/>
          <dgm:animLvl val="ctr"/>
          <dgm:resizeHandles val="exact"/>
        </dgm:presLayoutVars>
      </dgm:prSet>
      <dgm:spPr/>
      <dgm:t>
        <a:bodyPr/>
        <a:lstStyle/>
        <a:p>
          <a:endParaRPr lang="en-US"/>
        </a:p>
      </dgm:t>
    </dgm:pt>
    <dgm:pt modelId="{635C1CD8-6427-4D3E-864F-4104FAE8AFE9}" type="pres">
      <dgm:prSet presAssocID="{2A550117-7C09-43C2-BDAB-DC8F25D4BF73}" presName="centerShape" presStyleLbl="node0" presStyleIdx="0" presStyleCnt="1" custScaleX="151634" custScaleY="151634" custLinFactNeighborY="11968"/>
      <dgm:spPr/>
      <dgm:t>
        <a:bodyPr/>
        <a:lstStyle/>
        <a:p>
          <a:endParaRPr lang="en-US"/>
        </a:p>
      </dgm:t>
    </dgm:pt>
    <dgm:pt modelId="{49A34B80-7A6E-4774-A2AA-9CD035EFDC3F}" type="pres">
      <dgm:prSet presAssocID="{73A8455C-8482-42EF-B893-D75F437CA58F}" presName="parTrans" presStyleLbl="sibTrans2D1" presStyleIdx="0" presStyleCnt="5"/>
      <dgm:spPr/>
      <dgm:t>
        <a:bodyPr/>
        <a:lstStyle/>
        <a:p>
          <a:endParaRPr lang="en-US"/>
        </a:p>
      </dgm:t>
    </dgm:pt>
    <dgm:pt modelId="{2A37BE20-F7EB-43AD-BD00-5B83871AAE16}" type="pres">
      <dgm:prSet presAssocID="{73A8455C-8482-42EF-B893-D75F437CA58F}" presName="connectorText" presStyleLbl="sibTrans2D1" presStyleIdx="0" presStyleCnt="5"/>
      <dgm:spPr/>
      <dgm:t>
        <a:bodyPr/>
        <a:lstStyle/>
        <a:p>
          <a:endParaRPr lang="en-US"/>
        </a:p>
      </dgm:t>
    </dgm:pt>
    <dgm:pt modelId="{47D8EDC2-DF0B-4D98-BDA6-C4187F512A18}" type="pres">
      <dgm:prSet presAssocID="{7D4628E3-0B17-4FE6-83F2-FC9A1E42D226}" presName="node" presStyleLbl="node1" presStyleIdx="0" presStyleCnt="5">
        <dgm:presLayoutVars>
          <dgm:bulletEnabled val="1"/>
        </dgm:presLayoutVars>
      </dgm:prSet>
      <dgm:spPr/>
      <dgm:t>
        <a:bodyPr/>
        <a:lstStyle/>
        <a:p>
          <a:endParaRPr lang="en-US"/>
        </a:p>
      </dgm:t>
    </dgm:pt>
    <dgm:pt modelId="{B20B5FE7-077D-47CF-85B1-A9D8D6A99D65}" type="pres">
      <dgm:prSet presAssocID="{A4413C5D-7E3F-4E82-A913-DDB8AD20366E}" presName="parTrans" presStyleLbl="sibTrans2D1" presStyleIdx="1" presStyleCnt="5"/>
      <dgm:spPr/>
      <dgm:t>
        <a:bodyPr/>
        <a:lstStyle/>
        <a:p>
          <a:endParaRPr lang="en-US"/>
        </a:p>
      </dgm:t>
    </dgm:pt>
    <dgm:pt modelId="{DFBC4626-3CFD-4BFA-97DA-D099F15951D4}" type="pres">
      <dgm:prSet presAssocID="{A4413C5D-7E3F-4E82-A913-DDB8AD20366E}" presName="connectorText" presStyleLbl="sibTrans2D1" presStyleIdx="1" presStyleCnt="5"/>
      <dgm:spPr/>
      <dgm:t>
        <a:bodyPr/>
        <a:lstStyle/>
        <a:p>
          <a:endParaRPr lang="en-US"/>
        </a:p>
      </dgm:t>
    </dgm:pt>
    <dgm:pt modelId="{E4980EED-2EF5-4E6A-AF5F-F940DD7F68C6}" type="pres">
      <dgm:prSet presAssocID="{25AB59D7-2D82-44C3-86FA-9572BDC2AF0D}" presName="node" presStyleLbl="node1" presStyleIdx="1" presStyleCnt="5" custRadScaleRad="172585" custRadScaleInc="-24649">
        <dgm:presLayoutVars>
          <dgm:bulletEnabled val="1"/>
        </dgm:presLayoutVars>
      </dgm:prSet>
      <dgm:spPr/>
      <dgm:t>
        <a:bodyPr/>
        <a:lstStyle/>
        <a:p>
          <a:endParaRPr lang="en-US"/>
        </a:p>
      </dgm:t>
    </dgm:pt>
    <dgm:pt modelId="{F8F90FF7-28A8-4F62-928D-E6A3B6D12CAD}" type="pres">
      <dgm:prSet presAssocID="{3CE0D93C-2074-4B1E-865F-B66C4E3813CB}" presName="parTrans" presStyleLbl="sibTrans2D1" presStyleIdx="2" presStyleCnt="5"/>
      <dgm:spPr/>
      <dgm:t>
        <a:bodyPr/>
        <a:lstStyle/>
        <a:p>
          <a:endParaRPr lang="en-US"/>
        </a:p>
      </dgm:t>
    </dgm:pt>
    <dgm:pt modelId="{A5689351-A9D4-46C4-AE30-87EFC530F729}" type="pres">
      <dgm:prSet presAssocID="{3CE0D93C-2074-4B1E-865F-B66C4E3813CB}" presName="connectorText" presStyleLbl="sibTrans2D1" presStyleIdx="2" presStyleCnt="5"/>
      <dgm:spPr/>
      <dgm:t>
        <a:bodyPr/>
        <a:lstStyle/>
        <a:p>
          <a:endParaRPr lang="en-US"/>
        </a:p>
      </dgm:t>
    </dgm:pt>
    <dgm:pt modelId="{FECB3017-CD5E-445E-A0DE-A36C9A72358E}" type="pres">
      <dgm:prSet presAssocID="{5ADDAEFA-7CB8-457D-9A69-E00F941DD0E6}" presName="node" presStyleLbl="node1" presStyleIdx="2" presStyleCnt="5" custRadScaleRad="156505" custRadScaleInc="-122135">
        <dgm:presLayoutVars>
          <dgm:bulletEnabled val="1"/>
        </dgm:presLayoutVars>
      </dgm:prSet>
      <dgm:spPr/>
      <dgm:t>
        <a:bodyPr/>
        <a:lstStyle/>
        <a:p>
          <a:endParaRPr lang="en-US"/>
        </a:p>
      </dgm:t>
    </dgm:pt>
    <dgm:pt modelId="{2E0018A3-F6F8-48F5-882F-D75F8AFFD032}" type="pres">
      <dgm:prSet presAssocID="{0F1B0291-35D9-4589-A714-78FE088EFAFE}" presName="parTrans" presStyleLbl="sibTrans2D1" presStyleIdx="3" presStyleCnt="5"/>
      <dgm:spPr/>
      <dgm:t>
        <a:bodyPr/>
        <a:lstStyle/>
        <a:p>
          <a:endParaRPr lang="en-US"/>
        </a:p>
      </dgm:t>
    </dgm:pt>
    <dgm:pt modelId="{5EE48404-CA97-413A-AE09-4701DBED872C}" type="pres">
      <dgm:prSet presAssocID="{0F1B0291-35D9-4589-A714-78FE088EFAFE}" presName="connectorText" presStyleLbl="sibTrans2D1" presStyleIdx="3" presStyleCnt="5"/>
      <dgm:spPr/>
      <dgm:t>
        <a:bodyPr/>
        <a:lstStyle/>
        <a:p>
          <a:endParaRPr lang="en-US"/>
        </a:p>
      </dgm:t>
    </dgm:pt>
    <dgm:pt modelId="{D897FBFE-B242-47AE-944C-57C27D7102BF}" type="pres">
      <dgm:prSet presAssocID="{C32AA82E-7471-43FA-800D-DA531540681B}" presName="node" presStyleLbl="node1" presStyleIdx="3" presStyleCnt="5" custRadScaleRad="140486" custRadScaleInc="119458">
        <dgm:presLayoutVars>
          <dgm:bulletEnabled val="1"/>
        </dgm:presLayoutVars>
      </dgm:prSet>
      <dgm:spPr/>
      <dgm:t>
        <a:bodyPr/>
        <a:lstStyle/>
        <a:p>
          <a:endParaRPr lang="en-US"/>
        </a:p>
      </dgm:t>
    </dgm:pt>
    <dgm:pt modelId="{85D37588-5FBB-4D5D-8AD7-4580E8D0446E}" type="pres">
      <dgm:prSet presAssocID="{839354A6-20B4-467C-954E-D80DE83671FF}" presName="parTrans" presStyleLbl="sibTrans2D1" presStyleIdx="4" presStyleCnt="5"/>
      <dgm:spPr/>
      <dgm:t>
        <a:bodyPr/>
        <a:lstStyle/>
        <a:p>
          <a:endParaRPr lang="en-US"/>
        </a:p>
      </dgm:t>
    </dgm:pt>
    <dgm:pt modelId="{DFBE664C-CAA2-4B68-B262-91CC4310EBE1}" type="pres">
      <dgm:prSet presAssocID="{839354A6-20B4-467C-954E-D80DE83671FF}" presName="connectorText" presStyleLbl="sibTrans2D1" presStyleIdx="4" presStyleCnt="5"/>
      <dgm:spPr/>
      <dgm:t>
        <a:bodyPr/>
        <a:lstStyle/>
        <a:p>
          <a:endParaRPr lang="en-US"/>
        </a:p>
      </dgm:t>
    </dgm:pt>
    <dgm:pt modelId="{02B4D719-645D-4793-849B-21820F21BFF4}" type="pres">
      <dgm:prSet presAssocID="{1C322865-017B-4538-951E-A74E80656B4A}" presName="node" presStyleLbl="node1" presStyleIdx="4" presStyleCnt="5" custRadScaleRad="158969" custRadScaleInc="31636">
        <dgm:presLayoutVars>
          <dgm:bulletEnabled val="1"/>
        </dgm:presLayoutVars>
      </dgm:prSet>
      <dgm:spPr/>
      <dgm:t>
        <a:bodyPr/>
        <a:lstStyle/>
        <a:p>
          <a:endParaRPr lang="en-US"/>
        </a:p>
      </dgm:t>
    </dgm:pt>
  </dgm:ptLst>
  <dgm:cxnLst>
    <dgm:cxn modelId="{1523C7A9-2AAB-43AC-ACFE-11AC8D07E8D4}" srcId="{C37EBA8F-A15D-43EC-B2CE-1EF924EDC2C5}" destId="{2A550117-7C09-43C2-BDAB-DC8F25D4BF73}" srcOrd="0" destOrd="0" parTransId="{8087773F-106A-4100-AA98-90976F3839ED}" sibTransId="{7015C12F-3C41-4157-B67C-7A462A38274C}"/>
    <dgm:cxn modelId="{483B0A68-B681-4466-A211-64877B8581C2}" type="presOf" srcId="{7D4628E3-0B17-4FE6-83F2-FC9A1E42D226}" destId="{47D8EDC2-DF0B-4D98-BDA6-C4187F512A18}" srcOrd="0" destOrd="0" presId="urn:microsoft.com/office/officeart/2005/8/layout/radial5"/>
    <dgm:cxn modelId="{33CB9FDB-B1B6-4964-B74F-70AC9821810D}" type="presOf" srcId="{5ADDAEFA-7CB8-457D-9A69-E00F941DD0E6}" destId="{FECB3017-CD5E-445E-A0DE-A36C9A72358E}" srcOrd="0" destOrd="0" presId="urn:microsoft.com/office/officeart/2005/8/layout/radial5"/>
    <dgm:cxn modelId="{D8A710C2-2799-4474-80CF-E5ACA24FD47C}" type="presOf" srcId="{C32AA82E-7471-43FA-800D-DA531540681B}" destId="{D897FBFE-B242-47AE-944C-57C27D7102BF}" srcOrd="0" destOrd="0" presId="urn:microsoft.com/office/officeart/2005/8/layout/radial5"/>
    <dgm:cxn modelId="{A5981C55-A9FB-4350-8B67-9750C5AF991D}" srcId="{2A550117-7C09-43C2-BDAB-DC8F25D4BF73}" destId="{7D4628E3-0B17-4FE6-83F2-FC9A1E42D226}" srcOrd="0" destOrd="0" parTransId="{73A8455C-8482-42EF-B893-D75F437CA58F}" sibTransId="{D9563BFF-BD47-4709-AFB3-F70E4FA2BBAB}"/>
    <dgm:cxn modelId="{9AB002ED-CD34-4690-85D2-77AA1CB5975C}" type="presOf" srcId="{C37EBA8F-A15D-43EC-B2CE-1EF924EDC2C5}" destId="{51940374-826C-4817-993D-31AFBB12B2DE}" srcOrd="0" destOrd="0" presId="urn:microsoft.com/office/officeart/2005/8/layout/radial5"/>
    <dgm:cxn modelId="{7DBFCD0A-898C-48DE-B050-3405A1CB2014}" type="presOf" srcId="{0F1B0291-35D9-4589-A714-78FE088EFAFE}" destId="{5EE48404-CA97-413A-AE09-4701DBED872C}" srcOrd="1" destOrd="0" presId="urn:microsoft.com/office/officeart/2005/8/layout/radial5"/>
    <dgm:cxn modelId="{31E6BCA1-65ED-4058-895D-0AC15916E2BB}" type="presOf" srcId="{2A550117-7C09-43C2-BDAB-DC8F25D4BF73}" destId="{635C1CD8-6427-4D3E-864F-4104FAE8AFE9}" srcOrd="0" destOrd="0" presId="urn:microsoft.com/office/officeart/2005/8/layout/radial5"/>
    <dgm:cxn modelId="{17F7CEE0-26A4-4D42-8FF3-9E1437860C69}" type="presOf" srcId="{73A8455C-8482-42EF-B893-D75F437CA58F}" destId="{49A34B80-7A6E-4774-A2AA-9CD035EFDC3F}" srcOrd="0" destOrd="0" presId="urn:microsoft.com/office/officeart/2005/8/layout/radial5"/>
    <dgm:cxn modelId="{D32FCC4A-30B3-4045-8898-B00D95A328F7}" type="presOf" srcId="{3CE0D93C-2074-4B1E-865F-B66C4E3813CB}" destId="{F8F90FF7-28A8-4F62-928D-E6A3B6D12CAD}" srcOrd="0" destOrd="0" presId="urn:microsoft.com/office/officeart/2005/8/layout/radial5"/>
    <dgm:cxn modelId="{B3E98A92-71D7-4E21-93E6-805A844F6B22}" type="presOf" srcId="{A4413C5D-7E3F-4E82-A913-DDB8AD20366E}" destId="{DFBC4626-3CFD-4BFA-97DA-D099F15951D4}" srcOrd="1" destOrd="0" presId="urn:microsoft.com/office/officeart/2005/8/layout/radial5"/>
    <dgm:cxn modelId="{C54E8121-CF85-496C-8F56-EC149133C059}" type="presOf" srcId="{0F1B0291-35D9-4589-A714-78FE088EFAFE}" destId="{2E0018A3-F6F8-48F5-882F-D75F8AFFD032}" srcOrd="0" destOrd="0" presId="urn:microsoft.com/office/officeart/2005/8/layout/radial5"/>
    <dgm:cxn modelId="{8932BD58-2B22-4FF5-9F25-8ACA571B1744}" type="presOf" srcId="{25AB59D7-2D82-44C3-86FA-9572BDC2AF0D}" destId="{E4980EED-2EF5-4E6A-AF5F-F940DD7F68C6}" srcOrd="0" destOrd="0" presId="urn:microsoft.com/office/officeart/2005/8/layout/radial5"/>
    <dgm:cxn modelId="{0261BA3E-E9D2-4B8E-938C-34420CA9FE6B}" srcId="{2A550117-7C09-43C2-BDAB-DC8F25D4BF73}" destId="{C32AA82E-7471-43FA-800D-DA531540681B}" srcOrd="3" destOrd="0" parTransId="{0F1B0291-35D9-4589-A714-78FE088EFAFE}" sibTransId="{FAB9702C-7D1F-425D-B24D-89F543E263A9}"/>
    <dgm:cxn modelId="{3E4A4CF4-08E9-4F8F-87A9-365DF7DB81C6}" type="presOf" srcId="{3CE0D93C-2074-4B1E-865F-B66C4E3813CB}" destId="{A5689351-A9D4-46C4-AE30-87EFC530F729}" srcOrd="1" destOrd="0" presId="urn:microsoft.com/office/officeart/2005/8/layout/radial5"/>
    <dgm:cxn modelId="{F91A9F24-96FE-4BDE-BCD9-F64D6159ACE1}" type="presOf" srcId="{1C322865-017B-4538-951E-A74E80656B4A}" destId="{02B4D719-645D-4793-849B-21820F21BFF4}" srcOrd="0" destOrd="0" presId="urn:microsoft.com/office/officeart/2005/8/layout/radial5"/>
    <dgm:cxn modelId="{58A4A10C-64CB-4765-AB8E-2EC06D3730E7}" srcId="{2A550117-7C09-43C2-BDAB-DC8F25D4BF73}" destId="{5ADDAEFA-7CB8-457D-9A69-E00F941DD0E6}" srcOrd="2" destOrd="0" parTransId="{3CE0D93C-2074-4B1E-865F-B66C4E3813CB}" sibTransId="{82738B4D-05A9-4E1A-9848-4B7379E7AA0C}"/>
    <dgm:cxn modelId="{B4583BF7-87B5-40D8-8B94-D3636D93935B}" type="presOf" srcId="{839354A6-20B4-467C-954E-D80DE83671FF}" destId="{DFBE664C-CAA2-4B68-B262-91CC4310EBE1}" srcOrd="1" destOrd="0" presId="urn:microsoft.com/office/officeart/2005/8/layout/radial5"/>
    <dgm:cxn modelId="{25E3A6E2-BE71-49C4-8C99-32C2F1DE2805}" type="presOf" srcId="{839354A6-20B4-467C-954E-D80DE83671FF}" destId="{85D37588-5FBB-4D5D-8AD7-4580E8D0446E}" srcOrd="0" destOrd="0" presId="urn:microsoft.com/office/officeart/2005/8/layout/radial5"/>
    <dgm:cxn modelId="{14C20EDD-42F1-488C-9F4C-2CB0649DE00E}" type="presOf" srcId="{73A8455C-8482-42EF-B893-D75F437CA58F}" destId="{2A37BE20-F7EB-43AD-BD00-5B83871AAE16}" srcOrd="1" destOrd="0" presId="urn:microsoft.com/office/officeart/2005/8/layout/radial5"/>
    <dgm:cxn modelId="{4C61715E-0891-48C1-93DC-4CAD39A2CAC5}" type="presOf" srcId="{A4413C5D-7E3F-4E82-A913-DDB8AD20366E}" destId="{B20B5FE7-077D-47CF-85B1-A9D8D6A99D65}" srcOrd="0" destOrd="0" presId="urn:microsoft.com/office/officeart/2005/8/layout/radial5"/>
    <dgm:cxn modelId="{84B10EF3-7293-4E20-830F-14470F86C739}" srcId="{2A550117-7C09-43C2-BDAB-DC8F25D4BF73}" destId="{1C322865-017B-4538-951E-A74E80656B4A}" srcOrd="4" destOrd="0" parTransId="{839354A6-20B4-467C-954E-D80DE83671FF}" sibTransId="{CB2C95B5-8030-4A3C-BDAE-53849E407521}"/>
    <dgm:cxn modelId="{BB8A64C3-611C-4F41-ACB3-8085CF00472D}" srcId="{2A550117-7C09-43C2-BDAB-DC8F25D4BF73}" destId="{25AB59D7-2D82-44C3-86FA-9572BDC2AF0D}" srcOrd="1" destOrd="0" parTransId="{A4413C5D-7E3F-4E82-A913-DDB8AD20366E}" sibTransId="{EFFE75B7-6D94-4826-8E01-CEC2DEF71BC7}"/>
    <dgm:cxn modelId="{BC06AC2A-E7F6-4F32-BEAF-20652F323EEE}" type="presParOf" srcId="{51940374-826C-4817-993D-31AFBB12B2DE}" destId="{635C1CD8-6427-4D3E-864F-4104FAE8AFE9}" srcOrd="0" destOrd="0" presId="urn:microsoft.com/office/officeart/2005/8/layout/radial5"/>
    <dgm:cxn modelId="{1463BD1C-664F-44C5-B7AE-E8AE247BE5D5}" type="presParOf" srcId="{51940374-826C-4817-993D-31AFBB12B2DE}" destId="{49A34B80-7A6E-4774-A2AA-9CD035EFDC3F}" srcOrd="1" destOrd="0" presId="urn:microsoft.com/office/officeart/2005/8/layout/radial5"/>
    <dgm:cxn modelId="{1EE44901-C498-43FA-9766-1DD042491FD1}" type="presParOf" srcId="{49A34B80-7A6E-4774-A2AA-9CD035EFDC3F}" destId="{2A37BE20-F7EB-43AD-BD00-5B83871AAE16}" srcOrd="0" destOrd="0" presId="urn:microsoft.com/office/officeart/2005/8/layout/radial5"/>
    <dgm:cxn modelId="{DE40A361-4220-49FA-8261-371F8174C092}" type="presParOf" srcId="{51940374-826C-4817-993D-31AFBB12B2DE}" destId="{47D8EDC2-DF0B-4D98-BDA6-C4187F512A18}" srcOrd="2" destOrd="0" presId="urn:microsoft.com/office/officeart/2005/8/layout/radial5"/>
    <dgm:cxn modelId="{A6ECA3F9-9FFE-45B2-A6D4-4ECA2431031A}" type="presParOf" srcId="{51940374-826C-4817-993D-31AFBB12B2DE}" destId="{B20B5FE7-077D-47CF-85B1-A9D8D6A99D65}" srcOrd="3" destOrd="0" presId="urn:microsoft.com/office/officeart/2005/8/layout/radial5"/>
    <dgm:cxn modelId="{2D34A121-153C-4CF3-B65E-9C56EE4F3AC0}" type="presParOf" srcId="{B20B5FE7-077D-47CF-85B1-A9D8D6A99D65}" destId="{DFBC4626-3CFD-4BFA-97DA-D099F15951D4}" srcOrd="0" destOrd="0" presId="urn:microsoft.com/office/officeart/2005/8/layout/radial5"/>
    <dgm:cxn modelId="{5B3FB884-2BBC-47C9-815E-ED015F044F7B}" type="presParOf" srcId="{51940374-826C-4817-993D-31AFBB12B2DE}" destId="{E4980EED-2EF5-4E6A-AF5F-F940DD7F68C6}" srcOrd="4" destOrd="0" presId="urn:microsoft.com/office/officeart/2005/8/layout/radial5"/>
    <dgm:cxn modelId="{DE2305FE-AE4A-4CAC-B70E-085308D2DA02}" type="presParOf" srcId="{51940374-826C-4817-993D-31AFBB12B2DE}" destId="{F8F90FF7-28A8-4F62-928D-E6A3B6D12CAD}" srcOrd="5" destOrd="0" presId="urn:microsoft.com/office/officeart/2005/8/layout/radial5"/>
    <dgm:cxn modelId="{5C0B8B26-1AF6-4441-A154-7A03DD938033}" type="presParOf" srcId="{F8F90FF7-28A8-4F62-928D-E6A3B6D12CAD}" destId="{A5689351-A9D4-46C4-AE30-87EFC530F729}" srcOrd="0" destOrd="0" presId="urn:microsoft.com/office/officeart/2005/8/layout/radial5"/>
    <dgm:cxn modelId="{29793FD1-CFCE-4290-AB0F-EB561B5F1399}" type="presParOf" srcId="{51940374-826C-4817-993D-31AFBB12B2DE}" destId="{FECB3017-CD5E-445E-A0DE-A36C9A72358E}" srcOrd="6" destOrd="0" presId="urn:microsoft.com/office/officeart/2005/8/layout/radial5"/>
    <dgm:cxn modelId="{91431DCB-D52A-4293-B308-B9B4120FB3E5}" type="presParOf" srcId="{51940374-826C-4817-993D-31AFBB12B2DE}" destId="{2E0018A3-F6F8-48F5-882F-D75F8AFFD032}" srcOrd="7" destOrd="0" presId="urn:microsoft.com/office/officeart/2005/8/layout/radial5"/>
    <dgm:cxn modelId="{919F63F0-4FEE-4BF1-B61F-6F3813454E12}" type="presParOf" srcId="{2E0018A3-F6F8-48F5-882F-D75F8AFFD032}" destId="{5EE48404-CA97-413A-AE09-4701DBED872C}" srcOrd="0" destOrd="0" presId="urn:microsoft.com/office/officeart/2005/8/layout/radial5"/>
    <dgm:cxn modelId="{582FD310-EC9A-4618-BD0A-0E8F4582A562}" type="presParOf" srcId="{51940374-826C-4817-993D-31AFBB12B2DE}" destId="{D897FBFE-B242-47AE-944C-57C27D7102BF}" srcOrd="8" destOrd="0" presId="urn:microsoft.com/office/officeart/2005/8/layout/radial5"/>
    <dgm:cxn modelId="{6D6F7E32-E4EC-4E03-B29F-00A89A5768F8}" type="presParOf" srcId="{51940374-826C-4817-993D-31AFBB12B2DE}" destId="{85D37588-5FBB-4D5D-8AD7-4580E8D0446E}" srcOrd="9" destOrd="0" presId="urn:microsoft.com/office/officeart/2005/8/layout/radial5"/>
    <dgm:cxn modelId="{0D1DE9BB-F8F3-4EF8-A2F7-90BAE19639FC}" type="presParOf" srcId="{85D37588-5FBB-4D5D-8AD7-4580E8D0446E}" destId="{DFBE664C-CAA2-4B68-B262-91CC4310EBE1}" srcOrd="0" destOrd="0" presId="urn:microsoft.com/office/officeart/2005/8/layout/radial5"/>
    <dgm:cxn modelId="{4833C357-4C8A-4C04-98CB-932475172764}" type="presParOf" srcId="{51940374-826C-4817-993D-31AFBB12B2DE}" destId="{02B4D719-645D-4793-849B-21820F21BFF4}" srcOrd="10"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FFF4F7F-6DAD-47FB-9942-5A532B9F95B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ru-RU"/>
        </a:p>
      </dgm:t>
    </dgm:pt>
    <dgm:pt modelId="{FECDBF4A-1EA1-498C-9BE7-D3F0CF2461BB}">
      <dgm:prSet>
        <dgm:style>
          <a:lnRef idx="2">
            <a:schemeClr val="accent3"/>
          </a:lnRef>
          <a:fillRef idx="1">
            <a:schemeClr val="lt1"/>
          </a:fillRef>
          <a:effectRef idx="0">
            <a:schemeClr val="accent3"/>
          </a:effectRef>
          <a:fontRef idx="minor">
            <a:schemeClr val="dk1"/>
          </a:fontRef>
        </dgm:style>
      </dgm:prSet>
      <dgm:spPr/>
      <dgm:t>
        <a:bodyPr/>
        <a:lstStyle/>
        <a:p>
          <a:pPr algn="ctr"/>
          <a:r>
            <a:rPr lang="fr-FR" dirty="0" smtClean="0">
              <a:effectLst/>
            </a:rPr>
            <a:t>Après adoption par la CMP, les normes spécifiques aux produits, contenant des listes d'organismes nuisibles et des options de mesures phytosanitaires pour les produits faisant l'objet d'un commerce international, sont publiées séparément sur le PPI en tant qu'annexes à cette norme.</a:t>
          </a:r>
          <a:endParaRPr lang="ru-RU" dirty="0">
            <a:effectLst/>
          </a:endParaRPr>
        </a:p>
      </dgm:t>
    </dgm:pt>
    <dgm:pt modelId="{5E5D87F5-78BA-4611-8D3F-7EFA0711C196}" type="parTrans" cxnId="{79EB823D-2CA9-4F91-91C8-ACE1E18E1B5F}">
      <dgm:prSet/>
      <dgm:spPr/>
      <dgm:t>
        <a:bodyPr/>
        <a:lstStyle/>
        <a:p>
          <a:pPr algn="ctr"/>
          <a:endParaRPr lang="ru-RU">
            <a:effectLst/>
          </a:endParaRPr>
        </a:p>
      </dgm:t>
    </dgm:pt>
    <dgm:pt modelId="{AE18285D-D1D6-4B01-BA88-41DE55C25C10}" type="sibTrans" cxnId="{79EB823D-2CA9-4F91-91C8-ACE1E18E1B5F}">
      <dgm:prSet/>
      <dgm:spPr/>
      <dgm:t>
        <a:bodyPr/>
        <a:lstStyle/>
        <a:p>
          <a:pPr algn="ctr"/>
          <a:endParaRPr lang="ru-RU">
            <a:effectLst/>
          </a:endParaRPr>
        </a:p>
      </dgm:t>
    </dgm:pt>
    <dgm:pt modelId="{94950D34-C3AF-481C-BA98-93CCDD003D0E}">
      <dgm:prSet>
        <dgm:style>
          <a:lnRef idx="2">
            <a:schemeClr val="accent1"/>
          </a:lnRef>
          <a:fillRef idx="1">
            <a:schemeClr val="lt1"/>
          </a:fillRef>
          <a:effectRef idx="0">
            <a:schemeClr val="accent1"/>
          </a:effectRef>
          <a:fontRef idx="minor">
            <a:schemeClr val="dk1"/>
          </a:fontRef>
        </dgm:style>
      </dgm:prSet>
      <dgm:spPr/>
      <dgm:t>
        <a:bodyPr/>
        <a:lstStyle/>
        <a:p>
          <a:pPr algn="ctr"/>
          <a:r>
            <a:rPr lang="fr-FR" dirty="0" smtClean="0">
              <a:effectLst/>
            </a:rPr>
            <a:t>Ces annexes ont le statut de NIMP et doivent être considérées en conséquence</a:t>
          </a:r>
          <a:endParaRPr lang="ru-RU" dirty="0">
            <a:effectLst/>
          </a:endParaRPr>
        </a:p>
      </dgm:t>
    </dgm:pt>
    <dgm:pt modelId="{91850FD9-5F6B-48D3-8DFF-36638BB4759C}" type="parTrans" cxnId="{9B977DE0-B394-4B61-8A56-232C7976AD19}">
      <dgm:prSet/>
      <dgm:spPr/>
      <dgm:t>
        <a:bodyPr/>
        <a:lstStyle/>
        <a:p>
          <a:pPr algn="ctr"/>
          <a:endParaRPr lang="ru-RU">
            <a:effectLst/>
          </a:endParaRPr>
        </a:p>
      </dgm:t>
    </dgm:pt>
    <dgm:pt modelId="{CBDC60B9-3A9B-4B3F-A7CE-5D20432464AE}" type="sibTrans" cxnId="{9B977DE0-B394-4B61-8A56-232C7976AD19}">
      <dgm:prSet/>
      <dgm:spPr/>
      <dgm:t>
        <a:bodyPr/>
        <a:lstStyle/>
        <a:p>
          <a:pPr algn="ctr"/>
          <a:endParaRPr lang="ru-RU">
            <a:effectLst/>
          </a:endParaRPr>
        </a:p>
      </dgm:t>
    </dgm:pt>
    <dgm:pt modelId="{3A966F52-E37C-4E6D-BD41-E7EFEB66073F}">
      <dgm:prSet>
        <dgm:style>
          <a:lnRef idx="2">
            <a:schemeClr val="accent5"/>
          </a:lnRef>
          <a:fillRef idx="1">
            <a:schemeClr val="lt1"/>
          </a:fillRef>
          <a:effectRef idx="0">
            <a:schemeClr val="accent5"/>
          </a:effectRef>
          <a:fontRef idx="minor">
            <a:schemeClr val="dk1"/>
          </a:fontRef>
        </dgm:style>
      </dgm:prSet>
      <dgm:spPr/>
      <dgm:t>
        <a:bodyPr/>
        <a:lstStyle/>
        <a:p>
          <a:pPr algn="ctr"/>
          <a:r>
            <a:rPr lang="fr-FR" dirty="0" smtClean="0">
              <a:effectLst/>
            </a:rPr>
            <a:t>Le cas échéant, les normes de produits peuvent être présentées en tant qu'annexes d'autres NIMP</a:t>
          </a:r>
          <a:endParaRPr lang="ru-RU" dirty="0">
            <a:effectLst/>
          </a:endParaRPr>
        </a:p>
      </dgm:t>
    </dgm:pt>
    <dgm:pt modelId="{6C580F27-BDF2-4F76-A801-832A7CCBF64B}" type="parTrans" cxnId="{C94BE0ED-DCD6-477D-9190-229F2BEC2C84}">
      <dgm:prSet/>
      <dgm:spPr/>
      <dgm:t>
        <a:bodyPr/>
        <a:lstStyle/>
        <a:p>
          <a:pPr algn="ctr"/>
          <a:endParaRPr lang="ru-RU">
            <a:effectLst/>
          </a:endParaRPr>
        </a:p>
      </dgm:t>
    </dgm:pt>
    <dgm:pt modelId="{D90B1D81-8D21-44DE-812B-C1E691A781CE}" type="sibTrans" cxnId="{C94BE0ED-DCD6-477D-9190-229F2BEC2C84}">
      <dgm:prSet/>
      <dgm:spPr/>
      <dgm:t>
        <a:bodyPr/>
        <a:lstStyle/>
        <a:p>
          <a:pPr algn="ctr"/>
          <a:endParaRPr lang="ru-RU">
            <a:effectLst/>
          </a:endParaRPr>
        </a:p>
      </dgm:t>
    </dgm:pt>
    <dgm:pt modelId="{31218080-24DE-4ED3-B5E3-AE24A55C4053}" type="pres">
      <dgm:prSet presAssocID="{9FFF4F7F-6DAD-47FB-9942-5A532B9F95B4}" presName="linear" presStyleCnt="0">
        <dgm:presLayoutVars>
          <dgm:animLvl val="lvl"/>
          <dgm:resizeHandles val="exact"/>
        </dgm:presLayoutVars>
      </dgm:prSet>
      <dgm:spPr/>
      <dgm:t>
        <a:bodyPr/>
        <a:lstStyle/>
        <a:p>
          <a:endParaRPr lang="en-US"/>
        </a:p>
      </dgm:t>
    </dgm:pt>
    <dgm:pt modelId="{2EDBB06A-CBA1-4978-8C2A-686843EC059E}" type="pres">
      <dgm:prSet presAssocID="{FECDBF4A-1EA1-498C-9BE7-D3F0CF2461BB}" presName="parentText" presStyleLbl="node1" presStyleIdx="0" presStyleCnt="3">
        <dgm:presLayoutVars>
          <dgm:chMax val="0"/>
          <dgm:bulletEnabled val="1"/>
        </dgm:presLayoutVars>
      </dgm:prSet>
      <dgm:spPr/>
      <dgm:t>
        <a:bodyPr/>
        <a:lstStyle/>
        <a:p>
          <a:endParaRPr lang="en-US"/>
        </a:p>
      </dgm:t>
    </dgm:pt>
    <dgm:pt modelId="{4FD522A3-7DE8-4832-A8F8-DD090B8ECB13}" type="pres">
      <dgm:prSet presAssocID="{AE18285D-D1D6-4B01-BA88-41DE55C25C10}" presName="spacer" presStyleCnt="0"/>
      <dgm:spPr/>
    </dgm:pt>
    <dgm:pt modelId="{35295989-0892-499B-AD3D-DF24E8A324F6}" type="pres">
      <dgm:prSet presAssocID="{94950D34-C3AF-481C-BA98-93CCDD003D0E}" presName="parentText" presStyleLbl="node1" presStyleIdx="1" presStyleCnt="3">
        <dgm:presLayoutVars>
          <dgm:chMax val="0"/>
          <dgm:bulletEnabled val="1"/>
        </dgm:presLayoutVars>
      </dgm:prSet>
      <dgm:spPr/>
      <dgm:t>
        <a:bodyPr/>
        <a:lstStyle/>
        <a:p>
          <a:endParaRPr lang="en-US"/>
        </a:p>
      </dgm:t>
    </dgm:pt>
    <dgm:pt modelId="{315B84F5-02C3-46FE-B0C2-7DA38ADCADD8}" type="pres">
      <dgm:prSet presAssocID="{CBDC60B9-3A9B-4B3F-A7CE-5D20432464AE}" presName="spacer" presStyleCnt="0"/>
      <dgm:spPr/>
    </dgm:pt>
    <dgm:pt modelId="{DB433BA5-6A1F-4BFE-9088-91D56356628F}" type="pres">
      <dgm:prSet presAssocID="{3A966F52-E37C-4E6D-BD41-E7EFEB66073F}" presName="parentText" presStyleLbl="node1" presStyleIdx="2" presStyleCnt="3">
        <dgm:presLayoutVars>
          <dgm:chMax val="0"/>
          <dgm:bulletEnabled val="1"/>
        </dgm:presLayoutVars>
      </dgm:prSet>
      <dgm:spPr/>
      <dgm:t>
        <a:bodyPr/>
        <a:lstStyle/>
        <a:p>
          <a:endParaRPr lang="en-US"/>
        </a:p>
      </dgm:t>
    </dgm:pt>
  </dgm:ptLst>
  <dgm:cxnLst>
    <dgm:cxn modelId="{9B977DE0-B394-4B61-8A56-232C7976AD19}" srcId="{9FFF4F7F-6DAD-47FB-9942-5A532B9F95B4}" destId="{94950D34-C3AF-481C-BA98-93CCDD003D0E}" srcOrd="1" destOrd="0" parTransId="{91850FD9-5F6B-48D3-8DFF-36638BB4759C}" sibTransId="{CBDC60B9-3A9B-4B3F-A7CE-5D20432464AE}"/>
    <dgm:cxn modelId="{F2FC0C46-6D89-4A81-95D8-A762AC47866D}" type="presOf" srcId="{94950D34-C3AF-481C-BA98-93CCDD003D0E}" destId="{35295989-0892-499B-AD3D-DF24E8A324F6}" srcOrd="0" destOrd="0" presId="urn:microsoft.com/office/officeart/2005/8/layout/vList2"/>
    <dgm:cxn modelId="{C4488D15-E189-427A-9C05-A3C565EBFEBD}" type="presOf" srcId="{9FFF4F7F-6DAD-47FB-9942-5A532B9F95B4}" destId="{31218080-24DE-4ED3-B5E3-AE24A55C4053}" srcOrd="0" destOrd="0" presId="urn:microsoft.com/office/officeart/2005/8/layout/vList2"/>
    <dgm:cxn modelId="{C31C86D0-1CCD-420A-B9D5-326F19166312}" type="presOf" srcId="{FECDBF4A-1EA1-498C-9BE7-D3F0CF2461BB}" destId="{2EDBB06A-CBA1-4978-8C2A-686843EC059E}" srcOrd="0" destOrd="0" presId="urn:microsoft.com/office/officeart/2005/8/layout/vList2"/>
    <dgm:cxn modelId="{79EB823D-2CA9-4F91-91C8-ACE1E18E1B5F}" srcId="{9FFF4F7F-6DAD-47FB-9942-5A532B9F95B4}" destId="{FECDBF4A-1EA1-498C-9BE7-D3F0CF2461BB}" srcOrd="0" destOrd="0" parTransId="{5E5D87F5-78BA-4611-8D3F-7EFA0711C196}" sibTransId="{AE18285D-D1D6-4B01-BA88-41DE55C25C10}"/>
    <dgm:cxn modelId="{C94BE0ED-DCD6-477D-9190-229F2BEC2C84}" srcId="{9FFF4F7F-6DAD-47FB-9942-5A532B9F95B4}" destId="{3A966F52-E37C-4E6D-BD41-E7EFEB66073F}" srcOrd="2" destOrd="0" parTransId="{6C580F27-BDF2-4F76-A801-832A7CCBF64B}" sibTransId="{D90B1D81-8D21-44DE-812B-C1E691A781CE}"/>
    <dgm:cxn modelId="{9438EBCB-874D-478C-A992-EA536E36991C}" type="presOf" srcId="{3A966F52-E37C-4E6D-BD41-E7EFEB66073F}" destId="{DB433BA5-6A1F-4BFE-9088-91D56356628F}" srcOrd="0" destOrd="0" presId="urn:microsoft.com/office/officeart/2005/8/layout/vList2"/>
    <dgm:cxn modelId="{B14AD9F2-EE08-4631-AE38-9D759293E40D}" type="presParOf" srcId="{31218080-24DE-4ED3-B5E3-AE24A55C4053}" destId="{2EDBB06A-CBA1-4978-8C2A-686843EC059E}" srcOrd="0" destOrd="0" presId="urn:microsoft.com/office/officeart/2005/8/layout/vList2"/>
    <dgm:cxn modelId="{A9D4A258-2426-473D-A226-B0D87475A3E1}" type="presParOf" srcId="{31218080-24DE-4ED3-B5E3-AE24A55C4053}" destId="{4FD522A3-7DE8-4832-A8F8-DD090B8ECB13}" srcOrd="1" destOrd="0" presId="urn:microsoft.com/office/officeart/2005/8/layout/vList2"/>
    <dgm:cxn modelId="{DA9DF9C1-66F1-4089-95AA-AB4203C4B1D8}" type="presParOf" srcId="{31218080-24DE-4ED3-B5E3-AE24A55C4053}" destId="{35295989-0892-499B-AD3D-DF24E8A324F6}" srcOrd="2" destOrd="0" presId="urn:microsoft.com/office/officeart/2005/8/layout/vList2"/>
    <dgm:cxn modelId="{912F65F9-DF23-4072-A739-EBA022B278BD}" type="presParOf" srcId="{31218080-24DE-4ED3-B5E3-AE24A55C4053}" destId="{315B84F5-02C3-46FE-B0C2-7DA38ADCADD8}" srcOrd="3" destOrd="0" presId="urn:microsoft.com/office/officeart/2005/8/layout/vList2"/>
    <dgm:cxn modelId="{3EC229BB-AAC1-4E8C-868D-14DBEC81920C}" type="presParOf" srcId="{31218080-24DE-4ED3-B5E3-AE24A55C4053}" destId="{DB433BA5-6A1F-4BFE-9088-91D56356628F}"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FFF4F7F-6DAD-47FB-9942-5A532B9F95B4}" type="doc">
      <dgm:prSet loTypeId="urn:microsoft.com/office/officeart/2008/layout/VerticalCurvedList" loCatId="list" qsTypeId="urn:microsoft.com/office/officeart/2005/8/quickstyle/simple2" qsCatId="simple" csTypeId="urn:microsoft.com/office/officeart/2005/8/colors/colorful4" csCatId="colorful" phldr="1"/>
      <dgm:spPr/>
      <dgm:t>
        <a:bodyPr/>
        <a:lstStyle/>
        <a:p>
          <a:endParaRPr lang="ru-RU"/>
        </a:p>
      </dgm:t>
    </dgm:pt>
    <dgm:pt modelId="{FECDBF4A-1EA1-498C-9BE7-D3F0CF2461BB}">
      <dgm:prSet/>
      <dgm:spPr/>
      <dgm:t>
        <a:bodyPr/>
        <a:lstStyle/>
        <a:p>
          <a:pPr>
            <a:lnSpc>
              <a:spcPct val="100000"/>
            </a:lnSpc>
          </a:pPr>
          <a:r>
            <a:rPr lang="fr-FR" dirty="0" smtClean="0">
              <a:effectLst>
                <a:outerShdw blurRad="38100" dist="38100" dir="2700000" algn="tl">
                  <a:srgbClr val="000000">
                    <a:alpha val="43137"/>
                  </a:srgbClr>
                </a:outerShdw>
              </a:effectLst>
            </a:rPr>
            <a:t>Les PC devraient soumettre au Secrétariat de la CIPV toute nouvelle information qui pourrait avoir un impact sur les listes d'organismes nuisibles ou les listes d'options pour les mesures phytosanitaires actuellement adoptées par la CMP</a:t>
          </a:r>
          <a:endParaRPr lang="ru-RU" dirty="0">
            <a:effectLst>
              <a:outerShdw blurRad="38100" dist="38100" dir="2700000" algn="tl">
                <a:srgbClr val="000000">
                  <a:alpha val="43137"/>
                </a:srgbClr>
              </a:outerShdw>
            </a:effectLst>
          </a:endParaRPr>
        </a:p>
      </dgm:t>
    </dgm:pt>
    <dgm:pt modelId="{5E5D87F5-78BA-4611-8D3F-7EFA0711C196}" type="parTrans" cxnId="{79EB823D-2CA9-4F91-91C8-ACE1E18E1B5F}">
      <dgm:prSet/>
      <dgm:spPr/>
      <dgm:t>
        <a:bodyPr/>
        <a:lstStyle/>
        <a:p>
          <a:pPr>
            <a:lnSpc>
              <a:spcPct val="100000"/>
            </a:lnSpc>
          </a:pPr>
          <a:endParaRPr lang="ru-RU">
            <a:effectLst>
              <a:outerShdw blurRad="38100" dist="38100" dir="2700000" algn="tl">
                <a:srgbClr val="000000">
                  <a:alpha val="43137"/>
                </a:srgbClr>
              </a:outerShdw>
            </a:effectLst>
          </a:endParaRPr>
        </a:p>
      </dgm:t>
    </dgm:pt>
    <dgm:pt modelId="{AE18285D-D1D6-4B01-BA88-41DE55C25C10}" type="sibTrans" cxnId="{79EB823D-2CA9-4F91-91C8-ACE1E18E1B5F}">
      <dgm:prSet/>
      <dgm:spPr/>
      <dgm:t>
        <a:bodyPr/>
        <a:lstStyle/>
        <a:p>
          <a:pPr>
            <a:lnSpc>
              <a:spcPct val="100000"/>
            </a:lnSpc>
          </a:pPr>
          <a:endParaRPr lang="ru-RU">
            <a:effectLst>
              <a:outerShdw blurRad="38100" dist="38100" dir="2700000" algn="tl">
                <a:srgbClr val="000000">
                  <a:alpha val="43137"/>
                </a:srgbClr>
              </a:outerShdw>
            </a:effectLst>
          </a:endParaRPr>
        </a:p>
      </dgm:t>
    </dgm:pt>
    <dgm:pt modelId="{94950D34-C3AF-481C-BA98-93CCDD003D0E}">
      <dgm:prSet/>
      <dgm:spPr/>
      <dgm:t>
        <a:bodyPr/>
        <a:lstStyle/>
        <a:p>
          <a:pPr>
            <a:lnSpc>
              <a:spcPct val="100000"/>
            </a:lnSpc>
          </a:pPr>
          <a:r>
            <a:rPr lang="fr-FR" dirty="0" smtClean="0">
              <a:effectLst>
                <a:outerShdw blurRad="38100" dist="38100" dir="2700000" algn="tl">
                  <a:srgbClr val="000000">
                    <a:alpha val="43137"/>
                  </a:srgbClr>
                </a:outerShdw>
              </a:effectLst>
            </a:rPr>
            <a:t>Des informations appropriées doivent être fournies pour étayer toute réclamation</a:t>
          </a:r>
          <a:endParaRPr lang="ru-RU" dirty="0">
            <a:effectLst>
              <a:outerShdw blurRad="38100" dist="38100" dir="2700000" algn="tl">
                <a:srgbClr val="000000">
                  <a:alpha val="43137"/>
                </a:srgbClr>
              </a:outerShdw>
            </a:effectLst>
          </a:endParaRPr>
        </a:p>
      </dgm:t>
    </dgm:pt>
    <dgm:pt modelId="{91850FD9-5F6B-48D3-8DFF-36638BB4759C}" type="parTrans" cxnId="{9B977DE0-B394-4B61-8A56-232C7976AD19}">
      <dgm:prSet/>
      <dgm:spPr/>
      <dgm:t>
        <a:bodyPr/>
        <a:lstStyle/>
        <a:p>
          <a:pPr>
            <a:lnSpc>
              <a:spcPct val="100000"/>
            </a:lnSpc>
          </a:pPr>
          <a:endParaRPr lang="ru-RU">
            <a:effectLst>
              <a:outerShdw blurRad="38100" dist="38100" dir="2700000" algn="tl">
                <a:srgbClr val="000000">
                  <a:alpha val="43137"/>
                </a:srgbClr>
              </a:outerShdw>
            </a:effectLst>
          </a:endParaRPr>
        </a:p>
      </dgm:t>
    </dgm:pt>
    <dgm:pt modelId="{CBDC60B9-3A9B-4B3F-A7CE-5D20432464AE}" type="sibTrans" cxnId="{9B977DE0-B394-4B61-8A56-232C7976AD19}">
      <dgm:prSet/>
      <dgm:spPr/>
      <dgm:t>
        <a:bodyPr/>
        <a:lstStyle/>
        <a:p>
          <a:pPr>
            <a:lnSpc>
              <a:spcPct val="100000"/>
            </a:lnSpc>
          </a:pPr>
          <a:endParaRPr lang="ru-RU">
            <a:effectLst>
              <a:outerShdw blurRad="38100" dist="38100" dir="2700000" algn="tl">
                <a:srgbClr val="000000">
                  <a:alpha val="43137"/>
                </a:srgbClr>
              </a:outerShdw>
            </a:effectLst>
          </a:endParaRPr>
        </a:p>
      </dgm:t>
    </dgm:pt>
    <dgm:pt modelId="{3A966F52-E37C-4E6D-BD41-E7EFEB66073F}">
      <dgm:prSet/>
      <dgm:spPr/>
      <dgm:t>
        <a:bodyPr/>
        <a:lstStyle/>
        <a:p>
          <a:pPr>
            <a:lnSpc>
              <a:spcPct val="100000"/>
            </a:lnSpc>
          </a:pPr>
          <a:r>
            <a:rPr lang="fr-FR" dirty="0" smtClean="0">
              <a:effectLst>
                <a:outerShdw blurRad="38100" dist="38100" dir="2700000" algn="tl">
                  <a:srgbClr val="000000">
                    <a:alpha val="43137"/>
                  </a:srgbClr>
                </a:outerShdw>
              </a:effectLst>
            </a:rPr>
            <a:t>Le Groupe technique sur les normes de produits (TPCS) examinera les données et révisera les listes si nécessaire, conformément à la procédure d’élaboration </a:t>
          </a:r>
          <a:r>
            <a:rPr lang="fr-FR" smtClean="0">
              <a:effectLst>
                <a:outerShdw blurRad="38100" dist="38100" dir="2700000" algn="tl">
                  <a:srgbClr val="000000">
                    <a:alpha val="43137"/>
                  </a:srgbClr>
                </a:outerShdw>
              </a:effectLst>
            </a:rPr>
            <a:t>des  normes</a:t>
          </a:r>
          <a:endParaRPr lang="ru-RU" dirty="0">
            <a:effectLst>
              <a:outerShdw blurRad="38100" dist="38100" dir="2700000" algn="tl">
                <a:srgbClr val="000000">
                  <a:alpha val="43137"/>
                </a:srgbClr>
              </a:outerShdw>
            </a:effectLst>
          </a:endParaRPr>
        </a:p>
      </dgm:t>
    </dgm:pt>
    <dgm:pt modelId="{6C580F27-BDF2-4F76-A801-832A7CCBF64B}" type="parTrans" cxnId="{C94BE0ED-DCD6-477D-9190-229F2BEC2C84}">
      <dgm:prSet/>
      <dgm:spPr/>
      <dgm:t>
        <a:bodyPr/>
        <a:lstStyle/>
        <a:p>
          <a:pPr>
            <a:lnSpc>
              <a:spcPct val="100000"/>
            </a:lnSpc>
          </a:pPr>
          <a:endParaRPr lang="ru-RU">
            <a:effectLst>
              <a:outerShdw blurRad="38100" dist="38100" dir="2700000" algn="tl">
                <a:srgbClr val="000000">
                  <a:alpha val="43137"/>
                </a:srgbClr>
              </a:outerShdw>
            </a:effectLst>
          </a:endParaRPr>
        </a:p>
      </dgm:t>
    </dgm:pt>
    <dgm:pt modelId="{D90B1D81-8D21-44DE-812B-C1E691A781CE}" type="sibTrans" cxnId="{C94BE0ED-DCD6-477D-9190-229F2BEC2C84}">
      <dgm:prSet/>
      <dgm:spPr/>
      <dgm:t>
        <a:bodyPr/>
        <a:lstStyle/>
        <a:p>
          <a:pPr>
            <a:lnSpc>
              <a:spcPct val="100000"/>
            </a:lnSpc>
          </a:pPr>
          <a:endParaRPr lang="ru-RU">
            <a:effectLst>
              <a:outerShdw blurRad="38100" dist="38100" dir="2700000" algn="tl">
                <a:srgbClr val="000000">
                  <a:alpha val="43137"/>
                </a:srgbClr>
              </a:outerShdw>
            </a:effectLst>
          </a:endParaRPr>
        </a:p>
      </dgm:t>
    </dgm:pt>
    <dgm:pt modelId="{15138167-ACAA-4AFF-B3BA-794765BD62ED}" type="pres">
      <dgm:prSet presAssocID="{9FFF4F7F-6DAD-47FB-9942-5A532B9F95B4}" presName="Name0" presStyleCnt="0">
        <dgm:presLayoutVars>
          <dgm:chMax val="7"/>
          <dgm:chPref val="7"/>
          <dgm:dir/>
        </dgm:presLayoutVars>
      </dgm:prSet>
      <dgm:spPr/>
      <dgm:t>
        <a:bodyPr/>
        <a:lstStyle/>
        <a:p>
          <a:endParaRPr lang="en-US"/>
        </a:p>
      </dgm:t>
    </dgm:pt>
    <dgm:pt modelId="{98C50E06-7CB9-49AC-9672-B9579D433586}" type="pres">
      <dgm:prSet presAssocID="{9FFF4F7F-6DAD-47FB-9942-5A532B9F95B4}" presName="Name1" presStyleCnt="0"/>
      <dgm:spPr/>
    </dgm:pt>
    <dgm:pt modelId="{827BE6E6-A1F2-417A-B8DB-CDD409D8DD31}" type="pres">
      <dgm:prSet presAssocID="{9FFF4F7F-6DAD-47FB-9942-5A532B9F95B4}" presName="cycle" presStyleCnt="0"/>
      <dgm:spPr/>
    </dgm:pt>
    <dgm:pt modelId="{71C6BF94-02DC-4CCB-881E-C60274013DB5}" type="pres">
      <dgm:prSet presAssocID="{9FFF4F7F-6DAD-47FB-9942-5A532B9F95B4}" presName="srcNode" presStyleLbl="node1" presStyleIdx="0" presStyleCnt="3"/>
      <dgm:spPr/>
    </dgm:pt>
    <dgm:pt modelId="{B7AF09E5-1E20-41FC-AF3E-B4BA5BA0E758}" type="pres">
      <dgm:prSet presAssocID="{9FFF4F7F-6DAD-47FB-9942-5A532B9F95B4}" presName="conn" presStyleLbl="parChTrans1D2" presStyleIdx="0" presStyleCnt="1"/>
      <dgm:spPr/>
      <dgm:t>
        <a:bodyPr/>
        <a:lstStyle/>
        <a:p>
          <a:endParaRPr lang="en-US"/>
        </a:p>
      </dgm:t>
    </dgm:pt>
    <dgm:pt modelId="{19F6EFA9-DD03-42FE-8DFE-14BD470302CE}" type="pres">
      <dgm:prSet presAssocID="{9FFF4F7F-6DAD-47FB-9942-5A532B9F95B4}" presName="extraNode" presStyleLbl="node1" presStyleIdx="0" presStyleCnt="3"/>
      <dgm:spPr/>
    </dgm:pt>
    <dgm:pt modelId="{ADFA54FC-1F09-4F3F-8ED0-A929ABE7EF3C}" type="pres">
      <dgm:prSet presAssocID="{9FFF4F7F-6DAD-47FB-9942-5A532B9F95B4}" presName="dstNode" presStyleLbl="node1" presStyleIdx="0" presStyleCnt="3"/>
      <dgm:spPr/>
    </dgm:pt>
    <dgm:pt modelId="{FEE5F86A-29ED-4BDC-BDC4-946C4CAFE474}" type="pres">
      <dgm:prSet presAssocID="{FECDBF4A-1EA1-498C-9BE7-D3F0CF2461BB}" presName="text_1" presStyleLbl="node1" presStyleIdx="0" presStyleCnt="3">
        <dgm:presLayoutVars>
          <dgm:bulletEnabled val="1"/>
        </dgm:presLayoutVars>
      </dgm:prSet>
      <dgm:spPr/>
      <dgm:t>
        <a:bodyPr/>
        <a:lstStyle/>
        <a:p>
          <a:endParaRPr lang="en-US"/>
        </a:p>
      </dgm:t>
    </dgm:pt>
    <dgm:pt modelId="{FA1DE433-0E92-4DF5-8738-3B25E54DA860}" type="pres">
      <dgm:prSet presAssocID="{FECDBF4A-1EA1-498C-9BE7-D3F0CF2461BB}" presName="accent_1" presStyleCnt="0"/>
      <dgm:spPr/>
    </dgm:pt>
    <dgm:pt modelId="{5B9714D6-3751-46E8-9789-07DB6D088A5D}" type="pres">
      <dgm:prSet presAssocID="{FECDBF4A-1EA1-498C-9BE7-D3F0CF2461BB}" presName="accentRepeatNode" presStyleLbl="solidFgAcc1" presStyleIdx="0" presStyleCnt="3"/>
      <dgm:spPr/>
    </dgm:pt>
    <dgm:pt modelId="{8AEAC2B7-00D7-4ADF-A9E2-0E71DA3542DF}" type="pres">
      <dgm:prSet presAssocID="{94950D34-C3AF-481C-BA98-93CCDD003D0E}" presName="text_2" presStyleLbl="node1" presStyleIdx="1" presStyleCnt="3">
        <dgm:presLayoutVars>
          <dgm:bulletEnabled val="1"/>
        </dgm:presLayoutVars>
      </dgm:prSet>
      <dgm:spPr/>
      <dgm:t>
        <a:bodyPr/>
        <a:lstStyle/>
        <a:p>
          <a:endParaRPr lang="en-US"/>
        </a:p>
      </dgm:t>
    </dgm:pt>
    <dgm:pt modelId="{A7549ADD-FFF8-430D-841D-18E1BC1B4094}" type="pres">
      <dgm:prSet presAssocID="{94950D34-C3AF-481C-BA98-93CCDD003D0E}" presName="accent_2" presStyleCnt="0"/>
      <dgm:spPr/>
    </dgm:pt>
    <dgm:pt modelId="{365D32A1-0FE2-4044-A977-AF0FCAEDDA32}" type="pres">
      <dgm:prSet presAssocID="{94950D34-C3AF-481C-BA98-93CCDD003D0E}" presName="accentRepeatNode" presStyleLbl="solidFgAcc1" presStyleIdx="1" presStyleCnt="3"/>
      <dgm:spPr/>
    </dgm:pt>
    <dgm:pt modelId="{713C43AB-6803-41BA-8AF5-97FD85D7E5E3}" type="pres">
      <dgm:prSet presAssocID="{3A966F52-E37C-4E6D-BD41-E7EFEB66073F}" presName="text_3" presStyleLbl="node1" presStyleIdx="2" presStyleCnt="3">
        <dgm:presLayoutVars>
          <dgm:bulletEnabled val="1"/>
        </dgm:presLayoutVars>
      </dgm:prSet>
      <dgm:spPr/>
      <dgm:t>
        <a:bodyPr/>
        <a:lstStyle/>
        <a:p>
          <a:endParaRPr lang="en-US"/>
        </a:p>
      </dgm:t>
    </dgm:pt>
    <dgm:pt modelId="{FF75FEF2-79D9-42F9-A1E0-C92D17F8352E}" type="pres">
      <dgm:prSet presAssocID="{3A966F52-E37C-4E6D-BD41-E7EFEB66073F}" presName="accent_3" presStyleCnt="0"/>
      <dgm:spPr/>
    </dgm:pt>
    <dgm:pt modelId="{462CA6C9-C515-46B9-BC48-5B83E4D98D21}" type="pres">
      <dgm:prSet presAssocID="{3A966F52-E37C-4E6D-BD41-E7EFEB66073F}" presName="accentRepeatNode" presStyleLbl="solidFgAcc1" presStyleIdx="2" presStyleCnt="3"/>
      <dgm:spPr/>
    </dgm:pt>
  </dgm:ptLst>
  <dgm:cxnLst>
    <dgm:cxn modelId="{EA9B6F68-D2A6-476B-82C7-4A6A9859AC4C}" type="presOf" srcId="{AE18285D-D1D6-4B01-BA88-41DE55C25C10}" destId="{B7AF09E5-1E20-41FC-AF3E-B4BA5BA0E758}" srcOrd="0" destOrd="0" presId="urn:microsoft.com/office/officeart/2008/layout/VerticalCurvedList"/>
    <dgm:cxn modelId="{6A8ABB50-6F0D-4CCC-9333-B44A824D4534}" type="presOf" srcId="{9FFF4F7F-6DAD-47FB-9942-5A532B9F95B4}" destId="{15138167-ACAA-4AFF-B3BA-794765BD62ED}" srcOrd="0" destOrd="0" presId="urn:microsoft.com/office/officeart/2008/layout/VerticalCurvedList"/>
    <dgm:cxn modelId="{91AFF511-D9F2-492E-8F9B-407E98E21246}" type="presOf" srcId="{3A966F52-E37C-4E6D-BD41-E7EFEB66073F}" destId="{713C43AB-6803-41BA-8AF5-97FD85D7E5E3}" srcOrd="0" destOrd="0" presId="urn:microsoft.com/office/officeart/2008/layout/VerticalCurvedList"/>
    <dgm:cxn modelId="{9B977DE0-B394-4B61-8A56-232C7976AD19}" srcId="{9FFF4F7F-6DAD-47FB-9942-5A532B9F95B4}" destId="{94950D34-C3AF-481C-BA98-93CCDD003D0E}" srcOrd="1" destOrd="0" parTransId="{91850FD9-5F6B-48D3-8DFF-36638BB4759C}" sibTransId="{CBDC60B9-3A9B-4B3F-A7CE-5D20432464AE}"/>
    <dgm:cxn modelId="{B6ABE12D-A1A8-47D3-B6F3-1F4A482839CC}" type="presOf" srcId="{94950D34-C3AF-481C-BA98-93CCDD003D0E}" destId="{8AEAC2B7-00D7-4ADF-A9E2-0E71DA3542DF}" srcOrd="0" destOrd="0" presId="urn:microsoft.com/office/officeart/2008/layout/VerticalCurvedList"/>
    <dgm:cxn modelId="{C94BE0ED-DCD6-477D-9190-229F2BEC2C84}" srcId="{9FFF4F7F-6DAD-47FB-9942-5A532B9F95B4}" destId="{3A966F52-E37C-4E6D-BD41-E7EFEB66073F}" srcOrd="2" destOrd="0" parTransId="{6C580F27-BDF2-4F76-A801-832A7CCBF64B}" sibTransId="{D90B1D81-8D21-44DE-812B-C1E691A781CE}"/>
    <dgm:cxn modelId="{79EB823D-2CA9-4F91-91C8-ACE1E18E1B5F}" srcId="{9FFF4F7F-6DAD-47FB-9942-5A532B9F95B4}" destId="{FECDBF4A-1EA1-498C-9BE7-D3F0CF2461BB}" srcOrd="0" destOrd="0" parTransId="{5E5D87F5-78BA-4611-8D3F-7EFA0711C196}" sibTransId="{AE18285D-D1D6-4B01-BA88-41DE55C25C10}"/>
    <dgm:cxn modelId="{38784E50-5EAA-44FC-81DD-6A8FB6FD1F6C}" type="presOf" srcId="{FECDBF4A-1EA1-498C-9BE7-D3F0CF2461BB}" destId="{FEE5F86A-29ED-4BDC-BDC4-946C4CAFE474}" srcOrd="0" destOrd="0" presId="urn:microsoft.com/office/officeart/2008/layout/VerticalCurvedList"/>
    <dgm:cxn modelId="{C6F50E25-1A9D-485C-A63C-122A205D2E71}" type="presParOf" srcId="{15138167-ACAA-4AFF-B3BA-794765BD62ED}" destId="{98C50E06-7CB9-49AC-9672-B9579D433586}" srcOrd="0" destOrd="0" presId="urn:microsoft.com/office/officeart/2008/layout/VerticalCurvedList"/>
    <dgm:cxn modelId="{EA99DC03-312C-4CDC-BB22-530174FDB9BA}" type="presParOf" srcId="{98C50E06-7CB9-49AC-9672-B9579D433586}" destId="{827BE6E6-A1F2-417A-B8DB-CDD409D8DD31}" srcOrd="0" destOrd="0" presId="urn:microsoft.com/office/officeart/2008/layout/VerticalCurvedList"/>
    <dgm:cxn modelId="{DE6C3CE1-EB4C-4EF3-B5B9-09E4812F0E6C}" type="presParOf" srcId="{827BE6E6-A1F2-417A-B8DB-CDD409D8DD31}" destId="{71C6BF94-02DC-4CCB-881E-C60274013DB5}" srcOrd="0" destOrd="0" presId="urn:microsoft.com/office/officeart/2008/layout/VerticalCurvedList"/>
    <dgm:cxn modelId="{A376C412-4301-4064-9FCC-8F5DA23E87EA}" type="presParOf" srcId="{827BE6E6-A1F2-417A-B8DB-CDD409D8DD31}" destId="{B7AF09E5-1E20-41FC-AF3E-B4BA5BA0E758}" srcOrd="1" destOrd="0" presId="urn:microsoft.com/office/officeart/2008/layout/VerticalCurvedList"/>
    <dgm:cxn modelId="{611F7AD7-2739-4190-9B04-371BCE80DDF0}" type="presParOf" srcId="{827BE6E6-A1F2-417A-B8DB-CDD409D8DD31}" destId="{19F6EFA9-DD03-42FE-8DFE-14BD470302CE}" srcOrd="2" destOrd="0" presId="urn:microsoft.com/office/officeart/2008/layout/VerticalCurvedList"/>
    <dgm:cxn modelId="{43BD71ED-CFAB-4FB7-B113-2451BDB1313F}" type="presParOf" srcId="{827BE6E6-A1F2-417A-B8DB-CDD409D8DD31}" destId="{ADFA54FC-1F09-4F3F-8ED0-A929ABE7EF3C}" srcOrd="3" destOrd="0" presId="urn:microsoft.com/office/officeart/2008/layout/VerticalCurvedList"/>
    <dgm:cxn modelId="{0D2B0734-F2C0-44B0-896F-B34583E93C3C}" type="presParOf" srcId="{98C50E06-7CB9-49AC-9672-B9579D433586}" destId="{FEE5F86A-29ED-4BDC-BDC4-946C4CAFE474}" srcOrd="1" destOrd="0" presId="urn:microsoft.com/office/officeart/2008/layout/VerticalCurvedList"/>
    <dgm:cxn modelId="{27A1ACDD-DFE4-43D0-9239-C2FAE6DB9883}" type="presParOf" srcId="{98C50E06-7CB9-49AC-9672-B9579D433586}" destId="{FA1DE433-0E92-4DF5-8738-3B25E54DA860}" srcOrd="2" destOrd="0" presId="urn:microsoft.com/office/officeart/2008/layout/VerticalCurvedList"/>
    <dgm:cxn modelId="{D390AC97-67AF-4C9F-89C6-03C5CDB1C416}" type="presParOf" srcId="{FA1DE433-0E92-4DF5-8738-3B25E54DA860}" destId="{5B9714D6-3751-46E8-9789-07DB6D088A5D}" srcOrd="0" destOrd="0" presId="urn:microsoft.com/office/officeart/2008/layout/VerticalCurvedList"/>
    <dgm:cxn modelId="{D59212F5-36D6-4844-B419-E906A6A3F851}" type="presParOf" srcId="{98C50E06-7CB9-49AC-9672-B9579D433586}" destId="{8AEAC2B7-00D7-4ADF-A9E2-0E71DA3542DF}" srcOrd="3" destOrd="0" presId="urn:microsoft.com/office/officeart/2008/layout/VerticalCurvedList"/>
    <dgm:cxn modelId="{E4CDAD0B-F79B-4062-B377-5F895761D3F7}" type="presParOf" srcId="{98C50E06-7CB9-49AC-9672-B9579D433586}" destId="{A7549ADD-FFF8-430D-841D-18E1BC1B4094}" srcOrd="4" destOrd="0" presId="urn:microsoft.com/office/officeart/2008/layout/VerticalCurvedList"/>
    <dgm:cxn modelId="{3D7A7E1C-12F0-425E-A16B-D56DD79EA4BA}" type="presParOf" srcId="{A7549ADD-FFF8-430D-841D-18E1BC1B4094}" destId="{365D32A1-0FE2-4044-A977-AF0FCAEDDA32}" srcOrd="0" destOrd="0" presId="urn:microsoft.com/office/officeart/2008/layout/VerticalCurvedList"/>
    <dgm:cxn modelId="{3B9E04AB-8B00-4703-802B-92CC93D07953}" type="presParOf" srcId="{98C50E06-7CB9-49AC-9672-B9579D433586}" destId="{713C43AB-6803-41BA-8AF5-97FD85D7E5E3}" srcOrd="5" destOrd="0" presId="urn:microsoft.com/office/officeart/2008/layout/VerticalCurvedList"/>
    <dgm:cxn modelId="{42F89CA5-253E-4A2A-BB64-5A3C76C34DF5}" type="presParOf" srcId="{98C50E06-7CB9-49AC-9672-B9579D433586}" destId="{FF75FEF2-79D9-42F9-A1E0-C92D17F8352E}" srcOrd="6" destOrd="0" presId="urn:microsoft.com/office/officeart/2008/layout/VerticalCurvedList"/>
    <dgm:cxn modelId="{F5F37D0B-03D5-4731-B64D-C0EAB0620B48}" type="presParOf" srcId="{FF75FEF2-79D9-42F9-A1E0-C92D17F8352E}" destId="{462CA6C9-C515-46B9-BC48-5B83E4D98D2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5DF1A5A-3FA8-4E0C-9412-55974DFC0C42}" type="doc">
      <dgm:prSet loTypeId="urn:microsoft.com/office/officeart/2005/8/layout/radial4" loCatId="relationship" qsTypeId="urn:microsoft.com/office/officeart/2005/8/quickstyle/simple2" qsCatId="simple" csTypeId="urn:microsoft.com/office/officeart/2005/8/colors/colorful5" csCatId="colorful" phldr="1"/>
      <dgm:spPr/>
      <dgm:t>
        <a:bodyPr/>
        <a:lstStyle/>
        <a:p>
          <a:endParaRPr lang="ru-RU"/>
        </a:p>
      </dgm:t>
    </dgm:pt>
    <dgm:pt modelId="{02432683-BD5F-4046-B5CB-3F8FC165E28E}">
      <dgm:prSet/>
      <dgm:spPr>
        <a:solidFill>
          <a:schemeClr val="bg1"/>
        </a:solidFill>
        <a:ln>
          <a:solidFill>
            <a:srgbClr val="1C804B"/>
          </a:solidFill>
        </a:ln>
      </dgm:spPr>
      <dgm:t>
        <a:bodyPr/>
        <a:lstStyle/>
        <a:p>
          <a:pPr lvl="0" defTabSz="844550">
            <a:lnSpc>
              <a:spcPct val="90000"/>
            </a:lnSpc>
            <a:spcBef>
              <a:spcPct val="0"/>
            </a:spcBef>
            <a:spcAft>
              <a:spcPct val="35000"/>
            </a:spcAft>
          </a:pPr>
          <a:r>
            <a:rPr lang="fr-FR" b="1" dirty="0" smtClean="0">
              <a:solidFill>
                <a:schemeClr val="tx1"/>
              </a:solidFill>
              <a:effectLst/>
            </a:rPr>
            <a:t>2 éléments clé de la CIPV</a:t>
          </a:r>
        </a:p>
        <a:p>
          <a:pPr lvl="0" defTabSz="844550">
            <a:lnSpc>
              <a:spcPct val="90000"/>
            </a:lnSpc>
            <a:spcBef>
              <a:spcPct val="0"/>
            </a:spcBef>
            <a:spcAft>
              <a:spcPct val="35000"/>
            </a:spcAft>
          </a:pPr>
          <a:endParaRPr lang="ru-RU" dirty="0">
            <a:solidFill>
              <a:schemeClr val="tx1"/>
            </a:solidFill>
            <a:effectLst/>
          </a:endParaRPr>
        </a:p>
      </dgm:t>
    </dgm:pt>
    <dgm:pt modelId="{11B43413-8E35-4E3B-B4F4-9686954A1FD4}" type="parTrans" cxnId="{5336CEF5-CE3D-471A-8F30-6BA98AC57D7E}">
      <dgm:prSet/>
      <dgm:spPr/>
      <dgm:t>
        <a:bodyPr/>
        <a:lstStyle/>
        <a:p>
          <a:endParaRPr lang="ru-RU">
            <a:solidFill>
              <a:schemeClr val="tx1"/>
            </a:solidFill>
            <a:effectLst/>
          </a:endParaRPr>
        </a:p>
      </dgm:t>
    </dgm:pt>
    <dgm:pt modelId="{22848E61-D5D6-4CA2-9FEF-23A1564FB40C}" type="sibTrans" cxnId="{5336CEF5-CE3D-471A-8F30-6BA98AC57D7E}">
      <dgm:prSet/>
      <dgm:spPr/>
      <dgm:t>
        <a:bodyPr/>
        <a:lstStyle/>
        <a:p>
          <a:endParaRPr lang="ru-RU">
            <a:solidFill>
              <a:schemeClr val="tx1"/>
            </a:solidFill>
            <a:effectLst/>
          </a:endParaRPr>
        </a:p>
      </dgm:t>
    </dgm:pt>
    <dgm:pt modelId="{0F42DA53-4118-45BB-9837-57CC460DFF64}">
      <dgm:prSet custT="1"/>
      <dgm:spPr>
        <a:solidFill>
          <a:schemeClr val="bg1"/>
        </a:solidFill>
        <a:ln>
          <a:solidFill>
            <a:srgbClr val="F6C233"/>
          </a:solidFill>
        </a:ln>
      </dgm:spPr>
      <dgm:t>
        <a:bodyPr/>
        <a:lstStyle/>
        <a:p>
          <a:r>
            <a:rPr lang="fr-FR" sz="1800" dirty="0" smtClean="0">
              <a:solidFill>
                <a:schemeClr val="tx1"/>
              </a:solidFill>
              <a:effectLst/>
            </a:rPr>
            <a:t>Facilitation d'un commerce sûr</a:t>
          </a:r>
          <a:endParaRPr lang="ru-RU" sz="1800" dirty="0">
            <a:solidFill>
              <a:schemeClr val="tx1"/>
            </a:solidFill>
            <a:effectLst/>
          </a:endParaRPr>
        </a:p>
      </dgm:t>
    </dgm:pt>
    <dgm:pt modelId="{A98C2C12-F69C-40B7-ACF5-DF150FD8AF9D}" type="sibTrans" cxnId="{AB2F5AC7-60C2-4A5B-A9EA-DD09031E08A6}">
      <dgm:prSet/>
      <dgm:spPr/>
      <dgm:t>
        <a:bodyPr/>
        <a:lstStyle/>
        <a:p>
          <a:endParaRPr lang="ru-RU">
            <a:solidFill>
              <a:schemeClr val="tx1"/>
            </a:solidFill>
            <a:effectLst/>
          </a:endParaRPr>
        </a:p>
      </dgm:t>
    </dgm:pt>
    <dgm:pt modelId="{1F59FD7D-F0D6-498A-A313-DB5719CCB95A}" type="parTrans" cxnId="{AB2F5AC7-60C2-4A5B-A9EA-DD09031E08A6}">
      <dgm:prSet/>
      <dgm:spPr>
        <a:solidFill>
          <a:schemeClr val="accent6"/>
        </a:solidFill>
      </dgm:spPr>
      <dgm:t>
        <a:bodyPr/>
        <a:lstStyle/>
        <a:p>
          <a:endParaRPr lang="ru-RU">
            <a:solidFill>
              <a:schemeClr val="tx1"/>
            </a:solidFill>
            <a:effectLst/>
          </a:endParaRPr>
        </a:p>
      </dgm:t>
    </dgm:pt>
    <dgm:pt modelId="{118130A2-701B-4ECF-84C6-6A990AA3870C}">
      <dgm:prSet custT="1"/>
      <dgm:spPr>
        <a:solidFill>
          <a:schemeClr val="bg1"/>
        </a:solidFill>
        <a:ln>
          <a:solidFill>
            <a:srgbClr val="5A94C5"/>
          </a:solidFill>
        </a:ln>
      </dgm:spPr>
      <dgm:t>
        <a:bodyPr/>
        <a:lstStyle/>
        <a:p>
          <a:r>
            <a:rPr lang="fr-FR" sz="1800" dirty="0" smtClean="0">
              <a:solidFill>
                <a:schemeClr val="tx1"/>
              </a:solidFill>
              <a:effectLst/>
            </a:rPr>
            <a:t>Sauvegarde de l'agriculture, des forêts et de l'environnement</a:t>
          </a:r>
          <a:endParaRPr lang="ru-RU" sz="1800" dirty="0">
            <a:solidFill>
              <a:schemeClr val="tx1"/>
            </a:solidFill>
            <a:effectLst/>
          </a:endParaRPr>
        </a:p>
      </dgm:t>
    </dgm:pt>
    <dgm:pt modelId="{84EB624F-9A2C-4963-9A5A-3DC51F49E416}" type="sibTrans" cxnId="{E8C88838-C671-4497-8095-FE0677193E67}">
      <dgm:prSet/>
      <dgm:spPr/>
      <dgm:t>
        <a:bodyPr/>
        <a:lstStyle/>
        <a:p>
          <a:endParaRPr lang="ru-RU">
            <a:effectLst/>
          </a:endParaRPr>
        </a:p>
      </dgm:t>
    </dgm:pt>
    <dgm:pt modelId="{9B0E3D81-093A-4BA6-B2ED-818CEB487628}" type="parTrans" cxnId="{E8C88838-C671-4497-8095-FE0677193E67}">
      <dgm:prSet/>
      <dgm:spPr>
        <a:solidFill>
          <a:schemeClr val="accent5"/>
        </a:solidFill>
      </dgm:spPr>
      <dgm:t>
        <a:bodyPr/>
        <a:lstStyle/>
        <a:p>
          <a:endParaRPr lang="ru-RU">
            <a:effectLst/>
          </a:endParaRPr>
        </a:p>
      </dgm:t>
    </dgm:pt>
    <dgm:pt modelId="{21D9F1FF-3164-4074-8309-1011B7E1E5F0}" type="pres">
      <dgm:prSet presAssocID="{05DF1A5A-3FA8-4E0C-9412-55974DFC0C42}" presName="cycle" presStyleCnt="0">
        <dgm:presLayoutVars>
          <dgm:chMax val="1"/>
          <dgm:dir/>
          <dgm:animLvl val="ctr"/>
          <dgm:resizeHandles val="exact"/>
        </dgm:presLayoutVars>
      </dgm:prSet>
      <dgm:spPr/>
      <dgm:t>
        <a:bodyPr/>
        <a:lstStyle/>
        <a:p>
          <a:endParaRPr lang="en-US"/>
        </a:p>
      </dgm:t>
    </dgm:pt>
    <dgm:pt modelId="{9D647703-1F8D-4B5B-8E00-FFAC946D789D}" type="pres">
      <dgm:prSet presAssocID="{02432683-BD5F-4046-B5CB-3F8FC165E28E}" presName="centerShape" presStyleLbl="node0" presStyleIdx="0" presStyleCnt="1" custScaleX="229440" custScaleY="119180" custLinFactNeighborX="-169" custLinFactNeighborY="396"/>
      <dgm:spPr/>
      <dgm:t>
        <a:bodyPr/>
        <a:lstStyle/>
        <a:p>
          <a:endParaRPr lang="en-US"/>
        </a:p>
      </dgm:t>
    </dgm:pt>
    <dgm:pt modelId="{16D6E5CD-C6F0-410A-AECD-9001298C815C}" type="pres">
      <dgm:prSet presAssocID="{1F59FD7D-F0D6-498A-A313-DB5719CCB95A}" presName="parTrans" presStyleLbl="bgSibTrans2D1" presStyleIdx="0" presStyleCnt="2"/>
      <dgm:spPr/>
      <dgm:t>
        <a:bodyPr/>
        <a:lstStyle/>
        <a:p>
          <a:endParaRPr lang="en-US"/>
        </a:p>
      </dgm:t>
    </dgm:pt>
    <dgm:pt modelId="{9C3CD185-B851-46CE-8A68-28E74DA3AB88}" type="pres">
      <dgm:prSet presAssocID="{0F42DA53-4118-45BB-9837-57CC460DFF64}" presName="node" presStyleLbl="node1" presStyleIdx="0" presStyleCnt="2" custScaleX="226596" custScaleY="164679" custRadScaleRad="195982" custRadScaleInc="-31438">
        <dgm:presLayoutVars>
          <dgm:bulletEnabled val="1"/>
        </dgm:presLayoutVars>
      </dgm:prSet>
      <dgm:spPr/>
      <dgm:t>
        <a:bodyPr/>
        <a:lstStyle/>
        <a:p>
          <a:endParaRPr lang="en-US"/>
        </a:p>
      </dgm:t>
    </dgm:pt>
    <dgm:pt modelId="{A8E41EEA-A1A0-463F-BF6B-3AB65CDDB0E8}" type="pres">
      <dgm:prSet presAssocID="{9B0E3D81-093A-4BA6-B2ED-818CEB487628}" presName="parTrans" presStyleLbl="bgSibTrans2D1" presStyleIdx="1" presStyleCnt="2" custLinFactNeighborX="-2120" custLinFactNeighborY="744"/>
      <dgm:spPr/>
      <dgm:t>
        <a:bodyPr/>
        <a:lstStyle/>
        <a:p>
          <a:endParaRPr lang="en-US"/>
        </a:p>
      </dgm:t>
    </dgm:pt>
    <dgm:pt modelId="{0F307948-745E-4E50-A41D-C5352D148B9F}" type="pres">
      <dgm:prSet presAssocID="{118130A2-701B-4ECF-84C6-6A990AA3870C}" presName="node" presStyleLbl="node1" presStyleIdx="1" presStyleCnt="2" custScaleX="240415" custScaleY="185105" custRadScaleRad="195379" custRadScaleInc="33354">
        <dgm:presLayoutVars>
          <dgm:bulletEnabled val="1"/>
        </dgm:presLayoutVars>
      </dgm:prSet>
      <dgm:spPr/>
      <dgm:t>
        <a:bodyPr/>
        <a:lstStyle/>
        <a:p>
          <a:endParaRPr lang="en-US"/>
        </a:p>
      </dgm:t>
    </dgm:pt>
  </dgm:ptLst>
  <dgm:cxnLst>
    <dgm:cxn modelId="{65F0D74D-41A8-41F4-A766-BB6719DA69D8}" type="presOf" srcId="{05DF1A5A-3FA8-4E0C-9412-55974DFC0C42}" destId="{21D9F1FF-3164-4074-8309-1011B7E1E5F0}" srcOrd="0" destOrd="0" presId="urn:microsoft.com/office/officeart/2005/8/layout/radial4"/>
    <dgm:cxn modelId="{F3D2294D-4BC9-43AC-BB5D-0A35C8E082DA}" type="presOf" srcId="{118130A2-701B-4ECF-84C6-6A990AA3870C}" destId="{0F307948-745E-4E50-A41D-C5352D148B9F}" srcOrd="0" destOrd="0" presId="urn:microsoft.com/office/officeart/2005/8/layout/radial4"/>
    <dgm:cxn modelId="{CC1090A2-E40B-4854-BBB0-A2502C597181}" type="presOf" srcId="{9B0E3D81-093A-4BA6-B2ED-818CEB487628}" destId="{A8E41EEA-A1A0-463F-BF6B-3AB65CDDB0E8}" srcOrd="0" destOrd="0" presId="urn:microsoft.com/office/officeart/2005/8/layout/radial4"/>
    <dgm:cxn modelId="{25D9C381-B656-494D-B0B2-60DF5F19C075}" type="presOf" srcId="{0F42DA53-4118-45BB-9837-57CC460DFF64}" destId="{9C3CD185-B851-46CE-8A68-28E74DA3AB88}" srcOrd="0" destOrd="0" presId="urn:microsoft.com/office/officeart/2005/8/layout/radial4"/>
    <dgm:cxn modelId="{5336CEF5-CE3D-471A-8F30-6BA98AC57D7E}" srcId="{05DF1A5A-3FA8-4E0C-9412-55974DFC0C42}" destId="{02432683-BD5F-4046-B5CB-3F8FC165E28E}" srcOrd="0" destOrd="0" parTransId="{11B43413-8E35-4E3B-B4F4-9686954A1FD4}" sibTransId="{22848E61-D5D6-4CA2-9FEF-23A1564FB40C}"/>
    <dgm:cxn modelId="{AB2F5AC7-60C2-4A5B-A9EA-DD09031E08A6}" srcId="{02432683-BD5F-4046-B5CB-3F8FC165E28E}" destId="{0F42DA53-4118-45BB-9837-57CC460DFF64}" srcOrd="0" destOrd="0" parTransId="{1F59FD7D-F0D6-498A-A313-DB5719CCB95A}" sibTransId="{A98C2C12-F69C-40B7-ACF5-DF150FD8AF9D}"/>
    <dgm:cxn modelId="{FC617FD5-35CB-4B46-85E1-96B1F2E029F8}" type="presOf" srcId="{1F59FD7D-F0D6-498A-A313-DB5719CCB95A}" destId="{16D6E5CD-C6F0-410A-AECD-9001298C815C}" srcOrd="0" destOrd="0" presId="urn:microsoft.com/office/officeart/2005/8/layout/radial4"/>
    <dgm:cxn modelId="{E8C88838-C671-4497-8095-FE0677193E67}" srcId="{02432683-BD5F-4046-B5CB-3F8FC165E28E}" destId="{118130A2-701B-4ECF-84C6-6A990AA3870C}" srcOrd="1" destOrd="0" parTransId="{9B0E3D81-093A-4BA6-B2ED-818CEB487628}" sibTransId="{84EB624F-9A2C-4963-9A5A-3DC51F49E416}"/>
    <dgm:cxn modelId="{3C920B68-019C-4A98-BA16-45E89609E5C1}" type="presOf" srcId="{02432683-BD5F-4046-B5CB-3F8FC165E28E}" destId="{9D647703-1F8D-4B5B-8E00-FFAC946D789D}" srcOrd="0" destOrd="0" presId="urn:microsoft.com/office/officeart/2005/8/layout/radial4"/>
    <dgm:cxn modelId="{0F1BA924-AA5C-4E63-BF9F-56155E063870}" type="presParOf" srcId="{21D9F1FF-3164-4074-8309-1011B7E1E5F0}" destId="{9D647703-1F8D-4B5B-8E00-FFAC946D789D}" srcOrd="0" destOrd="0" presId="urn:microsoft.com/office/officeart/2005/8/layout/radial4"/>
    <dgm:cxn modelId="{00A2DA29-187E-46B2-B421-791FB29528A3}" type="presParOf" srcId="{21D9F1FF-3164-4074-8309-1011B7E1E5F0}" destId="{16D6E5CD-C6F0-410A-AECD-9001298C815C}" srcOrd="1" destOrd="0" presId="urn:microsoft.com/office/officeart/2005/8/layout/radial4"/>
    <dgm:cxn modelId="{C2E008CB-F0A9-4E2E-9478-057F743B5D39}" type="presParOf" srcId="{21D9F1FF-3164-4074-8309-1011B7E1E5F0}" destId="{9C3CD185-B851-46CE-8A68-28E74DA3AB88}" srcOrd="2" destOrd="0" presId="urn:microsoft.com/office/officeart/2005/8/layout/radial4"/>
    <dgm:cxn modelId="{410EC0B7-1DF7-4B29-8B9B-84E6651DFE2B}" type="presParOf" srcId="{21D9F1FF-3164-4074-8309-1011B7E1E5F0}" destId="{A8E41EEA-A1A0-463F-BF6B-3AB65CDDB0E8}" srcOrd="3" destOrd="0" presId="urn:microsoft.com/office/officeart/2005/8/layout/radial4"/>
    <dgm:cxn modelId="{6177EF45-1D81-4159-B8B5-F01EB3209244}" type="presParOf" srcId="{21D9F1FF-3164-4074-8309-1011B7E1E5F0}" destId="{0F307948-745E-4E50-A41D-C5352D148B9F}" srcOrd="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622D4E-CF90-4E1A-996B-904D93446286}"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0D306F7B-4453-4EFB-A8DD-4C993F9963ED}">
      <dgm:prSet phldrT="[Text]"/>
      <dgm:spPr/>
      <dgm:t>
        <a:bodyPr/>
        <a:lstStyle/>
        <a:p>
          <a:r>
            <a:rPr lang="fr-FR" b="1" dirty="0" smtClean="0">
              <a:latin typeface="Calibri" panose="020F0502020204030204" pitchFamily="34" charset="0"/>
            </a:rPr>
            <a:t>L'impact de la NIMP sur les « droits de souveraineté d'un pays</a:t>
          </a:r>
          <a:r>
            <a:rPr lang="en-GB" b="1" dirty="0" smtClean="0">
              <a:latin typeface="Calibri" panose="020F0502020204030204" pitchFamily="34" charset="0"/>
              <a:ea typeface="Times New Roman" panose="02020603050405020304" pitchFamily="18" charset="0"/>
            </a:rPr>
            <a:t>”: </a:t>
          </a:r>
          <a:r>
            <a:rPr lang="fr-FR" b="0" dirty="0" smtClean="0">
              <a:latin typeface="Calibri" panose="020F0502020204030204" pitchFamily="34" charset="0"/>
            </a:rPr>
            <a:t>Texte plus clair ajouté tout au long de la NIMP pour souligner que la norme ne crée aucune obligation pour une partie contractante d'approuver, d'enregistrer ou d'adopter une option pour les mesures phytosanitaires incluses dans une annexe</a:t>
          </a:r>
          <a:r>
            <a:rPr lang="en-GB" b="0" dirty="0" smtClean="0">
              <a:latin typeface="Calibri" panose="020F0502020204030204" pitchFamily="34" charset="0"/>
              <a:ea typeface="Times New Roman" panose="02020603050405020304" pitchFamily="18" charset="0"/>
            </a:rPr>
            <a:t>.  </a:t>
          </a:r>
          <a:endParaRPr lang="en-US" b="0" dirty="0"/>
        </a:p>
      </dgm:t>
    </dgm:pt>
    <dgm:pt modelId="{5B1289FA-DB31-495B-9656-9B580E509662}" type="parTrans" cxnId="{2121D7BE-8E98-4FB4-BA0A-D7642549B8FA}">
      <dgm:prSet/>
      <dgm:spPr/>
      <dgm:t>
        <a:bodyPr/>
        <a:lstStyle/>
        <a:p>
          <a:endParaRPr lang="en-US"/>
        </a:p>
      </dgm:t>
    </dgm:pt>
    <dgm:pt modelId="{38208658-2AA6-42F0-9270-67139A4A926D}" type="sibTrans" cxnId="{2121D7BE-8E98-4FB4-BA0A-D7642549B8FA}">
      <dgm:prSet/>
      <dgm:spPr/>
      <dgm:t>
        <a:bodyPr/>
        <a:lstStyle/>
        <a:p>
          <a:endParaRPr lang="en-US"/>
        </a:p>
      </dgm:t>
    </dgm:pt>
    <dgm:pt modelId="{B04FE599-5BCD-487D-8FFA-7BDBB4D37204}">
      <dgm:prSet phldrT="[Text]"/>
      <dgm:spPr/>
      <dgm:t>
        <a:bodyPr/>
        <a:lstStyle/>
        <a:p>
          <a:r>
            <a:rPr lang="fr-FR" b="1" dirty="0" smtClean="0">
              <a:latin typeface="Calibri" panose="020F0502020204030204" pitchFamily="34" charset="0"/>
            </a:rPr>
            <a:t>La pertinence d'inclure des organismes nuisibles associés à l'espèce végétale mais non associés à la marchandise dans le projet de NIMP : </a:t>
          </a:r>
          <a:r>
            <a:rPr lang="fr-FR" b="0" dirty="0" smtClean="0">
              <a:latin typeface="Calibri" panose="020F0502020204030204" pitchFamily="34" charset="0"/>
            </a:rPr>
            <a:t>La référence à ces organismes nuisibles a été supprimée du projet de NIMP.</a:t>
          </a:r>
          <a:endParaRPr lang="en-US" b="0" dirty="0"/>
        </a:p>
      </dgm:t>
    </dgm:pt>
    <dgm:pt modelId="{35F5A9E6-B932-44E7-BFD1-82338A41F25B}" type="parTrans" cxnId="{9382113C-ED30-4CA4-A61F-D9722B3B91BD}">
      <dgm:prSet/>
      <dgm:spPr/>
      <dgm:t>
        <a:bodyPr/>
        <a:lstStyle/>
        <a:p>
          <a:endParaRPr lang="en-US"/>
        </a:p>
      </dgm:t>
    </dgm:pt>
    <dgm:pt modelId="{FF236474-A93B-4FFB-BD99-4ACFA26D48A1}" type="sibTrans" cxnId="{9382113C-ED30-4CA4-A61F-D9722B3B91BD}">
      <dgm:prSet/>
      <dgm:spPr/>
      <dgm:t>
        <a:bodyPr/>
        <a:lstStyle/>
        <a:p>
          <a:endParaRPr lang="en-US"/>
        </a:p>
      </dgm:t>
    </dgm:pt>
    <dgm:pt modelId="{7B664E14-79BF-4762-B219-F69029B64E2B}" type="pres">
      <dgm:prSet presAssocID="{CE622D4E-CF90-4E1A-996B-904D93446286}" presName="Name0" presStyleCnt="0">
        <dgm:presLayoutVars>
          <dgm:dir/>
          <dgm:resizeHandles val="exact"/>
        </dgm:presLayoutVars>
      </dgm:prSet>
      <dgm:spPr/>
      <dgm:t>
        <a:bodyPr/>
        <a:lstStyle/>
        <a:p>
          <a:endParaRPr lang="en-US"/>
        </a:p>
      </dgm:t>
    </dgm:pt>
    <dgm:pt modelId="{F7ECDBA7-0FD0-4D76-BD2D-EAEA4B866EDC}" type="pres">
      <dgm:prSet presAssocID="{0D306F7B-4453-4EFB-A8DD-4C993F9963ED}" presName="composite" presStyleCnt="0"/>
      <dgm:spPr/>
    </dgm:pt>
    <dgm:pt modelId="{925BD89D-6697-48C0-AB19-687A2AC442C9}" type="pres">
      <dgm:prSet presAssocID="{0D306F7B-4453-4EFB-A8DD-4C993F9963ED}" presName="rect1" presStyleLbl="trAlignAcc1" presStyleIdx="0" presStyleCnt="2" custScaleX="139324">
        <dgm:presLayoutVars>
          <dgm:bulletEnabled val="1"/>
        </dgm:presLayoutVars>
      </dgm:prSet>
      <dgm:spPr/>
      <dgm:t>
        <a:bodyPr/>
        <a:lstStyle/>
        <a:p>
          <a:endParaRPr lang="en-US"/>
        </a:p>
      </dgm:t>
    </dgm:pt>
    <dgm:pt modelId="{237FC3D9-3C97-406A-8AC9-F3687B7FDD16}" type="pres">
      <dgm:prSet presAssocID="{0D306F7B-4453-4EFB-A8DD-4C993F9963ED}" presName="rect2" presStyleLbl="fgImgPlace1" presStyleIdx="0" presStyleCnt="2" custScaleX="111454" custScaleY="103301" custLinFactNeighborX="-93074" custLinFactNeighborY="-734"/>
      <dgm:spPr>
        <a:blipFill>
          <a:blip xmlns:r="http://schemas.openxmlformats.org/officeDocument/2006/relationships" r:embed="rId1">
            <a:extLst>
              <a:ext uri="{28A0092B-C50C-407E-A947-70E740481C1C}">
                <a14:useLocalDpi xmlns:a14="http://schemas.microsoft.com/office/drawing/2010/main" val="0"/>
              </a:ext>
            </a:extLst>
          </a:blip>
          <a:srcRect/>
          <a:stretch>
            <a:fillRect l="-75000" r="-75000"/>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17CF9074-1312-49DF-8C84-17EA5B470537}" type="pres">
      <dgm:prSet presAssocID="{38208658-2AA6-42F0-9270-67139A4A926D}" presName="sibTrans" presStyleCnt="0"/>
      <dgm:spPr/>
    </dgm:pt>
    <dgm:pt modelId="{0837A094-742A-4565-BC86-3B884A012ECD}" type="pres">
      <dgm:prSet presAssocID="{B04FE599-5BCD-487D-8FFA-7BDBB4D37204}" presName="composite" presStyleCnt="0"/>
      <dgm:spPr/>
    </dgm:pt>
    <dgm:pt modelId="{E4F9A77C-EC96-43EB-8B47-9D51F081B5C9}" type="pres">
      <dgm:prSet presAssocID="{B04FE599-5BCD-487D-8FFA-7BDBB4D37204}" presName="rect1" presStyleLbl="trAlignAcc1" presStyleIdx="1" presStyleCnt="2" custScaleX="139324">
        <dgm:presLayoutVars>
          <dgm:bulletEnabled val="1"/>
        </dgm:presLayoutVars>
      </dgm:prSet>
      <dgm:spPr/>
      <dgm:t>
        <a:bodyPr/>
        <a:lstStyle/>
        <a:p>
          <a:endParaRPr lang="en-US"/>
        </a:p>
      </dgm:t>
    </dgm:pt>
    <dgm:pt modelId="{FCEC61D4-F098-4C9D-A35C-3E009C5398F0}" type="pres">
      <dgm:prSet presAssocID="{B04FE599-5BCD-487D-8FFA-7BDBB4D37204}" presName="rect2" presStyleLbl="fgImgPlace1" presStyleIdx="1" presStyleCnt="2" custScaleX="115687" custScaleY="97802" custLinFactNeighborX="-96822" custLinFactNeighborY="-2069"/>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00000" r="-100000"/>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Lst>
  <dgm:cxnLst>
    <dgm:cxn modelId="{E7C2808D-FA77-49AB-B08C-1DA63A84C890}" type="presOf" srcId="{CE622D4E-CF90-4E1A-996B-904D93446286}" destId="{7B664E14-79BF-4762-B219-F69029B64E2B}" srcOrd="0" destOrd="0" presId="urn:microsoft.com/office/officeart/2008/layout/PictureStrips"/>
    <dgm:cxn modelId="{9382113C-ED30-4CA4-A61F-D9722B3B91BD}" srcId="{CE622D4E-CF90-4E1A-996B-904D93446286}" destId="{B04FE599-5BCD-487D-8FFA-7BDBB4D37204}" srcOrd="1" destOrd="0" parTransId="{35F5A9E6-B932-44E7-BFD1-82338A41F25B}" sibTransId="{FF236474-A93B-4FFB-BD99-4ACFA26D48A1}"/>
    <dgm:cxn modelId="{2121D7BE-8E98-4FB4-BA0A-D7642549B8FA}" srcId="{CE622D4E-CF90-4E1A-996B-904D93446286}" destId="{0D306F7B-4453-4EFB-A8DD-4C993F9963ED}" srcOrd="0" destOrd="0" parTransId="{5B1289FA-DB31-495B-9656-9B580E509662}" sibTransId="{38208658-2AA6-42F0-9270-67139A4A926D}"/>
    <dgm:cxn modelId="{9D65C0D8-6A3D-4E4F-9EAF-281901304AAF}" type="presOf" srcId="{B04FE599-5BCD-487D-8FFA-7BDBB4D37204}" destId="{E4F9A77C-EC96-43EB-8B47-9D51F081B5C9}" srcOrd="0" destOrd="0" presId="urn:microsoft.com/office/officeart/2008/layout/PictureStrips"/>
    <dgm:cxn modelId="{EF4A9C06-0A25-4348-91CB-F5051144F813}" type="presOf" srcId="{0D306F7B-4453-4EFB-A8DD-4C993F9963ED}" destId="{925BD89D-6697-48C0-AB19-687A2AC442C9}" srcOrd="0" destOrd="0" presId="urn:microsoft.com/office/officeart/2008/layout/PictureStrips"/>
    <dgm:cxn modelId="{BC42B37D-D3AB-496B-9BAB-0ECBB4FF7526}" type="presParOf" srcId="{7B664E14-79BF-4762-B219-F69029B64E2B}" destId="{F7ECDBA7-0FD0-4D76-BD2D-EAEA4B866EDC}" srcOrd="0" destOrd="0" presId="urn:microsoft.com/office/officeart/2008/layout/PictureStrips"/>
    <dgm:cxn modelId="{EB958375-0DC7-4365-A560-549AF8C113DB}" type="presParOf" srcId="{F7ECDBA7-0FD0-4D76-BD2D-EAEA4B866EDC}" destId="{925BD89D-6697-48C0-AB19-687A2AC442C9}" srcOrd="0" destOrd="0" presId="urn:microsoft.com/office/officeart/2008/layout/PictureStrips"/>
    <dgm:cxn modelId="{83CE03BD-FCC0-46BC-B1DD-04100E324915}" type="presParOf" srcId="{F7ECDBA7-0FD0-4D76-BD2D-EAEA4B866EDC}" destId="{237FC3D9-3C97-406A-8AC9-F3687B7FDD16}" srcOrd="1" destOrd="0" presId="urn:microsoft.com/office/officeart/2008/layout/PictureStrips"/>
    <dgm:cxn modelId="{4B915DFD-EBDD-4C71-BEBA-A32853275DAD}" type="presParOf" srcId="{7B664E14-79BF-4762-B219-F69029B64E2B}" destId="{17CF9074-1312-49DF-8C84-17EA5B470537}" srcOrd="1" destOrd="0" presId="urn:microsoft.com/office/officeart/2008/layout/PictureStrips"/>
    <dgm:cxn modelId="{0A41CA29-F29F-4241-A685-6F4FC44B340E}" type="presParOf" srcId="{7B664E14-79BF-4762-B219-F69029B64E2B}" destId="{0837A094-742A-4565-BC86-3B884A012ECD}" srcOrd="2" destOrd="0" presId="urn:microsoft.com/office/officeart/2008/layout/PictureStrips"/>
    <dgm:cxn modelId="{1B7E3819-78D2-4A40-8B2C-D3C519098DFA}" type="presParOf" srcId="{0837A094-742A-4565-BC86-3B884A012ECD}" destId="{E4F9A77C-EC96-43EB-8B47-9D51F081B5C9}" srcOrd="0" destOrd="0" presId="urn:microsoft.com/office/officeart/2008/layout/PictureStrips"/>
    <dgm:cxn modelId="{113D8898-E8F9-434D-8B8C-71DDEA26D5FB}" type="presParOf" srcId="{0837A094-742A-4565-BC86-3B884A012ECD}" destId="{FCEC61D4-F098-4C9D-A35C-3E009C5398F0}"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622D4E-CF90-4E1A-996B-904D93446286}"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0D306F7B-4453-4EFB-A8DD-4C993F9963ED}">
      <dgm:prSet phldrT="[Text]" custT="1"/>
      <dgm:spPr/>
      <dgm:t>
        <a:bodyPr/>
        <a:lstStyle/>
        <a:p>
          <a:r>
            <a:rPr lang="fr-FR" sz="1200" b="1" dirty="0" smtClean="0">
              <a:latin typeface="Calibri" panose="020F0502020204030204" pitchFamily="34" charset="0"/>
            </a:rPr>
            <a:t>Le placement du texte sur les « avantages des normes de produits » dans « Exigences » : </a:t>
          </a:r>
          <a:r>
            <a:rPr lang="fr-FR" sz="1200" b="0" dirty="0" smtClean="0">
              <a:latin typeface="Calibri" panose="020F0502020204030204" pitchFamily="34" charset="0"/>
            </a:rPr>
            <a:t>les avantages des normes de produits sont passés à l'arrière-plan</a:t>
          </a:r>
          <a:r>
            <a:rPr lang="fr-FR" sz="1200" b="1" dirty="0" smtClean="0">
              <a:latin typeface="Calibri" panose="020F0502020204030204" pitchFamily="34" charset="0"/>
            </a:rPr>
            <a:t>.</a:t>
          </a:r>
          <a:endParaRPr lang="en-US" sz="1200" dirty="0"/>
        </a:p>
      </dgm:t>
    </dgm:pt>
    <dgm:pt modelId="{5B1289FA-DB31-495B-9656-9B580E509662}" type="parTrans" cxnId="{2121D7BE-8E98-4FB4-BA0A-D7642549B8FA}">
      <dgm:prSet/>
      <dgm:spPr/>
      <dgm:t>
        <a:bodyPr/>
        <a:lstStyle/>
        <a:p>
          <a:endParaRPr lang="en-US" sz="1200"/>
        </a:p>
      </dgm:t>
    </dgm:pt>
    <dgm:pt modelId="{38208658-2AA6-42F0-9270-67139A4A926D}" type="sibTrans" cxnId="{2121D7BE-8E98-4FB4-BA0A-D7642549B8FA}">
      <dgm:prSet/>
      <dgm:spPr/>
      <dgm:t>
        <a:bodyPr/>
        <a:lstStyle/>
        <a:p>
          <a:endParaRPr lang="en-US" sz="1200"/>
        </a:p>
      </dgm:t>
    </dgm:pt>
    <dgm:pt modelId="{B04FE599-5BCD-487D-8FFA-7BDBB4D37204}">
      <dgm:prSet phldrT="[Text]" custT="1"/>
      <dgm:spPr/>
      <dgm:t>
        <a:bodyPr/>
        <a:lstStyle/>
        <a:p>
          <a:r>
            <a:rPr lang="fr-FR" sz="1200" b="1" dirty="0" smtClean="0">
              <a:latin typeface="Calibri" panose="020F0502020204030204" pitchFamily="34" charset="0"/>
            </a:rPr>
            <a:t>La valeur de la section sur la vérification de la conformité : </a:t>
          </a:r>
          <a:r>
            <a:rPr lang="fr-FR" sz="1200" b="0" dirty="0" smtClean="0">
              <a:latin typeface="Calibri" panose="020F0502020204030204" pitchFamily="34" charset="0"/>
            </a:rPr>
            <a:t>section supprimée car elle ne fournissait aucune orientation supplémentaire par rapport à celle déjà incluse dans d'autres NIMP.</a:t>
          </a:r>
          <a:endParaRPr lang="en-US" sz="1200" b="0" dirty="0"/>
        </a:p>
      </dgm:t>
    </dgm:pt>
    <dgm:pt modelId="{35F5A9E6-B932-44E7-BFD1-82338A41F25B}" type="parTrans" cxnId="{9382113C-ED30-4CA4-A61F-D9722B3B91BD}">
      <dgm:prSet/>
      <dgm:spPr/>
      <dgm:t>
        <a:bodyPr/>
        <a:lstStyle/>
        <a:p>
          <a:endParaRPr lang="en-US" sz="1200"/>
        </a:p>
      </dgm:t>
    </dgm:pt>
    <dgm:pt modelId="{FF236474-A93B-4FFB-BD99-4ACFA26D48A1}" type="sibTrans" cxnId="{9382113C-ED30-4CA4-A61F-D9722B3B91BD}">
      <dgm:prSet/>
      <dgm:spPr/>
      <dgm:t>
        <a:bodyPr/>
        <a:lstStyle/>
        <a:p>
          <a:endParaRPr lang="en-US" sz="1200"/>
        </a:p>
      </dgm:t>
    </dgm:pt>
    <dgm:pt modelId="{804EEE23-1C94-43E6-8FA7-0E14673E2DC9}">
      <dgm:prSet phldrT="[Text]" custT="1"/>
      <dgm:spPr/>
      <dgm:t>
        <a:bodyPr/>
        <a:lstStyle/>
        <a:p>
          <a:r>
            <a:rPr lang="fr-FR" sz="1200" b="1" dirty="0" smtClean="0">
              <a:latin typeface="Calibri" panose="020F0502020204030204" pitchFamily="34" charset="0"/>
            </a:rPr>
            <a:t>La catégorisation de la confiance dans les mesures comme élevée, moyenne ou faible et comment cela pourrait être réalisée de manière objective et significative : </a:t>
          </a:r>
          <a:r>
            <a:rPr lang="fr-FR" sz="1200" b="0" dirty="0" smtClean="0">
              <a:latin typeface="Calibri" panose="020F0502020204030204" pitchFamily="34" charset="0"/>
            </a:rPr>
            <a:t>la catégorisation a été supprimée et fait désormais référence à l'évaluation de la confiance qui sera déterminée par le Groupe technique sur les normes de produits (TPCS).</a:t>
          </a:r>
          <a:endParaRPr lang="en-US" sz="1200" b="0" dirty="0"/>
        </a:p>
      </dgm:t>
    </dgm:pt>
    <dgm:pt modelId="{D0B85DA8-E899-48E1-A320-71C99BB52852}" type="parTrans" cxnId="{19690519-7713-4521-A8D1-E790D59F30D5}">
      <dgm:prSet/>
      <dgm:spPr/>
      <dgm:t>
        <a:bodyPr/>
        <a:lstStyle/>
        <a:p>
          <a:endParaRPr lang="en-US" sz="1200"/>
        </a:p>
      </dgm:t>
    </dgm:pt>
    <dgm:pt modelId="{7224BBD7-E0DD-4014-A461-6E6642A74AF0}" type="sibTrans" cxnId="{19690519-7713-4521-A8D1-E790D59F30D5}">
      <dgm:prSet/>
      <dgm:spPr/>
      <dgm:t>
        <a:bodyPr/>
        <a:lstStyle/>
        <a:p>
          <a:endParaRPr lang="en-US" sz="1200"/>
        </a:p>
      </dgm:t>
    </dgm:pt>
    <dgm:pt modelId="{7B664E14-79BF-4762-B219-F69029B64E2B}" type="pres">
      <dgm:prSet presAssocID="{CE622D4E-CF90-4E1A-996B-904D93446286}" presName="Name0" presStyleCnt="0">
        <dgm:presLayoutVars>
          <dgm:dir/>
          <dgm:resizeHandles val="exact"/>
        </dgm:presLayoutVars>
      </dgm:prSet>
      <dgm:spPr/>
      <dgm:t>
        <a:bodyPr/>
        <a:lstStyle/>
        <a:p>
          <a:endParaRPr lang="en-US"/>
        </a:p>
      </dgm:t>
    </dgm:pt>
    <dgm:pt modelId="{F7ECDBA7-0FD0-4D76-BD2D-EAEA4B866EDC}" type="pres">
      <dgm:prSet presAssocID="{0D306F7B-4453-4EFB-A8DD-4C993F9963ED}" presName="composite" presStyleCnt="0"/>
      <dgm:spPr/>
    </dgm:pt>
    <dgm:pt modelId="{925BD89D-6697-48C0-AB19-687A2AC442C9}" type="pres">
      <dgm:prSet presAssocID="{0D306F7B-4453-4EFB-A8DD-4C993F9963ED}" presName="rect1" presStyleLbl="trAlignAcc1" presStyleIdx="0" presStyleCnt="3" custScaleX="229373" custLinFactNeighborX="-1906" custLinFactNeighborY="4795">
        <dgm:presLayoutVars>
          <dgm:bulletEnabled val="1"/>
        </dgm:presLayoutVars>
      </dgm:prSet>
      <dgm:spPr/>
      <dgm:t>
        <a:bodyPr/>
        <a:lstStyle/>
        <a:p>
          <a:endParaRPr lang="en-US"/>
        </a:p>
      </dgm:t>
    </dgm:pt>
    <dgm:pt modelId="{237FC3D9-3C97-406A-8AC9-F3687B7FDD16}" type="pres">
      <dgm:prSet presAssocID="{0D306F7B-4453-4EFB-A8DD-4C993F9963ED}" presName="rect2" presStyleLbl="fgImgPlace1" presStyleIdx="0" presStyleCnt="3" custScaleX="94962" custScaleY="88333" custLinFactX="-130036" custLinFactNeighborX="-200000" custLinFactNeighborY="10421"/>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scene3d>
          <a:camera prst="orthographicFront"/>
          <a:lightRig rig="threePt" dir="t"/>
        </a:scene3d>
        <a:sp3d>
          <a:bevelT/>
        </a:sp3d>
      </dgm:spPr>
      <dgm:t>
        <a:bodyPr/>
        <a:lstStyle/>
        <a:p>
          <a:endParaRPr lang="fr-FR"/>
        </a:p>
      </dgm:t>
    </dgm:pt>
    <dgm:pt modelId="{17CF9074-1312-49DF-8C84-17EA5B470537}" type="pres">
      <dgm:prSet presAssocID="{38208658-2AA6-42F0-9270-67139A4A926D}" presName="sibTrans" presStyleCnt="0"/>
      <dgm:spPr/>
    </dgm:pt>
    <dgm:pt modelId="{0837A094-742A-4565-BC86-3B884A012ECD}" type="pres">
      <dgm:prSet presAssocID="{B04FE599-5BCD-487D-8FFA-7BDBB4D37204}" presName="composite" presStyleCnt="0"/>
      <dgm:spPr/>
    </dgm:pt>
    <dgm:pt modelId="{E4F9A77C-EC96-43EB-8B47-9D51F081B5C9}" type="pres">
      <dgm:prSet presAssocID="{B04FE599-5BCD-487D-8FFA-7BDBB4D37204}" presName="rect1" presStyleLbl="trAlignAcc1" presStyleIdx="1" presStyleCnt="3" custScaleX="220963" custLinFactNeighborX="-4496" custLinFactNeighborY="-7192">
        <dgm:presLayoutVars>
          <dgm:bulletEnabled val="1"/>
        </dgm:presLayoutVars>
      </dgm:prSet>
      <dgm:spPr/>
      <dgm:t>
        <a:bodyPr/>
        <a:lstStyle/>
        <a:p>
          <a:endParaRPr lang="en-US"/>
        </a:p>
      </dgm:t>
    </dgm:pt>
    <dgm:pt modelId="{FCEC61D4-F098-4C9D-A35C-3E009C5398F0}" type="pres">
      <dgm:prSet presAssocID="{B04FE599-5BCD-487D-8FFA-7BDBB4D37204}" presName="rect2" presStyleLbl="fgImgPlace1" presStyleIdx="1" presStyleCnt="3" custScaleX="97723" custScaleY="71070" custLinFactX="-128341" custLinFactNeighborX="-200000" custLinFactNeighborY="11558"/>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3000" r="-13000"/>
          </a:stretch>
        </a:blipFill>
        <a:scene3d>
          <a:camera prst="orthographicFront"/>
          <a:lightRig rig="threePt" dir="t"/>
        </a:scene3d>
        <a:sp3d>
          <a:bevelT/>
        </a:sp3d>
      </dgm:spPr>
      <dgm:t>
        <a:bodyPr/>
        <a:lstStyle/>
        <a:p>
          <a:endParaRPr lang="fr-FR"/>
        </a:p>
      </dgm:t>
    </dgm:pt>
    <dgm:pt modelId="{B1F603B5-90A1-4678-8CAC-615554E2F471}" type="pres">
      <dgm:prSet presAssocID="{FF236474-A93B-4FFB-BD99-4ACFA26D48A1}" presName="sibTrans" presStyleCnt="0"/>
      <dgm:spPr/>
    </dgm:pt>
    <dgm:pt modelId="{BEC76D9F-431F-4387-9580-A5537A190934}" type="pres">
      <dgm:prSet presAssocID="{804EEE23-1C94-43E6-8FA7-0E14673E2DC9}" presName="composite" presStyleCnt="0"/>
      <dgm:spPr/>
    </dgm:pt>
    <dgm:pt modelId="{0EAD0EC4-D69F-4BCE-BF40-403F80A345AE}" type="pres">
      <dgm:prSet presAssocID="{804EEE23-1C94-43E6-8FA7-0E14673E2DC9}" presName="rect1" presStyleLbl="trAlignAcc1" presStyleIdx="2" presStyleCnt="3" custScaleX="244000" custScaleY="114226" custLinFactNeighborX="4695" custLinFactNeighborY="-11988">
        <dgm:presLayoutVars>
          <dgm:bulletEnabled val="1"/>
        </dgm:presLayoutVars>
      </dgm:prSet>
      <dgm:spPr/>
      <dgm:t>
        <a:bodyPr/>
        <a:lstStyle/>
        <a:p>
          <a:endParaRPr lang="en-US"/>
        </a:p>
      </dgm:t>
    </dgm:pt>
    <dgm:pt modelId="{E5384A0B-50DD-4402-B12A-653A33EA86A6}" type="pres">
      <dgm:prSet presAssocID="{804EEE23-1C94-43E6-8FA7-0E14673E2DC9}" presName="rect2" presStyleLbl="fgImgPlace1" presStyleIdx="2" presStyleCnt="3" custScaleX="115687" custScaleY="97802" custLinFactX="-134896" custLinFactNeighborX="-200000" custLinFactNeighborY="9812"/>
      <dgm:spPr>
        <a:blipFill>
          <a:blip xmlns:r="http://schemas.openxmlformats.org/officeDocument/2006/relationships" r:embed="rId3">
            <a:extLst>
              <a:ext uri="{28A0092B-C50C-407E-A947-70E740481C1C}">
                <a14:useLocalDpi xmlns:a14="http://schemas.microsoft.com/office/drawing/2010/main" val="0"/>
              </a:ext>
            </a:extLst>
          </a:blip>
          <a:srcRect/>
          <a:stretch>
            <a:fillRect l="-35000" r="-35000"/>
          </a:stretch>
        </a:blipFill>
        <a:scene3d>
          <a:camera prst="orthographicFront"/>
          <a:lightRig rig="threePt" dir="t"/>
        </a:scene3d>
        <a:sp3d>
          <a:bevelT/>
        </a:sp3d>
      </dgm:spPr>
      <dgm:t>
        <a:bodyPr/>
        <a:lstStyle/>
        <a:p>
          <a:endParaRPr lang="en-US"/>
        </a:p>
      </dgm:t>
    </dgm:pt>
  </dgm:ptLst>
  <dgm:cxnLst>
    <dgm:cxn modelId="{4147E305-B893-4700-B195-CAD32281135D}" type="presOf" srcId="{804EEE23-1C94-43E6-8FA7-0E14673E2DC9}" destId="{0EAD0EC4-D69F-4BCE-BF40-403F80A345AE}" srcOrd="0" destOrd="0" presId="urn:microsoft.com/office/officeart/2008/layout/PictureStrips"/>
    <dgm:cxn modelId="{E7C2808D-FA77-49AB-B08C-1DA63A84C890}" type="presOf" srcId="{CE622D4E-CF90-4E1A-996B-904D93446286}" destId="{7B664E14-79BF-4762-B219-F69029B64E2B}" srcOrd="0" destOrd="0" presId="urn:microsoft.com/office/officeart/2008/layout/PictureStrips"/>
    <dgm:cxn modelId="{9382113C-ED30-4CA4-A61F-D9722B3B91BD}" srcId="{CE622D4E-CF90-4E1A-996B-904D93446286}" destId="{B04FE599-5BCD-487D-8FFA-7BDBB4D37204}" srcOrd="1" destOrd="0" parTransId="{35F5A9E6-B932-44E7-BFD1-82338A41F25B}" sibTransId="{FF236474-A93B-4FFB-BD99-4ACFA26D48A1}"/>
    <dgm:cxn modelId="{2121D7BE-8E98-4FB4-BA0A-D7642549B8FA}" srcId="{CE622D4E-CF90-4E1A-996B-904D93446286}" destId="{0D306F7B-4453-4EFB-A8DD-4C993F9963ED}" srcOrd="0" destOrd="0" parTransId="{5B1289FA-DB31-495B-9656-9B580E509662}" sibTransId="{38208658-2AA6-42F0-9270-67139A4A926D}"/>
    <dgm:cxn modelId="{9D65C0D8-6A3D-4E4F-9EAF-281901304AAF}" type="presOf" srcId="{B04FE599-5BCD-487D-8FFA-7BDBB4D37204}" destId="{E4F9A77C-EC96-43EB-8B47-9D51F081B5C9}" srcOrd="0" destOrd="0" presId="urn:microsoft.com/office/officeart/2008/layout/PictureStrips"/>
    <dgm:cxn modelId="{19690519-7713-4521-A8D1-E790D59F30D5}" srcId="{CE622D4E-CF90-4E1A-996B-904D93446286}" destId="{804EEE23-1C94-43E6-8FA7-0E14673E2DC9}" srcOrd="2" destOrd="0" parTransId="{D0B85DA8-E899-48E1-A320-71C99BB52852}" sibTransId="{7224BBD7-E0DD-4014-A461-6E6642A74AF0}"/>
    <dgm:cxn modelId="{EF4A9C06-0A25-4348-91CB-F5051144F813}" type="presOf" srcId="{0D306F7B-4453-4EFB-A8DD-4C993F9963ED}" destId="{925BD89D-6697-48C0-AB19-687A2AC442C9}" srcOrd="0" destOrd="0" presId="urn:microsoft.com/office/officeart/2008/layout/PictureStrips"/>
    <dgm:cxn modelId="{BC42B37D-D3AB-496B-9BAB-0ECBB4FF7526}" type="presParOf" srcId="{7B664E14-79BF-4762-B219-F69029B64E2B}" destId="{F7ECDBA7-0FD0-4D76-BD2D-EAEA4B866EDC}" srcOrd="0" destOrd="0" presId="urn:microsoft.com/office/officeart/2008/layout/PictureStrips"/>
    <dgm:cxn modelId="{EB958375-0DC7-4365-A560-549AF8C113DB}" type="presParOf" srcId="{F7ECDBA7-0FD0-4D76-BD2D-EAEA4B866EDC}" destId="{925BD89D-6697-48C0-AB19-687A2AC442C9}" srcOrd="0" destOrd="0" presId="urn:microsoft.com/office/officeart/2008/layout/PictureStrips"/>
    <dgm:cxn modelId="{83CE03BD-FCC0-46BC-B1DD-04100E324915}" type="presParOf" srcId="{F7ECDBA7-0FD0-4D76-BD2D-EAEA4B866EDC}" destId="{237FC3D9-3C97-406A-8AC9-F3687B7FDD16}" srcOrd="1" destOrd="0" presId="urn:microsoft.com/office/officeart/2008/layout/PictureStrips"/>
    <dgm:cxn modelId="{4B915DFD-EBDD-4C71-BEBA-A32853275DAD}" type="presParOf" srcId="{7B664E14-79BF-4762-B219-F69029B64E2B}" destId="{17CF9074-1312-49DF-8C84-17EA5B470537}" srcOrd="1" destOrd="0" presId="urn:microsoft.com/office/officeart/2008/layout/PictureStrips"/>
    <dgm:cxn modelId="{0A41CA29-F29F-4241-A685-6F4FC44B340E}" type="presParOf" srcId="{7B664E14-79BF-4762-B219-F69029B64E2B}" destId="{0837A094-742A-4565-BC86-3B884A012ECD}" srcOrd="2" destOrd="0" presId="urn:microsoft.com/office/officeart/2008/layout/PictureStrips"/>
    <dgm:cxn modelId="{1B7E3819-78D2-4A40-8B2C-D3C519098DFA}" type="presParOf" srcId="{0837A094-742A-4565-BC86-3B884A012ECD}" destId="{E4F9A77C-EC96-43EB-8B47-9D51F081B5C9}" srcOrd="0" destOrd="0" presId="urn:microsoft.com/office/officeart/2008/layout/PictureStrips"/>
    <dgm:cxn modelId="{113D8898-E8F9-434D-8B8C-71DDEA26D5FB}" type="presParOf" srcId="{0837A094-742A-4565-BC86-3B884A012ECD}" destId="{FCEC61D4-F098-4C9D-A35C-3E009C5398F0}" srcOrd="1" destOrd="0" presId="urn:microsoft.com/office/officeart/2008/layout/PictureStrips"/>
    <dgm:cxn modelId="{7D748AFF-87AB-46E7-B14B-17DB72A24140}" type="presParOf" srcId="{7B664E14-79BF-4762-B219-F69029B64E2B}" destId="{B1F603B5-90A1-4678-8CAC-615554E2F471}" srcOrd="3" destOrd="0" presId="urn:microsoft.com/office/officeart/2008/layout/PictureStrips"/>
    <dgm:cxn modelId="{C1BC5A3A-5F16-46EA-B788-BE694C0993FD}" type="presParOf" srcId="{7B664E14-79BF-4762-B219-F69029B64E2B}" destId="{BEC76D9F-431F-4387-9580-A5537A190934}" srcOrd="4" destOrd="0" presId="urn:microsoft.com/office/officeart/2008/layout/PictureStrips"/>
    <dgm:cxn modelId="{D3C10A00-4305-4EC9-9409-9A9D29E2939B}" type="presParOf" srcId="{BEC76D9F-431F-4387-9580-A5537A190934}" destId="{0EAD0EC4-D69F-4BCE-BF40-403F80A345AE}" srcOrd="0" destOrd="0" presId="urn:microsoft.com/office/officeart/2008/layout/PictureStrips"/>
    <dgm:cxn modelId="{C4A00AC2-8FB8-4652-999C-9675EDE843F8}" type="presParOf" srcId="{BEC76D9F-431F-4387-9580-A5537A190934}" destId="{E5384A0B-50DD-4402-B12A-653A33EA86A6}"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9892291-9D90-4F60-9854-1AB5BDF7A22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BCFA99AF-C28B-4272-B019-8AE875C93251}">
      <dgm:prSet/>
      <dgm:spPr/>
      <dgm:t>
        <a:bodyPr/>
        <a:lstStyle/>
        <a:p>
          <a:pPr algn="ctr"/>
          <a:r>
            <a:rPr lang="en-US" b="1" dirty="0" smtClean="0">
              <a:effectLst>
                <a:outerShdw blurRad="38100" dist="38100" dir="2700000" algn="tl">
                  <a:srgbClr val="000000">
                    <a:alpha val="43137"/>
                  </a:srgbClr>
                </a:outerShdw>
              </a:effectLst>
            </a:rPr>
            <a:t>Les </a:t>
          </a:r>
          <a:r>
            <a:rPr lang="en-US" b="1" dirty="0" err="1" smtClean="0">
              <a:effectLst>
                <a:outerShdw blurRad="38100" dist="38100" dir="2700000" algn="tl">
                  <a:srgbClr val="000000">
                    <a:alpha val="43137"/>
                  </a:srgbClr>
                </a:outerShdw>
              </a:effectLst>
            </a:rPr>
            <a:t>normes</a:t>
          </a:r>
          <a:r>
            <a:rPr lang="en-US" b="1" dirty="0" smtClean="0">
              <a:effectLst>
                <a:outerShdw blurRad="38100" dist="38100" dir="2700000" algn="tl">
                  <a:srgbClr val="000000">
                    <a:alpha val="43137"/>
                  </a:srgbClr>
                </a:outerShdw>
              </a:effectLst>
            </a:rPr>
            <a:t> </a:t>
          </a:r>
          <a:r>
            <a:rPr lang="en-US" b="1" dirty="0" err="1" smtClean="0">
              <a:effectLst>
                <a:outerShdw blurRad="38100" dist="38100" dir="2700000" algn="tl">
                  <a:srgbClr val="000000">
                    <a:alpha val="43137"/>
                  </a:srgbClr>
                </a:outerShdw>
              </a:effectLst>
            </a:rPr>
            <a:t>spécifiques</a:t>
          </a:r>
          <a:r>
            <a:rPr lang="en-US" b="1" dirty="0" smtClean="0">
              <a:effectLst>
                <a:outerShdw blurRad="38100" dist="38100" dir="2700000" algn="tl">
                  <a:srgbClr val="000000">
                    <a:alpha val="43137"/>
                  </a:srgbClr>
                </a:outerShdw>
              </a:effectLst>
            </a:rPr>
            <a:t> de </a:t>
          </a:r>
          <a:r>
            <a:rPr lang="en-US" b="1" dirty="0" err="1" smtClean="0">
              <a:effectLst>
                <a:outerShdw blurRad="38100" dist="38100" dir="2700000" algn="tl">
                  <a:srgbClr val="000000">
                    <a:alpha val="43137"/>
                  </a:srgbClr>
                </a:outerShdw>
              </a:effectLst>
            </a:rPr>
            <a:t>produits</a:t>
          </a:r>
          <a:r>
            <a:rPr lang="en-US" b="1" dirty="0" smtClean="0">
              <a:effectLst>
                <a:outerShdw blurRad="38100" dist="38100" dir="2700000" algn="tl">
                  <a:srgbClr val="000000">
                    <a:alpha val="43137"/>
                  </a:srgbClr>
                </a:outerShdw>
              </a:effectLst>
            </a:rPr>
            <a:t> </a:t>
          </a:r>
          <a:r>
            <a:rPr lang="en-US" b="1" dirty="0" err="1" smtClean="0">
              <a:effectLst>
                <a:outerShdw blurRad="38100" dist="38100" dir="2700000" algn="tl">
                  <a:srgbClr val="000000">
                    <a:alpha val="43137"/>
                  </a:srgbClr>
                </a:outerShdw>
              </a:effectLst>
            </a:rPr>
            <a:t>seront</a:t>
          </a:r>
          <a:r>
            <a:rPr lang="en-US" b="1" dirty="0" smtClean="0">
              <a:effectLst>
                <a:outerShdw blurRad="38100" dist="38100" dir="2700000" algn="tl">
                  <a:srgbClr val="000000">
                    <a:alpha val="43137"/>
                  </a:srgbClr>
                </a:outerShdw>
              </a:effectLst>
            </a:rPr>
            <a:t> </a:t>
          </a:r>
          <a:r>
            <a:rPr lang="en-US" b="1" dirty="0" err="1" smtClean="0">
              <a:effectLst>
                <a:outerShdw blurRad="38100" dist="38100" dir="2700000" algn="tl">
                  <a:srgbClr val="000000">
                    <a:alpha val="43137"/>
                  </a:srgbClr>
                </a:outerShdw>
              </a:effectLst>
            </a:rPr>
            <a:t>présentés</a:t>
          </a:r>
          <a:r>
            <a:rPr lang="en-US" b="1" dirty="0" smtClean="0">
              <a:effectLst>
                <a:outerShdw blurRad="38100" dist="38100" dir="2700000" algn="tl">
                  <a:srgbClr val="000000">
                    <a:alpha val="43137"/>
                  </a:srgbClr>
                </a:outerShdw>
              </a:effectLst>
            </a:rPr>
            <a:t> </a:t>
          </a:r>
          <a:r>
            <a:rPr lang="en-US" b="1" dirty="0" err="1" smtClean="0">
              <a:effectLst>
                <a:outerShdw blurRad="38100" dist="38100" dir="2700000" algn="tl">
                  <a:srgbClr val="000000">
                    <a:alpha val="43137"/>
                  </a:srgbClr>
                </a:outerShdw>
              </a:effectLst>
            </a:rPr>
            <a:t>en</a:t>
          </a:r>
          <a:r>
            <a:rPr lang="en-US" b="1" dirty="0" smtClean="0">
              <a:effectLst>
                <a:outerShdw blurRad="38100" dist="38100" dir="2700000" algn="tl">
                  <a:srgbClr val="000000">
                    <a:alpha val="43137"/>
                  </a:srgbClr>
                </a:outerShdw>
              </a:effectLst>
            </a:rPr>
            <a:t> </a:t>
          </a:r>
          <a:r>
            <a:rPr lang="en-US" b="1" dirty="0" err="1" smtClean="0">
              <a:effectLst>
                <a:outerShdw blurRad="38100" dist="38100" dir="2700000" algn="tl">
                  <a:srgbClr val="000000">
                    <a:alpha val="43137"/>
                  </a:srgbClr>
                </a:outerShdw>
              </a:effectLst>
            </a:rPr>
            <a:t>annexe</a:t>
          </a:r>
          <a:r>
            <a:rPr lang="en-US" b="1" dirty="0" smtClean="0">
              <a:effectLst>
                <a:outerShdw blurRad="38100" dist="38100" dir="2700000" algn="tl">
                  <a:srgbClr val="000000">
                    <a:alpha val="43137"/>
                  </a:srgbClr>
                </a:outerShdw>
              </a:effectLst>
            </a:rPr>
            <a:t> de la </a:t>
          </a:r>
          <a:r>
            <a:rPr lang="en-US" b="1" dirty="0" err="1" smtClean="0">
              <a:effectLst>
                <a:outerShdw blurRad="38100" dist="38100" dir="2700000" algn="tl">
                  <a:srgbClr val="000000">
                    <a:alpha val="43137"/>
                  </a:srgbClr>
                </a:outerShdw>
              </a:effectLst>
            </a:rPr>
            <a:t>présente</a:t>
          </a:r>
          <a:r>
            <a:rPr lang="en-US" b="1" dirty="0" smtClean="0">
              <a:effectLst>
                <a:outerShdw blurRad="38100" dist="38100" dir="2700000" algn="tl">
                  <a:srgbClr val="000000">
                    <a:alpha val="43137"/>
                  </a:srgbClr>
                </a:outerShdw>
              </a:effectLst>
            </a:rPr>
            <a:t> </a:t>
          </a:r>
          <a:r>
            <a:rPr lang="en-US" b="1" dirty="0" err="1" smtClean="0">
              <a:effectLst>
                <a:outerShdw blurRad="38100" dist="38100" dir="2700000" algn="tl">
                  <a:srgbClr val="000000">
                    <a:alpha val="43137"/>
                  </a:srgbClr>
                </a:outerShdw>
              </a:effectLst>
            </a:rPr>
            <a:t>norme</a:t>
          </a:r>
          <a:r>
            <a:rPr lang="en-US" b="1" dirty="0" smtClean="0">
              <a:effectLst>
                <a:outerShdw blurRad="38100" dist="38100" dir="2700000" algn="tl">
                  <a:srgbClr val="000000">
                    <a:alpha val="43137"/>
                  </a:srgbClr>
                </a:outerShdw>
              </a:effectLst>
            </a:rPr>
            <a:t> </a:t>
          </a:r>
          <a:endParaRPr lang="ru-RU" b="1" dirty="0">
            <a:effectLst>
              <a:outerShdw blurRad="38100" dist="38100" dir="2700000" algn="tl">
                <a:srgbClr val="000000">
                  <a:alpha val="43137"/>
                </a:srgbClr>
              </a:outerShdw>
            </a:effectLst>
          </a:endParaRPr>
        </a:p>
      </dgm:t>
    </dgm:pt>
    <dgm:pt modelId="{9C89D4AC-0620-4A92-908A-D400C8CFDC34}" type="parTrans" cxnId="{F005B1DC-A7C3-41F4-9E6B-67CB144FB4F9}">
      <dgm:prSet/>
      <dgm:spPr/>
      <dgm:t>
        <a:bodyPr/>
        <a:lstStyle/>
        <a:p>
          <a:endParaRPr lang="ru-RU"/>
        </a:p>
      </dgm:t>
    </dgm:pt>
    <dgm:pt modelId="{83FEB1F1-798D-46B5-8198-C4D4F7626938}" type="sibTrans" cxnId="{F005B1DC-A7C3-41F4-9E6B-67CB144FB4F9}">
      <dgm:prSet/>
      <dgm:spPr/>
      <dgm:t>
        <a:bodyPr/>
        <a:lstStyle/>
        <a:p>
          <a:endParaRPr lang="ru-RU"/>
        </a:p>
      </dgm:t>
    </dgm:pt>
    <dgm:pt modelId="{03C35793-17AA-4106-A924-D9EE47480220}" type="pres">
      <dgm:prSet presAssocID="{D9892291-9D90-4F60-9854-1AB5BDF7A22E}" presName="linear" presStyleCnt="0">
        <dgm:presLayoutVars>
          <dgm:animLvl val="lvl"/>
          <dgm:resizeHandles val="exact"/>
        </dgm:presLayoutVars>
      </dgm:prSet>
      <dgm:spPr/>
      <dgm:t>
        <a:bodyPr/>
        <a:lstStyle/>
        <a:p>
          <a:endParaRPr lang="en-US"/>
        </a:p>
      </dgm:t>
    </dgm:pt>
    <dgm:pt modelId="{B0D82FAD-3695-41D7-AF80-FED1DB1CE2CC}" type="pres">
      <dgm:prSet presAssocID="{BCFA99AF-C28B-4272-B019-8AE875C93251}" presName="parentText" presStyleLbl="node1" presStyleIdx="0" presStyleCnt="1" custLinFactNeighborX="489" custLinFactNeighborY="57758">
        <dgm:presLayoutVars>
          <dgm:chMax val="0"/>
          <dgm:bulletEnabled val="1"/>
        </dgm:presLayoutVars>
      </dgm:prSet>
      <dgm:spPr/>
      <dgm:t>
        <a:bodyPr/>
        <a:lstStyle/>
        <a:p>
          <a:endParaRPr lang="en-US"/>
        </a:p>
      </dgm:t>
    </dgm:pt>
  </dgm:ptLst>
  <dgm:cxnLst>
    <dgm:cxn modelId="{F6F221CB-D4D0-4140-812A-ACB23A677D5F}" type="presOf" srcId="{BCFA99AF-C28B-4272-B019-8AE875C93251}" destId="{B0D82FAD-3695-41D7-AF80-FED1DB1CE2CC}" srcOrd="0" destOrd="0" presId="urn:microsoft.com/office/officeart/2005/8/layout/vList2"/>
    <dgm:cxn modelId="{F005B1DC-A7C3-41F4-9E6B-67CB144FB4F9}" srcId="{D9892291-9D90-4F60-9854-1AB5BDF7A22E}" destId="{BCFA99AF-C28B-4272-B019-8AE875C93251}" srcOrd="0" destOrd="0" parTransId="{9C89D4AC-0620-4A92-908A-D400C8CFDC34}" sibTransId="{83FEB1F1-798D-46B5-8198-C4D4F7626938}"/>
    <dgm:cxn modelId="{644F4C9D-DDA3-4484-8C71-70316F9F1E89}" type="presOf" srcId="{D9892291-9D90-4F60-9854-1AB5BDF7A22E}" destId="{03C35793-17AA-4106-A924-D9EE47480220}" srcOrd="0" destOrd="0" presId="urn:microsoft.com/office/officeart/2005/8/layout/vList2"/>
    <dgm:cxn modelId="{0408BBEE-F5F8-4899-8A60-9DABBCA6700F}" type="presParOf" srcId="{03C35793-17AA-4106-A924-D9EE47480220}" destId="{B0D82FAD-3695-41D7-AF80-FED1DB1CE2C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9892291-9D90-4F60-9854-1AB5BDF7A22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BCFA99AF-C28B-4272-B019-8AE875C93251}">
      <dgm:prSet custT="1"/>
      <dgm:spPr/>
      <dgm:t>
        <a:bodyPr/>
        <a:lstStyle/>
        <a:p>
          <a:pPr algn="ctr">
            <a:lnSpc>
              <a:spcPct val="100000"/>
            </a:lnSpc>
          </a:pPr>
          <a:r>
            <a:rPr lang="fr-FR" sz="1400" dirty="0" smtClean="0">
              <a:solidFill>
                <a:schemeClr val="tx1"/>
              </a:solidFill>
              <a:effectLst>
                <a:outerShdw blurRad="38100" dist="38100" dir="2700000" algn="tl">
                  <a:srgbClr val="000000">
                    <a:alpha val="43137"/>
                  </a:srgbClr>
                </a:outerShdw>
              </a:effectLst>
            </a:rPr>
            <a:t>Le domaine d'application de la présente norme et de ses annexes n'inclut pas la prise en compte des organismes nuisibles contaminants ou du détournement de l'utilisation prévue</a:t>
          </a:r>
          <a:endParaRPr lang="ru-RU" sz="1400" b="1" dirty="0">
            <a:solidFill>
              <a:schemeClr val="tx1"/>
            </a:solidFill>
            <a:effectLst>
              <a:outerShdw blurRad="38100" dist="38100" dir="2700000" algn="tl">
                <a:srgbClr val="000000">
                  <a:alpha val="43137"/>
                </a:srgbClr>
              </a:outerShdw>
            </a:effectLst>
          </a:endParaRPr>
        </a:p>
      </dgm:t>
    </dgm:pt>
    <dgm:pt modelId="{9C89D4AC-0620-4A92-908A-D400C8CFDC34}" type="parTrans" cxnId="{F005B1DC-A7C3-41F4-9E6B-67CB144FB4F9}">
      <dgm:prSet/>
      <dgm:spPr/>
      <dgm:t>
        <a:bodyPr/>
        <a:lstStyle/>
        <a:p>
          <a:endParaRPr lang="ru-RU" sz="3200">
            <a:effectLst>
              <a:outerShdw blurRad="38100" dist="38100" dir="2700000" algn="tl">
                <a:srgbClr val="000000">
                  <a:alpha val="43137"/>
                </a:srgbClr>
              </a:outerShdw>
            </a:effectLst>
          </a:endParaRPr>
        </a:p>
      </dgm:t>
    </dgm:pt>
    <dgm:pt modelId="{83FEB1F1-798D-46B5-8198-C4D4F7626938}" type="sibTrans" cxnId="{F005B1DC-A7C3-41F4-9E6B-67CB144FB4F9}">
      <dgm:prSet/>
      <dgm:spPr/>
      <dgm:t>
        <a:bodyPr/>
        <a:lstStyle/>
        <a:p>
          <a:endParaRPr lang="ru-RU" sz="3200">
            <a:effectLst>
              <a:outerShdw blurRad="38100" dist="38100" dir="2700000" algn="tl">
                <a:srgbClr val="000000">
                  <a:alpha val="43137"/>
                </a:srgbClr>
              </a:outerShdw>
            </a:effectLst>
          </a:endParaRPr>
        </a:p>
      </dgm:t>
    </dgm:pt>
    <dgm:pt modelId="{03C35793-17AA-4106-A924-D9EE47480220}" type="pres">
      <dgm:prSet presAssocID="{D9892291-9D90-4F60-9854-1AB5BDF7A22E}" presName="linear" presStyleCnt="0">
        <dgm:presLayoutVars>
          <dgm:animLvl val="lvl"/>
          <dgm:resizeHandles val="exact"/>
        </dgm:presLayoutVars>
      </dgm:prSet>
      <dgm:spPr/>
      <dgm:t>
        <a:bodyPr/>
        <a:lstStyle/>
        <a:p>
          <a:endParaRPr lang="en-US"/>
        </a:p>
      </dgm:t>
    </dgm:pt>
    <dgm:pt modelId="{B0D82FAD-3695-41D7-AF80-FED1DB1CE2CC}" type="pres">
      <dgm:prSet presAssocID="{BCFA99AF-C28B-4272-B019-8AE875C93251}" presName="parentText" presStyleLbl="node1" presStyleIdx="0" presStyleCnt="1" custScaleY="72101">
        <dgm:presLayoutVars>
          <dgm:chMax val="0"/>
          <dgm:bulletEnabled val="1"/>
        </dgm:presLayoutVars>
      </dgm:prSet>
      <dgm:spPr/>
      <dgm:t>
        <a:bodyPr/>
        <a:lstStyle/>
        <a:p>
          <a:endParaRPr lang="en-US"/>
        </a:p>
      </dgm:t>
    </dgm:pt>
  </dgm:ptLst>
  <dgm:cxnLst>
    <dgm:cxn modelId="{F6F221CB-D4D0-4140-812A-ACB23A677D5F}" type="presOf" srcId="{BCFA99AF-C28B-4272-B019-8AE875C93251}" destId="{B0D82FAD-3695-41D7-AF80-FED1DB1CE2CC}" srcOrd="0" destOrd="0" presId="urn:microsoft.com/office/officeart/2005/8/layout/vList2"/>
    <dgm:cxn modelId="{F005B1DC-A7C3-41F4-9E6B-67CB144FB4F9}" srcId="{D9892291-9D90-4F60-9854-1AB5BDF7A22E}" destId="{BCFA99AF-C28B-4272-B019-8AE875C93251}" srcOrd="0" destOrd="0" parTransId="{9C89D4AC-0620-4A92-908A-D400C8CFDC34}" sibTransId="{83FEB1F1-798D-46B5-8198-C4D4F7626938}"/>
    <dgm:cxn modelId="{644F4C9D-DDA3-4484-8C71-70316F9F1E89}" type="presOf" srcId="{D9892291-9D90-4F60-9854-1AB5BDF7A22E}" destId="{03C35793-17AA-4106-A924-D9EE47480220}" srcOrd="0" destOrd="0" presId="urn:microsoft.com/office/officeart/2005/8/layout/vList2"/>
    <dgm:cxn modelId="{0408BBEE-F5F8-4899-8A60-9DABBCA6700F}" type="presParOf" srcId="{03C35793-17AA-4106-A924-D9EE47480220}" destId="{B0D82FAD-3695-41D7-AF80-FED1DB1CE2C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A9D96C6-DDE4-48AE-8C2D-AF5BD1A5C25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41E19343-5F2C-42E8-B496-E99A6E90404B}">
      <dgm:prSet/>
      <dgm:spPr/>
      <dgm:t>
        <a:bodyPr/>
        <a:lstStyle/>
        <a:p>
          <a:r>
            <a:rPr lang="fr-FR" dirty="0" smtClean="0">
              <a:effectLst>
                <a:outerShdw blurRad="38100" dist="38100" dir="2700000" algn="tl">
                  <a:srgbClr val="000000">
                    <a:alpha val="43137"/>
                  </a:srgbClr>
                </a:outerShdw>
              </a:effectLst>
            </a:rPr>
            <a:t>Objectif</a:t>
          </a:r>
          <a:endParaRPr lang="ru-RU" dirty="0">
            <a:effectLst>
              <a:outerShdw blurRad="38100" dist="38100" dir="2700000" algn="tl">
                <a:srgbClr val="000000">
                  <a:alpha val="43137"/>
                </a:srgbClr>
              </a:outerShdw>
            </a:effectLst>
          </a:endParaRPr>
        </a:p>
      </dgm:t>
    </dgm:pt>
    <dgm:pt modelId="{44AC0AFA-292D-4537-A2C8-F41304C02489}" type="parTrans" cxnId="{59BAA886-70F0-415D-A059-3E3EEEB5C406}">
      <dgm:prSet/>
      <dgm:spPr/>
      <dgm:t>
        <a:bodyPr/>
        <a:lstStyle/>
        <a:p>
          <a:endParaRPr lang="ru-RU"/>
        </a:p>
      </dgm:t>
    </dgm:pt>
    <dgm:pt modelId="{0B417AB5-F908-4FD1-ABF7-EBDB949BE35D}" type="sibTrans" cxnId="{59BAA886-70F0-415D-A059-3E3EEEB5C406}">
      <dgm:prSet/>
      <dgm:spPr/>
      <dgm:t>
        <a:bodyPr/>
        <a:lstStyle/>
        <a:p>
          <a:endParaRPr lang="ru-RU"/>
        </a:p>
      </dgm:t>
    </dgm:pt>
    <dgm:pt modelId="{40A463E8-6F9D-42BE-A238-9A581BACA31C}">
      <dgm:prSet/>
      <dgm:spPr/>
      <dgm:t>
        <a:bodyPr/>
        <a:lstStyle/>
        <a:p>
          <a:r>
            <a:rPr lang="fr-FR" dirty="0" smtClean="0"/>
            <a:t>Soutenir l'élaboration d'exigences phytosanitaires d'importation qui facilitent un commerce sûr</a:t>
          </a:r>
          <a:endParaRPr lang="ru-RU" dirty="0"/>
        </a:p>
      </dgm:t>
    </dgm:pt>
    <dgm:pt modelId="{769DA34D-AC5B-4569-B682-787BB7195AB6}" type="parTrans" cxnId="{9AAD6504-5EA8-49B6-93E2-16D7CFC74501}">
      <dgm:prSet/>
      <dgm:spPr/>
      <dgm:t>
        <a:bodyPr/>
        <a:lstStyle/>
        <a:p>
          <a:endParaRPr lang="ru-RU"/>
        </a:p>
      </dgm:t>
    </dgm:pt>
    <dgm:pt modelId="{A90752D8-B451-4E97-89ED-2292926C31A5}" type="sibTrans" cxnId="{9AAD6504-5EA8-49B6-93E2-16D7CFC74501}">
      <dgm:prSet/>
      <dgm:spPr/>
      <dgm:t>
        <a:bodyPr/>
        <a:lstStyle/>
        <a:p>
          <a:endParaRPr lang="ru-RU"/>
        </a:p>
      </dgm:t>
    </dgm:pt>
    <dgm:pt modelId="{B6F97353-17F5-4413-8EB5-D4FC186C87A8}" type="pres">
      <dgm:prSet presAssocID="{6A9D96C6-DDE4-48AE-8C2D-AF5BD1A5C25A}" presName="Name0" presStyleCnt="0">
        <dgm:presLayoutVars>
          <dgm:dir/>
          <dgm:animLvl val="lvl"/>
          <dgm:resizeHandles val="exact"/>
        </dgm:presLayoutVars>
      </dgm:prSet>
      <dgm:spPr/>
      <dgm:t>
        <a:bodyPr/>
        <a:lstStyle/>
        <a:p>
          <a:endParaRPr lang="en-US"/>
        </a:p>
      </dgm:t>
    </dgm:pt>
    <dgm:pt modelId="{A8354CAD-BE77-44DB-89A4-1C71EF83916A}" type="pres">
      <dgm:prSet presAssocID="{41E19343-5F2C-42E8-B496-E99A6E90404B}" presName="linNode" presStyleCnt="0"/>
      <dgm:spPr/>
    </dgm:pt>
    <dgm:pt modelId="{44E0F866-7708-42C6-9BC0-2CF896B5CCE7}" type="pres">
      <dgm:prSet presAssocID="{41E19343-5F2C-42E8-B496-E99A6E90404B}" presName="parentText" presStyleLbl="node1" presStyleIdx="0" presStyleCnt="1" custScaleX="71896">
        <dgm:presLayoutVars>
          <dgm:chMax val="1"/>
          <dgm:bulletEnabled val="1"/>
        </dgm:presLayoutVars>
      </dgm:prSet>
      <dgm:spPr/>
      <dgm:t>
        <a:bodyPr/>
        <a:lstStyle/>
        <a:p>
          <a:endParaRPr lang="en-US"/>
        </a:p>
      </dgm:t>
    </dgm:pt>
    <dgm:pt modelId="{30A0114E-66D6-44DA-BCCA-103B5631BFC9}" type="pres">
      <dgm:prSet presAssocID="{41E19343-5F2C-42E8-B496-E99A6E90404B}" presName="descendantText" presStyleLbl="alignAccFollowNode1" presStyleIdx="0" presStyleCnt="1" custScaleX="109558">
        <dgm:presLayoutVars>
          <dgm:bulletEnabled val="1"/>
        </dgm:presLayoutVars>
      </dgm:prSet>
      <dgm:spPr/>
      <dgm:t>
        <a:bodyPr/>
        <a:lstStyle/>
        <a:p>
          <a:endParaRPr lang="en-US"/>
        </a:p>
      </dgm:t>
    </dgm:pt>
  </dgm:ptLst>
  <dgm:cxnLst>
    <dgm:cxn modelId="{59BAA886-70F0-415D-A059-3E3EEEB5C406}" srcId="{6A9D96C6-DDE4-48AE-8C2D-AF5BD1A5C25A}" destId="{41E19343-5F2C-42E8-B496-E99A6E90404B}" srcOrd="0" destOrd="0" parTransId="{44AC0AFA-292D-4537-A2C8-F41304C02489}" sibTransId="{0B417AB5-F908-4FD1-ABF7-EBDB949BE35D}"/>
    <dgm:cxn modelId="{0B701FB5-3A14-4073-B1B7-D15B3A4528F8}" type="presOf" srcId="{40A463E8-6F9D-42BE-A238-9A581BACA31C}" destId="{30A0114E-66D6-44DA-BCCA-103B5631BFC9}" srcOrd="0" destOrd="0" presId="urn:microsoft.com/office/officeart/2005/8/layout/vList5"/>
    <dgm:cxn modelId="{B266E17F-5DB9-47AC-BB6C-FB4A6F12D829}" type="presOf" srcId="{6A9D96C6-DDE4-48AE-8C2D-AF5BD1A5C25A}" destId="{B6F97353-17F5-4413-8EB5-D4FC186C87A8}" srcOrd="0" destOrd="0" presId="urn:microsoft.com/office/officeart/2005/8/layout/vList5"/>
    <dgm:cxn modelId="{9AAD6504-5EA8-49B6-93E2-16D7CFC74501}" srcId="{41E19343-5F2C-42E8-B496-E99A6E90404B}" destId="{40A463E8-6F9D-42BE-A238-9A581BACA31C}" srcOrd="0" destOrd="0" parTransId="{769DA34D-AC5B-4569-B682-787BB7195AB6}" sibTransId="{A90752D8-B451-4E97-89ED-2292926C31A5}"/>
    <dgm:cxn modelId="{43CBDCCE-573B-443D-A6C2-D928ED8F0AB2}" type="presOf" srcId="{41E19343-5F2C-42E8-B496-E99A6E90404B}" destId="{44E0F866-7708-42C6-9BC0-2CF896B5CCE7}" srcOrd="0" destOrd="0" presId="urn:microsoft.com/office/officeart/2005/8/layout/vList5"/>
    <dgm:cxn modelId="{85CE8336-3B80-40D0-B25E-8D69D53F3E0A}" type="presParOf" srcId="{B6F97353-17F5-4413-8EB5-D4FC186C87A8}" destId="{A8354CAD-BE77-44DB-89A4-1C71EF83916A}" srcOrd="0" destOrd="0" presId="urn:microsoft.com/office/officeart/2005/8/layout/vList5"/>
    <dgm:cxn modelId="{30B38B71-58FF-4796-B99A-6A36A5853DAF}" type="presParOf" srcId="{A8354CAD-BE77-44DB-89A4-1C71EF83916A}" destId="{44E0F866-7708-42C6-9BC0-2CF896B5CCE7}" srcOrd="0" destOrd="0" presId="urn:microsoft.com/office/officeart/2005/8/layout/vList5"/>
    <dgm:cxn modelId="{ECC656D1-079C-478E-8A57-3ADB30693FDE}" type="presParOf" srcId="{A8354CAD-BE77-44DB-89A4-1C71EF83916A}" destId="{30A0114E-66D6-44DA-BCCA-103B5631BFC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1936477-33A8-4456-82F1-22D34462BE7D}" type="doc">
      <dgm:prSet loTypeId="urn:microsoft.com/office/officeart/2005/8/layout/hList3" loCatId="list" qsTypeId="urn:microsoft.com/office/officeart/2005/8/quickstyle/simple1" qsCatId="simple" csTypeId="urn:microsoft.com/office/officeart/2005/8/colors/colorful4" csCatId="colorful" phldr="1"/>
      <dgm:spPr/>
      <dgm:t>
        <a:bodyPr/>
        <a:lstStyle/>
        <a:p>
          <a:endParaRPr lang="ru-RU"/>
        </a:p>
      </dgm:t>
    </dgm:pt>
    <dgm:pt modelId="{21E4C2EE-0962-4588-A61E-05E1C4F883A0}">
      <dgm:prSet/>
      <dgm:spPr/>
      <dgm:t>
        <a:bodyPr/>
        <a:lstStyle/>
        <a:p>
          <a:r>
            <a:rPr lang="fr-FR" dirty="0" smtClean="0">
              <a:effectLst>
                <a:outerShdw blurRad="38100" dist="38100" dir="2700000" algn="tl">
                  <a:srgbClr val="000000">
                    <a:alpha val="43137"/>
                  </a:srgbClr>
                </a:outerShdw>
              </a:effectLst>
            </a:rPr>
            <a:t>Les normes de produits ne sont pas développées en tant qu'annexes à cette norme lorsque</a:t>
          </a:r>
          <a:r>
            <a:rPr lang="en-US" dirty="0" smtClean="0">
              <a:effectLst>
                <a:outerShdw blurRad="38100" dist="38100" dir="2700000" algn="tl">
                  <a:srgbClr val="000000">
                    <a:alpha val="43137"/>
                  </a:srgbClr>
                </a:outerShdw>
              </a:effectLst>
            </a:rPr>
            <a:t>:</a:t>
          </a:r>
          <a:endParaRPr lang="ru-RU" dirty="0">
            <a:effectLst>
              <a:outerShdw blurRad="38100" dist="38100" dir="2700000" algn="tl">
                <a:srgbClr val="000000">
                  <a:alpha val="43137"/>
                </a:srgbClr>
              </a:outerShdw>
            </a:effectLst>
          </a:endParaRPr>
        </a:p>
      </dgm:t>
    </dgm:pt>
    <dgm:pt modelId="{7778F7EE-02BC-4784-8A50-3B6388AF6DF2}" type="parTrans" cxnId="{7A57631A-D861-4D36-9DC9-6AB1FB4EA3B0}">
      <dgm:prSet/>
      <dgm:spPr/>
      <dgm:t>
        <a:bodyPr/>
        <a:lstStyle/>
        <a:p>
          <a:endParaRPr lang="ru-RU">
            <a:effectLst>
              <a:outerShdw blurRad="38100" dist="38100" dir="2700000" algn="tl">
                <a:srgbClr val="000000">
                  <a:alpha val="43137"/>
                </a:srgbClr>
              </a:outerShdw>
            </a:effectLst>
          </a:endParaRPr>
        </a:p>
      </dgm:t>
    </dgm:pt>
    <dgm:pt modelId="{C7E2F300-94C4-45A8-A53F-CAFDF0E5A076}" type="sibTrans" cxnId="{7A57631A-D861-4D36-9DC9-6AB1FB4EA3B0}">
      <dgm:prSet/>
      <dgm:spPr/>
      <dgm:t>
        <a:bodyPr/>
        <a:lstStyle/>
        <a:p>
          <a:endParaRPr lang="ru-RU">
            <a:effectLst>
              <a:outerShdw blurRad="38100" dist="38100" dir="2700000" algn="tl">
                <a:srgbClr val="000000">
                  <a:alpha val="43137"/>
                </a:srgbClr>
              </a:outerShdw>
            </a:effectLst>
          </a:endParaRPr>
        </a:p>
      </dgm:t>
    </dgm:pt>
    <dgm:pt modelId="{F8FAA6EE-1714-4DA2-9B57-37EAFDBA7B8E}">
      <dgm:prSet/>
      <dgm:spPr>
        <a:solidFill>
          <a:schemeClr val="accent2"/>
        </a:solidFill>
      </dgm:spPr>
      <dgm:t>
        <a:bodyPr/>
        <a:lstStyle/>
        <a:p>
          <a:r>
            <a:rPr lang="fr-FR" dirty="0" smtClean="0">
              <a:effectLst>
                <a:outerShdw blurRad="38100" dist="38100" dir="2700000" algn="tl">
                  <a:srgbClr val="000000">
                    <a:alpha val="43137"/>
                  </a:srgbClr>
                </a:outerShdw>
              </a:effectLst>
            </a:rPr>
            <a:t>Aucune mesure phytosanitaire efficace n'est disponible</a:t>
          </a:r>
          <a:endParaRPr lang="ru-RU" dirty="0">
            <a:effectLst>
              <a:outerShdw blurRad="38100" dist="38100" dir="2700000" algn="tl">
                <a:srgbClr val="000000">
                  <a:alpha val="43137"/>
                </a:srgbClr>
              </a:outerShdw>
            </a:effectLst>
          </a:endParaRPr>
        </a:p>
      </dgm:t>
    </dgm:pt>
    <dgm:pt modelId="{0180BB54-F515-4CDC-BB5C-E5A427402E49}" type="parTrans" cxnId="{648F8A64-3CB5-447F-811B-42FD2F33D4B3}">
      <dgm:prSet/>
      <dgm:spPr/>
      <dgm:t>
        <a:bodyPr/>
        <a:lstStyle/>
        <a:p>
          <a:endParaRPr lang="ru-RU">
            <a:effectLst>
              <a:outerShdw blurRad="38100" dist="38100" dir="2700000" algn="tl">
                <a:srgbClr val="000000">
                  <a:alpha val="43137"/>
                </a:srgbClr>
              </a:outerShdw>
            </a:effectLst>
          </a:endParaRPr>
        </a:p>
      </dgm:t>
    </dgm:pt>
    <dgm:pt modelId="{EA3BD047-1FA8-4562-AFE6-19D22EA7FAEE}" type="sibTrans" cxnId="{648F8A64-3CB5-447F-811B-42FD2F33D4B3}">
      <dgm:prSet/>
      <dgm:spPr/>
      <dgm:t>
        <a:bodyPr/>
        <a:lstStyle/>
        <a:p>
          <a:endParaRPr lang="ru-RU">
            <a:effectLst>
              <a:outerShdw blurRad="38100" dist="38100" dir="2700000" algn="tl">
                <a:srgbClr val="000000">
                  <a:alpha val="43137"/>
                </a:srgbClr>
              </a:outerShdw>
            </a:effectLst>
          </a:endParaRPr>
        </a:p>
      </dgm:t>
    </dgm:pt>
    <dgm:pt modelId="{70B4DC9C-E863-44D3-9792-FBCDD7F9C59C}">
      <dgm:prSet/>
      <dgm:spPr/>
      <dgm:t>
        <a:bodyPr/>
        <a:lstStyle/>
        <a:p>
          <a:r>
            <a:rPr lang="fr-FR" dirty="0" smtClean="0">
              <a:effectLst>
                <a:outerShdw blurRad="38100" dist="38100" dir="2700000" algn="tl">
                  <a:srgbClr val="000000">
                    <a:alpha val="43137"/>
                  </a:srgbClr>
                </a:outerShdw>
              </a:effectLst>
            </a:rPr>
            <a:t>Une NIMP existante fournit déjà des orientations suffisantes</a:t>
          </a:r>
          <a:endParaRPr lang="ru-RU" dirty="0">
            <a:effectLst>
              <a:outerShdw blurRad="38100" dist="38100" dir="2700000" algn="tl">
                <a:srgbClr val="000000">
                  <a:alpha val="43137"/>
                </a:srgbClr>
              </a:outerShdw>
            </a:effectLst>
          </a:endParaRPr>
        </a:p>
      </dgm:t>
    </dgm:pt>
    <dgm:pt modelId="{01A7B897-09AA-43A9-9310-655F9AC25642}" type="parTrans" cxnId="{D342FFAA-B9AD-45CF-B322-A01AE34855C0}">
      <dgm:prSet/>
      <dgm:spPr/>
      <dgm:t>
        <a:bodyPr/>
        <a:lstStyle/>
        <a:p>
          <a:endParaRPr lang="ru-RU">
            <a:effectLst>
              <a:outerShdw blurRad="38100" dist="38100" dir="2700000" algn="tl">
                <a:srgbClr val="000000">
                  <a:alpha val="43137"/>
                </a:srgbClr>
              </a:outerShdw>
            </a:effectLst>
          </a:endParaRPr>
        </a:p>
      </dgm:t>
    </dgm:pt>
    <dgm:pt modelId="{07EE7378-051F-4182-916B-7E1EBDAF228D}" type="sibTrans" cxnId="{D342FFAA-B9AD-45CF-B322-A01AE34855C0}">
      <dgm:prSet/>
      <dgm:spPr/>
      <dgm:t>
        <a:bodyPr/>
        <a:lstStyle/>
        <a:p>
          <a:endParaRPr lang="ru-RU">
            <a:effectLst>
              <a:outerShdw blurRad="38100" dist="38100" dir="2700000" algn="tl">
                <a:srgbClr val="000000">
                  <a:alpha val="43137"/>
                </a:srgbClr>
              </a:outerShdw>
            </a:effectLst>
          </a:endParaRPr>
        </a:p>
      </dgm:t>
    </dgm:pt>
    <dgm:pt modelId="{C4372665-D026-4866-9494-00C63BA11F2A}">
      <dgm:prSet/>
      <dgm:spPr/>
      <dgm:t>
        <a:bodyPr/>
        <a:lstStyle/>
        <a:p>
          <a:r>
            <a:rPr lang="fr-FR" dirty="0" smtClean="0">
              <a:effectLst>
                <a:outerShdw blurRad="38100" dist="38100" dir="2700000" algn="tl">
                  <a:srgbClr val="000000">
                    <a:alpha val="43137"/>
                  </a:srgbClr>
                </a:outerShdw>
              </a:effectLst>
            </a:rPr>
            <a:t>Une marchandise ne devrait pas être réglementée dans le cadre de la CIPV</a:t>
          </a:r>
          <a:endParaRPr lang="ru-RU" dirty="0">
            <a:effectLst>
              <a:outerShdw blurRad="38100" dist="38100" dir="2700000" algn="tl">
                <a:srgbClr val="000000">
                  <a:alpha val="43137"/>
                </a:srgbClr>
              </a:outerShdw>
            </a:effectLst>
          </a:endParaRPr>
        </a:p>
      </dgm:t>
    </dgm:pt>
    <dgm:pt modelId="{54C9BA9A-73A3-401D-8832-AE2E21C05A64}" type="parTrans" cxnId="{8496A1D6-0557-4606-9C83-5C3C8B85F585}">
      <dgm:prSet/>
      <dgm:spPr/>
      <dgm:t>
        <a:bodyPr/>
        <a:lstStyle/>
        <a:p>
          <a:endParaRPr lang="ru-RU">
            <a:effectLst>
              <a:outerShdw blurRad="38100" dist="38100" dir="2700000" algn="tl">
                <a:srgbClr val="000000">
                  <a:alpha val="43137"/>
                </a:srgbClr>
              </a:outerShdw>
            </a:effectLst>
          </a:endParaRPr>
        </a:p>
      </dgm:t>
    </dgm:pt>
    <dgm:pt modelId="{FBCAC1C3-357F-4456-9663-C96A2C3C2A31}" type="sibTrans" cxnId="{8496A1D6-0557-4606-9C83-5C3C8B85F585}">
      <dgm:prSet/>
      <dgm:spPr/>
      <dgm:t>
        <a:bodyPr/>
        <a:lstStyle/>
        <a:p>
          <a:endParaRPr lang="ru-RU">
            <a:effectLst>
              <a:outerShdw blurRad="38100" dist="38100" dir="2700000" algn="tl">
                <a:srgbClr val="000000">
                  <a:alpha val="43137"/>
                </a:srgbClr>
              </a:outerShdw>
            </a:effectLst>
          </a:endParaRPr>
        </a:p>
      </dgm:t>
    </dgm:pt>
    <dgm:pt modelId="{D7E788E3-F90F-44B6-BA68-41A28F1F8245}" type="pres">
      <dgm:prSet presAssocID="{F1936477-33A8-4456-82F1-22D34462BE7D}" presName="composite" presStyleCnt="0">
        <dgm:presLayoutVars>
          <dgm:chMax val="1"/>
          <dgm:dir/>
          <dgm:resizeHandles val="exact"/>
        </dgm:presLayoutVars>
      </dgm:prSet>
      <dgm:spPr/>
      <dgm:t>
        <a:bodyPr/>
        <a:lstStyle/>
        <a:p>
          <a:endParaRPr lang="en-US"/>
        </a:p>
      </dgm:t>
    </dgm:pt>
    <dgm:pt modelId="{8DCE8A20-B43A-4C28-B616-DECEF6D766C2}" type="pres">
      <dgm:prSet presAssocID="{21E4C2EE-0962-4588-A61E-05E1C4F883A0}" presName="roof" presStyleLbl="dkBgShp" presStyleIdx="0" presStyleCnt="2"/>
      <dgm:spPr/>
      <dgm:t>
        <a:bodyPr/>
        <a:lstStyle/>
        <a:p>
          <a:endParaRPr lang="en-US"/>
        </a:p>
      </dgm:t>
    </dgm:pt>
    <dgm:pt modelId="{3BA1C27B-15EE-4BB0-B590-FAEB92AF982D}" type="pres">
      <dgm:prSet presAssocID="{21E4C2EE-0962-4588-A61E-05E1C4F883A0}" presName="pillars" presStyleCnt="0"/>
      <dgm:spPr/>
    </dgm:pt>
    <dgm:pt modelId="{D858EE78-6ED6-44CD-8DA8-13615C4BB5EA}" type="pres">
      <dgm:prSet presAssocID="{21E4C2EE-0962-4588-A61E-05E1C4F883A0}" presName="pillar1" presStyleLbl="node1" presStyleIdx="0" presStyleCnt="3">
        <dgm:presLayoutVars>
          <dgm:bulletEnabled val="1"/>
        </dgm:presLayoutVars>
      </dgm:prSet>
      <dgm:spPr/>
      <dgm:t>
        <a:bodyPr/>
        <a:lstStyle/>
        <a:p>
          <a:endParaRPr lang="en-US"/>
        </a:p>
      </dgm:t>
    </dgm:pt>
    <dgm:pt modelId="{B43F2481-EF76-4D9D-BAE8-6C25575133D9}" type="pres">
      <dgm:prSet presAssocID="{70B4DC9C-E863-44D3-9792-FBCDD7F9C59C}" presName="pillarX" presStyleLbl="node1" presStyleIdx="1" presStyleCnt="3">
        <dgm:presLayoutVars>
          <dgm:bulletEnabled val="1"/>
        </dgm:presLayoutVars>
      </dgm:prSet>
      <dgm:spPr/>
      <dgm:t>
        <a:bodyPr/>
        <a:lstStyle/>
        <a:p>
          <a:endParaRPr lang="en-US"/>
        </a:p>
      </dgm:t>
    </dgm:pt>
    <dgm:pt modelId="{2E297752-E969-41CB-827C-F0CF92522762}" type="pres">
      <dgm:prSet presAssocID="{C4372665-D026-4866-9494-00C63BA11F2A}" presName="pillarX" presStyleLbl="node1" presStyleIdx="2" presStyleCnt="3">
        <dgm:presLayoutVars>
          <dgm:bulletEnabled val="1"/>
        </dgm:presLayoutVars>
      </dgm:prSet>
      <dgm:spPr/>
      <dgm:t>
        <a:bodyPr/>
        <a:lstStyle/>
        <a:p>
          <a:endParaRPr lang="en-US"/>
        </a:p>
      </dgm:t>
    </dgm:pt>
    <dgm:pt modelId="{EF760195-AF2C-4EBA-90E8-36EC88369F4E}" type="pres">
      <dgm:prSet presAssocID="{21E4C2EE-0962-4588-A61E-05E1C4F883A0}" presName="base" presStyleLbl="dkBgShp" presStyleIdx="1" presStyleCnt="2"/>
      <dgm:spPr/>
    </dgm:pt>
  </dgm:ptLst>
  <dgm:cxnLst>
    <dgm:cxn modelId="{643463F0-9E98-486F-83AC-CDFB521F0EA8}" type="presOf" srcId="{F8FAA6EE-1714-4DA2-9B57-37EAFDBA7B8E}" destId="{D858EE78-6ED6-44CD-8DA8-13615C4BB5EA}" srcOrd="0" destOrd="0" presId="urn:microsoft.com/office/officeart/2005/8/layout/hList3"/>
    <dgm:cxn modelId="{D342FFAA-B9AD-45CF-B322-A01AE34855C0}" srcId="{21E4C2EE-0962-4588-A61E-05E1C4F883A0}" destId="{70B4DC9C-E863-44D3-9792-FBCDD7F9C59C}" srcOrd="1" destOrd="0" parTransId="{01A7B897-09AA-43A9-9310-655F9AC25642}" sibTransId="{07EE7378-051F-4182-916B-7E1EBDAF228D}"/>
    <dgm:cxn modelId="{70857897-3E4F-4ED5-927A-049557A30B90}" type="presOf" srcId="{C4372665-D026-4866-9494-00C63BA11F2A}" destId="{2E297752-E969-41CB-827C-F0CF92522762}" srcOrd="0" destOrd="0" presId="urn:microsoft.com/office/officeart/2005/8/layout/hList3"/>
    <dgm:cxn modelId="{C4C42F31-05B6-4FDD-B8E2-5F8BB5E5640C}" type="presOf" srcId="{21E4C2EE-0962-4588-A61E-05E1C4F883A0}" destId="{8DCE8A20-B43A-4C28-B616-DECEF6D766C2}" srcOrd="0" destOrd="0" presId="urn:microsoft.com/office/officeart/2005/8/layout/hList3"/>
    <dgm:cxn modelId="{648F8A64-3CB5-447F-811B-42FD2F33D4B3}" srcId="{21E4C2EE-0962-4588-A61E-05E1C4F883A0}" destId="{F8FAA6EE-1714-4DA2-9B57-37EAFDBA7B8E}" srcOrd="0" destOrd="0" parTransId="{0180BB54-F515-4CDC-BB5C-E5A427402E49}" sibTransId="{EA3BD047-1FA8-4562-AFE6-19D22EA7FAEE}"/>
    <dgm:cxn modelId="{63FA5AA4-6838-485D-9C72-552D3903D4A4}" type="presOf" srcId="{F1936477-33A8-4456-82F1-22D34462BE7D}" destId="{D7E788E3-F90F-44B6-BA68-41A28F1F8245}" srcOrd="0" destOrd="0" presId="urn:microsoft.com/office/officeart/2005/8/layout/hList3"/>
    <dgm:cxn modelId="{BB5624AF-2969-4CF1-AB54-B990F35A1D97}" type="presOf" srcId="{70B4DC9C-E863-44D3-9792-FBCDD7F9C59C}" destId="{B43F2481-EF76-4D9D-BAE8-6C25575133D9}" srcOrd="0" destOrd="0" presId="urn:microsoft.com/office/officeart/2005/8/layout/hList3"/>
    <dgm:cxn modelId="{8496A1D6-0557-4606-9C83-5C3C8B85F585}" srcId="{21E4C2EE-0962-4588-A61E-05E1C4F883A0}" destId="{C4372665-D026-4866-9494-00C63BA11F2A}" srcOrd="2" destOrd="0" parTransId="{54C9BA9A-73A3-401D-8832-AE2E21C05A64}" sibTransId="{FBCAC1C3-357F-4456-9663-C96A2C3C2A31}"/>
    <dgm:cxn modelId="{7A57631A-D861-4D36-9DC9-6AB1FB4EA3B0}" srcId="{F1936477-33A8-4456-82F1-22D34462BE7D}" destId="{21E4C2EE-0962-4588-A61E-05E1C4F883A0}" srcOrd="0" destOrd="0" parTransId="{7778F7EE-02BC-4784-8A50-3B6388AF6DF2}" sibTransId="{C7E2F300-94C4-45A8-A53F-CAFDF0E5A076}"/>
    <dgm:cxn modelId="{A4C724DF-C7C4-40D0-B683-C4B15E57254F}" type="presParOf" srcId="{D7E788E3-F90F-44B6-BA68-41A28F1F8245}" destId="{8DCE8A20-B43A-4C28-B616-DECEF6D766C2}" srcOrd="0" destOrd="0" presId="urn:microsoft.com/office/officeart/2005/8/layout/hList3"/>
    <dgm:cxn modelId="{D8A2953C-CE46-4372-9810-45D53D7C4079}" type="presParOf" srcId="{D7E788E3-F90F-44B6-BA68-41A28F1F8245}" destId="{3BA1C27B-15EE-4BB0-B590-FAEB92AF982D}" srcOrd="1" destOrd="0" presId="urn:microsoft.com/office/officeart/2005/8/layout/hList3"/>
    <dgm:cxn modelId="{D7194125-4FF1-40B1-B0A5-A0166C278340}" type="presParOf" srcId="{3BA1C27B-15EE-4BB0-B590-FAEB92AF982D}" destId="{D858EE78-6ED6-44CD-8DA8-13615C4BB5EA}" srcOrd="0" destOrd="0" presId="urn:microsoft.com/office/officeart/2005/8/layout/hList3"/>
    <dgm:cxn modelId="{8E4B1B4C-AFA4-4D7E-8601-6E4059495B94}" type="presParOf" srcId="{3BA1C27B-15EE-4BB0-B590-FAEB92AF982D}" destId="{B43F2481-EF76-4D9D-BAE8-6C25575133D9}" srcOrd="1" destOrd="0" presId="urn:microsoft.com/office/officeart/2005/8/layout/hList3"/>
    <dgm:cxn modelId="{96F2CF96-18AB-4EB2-8477-64F851042963}" type="presParOf" srcId="{3BA1C27B-15EE-4BB0-B590-FAEB92AF982D}" destId="{2E297752-E969-41CB-827C-F0CF92522762}" srcOrd="2" destOrd="0" presId="urn:microsoft.com/office/officeart/2005/8/layout/hList3"/>
    <dgm:cxn modelId="{B2995BFC-205C-4155-9FDF-E66CAD442161}" type="presParOf" srcId="{D7E788E3-F90F-44B6-BA68-41A28F1F8245}" destId="{EF760195-AF2C-4EBA-90E8-36EC88369F4E}"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9.xml><?xml version="1.0" encoding="utf-8"?>
<dgm:dataModel xmlns:dgm="http://schemas.openxmlformats.org/drawingml/2006/diagram" xmlns:a="http://schemas.openxmlformats.org/drawingml/2006/main">
  <dgm:ptLst>
    <dgm:pt modelId="{A208D89C-527A-4689-9ABD-22BCA519BB99}" type="doc">
      <dgm:prSet loTypeId="urn:microsoft.com/office/officeart/2005/8/layout/hierarchy4" loCatId="list" qsTypeId="urn:microsoft.com/office/officeart/2005/8/quickstyle/simple1" qsCatId="simple" csTypeId="urn:microsoft.com/office/officeart/2005/8/colors/colorful4" csCatId="colorful" phldr="1"/>
      <dgm:spPr/>
      <dgm:t>
        <a:bodyPr/>
        <a:lstStyle/>
        <a:p>
          <a:endParaRPr lang="ru-RU"/>
        </a:p>
      </dgm:t>
    </dgm:pt>
    <dgm:pt modelId="{C54A1AD0-7451-4A38-B4AB-E5C8A6DF3E49}">
      <dgm:prSet/>
      <dgm:spPr/>
      <dgm:t>
        <a:bodyPr/>
        <a:lstStyle/>
        <a:p>
          <a:r>
            <a:rPr lang="fr-FR" dirty="0" smtClean="0">
              <a:effectLst>
                <a:outerShdw blurRad="38100" dist="38100" dir="2700000" algn="tl">
                  <a:srgbClr val="000000">
                    <a:alpha val="43137"/>
                  </a:srgbClr>
                </a:outerShdw>
              </a:effectLst>
            </a:rPr>
            <a:t>Les normes de produits qui forment les annexes à cette norme sont organisées selon les 5 sections</a:t>
          </a:r>
          <a:r>
            <a:rPr lang="en-US" dirty="0" smtClean="0">
              <a:effectLst>
                <a:outerShdw blurRad="38100" dist="38100" dir="2700000" algn="tl">
                  <a:srgbClr val="000000">
                    <a:alpha val="43137"/>
                  </a:srgbClr>
                </a:outerShdw>
              </a:effectLst>
            </a:rPr>
            <a:t>:</a:t>
          </a:r>
          <a:endParaRPr lang="ru-RU" dirty="0">
            <a:effectLst>
              <a:outerShdw blurRad="38100" dist="38100" dir="2700000" algn="tl">
                <a:srgbClr val="000000">
                  <a:alpha val="43137"/>
                </a:srgbClr>
              </a:outerShdw>
            </a:effectLst>
          </a:endParaRPr>
        </a:p>
      </dgm:t>
    </dgm:pt>
    <dgm:pt modelId="{445792F4-F7E3-4E44-8F6B-6498F8DEDD01}" type="parTrans" cxnId="{FB8AE44C-64ED-48E1-A7A6-BB199F983057}">
      <dgm:prSet/>
      <dgm:spPr/>
      <dgm:t>
        <a:bodyPr/>
        <a:lstStyle/>
        <a:p>
          <a:endParaRPr lang="ru-RU">
            <a:effectLst>
              <a:outerShdw blurRad="38100" dist="38100" dir="2700000" algn="tl">
                <a:srgbClr val="000000">
                  <a:alpha val="43137"/>
                </a:srgbClr>
              </a:outerShdw>
            </a:effectLst>
          </a:endParaRPr>
        </a:p>
      </dgm:t>
    </dgm:pt>
    <dgm:pt modelId="{A7DD37E2-6ECF-4A73-A272-5CA3ACC18E6C}" type="sibTrans" cxnId="{FB8AE44C-64ED-48E1-A7A6-BB199F983057}">
      <dgm:prSet/>
      <dgm:spPr/>
      <dgm:t>
        <a:bodyPr/>
        <a:lstStyle/>
        <a:p>
          <a:endParaRPr lang="ru-RU">
            <a:effectLst>
              <a:outerShdw blurRad="38100" dist="38100" dir="2700000" algn="tl">
                <a:srgbClr val="000000">
                  <a:alpha val="43137"/>
                </a:srgbClr>
              </a:outerShdw>
            </a:effectLst>
          </a:endParaRPr>
        </a:p>
      </dgm:t>
    </dgm:pt>
    <dgm:pt modelId="{578A46E7-B181-4A54-B561-938BA5DCB439}">
      <dgm:prSet/>
      <dgm:spPr>
        <a:solidFill>
          <a:schemeClr val="accent6"/>
        </a:solidFill>
      </dgm:spPr>
      <dgm:t>
        <a:bodyPr/>
        <a:lstStyle/>
        <a:p>
          <a:r>
            <a:rPr lang="fr-FR" dirty="0" smtClean="0">
              <a:effectLst>
                <a:outerShdw blurRad="38100" dist="38100" dir="2700000" algn="tl">
                  <a:srgbClr val="000000">
                    <a:alpha val="43137"/>
                  </a:srgbClr>
                </a:outerShdw>
              </a:effectLst>
            </a:rPr>
            <a:t>Champ d’action</a:t>
          </a:r>
          <a:endParaRPr lang="ru-RU" dirty="0">
            <a:effectLst>
              <a:outerShdw blurRad="38100" dist="38100" dir="2700000" algn="tl">
                <a:srgbClr val="000000">
                  <a:alpha val="43137"/>
                </a:srgbClr>
              </a:outerShdw>
            </a:effectLst>
          </a:endParaRPr>
        </a:p>
      </dgm:t>
    </dgm:pt>
    <dgm:pt modelId="{8376D99C-94BC-4109-ABA2-99FDEDF5DBEF}" type="parTrans" cxnId="{A2FD1228-8CF0-490C-9E4B-12ADF1E43962}">
      <dgm:prSet/>
      <dgm:spPr/>
      <dgm:t>
        <a:bodyPr/>
        <a:lstStyle/>
        <a:p>
          <a:endParaRPr lang="ru-RU">
            <a:effectLst>
              <a:outerShdw blurRad="38100" dist="38100" dir="2700000" algn="tl">
                <a:srgbClr val="000000">
                  <a:alpha val="43137"/>
                </a:srgbClr>
              </a:outerShdw>
            </a:effectLst>
          </a:endParaRPr>
        </a:p>
      </dgm:t>
    </dgm:pt>
    <dgm:pt modelId="{D0FE1D3A-E6AC-4434-8466-38FADF6A8A37}" type="sibTrans" cxnId="{A2FD1228-8CF0-490C-9E4B-12ADF1E43962}">
      <dgm:prSet/>
      <dgm:spPr/>
      <dgm:t>
        <a:bodyPr/>
        <a:lstStyle/>
        <a:p>
          <a:endParaRPr lang="ru-RU">
            <a:effectLst>
              <a:outerShdw blurRad="38100" dist="38100" dir="2700000" algn="tl">
                <a:srgbClr val="000000">
                  <a:alpha val="43137"/>
                </a:srgbClr>
              </a:outerShdw>
            </a:effectLst>
          </a:endParaRPr>
        </a:p>
      </dgm:t>
    </dgm:pt>
    <dgm:pt modelId="{ADA66449-DCDB-47EA-A26F-C46280BD5D1D}">
      <dgm:prSet/>
      <dgm:spPr/>
      <dgm:t>
        <a:bodyPr/>
        <a:lstStyle/>
        <a:p>
          <a:r>
            <a:rPr lang="fr-FR" dirty="0" smtClean="0">
              <a:effectLst>
                <a:outerShdw blurRad="38100" dist="38100" dir="2700000" algn="tl">
                  <a:srgbClr val="000000">
                    <a:alpha val="43137"/>
                  </a:srgbClr>
                </a:outerShdw>
              </a:effectLst>
            </a:rPr>
            <a:t>Description du produit et de son utilisation prévue</a:t>
          </a:r>
          <a:endParaRPr lang="ru-RU" dirty="0">
            <a:effectLst>
              <a:outerShdw blurRad="38100" dist="38100" dir="2700000" algn="tl">
                <a:srgbClr val="000000">
                  <a:alpha val="43137"/>
                </a:srgbClr>
              </a:outerShdw>
            </a:effectLst>
          </a:endParaRPr>
        </a:p>
      </dgm:t>
    </dgm:pt>
    <dgm:pt modelId="{FBE129CA-959A-45B1-B869-C61BD7A4FF7A}" type="parTrans" cxnId="{EC6D885E-64B8-444B-9A72-B6B6C2230154}">
      <dgm:prSet/>
      <dgm:spPr/>
      <dgm:t>
        <a:bodyPr/>
        <a:lstStyle/>
        <a:p>
          <a:endParaRPr lang="ru-RU">
            <a:effectLst>
              <a:outerShdw blurRad="38100" dist="38100" dir="2700000" algn="tl">
                <a:srgbClr val="000000">
                  <a:alpha val="43137"/>
                </a:srgbClr>
              </a:outerShdw>
            </a:effectLst>
          </a:endParaRPr>
        </a:p>
      </dgm:t>
    </dgm:pt>
    <dgm:pt modelId="{BE87E9DD-62BE-495D-B39E-335FB440071F}" type="sibTrans" cxnId="{EC6D885E-64B8-444B-9A72-B6B6C2230154}">
      <dgm:prSet/>
      <dgm:spPr/>
      <dgm:t>
        <a:bodyPr/>
        <a:lstStyle/>
        <a:p>
          <a:endParaRPr lang="ru-RU">
            <a:effectLst>
              <a:outerShdw blurRad="38100" dist="38100" dir="2700000" algn="tl">
                <a:srgbClr val="000000">
                  <a:alpha val="43137"/>
                </a:srgbClr>
              </a:outerShdw>
            </a:effectLst>
          </a:endParaRPr>
        </a:p>
      </dgm:t>
    </dgm:pt>
    <dgm:pt modelId="{B817A766-CFE6-420C-9E9C-AB71731DE4A7}">
      <dgm:prSet/>
      <dgm:spPr>
        <a:solidFill>
          <a:schemeClr val="accent4"/>
        </a:solidFill>
      </dgm:spPr>
      <dgm:t>
        <a:bodyPr/>
        <a:lstStyle/>
        <a:p>
          <a:r>
            <a:rPr lang="en-US" dirty="0" err="1" smtClean="0">
              <a:effectLst>
                <a:outerShdw blurRad="38100" dist="38100" dir="2700000" algn="tl">
                  <a:srgbClr val="000000">
                    <a:alpha val="43137"/>
                  </a:srgbClr>
                </a:outerShdw>
              </a:effectLst>
            </a:rPr>
            <a:t>Organismes</a:t>
          </a:r>
          <a:r>
            <a:rPr lang="en-US" dirty="0" smtClean="0">
              <a:effectLst>
                <a:outerShdw blurRad="38100" dist="38100" dir="2700000" algn="tl">
                  <a:srgbClr val="000000">
                    <a:alpha val="43137"/>
                  </a:srgbClr>
                </a:outerShdw>
              </a:effectLst>
            </a:rPr>
            <a:t> </a:t>
          </a:r>
          <a:r>
            <a:rPr lang="en-US" dirty="0" err="1" smtClean="0">
              <a:effectLst>
                <a:outerShdw blurRad="38100" dist="38100" dir="2700000" algn="tl">
                  <a:srgbClr val="000000">
                    <a:alpha val="43137"/>
                  </a:srgbClr>
                </a:outerShdw>
              </a:effectLst>
            </a:rPr>
            <a:t>nuisibles</a:t>
          </a:r>
          <a:endParaRPr lang="ru-RU" dirty="0">
            <a:effectLst>
              <a:outerShdw blurRad="38100" dist="38100" dir="2700000" algn="tl">
                <a:srgbClr val="000000">
                  <a:alpha val="43137"/>
                </a:srgbClr>
              </a:outerShdw>
            </a:effectLst>
          </a:endParaRPr>
        </a:p>
      </dgm:t>
    </dgm:pt>
    <dgm:pt modelId="{1BD225EB-2FCA-4FB7-8E5B-A34A3E09DF5F}" type="parTrans" cxnId="{BA97FC76-7C84-4377-A3C2-75127BD4CC47}">
      <dgm:prSet/>
      <dgm:spPr/>
      <dgm:t>
        <a:bodyPr/>
        <a:lstStyle/>
        <a:p>
          <a:endParaRPr lang="ru-RU">
            <a:effectLst>
              <a:outerShdw blurRad="38100" dist="38100" dir="2700000" algn="tl">
                <a:srgbClr val="000000">
                  <a:alpha val="43137"/>
                </a:srgbClr>
              </a:outerShdw>
            </a:effectLst>
          </a:endParaRPr>
        </a:p>
      </dgm:t>
    </dgm:pt>
    <dgm:pt modelId="{6A365378-6583-4D99-8330-ED79C19435CA}" type="sibTrans" cxnId="{BA97FC76-7C84-4377-A3C2-75127BD4CC47}">
      <dgm:prSet/>
      <dgm:spPr/>
      <dgm:t>
        <a:bodyPr/>
        <a:lstStyle/>
        <a:p>
          <a:endParaRPr lang="ru-RU">
            <a:effectLst>
              <a:outerShdw blurRad="38100" dist="38100" dir="2700000" algn="tl">
                <a:srgbClr val="000000">
                  <a:alpha val="43137"/>
                </a:srgbClr>
              </a:outerShdw>
            </a:effectLst>
          </a:endParaRPr>
        </a:p>
      </dgm:t>
    </dgm:pt>
    <dgm:pt modelId="{DAAD517E-9EC6-4B45-93B9-A4B1050BF9D9}">
      <dgm:prSet/>
      <dgm:spPr>
        <a:solidFill>
          <a:schemeClr val="accent3"/>
        </a:solidFill>
      </dgm:spPr>
      <dgm:t>
        <a:bodyPr/>
        <a:lstStyle/>
        <a:p>
          <a:r>
            <a:rPr lang="fr-FR" dirty="0" smtClean="0">
              <a:effectLst>
                <a:outerShdw blurRad="38100" dist="38100" dir="2700000" algn="tl">
                  <a:srgbClr val="000000">
                    <a:alpha val="43137"/>
                  </a:srgbClr>
                </a:outerShdw>
              </a:effectLst>
            </a:rPr>
            <a:t>Options pour les mesures phytosanitaires</a:t>
          </a:r>
          <a:endParaRPr lang="ru-RU" dirty="0">
            <a:effectLst>
              <a:outerShdw blurRad="38100" dist="38100" dir="2700000" algn="tl">
                <a:srgbClr val="000000">
                  <a:alpha val="43137"/>
                </a:srgbClr>
              </a:outerShdw>
            </a:effectLst>
          </a:endParaRPr>
        </a:p>
      </dgm:t>
    </dgm:pt>
    <dgm:pt modelId="{5A290A04-9215-4D7C-A8C2-D04EF2A9D858}" type="parTrans" cxnId="{D52ABCAF-D2F6-438C-AAE2-33175F07969C}">
      <dgm:prSet/>
      <dgm:spPr/>
      <dgm:t>
        <a:bodyPr/>
        <a:lstStyle/>
        <a:p>
          <a:endParaRPr lang="ru-RU">
            <a:effectLst>
              <a:outerShdw blurRad="38100" dist="38100" dir="2700000" algn="tl">
                <a:srgbClr val="000000">
                  <a:alpha val="43137"/>
                </a:srgbClr>
              </a:outerShdw>
            </a:effectLst>
          </a:endParaRPr>
        </a:p>
      </dgm:t>
    </dgm:pt>
    <dgm:pt modelId="{F721FE6D-82E2-404D-8D5E-D568D35B2D0C}" type="sibTrans" cxnId="{D52ABCAF-D2F6-438C-AAE2-33175F07969C}">
      <dgm:prSet/>
      <dgm:spPr/>
      <dgm:t>
        <a:bodyPr/>
        <a:lstStyle/>
        <a:p>
          <a:endParaRPr lang="ru-RU">
            <a:effectLst>
              <a:outerShdw blurRad="38100" dist="38100" dir="2700000" algn="tl">
                <a:srgbClr val="000000">
                  <a:alpha val="43137"/>
                </a:srgbClr>
              </a:outerShdw>
            </a:effectLst>
          </a:endParaRPr>
        </a:p>
      </dgm:t>
    </dgm:pt>
    <dgm:pt modelId="{3EF0CC87-3C4E-4A42-92DD-261BEC052A74}">
      <dgm:prSet/>
      <dgm:spPr>
        <a:solidFill>
          <a:schemeClr val="accent2"/>
        </a:solidFill>
      </dgm:spPr>
      <dgm:t>
        <a:bodyPr/>
        <a:lstStyle/>
        <a:p>
          <a:r>
            <a:rPr lang="en-US" dirty="0" err="1" smtClean="0">
              <a:effectLst>
                <a:outerShdw blurRad="38100" dist="38100" dir="2700000" algn="tl">
                  <a:srgbClr val="000000">
                    <a:alpha val="43137"/>
                  </a:srgbClr>
                </a:outerShdw>
              </a:effectLst>
            </a:rPr>
            <a:t>Références</a:t>
          </a:r>
          <a:endParaRPr lang="ru-RU" dirty="0">
            <a:effectLst>
              <a:outerShdw blurRad="38100" dist="38100" dir="2700000" algn="tl">
                <a:srgbClr val="000000">
                  <a:alpha val="43137"/>
                </a:srgbClr>
              </a:outerShdw>
            </a:effectLst>
          </a:endParaRPr>
        </a:p>
      </dgm:t>
    </dgm:pt>
    <dgm:pt modelId="{A900E288-A0ED-49EF-AB9F-C192D12122B8}" type="parTrans" cxnId="{1489C9E8-D3AD-4EB7-ADFF-A3D417E983EA}">
      <dgm:prSet/>
      <dgm:spPr/>
      <dgm:t>
        <a:bodyPr/>
        <a:lstStyle/>
        <a:p>
          <a:endParaRPr lang="ru-RU">
            <a:effectLst>
              <a:outerShdw blurRad="38100" dist="38100" dir="2700000" algn="tl">
                <a:srgbClr val="000000">
                  <a:alpha val="43137"/>
                </a:srgbClr>
              </a:outerShdw>
            </a:effectLst>
          </a:endParaRPr>
        </a:p>
      </dgm:t>
    </dgm:pt>
    <dgm:pt modelId="{04ECD0EF-CA1C-4D48-A702-94A773E754B6}" type="sibTrans" cxnId="{1489C9E8-D3AD-4EB7-ADFF-A3D417E983EA}">
      <dgm:prSet/>
      <dgm:spPr/>
      <dgm:t>
        <a:bodyPr/>
        <a:lstStyle/>
        <a:p>
          <a:endParaRPr lang="ru-RU">
            <a:effectLst>
              <a:outerShdw blurRad="38100" dist="38100" dir="2700000" algn="tl">
                <a:srgbClr val="000000">
                  <a:alpha val="43137"/>
                </a:srgbClr>
              </a:outerShdw>
            </a:effectLst>
          </a:endParaRPr>
        </a:p>
      </dgm:t>
    </dgm:pt>
    <dgm:pt modelId="{E2A36C06-F04E-4CB4-8FB7-41044A816783}" type="pres">
      <dgm:prSet presAssocID="{A208D89C-527A-4689-9ABD-22BCA519BB99}" presName="Name0" presStyleCnt="0">
        <dgm:presLayoutVars>
          <dgm:chPref val="1"/>
          <dgm:dir/>
          <dgm:animOne val="branch"/>
          <dgm:animLvl val="lvl"/>
          <dgm:resizeHandles/>
        </dgm:presLayoutVars>
      </dgm:prSet>
      <dgm:spPr/>
      <dgm:t>
        <a:bodyPr/>
        <a:lstStyle/>
        <a:p>
          <a:endParaRPr lang="en-US"/>
        </a:p>
      </dgm:t>
    </dgm:pt>
    <dgm:pt modelId="{4D301D6D-8FD2-4B0A-B0A9-E940CCFCBDCA}" type="pres">
      <dgm:prSet presAssocID="{C54A1AD0-7451-4A38-B4AB-E5C8A6DF3E49}" presName="vertOne" presStyleCnt="0"/>
      <dgm:spPr/>
    </dgm:pt>
    <dgm:pt modelId="{03EE66D7-CBA8-4E71-939C-4E54CD118152}" type="pres">
      <dgm:prSet presAssocID="{C54A1AD0-7451-4A38-B4AB-E5C8A6DF3E49}" presName="txOne" presStyleLbl="node0" presStyleIdx="0" presStyleCnt="1" custScaleY="40964">
        <dgm:presLayoutVars>
          <dgm:chPref val="3"/>
        </dgm:presLayoutVars>
      </dgm:prSet>
      <dgm:spPr/>
      <dgm:t>
        <a:bodyPr/>
        <a:lstStyle/>
        <a:p>
          <a:endParaRPr lang="en-US"/>
        </a:p>
      </dgm:t>
    </dgm:pt>
    <dgm:pt modelId="{B0D2171B-335C-4F1F-BA19-257AA8C11FA6}" type="pres">
      <dgm:prSet presAssocID="{C54A1AD0-7451-4A38-B4AB-E5C8A6DF3E49}" presName="parTransOne" presStyleCnt="0"/>
      <dgm:spPr/>
    </dgm:pt>
    <dgm:pt modelId="{9888AB02-D990-415E-A082-EFA7E86A948D}" type="pres">
      <dgm:prSet presAssocID="{C54A1AD0-7451-4A38-B4AB-E5C8A6DF3E49}" presName="horzOne" presStyleCnt="0"/>
      <dgm:spPr/>
    </dgm:pt>
    <dgm:pt modelId="{832D2E1A-293F-47D3-AEB6-D6716D55B8B7}" type="pres">
      <dgm:prSet presAssocID="{578A46E7-B181-4A54-B561-938BA5DCB439}" presName="vertTwo" presStyleCnt="0"/>
      <dgm:spPr/>
    </dgm:pt>
    <dgm:pt modelId="{D3DC7F50-2C70-4C0D-B249-5F2926695D55}" type="pres">
      <dgm:prSet presAssocID="{578A46E7-B181-4A54-B561-938BA5DCB439}" presName="txTwo" presStyleLbl="node2" presStyleIdx="0" presStyleCnt="5" custLinFactNeighborY="-12082">
        <dgm:presLayoutVars>
          <dgm:chPref val="3"/>
        </dgm:presLayoutVars>
      </dgm:prSet>
      <dgm:spPr/>
      <dgm:t>
        <a:bodyPr/>
        <a:lstStyle/>
        <a:p>
          <a:endParaRPr lang="en-US"/>
        </a:p>
      </dgm:t>
    </dgm:pt>
    <dgm:pt modelId="{9F0DA9AE-0196-4C68-A4D5-A46EC4518771}" type="pres">
      <dgm:prSet presAssocID="{578A46E7-B181-4A54-B561-938BA5DCB439}" presName="horzTwo" presStyleCnt="0"/>
      <dgm:spPr/>
    </dgm:pt>
    <dgm:pt modelId="{C9709927-0FB5-4464-9D83-EFFDE2F9EFF2}" type="pres">
      <dgm:prSet presAssocID="{D0FE1D3A-E6AC-4434-8466-38FADF6A8A37}" presName="sibSpaceTwo" presStyleCnt="0"/>
      <dgm:spPr/>
    </dgm:pt>
    <dgm:pt modelId="{F2218B5A-B234-4AB1-871D-BEB865CDF9F9}" type="pres">
      <dgm:prSet presAssocID="{ADA66449-DCDB-47EA-A26F-C46280BD5D1D}" presName="vertTwo" presStyleCnt="0"/>
      <dgm:spPr/>
    </dgm:pt>
    <dgm:pt modelId="{0491847C-B0D5-4DF8-ABDD-7F6E779145C5}" type="pres">
      <dgm:prSet presAssocID="{ADA66449-DCDB-47EA-A26F-C46280BD5D1D}" presName="txTwo" presStyleLbl="node2" presStyleIdx="1" presStyleCnt="5" custLinFactNeighborY="-12082">
        <dgm:presLayoutVars>
          <dgm:chPref val="3"/>
        </dgm:presLayoutVars>
      </dgm:prSet>
      <dgm:spPr/>
      <dgm:t>
        <a:bodyPr/>
        <a:lstStyle/>
        <a:p>
          <a:endParaRPr lang="en-US"/>
        </a:p>
      </dgm:t>
    </dgm:pt>
    <dgm:pt modelId="{4E045686-E3C5-4489-9E75-BB3937E65DD4}" type="pres">
      <dgm:prSet presAssocID="{ADA66449-DCDB-47EA-A26F-C46280BD5D1D}" presName="horzTwo" presStyleCnt="0"/>
      <dgm:spPr/>
    </dgm:pt>
    <dgm:pt modelId="{DBAA544F-6B54-4B17-BA28-DAA35305454D}" type="pres">
      <dgm:prSet presAssocID="{BE87E9DD-62BE-495D-B39E-335FB440071F}" presName="sibSpaceTwo" presStyleCnt="0"/>
      <dgm:spPr/>
    </dgm:pt>
    <dgm:pt modelId="{C76736E6-72D1-47A9-99C0-CDBF9DF139FA}" type="pres">
      <dgm:prSet presAssocID="{B817A766-CFE6-420C-9E9C-AB71731DE4A7}" presName="vertTwo" presStyleCnt="0"/>
      <dgm:spPr/>
    </dgm:pt>
    <dgm:pt modelId="{DFCA5CE3-7FD9-4DD6-9A8E-C9BBA65FEAAA}" type="pres">
      <dgm:prSet presAssocID="{B817A766-CFE6-420C-9E9C-AB71731DE4A7}" presName="txTwo" presStyleLbl="node2" presStyleIdx="2" presStyleCnt="5" custLinFactNeighborY="-12082">
        <dgm:presLayoutVars>
          <dgm:chPref val="3"/>
        </dgm:presLayoutVars>
      </dgm:prSet>
      <dgm:spPr/>
      <dgm:t>
        <a:bodyPr/>
        <a:lstStyle/>
        <a:p>
          <a:endParaRPr lang="en-US"/>
        </a:p>
      </dgm:t>
    </dgm:pt>
    <dgm:pt modelId="{E3B67C61-AE1D-4567-A06D-15F1F20E97B0}" type="pres">
      <dgm:prSet presAssocID="{B817A766-CFE6-420C-9E9C-AB71731DE4A7}" presName="horzTwo" presStyleCnt="0"/>
      <dgm:spPr/>
    </dgm:pt>
    <dgm:pt modelId="{F38EBD44-33FB-4151-BE15-84418DEC1703}" type="pres">
      <dgm:prSet presAssocID="{6A365378-6583-4D99-8330-ED79C19435CA}" presName="sibSpaceTwo" presStyleCnt="0"/>
      <dgm:spPr/>
    </dgm:pt>
    <dgm:pt modelId="{4D9D463A-528A-4924-837A-6A6405210E4B}" type="pres">
      <dgm:prSet presAssocID="{DAAD517E-9EC6-4B45-93B9-A4B1050BF9D9}" presName="vertTwo" presStyleCnt="0"/>
      <dgm:spPr/>
    </dgm:pt>
    <dgm:pt modelId="{AA6D9F0E-FF6B-4B65-9229-9927A8994DB5}" type="pres">
      <dgm:prSet presAssocID="{DAAD517E-9EC6-4B45-93B9-A4B1050BF9D9}" presName="txTwo" presStyleLbl="node2" presStyleIdx="3" presStyleCnt="5" custLinFactNeighborY="-12082">
        <dgm:presLayoutVars>
          <dgm:chPref val="3"/>
        </dgm:presLayoutVars>
      </dgm:prSet>
      <dgm:spPr/>
      <dgm:t>
        <a:bodyPr/>
        <a:lstStyle/>
        <a:p>
          <a:endParaRPr lang="en-US"/>
        </a:p>
      </dgm:t>
    </dgm:pt>
    <dgm:pt modelId="{C9F49F6C-2FD4-4625-B163-39725FA2D42E}" type="pres">
      <dgm:prSet presAssocID="{DAAD517E-9EC6-4B45-93B9-A4B1050BF9D9}" presName="horzTwo" presStyleCnt="0"/>
      <dgm:spPr/>
    </dgm:pt>
    <dgm:pt modelId="{C32C7892-A5D8-4521-96CF-E2B4D6785E3B}" type="pres">
      <dgm:prSet presAssocID="{F721FE6D-82E2-404D-8D5E-D568D35B2D0C}" presName="sibSpaceTwo" presStyleCnt="0"/>
      <dgm:spPr/>
    </dgm:pt>
    <dgm:pt modelId="{F7675DD2-0084-4C78-BCEE-62FE16EFAD09}" type="pres">
      <dgm:prSet presAssocID="{3EF0CC87-3C4E-4A42-92DD-261BEC052A74}" presName="vertTwo" presStyleCnt="0"/>
      <dgm:spPr/>
    </dgm:pt>
    <dgm:pt modelId="{23068B19-62F2-4230-A324-52C2899482FC}" type="pres">
      <dgm:prSet presAssocID="{3EF0CC87-3C4E-4A42-92DD-261BEC052A74}" presName="txTwo" presStyleLbl="node2" presStyleIdx="4" presStyleCnt="5" custLinFactNeighborY="-12082">
        <dgm:presLayoutVars>
          <dgm:chPref val="3"/>
        </dgm:presLayoutVars>
      </dgm:prSet>
      <dgm:spPr/>
      <dgm:t>
        <a:bodyPr/>
        <a:lstStyle/>
        <a:p>
          <a:endParaRPr lang="en-US"/>
        </a:p>
      </dgm:t>
    </dgm:pt>
    <dgm:pt modelId="{F93BBA30-8645-4CDE-A113-039351A2376A}" type="pres">
      <dgm:prSet presAssocID="{3EF0CC87-3C4E-4A42-92DD-261BEC052A74}" presName="horzTwo" presStyleCnt="0"/>
      <dgm:spPr/>
    </dgm:pt>
  </dgm:ptLst>
  <dgm:cxnLst>
    <dgm:cxn modelId="{A2FD1228-8CF0-490C-9E4B-12ADF1E43962}" srcId="{C54A1AD0-7451-4A38-B4AB-E5C8A6DF3E49}" destId="{578A46E7-B181-4A54-B561-938BA5DCB439}" srcOrd="0" destOrd="0" parTransId="{8376D99C-94BC-4109-ABA2-99FDEDF5DBEF}" sibTransId="{D0FE1D3A-E6AC-4434-8466-38FADF6A8A37}"/>
    <dgm:cxn modelId="{EC6D885E-64B8-444B-9A72-B6B6C2230154}" srcId="{C54A1AD0-7451-4A38-B4AB-E5C8A6DF3E49}" destId="{ADA66449-DCDB-47EA-A26F-C46280BD5D1D}" srcOrd="1" destOrd="0" parTransId="{FBE129CA-959A-45B1-B869-C61BD7A4FF7A}" sibTransId="{BE87E9DD-62BE-495D-B39E-335FB440071F}"/>
    <dgm:cxn modelId="{FB8AE44C-64ED-48E1-A7A6-BB199F983057}" srcId="{A208D89C-527A-4689-9ABD-22BCA519BB99}" destId="{C54A1AD0-7451-4A38-B4AB-E5C8A6DF3E49}" srcOrd="0" destOrd="0" parTransId="{445792F4-F7E3-4E44-8F6B-6498F8DEDD01}" sibTransId="{A7DD37E2-6ECF-4A73-A272-5CA3ACC18E6C}"/>
    <dgm:cxn modelId="{A17DE095-C6BB-4651-ABFF-1A022CA11F4F}" type="presOf" srcId="{C54A1AD0-7451-4A38-B4AB-E5C8A6DF3E49}" destId="{03EE66D7-CBA8-4E71-939C-4E54CD118152}" srcOrd="0" destOrd="0" presId="urn:microsoft.com/office/officeart/2005/8/layout/hierarchy4"/>
    <dgm:cxn modelId="{B2A3581D-00C7-406A-AEB9-F26A1A646094}" type="presOf" srcId="{3EF0CC87-3C4E-4A42-92DD-261BEC052A74}" destId="{23068B19-62F2-4230-A324-52C2899482FC}" srcOrd="0" destOrd="0" presId="urn:microsoft.com/office/officeart/2005/8/layout/hierarchy4"/>
    <dgm:cxn modelId="{B5D16879-B678-4F51-B072-0909BD95DA0D}" type="presOf" srcId="{578A46E7-B181-4A54-B561-938BA5DCB439}" destId="{D3DC7F50-2C70-4C0D-B249-5F2926695D55}" srcOrd="0" destOrd="0" presId="urn:microsoft.com/office/officeart/2005/8/layout/hierarchy4"/>
    <dgm:cxn modelId="{809DB7A8-6CDC-4980-B391-E95450A42C84}" type="presOf" srcId="{DAAD517E-9EC6-4B45-93B9-A4B1050BF9D9}" destId="{AA6D9F0E-FF6B-4B65-9229-9927A8994DB5}" srcOrd="0" destOrd="0" presId="urn:microsoft.com/office/officeart/2005/8/layout/hierarchy4"/>
    <dgm:cxn modelId="{4CC780B8-3B5B-43F3-9091-DD228361ADF9}" type="presOf" srcId="{A208D89C-527A-4689-9ABD-22BCA519BB99}" destId="{E2A36C06-F04E-4CB4-8FB7-41044A816783}" srcOrd="0" destOrd="0" presId="urn:microsoft.com/office/officeart/2005/8/layout/hierarchy4"/>
    <dgm:cxn modelId="{1489C9E8-D3AD-4EB7-ADFF-A3D417E983EA}" srcId="{C54A1AD0-7451-4A38-B4AB-E5C8A6DF3E49}" destId="{3EF0CC87-3C4E-4A42-92DD-261BEC052A74}" srcOrd="4" destOrd="0" parTransId="{A900E288-A0ED-49EF-AB9F-C192D12122B8}" sibTransId="{04ECD0EF-CA1C-4D48-A702-94A773E754B6}"/>
    <dgm:cxn modelId="{D52ABCAF-D2F6-438C-AAE2-33175F07969C}" srcId="{C54A1AD0-7451-4A38-B4AB-E5C8A6DF3E49}" destId="{DAAD517E-9EC6-4B45-93B9-A4B1050BF9D9}" srcOrd="3" destOrd="0" parTransId="{5A290A04-9215-4D7C-A8C2-D04EF2A9D858}" sibTransId="{F721FE6D-82E2-404D-8D5E-D568D35B2D0C}"/>
    <dgm:cxn modelId="{BA97FC76-7C84-4377-A3C2-75127BD4CC47}" srcId="{C54A1AD0-7451-4A38-B4AB-E5C8A6DF3E49}" destId="{B817A766-CFE6-420C-9E9C-AB71731DE4A7}" srcOrd="2" destOrd="0" parTransId="{1BD225EB-2FCA-4FB7-8E5B-A34A3E09DF5F}" sibTransId="{6A365378-6583-4D99-8330-ED79C19435CA}"/>
    <dgm:cxn modelId="{CCA8AF5D-0582-489E-8E2A-F7FF06508B41}" type="presOf" srcId="{B817A766-CFE6-420C-9E9C-AB71731DE4A7}" destId="{DFCA5CE3-7FD9-4DD6-9A8E-C9BBA65FEAAA}" srcOrd="0" destOrd="0" presId="urn:microsoft.com/office/officeart/2005/8/layout/hierarchy4"/>
    <dgm:cxn modelId="{85F6DB82-F3C3-4AE0-B27F-1BEE8607BF87}" type="presOf" srcId="{ADA66449-DCDB-47EA-A26F-C46280BD5D1D}" destId="{0491847C-B0D5-4DF8-ABDD-7F6E779145C5}" srcOrd="0" destOrd="0" presId="urn:microsoft.com/office/officeart/2005/8/layout/hierarchy4"/>
    <dgm:cxn modelId="{8A81DC8B-667F-4890-8714-48FB7FB8320E}" type="presParOf" srcId="{E2A36C06-F04E-4CB4-8FB7-41044A816783}" destId="{4D301D6D-8FD2-4B0A-B0A9-E940CCFCBDCA}" srcOrd="0" destOrd="0" presId="urn:microsoft.com/office/officeart/2005/8/layout/hierarchy4"/>
    <dgm:cxn modelId="{80F208D8-15B3-4AAC-8C8B-EF8241A541C0}" type="presParOf" srcId="{4D301D6D-8FD2-4B0A-B0A9-E940CCFCBDCA}" destId="{03EE66D7-CBA8-4E71-939C-4E54CD118152}" srcOrd="0" destOrd="0" presId="urn:microsoft.com/office/officeart/2005/8/layout/hierarchy4"/>
    <dgm:cxn modelId="{F13204BF-BFA7-4760-9041-145D5A34804A}" type="presParOf" srcId="{4D301D6D-8FD2-4B0A-B0A9-E940CCFCBDCA}" destId="{B0D2171B-335C-4F1F-BA19-257AA8C11FA6}" srcOrd="1" destOrd="0" presId="urn:microsoft.com/office/officeart/2005/8/layout/hierarchy4"/>
    <dgm:cxn modelId="{81DE8268-740E-4026-BAA4-2AD184922D34}" type="presParOf" srcId="{4D301D6D-8FD2-4B0A-B0A9-E940CCFCBDCA}" destId="{9888AB02-D990-415E-A082-EFA7E86A948D}" srcOrd="2" destOrd="0" presId="urn:microsoft.com/office/officeart/2005/8/layout/hierarchy4"/>
    <dgm:cxn modelId="{08A61DE3-710C-42AA-B78C-98C624CB00DD}" type="presParOf" srcId="{9888AB02-D990-415E-A082-EFA7E86A948D}" destId="{832D2E1A-293F-47D3-AEB6-D6716D55B8B7}" srcOrd="0" destOrd="0" presId="urn:microsoft.com/office/officeart/2005/8/layout/hierarchy4"/>
    <dgm:cxn modelId="{F53CD3EF-5695-4309-92A2-AA6EB0E84315}" type="presParOf" srcId="{832D2E1A-293F-47D3-AEB6-D6716D55B8B7}" destId="{D3DC7F50-2C70-4C0D-B249-5F2926695D55}" srcOrd="0" destOrd="0" presId="urn:microsoft.com/office/officeart/2005/8/layout/hierarchy4"/>
    <dgm:cxn modelId="{C16A6875-16D1-4930-9A32-A2E2EA43B507}" type="presParOf" srcId="{832D2E1A-293F-47D3-AEB6-D6716D55B8B7}" destId="{9F0DA9AE-0196-4C68-A4D5-A46EC4518771}" srcOrd="1" destOrd="0" presId="urn:microsoft.com/office/officeart/2005/8/layout/hierarchy4"/>
    <dgm:cxn modelId="{4ED8751D-BD29-4CD6-85BA-6443F23A8527}" type="presParOf" srcId="{9888AB02-D990-415E-A082-EFA7E86A948D}" destId="{C9709927-0FB5-4464-9D83-EFFDE2F9EFF2}" srcOrd="1" destOrd="0" presId="urn:microsoft.com/office/officeart/2005/8/layout/hierarchy4"/>
    <dgm:cxn modelId="{9793F9F6-9510-4795-9788-0FAC0997B1D9}" type="presParOf" srcId="{9888AB02-D990-415E-A082-EFA7E86A948D}" destId="{F2218B5A-B234-4AB1-871D-BEB865CDF9F9}" srcOrd="2" destOrd="0" presId="urn:microsoft.com/office/officeart/2005/8/layout/hierarchy4"/>
    <dgm:cxn modelId="{8CF55C7C-0561-4789-99A8-DB20B5DCC4AC}" type="presParOf" srcId="{F2218B5A-B234-4AB1-871D-BEB865CDF9F9}" destId="{0491847C-B0D5-4DF8-ABDD-7F6E779145C5}" srcOrd="0" destOrd="0" presId="urn:microsoft.com/office/officeart/2005/8/layout/hierarchy4"/>
    <dgm:cxn modelId="{6A54830E-1761-4CC7-A043-28F2B092EEBA}" type="presParOf" srcId="{F2218B5A-B234-4AB1-871D-BEB865CDF9F9}" destId="{4E045686-E3C5-4489-9E75-BB3937E65DD4}" srcOrd="1" destOrd="0" presId="urn:microsoft.com/office/officeart/2005/8/layout/hierarchy4"/>
    <dgm:cxn modelId="{72F88BCE-12FC-4685-8FC0-E362E6E108AB}" type="presParOf" srcId="{9888AB02-D990-415E-A082-EFA7E86A948D}" destId="{DBAA544F-6B54-4B17-BA28-DAA35305454D}" srcOrd="3" destOrd="0" presId="urn:microsoft.com/office/officeart/2005/8/layout/hierarchy4"/>
    <dgm:cxn modelId="{646F8DF6-C147-4C91-93C6-F53C121E62B0}" type="presParOf" srcId="{9888AB02-D990-415E-A082-EFA7E86A948D}" destId="{C76736E6-72D1-47A9-99C0-CDBF9DF139FA}" srcOrd="4" destOrd="0" presId="urn:microsoft.com/office/officeart/2005/8/layout/hierarchy4"/>
    <dgm:cxn modelId="{E36C1267-CB96-41CB-B0C2-D217FD4F983D}" type="presParOf" srcId="{C76736E6-72D1-47A9-99C0-CDBF9DF139FA}" destId="{DFCA5CE3-7FD9-4DD6-9A8E-C9BBA65FEAAA}" srcOrd="0" destOrd="0" presId="urn:microsoft.com/office/officeart/2005/8/layout/hierarchy4"/>
    <dgm:cxn modelId="{576302E9-AEF5-4274-B20B-BC74E38651CE}" type="presParOf" srcId="{C76736E6-72D1-47A9-99C0-CDBF9DF139FA}" destId="{E3B67C61-AE1D-4567-A06D-15F1F20E97B0}" srcOrd="1" destOrd="0" presId="urn:microsoft.com/office/officeart/2005/8/layout/hierarchy4"/>
    <dgm:cxn modelId="{D873ECB7-0A15-401F-9BF6-DEFCBA4055B5}" type="presParOf" srcId="{9888AB02-D990-415E-A082-EFA7E86A948D}" destId="{F38EBD44-33FB-4151-BE15-84418DEC1703}" srcOrd="5" destOrd="0" presId="urn:microsoft.com/office/officeart/2005/8/layout/hierarchy4"/>
    <dgm:cxn modelId="{099E76E1-0839-4068-AF01-D077BFAFE237}" type="presParOf" srcId="{9888AB02-D990-415E-A082-EFA7E86A948D}" destId="{4D9D463A-528A-4924-837A-6A6405210E4B}" srcOrd="6" destOrd="0" presId="urn:microsoft.com/office/officeart/2005/8/layout/hierarchy4"/>
    <dgm:cxn modelId="{87F54157-D726-499A-ACB7-E7B03DE908BD}" type="presParOf" srcId="{4D9D463A-528A-4924-837A-6A6405210E4B}" destId="{AA6D9F0E-FF6B-4B65-9229-9927A8994DB5}" srcOrd="0" destOrd="0" presId="urn:microsoft.com/office/officeart/2005/8/layout/hierarchy4"/>
    <dgm:cxn modelId="{14563435-F6C4-4083-A918-F72F327E8E63}" type="presParOf" srcId="{4D9D463A-528A-4924-837A-6A6405210E4B}" destId="{C9F49F6C-2FD4-4625-B163-39725FA2D42E}" srcOrd="1" destOrd="0" presId="urn:microsoft.com/office/officeart/2005/8/layout/hierarchy4"/>
    <dgm:cxn modelId="{39369BA7-9787-4087-81E3-186EDAAC7AD2}" type="presParOf" srcId="{9888AB02-D990-415E-A082-EFA7E86A948D}" destId="{C32C7892-A5D8-4521-96CF-E2B4D6785E3B}" srcOrd="7" destOrd="0" presId="urn:microsoft.com/office/officeart/2005/8/layout/hierarchy4"/>
    <dgm:cxn modelId="{EC7F1ABE-1BBB-44BB-BA1F-3A83BD79B7D2}" type="presParOf" srcId="{9888AB02-D990-415E-A082-EFA7E86A948D}" destId="{F7675DD2-0084-4C78-BCEE-62FE16EFAD09}" srcOrd="8" destOrd="0" presId="urn:microsoft.com/office/officeart/2005/8/layout/hierarchy4"/>
    <dgm:cxn modelId="{1A60F8DF-6650-433B-8F2E-88915CB0165D}" type="presParOf" srcId="{F7675DD2-0084-4C78-BCEE-62FE16EFAD09}" destId="{23068B19-62F2-4230-A324-52C2899482FC}" srcOrd="0" destOrd="0" presId="urn:microsoft.com/office/officeart/2005/8/layout/hierarchy4"/>
    <dgm:cxn modelId="{BD6E62D8-FDF4-429E-B1B3-B1BC6A338D6D}" type="presParOf" srcId="{F7675DD2-0084-4C78-BCEE-62FE16EFAD09}" destId="{F93BBA30-8645-4CDE-A113-039351A2376A}"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A370F-AEB1-4787-AE24-E6B7467A25D0}">
      <dsp:nvSpPr>
        <dsp:cNvPr id="0" name=""/>
        <dsp:cNvSpPr/>
      </dsp:nvSpPr>
      <dsp:spPr>
        <a:xfrm>
          <a:off x="110490" y="0"/>
          <a:ext cx="2512440" cy="1104752"/>
        </a:xfrm>
        <a:prstGeom prst="roundRect">
          <a:avLst>
            <a:gd name="adj" fmla="val 10000"/>
          </a:avLst>
        </a:prstGeom>
        <a:noFill/>
        <a:ln w="25400" cap="flat" cmpd="sng" algn="ctr">
          <a:solidFill>
            <a:schemeClr val="accent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a:solidFill>
                <a:schemeClr val="tx1"/>
              </a:solidFill>
              <a:effectLst/>
            </a:rPr>
            <a:t>2018-10</a:t>
          </a:r>
          <a:endParaRPr lang="ru-RU" sz="900" b="1" kern="1200" dirty="0">
            <a:solidFill>
              <a:schemeClr val="tx1"/>
            </a:solidFill>
            <a:effectLst/>
          </a:endParaRPr>
        </a:p>
        <a:p>
          <a:pPr marL="57150" lvl="1" indent="-57150" algn="l" defTabSz="400050">
            <a:lnSpc>
              <a:spcPct val="90000"/>
            </a:lnSpc>
            <a:spcBef>
              <a:spcPct val="0"/>
            </a:spcBef>
            <a:spcAft>
              <a:spcPct val="15000"/>
            </a:spcAft>
            <a:buChar char="••"/>
          </a:pPr>
          <a:r>
            <a:rPr lang="fr-FR" sz="900" kern="1200" dirty="0" smtClean="0">
              <a:solidFill>
                <a:schemeClr val="tx1"/>
              </a:solidFill>
              <a:effectLst/>
            </a:rPr>
            <a:t>Le Groupe de travail sur les normes de produits et de filières recommande d'ajouter au programme de travail</a:t>
          </a:r>
          <a:endParaRPr lang="ru-RU" sz="900" kern="1200" dirty="0">
            <a:solidFill>
              <a:schemeClr val="tx1"/>
            </a:solidFill>
            <a:effectLst/>
          </a:endParaRPr>
        </a:p>
        <a:p>
          <a:pPr marL="57150" lvl="1" indent="-57150" algn="l" defTabSz="400050">
            <a:lnSpc>
              <a:spcPct val="90000"/>
            </a:lnSpc>
            <a:spcBef>
              <a:spcPct val="0"/>
            </a:spcBef>
            <a:spcAft>
              <a:spcPct val="15000"/>
            </a:spcAft>
            <a:buChar char="••"/>
          </a:pPr>
          <a:r>
            <a:rPr lang="ru-RU" sz="900" b="1" kern="1200" dirty="0" smtClean="0">
              <a:solidFill>
                <a:schemeClr val="tx1"/>
              </a:solidFill>
              <a:effectLst/>
            </a:rPr>
            <a:t>2018-12</a:t>
          </a:r>
          <a:endParaRPr lang="ru-RU" sz="900" kern="1200" dirty="0">
            <a:solidFill>
              <a:schemeClr val="tx1"/>
            </a:solidFill>
            <a:effectLst/>
          </a:endParaRPr>
        </a:p>
        <a:p>
          <a:pPr marL="114300" lvl="2" indent="-57150" algn="l" defTabSz="400050">
            <a:lnSpc>
              <a:spcPct val="90000"/>
            </a:lnSpc>
            <a:spcBef>
              <a:spcPct val="0"/>
            </a:spcBef>
            <a:spcAft>
              <a:spcPct val="15000"/>
            </a:spcAft>
            <a:buChar char="••"/>
          </a:pPr>
          <a:r>
            <a:rPr lang="fr-FR" sz="900" kern="1200" dirty="0" smtClean="0">
              <a:solidFill>
                <a:schemeClr val="tx1"/>
              </a:solidFill>
              <a:effectLst/>
            </a:rPr>
            <a:t>Le Bureau de la CMP recommande d'ajouter au programme de travail</a:t>
          </a:r>
          <a:endParaRPr lang="ru-RU" sz="900" kern="1200" dirty="0">
            <a:solidFill>
              <a:schemeClr val="tx1"/>
            </a:solidFill>
            <a:effectLst/>
          </a:endParaRPr>
        </a:p>
      </dsp:txBody>
      <dsp:txXfrm>
        <a:off x="142847" y="32357"/>
        <a:ext cx="2447726" cy="1040038"/>
      </dsp:txXfrm>
    </dsp:sp>
    <dsp:sp modelId="{84A43DD8-C158-45A6-B5F3-38790936B69C}">
      <dsp:nvSpPr>
        <dsp:cNvPr id="0" name=""/>
        <dsp:cNvSpPr/>
      </dsp:nvSpPr>
      <dsp:spPr>
        <a:xfrm rot="21387959">
          <a:off x="2676275" y="403998"/>
          <a:ext cx="129052" cy="127032"/>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ru-RU" sz="500" kern="1200">
            <a:effectLst>
              <a:outerShdw blurRad="38100" dist="38100" dir="2700000" algn="tl">
                <a:srgbClr val="000000">
                  <a:alpha val="43137"/>
                </a:srgbClr>
              </a:outerShdw>
            </a:effectLst>
          </a:endParaRPr>
        </a:p>
      </dsp:txBody>
      <dsp:txXfrm>
        <a:off x="2676311" y="430579"/>
        <a:ext cx="90942" cy="76220"/>
      </dsp:txXfrm>
    </dsp:sp>
    <dsp:sp modelId="{AEC35072-E06E-43CB-AD0C-4FCC5CB1EFF6}">
      <dsp:nvSpPr>
        <dsp:cNvPr id="0" name=""/>
        <dsp:cNvSpPr/>
      </dsp:nvSpPr>
      <dsp:spPr>
        <a:xfrm>
          <a:off x="2865962" y="39665"/>
          <a:ext cx="2131722" cy="708585"/>
        </a:xfrm>
        <a:prstGeom prst="roundRect">
          <a:avLst>
            <a:gd name="adj" fmla="val 10000"/>
          </a:avLst>
        </a:prstGeom>
        <a:noFill/>
        <a:ln w="25400" cap="flat" cmpd="sng" algn="ctr">
          <a:solidFill>
            <a:srgbClr val="279A7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ru-RU" sz="900" b="1" kern="1200" dirty="0">
              <a:solidFill>
                <a:schemeClr val="tx1"/>
              </a:solidFill>
              <a:effectLst/>
            </a:rPr>
            <a:t>2019-04</a:t>
          </a:r>
        </a:p>
        <a:p>
          <a:pPr marL="57150" lvl="1" indent="-57150" algn="l" defTabSz="400050">
            <a:lnSpc>
              <a:spcPct val="90000"/>
            </a:lnSpc>
            <a:spcBef>
              <a:spcPct val="0"/>
            </a:spcBef>
            <a:spcAft>
              <a:spcPct val="15000"/>
            </a:spcAft>
            <a:buChar char="••"/>
          </a:pPr>
          <a:r>
            <a:rPr lang="en-US" sz="900" kern="1200" dirty="0" smtClean="0">
              <a:solidFill>
                <a:schemeClr val="tx1"/>
              </a:solidFill>
              <a:effectLst/>
            </a:rPr>
            <a:t>La CMP-14 </a:t>
          </a:r>
          <a:r>
            <a:rPr lang="fr-FR" sz="900" kern="1200" dirty="0" smtClean="0">
              <a:solidFill>
                <a:schemeClr val="tx1"/>
              </a:solidFill>
              <a:effectLst/>
            </a:rPr>
            <a:t>ajoute le sujet au programme de travail </a:t>
          </a:r>
          <a:r>
            <a:rPr lang="en-US" sz="900" kern="1200" dirty="0" smtClean="0">
              <a:solidFill>
                <a:schemeClr val="tx1"/>
              </a:solidFill>
              <a:effectLst/>
            </a:rPr>
            <a:t>(2019-008</a:t>
          </a:r>
          <a:r>
            <a:rPr lang="en-US" sz="900" kern="1200" dirty="0">
              <a:solidFill>
                <a:schemeClr val="tx1"/>
              </a:solidFill>
              <a:effectLst/>
            </a:rPr>
            <a:t>)</a:t>
          </a:r>
          <a:endParaRPr lang="ru-RU" sz="900" kern="1200" dirty="0">
            <a:solidFill>
              <a:schemeClr val="tx1"/>
            </a:solidFill>
            <a:effectLst/>
          </a:endParaRPr>
        </a:p>
      </dsp:txBody>
      <dsp:txXfrm>
        <a:off x="2886716" y="60419"/>
        <a:ext cx="2090214" cy="667077"/>
      </dsp:txXfrm>
    </dsp:sp>
    <dsp:sp modelId="{A884FA77-79F7-428A-809F-6E557E9CA2B8}">
      <dsp:nvSpPr>
        <dsp:cNvPr id="0" name=""/>
        <dsp:cNvSpPr/>
      </dsp:nvSpPr>
      <dsp:spPr>
        <a:xfrm rot="78556">
          <a:off x="5043016" y="357087"/>
          <a:ext cx="109272" cy="127032"/>
        </a:xfrm>
        <a:prstGeom prst="rightArrow">
          <a:avLst>
            <a:gd name="adj1" fmla="val 60000"/>
            <a:gd name="adj2" fmla="val 50000"/>
          </a:avLst>
        </a:prstGeom>
        <a:solidFill>
          <a:schemeClr val="accent4">
            <a:hueOff val="508073"/>
            <a:satOff val="-2303"/>
            <a:lumOff val="366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ru-RU" sz="500" kern="1200">
            <a:effectLst>
              <a:outerShdw blurRad="38100" dist="38100" dir="2700000" algn="tl">
                <a:srgbClr val="000000">
                  <a:alpha val="43137"/>
                </a:srgbClr>
              </a:outerShdw>
            </a:effectLst>
          </a:endParaRPr>
        </a:p>
      </dsp:txBody>
      <dsp:txXfrm>
        <a:off x="5043020" y="382118"/>
        <a:ext cx="76490" cy="76220"/>
      </dsp:txXfrm>
    </dsp:sp>
    <dsp:sp modelId="{F1D6C095-34C7-43C4-AF4C-DB0CB18DFD57}">
      <dsp:nvSpPr>
        <dsp:cNvPr id="0" name=""/>
        <dsp:cNvSpPr/>
      </dsp:nvSpPr>
      <dsp:spPr>
        <a:xfrm>
          <a:off x="5203805" y="86688"/>
          <a:ext cx="1570879" cy="708585"/>
        </a:xfrm>
        <a:prstGeom prst="roundRect">
          <a:avLst>
            <a:gd name="adj" fmla="val 10000"/>
          </a:avLst>
        </a:prstGeom>
        <a:noFill/>
        <a:ln w="25400" cap="flat" cmpd="sng" algn="ctr">
          <a:solidFill>
            <a:srgbClr val="2DA79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ru-RU" sz="900" b="1" kern="1200" dirty="0">
              <a:solidFill>
                <a:schemeClr val="tx1"/>
              </a:solidFill>
              <a:effectLst/>
            </a:rPr>
            <a:t>2019-06</a:t>
          </a:r>
        </a:p>
        <a:p>
          <a:pPr marL="57150" lvl="1" indent="-57150" algn="l" defTabSz="400050">
            <a:lnSpc>
              <a:spcPct val="90000"/>
            </a:lnSpc>
            <a:spcBef>
              <a:spcPct val="0"/>
            </a:spcBef>
            <a:spcAft>
              <a:spcPct val="15000"/>
            </a:spcAft>
            <a:buChar char="••"/>
          </a:pPr>
          <a:r>
            <a:rPr lang="fr-FR" sz="900" kern="1200" dirty="0" smtClean="0">
              <a:solidFill>
                <a:schemeClr val="tx1"/>
              </a:solidFill>
              <a:effectLst/>
            </a:rPr>
            <a:t>Le Groupe de travail sur les normes de produits et de filières rédige la  NIMP</a:t>
          </a:r>
          <a:endParaRPr lang="ru-RU" sz="900" kern="1200" dirty="0">
            <a:solidFill>
              <a:schemeClr val="tx1"/>
            </a:solidFill>
            <a:effectLst/>
          </a:endParaRPr>
        </a:p>
      </dsp:txBody>
      <dsp:txXfrm>
        <a:off x="5224559" y="107442"/>
        <a:ext cx="1529371" cy="667077"/>
      </dsp:txXfrm>
    </dsp:sp>
    <dsp:sp modelId="{D808962E-4BAE-4A34-86F4-646D8D690987}">
      <dsp:nvSpPr>
        <dsp:cNvPr id="0" name=""/>
        <dsp:cNvSpPr/>
      </dsp:nvSpPr>
      <dsp:spPr>
        <a:xfrm rot="6088298">
          <a:off x="5736790" y="969184"/>
          <a:ext cx="264744" cy="127032"/>
        </a:xfrm>
        <a:prstGeom prst="rightArrow">
          <a:avLst>
            <a:gd name="adj1" fmla="val 60000"/>
            <a:gd name="adj2" fmla="val 50000"/>
          </a:avLst>
        </a:prstGeom>
        <a:solidFill>
          <a:schemeClr val="accent4">
            <a:hueOff val="1016145"/>
            <a:satOff val="-4607"/>
            <a:lumOff val="733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a:effectLst>
              <a:outerShdw blurRad="38100" dist="38100" dir="2700000" algn="tl">
                <a:srgbClr val="000000">
                  <a:alpha val="43137"/>
                </a:srgbClr>
              </a:outerShdw>
            </a:effectLst>
          </a:endParaRPr>
        </a:p>
      </dsp:txBody>
      <dsp:txXfrm rot="-5400000">
        <a:off x="5834842" y="900709"/>
        <a:ext cx="76220" cy="226634"/>
      </dsp:txXfrm>
    </dsp:sp>
    <dsp:sp modelId="{8A9A6598-0600-4EF8-8E24-2704FCEE5982}">
      <dsp:nvSpPr>
        <dsp:cNvPr id="0" name=""/>
        <dsp:cNvSpPr/>
      </dsp:nvSpPr>
      <dsp:spPr>
        <a:xfrm>
          <a:off x="4680239" y="1284814"/>
          <a:ext cx="2131722" cy="708585"/>
        </a:xfrm>
        <a:prstGeom prst="roundRect">
          <a:avLst>
            <a:gd name="adj" fmla="val 10000"/>
          </a:avLst>
        </a:prstGeom>
        <a:noFill/>
        <a:ln w="25400" cap="flat" cmpd="sng" algn="ctr">
          <a:solidFill>
            <a:srgbClr val="34AEB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ru-RU" sz="900" b="1" kern="1200" dirty="0">
              <a:solidFill>
                <a:schemeClr val="tx1"/>
              </a:solidFill>
              <a:effectLst/>
            </a:rPr>
            <a:t>2019-10</a:t>
          </a:r>
        </a:p>
        <a:p>
          <a:pPr marL="57150" lvl="1" indent="-57150" algn="l" defTabSz="400050">
            <a:lnSpc>
              <a:spcPct val="90000"/>
            </a:lnSpc>
            <a:spcBef>
              <a:spcPct val="0"/>
            </a:spcBef>
            <a:spcAft>
              <a:spcPct val="15000"/>
            </a:spcAft>
            <a:buChar char="••"/>
          </a:pPr>
          <a:r>
            <a:rPr lang="fr-FR" sz="900" kern="1200" dirty="0" smtClean="0">
              <a:solidFill>
                <a:schemeClr val="tx1"/>
              </a:solidFill>
              <a:effectLst/>
            </a:rPr>
            <a:t>Le SPG a examiné le projet et proposé des commentaires</a:t>
          </a:r>
          <a:endParaRPr lang="ru-RU" sz="900" kern="1200" dirty="0">
            <a:solidFill>
              <a:schemeClr val="tx1"/>
            </a:solidFill>
            <a:effectLst/>
          </a:endParaRPr>
        </a:p>
      </dsp:txBody>
      <dsp:txXfrm>
        <a:off x="4700993" y="1305568"/>
        <a:ext cx="2090214" cy="667077"/>
      </dsp:txXfrm>
    </dsp:sp>
    <dsp:sp modelId="{DA9608DA-E81E-4C14-820D-4E703A3700DF}">
      <dsp:nvSpPr>
        <dsp:cNvPr id="0" name=""/>
        <dsp:cNvSpPr/>
      </dsp:nvSpPr>
      <dsp:spPr>
        <a:xfrm rot="10773396">
          <a:off x="4547912" y="1584501"/>
          <a:ext cx="93513" cy="127032"/>
        </a:xfrm>
        <a:prstGeom prst="rightArrow">
          <a:avLst>
            <a:gd name="adj1" fmla="val 60000"/>
            <a:gd name="adj2" fmla="val 50000"/>
          </a:avLst>
        </a:prstGeom>
        <a:solidFill>
          <a:schemeClr val="accent4">
            <a:hueOff val="1524218"/>
            <a:satOff val="-6910"/>
            <a:lumOff val="1100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ru-RU" sz="500" kern="1200">
            <a:effectLst>
              <a:outerShdw blurRad="38100" dist="38100" dir="2700000" algn="tl">
                <a:srgbClr val="000000">
                  <a:alpha val="43137"/>
                </a:srgbClr>
              </a:outerShdw>
            </a:effectLst>
          </a:endParaRPr>
        </a:p>
      </dsp:txBody>
      <dsp:txXfrm rot="10800000">
        <a:off x="4575966" y="1609798"/>
        <a:ext cx="65459" cy="76220"/>
      </dsp:txXfrm>
    </dsp:sp>
    <dsp:sp modelId="{43F4DF98-0F30-4BBF-81D1-63AD2442128C}">
      <dsp:nvSpPr>
        <dsp:cNvPr id="0" name=""/>
        <dsp:cNvSpPr/>
      </dsp:nvSpPr>
      <dsp:spPr>
        <a:xfrm>
          <a:off x="2372082" y="1302676"/>
          <a:ext cx="2131722" cy="708585"/>
        </a:xfrm>
        <a:prstGeom prst="roundRect">
          <a:avLst>
            <a:gd name="adj" fmla="val 10000"/>
          </a:avLst>
        </a:prstGeom>
        <a:noFill/>
        <a:ln w="25400" cap="flat" cmpd="sng" algn="ctr">
          <a:solidFill>
            <a:srgbClr val="3BA7B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ru-RU" sz="900" b="1" kern="1200" dirty="0">
              <a:solidFill>
                <a:schemeClr val="tx1"/>
              </a:solidFill>
              <a:effectLst/>
            </a:rPr>
            <a:t>2019-1</a:t>
          </a:r>
          <a:r>
            <a:rPr lang="en-US" sz="900" b="1" kern="1200" dirty="0" smtClean="0">
              <a:solidFill>
                <a:schemeClr val="tx1"/>
              </a:solidFill>
              <a:effectLst/>
            </a:rPr>
            <a:t>1 </a:t>
          </a:r>
          <a:endParaRPr lang="ru-RU" sz="900" b="1" kern="1200" dirty="0">
            <a:solidFill>
              <a:schemeClr val="tx1"/>
            </a:solidFill>
            <a:effectLst/>
          </a:endParaRPr>
        </a:p>
        <a:p>
          <a:pPr marL="57150" lvl="1" indent="-57150" algn="l" defTabSz="400050">
            <a:lnSpc>
              <a:spcPct val="90000"/>
            </a:lnSpc>
            <a:spcBef>
              <a:spcPct val="0"/>
            </a:spcBef>
            <a:spcAft>
              <a:spcPct val="15000"/>
            </a:spcAft>
            <a:buChar char="••"/>
          </a:pPr>
          <a:r>
            <a:rPr lang="fr-FR" sz="900" kern="1200" dirty="0" smtClean="0">
              <a:solidFill>
                <a:schemeClr val="tx1"/>
              </a:solidFill>
              <a:effectLst/>
            </a:rPr>
            <a:t>Le CN a révisé le projet de NIMP en détail</a:t>
          </a:r>
          <a:endParaRPr lang="ru-RU" sz="900" kern="1200" dirty="0">
            <a:solidFill>
              <a:schemeClr val="tx1"/>
            </a:solidFill>
            <a:effectLst/>
          </a:endParaRPr>
        </a:p>
      </dsp:txBody>
      <dsp:txXfrm>
        <a:off x="2392836" y="1323430"/>
        <a:ext cx="2090214" cy="667077"/>
      </dsp:txXfrm>
    </dsp:sp>
    <dsp:sp modelId="{E140C9C1-56D1-4AE1-AB76-A94EAF27492D}">
      <dsp:nvSpPr>
        <dsp:cNvPr id="0" name=""/>
        <dsp:cNvSpPr/>
      </dsp:nvSpPr>
      <dsp:spPr>
        <a:xfrm rot="10783412">
          <a:off x="2230135" y="1599039"/>
          <a:ext cx="100310" cy="127032"/>
        </a:xfrm>
        <a:prstGeom prst="rightArrow">
          <a:avLst>
            <a:gd name="adj1" fmla="val 60000"/>
            <a:gd name="adj2" fmla="val 50000"/>
          </a:avLst>
        </a:prstGeom>
        <a:solidFill>
          <a:schemeClr val="accent4">
            <a:hueOff val="2032290"/>
            <a:satOff val="-9214"/>
            <a:lumOff val="1467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ru-RU" sz="500" kern="1200">
            <a:effectLst>
              <a:outerShdw blurRad="38100" dist="38100" dir="2700000" algn="tl">
                <a:srgbClr val="000000">
                  <a:alpha val="43137"/>
                </a:srgbClr>
              </a:outerShdw>
            </a:effectLst>
          </a:endParaRPr>
        </a:p>
      </dsp:txBody>
      <dsp:txXfrm rot="10800000">
        <a:off x="2260228" y="1624372"/>
        <a:ext cx="70217" cy="76220"/>
      </dsp:txXfrm>
    </dsp:sp>
    <dsp:sp modelId="{A21EEBD3-F00E-49DC-8010-37B31D21A16C}">
      <dsp:nvSpPr>
        <dsp:cNvPr id="0" name=""/>
        <dsp:cNvSpPr/>
      </dsp:nvSpPr>
      <dsp:spPr>
        <a:xfrm>
          <a:off x="51097" y="1226627"/>
          <a:ext cx="2131722" cy="883082"/>
        </a:xfrm>
        <a:prstGeom prst="roundRect">
          <a:avLst>
            <a:gd name="adj" fmla="val 10000"/>
          </a:avLst>
        </a:prstGeom>
        <a:noFill/>
        <a:ln w="25400" cap="flat" cmpd="sng" algn="ctr">
          <a:solidFill>
            <a:srgbClr val="5A94C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ru-RU" sz="900" b="1" kern="1200" dirty="0">
              <a:solidFill>
                <a:schemeClr val="tx1"/>
              </a:solidFill>
              <a:effectLst/>
            </a:rPr>
            <a:t>2019-12</a:t>
          </a:r>
        </a:p>
        <a:p>
          <a:pPr marL="57150" lvl="1" indent="-57150" algn="l" defTabSz="400050">
            <a:lnSpc>
              <a:spcPct val="90000"/>
            </a:lnSpc>
            <a:spcBef>
              <a:spcPct val="0"/>
            </a:spcBef>
            <a:spcAft>
              <a:spcPct val="15000"/>
            </a:spcAft>
            <a:buChar char="••"/>
          </a:pPr>
          <a:r>
            <a:rPr lang="fr-FR" sz="900" kern="1200" dirty="0" smtClean="0">
              <a:solidFill>
                <a:schemeClr val="tx1"/>
              </a:solidFill>
              <a:effectLst/>
            </a:rPr>
            <a:t>Le Bureau de la CMP a approuvé le projet pour la CMP (pour approbation pour consultation</a:t>
          </a:r>
          <a:r>
            <a:rPr lang="en-US" sz="900" kern="1200" dirty="0" smtClean="0">
              <a:solidFill>
                <a:schemeClr val="tx1"/>
              </a:solidFill>
              <a:effectLst/>
            </a:rPr>
            <a:t>)</a:t>
          </a:r>
          <a:endParaRPr lang="ru-RU" sz="900" kern="1200" dirty="0">
            <a:solidFill>
              <a:schemeClr val="tx1"/>
            </a:solidFill>
            <a:effectLst/>
          </a:endParaRPr>
        </a:p>
        <a:p>
          <a:pPr marL="57150" lvl="1" indent="-57150" algn="l" defTabSz="266700">
            <a:lnSpc>
              <a:spcPct val="90000"/>
            </a:lnSpc>
            <a:spcBef>
              <a:spcPct val="0"/>
            </a:spcBef>
            <a:spcAft>
              <a:spcPct val="15000"/>
            </a:spcAft>
            <a:buChar char="••"/>
          </a:pPr>
          <a:endParaRPr lang="ru-RU" sz="600" kern="1200" dirty="0">
            <a:solidFill>
              <a:schemeClr val="tx1"/>
            </a:solidFill>
            <a:effectLst/>
          </a:endParaRPr>
        </a:p>
        <a:p>
          <a:pPr marL="57150" lvl="1" indent="-57150" algn="l" defTabSz="400050">
            <a:lnSpc>
              <a:spcPct val="90000"/>
            </a:lnSpc>
            <a:spcBef>
              <a:spcPct val="0"/>
            </a:spcBef>
            <a:spcAft>
              <a:spcPct val="15000"/>
            </a:spcAft>
            <a:buChar char="••"/>
          </a:pPr>
          <a:r>
            <a:rPr lang="en-GB" sz="900" b="1" kern="1200" dirty="0">
              <a:solidFill>
                <a:schemeClr val="tx1"/>
              </a:solidFill>
              <a:effectLst/>
            </a:rPr>
            <a:t>Note: </a:t>
          </a:r>
          <a:r>
            <a:rPr lang="en-GB" sz="900" b="1" kern="1200" dirty="0" smtClean="0">
              <a:solidFill>
                <a:schemeClr val="tx1"/>
              </a:solidFill>
              <a:effectLst/>
            </a:rPr>
            <a:t>La CMP </a:t>
          </a:r>
          <a:r>
            <a:rPr lang="en-GB" sz="900" b="1" kern="1200" dirty="0" err="1" smtClean="0">
              <a:solidFill>
                <a:schemeClr val="tx1"/>
              </a:solidFill>
              <a:effectLst/>
            </a:rPr>
            <a:t>n’a</a:t>
          </a:r>
          <a:r>
            <a:rPr lang="en-GB" sz="900" b="1" kern="1200" dirty="0" smtClean="0">
              <a:solidFill>
                <a:schemeClr val="tx1"/>
              </a:solidFill>
              <a:effectLst/>
            </a:rPr>
            <a:t> pas </a:t>
          </a:r>
          <a:r>
            <a:rPr lang="en-GB" sz="900" b="1" kern="1200" dirty="0" err="1" smtClean="0">
              <a:solidFill>
                <a:schemeClr val="tx1"/>
              </a:solidFill>
              <a:effectLst/>
            </a:rPr>
            <a:t>pu</a:t>
          </a:r>
          <a:r>
            <a:rPr lang="en-GB" sz="900" b="1" kern="1200" dirty="0" smtClean="0">
              <a:solidFill>
                <a:schemeClr val="tx1"/>
              </a:solidFill>
              <a:effectLst/>
            </a:rPr>
            <a:t> se </a:t>
          </a:r>
          <a:r>
            <a:rPr lang="en-GB" sz="900" b="1" kern="1200" dirty="0" err="1" smtClean="0">
              <a:solidFill>
                <a:schemeClr val="tx1"/>
              </a:solidFill>
              <a:effectLst/>
            </a:rPr>
            <a:t>tenir</a:t>
          </a:r>
          <a:r>
            <a:rPr lang="en-GB" sz="900" b="1" kern="1200" dirty="0" smtClean="0">
              <a:solidFill>
                <a:schemeClr val="tx1"/>
              </a:solidFill>
              <a:effectLst/>
            </a:rPr>
            <a:t> </a:t>
          </a:r>
          <a:r>
            <a:rPr lang="en-GB" sz="900" b="1" kern="1200" dirty="0" err="1" smtClean="0">
              <a:solidFill>
                <a:schemeClr val="tx1"/>
              </a:solidFill>
              <a:effectLst/>
            </a:rPr>
            <a:t>en</a:t>
          </a:r>
          <a:r>
            <a:rPr lang="en-GB" sz="900" b="1" kern="1200" dirty="0" smtClean="0">
              <a:solidFill>
                <a:schemeClr val="tx1"/>
              </a:solidFill>
              <a:effectLst/>
            </a:rPr>
            <a:t> 2020 </a:t>
          </a:r>
          <a:endParaRPr lang="ru-RU" sz="900" b="1" kern="1200" dirty="0">
            <a:solidFill>
              <a:schemeClr val="tx1"/>
            </a:solidFill>
            <a:effectLst/>
          </a:endParaRPr>
        </a:p>
      </dsp:txBody>
      <dsp:txXfrm>
        <a:off x="76962" y="1252492"/>
        <a:ext cx="2079992" cy="831352"/>
      </dsp:txXfrm>
    </dsp:sp>
    <dsp:sp modelId="{4F33DBA0-E03E-435F-AD1D-3993A600A434}">
      <dsp:nvSpPr>
        <dsp:cNvPr id="0" name=""/>
        <dsp:cNvSpPr/>
      </dsp:nvSpPr>
      <dsp:spPr>
        <a:xfrm rot="5560080">
          <a:off x="1036786" y="2146596"/>
          <a:ext cx="109836" cy="127032"/>
        </a:xfrm>
        <a:prstGeom prst="rightArrow">
          <a:avLst>
            <a:gd name="adj1" fmla="val 60000"/>
            <a:gd name="adj2" fmla="val 50000"/>
          </a:avLst>
        </a:prstGeom>
        <a:solidFill>
          <a:schemeClr val="accent4">
            <a:hueOff val="2540363"/>
            <a:satOff val="-11517"/>
            <a:lumOff val="1834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ru-RU" sz="500" kern="1200">
            <a:effectLst>
              <a:outerShdw blurRad="38100" dist="38100" dir="2700000" algn="tl">
                <a:srgbClr val="000000">
                  <a:alpha val="43137"/>
                </a:srgbClr>
              </a:outerShdw>
            </a:effectLst>
          </a:endParaRPr>
        </a:p>
      </dsp:txBody>
      <dsp:txXfrm rot="-5400000">
        <a:off x="1054360" y="2155212"/>
        <a:ext cx="76220" cy="76885"/>
      </dsp:txXfrm>
    </dsp:sp>
    <dsp:sp modelId="{71277A47-F2F8-4AE9-AC75-640605CDF53F}">
      <dsp:nvSpPr>
        <dsp:cNvPr id="0" name=""/>
        <dsp:cNvSpPr/>
      </dsp:nvSpPr>
      <dsp:spPr>
        <a:xfrm>
          <a:off x="0" y="2316724"/>
          <a:ext cx="2131722" cy="895956"/>
        </a:xfrm>
        <a:prstGeom prst="roundRect">
          <a:avLst>
            <a:gd name="adj" fmla="val 10000"/>
          </a:avLst>
        </a:prstGeom>
        <a:noFill/>
        <a:ln w="25400" cap="flat" cmpd="sng" algn="ctr">
          <a:solidFill>
            <a:srgbClr val="5A94C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a:solidFill>
                <a:schemeClr val="tx1"/>
              </a:solidFill>
              <a:effectLst/>
            </a:rPr>
            <a:t>2020-07</a:t>
          </a:r>
          <a:endParaRPr lang="ru-RU" sz="900" b="1" kern="1200" dirty="0">
            <a:solidFill>
              <a:schemeClr val="tx1"/>
            </a:solidFill>
            <a:effectLst/>
          </a:endParaRPr>
        </a:p>
        <a:p>
          <a:pPr marL="57150" lvl="1" indent="-57150" algn="l" defTabSz="400050">
            <a:lnSpc>
              <a:spcPct val="90000"/>
            </a:lnSpc>
            <a:spcBef>
              <a:spcPct val="0"/>
            </a:spcBef>
            <a:spcAft>
              <a:spcPct val="15000"/>
            </a:spcAft>
            <a:buChar char="••"/>
          </a:pPr>
          <a:r>
            <a:rPr lang="fr-FR" sz="900" kern="1200" dirty="0" smtClean="0">
              <a:solidFill>
                <a:schemeClr val="tx1"/>
              </a:solidFill>
              <a:effectLst/>
            </a:rPr>
            <a:t>Le Bureau de la CMP a approuvé le projet pour une première consultation et l'a transféré au CN, en suivant le processus normal d'établissement des normes</a:t>
          </a:r>
          <a:endParaRPr lang="ru-RU" sz="900" kern="1200" dirty="0">
            <a:solidFill>
              <a:schemeClr val="tx1"/>
            </a:solidFill>
            <a:effectLst/>
          </a:endParaRPr>
        </a:p>
      </dsp:txBody>
      <dsp:txXfrm>
        <a:off x="26242" y="2342966"/>
        <a:ext cx="2079238" cy="843472"/>
      </dsp:txXfrm>
    </dsp:sp>
    <dsp:sp modelId="{B5D5839A-E175-4DAE-9BF3-161C1FFF3AD7}">
      <dsp:nvSpPr>
        <dsp:cNvPr id="0" name=""/>
        <dsp:cNvSpPr/>
      </dsp:nvSpPr>
      <dsp:spPr>
        <a:xfrm>
          <a:off x="2172329" y="2701187"/>
          <a:ext cx="97826" cy="127032"/>
        </a:xfrm>
        <a:prstGeom prst="rightArrow">
          <a:avLst>
            <a:gd name="adj1" fmla="val 60000"/>
            <a:gd name="adj2" fmla="val 50000"/>
          </a:avLst>
        </a:prstGeom>
        <a:solidFill>
          <a:schemeClr val="accent4">
            <a:hueOff val="3048435"/>
            <a:satOff val="-13821"/>
            <a:lumOff val="2201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ru-RU" sz="500" kern="1200">
            <a:effectLst>
              <a:outerShdw blurRad="38100" dist="38100" dir="2700000" algn="tl">
                <a:srgbClr val="000000">
                  <a:alpha val="43137"/>
                </a:srgbClr>
              </a:outerShdw>
            </a:effectLst>
          </a:endParaRPr>
        </a:p>
      </dsp:txBody>
      <dsp:txXfrm>
        <a:off x="2172329" y="2726593"/>
        <a:ext cx="68478" cy="76220"/>
      </dsp:txXfrm>
    </dsp:sp>
    <dsp:sp modelId="{AC22D6EC-D5E6-4319-A642-591EEE069B33}">
      <dsp:nvSpPr>
        <dsp:cNvPr id="0" name=""/>
        <dsp:cNvSpPr/>
      </dsp:nvSpPr>
      <dsp:spPr>
        <a:xfrm>
          <a:off x="2316301" y="2316724"/>
          <a:ext cx="2131722" cy="895956"/>
        </a:xfrm>
        <a:prstGeom prst="roundRect">
          <a:avLst>
            <a:gd name="adj" fmla="val 10000"/>
          </a:avLst>
        </a:prstGeom>
        <a:noFill/>
        <a:ln w="25400" cap="flat" cmpd="sng" algn="ctr">
          <a:solidFill>
            <a:srgbClr val="5A94C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smtClean="0">
              <a:solidFill>
                <a:schemeClr val="tx1"/>
              </a:solidFill>
              <a:effectLst/>
            </a:rPr>
            <a:t>2020: Première consultation</a:t>
          </a:r>
        </a:p>
        <a:p>
          <a:pPr lvl="0" algn="l" defTabSz="400050">
            <a:lnSpc>
              <a:spcPct val="90000"/>
            </a:lnSpc>
            <a:spcBef>
              <a:spcPct val="0"/>
            </a:spcBef>
            <a:spcAft>
              <a:spcPct val="35000"/>
            </a:spcAft>
          </a:pPr>
          <a:r>
            <a:rPr lang="fr-FR" sz="900" b="0" kern="1200" dirty="0" smtClean="0">
              <a:solidFill>
                <a:schemeClr val="tx1"/>
              </a:solidFill>
              <a:effectLst/>
            </a:rPr>
            <a:t>Le CN-7 a révisé le projet de NIMP et l’a approuvé pour une deuxième consultation</a:t>
          </a:r>
          <a:endParaRPr lang="ru-RU" sz="900" b="0" kern="1200" dirty="0">
            <a:solidFill>
              <a:schemeClr val="tx1"/>
            </a:solidFill>
            <a:effectLst/>
          </a:endParaRPr>
        </a:p>
      </dsp:txBody>
      <dsp:txXfrm>
        <a:off x="2342543" y="2342966"/>
        <a:ext cx="2079238" cy="843472"/>
      </dsp:txXfrm>
    </dsp:sp>
    <dsp:sp modelId="{19C95E1C-8E15-4A5C-92C5-18BC64CDFA5D}">
      <dsp:nvSpPr>
        <dsp:cNvPr id="0" name=""/>
        <dsp:cNvSpPr/>
      </dsp:nvSpPr>
      <dsp:spPr>
        <a:xfrm>
          <a:off x="4493099" y="2701187"/>
          <a:ext cx="108592" cy="127032"/>
        </a:xfrm>
        <a:prstGeom prst="rightArrow">
          <a:avLst>
            <a:gd name="adj1" fmla="val 60000"/>
            <a:gd name="adj2" fmla="val 50000"/>
          </a:avLst>
        </a:prstGeom>
        <a:solidFill>
          <a:schemeClr val="accent4">
            <a:hueOff val="3556508"/>
            <a:satOff val="-16124"/>
            <a:lumOff val="2568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p>
      </dsp:txBody>
      <dsp:txXfrm>
        <a:off x="4493099" y="2726593"/>
        <a:ext cx="76014" cy="76220"/>
      </dsp:txXfrm>
    </dsp:sp>
    <dsp:sp modelId="{FC189F38-4C25-45E5-A5E7-42C38AE8F7A8}">
      <dsp:nvSpPr>
        <dsp:cNvPr id="0" name=""/>
        <dsp:cNvSpPr/>
      </dsp:nvSpPr>
      <dsp:spPr>
        <a:xfrm>
          <a:off x="4652914" y="2316724"/>
          <a:ext cx="2131722" cy="895956"/>
        </a:xfrm>
        <a:prstGeom prst="roundRect">
          <a:avLst>
            <a:gd name="adj" fmla="val 10000"/>
          </a:avLst>
        </a:prstGeom>
        <a:noFill/>
        <a:ln w="25400" cap="flat" cmpd="sng" algn="ctr">
          <a:solidFill>
            <a:srgbClr val="5A94C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smtClean="0">
              <a:solidFill>
                <a:schemeClr val="tx1"/>
              </a:solidFill>
              <a:effectLst/>
            </a:rPr>
            <a:t>2021-05</a:t>
          </a:r>
          <a:endParaRPr lang="ru-RU" sz="900" b="1" kern="1200" dirty="0">
            <a:solidFill>
              <a:schemeClr val="tx1"/>
            </a:solidFill>
            <a:effectLst/>
          </a:endParaRPr>
        </a:p>
        <a:p>
          <a:pPr marL="57150" lvl="1" indent="-57150" algn="l" defTabSz="400050">
            <a:lnSpc>
              <a:spcPct val="90000"/>
            </a:lnSpc>
            <a:spcBef>
              <a:spcPct val="0"/>
            </a:spcBef>
            <a:spcAft>
              <a:spcPct val="15000"/>
            </a:spcAft>
            <a:buChar char="••"/>
          </a:pPr>
          <a:r>
            <a:rPr lang="fr-FR" sz="900" kern="1200" dirty="0" smtClean="0">
              <a:solidFill>
                <a:schemeClr val="tx1"/>
              </a:solidFill>
              <a:effectLst/>
            </a:rPr>
            <a:t>Le CN-7 a révisé le projet de NIMP et approuvé pour une deuxième consultation</a:t>
          </a:r>
          <a:endParaRPr lang="ru-RU" sz="900" kern="1200" dirty="0">
            <a:solidFill>
              <a:schemeClr val="tx1"/>
            </a:solidFill>
            <a:effectLst/>
          </a:endParaRPr>
        </a:p>
      </dsp:txBody>
      <dsp:txXfrm>
        <a:off x="4679156" y="2342966"/>
        <a:ext cx="2079238" cy="84347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5C1CD8-6427-4D3E-864F-4104FAE8AFE9}">
      <dsp:nvSpPr>
        <dsp:cNvPr id="0" name=""/>
        <dsp:cNvSpPr/>
      </dsp:nvSpPr>
      <dsp:spPr>
        <a:xfrm>
          <a:off x="2942664" y="1393769"/>
          <a:ext cx="1429870" cy="1429870"/>
        </a:xfrm>
        <a:prstGeom prst="ellipse">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fr-FR" sz="1000" kern="1200" dirty="0" smtClean="0">
              <a:effectLst>
                <a:outerShdw blurRad="38100" dist="38100" dir="2700000" algn="tl">
                  <a:srgbClr val="000000">
                    <a:alpha val="43137"/>
                  </a:srgbClr>
                </a:outerShdw>
              </a:effectLst>
            </a:rPr>
            <a:t>Plusieurs NIMP fournissent des informations sur la vérification de la conformité</a:t>
          </a:r>
          <a:endParaRPr lang="ru-RU" sz="1000" kern="1200" dirty="0">
            <a:effectLst>
              <a:outerShdw blurRad="38100" dist="38100" dir="2700000" algn="tl">
                <a:srgbClr val="000000">
                  <a:alpha val="43137"/>
                </a:srgbClr>
              </a:outerShdw>
            </a:effectLst>
          </a:endParaRPr>
        </a:p>
      </dsp:txBody>
      <dsp:txXfrm>
        <a:off x="3152064" y="1603169"/>
        <a:ext cx="1011070" cy="1011070"/>
      </dsp:txXfrm>
    </dsp:sp>
    <dsp:sp modelId="{49A34B80-7A6E-4774-A2AA-9CD035EFDC3F}">
      <dsp:nvSpPr>
        <dsp:cNvPr id="0" name=""/>
        <dsp:cNvSpPr/>
      </dsp:nvSpPr>
      <dsp:spPr>
        <a:xfrm rot="16200000">
          <a:off x="3538645" y="1015753"/>
          <a:ext cx="237909" cy="320611"/>
        </a:xfrm>
        <a:prstGeom prst="rightArrow">
          <a:avLst>
            <a:gd name="adj1" fmla="val 60000"/>
            <a:gd name="adj2" fmla="val 50000"/>
          </a:avLst>
        </a:prstGeom>
        <a:solidFill>
          <a:schemeClr val="accent4">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a:off x="3574332" y="1115562"/>
        <a:ext cx="166536" cy="192367"/>
      </dsp:txXfrm>
    </dsp:sp>
    <dsp:sp modelId="{47D8EDC2-DF0B-4D98-BDA6-C4187F512A18}">
      <dsp:nvSpPr>
        <dsp:cNvPr id="0" name=""/>
        <dsp:cNvSpPr/>
      </dsp:nvSpPr>
      <dsp:spPr>
        <a:xfrm>
          <a:off x="3186112" y="1907"/>
          <a:ext cx="942974" cy="942974"/>
        </a:xfrm>
        <a:prstGeom prst="ellipse">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a:effectLst>
                <a:outerShdw blurRad="38100" dist="38100" dir="2700000" algn="tl">
                  <a:srgbClr val="000000">
                    <a:alpha val="43137"/>
                  </a:srgbClr>
                </a:outerShdw>
              </a:effectLst>
            </a:rPr>
            <a:t>ISPM 7</a:t>
          </a:r>
          <a:endParaRPr lang="ru-RU" sz="1000" kern="1200" dirty="0">
            <a:effectLst>
              <a:outerShdw blurRad="38100" dist="38100" dir="2700000" algn="tl">
                <a:srgbClr val="000000">
                  <a:alpha val="43137"/>
                </a:srgbClr>
              </a:outerShdw>
            </a:effectLst>
          </a:endParaRPr>
        </a:p>
      </dsp:txBody>
      <dsp:txXfrm>
        <a:off x="3324207" y="140002"/>
        <a:ext cx="666784" cy="666784"/>
      </dsp:txXfrm>
    </dsp:sp>
    <dsp:sp modelId="{B20B5FE7-077D-47CF-85B1-A9D8D6A99D65}">
      <dsp:nvSpPr>
        <dsp:cNvPr id="0" name=""/>
        <dsp:cNvSpPr/>
      </dsp:nvSpPr>
      <dsp:spPr>
        <a:xfrm rot="19589170">
          <a:off x="4427878" y="1218946"/>
          <a:ext cx="662450" cy="320611"/>
        </a:xfrm>
        <a:prstGeom prst="rightArrow">
          <a:avLst>
            <a:gd name="adj1" fmla="val 60000"/>
            <a:gd name="adj2" fmla="val 50000"/>
          </a:avLst>
        </a:prstGeom>
        <a:solidFill>
          <a:schemeClr val="accent4">
            <a:hueOff val="889127"/>
            <a:satOff val="-4031"/>
            <a:lumOff val="6422"/>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a:off x="4435873" y="1309621"/>
        <a:ext cx="566267" cy="192367"/>
      </dsp:txXfrm>
    </dsp:sp>
    <dsp:sp modelId="{E4980EED-2EF5-4E6A-AF5F-F940DD7F68C6}">
      <dsp:nvSpPr>
        <dsp:cNvPr id="0" name=""/>
        <dsp:cNvSpPr/>
      </dsp:nvSpPr>
      <dsp:spPr>
        <a:xfrm>
          <a:off x="5217407" y="292026"/>
          <a:ext cx="942974" cy="942974"/>
        </a:xfrm>
        <a:prstGeom prst="ellipse">
          <a:avLst/>
        </a:prstGeom>
        <a:solidFill>
          <a:schemeClr val="accent4">
            <a:hueOff val="889127"/>
            <a:satOff val="-4031"/>
            <a:lumOff val="6422"/>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a:effectLst>
                <a:outerShdw blurRad="38100" dist="38100" dir="2700000" algn="tl">
                  <a:srgbClr val="000000">
                    <a:alpha val="43137"/>
                  </a:srgbClr>
                </a:outerShdw>
              </a:effectLst>
            </a:rPr>
            <a:t>ISPM 12</a:t>
          </a:r>
          <a:endParaRPr lang="ru-RU" sz="1000" kern="1200" dirty="0">
            <a:effectLst>
              <a:outerShdw blurRad="38100" dist="38100" dir="2700000" algn="tl">
                <a:srgbClr val="000000">
                  <a:alpha val="43137"/>
                </a:srgbClr>
              </a:outerShdw>
            </a:effectLst>
          </a:endParaRPr>
        </a:p>
      </dsp:txBody>
      <dsp:txXfrm>
        <a:off x="5355502" y="430121"/>
        <a:ext cx="666784" cy="666784"/>
      </dsp:txXfrm>
    </dsp:sp>
    <dsp:sp modelId="{F8F90FF7-28A8-4F62-928D-E6A3B6D12CAD}">
      <dsp:nvSpPr>
        <dsp:cNvPr id="0" name=""/>
        <dsp:cNvSpPr/>
      </dsp:nvSpPr>
      <dsp:spPr>
        <a:xfrm rot="74164">
          <a:off x="4558730" y="1972688"/>
          <a:ext cx="449191" cy="320611"/>
        </a:xfrm>
        <a:prstGeom prst="rightArrow">
          <a:avLst>
            <a:gd name="adj1" fmla="val 60000"/>
            <a:gd name="adj2" fmla="val 50000"/>
          </a:avLst>
        </a:prstGeom>
        <a:solidFill>
          <a:schemeClr val="accent4">
            <a:hueOff val="1778254"/>
            <a:satOff val="-8062"/>
            <a:lumOff val="12843"/>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a:off x="4558741" y="2035773"/>
        <a:ext cx="353008" cy="192367"/>
      </dsp:txXfrm>
    </dsp:sp>
    <dsp:sp modelId="{FECB3017-CD5E-445E-A0DE-A36C9A72358E}">
      <dsp:nvSpPr>
        <dsp:cNvPr id="0" name=""/>
        <dsp:cNvSpPr/>
      </dsp:nvSpPr>
      <dsp:spPr>
        <a:xfrm>
          <a:off x="5219593" y="1681093"/>
          <a:ext cx="942974" cy="942974"/>
        </a:xfrm>
        <a:prstGeom prst="ellipse">
          <a:avLst/>
        </a:prstGeom>
        <a:solidFill>
          <a:schemeClr val="accent4">
            <a:hueOff val="1778254"/>
            <a:satOff val="-8062"/>
            <a:lumOff val="12843"/>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a:effectLst>
                <a:outerShdw blurRad="38100" dist="38100" dir="2700000" algn="tl">
                  <a:srgbClr val="000000">
                    <a:alpha val="43137"/>
                  </a:srgbClr>
                </a:outerShdw>
              </a:effectLst>
            </a:rPr>
            <a:t>ISPM 13</a:t>
          </a:r>
          <a:endParaRPr lang="ru-RU" sz="1000" kern="1200" dirty="0">
            <a:effectLst>
              <a:outerShdw blurRad="38100" dist="38100" dir="2700000" algn="tl">
                <a:srgbClr val="000000">
                  <a:alpha val="43137"/>
                </a:srgbClr>
              </a:outerShdw>
            </a:effectLst>
          </a:endParaRPr>
        </a:p>
      </dsp:txBody>
      <dsp:txXfrm>
        <a:off x="5357688" y="1819188"/>
        <a:ext cx="666784" cy="666784"/>
      </dsp:txXfrm>
    </dsp:sp>
    <dsp:sp modelId="{2E0018A3-F6F8-48F5-882F-D75F8AFFD032}">
      <dsp:nvSpPr>
        <dsp:cNvPr id="0" name=""/>
        <dsp:cNvSpPr/>
      </dsp:nvSpPr>
      <dsp:spPr>
        <a:xfrm rot="10728760">
          <a:off x="2467666" y="1969581"/>
          <a:ext cx="335820" cy="320611"/>
        </a:xfrm>
        <a:prstGeom prst="rightArrow">
          <a:avLst>
            <a:gd name="adj1" fmla="val 60000"/>
            <a:gd name="adj2" fmla="val 50000"/>
          </a:avLst>
        </a:prstGeom>
        <a:solidFill>
          <a:schemeClr val="accent4">
            <a:hueOff val="2667381"/>
            <a:satOff val="-12093"/>
            <a:lumOff val="19265"/>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10800000">
        <a:off x="2563839" y="2032706"/>
        <a:ext cx="239637" cy="192367"/>
      </dsp:txXfrm>
    </dsp:sp>
    <dsp:sp modelId="{D897FBFE-B242-47AE-944C-57C27D7102BF}">
      <dsp:nvSpPr>
        <dsp:cNvPr id="0" name=""/>
        <dsp:cNvSpPr/>
      </dsp:nvSpPr>
      <dsp:spPr>
        <a:xfrm>
          <a:off x="1366456" y="1674930"/>
          <a:ext cx="942974" cy="942974"/>
        </a:xfrm>
        <a:prstGeom prst="ellipse">
          <a:avLst/>
        </a:prstGeom>
        <a:solidFill>
          <a:schemeClr val="accent4">
            <a:hueOff val="2667381"/>
            <a:satOff val="-12093"/>
            <a:lumOff val="1926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a:effectLst>
                <a:outerShdw blurRad="38100" dist="38100" dir="2700000" algn="tl">
                  <a:srgbClr val="000000">
                    <a:alpha val="43137"/>
                  </a:srgbClr>
                </a:outerShdw>
              </a:effectLst>
            </a:rPr>
            <a:t>ISPM 18</a:t>
          </a:r>
          <a:endParaRPr lang="ru-RU" sz="1000" kern="1200">
            <a:effectLst>
              <a:outerShdw blurRad="38100" dist="38100" dir="2700000" algn="tl">
                <a:srgbClr val="000000">
                  <a:alpha val="43137"/>
                </a:srgbClr>
              </a:outerShdw>
            </a:effectLst>
          </a:endParaRPr>
        </a:p>
      </dsp:txBody>
      <dsp:txXfrm>
        <a:off x="1504551" y="1813025"/>
        <a:ext cx="666784" cy="666784"/>
      </dsp:txXfrm>
    </dsp:sp>
    <dsp:sp modelId="{85D37588-5FBB-4D5D-8AD7-4580E8D0446E}">
      <dsp:nvSpPr>
        <dsp:cNvPr id="0" name=""/>
        <dsp:cNvSpPr/>
      </dsp:nvSpPr>
      <dsp:spPr>
        <a:xfrm rot="12981243">
          <a:off x="2371874" y="1213282"/>
          <a:ext cx="573924" cy="320611"/>
        </a:xfrm>
        <a:prstGeom prst="rightArrow">
          <a:avLst>
            <a:gd name="adj1" fmla="val 60000"/>
            <a:gd name="adj2" fmla="val 50000"/>
          </a:avLst>
        </a:prstGeom>
        <a:solidFill>
          <a:schemeClr val="accent4">
            <a:hueOff val="3556508"/>
            <a:satOff val="-16124"/>
            <a:lumOff val="25686"/>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10800000">
        <a:off x="2458697" y="1305911"/>
        <a:ext cx="477741" cy="192367"/>
      </dsp:txXfrm>
    </dsp:sp>
    <dsp:sp modelId="{02B4D719-645D-4793-849B-21820F21BFF4}">
      <dsp:nvSpPr>
        <dsp:cNvPr id="0" name=""/>
        <dsp:cNvSpPr/>
      </dsp:nvSpPr>
      <dsp:spPr>
        <a:xfrm>
          <a:off x="1358488" y="292037"/>
          <a:ext cx="942974" cy="942974"/>
        </a:xfrm>
        <a:prstGeom prst="ellipse">
          <a:avLst/>
        </a:prstGeom>
        <a:solidFill>
          <a:schemeClr val="accent4">
            <a:hueOff val="3556508"/>
            <a:satOff val="-16124"/>
            <a:lumOff val="2568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a:effectLst>
                <a:outerShdw blurRad="38100" dist="38100" dir="2700000" algn="tl">
                  <a:srgbClr val="000000">
                    <a:alpha val="43137"/>
                  </a:srgbClr>
                </a:outerShdw>
              </a:effectLst>
            </a:rPr>
            <a:t>ISPM 20</a:t>
          </a:r>
          <a:endParaRPr lang="ru-RU" sz="1000" kern="1200" dirty="0">
            <a:effectLst>
              <a:outerShdw blurRad="38100" dist="38100" dir="2700000" algn="tl">
                <a:srgbClr val="000000">
                  <a:alpha val="43137"/>
                </a:srgbClr>
              </a:outerShdw>
            </a:effectLst>
          </a:endParaRPr>
        </a:p>
      </dsp:txBody>
      <dsp:txXfrm>
        <a:off x="1496583" y="430132"/>
        <a:ext cx="666784" cy="66678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647703-1F8D-4B5B-8E00-FFAC946D789D}">
      <dsp:nvSpPr>
        <dsp:cNvPr id="0" name=""/>
        <dsp:cNvSpPr/>
      </dsp:nvSpPr>
      <dsp:spPr>
        <a:xfrm>
          <a:off x="2268540" y="595350"/>
          <a:ext cx="2101856" cy="1091785"/>
        </a:xfrm>
        <a:prstGeom prst="ellipse">
          <a:avLst/>
        </a:prstGeom>
        <a:solidFill>
          <a:schemeClr val="bg1"/>
        </a:solidFill>
        <a:ln w="38100" cap="flat" cmpd="sng" algn="ctr">
          <a:solidFill>
            <a:srgbClr val="1C804B"/>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lvl="0" algn="ctr" defTabSz="844550">
            <a:lnSpc>
              <a:spcPct val="90000"/>
            </a:lnSpc>
            <a:spcBef>
              <a:spcPct val="0"/>
            </a:spcBef>
            <a:spcAft>
              <a:spcPct val="35000"/>
            </a:spcAft>
          </a:pPr>
          <a:r>
            <a:rPr lang="fr-FR" sz="1600" b="1" kern="1200" dirty="0" smtClean="0">
              <a:solidFill>
                <a:schemeClr val="tx1"/>
              </a:solidFill>
              <a:effectLst/>
            </a:rPr>
            <a:t>2 éléments clé de la CIPV</a:t>
          </a:r>
        </a:p>
        <a:p>
          <a:pPr lvl="0" algn="ctr" defTabSz="844550">
            <a:lnSpc>
              <a:spcPct val="90000"/>
            </a:lnSpc>
            <a:spcBef>
              <a:spcPct val="0"/>
            </a:spcBef>
            <a:spcAft>
              <a:spcPct val="35000"/>
            </a:spcAft>
          </a:pPr>
          <a:endParaRPr lang="ru-RU" sz="1600" kern="1200" dirty="0">
            <a:solidFill>
              <a:schemeClr val="tx1"/>
            </a:solidFill>
            <a:effectLst/>
          </a:endParaRPr>
        </a:p>
      </dsp:txBody>
      <dsp:txXfrm>
        <a:off x="2576350" y="755238"/>
        <a:ext cx="1486236" cy="772009"/>
      </dsp:txXfrm>
    </dsp:sp>
    <dsp:sp modelId="{16D6E5CD-C6F0-410A-AECD-9001298C815C}">
      <dsp:nvSpPr>
        <dsp:cNvPr id="0" name=""/>
        <dsp:cNvSpPr/>
      </dsp:nvSpPr>
      <dsp:spPr>
        <a:xfrm rot="11203042">
          <a:off x="981732" y="808688"/>
          <a:ext cx="1245127" cy="261083"/>
        </a:xfrm>
        <a:prstGeom prst="leftArrow">
          <a:avLst>
            <a:gd name="adj1" fmla="val 60000"/>
            <a:gd name="adj2" fmla="val 50000"/>
          </a:avLst>
        </a:prstGeom>
        <a:solidFill>
          <a:schemeClr val="accent6"/>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9C3CD185-B851-46CE-8A68-28E74DA3AB88}">
      <dsp:nvSpPr>
        <dsp:cNvPr id="0" name=""/>
        <dsp:cNvSpPr/>
      </dsp:nvSpPr>
      <dsp:spPr>
        <a:xfrm>
          <a:off x="0" y="293142"/>
          <a:ext cx="1972013" cy="1146530"/>
        </a:xfrm>
        <a:prstGeom prst="roundRect">
          <a:avLst>
            <a:gd name="adj" fmla="val 10000"/>
          </a:avLst>
        </a:prstGeom>
        <a:solidFill>
          <a:schemeClr val="bg1"/>
        </a:solidFill>
        <a:ln w="38100" cap="flat" cmpd="sng" algn="ctr">
          <a:solidFill>
            <a:srgbClr val="F6C233"/>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fr-FR" sz="1800" kern="1200" dirty="0" smtClean="0">
              <a:solidFill>
                <a:schemeClr val="tx1"/>
              </a:solidFill>
              <a:effectLst/>
            </a:rPr>
            <a:t>Facilitation d'un commerce sûr</a:t>
          </a:r>
          <a:endParaRPr lang="ru-RU" sz="1800" kern="1200" dirty="0">
            <a:solidFill>
              <a:schemeClr val="tx1"/>
            </a:solidFill>
            <a:effectLst/>
          </a:endParaRPr>
        </a:p>
      </dsp:txBody>
      <dsp:txXfrm>
        <a:off x="33581" y="326723"/>
        <a:ext cx="1904851" cy="1079368"/>
      </dsp:txXfrm>
    </dsp:sp>
    <dsp:sp modelId="{A8E41EEA-A1A0-463F-BF6B-3AB65CDDB0E8}">
      <dsp:nvSpPr>
        <dsp:cNvPr id="0" name=""/>
        <dsp:cNvSpPr/>
      </dsp:nvSpPr>
      <dsp:spPr>
        <a:xfrm rot="21175770">
          <a:off x="4382813" y="799533"/>
          <a:ext cx="1256376" cy="261083"/>
        </a:xfrm>
        <a:prstGeom prst="leftArrow">
          <a:avLst>
            <a:gd name="adj1" fmla="val 60000"/>
            <a:gd name="adj2" fmla="val 50000"/>
          </a:avLst>
        </a:prstGeom>
        <a:solidFill>
          <a:schemeClr val="accent5"/>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0F307948-745E-4E50-A41D-C5352D148B9F}">
      <dsp:nvSpPr>
        <dsp:cNvPr id="0" name=""/>
        <dsp:cNvSpPr/>
      </dsp:nvSpPr>
      <dsp:spPr>
        <a:xfrm>
          <a:off x="4614909" y="206437"/>
          <a:ext cx="2092276" cy="1288741"/>
        </a:xfrm>
        <a:prstGeom prst="roundRect">
          <a:avLst>
            <a:gd name="adj" fmla="val 10000"/>
          </a:avLst>
        </a:prstGeom>
        <a:solidFill>
          <a:schemeClr val="bg1"/>
        </a:solidFill>
        <a:ln w="38100" cap="flat" cmpd="sng" algn="ctr">
          <a:solidFill>
            <a:srgbClr val="5A94C5"/>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fr-FR" sz="1800" kern="1200" dirty="0" smtClean="0">
              <a:solidFill>
                <a:schemeClr val="tx1"/>
              </a:solidFill>
              <a:effectLst/>
            </a:rPr>
            <a:t>Sauvegarde de l'agriculture, des forêts et de l'environnement</a:t>
          </a:r>
          <a:endParaRPr lang="ru-RU" sz="1800" kern="1200" dirty="0">
            <a:solidFill>
              <a:schemeClr val="tx1"/>
            </a:solidFill>
            <a:effectLst/>
          </a:endParaRPr>
        </a:p>
      </dsp:txBody>
      <dsp:txXfrm>
        <a:off x="4652655" y="244183"/>
        <a:ext cx="2016784" cy="12132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5BD89D-6697-48C0-AB19-687A2AC442C9}">
      <dsp:nvSpPr>
        <dsp:cNvPr id="0" name=""/>
        <dsp:cNvSpPr/>
      </dsp:nvSpPr>
      <dsp:spPr>
        <a:xfrm>
          <a:off x="678764" y="178931"/>
          <a:ext cx="4561132" cy="102304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92946" tIns="41910" rIns="41910" bIns="41910" numCol="1" spcCol="1270" anchor="ctr" anchorCtr="0">
          <a:noAutofit/>
        </a:bodyPr>
        <a:lstStyle/>
        <a:p>
          <a:pPr lvl="0" algn="l" defTabSz="488950">
            <a:lnSpc>
              <a:spcPct val="90000"/>
            </a:lnSpc>
            <a:spcBef>
              <a:spcPct val="0"/>
            </a:spcBef>
            <a:spcAft>
              <a:spcPct val="35000"/>
            </a:spcAft>
          </a:pPr>
          <a:r>
            <a:rPr lang="fr-FR" sz="1100" b="1" kern="1200" dirty="0" smtClean="0">
              <a:latin typeface="Calibri" panose="020F0502020204030204" pitchFamily="34" charset="0"/>
            </a:rPr>
            <a:t>L'impact de la NIMP sur les « droits de souveraineté d'un pays</a:t>
          </a:r>
          <a:r>
            <a:rPr lang="en-GB" sz="1100" b="1" kern="1200" dirty="0" smtClean="0">
              <a:latin typeface="Calibri" panose="020F0502020204030204" pitchFamily="34" charset="0"/>
              <a:ea typeface="Times New Roman" panose="02020603050405020304" pitchFamily="18" charset="0"/>
            </a:rPr>
            <a:t>”: </a:t>
          </a:r>
          <a:r>
            <a:rPr lang="fr-FR" sz="1100" b="0" kern="1200" dirty="0" smtClean="0">
              <a:latin typeface="Calibri" panose="020F0502020204030204" pitchFamily="34" charset="0"/>
            </a:rPr>
            <a:t>Texte plus clair ajouté tout au long de la NIMP pour souligner que la norme ne crée aucune obligation pour une partie contractante d'approuver, d'enregistrer ou d'adopter une option pour les mesures phytosanitaires incluses dans une annexe</a:t>
          </a:r>
          <a:r>
            <a:rPr lang="en-GB" sz="1100" b="0" kern="1200" dirty="0" smtClean="0">
              <a:latin typeface="Calibri" panose="020F0502020204030204" pitchFamily="34" charset="0"/>
              <a:ea typeface="Times New Roman" panose="02020603050405020304" pitchFamily="18" charset="0"/>
            </a:rPr>
            <a:t>.  </a:t>
          </a:r>
          <a:endParaRPr lang="en-US" sz="1100" b="0" kern="1200" dirty="0"/>
        </a:p>
      </dsp:txBody>
      <dsp:txXfrm>
        <a:off x="678764" y="178931"/>
        <a:ext cx="4561132" cy="1023049"/>
      </dsp:txXfrm>
    </dsp:sp>
    <dsp:sp modelId="{237FC3D9-3C97-406A-8AC9-F3687B7FDD16}">
      <dsp:nvSpPr>
        <dsp:cNvPr id="0" name=""/>
        <dsp:cNvSpPr/>
      </dsp:nvSpPr>
      <dsp:spPr>
        <a:xfrm>
          <a:off x="478495" y="5542"/>
          <a:ext cx="798160" cy="1109661"/>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5000" r="-75000"/>
          </a:stretch>
        </a:blip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sp>
    <dsp:sp modelId="{E4F9A77C-EC96-43EB-8B47-9D51F081B5C9}">
      <dsp:nvSpPr>
        <dsp:cNvPr id="0" name=""/>
        <dsp:cNvSpPr/>
      </dsp:nvSpPr>
      <dsp:spPr>
        <a:xfrm>
          <a:off x="678764" y="1455031"/>
          <a:ext cx="4561132" cy="102304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92946" tIns="41910" rIns="41910" bIns="41910" numCol="1" spcCol="1270" anchor="ctr" anchorCtr="0">
          <a:noAutofit/>
        </a:bodyPr>
        <a:lstStyle/>
        <a:p>
          <a:pPr lvl="0" algn="l" defTabSz="488950">
            <a:lnSpc>
              <a:spcPct val="90000"/>
            </a:lnSpc>
            <a:spcBef>
              <a:spcPct val="0"/>
            </a:spcBef>
            <a:spcAft>
              <a:spcPct val="35000"/>
            </a:spcAft>
          </a:pPr>
          <a:r>
            <a:rPr lang="fr-FR" sz="1100" b="1" kern="1200" dirty="0" smtClean="0">
              <a:latin typeface="Calibri" panose="020F0502020204030204" pitchFamily="34" charset="0"/>
            </a:rPr>
            <a:t>La pertinence d'inclure des organismes nuisibles associés à l'espèce végétale mais non associés à la marchandise dans le projet de NIMP : </a:t>
          </a:r>
          <a:r>
            <a:rPr lang="fr-FR" sz="1100" b="0" kern="1200" dirty="0" smtClean="0">
              <a:latin typeface="Calibri" panose="020F0502020204030204" pitchFamily="34" charset="0"/>
            </a:rPr>
            <a:t>La référence à ces organismes nuisibles a été supprimée du projet de NIMP.</a:t>
          </a:r>
          <a:endParaRPr lang="en-US" sz="1100" b="0" kern="1200" dirty="0"/>
        </a:p>
      </dsp:txBody>
      <dsp:txXfrm>
        <a:off x="678764" y="1455031"/>
        <a:ext cx="4561132" cy="1023049"/>
      </dsp:txXfrm>
    </dsp:sp>
    <dsp:sp modelId="{FCEC61D4-F098-4C9D-A35C-3E009C5398F0}">
      <dsp:nvSpPr>
        <dsp:cNvPr id="0" name=""/>
        <dsp:cNvSpPr/>
      </dsp:nvSpPr>
      <dsp:spPr>
        <a:xfrm>
          <a:off x="436498" y="1296838"/>
          <a:ext cx="828474" cy="1050591"/>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00000" r="-100000"/>
          </a:stretch>
        </a:blip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5BD89D-6697-48C0-AB19-687A2AC442C9}">
      <dsp:nvSpPr>
        <dsp:cNvPr id="0" name=""/>
        <dsp:cNvSpPr/>
      </dsp:nvSpPr>
      <dsp:spPr>
        <a:xfrm>
          <a:off x="274521" y="117739"/>
          <a:ext cx="5281838" cy="719602"/>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87411" tIns="45720" rIns="45720" bIns="45720" numCol="1" spcCol="1270" anchor="ctr" anchorCtr="0">
          <a:noAutofit/>
        </a:bodyPr>
        <a:lstStyle/>
        <a:p>
          <a:pPr lvl="0" algn="l" defTabSz="533400">
            <a:lnSpc>
              <a:spcPct val="90000"/>
            </a:lnSpc>
            <a:spcBef>
              <a:spcPct val="0"/>
            </a:spcBef>
            <a:spcAft>
              <a:spcPct val="35000"/>
            </a:spcAft>
          </a:pPr>
          <a:r>
            <a:rPr lang="fr-FR" sz="1200" b="1" kern="1200" dirty="0" smtClean="0">
              <a:latin typeface="Calibri" panose="020F0502020204030204" pitchFamily="34" charset="0"/>
            </a:rPr>
            <a:t>Le placement du texte sur les « avantages des normes de produits » dans « Exigences » : </a:t>
          </a:r>
          <a:r>
            <a:rPr lang="fr-FR" sz="1200" b="0" kern="1200" dirty="0" smtClean="0">
              <a:latin typeface="Calibri" panose="020F0502020204030204" pitchFamily="34" charset="0"/>
            </a:rPr>
            <a:t>les avantages des normes de produits sont passés à l'arrière-plan</a:t>
          </a:r>
          <a:r>
            <a:rPr lang="fr-FR" sz="1200" b="1" kern="1200" dirty="0" smtClean="0">
              <a:latin typeface="Calibri" panose="020F0502020204030204" pitchFamily="34" charset="0"/>
            </a:rPr>
            <a:t>.</a:t>
          </a:r>
          <a:endParaRPr lang="en-US" sz="1200" kern="1200" dirty="0"/>
        </a:p>
      </dsp:txBody>
      <dsp:txXfrm>
        <a:off x="274521" y="117739"/>
        <a:ext cx="5281838" cy="719602"/>
      </dsp:txXfrm>
    </dsp:sp>
    <dsp:sp modelId="{237FC3D9-3C97-406A-8AC9-F3687B7FDD16}">
      <dsp:nvSpPr>
        <dsp:cNvPr id="0" name=""/>
        <dsp:cNvSpPr/>
      </dsp:nvSpPr>
      <dsp:spPr>
        <a:xfrm>
          <a:off x="62243" y="102108"/>
          <a:ext cx="478344" cy="66742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 modelId="{E4F9A77C-EC96-43EB-8B47-9D51F081B5C9}">
      <dsp:nvSpPr>
        <dsp:cNvPr id="0" name=""/>
        <dsp:cNvSpPr/>
      </dsp:nvSpPr>
      <dsp:spPr>
        <a:xfrm>
          <a:off x="311710" y="833438"/>
          <a:ext cx="5088179" cy="719602"/>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87411" tIns="45720" rIns="45720" bIns="45720" numCol="1" spcCol="1270" anchor="ctr" anchorCtr="0">
          <a:noAutofit/>
        </a:bodyPr>
        <a:lstStyle/>
        <a:p>
          <a:pPr lvl="0" algn="l" defTabSz="533400">
            <a:lnSpc>
              <a:spcPct val="90000"/>
            </a:lnSpc>
            <a:spcBef>
              <a:spcPct val="0"/>
            </a:spcBef>
            <a:spcAft>
              <a:spcPct val="35000"/>
            </a:spcAft>
          </a:pPr>
          <a:r>
            <a:rPr lang="fr-FR" sz="1200" b="1" kern="1200" dirty="0" smtClean="0">
              <a:latin typeface="Calibri" panose="020F0502020204030204" pitchFamily="34" charset="0"/>
            </a:rPr>
            <a:t>La valeur de la section sur la vérification de la conformité : </a:t>
          </a:r>
          <a:r>
            <a:rPr lang="fr-FR" sz="1200" b="0" kern="1200" dirty="0" smtClean="0">
              <a:latin typeface="Calibri" panose="020F0502020204030204" pitchFamily="34" charset="0"/>
            </a:rPr>
            <a:t>section supprimée car elle ne fournissait aucune orientation supplémentaire par rapport à celle déjà incluse dans d'autres NIMP.</a:t>
          </a:r>
          <a:endParaRPr lang="en-US" sz="1200" b="0" kern="1200" dirty="0"/>
        </a:p>
      </dsp:txBody>
      <dsp:txXfrm>
        <a:off x="311710" y="833438"/>
        <a:ext cx="5088179" cy="719602"/>
      </dsp:txXfrm>
    </dsp:sp>
    <dsp:sp modelId="{FCEC61D4-F098-4C9D-A35C-3E009C5398F0}">
      <dsp:nvSpPr>
        <dsp:cNvPr id="0" name=""/>
        <dsp:cNvSpPr/>
      </dsp:nvSpPr>
      <dsp:spPr>
        <a:xfrm>
          <a:off x="63828" y="977875"/>
          <a:ext cx="492252" cy="536992"/>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3000" r="-13000"/>
          </a:stretch>
        </a:blip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 modelId="{0EAD0EC4-D69F-4BCE-BF40-403F80A345AE}">
      <dsp:nvSpPr>
        <dsp:cNvPr id="0" name=""/>
        <dsp:cNvSpPr/>
      </dsp:nvSpPr>
      <dsp:spPr>
        <a:xfrm>
          <a:off x="258114" y="1645337"/>
          <a:ext cx="5618658" cy="821973"/>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87411" tIns="45720" rIns="45720" bIns="45720" numCol="1" spcCol="1270" anchor="ctr" anchorCtr="0">
          <a:noAutofit/>
        </a:bodyPr>
        <a:lstStyle/>
        <a:p>
          <a:pPr lvl="0" algn="l" defTabSz="533400">
            <a:lnSpc>
              <a:spcPct val="90000"/>
            </a:lnSpc>
            <a:spcBef>
              <a:spcPct val="0"/>
            </a:spcBef>
            <a:spcAft>
              <a:spcPct val="35000"/>
            </a:spcAft>
          </a:pPr>
          <a:r>
            <a:rPr lang="fr-FR" sz="1200" b="1" kern="1200" dirty="0" smtClean="0">
              <a:latin typeface="Calibri" panose="020F0502020204030204" pitchFamily="34" charset="0"/>
            </a:rPr>
            <a:t>La catégorisation de la confiance dans les mesures comme élevée, moyenne ou faible et comment cela pourrait être réalisée de manière objective et significative : </a:t>
          </a:r>
          <a:r>
            <a:rPr lang="fr-FR" sz="1200" b="0" kern="1200" dirty="0" smtClean="0">
              <a:latin typeface="Calibri" panose="020F0502020204030204" pitchFamily="34" charset="0"/>
            </a:rPr>
            <a:t>la catégorisation a été supprimée et fait désormais référence à l'évaluation de la confiance qui sera déterminée par le Groupe technique sur les normes de produits (TPCS).</a:t>
          </a:r>
          <a:endParaRPr lang="en-US" sz="1200" b="0" kern="1200" dirty="0"/>
        </a:p>
      </dsp:txBody>
      <dsp:txXfrm>
        <a:off x="258114" y="1645337"/>
        <a:ext cx="5618658" cy="821973"/>
      </dsp:txXfrm>
    </dsp:sp>
    <dsp:sp modelId="{E5384A0B-50DD-4402-B12A-653A33EA86A6}">
      <dsp:nvSpPr>
        <dsp:cNvPr id="0" name=""/>
        <dsp:cNvSpPr/>
      </dsp:nvSpPr>
      <dsp:spPr>
        <a:xfrm>
          <a:off x="0" y="1761287"/>
          <a:ext cx="582740" cy="738975"/>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5000" r="-35000"/>
          </a:stretch>
        </a:blip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82FAD-3695-41D7-AF80-FED1DB1CE2CC}">
      <dsp:nvSpPr>
        <dsp:cNvPr id="0" name=""/>
        <dsp:cNvSpPr/>
      </dsp:nvSpPr>
      <dsp:spPr>
        <a:xfrm>
          <a:off x="0" y="26977"/>
          <a:ext cx="6587172" cy="2807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effectLst>
                <a:outerShdw blurRad="38100" dist="38100" dir="2700000" algn="tl">
                  <a:srgbClr val="000000">
                    <a:alpha val="43137"/>
                  </a:srgbClr>
                </a:outerShdw>
              </a:effectLst>
            </a:rPr>
            <a:t>Les </a:t>
          </a:r>
          <a:r>
            <a:rPr lang="en-US" sz="1200" b="1" kern="1200" dirty="0" err="1" smtClean="0">
              <a:effectLst>
                <a:outerShdw blurRad="38100" dist="38100" dir="2700000" algn="tl">
                  <a:srgbClr val="000000">
                    <a:alpha val="43137"/>
                  </a:srgbClr>
                </a:outerShdw>
              </a:effectLst>
            </a:rPr>
            <a:t>normes</a:t>
          </a:r>
          <a:r>
            <a:rPr lang="en-US" sz="1200" b="1" kern="1200" dirty="0" smtClean="0">
              <a:effectLst>
                <a:outerShdw blurRad="38100" dist="38100" dir="2700000" algn="tl">
                  <a:srgbClr val="000000">
                    <a:alpha val="43137"/>
                  </a:srgbClr>
                </a:outerShdw>
              </a:effectLst>
            </a:rPr>
            <a:t> </a:t>
          </a:r>
          <a:r>
            <a:rPr lang="en-US" sz="1200" b="1" kern="1200" dirty="0" err="1" smtClean="0">
              <a:effectLst>
                <a:outerShdw blurRad="38100" dist="38100" dir="2700000" algn="tl">
                  <a:srgbClr val="000000">
                    <a:alpha val="43137"/>
                  </a:srgbClr>
                </a:outerShdw>
              </a:effectLst>
            </a:rPr>
            <a:t>spécifiques</a:t>
          </a:r>
          <a:r>
            <a:rPr lang="en-US" sz="1200" b="1" kern="1200" dirty="0" smtClean="0">
              <a:effectLst>
                <a:outerShdw blurRad="38100" dist="38100" dir="2700000" algn="tl">
                  <a:srgbClr val="000000">
                    <a:alpha val="43137"/>
                  </a:srgbClr>
                </a:outerShdw>
              </a:effectLst>
            </a:rPr>
            <a:t> de </a:t>
          </a:r>
          <a:r>
            <a:rPr lang="en-US" sz="1200" b="1" kern="1200" dirty="0" err="1" smtClean="0">
              <a:effectLst>
                <a:outerShdw blurRad="38100" dist="38100" dir="2700000" algn="tl">
                  <a:srgbClr val="000000">
                    <a:alpha val="43137"/>
                  </a:srgbClr>
                </a:outerShdw>
              </a:effectLst>
            </a:rPr>
            <a:t>produits</a:t>
          </a:r>
          <a:r>
            <a:rPr lang="en-US" sz="1200" b="1" kern="1200" dirty="0" smtClean="0">
              <a:effectLst>
                <a:outerShdw blurRad="38100" dist="38100" dir="2700000" algn="tl">
                  <a:srgbClr val="000000">
                    <a:alpha val="43137"/>
                  </a:srgbClr>
                </a:outerShdw>
              </a:effectLst>
            </a:rPr>
            <a:t> </a:t>
          </a:r>
          <a:r>
            <a:rPr lang="en-US" sz="1200" b="1" kern="1200" dirty="0" err="1" smtClean="0">
              <a:effectLst>
                <a:outerShdw blurRad="38100" dist="38100" dir="2700000" algn="tl">
                  <a:srgbClr val="000000">
                    <a:alpha val="43137"/>
                  </a:srgbClr>
                </a:outerShdw>
              </a:effectLst>
            </a:rPr>
            <a:t>seront</a:t>
          </a:r>
          <a:r>
            <a:rPr lang="en-US" sz="1200" b="1" kern="1200" dirty="0" smtClean="0">
              <a:effectLst>
                <a:outerShdw blurRad="38100" dist="38100" dir="2700000" algn="tl">
                  <a:srgbClr val="000000">
                    <a:alpha val="43137"/>
                  </a:srgbClr>
                </a:outerShdw>
              </a:effectLst>
            </a:rPr>
            <a:t> </a:t>
          </a:r>
          <a:r>
            <a:rPr lang="en-US" sz="1200" b="1" kern="1200" dirty="0" err="1" smtClean="0">
              <a:effectLst>
                <a:outerShdw blurRad="38100" dist="38100" dir="2700000" algn="tl">
                  <a:srgbClr val="000000">
                    <a:alpha val="43137"/>
                  </a:srgbClr>
                </a:outerShdw>
              </a:effectLst>
            </a:rPr>
            <a:t>présentés</a:t>
          </a:r>
          <a:r>
            <a:rPr lang="en-US" sz="1200" b="1" kern="1200" dirty="0" smtClean="0">
              <a:effectLst>
                <a:outerShdw blurRad="38100" dist="38100" dir="2700000" algn="tl">
                  <a:srgbClr val="000000">
                    <a:alpha val="43137"/>
                  </a:srgbClr>
                </a:outerShdw>
              </a:effectLst>
            </a:rPr>
            <a:t> </a:t>
          </a:r>
          <a:r>
            <a:rPr lang="en-US" sz="1200" b="1" kern="1200" dirty="0" err="1" smtClean="0">
              <a:effectLst>
                <a:outerShdw blurRad="38100" dist="38100" dir="2700000" algn="tl">
                  <a:srgbClr val="000000">
                    <a:alpha val="43137"/>
                  </a:srgbClr>
                </a:outerShdw>
              </a:effectLst>
            </a:rPr>
            <a:t>en</a:t>
          </a:r>
          <a:r>
            <a:rPr lang="en-US" sz="1200" b="1" kern="1200" dirty="0" smtClean="0">
              <a:effectLst>
                <a:outerShdw blurRad="38100" dist="38100" dir="2700000" algn="tl">
                  <a:srgbClr val="000000">
                    <a:alpha val="43137"/>
                  </a:srgbClr>
                </a:outerShdw>
              </a:effectLst>
            </a:rPr>
            <a:t> </a:t>
          </a:r>
          <a:r>
            <a:rPr lang="en-US" sz="1200" b="1" kern="1200" dirty="0" err="1" smtClean="0">
              <a:effectLst>
                <a:outerShdw blurRad="38100" dist="38100" dir="2700000" algn="tl">
                  <a:srgbClr val="000000">
                    <a:alpha val="43137"/>
                  </a:srgbClr>
                </a:outerShdw>
              </a:effectLst>
            </a:rPr>
            <a:t>annexe</a:t>
          </a:r>
          <a:r>
            <a:rPr lang="en-US" sz="1200" b="1" kern="1200" dirty="0" smtClean="0">
              <a:effectLst>
                <a:outerShdw blurRad="38100" dist="38100" dir="2700000" algn="tl">
                  <a:srgbClr val="000000">
                    <a:alpha val="43137"/>
                  </a:srgbClr>
                </a:outerShdw>
              </a:effectLst>
            </a:rPr>
            <a:t> de la </a:t>
          </a:r>
          <a:r>
            <a:rPr lang="en-US" sz="1200" b="1" kern="1200" dirty="0" err="1" smtClean="0">
              <a:effectLst>
                <a:outerShdw blurRad="38100" dist="38100" dir="2700000" algn="tl">
                  <a:srgbClr val="000000">
                    <a:alpha val="43137"/>
                  </a:srgbClr>
                </a:outerShdw>
              </a:effectLst>
            </a:rPr>
            <a:t>présente</a:t>
          </a:r>
          <a:r>
            <a:rPr lang="en-US" sz="1200" b="1" kern="1200" dirty="0" smtClean="0">
              <a:effectLst>
                <a:outerShdw blurRad="38100" dist="38100" dir="2700000" algn="tl">
                  <a:srgbClr val="000000">
                    <a:alpha val="43137"/>
                  </a:srgbClr>
                </a:outerShdw>
              </a:effectLst>
            </a:rPr>
            <a:t> </a:t>
          </a:r>
          <a:r>
            <a:rPr lang="en-US" sz="1200" b="1" kern="1200" dirty="0" err="1" smtClean="0">
              <a:effectLst>
                <a:outerShdw blurRad="38100" dist="38100" dir="2700000" algn="tl">
                  <a:srgbClr val="000000">
                    <a:alpha val="43137"/>
                  </a:srgbClr>
                </a:outerShdw>
              </a:effectLst>
            </a:rPr>
            <a:t>norme</a:t>
          </a:r>
          <a:r>
            <a:rPr lang="en-US" sz="1200" b="1" kern="1200" dirty="0" smtClean="0">
              <a:effectLst>
                <a:outerShdw blurRad="38100" dist="38100" dir="2700000" algn="tl">
                  <a:srgbClr val="000000">
                    <a:alpha val="43137"/>
                  </a:srgbClr>
                </a:outerShdw>
              </a:effectLst>
            </a:rPr>
            <a:t> </a:t>
          </a:r>
          <a:endParaRPr lang="ru-RU" sz="1200" b="1" kern="1200" dirty="0">
            <a:effectLst>
              <a:outerShdw blurRad="38100" dist="38100" dir="2700000" algn="tl">
                <a:srgbClr val="000000">
                  <a:alpha val="43137"/>
                </a:srgbClr>
              </a:outerShdw>
            </a:effectLst>
          </a:endParaRPr>
        </a:p>
      </dsp:txBody>
      <dsp:txXfrm>
        <a:off x="13707" y="40684"/>
        <a:ext cx="6559758" cy="25338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82FAD-3695-41D7-AF80-FED1DB1CE2CC}">
      <dsp:nvSpPr>
        <dsp:cNvPr id="0" name=""/>
        <dsp:cNvSpPr/>
      </dsp:nvSpPr>
      <dsp:spPr>
        <a:xfrm>
          <a:off x="0" y="200"/>
          <a:ext cx="6888521" cy="66420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100000"/>
            </a:lnSpc>
            <a:spcBef>
              <a:spcPct val="0"/>
            </a:spcBef>
            <a:spcAft>
              <a:spcPct val="35000"/>
            </a:spcAft>
          </a:pPr>
          <a:r>
            <a:rPr lang="fr-FR" sz="1400" kern="1200" dirty="0" smtClean="0">
              <a:solidFill>
                <a:schemeClr val="tx1"/>
              </a:solidFill>
              <a:effectLst>
                <a:outerShdw blurRad="38100" dist="38100" dir="2700000" algn="tl">
                  <a:srgbClr val="000000">
                    <a:alpha val="43137"/>
                  </a:srgbClr>
                </a:outerShdw>
              </a:effectLst>
            </a:rPr>
            <a:t>Le domaine d'application de la présente norme et de ses annexes n'inclut pas la prise en compte des organismes nuisibles contaminants ou du détournement de l'utilisation prévue</a:t>
          </a:r>
          <a:endParaRPr lang="ru-RU" sz="1400" b="1" kern="1200" dirty="0">
            <a:solidFill>
              <a:schemeClr val="tx1"/>
            </a:solidFill>
            <a:effectLst>
              <a:outerShdw blurRad="38100" dist="38100" dir="2700000" algn="tl">
                <a:srgbClr val="000000">
                  <a:alpha val="43137"/>
                </a:srgbClr>
              </a:outerShdw>
            </a:effectLst>
          </a:endParaRPr>
        </a:p>
      </dsp:txBody>
      <dsp:txXfrm>
        <a:off x="32424" y="32624"/>
        <a:ext cx="6823673" cy="59935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0114E-66D6-44DA-BCCA-103B5631BFC9}">
      <dsp:nvSpPr>
        <dsp:cNvPr id="0" name=""/>
        <dsp:cNvSpPr/>
      </dsp:nvSpPr>
      <dsp:spPr>
        <a:xfrm rot="5400000">
          <a:off x="3951516" y="-2038086"/>
          <a:ext cx="470203" cy="466392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fr-FR" sz="1400" kern="1200" dirty="0" smtClean="0"/>
            <a:t>Soutenir l'élaboration d'exigences phytosanitaires d'importation qui facilitent un commerce sûr</a:t>
          </a:r>
          <a:endParaRPr lang="ru-RU" sz="1400" kern="1200" dirty="0"/>
        </a:p>
      </dsp:txBody>
      <dsp:txXfrm rot="-5400000">
        <a:off x="1854655" y="81728"/>
        <a:ext cx="4640974" cy="424297"/>
      </dsp:txXfrm>
    </dsp:sp>
    <dsp:sp modelId="{44E0F866-7708-42C6-9BC0-2CF896B5CCE7}">
      <dsp:nvSpPr>
        <dsp:cNvPr id="0" name=""/>
        <dsp:cNvSpPr/>
      </dsp:nvSpPr>
      <dsp:spPr>
        <a:xfrm>
          <a:off x="133043" y="0"/>
          <a:ext cx="1721610" cy="58775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a:lnSpc>
              <a:spcPct val="90000"/>
            </a:lnSpc>
            <a:spcBef>
              <a:spcPct val="0"/>
            </a:spcBef>
            <a:spcAft>
              <a:spcPct val="35000"/>
            </a:spcAft>
          </a:pPr>
          <a:r>
            <a:rPr lang="fr-FR" sz="3100" kern="1200" dirty="0" smtClean="0">
              <a:effectLst>
                <a:outerShdw blurRad="38100" dist="38100" dir="2700000" algn="tl">
                  <a:srgbClr val="000000">
                    <a:alpha val="43137"/>
                  </a:srgbClr>
                </a:outerShdw>
              </a:effectLst>
            </a:rPr>
            <a:t>Objectif</a:t>
          </a:r>
          <a:endParaRPr lang="ru-RU" sz="3100" kern="1200" dirty="0">
            <a:effectLst>
              <a:outerShdw blurRad="38100" dist="38100" dir="2700000" algn="tl">
                <a:srgbClr val="000000">
                  <a:alpha val="43137"/>
                </a:srgbClr>
              </a:outerShdw>
            </a:effectLst>
          </a:endParaRPr>
        </a:p>
      </dsp:txBody>
      <dsp:txXfrm>
        <a:off x="161735" y="28692"/>
        <a:ext cx="1664226" cy="53037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CE8A20-B43A-4C28-B616-DECEF6D766C2}">
      <dsp:nvSpPr>
        <dsp:cNvPr id="0" name=""/>
        <dsp:cNvSpPr/>
      </dsp:nvSpPr>
      <dsp:spPr>
        <a:xfrm>
          <a:off x="0" y="0"/>
          <a:ext cx="6651624" cy="677188"/>
        </a:xfrm>
        <a:prstGeom prst="rect">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FR" sz="1900" kern="1200" dirty="0" smtClean="0">
              <a:effectLst>
                <a:outerShdw blurRad="38100" dist="38100" dir="2700000" algn="tl">
                  <a:srgbClr val="000000">
                    <a:alpha val="43137"/>
                  </a:srgbClr>
                </a:outerShdw>
              </a:effectLst>
            </a:rPr>
            <a:t>Les normes de produits ne sont pas développées en tant qu'annexes à cette norme lorsque</a:t>
          </a:r>
          <a:r>
            <a:rPr lang="en-US" sz="1900" kern="1200" dirty="0" smtClean="0">
              <a:effectLst>
                <a:outerShdw blurRad="38100" dist="38100" dir="2700000" algn="tl">
                  <a:srgbClr val="000000">
                    <a:alpha val="43137"/>
                  </a:srgbClr>
                </a:outerShdw>
              </a:effectLst>
            </a:rPr>
            <a:t>:</a:t>
          </a:r>
          <a:endParaRPr lang="ru-RU" sz="1900" kern="1200" dirty="0">
            <a:effectLst>
              <a:outerShdw blurRad="38100" dist="38100" dir="2700000" algn="tl">
                <a:srgbClr val="000000">
                  <a:alpha val="43137"/>
                </a:srgbClr>
              </a:outerShdw>
            </a:effectLst>
          </a:endParaRPr>
        </a:p>
      </dsp:txBody>
      <dsp:txXfrm>
        <a:off x="0" y="0"/>
        <a:ext cx="6651624" cy="677188"/>
      </dsp:txXfrm>
    </dsp:sp>
    <dsp:sp modelId="{D858EE78-6ED6-44CD-8DA8-13615C4BB5EA}">
      <dsp:nvSpPr>
        <dsp:cNvPr id="0" name=""/>
        <dsp:cNvSpPr/>
      </dsp:nvSpPr>
      <dsp:spPr>
        <a:xfrm>
          <a:off x="3247" y="677188"/>
          <a:ext cx="2215042" cy="1422095"/>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FR" sz="1900" kern="1200" dirty="0" smtClean="0">
              <a:effectLst>
                <a:outerShdw blurRad="38100" dist="38100" dir="2700000" algn="tl">
                  <a:srgbClr val="000000">
                    <a:alpha val="43137"/>
                  </a:srgbClr>
                </a:outerShdw>
              </a:effectLst>
            </a:rPr>
            <a:t>Aucune mesure phytosanitaire efficace n'est disponible</a:t>
          </a:r>
          <a:endParaRPr lang="ru-RU" sz="1900" kern="1200" dirty="0">
            <a:effectLst>
              <a:outerShdw blurRad="38100" dist="38100" dir="2700000" algn="tl">
                <a:srgbClr val="000000">
                  <a:alpha val="43137"/>
                </a:srgbClr>
              </a:outerShdw>
            </a:effectLst>
          </a:endParaRPr>
        </a:p>
      </dsp:txBody>
      <dsp:txXfrm>
        <a:off x="3247" y="677188"/>
        <a:ext cx="2215042" cy="1422095"/>
      </dsp:txXfrm>
    </dsp:sp>
    <dsp:sp modelId="{B43F2481-EF76-4D9D-BAE8-6C25575133D9}">
      <dsp:nvSpPr>
        <dsp:cNvPr id="0" name=""/>
        <dsp:cNvSpPr/>
      </dsp:nvSpPr>
      <dsp:spPr>
        <a:xfrm>
          <a:off x="2218290" y="677188"/>
          <a:ext cx="2215042" cy="1422095"/>
        </a:xfrm>
        <a:prstGeom prst="rect">
          <a:avLst/>
        </a:prstGeom>
        <a:solidFill>
          <a:schemeClr val="accent4">
            <a:hueOff val="1778254"/>
            <a:satOff val="-8062"/>
            <a:lumOff val="128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FR" sz="1900" kern="1200" dirty="0" smtClean="0">
              <a:effectLst>
                <a:outerShdw blurRad="38100" dist="38100" dir="2700000" algn="tl">
                  <a:srgbClr val="000000">
                    <a:alpha val="43137"/>
                  </a:srgbClr>
                </a:outerShdw>
              </a:effectLst>
            </a:rPr>
            <a:t>Une NIMP existante fournit déjà des orientations suffisantes</a:t>
          </a:r>
          <a:endParaRPr lang="ru-RU" sz="1900" kern="1200" dirty="0">
            <a:effectLst>
              <a:outerShdw blurRad="38100" dist="38100" dir="2700000" algn="tl">
                <a:srgbClr val="000000">
                  <a:alpha val="43137"/>
                </a:srgbClr>
              </a:outerShdw>
            </a:effectLst>
          </a:endParaRPr>
        </a:p>
      </dsp:txBody>
      <dsp:txXfrm>
        <a:off x="2218290" y="677188"/>
        <a:ext cx="2215042" cy="1422095"/>
      </dsp:txXfrm>
    </dsp:sp>
    <dsp:sp modelId="{2E297752-E969-41CB-827C-F0CF92522762}">
      <dsp:nvSpPr>
        <dsp:cNvPr id="0" name=""/>
        <dsp:cNvSpPr/>
      </dsp:nvSpPr>
      <dsp:spPr>
        <a:xfrm>
          <a:off x="4433333" y="677188"/>
          <a:ext cx="2215042" cy="1422095"/>
        </a:xfrm>
        <a:prstGeom prst="rect">
          <a:avLst/>
        </a:prstGeom>
        <a:solidFill>
          <a:schemeClr val="accent4">
            <a:hueOff val="3556508"/>
            <a:satOff val="-16124"/>
            <a:lumOff val="25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FR" sz="1900" kern="1200" dirty="0" smtClean="0">
              <a:effectLst>
                <a:outerShdw blurRad="38100" dist="38100" dir="2700000" algn="tl">
                  <a:srgbClr val="000000">
                    <a:alpha val="43137"/>
                  </a:srgbClr>
                </a:outerShdw>
              </a:effectLst>
            </a:rPr>
            <a:t>Une marchandise ne devrait pas être réglementée dans le cadre de la CIPV</a:t>
          </a:r>
          <a:endParaRPr lang="ru-RU" sz="1900" kern="1200" dirty="0">
            <a:effectLst>
              <a:outerShdw blurRad="38100" dist="38100" dir="2700000" algn="tl">
                <a:srgbClr val="000000">
                  <a:alpha val="43137"/>
                </a:srgbClr>
              </a:outerShdw>
            </a:effectLst>
          </a:endParaRPr>
        </a:p>
      </dsp:txBody>
      <dsp:txXfrm>
        <a:off x="4433333" y="677188"/>
        <a:ext cx="2215042" cy="1422095"/>
      </dsp:txXfrm>
    </dsp:sp>
    <dsp:sp modelId="{EF760195-AF2C-4EBA-90E8-36EC88369F4E}">
      <dsp:nvSpPr>
        <dsp:cNvPr id="0" name=""/>
        <dsp:cNvSpPr/>
      </dsp:nvSpPr>
      <dsp:spPr>
        <a:xfrm>
          <a:off x="0" y="2099283"/>
          <a:ext cx="6651624" cy="158010"/>
        </a:xfrm>
        <a:prstGeom prst="rect">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E66D7-CBA8-4E71-939C-4E54CD118152}">
      <dsp:nvSpPr>
        <dsp:cNvPr id="0" name=""/>
        <dsp:cNvSpPr/>
      </dsp:nvSpPr>
      <dsp:spPr>
        <a:xfrm>
          <a:off x="2669" y="1306"/>
          <a:ext cx="6646283" cy="54609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fr-FR" sz="1500" kern="1200" dirty="0" smtClean="0">
              <a:effectLst>
                <a:outerShdw blurRad="38100" dist="38100" dir="2700000" algn="tl">
                  <a:srgbClr val="000000">
                    <a:alpha val="43137"/>
                  </a:srgbClr>
                </a:outerShdw>
              </a:effectLst>
            </a:rPr>
            <a:t>Les normes de produits qui forment les annexes à cette norme sont organisées selon les 5 sections</a:t>
          </a:r>
          <a:r>
            <a:rPr lang="en-US" sz="1500" kern="1200" dirty="0" smtClean="0">
              <a:effectLst>
                <a:outerShdw blurRad="38100" dist="38100" dir="2700000" algn="tl">
                  <a:srgbClr val="000000">
                    <a:alpha val="43137"/>
                  </a:srgbClr>
                </a:outerShdw>
              </a:effectLst>
            </a:rPr>
            <a:t>:</a:t>
          </a:r>
          <a:endParaRPr lang="ru-RU" sz="1500" kern="1200" dirty="0">
            <a:effectLst>
              <a:outerShdw blurRad="38100" dist="38100" dir="2700000" algn="tl">
                <a:srgbClr val="000000">
                  <a:alpha val="43137"/>
                </a:srgbClr>
              </a:outerShdw>
            </a:effectLst>
          </a:endParaRPr>
        </a:p>
      </dsp:txBody>
      <dsp:txXfrm>
        <a:off x="18664" y="17301"/>
        <a:ext cx="6614293" cy="514108"/>
      </dsp:txXfrm>
    </dsp:sp>
    <dsp:sp modelId="{D3DC7F50-2C70-4C0D-B249-5F2926695D55}">
      <dsp:nvSpPr>
        <dsp:cNvPr id="0" name=""/>
        <dsp:cNvSpPr/>
      </dsp:nvSpPr>
      <dsp:spPr>
        <a:xfrm>
          <a:off x="2669" y="620962"/>
          <a:ext cx="1245555" cy="1333118"/>
        </a:xfrm>
        <a:prstGeom prst="roundRect">
          <a:avLst>
            <a:gd name="adj" fmla="val 10000"/>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r-FR" sz="1200" kern="1200" dirty="0" smtClean="0">
              <a:effectLst>
                <a:outerShdw blurRad="38100" dist="38100" dir="2700000" algn="tl">
                  <a:srgbClr val="000000">
                    <a:alpha val="43137"/>
                  </a:srgbClr>
                </a:outerShdw>
              </a:effectLst>
            </a:rPr>
            <a:t>Champ d’action</a:t>
          </a:r>
          <a:endParaRPr lang="ru-RU" sz="1200" kern="1200" dirty="0">
            <a:effectLst>
              <a:outerShdw blurRad="38100" dist="38100" dir="2700000" algn="tl">
                <a:srgbClr val="000000">
                  <a:alpha val="43137"/>
                </a:srgbClr>
              </a:outerShdw>
            </a:effectLst>
          </a:endParaRPr>
        </a:p>
      </dsp:txBody>
      <dsp:txXfrm>
        <a:off x="39150" y="657443"/>
        <a:ext cx="1172593" cy="1260156"/>
      </dsp:txXfrm>
    </dsp:sp>
    <dsp:sp modelId="{0491847C-B0D5-4DF8-ABDD-7F6E779145C5}">
      <dsp:nvSpPr>
        <dsp:cNvPr id="0" name=""/>
        <dsp:cNvSpPr/>
      </dsp:nvSpPr>
      <dsp:spPr>
        <a:xfrm>
          <a:off x="1352851" y="620962"/>
          <a:ext cx="1245555" cy="1333118"/>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r-FR" sz="1200" kern="1200" dirty="0" smtClean="0">
              <a:effectLst>
                <a:outerShdw blurRad="38100" dist="38100" dir="2700000" algn="tl">
                  <a:srgbClr val="000000">
                    <a:alpha val="43137"/>
                  </a:srgbClr>
                </a:outerShdw>
              </a:effectLst>
            </a:rPr>
            <a:t>Description du produit et de son utilisation prévue</a:t>
          </a:r>
          <a:endParaRPr lang="ru-RU" sz="1200" kern="1200" dirty="0">
            <a:effectLst>
              <a:outerShdw blurRad="38100" dist="38100" dir="2700000" algn="tl">
                <a:srgbClr val="000000">
                  <a:alpha val="43137"/>
                </a:srgbClr>
              </a:outerShdw>
            </a:effectLst>
          </a:endParaRPr>
        </a:p>
      </dsp:txBody>
      <dsp:txXfrm>
        <a:off x="1389332" y="657443"/>
        <a:ext cx="1172593" cy="1260156"/>
      </dsp:txXfrm>
    </dsp:sp>
    <dsp:sp modelId="{DFCA5CE3-7FD9-4DD6-9A8E-C9BBA65FEAAA}">
      <dsp:nvSpPr>
        <dsp:cNvPr id="0" name=""/>
        <dsp:cNvSpPr/>
      </dsp:nvSpPr>
      <dsp:spPr>
        <a:xfrm>
          <a:off x="2703033" y="620962"/>
          <a:ext cx="1245555" cy="1333118"/>
        </a:xfrm>
        <a:prstGeom prst="roundRect">
          <a:avLst>
            <a:gd name="adj" fmla="val 10000"/>
          </a:avLst>
        </a:prstGeom>
        <a:solidFill>
          <a:schemeClr val="accent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err="1" smtClean="0">
              <a:effectLst>
                <a:outerShdw blurRad="38100" dist="38100" dir="2700000" algn="tl">
                  <a:srgbClr val="000000">
                    <a:alpha val="43137"/>
                  </a:srgbClr>
                </a:outerShdw>
              </a:effectLst>
            </a:rPr>
            <a:t>Organismes</a:t>
          </a:r>
          <a:r>
            <a:rPr lang="en-US" sz="1200" kern="1200" dirty="0" smtClean="0">
              <a:effectLst>
                <a:outerShdw blurRad="38100" dist="38100" dir="2700000" algn="tl">
                  <a:srgbClr val="000000">
                    <a:alpha val="43137"/>
                  </a:srgbClr>
                </a:outerShdw>
              </a:effectLst>
            </a:rPr>
            <a:t> </a:t>
          </a:r>
          <a:r>
            <a:rPr lang="en-US" sz="1200" kern="1200" dirty="0" err="1" smtClean="0">
              <a:effectLst>
                <a:outerShdw blurRad="38100" dist="38100" dir="2700000" algn="tl">
                  <a:srgbClr val="000000">
                    <a:alpha val="43137"/>
                  </a:srgbClr>
                </a:outerShdw>
              </a:effectLst>
            </a:rPr>
            <a:t>nuisibles</a:t>
          </a:r>
          <a:endParaRPr lang="ru-RU" sz="1200" kern="1200" dirty="0">
            <a:effectLst>
              <a:outerShdw blurRad="38100" dist="38100" dir="2700000" algn="tl">
                <a:srgbClr val="000000">
                  <a:alpha val="43137"/>
                </a:srgbClr>
              </a:outerShdw>
            </a:effectLst>
          </a:endParaRPr>
        </a:p>
      </dsp:txBody>
      <dsp:txXfrm>
        <a:off x="2739514" y="657443"/>
        <a:ext cx="1172593" cy="1260156"/>
      </dsp:txXfrm>
    </dsp:sp>
    <dsp:sp modelId="{AA6D9F0E-FF6B-4B65-9229-9927A8994DB5}">
      <dsp:nvSpPr>
        <dsp:cNvPr id="0" name=""/>
        <dsp:cNvSpPr/>
      </dsp:nvSpPr>
      <dsp:spPr>
        <a:xfrm>
          <a:off x="4053215" y="620962"/>
          <a:ext cx="1245555" cy="1333118"/>
        </a:xfrm>
        <a:prstGeom prst="roundRect">
          <a:avLst>
            <a:gd name="adj" fmla="val 10000"/>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r-FR" sz="1200" kern="1200" dirty="0" smtClean="0">
              <a:effectLst>
                <a:outerShdw blurRad="38100" dist="38100" dir="2700000" algn="tl">
                  <a:srgbClr val="000000">
                    <a:alpha val="43137"/>
                  </a:srgbClr>
                </a:outerShdw>
              </a:effectLst>
            </a:rPr>
            <a:t>Options pour les mesures phytosanitaires</a:t>
          </a:r>
          <a:endParaRPr lang="ru-RU" sz="1200" kern="1200" dirty="0">
            <a:effectLst>
              <a:outerShdw blurRad="38100" dist="38100" dir="2700000" algn="tl">
                <a:srgbClr val="000000">
                  <a:alpha val="43137"/>
                </a:srgbClr>
              </a:outerShdw>
            </a:effectLst>
          </a:endParaRPr>
        </a:p>
      </dsp:txBody>
      <dsp:txXfrm>
        <a:off x="4089696" y="657443"/>
        <a:ext cx="1172593" cy="1260156"/>
      </dsp:txXfrm>
    </dsp:sp>
    <dsp:sp modelId="{23068B19-62F2-4230-A324-52C2899482FC}">
      <dsp:nvSpPr>
        <dsp:cNvPr id="0" name=""/>
        <dsp:cNvSpPr/>
      </dsp:nvSpPr>
      <dsp:spPr>
        <a:xfrm>
          <a:off x="5403397" y="620962"/>
          <a:ext cx="1245555" cy="1333118"/>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err="1" smtClean="0">
              <a:effectLst>
                <a:outerShdw blurRad="38100" dist="38100" dir="2700000" algn="tl">
                  <a:srgbClr val="000000">
                    <a:alpha val="43137"/>
                  </a:srgbClr>
                </a:outerShdw>
              </a:effectLst>
            </a:rPr>
            <a:t>Références</a:t>
          </a:r>
          <a:endParaRPr lang="ru-RU" sz="1200" kern="1200" dirty="0">
            <a:effectLst>
              <a:outerShdw blurRad="38100" dist="38100" dir="2700000" algn="tl">
                <a:srgbClr val="000000">
                  <a:alpha val="43137"/>
                </a:srgbClr>
              </a:outerShdw>
            </a:effectLst>
          </a:endParaRPr>
        </a:p>
      </dsp:txBody>
      <dsp:txXfrm>
        <a:off x="5439878" y="657443"/>
        <a:ext cx="1172593" cy="1260156"/>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C04FCE6-969D-442D-AAF3-8A7F4549DF47}" type="datetimeFigureOut">
              <a:rPr lang="en-US" smtClean="0"/>
              <a:t>6/23/2021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ACD157-5EF4-4581-88D6-AEBB9F472517}" type="slidenum">
              <a:rPr lang="en-US" smtClean="0"/>
              <a:t>‹N°›</a:t>
            </a:fld>
            <a:endParaRPr lang="en-US"/>
          </a:p>
        </p:txBody>
      </p:sp>
    </p:spTree>
    <p:extLst>
      <p:ext uri="{BB962C8B-B14F-4D97-AF65-F5344CB8AC3E}">
        <p14:creationId xmlns:p14="http://schemas.microsoft.com/office/powerpoint/2010/main" val="45075028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BDD2E2-DE30-4F5D-9D2E-26B9AC95DBA1}" type="datetimeFigureOut">
              <a:rPr lang="ru-RU" smtClean="0"/>
              <a:t>23.06.2021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EC6BDB-A580-43C2-93AA-25CD6942CD0F}" type="slidenum">
              <a:rPr lang="ru-RU" smtClean="0"/>
              <a:t>‹N°›</a:t>
            </a:fld>
            <a:endParaRPr lang="ru-RU"/>
          </a:p>
        </p:txBody>
      </p:sp>
    </p:spTree>
    <p:extLst>
      <p:ext uri="{BB962C8B-B14F-4D97-AF65-F5344CB8AC3E}">
        <p14:creationId xmlns:p14="http://schemas.microsoft.com/office/powerpoint/2010/main" val="135689658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1</a:t>
            </a:fld>
            <a:endParaRPr lang="ru-RU"/>
          </a:p>
        </p:txBody>
      </p:sp>
    </p:spTree>
    <p:extLst>
      <p:ext uri="{BB962C8B-B14F-4D97-AF65-F5344CB8AC3E}">
        <p14:creationId xmlns:p14="http://schemas.microsoft.com/office/powerpoint/2010/main" val="2999526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13</a:t>
            </a:fld>
            <a:endParaRPr lang="en-US" dirty="0"/>
          </a:p>
        </p:txBody>
      </p:sp>
    </p:spTree>
    <p:extLst>
      <p:ext uri="{BB962C8B-B14F-4D97-AF65-F5344CB8AC3E}">
        <p14:creationId xmlns:p14="http://schemas.microsoft.com/office/powerpoint/2010/main" val="1504003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14</a:t>
            </a:fld>
            <a:endParaRPr lang="en-US" dirty="0"/>
          </a:p>
        </p:txBody>
      </p:sp>
    </p:spTree>
    <p:extLst>
      <p:ext uri="{BB962C8B-B14F-4D97-AF65-F5344CB8AC3E}">
        <p14:creationId xmlns:p14="http://schemas.microsoft.com/office/powerpoint/2010/main" val="4088727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(and hence in operation between at least two CPs)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a:t>
            </a:r>
            <a:r>
              <a:rPr lang="en-US" sz="1200" dirty="0"/>
              <a:t>(pest risk management options)</a:t>
            </a:r>
            <a:endParaRPr lang="ru-R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15</a:t>
            </a:fld>
            <a:endParaRPr lang="en-US" dirty="0"/>
          </a:p>
        </p:txBody>
      </p:sp>
    </p:spTree>
    <p:extLst>
      <p:ext uri="{BB962C8B-B14F-4D97-AF65-F5344CB8AC3E}">
        <p14:creationId xmlns:p14="http://schemas.microsoft.com/office/powerpoint/2010/main" val="985055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Important</a:t>
            </a:r>
            <a:r>
              <a:rPr lang="en-US" b="1" baseline="0" dirty="0"/>
              <a:t> notes: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baseline="0" dirty="0">
                <a:solidFill>
                  <a:schemeClr val="tx1"/>
                </a:solidFill>
                <a:effectLst/>
                <a:latin typeface="+mn-lt"/>
                <a:ea typeface="+mn-ea"/>
                <a:cs typeface="+mn-cs"/>
              </a:rPr>
              <a:t>1) </a:t>
            </a:r>
            <a:r>
              <a:rPr lang="en-GB" sz="1200" kern="1200" dirty="0">
                <a:solidFill>
                  <a:schemeClr val="tx1"/>
                </a:solidFill>
                <a:effectLst/>
                <a:latin typeface="+mn-lt"/>
                <a:ea typeface="+mn-ea"/>
                <a:cs typeface="+mn-cs"/>
              </a:rPr>
              <a:t>The inclusion of a measure in this ISPM does not create any obligation for a contracting party to approve it, register it or adopt it for use in its territory</a:t>
            </a:r>
            <a:r>
              <a:rPr lang="en-GB" sz="1200" kern="1200" baseline="0" dirty="0">
                <a:solidFill>
                  <a:schemeClr val="tx1"/>
                </a:solidFill>
                <a:effectLst/>
                <a:latin typeface="+mn-lt"/>
                <a:ea typeface="+mn-ea"/>
                <a:cs typeface="+mn-cs"/>
              </a:rPr>
              <a:t> (see footnote)</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effectLst/>
                <a:latin typeface="+mn-lt"/>
                <a:ea typeface="+mn-ea"/>
                <a:cs typeface="+mn-cs"/>
              </a:rPr>
              <a:t>2) These options are not intended to be exhaustive; other measures may be implemented by contracting parties, if technically justified, and may be proposed for inclusion in commodity standards.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16</a:t>
            </a:fld>
            <a:endParaRPr lang="en-US" dirty="0"/>
          </a:p>
        </p:txBody>
      </p:sp>
    </p:spTree>
    <p:extLst>
      <p:ext uri="{BB962C8B-B14F-4D97-AF65-F5344CB8AC3E}">
        <p14:creationId xmlns:p14="http://schemas.microsoft.com/office/powerpoint/2010/main" val="1728386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ru-RU" dirty="0"/>
              <a:t>*</a:t>
            </a:r>
            <a:r>
              <a:rPr lang="en-US" dirty="0"/>
              <a:t>Each category is accompanied by an explanatory description</a:t>
            </a:r>
          </a:p>
          <a:p>
            <a:endParaRPr lang="en-US" dirty="0"/>
          </a:p>
          <a:p>
            <a:r>
              <a:rPr lang="en-GB" sz="1200" kern="1200" dirty="0">
                <a:solidFill>
                  <a:schemeClr val="tx1"/>
                </a:solidFill>
                <a:effectLst/>
                <a:latin typeface="+mn-lt"/>
                <a:ea typeface="+mn-ea"/>
                <a:cs typeface="+mn-cs"/>
              </a:rPr>
              <a:t>These categories may be based on factors such as: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presence of the measure in an adopted ISPM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presence of the measure in a regional standard</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history of the use of the measure by contracting parties</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history of the use of the measure by the private sector</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inclusion of the measure in a PRA</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number of PRAs that include the measure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number of years that the measure has been in use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reports of success or failure of the measure, including interception data</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volume or frequency of traded commodities subjected to the measure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availability of quantitative or qualitative analyses pertinent to the measure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number and diversity of countries applying the measures.</a:t>
            </a:r>
          </a:p>
          <a:p>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17</a:t>
            </a:fld>
            <a:endParaRPr lang="en-US"/>
          </a:p>
        </p:txBody>
      </p:sp>
    </p:spTree>
    <p:extLst>
      <p:ext uri="{BB962C8B-B14F-4D97-AF65-F5344CB8AC3E}">
        <p14:creationId xmlns:p14="http://schemas.microsoft.com/office/powerpoint/2010/main" val="2939519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Same as for other annexes.</a:t>
            </a:r>
          </a:p>
          <a:p>
            <a:r>
              <a:rPr lang="en-GB" dirty="0"/>
              <a:t>Examples of ISPM 27 and 28 and its</a:t>
            </a:r>
            <a:r>
              <a:rPr lang="en-GB" baseline="0" dirty="0"/>
              <a:t> annexes (diagnostic protocols and phytosanitary treatments, respectively)</a:t>
            </a: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18</a:t>
            </a:fld>
            <a:endParaRPr lang="en-US"/>
          </a:p>
        </p:txBody>
      </p:sp>
    </p:spTree>
    <p:extLst>
      <p:ext uri="{BB962C8B-B14F-4D97-AF65-F5344CB8AC3E}">
        <p14:creationId xmlns:p14="http://schemas.microsoft.com/office/powerpoint/2010/main" val="2849894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Technical Panel on Commodity Standards (TPCS):</a:t>
            </a:r>
            <a:r>
              <a:rPr lang="en-US" sz="1200" baseline="0" dirty="0"/>
              <a:t> the draft Specification is out for consultation in 2020.</a:t>
            </a:r>
            <a:endParaRPr lang="en-US" dirty="0"/>
          </a:p>
          <a:p>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19</a:t>
            </a:fld>
            <a:endParaRPr lang="en-US"/>
          </a:p>
        </p:txBody>
      </p:sp>
    </p:spTree>
    <p:extLst>
      <p:ext uri="{BB962C8B-B14F-4D97-AF65-F5344CB8AC3E}">
        <p14:creationId xmlns:p14="http://schemas.microsoft.com/office/powerpoint/2010/main" val="2486028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2</a:t>
            </a:fld>
            <a:endParaRPr lang="ru-RU"/>
          </a:p>
        </p:txBody>
      </p:sp>
    </p:spTree>
    <p:extLst>
      <p:ext uri="{BB962C8B-B14F-4D97-AF65-F5344CB8AC3E}">
        <p14:creationId xmlns:p14="http://schemas.microsoft.com/office/powerpoint/2010/main" val="3217832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Trade supports economic growth and development, helping to reduce poverty around the world.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Significant advances in the facilitation of safe trade can be made through the development and adoption of international commodity-based standards for phytosanitary measures.</a:t>
            </a:r>
          </a:p>
          <a:p>
            <a:endParaRPr lang="fr-FR" dirty="0"/>
          </a:p>
        </p:txBody>
      </p:sp>
      <p:sp>
        <p:nvSpPr>
          <p:cNvPr id="4" name="Номер слайда 3"/>
          <p:cNvSpPr>
            <a:spLocks noGrp="1"/>
          </p:cNvSpPr>
          <p:nvPr>
            <p:ph type="sldNum" sz="quarter" idx="5"/>
          </p:nvPr>
        </p:nvSpPr>
        <p:spPr/>
        <p:txBody>
          <a:bodyPr/>
          <a:lstStyle/>
          <a:p>
            <a:fld id="{CFEC6BDB-A580-43C2-93AA-25CD6942CD0F}" type="slidenum">
              <a:rPr lang="ru-RU" smtClean="0"/>
              <a:t>3</a:t>
            </a:fld>
            <a:endParaRPr lang="ru-RU"/>
          </a:p>
        </p:txBody>
      </p:sp>
    </p:spTree>
    <p:extLst>
      <p:ext uri="{BB962C8B-B14F-4D97-AF65-F5344CB8AC3E}">
        <p14:creationId xmlns:p14="http://schemas.microsoft.com/office/powerpoint/2010/main" val="509466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Specific commodity standards will be presented as annexes to this standard</a:t>
            </a:r>
            <a:endParaRPr lang="ru-RU" sz="1200" b="1" dirty="0"/>
          </a:p>
          <a:p>
            <a:pPr marL="171450" indent="-171450">
              <a:buFontTx/>
              <a:buChar char="-"/>
            </a:pPr>
            <a:r>
              <a:rPr lang="en-GB" dirty="0"/>
              <a:t>Examples of existing</a:t>
            </a:r>
            <a:r>
              <a:rPr lang="en-GB" baseline="0" dirty="0"/>
              <a:t> models with success: </a:t>
            </a:r>
          </a:p>
          <a:p>
            <a:pPr marL="228600" indent="-228600">
              <a:buFontTx/>
              <a:buAutoNum type="arabicParenR"/>
            </a:pPr>
            <a:r>
              <a:rPr lang="en-GB" baseline="0" dirty="0"/>
              <a:t>ISPM 27 for diagnostic protocols and its technical panel</a:t>
            </a:r>
          </a:p>
          <a:p>
            <a:pPr marL="228600" indent="-228600">
              <a:buFontTx/>
              <a:buAutoNum type="arabicParenR"/>
            </a:pPr>
            <a:r>
              <a:rPr lang="en-GB" baseline="0" dirty="0"/>
              <a:t>ISPM 28 for phytosanitary treatments and its technical panel</a:t>
            </a: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6</a:t>
            </a:fld>
            <a:endParaRPr lang="ru-RU"/>
          </a:p>
        </p:txBody>
      </p:sp>
    </p:spTree>
    <p:extLst>
      <p:ext uri="{BB962C8B-B14F-4D97-AF65-F5344CB8AC3E}">
        <p14:creationId xmlns:p14="http://schemas.microsoft.com/office/powerpoint/2010/main" val="1620315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fr-FR" dirty="0"/>
              <a:t>Scope: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This standard provides guidance on the </a:t>
            </a:r>
            <a:r>
              <a:rPr lang="en-US" b="1" dirty="0">
                <a:solidFill>
                  <a:schemeClr val="tx1"/>
                </a:solidFill>
              </a:rPr>
              <a:t>purpose, use, content and publication</a:t>
            </a:r>
            <a:r>
              <a:rPr lang="en-US" dirty="0">
                <a:solidFill>
                  <a:schemeClr val="tx1"/>
                </a:solidFill>
              </a:rPr>
              <a:t> of commodity-based standards for phytosanitary measures.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 Such standards, </a:t>
            </a:r>
            <a:r>
              <a:rPr lang="en-US" b="1" dirty="0">
                <a:solidFill>
                  <a:schemeClr val="tx1"/>
                </a:solidFill>
              </a:rPr>
              <a:t>presented as annexes to this overarching concept standard</a:t>
            </a:r>
            <a:r>
              <a:rPr lang="en-US" dirty="0">
                <a:solidFill>
                  <a:schemeClr val="tx1"/>
                </a:solidFill>
              </a:rPr>
              <a:t>, apply to commodities being moved in international trade and identify pests associated with these commodities and options for relevant phytosanitary measures to be considered by CPs.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 The scope of this standard and its annexes doesn’t include consideration of contaminating pests or diversion from intended use.</a:t>
            </a:r>
            <a:endParaRPr lang="ru-RU"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solidFill>
                <a:schemeClr val="tx1"/>
              </a:solidFill>
            </a:endParaRPr>
          </a:p>
          <a:p>
            <a:endParaRPr lang="fr-FR" dirty="0"/>
          </a:p>
        </p:txBody>
      </p:sp>
      <p:sp>
        <p:nvSpPr>
          <p:cNvPr id="4" name="Номер слайда 3"/>
          <p:cNvSpPr>
            <a:spLocks noGrp="1"/>
          </p:cNvSpPr>
          <p:nvPr>
            <p:ph type="sldNum" sz="quarter" idx="5"/>
          </p:nvPr>
        </p:nvSpPr>
        <p:spPr/>
        <p:txBody>
          <a:bodyPr/>
          <a:lstStyle/>
          <a:p>
            <a:fld id="{CFEC6BDB-A580-43C2-93AA-25CD6942CD0F}" type="slidenum">
              <a:rPr lang="ru-RU" smtClean="0"/>
              <a:t>7</a:t>
            </a:fld>
            <a:endParaRPr lang="ru-RU"/>
          </a:p>
        </p:txBody>
      </p:sp>
    </p:spTree>
    <p:extLst>
      <p:ext uri="{BB962C8B-B14F-4D97-AF65-F5344CB8AC3E}">
        <p14:creationId xmlns:p14="http://schemas.microsoft.com/office/powerpoint/2010/main" val="828170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fr-FR" dirty="0"/>
              <a:t>Scope: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This standard provides guidance on the </a:t>
            </a:r>
            <a:r>
              <a:rPr lang="en-US" b="1" dirty="0">
                <a:solidFill>
                  <a:schemeClr val="tx1"/>
                </a:solidFill>
              </a:rPr>
              <a:t>purpose, use, content and publication</a:t>
            </a:r>
            <a:r>
              <a:rPr lang="en-US" dirty="0">
                <a:solidFill>
                  <a:schemeClr val="tx1"/>
                </a:solidFill>
              </a:rPr>
              <a:t> of commodity-based standards for phytosanitary measures.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 Such standards, </a:t>
            </a:r>
            <a:r>
              <a:rPr lang="en-US" b="1" dirty="0">
                <a:solidFill>
                  <a:schemeClr val="tx1"/>
                </a:solidFill>
              </a:rPr>
              <a:t>presented as annexes to this overarching concept standard</a:t>
            </a:r>
            <a:r>
              <a:rPr lang="en-US" dirty="0">
                <a:solidFill>
                  <a:schemeClr val="tx1"/>
                </a:solidFill>
              </a:rPr>
              <a:t>, apply to commodities being moved in international trade and identify pests associated with these commodities and options for relevant phytosanitary measures to be considered by CPs.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 The scope of this standard and its annexes doesn’t include consideration of contaminating pests or diversion from intended use.</a:t>
            </a:r>
            <a:endParaRPr lang="ru-RU"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solidFill>
                <a:schemeClr val="tx1"/>
              </a:solidFill>
            </a:endParaRPr>
          </a:p>
          <a:p>
            <a:endParaRPr lang="fr-FR" dirty="0"/>
          </a:p>
        </p:txBody>
      </p:sp>
      <p:sp>
        <p:nvSpPr>
          <p:cNvPr id="4" name="Номер слайда 3"/>
          <p:cNvSpPr>
            <a:spLocks noGrp="1"/>
          </p:cNvSpPr>
          <p:nvPr>
            <p:ph type="sldNum" sz="quarter" idx="5"/>
          </p:nvPr>
        </p:nvSpPr>
        <p:spPr/>
        <p:txBody>
          <a:bodyPr/>
          <a:lstStyle/>
          <a:p>
            <a:fld id="{CFEC6BDB-A580-43C2-93AA-25CD6942CD0F}" type="slidenum">
              <a:rPr lang="ru-RU" smtClean="0"/>
              <a:t>8</a:t>
            </a:fld>
            <a:endParaRPr lang="ru-RU"/>
          </a:p>
        </p:txBody>
      </p:sp>
    </p:spTree>
    <p:extLst>
      <p:ext uri="{BB962C8B-B14F-4D97-AF65-F5344CB8AC3E}">
        <p14:creationId xmlns:p14="http://schemas.microsoft.com/office/powerpoint/2010/main" val="3326958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panose="02020603050405020304" pitchFamily="18" charset="0"/>
                <a:cs typeface="Times New Roman" panose="02020603050405020304" pitchFamily="18" charset="0"/>
              </a:rPr>
              <a:t>The IPPC contains a range of international rights and obligations. In the context of these rights and obligations, the basic principles of particular importance and relevance to commodity standards are as follows:</a:t>
            </a: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5.</a:t>
            </a:r>
            <a:r>
              <a:rPr lang="en-US" dirty="0"/>
              <a:t> However, the regulation of any pest remains subject to technical justification, using an appropriate PRA or, where applicable, another comparable examination and evaluation of available scientific information (Articles II and VI of the IPPC)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6. These options are not intended to be exhaustive; other measures may be implemented by contracting parties, if technically justified, and may be proposed for inclusion in commodity standards</a:t>
            </a:r>
          </a:p>
        </p:txBody>
      </p:sp>
      <p:sp>
        <p:nvSpPr>
          <p:cNvPr id="4" name="Номер слайда 3"/>
          <p:cNvSpPr>
            <a:spLocks noGrp="1"/>
          </p:cNvSpPr>
          <p:nvPr>
            <p:ph type="sldNum" sz="quarter" idx="5"/>
          </p:nvPr>
        </p:nvSpPr>
        <p:spPr/>
        <p:txBody>
          <a:bodyPr/>
          <a:lstStyle/>
          <a:p>
            <a:fld id="{CFEC6BDB-A580-43C2-93AA-25CD6942CD0F}" type="slidenum">
              <a:rPr lang="ru-RU" smtClean="0"/>
              <a:t>10</a:t>
            </a:fld>
            <a:endParaRPr lang="ru-RU"/>
          </a:p>
        </p:txBody>
      </p:sp>
    </p:spTree>
    <p:extLst>
      <p:ext uri="{BB962C8B-B14F-4D97-AF65-F5344CB8AC3E}">
        <p14:creationId xmlns:p14="http://schemas.microsoft.com/office/powerpoint/2010/main" val="2891544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standards may serve to facilitate the evaluation of such measures in PRA (or other comparable examination and evaluation). These standards may also be useful during market access discussions.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Important</a:t>
            </a:r>
            <a:r>
              <a:rPr lang="en-US" b="1" baseline="0" dirty="0"/>
              <a:t> notes: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baseline="0" dirty="0">
                <a:solidFill>
                  <a:schemeClr val="tx1"/>
                </a:solidFill>
                <a:effectLst/>
                <a:latin typeface="+mn-lt"/>
                <a:ea typeface="+mn-ea"/>
                <a:cs typeface="+mn-cs"/>
              </a:rPr>
              <a:t>1) </a:t>
            </a:r>
            <a:r>
              <a:rPr lang="en-GB" sz="1200" kern="1200" dirty="0">
                <a:solidFill>
                  <a:schemeClr val="tx1"/>
                </a:solidFill>
                <a:effectLst/>
                <a:latin typeface="+mn-lt"/>
                <a:ea typeface="+mn-ea"/>
                <a:cs typeface="+mn-cs"/>
              </a:rPr>
              <a:t>The inclusion of a measure in this ISPM does not create any obligation for a contracting party to approve it, register it or adopt it for use in its territory</a:t>
            </a:r>
            <a:r>
              <a:rPr lang="en-GB" sz="1200" kern="1200" baseline="0" dirty="0">
                <a:solidFill>
                  <a:schemeClr val="tx1"/>
                </a:solidFill>
                <a:effectLst/>
                <a:latin typeface="+mn-lt"/>
                <a:ea typeface="+mn-ea"/>
                <a:cs typeface="+mn-cs"/>
              </a:rPr>
              <a:t> (see footnote)</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lvl="0" indent="0" algn="just">
              <a:spcAft>
                <a:spcPts val="300"/>
              </a:spcAft>
              <a:buClr>
                <a:srgbClr val="0000FF"/>
              </a:buClr>
              <a:buSzPts val="800"/>
              <a:buFont typeface="Arial" panose="020B0604020202020204" pitchFamily="34" charset="0"/>
              <a:buNone/>
            </a:pPr>
            <a:r>
              <a:rPr lang="en-US" sz="1200" dirty="0">
                <a:effectLst/>
                <a:latin typeface="+mn-lt"/>
                <a:ea typeface="+mn-ea"/>
                <a:cs typeface="+mn-cs"/>
              </a:rPr>
              <a:t>** </a:t>
            </a:r>
            <a:r>
              <a:rPr lang="en-GB" sz="1800" dirty="0">
                <a:effectLst/>
                <a:latin typeface="Times New Roman" panose="02020603050405020304" pitchFamily="18" charset="0"/>
                <a:ea typeface="Times" panose="02020603050405020304" pitchFamily="18" charset="0"/>
                <a:cs typeface="Times New Roman" panose="02020603050405020304" pitchFamily="18" charset="0"/>
              </a:rPr>
              <a:t>For example, commodity standards may be beneficial by: </a:t>
            </a:r>
            <a:endParaRPr lang="ru-RU" sz="1800" dirty="0">
              <a:effectLst/>
              <a:latin typeface="Times New Roman" panose="02020603050405020304" pitchFamily="18" charset="0"/>
              <a:ea typeface="Times" panose="02020603050405020304" pitchFamily="18" charset="0"/>
              <a:cs typeface="Times New Roman" panose="02020603050405020304" pitchFamily="18" charset="0"/>
            </a:endParaRPr>
          </a:p>
          <a:p>
            <a:pPr marL="342900" lvl="0" indent="-342900" algn="just">
              <a:spcAft>
                <a:spcPts val="300"/>
              </a:spcAft>
              <a:buFont typeface="Times New Roman" panose="02020603050405020304" pitchFamily="18" charset="0"/>
              <a:buChar char="-"/>
            </a:pPr>
            <a:r>
              <a:rPr lang="en-US" sz="1800" dirty="0">
                <a:effectLst/>
                <a:latin typeface="Times New Roman" panose="02020603050405020304" pitchFamily="18" charset="0"/>
                <a:ea typeface="Calibri" panose="020F0502020204030204" pitchFamily="34" charset="0"/>
              </a:rPr>
              <a:t>supporting and assisting developing countries </a:t>
            </a:r>
            <a:endParaRPr lang="ru-RU" sz="18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800" dirty="0">
                <a:effectLst/>
                <a:latin typeface="Times New Roman" panose="02020603050405020304" pitchFamily="18" charset="0"/>
                <a:ea typeface="Calibri" panose="020F0502020204030204" pitchFamily="34" charset="0"/>
              </a:rPr>
              <a:t>facilitating market-access discussions</a:t>
            </a:r>
            <a:endParaRPr lang="ru-RU" sz="18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800" dirty="0">
                <a:effectLst/>
                <a:latin typeface="Times New Roman" panose="02020603050405020304" pitchFamily="18" charset="0"/>
                <a:ea typeface="Calibri" panose="020F0502020204030204" pitchFamily="34" charset="0"/>
              </a:rPr>
              <a:t>facilitating safe trade</a:t>
            </a:r>
            <a:endParaRPr lang="ru-RU" sz="18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800" dirty="0">
                <a:effectLst/>
                <a:latin typeface="Times New Roman" panose="02020603050405020304" pitchFamily="18" charset="0"/>
                <a:ea typeface="Calibri" panose="020F0502020204030204" pitchFamily="34" charset="0"/>
              </a:rPr>
              <a:t>facilitating the optimal use of resources</a:t>
            </a:r>
            <a:endParaRPr lang="ru-RU" sz="1800" dirty="0">
              <a:effectLst/>
              <a:latin typeface="Times New Roman" panose="02020603050405020304" pitchFamily="18" charset="0"/>
              <a:ea typeface="Calibri" panose="020F0502020204030204" pitchFamily="34" charset="0"/>
            </a:endParaRPr>
          </a:p>
          <a:p>
            <a:pPr marL="342900" lvl="0" indent="-342900" algn="just">
              <a:spcAft>
                <a:spcPts val="900"/>
              </a:spcAft>
              <a:buSzPts val="1100"/>
              <a:buFont typeface="Times New Roman" panose="02020603050405020304" pitchFamily="18" charset="0"/>
              <a:buChar char="-"/>
            </a:pPr>
            <a:r>
              <a:rPr lang="en-GB" sz="1800" dirty="0">
                <a:effectLst/>
                <a:latin typeface="Times New Roman" panose="02020603050405020304" pitchFamily="18" charset="0"/>
                <a:ea typeface="Times" panose="02020603050405020304" pitchFamily="18" charset="0"/>
              </a:rPr>
              <a:t>identifying and increasing awareness of measures available to minimize pests associated with the movement of commodities in international trade.</a:t>
            </a:r>
            <a:endParaRPr lang="ru-RU" sz="1800" dirty="0">
              <a:effectLst/>
              <a:latin typeface="Times New Roman" panose="02020603050405020304" pitchFamily="18" charset="0"/>
              <a:ea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Номер слайда 3"/>
          <p:cNvSpPr>
            <a:spLocks noGrp="1"/>
          </p:cNvSpPr>
          <p:nvPr>
            <p:ph type="sldNum" sz="quarter" idx="5"/>
          </p:nvPr>
        </p:nvSpPr>
        <p:spPr/>
        <p:txBody>
          <a:bodyPr/>
          <a:lstStyle/>
          <a:p>
            <a:fld id="{CFEC6BDB-A580-43C2-93AA-25CD6942CD0F}" type="slidenum">
              <a:rPr lang="ru-RU" smtClean="0"/>
              <a:t>11</a:t>
            </a:fld>
            <a:endParaRPr lang="ru-RU"/>
          </a:p>
        </p:txBody>
      </p:sp>
    </p:spTree>
    <p:extLst>
      <p:ext uri="{BB962C8B-B14F-4D97-AF65-F5344CB8AC3E}">
        <p14:creationId xmlns:p14="http://schemas.microsoft.com/office/powerpoint/2010/main" val="608143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lvl="0" indent="0" algn="just">
              <a:spcAft>
                <a:spcPts val="300"/>
              </a:spcAft>
              <a:buClr>
                <a:srgbClr val="0000FF"/>
              </a:buClr>
              <a:buSzPts val="800"/>
              <a:buFont typeface="Arial" panose="020B0604020202020204" pitchFamily="34" charset="0"/>
              <a:buNone/>
            </a:pPr>
            <a:r>
              <a:rPr lang="en-US" sz="1000" dirty="0">
                <a:effectLst/>
                <a:latin typeface="+mn-lt"/>
                <a:ea typeface="+mn-ea"/>
                <a:cs typeface="+mn-cs"/>
              </a:rPr>
              <a:t>** </a:t>
            </a:r>
            <a:r>
              <a:rPr lang="en-GB" sz="1200" dirty="0">
                <a:effectLst/>
                <a:latin typeface="Times New Roman" panose="02020603050405020304" pitchFamily="18" charset="0"/>
                <a:ea typeface="Times" panose="02020603050405020304" pitchFamily="18" charset="0"/>
                <a:cs typeface="Times New Roman" panose="02020603050405020304" pitchFamily="18" charset="0"/>
              </a:rPr>
              <a:t>For example, commodity standards may be beneficial by: </a:t>
            </a:r>
            <a:endParaRPr lang="ru-RU" sz="1200" dirty="0">
              <a:effectLst/>
              <a:latin typeface="Times New Roman" panose="02020603050405020304" pitchFamily="18" charset="0"/>
              <a:ea typeface="Times" panose="02020603050405020304" pitchFamily="18" charset="0"/>
              <a:cs typeface="Times New Roman" panose="02020603050405020304" pitchFamily="18" charset="0"/>
            </a:endParaRPr>
          </a:p>
          <a:p>
            <a:pPr marL="342900" lvl="0" indent="-342900" algn="just">
              <a:spcAft>
                <a:spcPts val="300"/>
              </a:spcAft>
              <a:buFont typeface="Times New Roman" panose="02020603050405020304" pitchFamily="18" charset="0"/>
              <a:buChar char="-"/>
            </a:pPr>
            <a:r>
              <a:rPr lang="en-US" sz="1200" dirty="0">
                <a:effectLst/>
                <a:latin typeface="Times New Roman" panose="02020603050405020304" pitchFamily="18" charset="0"/>
                <a:ea typeface="Calibri" panose="020F0502020204030204" pitchFamily="34" charset="0"/>
              </a:rPr>
              <a:t>supporting and assisting developing countries </a:t>
            </a:r>
            <a:endParaRPr lang="ru-RU" sz="12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200" dirty="0">
                <a:effectLst/>
                <a:latin typeface="Times New Roman" panose="02020603050405020304" pitchFamily="18" charset="0"/>
                <a:ea typeface="Calibri" panose="020F0502020204030204" pitchFamily="34" charset="0"/>
              </a:rPr>
              <a:t>facilitating market-access discussions</a:t>
            </a:r>
            <a:endParaRPr lang="ru-RU" sz="12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200" dirty="0">
                <a:effectLst/>
                <a:latin typeface="Times New Roman" panose="02020603050405020304" pitchFamily="18" charset="0"/>
                <a:ea typeface="Calibri" panose="020F0502020204030204" pitchFamily="34" charset="0"/>
              </a:rPr>
              <a:t>facilitating safe trade</a:t>
            </a:r>
            <a:endParaRPr lang="ru-RU" sz="12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200" dirty="0">
                <a:effectLst/>
                <a:latin typeface="Times New Roman" panose="02020603050405020304" pitchFamily="18" charset="0"/>
                <a:ea typeface="Calibri" panose="020F0502020204030204" pitchFamily="34" charset="0"/>
              </a:rPr>
              <a:t>facilitating the optimal use of resources</a:t>
            </a:r>
            <a:endParaRPr lang="ru-RU" sz="1200" dirty="0">
              <a:effectLst/>
              <a:latin typeface="Times New Roman" panose="02020603050405020304" pitchFamily="18" charset="0"/>
              <a:ea typeface="Calibri" panose="020F0502020204030204" pitchFamily="34" charset="0"/>
            </a:endParaRPr>
          </a:p>
          <a:p>
            <a:pPr marL="342900" lvl="0" indent="-342900" algn="just">
              <a:spcAft>
                <a:spcPts val="900"/>
              </a:spcAft>
              <a:buSzPts val="1100"/>
              <a:buFont typeface="Times New Roman" panose="02020603050405020304" pitchFamily="18" charset="0"/>
              <a:buChar char="-"/>
            </a:pPr>
            <a:r>
              <a:rPr lang="en-GB" sz="1200" dirty="0">
                <a:effectLst/>
                <a:latin typeface="Times New Roman" panose="02020603050405020304" pitchFamily="18" charset="0"/>
                <a:ea typeface="Times" panose="02020603050405020304" pitchFamily="18" charset="0"/>
              </a:rPr>
              <a:t>identifying and increasing awareness of measures available to minimize pests associated with the movement of commodities in international trade.</a:t>
            </a:r>
            <a:endParaRPr lang="ru-RU" sz="1200" dirty="0">
              <a:effectLst/>
              <a:latin typeface="Times New Roman" panose="02020603050405020304" pitchFamily="18" charset="0"/>
              <a:ea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Номер слайда 3"/>
          <p:cNvSpPr>
            <a:spLocks noGrp="1"/>
          </p:cNvSpPr>
          <p:nvPr>
            <p:ph type="sldNum" sz="quarter" idx="5"/>
          </p:nvPr>
        </p:nvSpPr>
        <p:spPr/>
        <p:txBody>
          <a:bodyPr/>
          <a:lstStyle/>
          <a:p>
            <a:fld id="{CFEC6BDB-A580-43C2-93AA-25CD6942CD0F}" type="slidenum">
              <a:rPr lang="ru-RU" smtClean="0"/>
              <a:t>12</a:t>
            </a:fld>
            <a:endParaRPr lang="ru-RU"/>
          </a:p>
        </p:txBody>
      </p:sp>
    </p:spTree>
    <p:extLst>
      <p:ext uri="{BB962C8B-B14F-4D97-AF65-F5344CB8AC3E}">
        <p14:creationId xmlns:p14="http://schemas.microsoft.com/office/powerpoint/2010/main" val="39839243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8.svg"/><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15F3DE02-F338-F849-9658-4C1242245193}"/>
              </a:ext>
            </a:extLst>
          </p:cNvPr>
          <p:cNvSpPr/>
          <p:nvPr userDrawn="1"/>
        </p:nvSpPr>
        <p:spPr>
          <a:xfrm>
            <a:off x="0" y="0"/>
            <a:ext cx="7315200" cy="4114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220"/>
          </a:p>
        </p:txBody>
      </p:sp>
      <p:pic>
        <p:nvPicPr>
          <p:cNvPr id="8" name="Picture 7">
            <a:extLst>
              <a:ext uri="{FF2B5EF4-FFF2-40B4-BE49-F238E27FC236}">
                <a16:creationId xmlns="" xmlns:a16="http://schemas.microsoft.com/office/drawing/2014/main" id="{24EC142A-EA38-1944-A979-8E2F8D2E6F4D}"/>
              </a:ext>
            </a:extLst>
          </p:cNvPr>
          <p:cNvPicPr>
            <a:picLocks noChangeAspect="1"/>
          </p:cNvPicPr>
          <p:nvPr userDrawn="1"/>
        </p:nvPicPr>
        <p:blipFill>
          <a:blip r:embed="rId2"/>
          <a:stretch>
            <a:fillRect/>
          </a:stretch>
        </p:blipFill>
        <p:spPr>
          <a:xfrm>
            <a:off x="2697644" y="0"/>
            <a:ext cx="4617556" cy="4114800"/>
          </a:xfrm>
          <a:prstGeom prst="rect">
            <a:avLst/>
          </a:prstGeom>
        </p:spPr>
      </p:pic>
      <p:sp>
        <p:nvSpPr>
          <p:cNvPr id="5" name="Title 1">
            <a:extLst>
              <a:ext uri="{FF2B5EF4-FFF2-40B4-BE49-F238E27FC236}">
                <a16:creationId xmlns="" xmlns:a16="http://schemas.microsoft.com/office/drawing/2014/main" id="{95D8881A-0E53-6F4A-922E-43A99661552D}"/>
              </a:ext>
            </a:extLst>
          </p:cNvPr>
          <p:cNvSpPr>
            <a:spLocks noGrp="1"/>
          </p:cNvSpPr>
          <p:nvPr>
            <p:ph type="title" hasCustomPrompt="1"/>
          </p:nvPr>
        </p:nvSpPr>
        <p:spPr>
          <a:xfrm>
            <a:off x="3595200" y="1957755"/>
            <a:ext cx="3498171" cy="703385"/>
          </a:xfrm>
          <a:prstGeom prst="rect">
            <a:avLst/>
          </a:prstGeom>
        </p:spPr>
        <p:txBody>
          <a:bodyPr anchor="t"/>
          <a:lstStyle>
            <a:lvl1pPr algn="l">
              <a:defRPr sz="1830" b="1" cap="all" baseline="0">
                <a:solidFill>
                  <a:schemeClr val="bg1"/>
                </a:solidFill>
              </a:defRPr>
            </a:lvl1pPr>
          </a:lstStyle>
          <a:p>
            <a:r>
              <a:rPr lang="en-US" dirty="0"/>
              <a:t>Click to edit COVER title style</a:t>
            </a:r>
          </a:p>
        </p:txBody>
      </p:sp>
      <p:sp>
        <p:nvSpPr>
          <p:cNvPr id="9" name="Rectangle 8">
            <a:extLst>
              <a:ext uri="{FF2B5EF4-FFF2-40B4-BE49-F238E27FC236}">
                <a16:creationId xmlns="" xmlns:a16="http://schemas.microsoft.com/office/drawing/2014/main" id="{3BE50E81-29E3-9948-BACE-DF17D0377AA3}"/>
              </a:ext>
            </a:extLst>
          </p:cNvPr>
          <p:cNvSpPr/>
          <p:nvPr userDrawn="1"/>
        </p:nvSpPr>
        <p:spPr>
          <a:xfrm>
            <a:off x="4783012" y="3775312"/>
            <a:ext cx="833883" cy="213007"/>
          </a:xfrm>
          <a:prstGeom prst="rect">
            <a:avLst/>
          </a:prstGeom>
        </p:spPr>
        <p:txBody>
          <a:bodyPr wrap="none">
            <a:spAutoFit/>
          </a:bodyPr>
          <a:lstStyle/>
          <a:p>
            <a:r>
              <a:rPr lang="it-IT" sz="784" dirty="0" err="1">
                <a:solidFill>
                  <a:srgbClr val="4C4C4E"/>
                </a:solidFill>
                <a:latin typeface="+mj-lt"/>
              </a:rPr>
              <a:t>IYPH@fao.org</a:t>
            </a:r>
            <a:endParaRPr lang="it-IT" sz="784" dirty="0">
              <a:solidFill>
                <a:srgbClr val="4C4C4E"/>
              </a:solidFill>
              <a:latin typeface="+mj-lt"/>
            </a:endParaRPr>
          </a:p>
        </p:txBody>
      </p:sp>
      <p:sp>
        <p:nvSpPr>
          <p:cNvPr id="12" name="Rectangle 11">
            <a:extLst>
              <a:ext uri="{FF2B5EF4-FFF2-40B4-BE49-F238E27FC236}">
                <a16:creationId xmlns="" xmlns:a16="http://schemas.microsoft.com/office/drawing/2014/main" id="{D560FB13-E55B-724F-939F-CF20603B0CEB}"/>
              </a:ext>
            </a:extLst>
          </p:cNvPr>
          <p:cNvSpPr/>
          <p:nvPr userDrawn="1"/>
        </p:nvSpPr>
        <p:spPr>
          <a:xfrm>
            <a:off x="5638672" y="3775312"/>
            <a:ext cx="1552028" cy="213007"/>
          </a:xfrm>
          <a:prstGeom prst="rect">
            <a:avLst/>
          </a:prstGeom>
        </p:spPr>
        <p:txBody>
          <a:bodyPr wrap="none">
            <a:spAutoFit/>
          </a:bodyPr>
          <a:lstStyle/>
          <a:p>
            <a:r>
              <a:rPr lang="it-IT" sz="784" dirty="0" err="1">
                <a:solidFill>
                  <a:srgbClr val="4C4C4E"/>
                </a:solidFill>
                <a:latin typeface="+mj-lt"/>
              </a:rPr>
              <a:t>www.fao.org</a:t>
            </a:r>
            <a:r>
              <a:rPr lang="it-IT" sz="784" dirty="0">
                <a:solidFill>
                  <a:srgbClr val="4C4C4E"/>
                </a:solidFill>
                <a:latin typeface="+mj-lt"/>
              </a:rPr>
              <a:t>/plant-health-2020</a:t>
            </a:r>
          </a:p>
        </p:txBody>
      </p:sp>
      <p:grpSp>
        <p:nvGrpSpPr>
          <p:cNvPr id="3" name="Group 2">
            <a:extLst>
              <a:ext uri="{FF2B5EF4-FFF2-40B4-BE49-F238E27FC236}">
                <a16:creationId xmlns="" xmlns:a16="http://schemas.microsoft.com/office/drawing/2014/main" id="{88C7CDBA-862E-824F-9300-51A58FB50C22}"/>
              </a:ext>
            </a:extLst>
          </p:cNvPr>
          <p:cNvGrpSpPr/>
          <p:nvPr userDrawn="1"/>
        </p:nvGrpSpPr>
        <p:grpSpPr>
          <a:xfrm>
            <a:off x="148700" y="114675"/>
            <a:ext cx="3668680" cy="3851522"/>
            <a:chOff x="235509" y="272899"/>
            <a:chExt cx="5948048" cy="6244492"/>
          </a:xfrm>
        </p:grpSpPr>
        <p:pic>
          <p:nvPicPr>
            <p:cNvPr id="11" name="Picture 10">
              <a:extLst>
                <a:ext uri="{FF2B5EF4-FFF2-40B4-BE49-F238E27FC236}">
                  <a16:creationId xmlns="" xmlns:a16="http://schemas.microsoft.com/office/drawing/2014/main" id="{0F34670F-AE07-7642-8F47-A77C5EEACA1F}"/>
                </a:ext>
              </a:extLst>
            </p:cNvPr>
            <p:cNvPicPr>
              <a:picLocks noChangeAspect="1"/>
            </p:cNvPicPr>
            <p:nvPr userDrawn="1"/>
          </p:nvPicPr>
          <p:blipFill>
            <a:blip r:embed="rId3"/>
            <a:stretch>
              <a:fillRect/>
            </a:stretch>
          </p:blipFill>
          <p:spPr>
            <a:xfrm>
              <a:off x="235509" y="272899"/>
              <a:ext cx="2097945" cy="573545"/>
            </a:xfrm>
            <a:prstGeom prst="rect">
              <a:avLst/>
            </a:prstGeom>
          </p:spPr>
        </p:pic>
        <p:pic>
          <p:nvPicPr>
            <p:cNvPr id="13" name="Picture 12">
              <a:extLst>
                <a:ext uri="{FF2B5EF4-FFF2-40B4-BE49-F238E27FC236}">
                  <a16:creationId xmlns="" xmlns:a16="http://schemas.microsoft.com/office/drawing/2014/main" id="{D111BC1C-E8D9-364B-ACBD-4C67F67BC61A}"/>
                </a:ext>
              </a:extLst>
            </p:cNvPr>
            <p:cNvPicPr>
              <a:picLocks noChangeAspect="1"/>
            </p:cNvPicPr>
            <p:nvPr userDrawn="1"/>
          </p:nvPicPr>
          <p:blipFill>
            <a:blip r:embed="rId4"/>
            <a:stretch>
              <a:fillRect/>
            </a:stretch>
          </p:blipFill>
          <p:spPr>
            <a:xfrm>
              <a:off x="3938954" y="283483"/>
              <a:ext cx="2244603" cy="556675"/>
            </a:xfrm>
            <a:prstGeom prst="rect">
              <a:avLst/>
            </a:prstGeom>
          </p:spPr>
        </p:pic>
        <p:pic>
          <p:nvPicPr>
            <p:cNvPr id="14" name="Picture 13">
              <a:extLst>
                <a:ext uri="{FF2B5EF4-FFF2-40B4-BE49-F238E27FC236}">
                  <a16:creationId xmlns="" xmlns:a16="http://schemas.microsoft.com/office/drawing/2014/main" id="{C43EDFF0-D1A6-AB41-A848-E60AB86139E4}"/>
                </a:ext>
              </a:extLst>
            </p:cNvPr>
            <p:cNvPicPr>
              <a:picLocks noChangeAspect="1"/>
            </p:cNvPicPr>
            <p:nvPr userDrawn="1"/>
          </p:nvPicPr>
          <p:blipFill>
            <a:blip r:embed="rId5"/>
            <a:stretch>
              <a:fillRect/>
            </a:stretch>
          </p:blipFill>
          <p:spPr>
            <a:xfrm>
              <a:off x="1184006" y="6066979"/>
              <a:ext cx="2572410" cy="450412"/>
            </a:xfrm>
            <a:prstGeom prst="rect">
              <a:avLst/>
            </a:prstGeom>
          </p:spPr>
        </p:pic>
        <p:pic>
          <p:nvPicPr>
            <p:cNvPr id="15" name="Graphic 14">
              <a:extLst>
                <a:ext uri="{FF2B5EF4-FFF2-40B4-BE49-F238E27FC236}">
                  <a16:creationId xmlns="" xmlns:a16="http://schemas.microsoft.com/office/drawing/2014/main" id="{631CC5A9-47C1-964C-8CDA-6C6CD0691E99}"/>
                </a:ext>
              </a:extLst>
            </p:cNvPr>
            <p:cNvPicPr>
              <a:picLocks noChangeAspect="1"/>
            </p:cNvPicPr>
            <p:nvPr userDrawn="1"/>
          </p:nvPicPr>
          <p:blipFill rotWithShape="1">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l="34365" t="26821" r="35688" b="18772"/>
            <a:stretch/>
          </p:blipFill>
          <p:spPr>
            <a:xfrm>
              <a:off x="552450" y="1237785"/>
              <a:ext cx="3841130" cy="3925230"/>
            </a:xfrm>
            <a:prstGeom prst="rect">
              <a:avLst/>
            </a:prstGeom>
          </p:spPr>
        </p:pic>
      </p:grpSp>
    </p:spTree>
    <p:extLst>
      <p:ext uri="{BB962C8B-B14F-4D97-AF65-F5344CB8AC3E}">
        <p14:creationId xmlns:p14="http://schemas.microsoft.com/office/powerpoint/2010/main" val="760552297"/>
      </p:ext>
    </p:extLst>
  </p:cSld>
  <p:clrMapOvr>
    <a:masterClrMapping/>
  </p:clrMapOvr>
  <p:extLst>
    <p:ext uri="{DCECCB84-F9BA-43D5-87BE-67443E8EF086}">
      <p15:sldGuideLst xmlns:p15="http://schemas.microsoft.com/office/powerpoint/2012/main">
        <p15:guide id="1" pos="34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782" y="1583225"/>
            <a:ext cx="6217920" cy="576064"/>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261214" y="2159880"/>
            <a:ext cx="6184871" cy="1051560"/>
          </a:xfrm>
          <a:prstGeom prst="rect">
            <a:avLst/>
          </a:prstGeom>
        </p:spPr>
        <p:txBody>
          <a:bodyPr/>
          <a:lstStyle>
            <a:lvl1pPr marL="0" indent="0" algn="l">
              <a:buNone/>
              <a:defRPr>
                <a:solidFill>
                  <a:schemeClr val="tx1">
                    <a:tint val="75000"/>
                  </a:schemeClr>
                </a:solidFill>
              </a:defRPr>
            </a:lvl1pPr>
            <a:lvl2pPr marL="311401" indent="0" algn="ctr">
              <a:buNone/>
              <a:defRPr>
                <a:solidFill>
                  <a:schemeClr val="tx1">
                    <a:tint val="75000"/>
                  </a:schemeClr>
                </a:solidFill>
              </a:defRPr>
            </a:lvl2pPr>
            <a:lvl3pPr marL="622802" indent="0" algn="ctr">
              <a:buNone/>
              <a:defRPr>
                <a:solidFill>
                  <a:schemeClr val="tx1">
                    <a:tint val="75000"/>
                  </a:schemeClr>
                </a:solidFill>
              </a:defRPr>
            </a:lvl3pPr>
            <a:lvl4pPr marL="934203" indent="0" algn="ctr">
              <a:buNone/>
              <a:defRPr>
                <a:solidFill>
                  <a:schemeClr val="tx1">
                    <a:tint val="75000"/>
                  </a:schemeClr>
                </a:solidFill>
              </a:defRPr>
            </a:lvl4pPr>
            <a:lvl5pPr marL="1245603" indent="0" algn="ctr">
              <a:buNone/>
              <a:defRPr>
                <a:solidFill>
                  <a:schemeClr val="tx1">
                    <a:tint val="75000"/>
                  </a:schemeClr>
                </a:solidFill>
              </a:defRPr>
            </a:lvl5pPr>
            <a:lvl6pPr marL="1557004" indent="0" algn="ctr">
              <a:buNone/>
              <a:defRPr>
                <a:solidFill>
                  <a:schemeClr val="tx1">
                    <a:tint val="75000"/>
                  </a:schemeClr>
                </a:solidFill>
              </a:defRPr>
            </a:lvl6pPr>
            <a:lvl7pPr marL="1868405" indent="0" algn="ctr">
              <a:buNone/>
              <a:defRPr>
                <a:solidFill>
                  <a:schemeClr val="tx1">
                    <a:tint val="75000"/>
                  </a:schemeClr>
                </a:solidFill>
              </a:defRPr>
            </a:lvl7pPr>
            <a:lvl8pPr marL="2179806" indent="0" algn="ctr">
              <a:buNone/>
              <a:defRPr>
                <a:solidFill>
                  <a:schemeClr val="tx1">
                    <a:tint val="75000"/>
                  </a:schemeClr>
                </a:solidFill>
              </a:defRPr>
            </a:lvl8pPr>
            <a:lvl9pPr marL="2491207"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1691500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277179" y="1417535"/>
            <a:ext cx="6272571" cy="2080026"/>
          </a:xfrm>
          <a:prstGeom prst="rect">
            <a:avLst/>
          </a:prstGeom>
        </p:spPr>
        <p:txBody>
          <a:bodyPr/>
          <a:lstStyle>
            <a:lvl1pPr>
              <a:defRPr sz="1742" baseline="0"/>
            </a:lvl1pPr>
            <a:lvl2pPr>
              <a:defRPr sz="1568"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4073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79" y="1417535"/>
            <a:ext cx="6272571" cy="2080026"/>
          </a:xfrm>
          <a:prstGeom prst="rect">
            <a:avLst/>
          </a:prstGeom>
        </p:spPr>
        <p:txBody>
          <a:bodyPr/>
          <a:lstStyle>
            <a:lvl1pPr marL="0" marR="0" indent="0" algn="l" defTabSz="62236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32349" marR="0" lvl="0" indent="-232349" algn="l" defTabSz="622364" rtl="0" eaLnBrk="0" fontAlgn="base" latinLnBrk="0" hangingPunct="0">
              <a:lnSpc>
                <a:spcPct val="100000"/>
              </a:lnSpc>
              <a:spcBef>
                <a:spcPct val="20000"/>
              </a:spcBef>
              <a:spcAft>
                <a:spcPct val="0"/>
              </a:spcAft>
              <a:buClrTx/>
              <a:buSzTx/>
              <a:buFont typeface="Arial" charset="0"/>
              <a:buNone/>
              <a:tabLst/>
              <a:defRPr/>
            </a:pPr>
            <a:r>
              <a:rPr lang="en-US" sz="1307" baseline="0" dirty="0"/>
              <a:t>Lorem </a:t>
            </a:r>
            <a:r>
              <a:rPr lang="en-US" sz="1307" baseline="0" dirty="0" err="1"/>
              <a:t>Ipsum</a:t>
            </a:r>
            <a:endParaRPr lang="en-US" sz="1307" baseline="0" dirty="0"/>
          </a:p>
        </p:txBody>
      </p:sp>
    </p:spTree>
    <p:extLst>
      <p:ext uri="{BB962C8B-B14F-4D97-AF65-F5344CB8AC3E}">
        <p14:creationId xmlns:p14="http://schemas.microsoft.com/office/powerpoint/2010/main" val="1015489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5226" y="2057401"/>
            <a:ext cx="6217920" cy="817245"/>
          </a:xfrm>
          <a:prstGeom prst="rect">
            <a:avLst/>
          </a:prstGeom>
        </p:spPr>
        <p:txBody>
          <a:bodyPr anchor="t"/>
          <a:lstStyle>
            <a:lvl1pPr algn="l">
              <a:defRPr sz="2701" b="1" cap="all"/>
            </a:lvl1pPr>
          </a:lstStyle>
          <a:p>
            <a:r>
              <a:rPr lang="en-US" dirty="0"/>
              <a:t>Click to edit Master title style</a:t>
            </a:r>
          </a:p>
        </p:txBody>
      </p:sp>
      <p:sp>
        <p:nvSpPr>
          <p:cNvPr id="3" name="Text Placeholder 2"/>
          <p:cNvSpPr>
            <a:spLocks noGrp="1"/>
          </p:cNvSpPr>
          <p:nvPr>
            <p:ph type="body" idx="1"/>
          </p:nvPr>
        </p:nvSpPr>
        <p:spPr>
          <a:xfrm>
            <a:off x="250118" y="1157288"/>
            <a:ext cx="6217920" cy="900112"/>
          </a:xfrm>
          <a:prstGeom prst="rect">
            <a:avLst/>
          </a:prstGeom>
        </p:spPr>
        <p:txBody>
          <a:bodyPr anchor="b"/>
          <a:lstStyle>
            <a:lvl1pPr marL="0" indent="0">
              <a:buNone/>
              <a:defRPr sz="1394">
                <a:solidFill>
                  <a:schemeClr val="tx1">
                    <a:tint val="75000"/>
                  </a:schemeClr>
                </a:solidFill>
              </a:defRPr>
            </a:lvl1pPr>
            <a:lvl2pPr marL="311401" indent="0">
              <a:buNone/>
              <a:defRPr sz="1220">
                <a:solidFill>
                  <a:schemeClr val="tx1">
                    <a:tint val="75000"/>
                  </a:schemeClr>
                </a:solidFill>
              </a:defRPr>
            </a:lvl2pPr>
            <a:lvl3pPr marL="622802" indent="0">
              <a:buNone/>
              <a:defRPr sz="1133">
                <a:solidFill>
                  <a:schemeClr val="tx1">
                    <a:tint val="75000"/>
                  </a:schemeClr>
                </a:solidFill>
              </a:defRPr>
            </a:lvl3pPr>
            <a:lvl4pPr marL="934203" indent="0">
              <a:buNone/>
              <a:defRPr sz="958">
                <a:solidFill>
                  <a:schemeClr val="tx1">
                    <a:tint val="75000"/>
                  </a:schemeClr>
                </a:solidFill>
              </a:defRPr>
            </a:lvl4pPr>
            <a:lvl5pPr marL="1245603" indent="0">
              <a:buNone/>
              <a:defRPr sz="958">
                <a:solidFill>
                  <a:schemeClr val="tx1">
                    <a:tint val="75000"/>
                  </a:schemeClr>
                </a:solidFill>
              </a:defRPr>
            </a:lvl5pPr>
            <a:lvl6pPr marL="1557004" indent="0">
              <a:buNone/>
              <a:defRPr sz="958">
                <a:solidFill>
                  <a:schemeClr val="tx1">
                    <a:tint val="75000"/>
                  </a:schemeClr>
                </a:solidFill>
              </a:defRPr>
            </a:lvl6pPr>
            <a:lvl7pPr marL="1868405" indent="0">
              <a:buNone/>
              <a:defRPr sz="958">
                <a:solidFill>
                  <a:schemeClr val="tx1">
                    <a:tint val="75000"/>
                  </a:schemeClr>
                </a:solidFill>
              </a:defRPr>
            </a:lvl7pPr>
            <a:lvl8pPr marL="2179806" indent="0">
              <a:buNone/>
              <a:defRPr sz="958">
                <a:solidFill>
                  <a:schemeClr val="tx1">
                    <a:tint val="75000"/>
                  </a:schemeClr>
                </a:solidFill>
              </a:defRPr>
            </a:lvl8pPr>
            <a:lvl9pPr marL="2491207" indent="0">
              <a:buNone/>
              <a:defRPr sz="958">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697631703"/>
      </p:ext>
    </p:extLst>
  </p:cSld>
  <p:clrMapOvr>
    <a:masterClrMapping/>
  </p:clrMapOvr>
  <p:extLst>
    <p:ext uri="{DCECCB84-F9BA-43D5-87BE-67443E8EF086}">
      <p15:sldGuideLst xmlns:p15="http://schemas.microsoft.com/office/powerpoint/2012/main">
        <p15:guide id="1" pos="230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1204BC30-93C0-824B-BE09-9A9B3994DF39}"/>
              </a:ext>
            </a:extLst>
          </p:cNvPr>
          <p:cNvPicPr>
            <a:picLocks noChangeAspect="1"/>
          </p:cNvPicPr>
          <p:nvPr userDrawn="1"/>
        </p:nvPicPr>
        <p:blipFill>
          <a:blip r:embed="rId2"/>
          <a:stretch>
            <a:fillRect/>
          </a:stretch>
        </p:blipFill>
        <p:spPr>
          <a:xfrm>
            <a:off x="1" y="0"/>
            <a:ext cx="7315199" cy="4114800"/>
          </a:xfrm>
          <a:prstGeom prst="rect">
            <a:avLst/>
          </a:prstGeom>
        </p:spPr>
      </p:pic>
      <p:sp>
        <p:nvSpPr>
          <p:cNvPr id="2" name="Title 1"/>
          <p:cNvSpPr>
            <a:spLocks noGrp="1"/>
          </p:cNvSpPr>
          <p:nvPr>
            <p:ph type="title"/>
          </p:nvPr>
        </p:nvSpPr>
        <p:spPr>
          <a:xfrm>
            <a:off x="239905" y="1576754"/>
            <a:ext cx="6241073" cy="685800"/>
          </a:xfrm>
          <a:prstGeom prst="rect">
            <a:avLst/>
          </a:prstGeom>
        </p:spPr>
        <p:txBody>
          <a:bodyPr/>
          <a:lstStyle>
            <a:lvl1pPr algn="l">
              <a:defRPr baseline="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98280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35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emf"/><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499257" y="3813176"/>
            <a:ext cx="2316687" cy="219075"/>
          </a:xfrm>
          <a:prstGeom prst="rect">
            <a:avLst/>
          </a:prstGeom>
        </p:spPr>
        <p:txBody>
          <a:bodyPr vert="horz" wrap="square" lIns="71488" tIns="35744" rIns="71488" bIns="35744" numCol="1" anchor="ctr" anchorCtr="0" compatLnSpc="1">
            <a:prstTxWarp prst="textNoShape">
              <a:avLst/>
            </a:prstTxWarp>
          </a:bodyPr>
          <a:lstStyle>
            <a:lvl1pPr algn="ctr" eaLnBrk="1" hangingPunct="1">
              <a:defRPr sz="784">
                <a:solidFill>
                  <a:srgbClr val="898989"/>
                </a:solidFill>
              </a:defRPr>
            </a:lvl1pPr>
          </a:lstStyle>
          <a:p>
            <a:endParaRPr lang="en-US" altLang="en-US" dirty="0"/>
          </a:p>
        </p:txBody>
      </p:sp>
      <p:sp>
        <p:nvSpPr>
          <p:cNvPr id="1028" name="Text Placeholder 2"/>
          <p:cNvSpPr>
            <a:spLocks noGrp="1"/>
          </p:cNvSpPr>
          <p:nvPr>
            <p:ph type="body" idx="1"/>
          </p:nvPr>
        </p:nvSpPr>
        <p:spPr bwMode="auto">
          <a:xfrm>
            <a:off x="331944" y="833439"/>
            <a:ext cx="6789545"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71488" tIns="35744" rIns="71488" bIns="35744"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TextBox 5">
            <a:extLst>
              <a:ext uri="{FF2B5EF4-FFF2-40B4-BE49-F238E27FC236}">
                <a16:creationId xmlns="" xmlns:a16="http://schemas.microsoft.com/office/drawing/2014/main" id="{310BE404-B6D7-7243-9617-B4C6B9C882FF}"/>
              </a:ext>
            </a:extLst>
          </p:cNvPr>
          <p:cNvSpPr txBox="1"/>
          <p:nvPr userDrawn="1"/>
        </p:nvSpPr>
        <p:spPr>
          <a:xfrm>
            <a:off x="6546943" y="39987"/>
            <a:ext cx="709849" cy="213007"/>
          </a:xfrm>
          <a:prstGeom prst="rect">
            <a:avLst/>
          </a:prstGeom>
          <a:noFill/>
        </p:spPr>
        <p:txBody>
          <a:bodyPr wrap="square" rtlCol="0">
            <a:spAutoFit/>
          </a:bodyPr>
          <a:lstStyle/>
          <a:p>
            <a:r>
              <a:rPr lang="it-IT" sz="784" b="1" i="0" baseline="0" dirty="0">
                <a:solidFill>
                  <a:schemeClr val="bg1"/>
                </a:solidFill>
              </a:rPr>
              <a:t>31/05/2018</a:t>
            </a:r>
          </a:p>
        </p:txBody>
      </p:sp>
      <p:cxnSp>
        <p:nvCxnSpPr>
          <p:cNvPr id="9" name="Straight Connector 8">
            <a:extLst>
              <a:ext uri="{FF2B5EF4-FFF2-40B4-BE49-F238E27FC236}">
                <a16:creationId xmlns="" xmlns:a16="http://schemas.microsoft.com/office/drawing/2014/main" id="{20F8E1C9-4646-914B-B3D6-4E9A995AA7A4}"/>
              </a:ext>
            </a:extLst>
          </p:cNvPr>
          <p:cNvCxnSpPr/>
          <p:nvPr userDrawn="1"/>
        </p:nvCxnSpPr>
        <p:spPr>
          <a:xfrm>
            <a:off x="331944" y="3663463"/>
            <a:ext cx="6789546" cy="0"/>
          </a:xfrm>
          <a:prstGeom prst="line">
            <a:avLst/>
          </a:prstGeom>
          <a:ln w="3175"/>
        </p:spPr>
        <p:style>
          <a:lnRef idx="1">
            <a:schemeClr val="dk1"/>
          </a:lnRef>
          <a:fillRef idx="0">
            <a:schemeClr val="dk1"/>
          </a:fillRef>
          <a:effectRef idx="0">
            <a:schemeClr val="dk1"/>
          </a:effectRef>
          <a:fontRef idx="minor">
            <a:schemeClr val="tx1"/>
          </a:fontRef>
        </p:style>
      </p:cxnSp>
      <p:grpSp>
        <p:nvGrpSpPr>
          <p:cNvPr id="11" name="Group 10">
            <a:extLst>
              <a:ext uri="{FF2B5EF4-FFF2-40B4-BE49-F238E27FC236}">
                <a16:creationId xmlns="" xmlns:a16="http://schemas.microsoft.com/office/drawing/2014/main" id="{6C196703-1121-C34F-A655-5EC5CFB64A49}"/>
              </a:ext>
            </a:extLst>
          </p:cNvPr>
          <p:cNvGrpSpPr/>
          <p:nvPr userDrawn="1"/>
        </p:nvGrpSpPr>
        <p:grpSpPr>
          <a:xfrm>
            <a:off x="325463" y="118512"/>
            <a:ext cx="6796026" cy="264889"/>
            <a:chOff x="235509" y="272899"/>
            <a:chExt cx="14774348" cy="573545"/>
          </a:xfrm>
        </p:grpSpPr>
        <p:pic>
          <p:nvPicPr>
            <p:cNvPr id="13" name="Picture 12">
              <a:extLst>
                <a:ext uri="{FF2B5EF4-FFF2-40B4-BE49-F238E27FC236}">
                  <a16:creationId xmlns="" xmlns:a16="http://schemas.microsoft.com/office/drawing/2014/main" id="{9FA75C28-60CE-344E-B59B-9A4545BCEA9F}"/>
                </a:ext>
              </a:extLst>
            </p:cNvPr>
            <p:cNvPicPr>
              <a:picLocks noChangeAspect="1"/>
            </p:cNvPicPr>
            <p:nvPr userDrawn="1"/>
          </p:nvPicPr>
          <p:blipFill>
            <a:blip r:embed="rId9"/>
            <a:stretch>
              <a:fillRect/>
            </a:stretch>
          </p:blipFill>
          <p:spPr>
            <a:xfrm>
              <a:off x="235509" y="272899"/>
              <a:ext cx="2097945" cy="573545"/>
            </a:xfrm>
            <a:prstGeom prst="rect">
              <a:avLst/>
            </a:prstGeom>
          </p:spPr>
        </p:pic>
        <p:pic>
          <p:nvPicPr>
            <p:cNvPr id="14" name="Picture 13">
              <a:extLst>
                <a:ext uri="{FF2B5EF4-FFF2-40B4-BE49-F238E27FC236}">
                  <a16:creationId xmlns="" xmlns:a16="http://schemas.microsoft.com/office/drawing/2014/main" id="{1E36FBB8-46F7-7F47-B42D-143EE4013FF8}"/>
                </a:ext>
              </a:extLst>
            </p:cNvPr>
            <p:cNvPicPr>
              <a:picLocks noChangeAspect="1"/>
            </p:cNvPicPr>
            <p:nvPr userDrawn="1"/>
          </p:nvPicPr>
          <p:blipFill>
            <a:blip r:embed="rId10"/>
            <a:stretch>
              <a:fillRect/>
            </a:stretch>
          </p:blipFill>
          <p:spPr>
            <a:xfrm>
              <a:off x="12765253" y="283482"/>
              <a:ext cx="2244604" cy="556675"/>
            </a:xfrm>
            <a:prstGeom prst="rect">
              <a:avLst/>
            </a:prstGeom>
          </p:spPr>
        </p:pic>
      </p:grpSp>
      <p:grpSp>
        <p:nvGrpSpPr>
          <p:cNvPr id="2" name="Group 1">
            <a:extLst>
              <a:ext uri="{FF2B5EF4-FFF2-40B4-BE49-F238E27FC236}">
                <a16:creationId xmlns="" xmlns:a16="http://schemas.microsoft.com/office/drawing/2014/main" id="{B57EFDA5-4CCA-484D-AFB4-DA40B57BC53F}"/>
              </a:ext>
            </a:extLst>
          </p:cNvPr>
          <p:cNvGrpSpPr/>
          <p:nvPr userDrawn="1"/>
        </p:nvGrpSpPr>
        <p:grpSpPr>
          <a:xfrm>
            <a:off x="201419" y="3604390"/>
            <a:ext cx="6920070" cy="525158"/>
            <a:chOff x="0" y="3595174"/>
            <a:chExt cx="11518813" cy="874153"/>
          </a:xfrm>
        </p:grpSpPr>
        <p:pic>
          <p:nvPicPr>
            <p:cNvPr id="20" name="Picture 19">
              <a:extLst>
                <a:ext uri="{FF2B5EF4-FFF2-40B4-BE49-F238E27FC236}">
                  <a16:creationId xmlns="" xmlns:a16="http://schemas.microsoft.com/office/drawing/2014/main" id="{F7975ABF-9BAE-F24D-A488-DFB7520A8B22}"/>
                </a:ext>
              </a:extLst>
            </p:cNvPr>
            <p:cNvPicPr>
              <a:picLocks noChangeAspect="1"/>
            </p:cNvPicPr>
            <p:nvPr userDrawn="1"/>
          </p:nvPicPr>
          <p:blipFill>
            <a:blip r:embed="rId11"/>
            <a:stretch>
              <a:fillRect/>
            </a:stretch>
          </p:blipFill>
          <p:spPr>
            <a:xfrm>
              <a:off x="9731511" y="3879224"/>
              <a:ext cx="1787302" cy="312945"/>
            </a:xfrm>
            <a:prstGeom prst="rect">
              <a:avLst/>
            </a:prstGeom>
          </p:spPr>
        </p:pic>
        <p:pic>
          <p:nvPicPr>
            <p:cNvPr id="21" name="Graphic 20">
              <a:extLst>
                <a:ext uri="{FF2B5EF4-FFF2-40B4-BE49-F238E27FC236}">
                  <a16:creationId xmlns="" xmlns:a16="http://schemas.microsoft.com/office/drawing/2014/main" id="{2D25E765-587F-654C-8215-D9B0FDC30E15}"/>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0" y="3595174"/>
              <a:ext cx="2201276" cy="874153"/>
            </a:xfrm>
            <a:prstGeom prst="rect">
              <a:avLst/>
            </a:prstGeom>
          </p:spPr>
        </p:pic>
      </p:grpSp>
    </p:spTree>
  </p:cSld>
  <p:clrMap bg1="lt1" tx1="dk1" bg2="lt2" tx2="dk2" accent1="accent1" accent2="accent2" accent3="accent3" accent4="accent4" accent5="accent5" accent6="accent6" hlink="hlink" folHlink="folHlink"/>
  <p:sldLayoutIdLst>
    <p:sldLayoutId id="2147483666" r:id="rId1"/>
    <p:sldLayoutId id="2147483661" r:id="rId2"/>
    <p:sldLayoutId id="2147483662" r:id="rId3"/>
    <p:sldLayoutId id="2147483667" r:id="rId4"/>
    <p:sldLayoutId id="2147483663" r:id="rId5"/>
    <p:sldLayoutId id="2147483664" r:id="rId6"/>
    <p:sldLayoutId id="2147483665" r:id="rId7"/>
  </p:sldLayoutIdLst>
  <p:hf hdr="0" ftr="0" dt="0"/>
  <p:txStyles>
    <p:title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p:titleStyle>
    <p:bodyStyle>
      <a:lvl1pPr marL="232349" indent="-232349" algn="l" defTabSz="622364" rtl="0" eaLnBrk="0" fontAlgn="base" hangingPunct="0">
        <a:spcBef>
          <a:spcPct val="20000"/>
        </a:spcBef>
        <a:spcAft>
          <a:spcPct val="0"/>
        </a:spcAft>
        <a:buFont typeface="Arial" charset="0"/>
        <a:buChar char="•"/>
        <a:defRPr sz="2178" kern="120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917" kern="120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p:bodyStyle>
    <p:otherStyle>
      <a:defPPr>
        <a:defRPr lang="en-US"/>
      </a:defPPr>
      <a:lvl1pPr marL="0" algn="l" defTabSz="622802" rtl="0" eaLnBrk="1" latinLnBrk="0" hangingPunct="1">
        <a:defRPr sz="1220" kern="1200">
          <a:solidFill>
            <a:schemeClr val="tx1"/>
          </a:solidFill>
          <a:latin typeface="+mn-lt"/>
          <a:ea typeface="+mn-ea"/>
          <a:cs typeface="+mn-cs"/>
        </a:defRPr>
      </a:lvl1pPr>
      <a:lvl2pPr marL="311401" algn="l" defTabSz="622802" rtl="0" eaLnBrk="1" latinLnBrk="0" hangingPunct="1">
        <a:defRPr sz="1220" kern="1200">
          <a:solidFill>
            <a:schemeClr val="tx1"/>
          </a:solidFill>
          <a:latin typeface="+mn-lt"/>
          <a:ea typeface="+mn-ea"/>
          <a:cs typeface="+mn-cs"/>
        </a:defRPr>
      </a:lvl2pPr>
      <a:lvl3pPr marL="622802" algn="l" defTabSz="622802" rtl="0" eaLnBrk="1" latinLnBrk="0" hangingPunct="1">
        <a:defRPr sz="1220" kern="1200">
          <a:solidFill>
            <a:schemeClr val="tx1"/>
          </a:solidFill>
          <a:latin typeface="+mn-lt"/>
          <a:ea typeface="+mn-ea"/>
          <a:cs typeface="+mn-cs"/>
        </a:defRPr>
      </a:lvl3pPr>
      <a:lvl4pPr marL="934203" algn="l" defTabSz="622802" rtl="0" eaLnBrk="1" latinLnBrk="0" hangingPunct="1">
        <a:defRPr sz="1220" kern="1200">
          <a:solidFill>
            <a:schemeClr val="tx1"/>
          </a:solidFill>
          <a:latin typeface="+mn-lt"/>
          <a:ea typeface="+mn-ea"/>
          <a:cs typeface="+mn-cs"/>
        </a:defRPr>
      </a:lvl4pPr>
      <a:lvl5pPr marL="1245603" algn="l" defTabSz="622802" rtl="0" eaLnBrk="1" latinLnBrk="0" hangingPunct="1">
        <a:defRPr sz="1220" kern="1200">
          <a:solidFill>
            <a:schemeClr val="tx1"/>
          </a:solidFill>
          <a:latin typeface="+mn-lt"/>
          <a:ea typeface="+mn-ea"/>
          <a:cs typeface="+mn-cs"/>
        </a:defRPr>
      </a:lvl5pPr>
      <a:lvl6pPr marL="1557004" algn="l" defTabSz="622802" rtl="0" eaLnBrk="1" latinLnBrk="0" hangingPunct="1">
        <a:defRPr sz="1220" kern="1200">
          <a:solidFill>
            <a:schemeClr val="tx1"/>
          </a:solidFill>
          <a:latin typeface="+mn-lt"/>
          <a:ea typeface="+mn-ea"/>
          <a:cs typeface="+mn-cs"/>
        </a:defRPr>
      </a:lvl6pPr>
      <a:lvl7pPr marL="1868405" algn="l" defTabSz="622802" rtl="0" eaLnBrk="1" latinLnBrk="0" hangingPunct="1">
        <a:defRPr sz="1220" kern="1200">
          <a:solidFill>
            <a:schemeClr val="tx1"/>
          </a:solidFill>
          <a:latin typeface="+mn-lt"/>
          <a:ea typeface="+mn-ea"/>
          <a:cs typeface="+mn-cs"/>
        </a:defRPr>
      </a:lvl7pPr>
      <a:lvl8pPr marL="2179806" algn="l" defTabSz="622802" rtl="0" eaLnBrk="1" latinLnBrk="0" hangingPunct="1">
        <a:defRPr sz="1220" kern="1200">
          <a:solidFill>
            <a:schemeClr val="tx1"/>
          </a:solidFill>
          <a:latin typeface="+mn-lt"/>
          <a:ea typeface="+mn-ea"/>
          <a:cs typeface="+mn-cs"/>
        </a:defRPr>
      </a:lvl8pPr>
      <a:lvl9pPr marL="2491207" algn="l" defTabSz="622802" rtl="0" eaLnBrk="1" latinLnBrk="0" hangingPunct="1">
        <a:defRPr sz="122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09" userDrawn="1">
          <p15:clr>
            <a:srgbClr val="F26B43"/>
          </p15:clr>
        </p15:guide>
        <p15:guide id="2" orient="horz" pos="129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hyperlink" Target="https://www.ippc.int/en/publications/89276/"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twitter.com/ippcnews" TargetMode="External"/><Relationship Id="rId13" Type="http://schemas.openxmlformats.org/officeDocument/2006/relationships/image" Target="../media/image18.png"/><Relationship Id="rId3" Type="http://schemas.openxmlformats.org/officeDocument/2006/relationships/hyperlink" Target="http://www.ippc.int/" TargetMode="External"/><Relationship Id="rId7" Type="http://schemas.openxmlformats.org/officeDocument/2006/relationships/image" Target="../media/image15.jpeg"/><Relationship Id="rId12" Type="http://schemas.openxmlformats.org/officeDocument/2006/relationships/hyperlink" Target="https://www.youtube.com/playlist?list=PLzp5NgJ2-dK4T7GE2fsGujftlxSX1rCTC" TargetMode="External"/><Relationship Id="rId2" Type="http://schemas.openxmlformats.org/officeDocument/2006/relationships/hyperlink" Target="mailto:ippc@fao.org" TargetMode="External"/><Relationship Id="rId1" Type="http://schemas.openxmlformats.org/officeDocument/2006/relationships/slideLayout" Target="../slideLayouts/slideLayout7.xml"/><Relationship Id="rId6" Type="http://schemas.openxmlformats.org/officeDocument/2006/relationships/hyperlink" Target="https://www.facebook.com/ippcheadlines/" TargetMode="External"/><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hyperlink" Target="https://www.linkedin.com/groups/3175642" TargetMode="External"/><Relationship Id="rId4" Type="http://schemas.openxmlformats.org/officeDocument/2006/relationships/hyperlink" Target="http://www.fao.org/plant-health-2020" TargetMode="External"/><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3C88758-224C-8C4A-95DC-98A2199C61AE}"/>
              </a:ext>
            </a:extLst>
          </p:cNvPr>
          <p:cNvSpPr>
            <a:spLocks noGrp="1"/>
          </p:cNvSpPr>
          <p:nvPr>
            <p:ph type="title"/>
          </p:nvPr>
        </p:nvSpPr>
        <p:spPr>
          <a:xfrm>
            <a:off x="3416060" y="1535502"/>
            <a:ext cx="4135808" cy="628801"/>
          </a:xfrm>
        </p:spPr>
        <p:txBody>
          <a:bodyPr anchor="ctr"/>
          <a:lstStyle/>
          <a:p>
            <a:pPr algn="ctr"/>
            <a:r>
              <a:rPr lang="fr-FR" sz="1400" dirty="0">
                <a:effectLst>
                  <a:outerShdw blurRad="38100" dist="38100" dir="2700000" algn="tl">
                    <a:srgbClr val="000000">
                      <a:alpha val="43137"/>
                    </a:srgbClr>
                  </a:outerShdw>
                </a:effectLst>
              </a:rPr>
              <a:t>PROJET DE NIMP : Normes </a:t>
            </a:r>
            <a:r>
              <a:rPr lang="fr-FR" sz="1400" dirty="0" err="1" smtClean="0">
                <a:effectLst>
                  <a:outerShdw blurRad="38100" dist="38100" dir="2700000" algn="tl">
                    <a:srgbClr val="000000">
                      <a:alpha val="43137"/>
                    </a:srgbClr>
                  </a:outerShdw>
                </a:effectLst>
              </a:rPr>
              <a:t>basees</a:t>
            </a:r>
            <a:r>
              <a:rPr lang="fr-FR" sz="1400" dirty="0" smtClean="0">
                <a:effectLst>
                  <a:outerShdw blurRad="38100" dist="38100" dir="2700000" algn="tl">
                    <a:srgbClr val="000000">
                      <a:alpha val="43137"/>
                    </a:srgbClr>
                  </a:outerShdw>
                </a:effectLst>
              </a:rPr>
              <a:t> sur </a:t>
            </a:r>
            <a:r>
              <a:rPr lang="fr-FR" sz="1400" dirty="0">
                <a:effectLst>
                  <a:outerShdw blurRad="38100" dist="38100" dir="2700000" algn="tl">
                    <a:srgbClr val="000000">
                      <a:alpha val="43137"/>
                    </a:srgbClr>
                  </a:outerShdw>
                </a:effectLst>
              </a:rPr>
              <a:t>les produits pour les mesures phytosanitaires (2019-008) </a:t>
            </a:r>
            <a:r>
              <a:rPr lang="fr-FR" sz="1400" dirty="0" smtClean="0">
                <a:effectLst>
                  <a:outerShdw blurRad="38100" dist="38100" dir="2700000" algn="tl">
                    <a:srgbClr val="000000">
                      <a:alpha val="43137"/>
                    </a:srgbClr>
                  </a:outerShdw>
                </a:effectLst>
              </a:rPr>
              <a:t/>
            </a:r>
            <a:br>
              <a:rPr lang="fr-FR" sz="1400" dirty="0" smtClean="0">
                <a:effectLst>
                  <a:outerShdw blurRad="38100" dist="38100" dir="2700000" algn="tl">
                    <a:srgbClr val="000000">
                      <a:alpha val="43137"/>
                    </a:srgbClr>
                  </a:outerShdw>
                </a:effectLst>
              </a:rPr>
            </a:br>
            <a:r>
              <a:rPr lang="fr-FR" sz="1400" dirty="0" smtClean="0">
                <a:effectLst>
                  <a:outerShdw blurRad="38100" dist="38100" dir="2700000" algn="tl">
                    <a:srgbClr val="000000">
                      <a:alpha val="43137"/>
                    </a:srgbClr>
                  </a:outerShdw>
                </a:effectLst>
              </a:rPr>
              <a:t>(</a:t>
            </a:r>
            <a:r>
              <a:rPr lang="fr-FR" sz="1400" dirty="0">
                <a:effectLst>
                  <a:outerShdw blurRad="38100" dist="38100" dir="2700000" algn="tl">
                    <a:srgbClr val="000000">
                      <a:alpha val="43137"/>
                    </a:srgbClr>
                  </a:outerShdw>
                </a:effectLst>
              </a:rPr>
              <a:t>Priorité 1</a:t>
            </a:r>
            <a:r>
              <a:rPr lang="fr-FR" sz="1400" dirty="0" smtClean="0">
                <a:effectLst>
                  <a:outerShdw blurRad="38100" dist="38100" dir="2700000" algn="tl">
                    <a:srgbClr val="000000">
                      <a:alpha val="43137"/>
                    </a:srgbClr>
                  </a:outerShdw>
                </a:effectLst>
              </a:rPr>
              <a:t>)</a:t>
            </a:r>
            <a:br>
              <a:rPr lang="fr-FR" sz="1400" dirty="0" smtClean="0">
                <a:effectLst>
                  <a:outerShdw blurRad="38100" dist="38100" dir="2700000" algn="tl">
                    <a:srgbClr val="000000">
                      <a:alpha val="43137"/>
                    </a:srgbClr>
                  </a:outerShdw>
                </a:effectLst>
              </a:rPr>
            </a:br>
            <a:r>
              <a:rPr lang="fr-FR" sz="1400" dirty="0" smtClean="0">
                <a:effectLst>
                  <a:outerShdw blurRad="38100" dist="38100" dir="2700000" algn="tl">
                    <a:srgbClr val="000000">
                      <a:alpha val="43137"/>
                    </a:srgbClr>
                  </a:outerShdw>
                </a:effectLst>
              </a:rPr>
              <a:t/>
            </a:r>
            <a:br>
              <a:rPr lang="fr-FR" sz="1400" dirty="0" smtClean="0">
                <a:effectLst>
                  <a:outerShdw blurRad="38100" dist="38100" dir="2700000" algn="tl">
                    <a:srgbClr val="000000">
                      <a:alpha val="43137"/>
                    </a:srgbClr>
                  </a:outerShdw>
                </a:effectLst>
              </a:rPr>
            </a:br>
            <a:r>
              <a:rPr lang="fr-FR" sz="1400" dirty="0">
                <a:solidFill>
                  <a:srgbClr val="FF0000"/>
                </a:solidFill>
                <a:effectLst>
                  <a:outerShdw blurRad="38100" dist="38100" dir="2700000" algn="tl">
                    <a:srgbClr val="000000">
                      <a:alpha val="43137"/>
                    </a:srgbClr>
                  </a:outerShdw>
                </a:effectLst>
              </a:rPr>
              <a:t>Deuxième</a:t>
            </a:r>
            <a:r>
              <a:rPr lang="fr-FR" sz="1400" dirty="0">
                <a:effectLst>
                  <a:outerShdw blurRad="38100" dist="38100" dir="2700000" algn="tl">
                    <a:srgbClr val="000000">
                      <a:alpha val="43137"/>
                    </a:srgbClr>
                  </a:outerShdw>
                </a:effectLst>
              </a:rPr>
              <a:t> consultation </a:t>
            </a:r>
            <a:r>
              <a:rPr lang="fr-FR" sz="1400" dirty="0" smtClean="0">
                <a:effectLst>
                  <a:outerShdw blurRad="38100" dist="38100" dir="2700000" algn="tl">
                    <a:srgbClr val="000000">
                      <a:alpha val="43137"/>
                    </a:srgbClr>
                  </a:outerShdw>
                </a:effectLst>
              </a:rPr>
              <a:t/>
            </a:r>
            <a:br>
              <a:rPr lang="fr-FR" sz="1400" dirty="0" smtClean="0">
                <a:effectLst>
                  <a:outerShdw blurRad="38100" dist="38100" dir="2700000" algn="tl">
                    <a:srgbClr val="000000">
                      <a:alpha val="43137"/>
                    </a:srgbClr>
                  </a:outerShdw>
                </a:effectLst>
              </a:rPr>
            </a:br>
            <a:r>
              <a:rPr lang="fr-FR" sz="1400" dirty="0">
                <a:effectLst>
                  <a:outerShdw blurRad="38100" dist="38100" dir="2700000" algn="tl">
                    <a:srgbClr val="000000">
                      <a:alpha val="43137"/>
                    </a:srgbClr>
                  </a:outerShdw>
                </a:effectLst>
              </a:rPr>
              <a:t/>
            </a:r>
            <a:br>
              <a:rPr lang="fr-FR" sz="1400" dirty="0">
                <a:effectLst>
                  <a:outerShdw blurRad="38100" dist="38100" dir="2700000" algn="tl">
                    <a:srgbClr val="000000">
                      <a:alpha val="43137"/>
                    </a:srgbClr>
                  </a:outerShdw>
                </a:effectLst>
              </a:rPr>
            </a:br>
            <a:r>
              <a:rPr lang="fr-FR" sz="1400" dirty="0" smtClean="0">
                <a:effectLst>
                  <a:outerShdw blurRad="38100" dist="38100" dir="2700000" algn="tl">
                    <a:srgbClr val="000000">
                      <a:alpha val="43137"/>
                    </a:srgbClr>
                  </a:outerShdw>
                </a:effectLst>
              </a:rPr>
              <a:t>1 </a:t>
            </a:r>
            <a:r>
              <a:rPr lang="fr-FR" sz="1400" dirty="0">
                <a:effectLst>
                  <a:outerShdw blurRad="38100" dist="38100" dir="2700000" algn="tl">
                    <a:srgbClr val="000000">
                      <a:alpha val="43137"/>
                    </a:srgbClr>
                  </a:outerShdw>
                </a:effectLst>
              </a:rPr>
              <a:t>juillet au 31 août </a:t>
            </a:r>
            <a:r>
              <a:rPr lang="fr-FR" sz="1400" dirty="0" smtClean="0">
                <a:effectLst>
                  <a:outerShdw blurRad="38100" dist="38100" dir="2700000" algn="tl">
                    <a:srgbClr val="000000">
                      <a:alpha val="43137"/>
                    </a:srgbClr>
                  </a:outerShdw>
                </a:effectLst>
              </a:rPr>
              <a:t>2021</a:t>
            </a:r>
            <a:br>
              <a:rPr lang="fr-FR" sz="1400" dirty="0" smtClean="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smtClean="0">
                <a:effectLst>
                  <a:outerShdw blurRad="38100" dist="38100" dir="2700000" algn="tl">
                    <a:srgbClr val="000000">
                      <a:alpha val="43137"/>
                    </a:srgbClr>
                  </a:outerShdw>
                </a:effectLst>
              </a:rPr>
              <a:t>Secretariat DE LA CIPV</a:t>
            </a: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ATELIER Regional 2021</a:t>
            </a:r>
            <a:endParaRPr lang="it-IT" sz="1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431990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a:extLst>
              <a:ext uri="{FF2B5EF4-FFF2-40B4-BE49-F238E27FC236}">
                <a16:creationId xmlns="" xmlns:a16="http://schemas.microsoft.com/office/drawing/2014/main" id="{53108491-DEB5-4DA0-AC56-8FF6FD6E95AE}"/>
              </a:ext>
            </a:extLst>
          </p:cNvPr>
          <p:cNvPicPr>
            <a:picLocks noChangeAspect="1"/>
          </p:cNvPicPr>
          <p:nvPr/>
        </p:nvPicPr>
        <p:blipFill>
          <a:blip r:embed="rId3">
            <a:biLevel thresh="75000"/>
          </a:blip>
          <a:stretch>
            <a:fillRect/>
          </a:stretch>
        </p:blipFill>
        <p:spPr>
          <a:xfrm>
            <a:off x="205381" y="1126239"/>
            <a:ext cx="1325139" cy="1446130"/>
          </a:xfrm>
          <a:prstGeom prst="rect">
            <a:avLst/>
          </a:prstGeom>
        </p:spPr>
      </p:pic>
      <p:cxnSp>
        <p:nvCxnSpPr>
          <p:cNvPr id="8" name="Straight Connector 6">
            <a:extLst>
              <a:ext uri="{FF2B5EF4-FFF2-40B4-BE49-F238E27FC236}">
                <a16:creationId xmlns="" xmlns:a16="http://schemas.microsoft.com/office/drawing/2014/main" id="{E2912930-F55F-4CDA-A420-4E869F76F5E2}"/>
              </a:ext>
            </a:extLst>
          </p:cNvPr>
          <p:cNvCxnSpPr>
            <a:cxnSpLocks/>
            <a:stCxn id="12" idx="0"/>
            <a:endCxn id="13" idx="4"/>
          </p:cNvCxnSpPr>
          <p:nvPr/>
        </p:nvCxnSpPr>
        <p:spPr>
          <a:xfrm>
            <a:off x="1986175" y="9671"/>
            <a:ext cx="40948" cy="3640223"/>
          </a:xfrm>
          <a:prstGeom prst="line">
            <a:avLst/>
          </a:prstGeom>
          <a:ln/>
        </p:spPr>
        <p:style>
          <a:lnRef idx="3">
            <a:schemeClr val="accent1"/>
          </a:lnRef>
          <a:fillRef idx="0">
            <a:schemeClr val="accent1"/>
          </a:fillRef>
          <a:effectRef idx="2">
            <a:schemeClr val="accent1"/>
          </a:effectRef>
          <a:fontRef idx="minor">
            <a:schemeClr val="tx1"/>
          </a:fontRef>
        </p:style>
      </p:cxnSp>
      <p:sp>
        <p:nvSpPr>
          <p:cNvPr id="10" name="Rectangle 8">
            <a:extLst>
              <a:ext uri="{FF2B5EF4-FFF2-40B4-BE49-F238E27FC236}">
                <a16:creationId xmlns="" xmlns:a16="http://schemas.microsoft.com/office/drawing/2014/main" id="{14E50283-5696-4ED8-9373-ACA72B80559C}"/>
              </a:ext>
            </a:extLst>
          </p:cNvPr>
          <p:cNvSpPr/>
          <p:nvPr/>
        </p:nvSpPr>
        <p:spPr>
          <a:xfrm>
            <a:off x="89376" y="2399486"/>
            <a:ext cx="1557147" cy="369332"/>
          </a:xfrm>
          <a:prstGeom prst="rect">
            <a:avLst/>
          </a:prstGeom>
        </p:spPr>
        <p:txBody>
          <a:bodyPr wrap="square">
            <a:spAutoFit/>
            <a:scene3d>
              <a:camera prst="orthographicFront"/>
              <a:lightRig rig="threePt" dir="t"/>
            </a:scene3d>
            <a:sp3d extrusionH="57150">
              <a:bevelT w="38100" h="38100"/>
            </a:sp3d>
          </a:bodyPr>
          <a:lstStyle/>
          <a:p>
            <a:r>
              <a:rPr lang="en-US" sz="1800" b="1" dirty="0">
                <a:solidFill>
                  <a:schemeClr val="tx1">
                    <a:lumMod val="95000"/>
                    <a:lumOff val="5000"/>
                  </a:schemeClr>
                </a:solidFill>
                <a:latin typeface="+mn-lt"/>
              </a:rPr>
              <a:t>6 </a:t>
            </a:r>
            <a:r>
              <a:rPr lang="en-US" sz="1800" b="1" dirty="0" err="1" smtClean="0">
                <a:solidFill>
                  <a:schemeClr val="tx1">
                    <a:lumMod val="95000"/>
                    <a:lumOff val="5000"/>
                  </a:schemeClr>
                </a:solidFill>
                <a:latin typeface="+mn-lt"/>
              </a:rPr>
              <a:t>principes</a:t>
            </a:r>
            <a:endParaRPr lang="en-GB" sz="1800" b="1" dirty="0">
              <a:solidFill>
                <a:schemeClr val="tx1">
                  <a:lumMod val="95000"/>
                  <a:lumOff val="5000"/>
                </a:schemeClr>
              </a:solidFill>
              <a:latin typeface="+mn-lt"/>
            </a:endParaRPr>
          </a:p>
        </p:txBody>
      </p:sp>
      <p:sp>
        <p:nvSpPr>
          <p:cNvPr id="12" name="Flowchart: Connector 9">
            <a:extLst>
              <a:ext uri="{FF2B5EF4-FFF2-40B4-BE49-F238E27FC236}">
                <a16:creationId xmlns="" xmlns:a16="http://schemas.microsoft.com/office/drawing/2014/main" id="{E3D947E9-3FAD-489F-84A9-155C8317F693}"/>
              </a:ext>
            </a:extLst>
          </p:cNvPr>
          <p:cNvSpPr/>
          <p:nvPr/>
        </p:nvSpPr>
        <p:spPr>
          <a:xfrm>
            <a:off x="1706029" y="9671"/>
            <a:ext cx="560292" cy="536882"/>
          </a:xfrm>
          <a:prstGeom prst="flowChartConnector">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050" b="1" dirty="0">
                <a:effectLst>
                  <a:outerShdw blurRad="38100" dist="38100" dir="2700000" algn="tl">
                    <a:srgbClr val="000000">
                      <a:alpha val="43137"/>
                    </a:srgbClr>
                  </a:outerShdw>
                </a:effectLst>
              </a:rPr>
              <a:t>1</a:t>
            </a:r>
          </a:p>
        </p:txBody>
      </p:sp>
      <p:sp>
        <p:nvSpPr>
          <p:cNvPr id="13" name="Flowchart: Connector 16">
            <a:extLst>
              <a:ext uri="{FF2B5EF4-FFF2-40B4-BE49-F238E27FC236}">
                <a16:creationId xmlns="" xmlns:a16="http://schemas.microsoft.com/office/drawing/2014/main" id="{814142E2-8CC0-4390-B439-B76A95DC5664}"/>
              </a:ext>
            </a:extLst>
          </p:cNvPr>
          <p:cNvSpPr/>
          <p:nvPr/>
        </p:nvSpPr>
        <p:spPr>
          <a:xfrm>
            <a:off x="1746977" y="3113012"/>
            <a:ext cx="560292" cy="536882"/>
          </a:xfrm>
          <a:prstGeom prst="flowChartConnector">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050" b="1" dirty="0">
                <a:solidFill>
                  <a:schemeClr val="bg1"/>
                </a:solidFill>
                <a:effectLst>
                  <a:outerShdw blurRad="38100" dist="38100" dir="2700000" algn="tl">
                    <a:srgbClr val="000000">
                      <a:alpha val="43137"/>
                    </a:srgbClr>
                  </a:outerShdw>
                </a:effectLst>
              </a:rPr>
              <a:t>6</a:t>
            </a:r>
          </a:p>
        </p:txBody>
      </p:sp>
      <p:sp>
        <p:nvSpPr>
          <p:cNvPr id="14" name="Flowchart: Connector 17">
            <a:extLst>
              <a:ext uri="{FF2B5EF4-FFF2-40B4-BE49-F238E27FC236}">
                <a16:creationId xmlns="" xmlns:a16="http://schemas.microsoft.com/office/drawing/2014/main" id="{ACEFEB52-3575-4535-B9AF-46D98C850115}"/>
              </a:ext>
            </a:extLst>
          </p:cNvPr>
          <p:cNvSpPr/>
          <p:nvPr/>
        </p:nvSpPr>
        <p:spPr>
          <a:xfrm>
            <a:off x="1719677" y="626213"/>
            <a:ext cx="560292" cy="559210"/>
          </a:xfrm>
          <a:prstGeom prst="flowChartConnector">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050" b="1" dirty="0">
                <a:solidFill>
                  <a:schemeClr val="bg1"/>
                </a:solidFill>
                <a:effectLst>
                  <a:outerShdw blurRad="38100" dist="38100" dir="2700000" algn="tl">
                    <a:srgbClr val="000000">
                      <a:alpha val="43137"/>
                    </a:srgbClr>
                  </a:outerShdw>
                </a:effectLst>
              </a:rPr>
              <a:t>2</a:t>
            </a:r>
          </a:p>
        </p:txBody>
      </p:sp>
      <p:sp>
        <p:nvSpPr>
          <p:cNvPr id="15" name="Flowchart: Connector 18">
            <a:extLst>
              <a:ext uri="{FF2B5EF4-FFF2-40B4-BE49-F238E27FC236}">
                <a16:creationId xmlns="" xmlns:a16="http://schemas.microsoft.com/office/drawing/2014/main" id="{87287C63-CC1E-40AA-8FF6-2F5F2D815849}"/>
              </a:ext>
            </a:extLst>
          </p:cNvPr>
          <p:cNvSpPr/>
          <p:nvPr/>
        </p:nvSpPr>
        <p:spPr>
          <a:xfrm>
            <a:off x="1733329" y="1263228"/>
            <a:ext cx="560292" cy="536882"/>
          </a:xfrm>
          <a:prstGeom prst="flowChartConnector">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050" b="1" dirty="0">
                <a:effectLst>
                  <a:outerShdw blurRad="38100" dist="38100" dir="2700000" algn="tl">
                    <a:srgbClr val="000000">
                      <a:alpha val="43137"/>
                    </a:srgbClr>
                  </a:outerShdw>
                </a:effectLst>
              </a:rPr>
              <a:t>3</a:t>
            </a:r>
          </a:p>
        </p:txBody>
      </p:sp>
      <p:sp>
        <p:nvSpPr>
          <p:cNvPr id="16" name="Flowchart: Connector 19">
            <a:extLst>
              <a:ext uri="{FF2B5EF4-FFF2-40B4-BE49-F238E27FC236}">
                <a16:creationId xmlns="" xmlns:a16="http://schemas.microsoft.com/office/drawing/2014/main" id="{8E1D67A6-D8F5-4594-893B-737DCE92FF10}"/>
              </a:ext>
            </a:extLst>
          </p:cNvPr>
          <p:cNvSpPr/>
          <p:nvPr/>
        </p:nvSpPr>
        <p:spPr>
          <a:xfrm>
            <a:off x="1746977" y="1875225"/>
            <a:ext cx="560292" cy="528118"/>
          </a:xfrm>
          <a:prstGeom prst="flowChartConnector">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050" b="1" dirty="0">
                <a:solidFill>
                  <a:schemeClr val="bg1"/>
                </a:solidFill>
                <a:effectLst>
                  <a:outerShdw blurRad="38100" dist="38100" dir="2700000" algn="tl">
                    <a:srgbClr val="000000">
                      <a:alpha val="43137"/>
                    </a:srgbClr>
                  </a:outerShdw>
                </a:effectLst>
              </a:rPr>
              <a:t>4</a:t>
            </a:r>
          </a:p>
        </p:txBody>
      </p:sp>
      <p:sp>
        <p:nvSpPr>
          <p:cNvPr id="17" name="Flowchart: Connector 20">
            <a:extLst>
              <a:ext uri="{FF2B5EF4-FFF2-40B4-BE49-F238E27FC236}">
                <a16:creationId xmlns="" xmlns:a16="http://schemas.microsoft.com/office/drawing/2014/main" id="{5880A956-94F4-49DC-AD2B-D7DE629FB461}"/>
              </a:ext>
            </a:extLst>
          </p:cNvPr>
          <p:cNvSpPr/>
          <p:nvPr/>
        </p:nvSpPr>
        <p:spPr>
          <a:xfrm>
            <a:off x="1746977" y="2477401"/>
            <a:ext cx="560292" cy="556034"/>
          </a:xfrm>
          <a:prstGeom prst="flowChartConnector">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050" b="1" dirty="0">
                <a:effectLst>
                  <a:outerShdw blurRad="38100" dist="38100" dir="2700000" algn="tl">
                    <a:srgbClr val="000000">
                      <a:alpha val="43137"/>
                    </a:srgbClr>
                  </a:outerShdw>
                </a:effectLst>
              </a:rPr>
              <a:t>5</a:t>
            </a:r>
          </a:p>
        </p:txBody>
      </p:sp>
      <p:sp>
        <p:nvSpPr>
          <p:cNvPr id="18" name="Rectangle 10">
            <a:extLst>
              <a:ext uri="{FF2B5EF4-FFF2-40B4-BE49-F238E27FC236}">
                <a16:creationId xmlns="" xmlns:a16="http://schemas.microsoft.com/office/drawing/2014/main" id="{31223E38-D4CE-401C-BCAB-4E6FA1E37871}"/>
              </a:ext>
            </a:extLst>
          </p:cNvPr>
          <p:cNvSpPr/>
          <p:nvPr/>
        </p:nvSpPr>
        <p:spPr>
          <a:xfrm>
            <a:off x="2279969" y="147808"/>
            <a:ext cx="3436139" cy="461665"/>
          </a:xfrm>
          <a:prstGeom prst="rect">
            <a:avLst/>
          </a:prstGeom>
        </p:spPr>
        <p:txBody>
          <a:bodyPr wrap="square">
            <a:spAutoFit/>
          </a:bodyPr>
          <a:lstStyle/>
          <a:p>
            <a:pPr lvl="0"/>
            <a:r>
              <a:rPr lang="fr-FR" sz="1200" dirty="0">
                <a:latin typeface="+mn-lt"/>
              </a:rPr>
              <a:t>Les droits souverains ne sont pas affectés par les normes de produits</a:t>
            </a:r>
            <a:endParaRPr lang="en-US" sz="1200" dirty="0">
              <a:latin typeface="+mn-lt"/>
            </a:endParaRPr>
          </a:p>
        </p:txBody>
      </p:sp>
      <p:sp>
        <p:nvSpPr>
          <p:cNvPr id="19" name="Rectangle 11">
            <a:extLst>
              <a:ext uri="{FF2B5EF4-FFF2-40B4-BE49-F238E27FC236}">
                <a16:creationId xmlns="" xmlns:a16="http://schemas.microsoft.com/office/drawing/2014/main" id="{16B1D49F-5F5F-4202-A0A0-84DD4BBD0941}"/>
              </a:ext>
            </a:extLst>
          </p:cNvPr>
          <p:cNvSpPr/>
          <p:nvPr/>
        </p:nvSpPr>
        <p:spPr>
          <a:xfrm>
            <a:off x="2293620" y="714945"/>
            <a:ext cx="5021579" cy="461665"/>
          </a:xfrm>
          <a:prstGeom prst="rect">
            <a:avLst/>
          </a:prstGeom>
        </p:spPr>
        <p:txBody>
          <a:bodyPr wrap="square">
            <a:spAutoFit/>
          </a:bodyPr>
          <a:lstStyle/>
          <a:p>
            <a:pPr lvl="0"/>
            <a:r>
              <a:rPr lang="fr-FR" sz="1200" dirty="0">
                <a:latin typeface="+mn-lt"/>
              </a:rPr>
              <a:t>Les obligations internationales existantes des parties contractantes ne sont pas affectées (c'est-à-dire au titre de la CIPV et de l'OMC-SPS)</a:t>
            </a:r>
            <a:endParaRPr lang="en-US" sz="1200" dirty="0">
              <a:latin typeface="+mn-lt"/>
            </a:endParaRPr>
          </a:p>
        </p:txBody>
      </p:sp>
      <p:sp>
        <p:nvSpPr>
          <p:cNvPr id="20" name="Rectangle 21">
            <a:extLst>
              <a:ext uri="{FF2B5EF4-FFF2-40B4-BE49-F238E27FC236}">
                <a16:creationId xmlns="" xmlns:a16="http://schemas.microsoft.com/office/drawing/2014/main" id="{23FA9CF0-F1F2-4D69-9D66-D5A50D2272BD}"/>
              </a:ext>
            </a:extLst>
          </p:cNvPr>
          <p:cNvSpPr/>
          <p:nvPr/>
        </p:nvSpPr>
        <p:spPr>
          <a:xfrm>
            <a:off x="2300443" y="1315860"/>
            <a:ext cx="5007931" cy="461665"/>
          </a:xfrm>
          <a:prstGeom prst="rect">
            <a:avLst/>
          </a:prstGeom>
        </p:spPr>
        <p:txBody>
          <a:bodyPr wrap="square">
            <a:spAutoFit/>
          </a:bodyPr>
          <a:lstStyle/>
          <a:p>
            <a:pPr lvl="0"/>
            <a:r>
              <a:rPr lang="fr-FR" sz="1200" dirty="0">
                <a:latin typeface="+mn-lt"/>
              </a:rPr>
              <a:t>Les normes de produits n'imposent pas d'obligations supplémentaires aux pays importateurs</a:t>
            </a:r>
            <a:endParaRPr lang="en-US" sz="1200" dirty="0">
              <a:latin typeface="+mn-lt"/>
            </a:endParaRPr>
          </a:p>
        </p:txBody>
      </p:sp>
      <p:sp>
        <p:nvSpPr>
          <p:cNvPr id="21" name="Rectangle 22">
            <a:extLst>
              <a:ext uri="{FF2B5EF4-FFF2-40B4-BE49-F238E27FC236}">
                <a16:creationId xmlns="" xmlns:a16="http://schemas.microsoft.com/office/drawing/2014/main" id="{E07310D4-4FC9-41F0-9135-001F67EEDFDE}"/>
              </a:ext>
            </a:extLst>
          </p:cNvPr>
          <p:cNvSpPr/>
          <p:nvPr/>
        </p:nvSpPr>
        <p:spPr>
          <a:xfrm>
            <a:off x="2307268" y="1920747"/>
            <a:ext cx="5007931" cy="461665"/>
          </a:xfrm>
          <a:prstGeom prst="rect">
            <a:avLst/>
          </a:prstGeom>
        </p:spPr>
        <p:txBody>
          <a:bodyPr wrap="square">
            <a:spAutoFit/>
          </a:bodyPr>
          <a:lstStyle/>
          <a:p>
            <a:pPr lvl="0"/>
            <a:r>
              <a:rPr lang="fr-FR" sz="1200" dirty="0">
                <a:latin typeface="+mn-lt"/>
              </a:rPr>
              <a:t>Le champ d'application des normes de produits n'inclut pas le détournement de l'utilisation prévue</a:t>
            </a:r>
            <a:endParaRPr lang="en-US" sz="1200" dirty="0">
              <a:latin typeface="+mn-lt"/>
            </a:endParaRPr>
          </a:p>
        </p:txBody>
      </p:sp>
      <p:sp>
        <p:nvSpPr>
          <p:cNvPr id="22" name="Rectangle 24">
            <a:extLst>
              <a:ext uri="{FF2B5EF4-FFF2-40B4-BE49-F238E27FC236}">
                <a16:creationId xmlns="" xmlns:a16="http://schemas.microsoft.com/office/drawing/2014/main" id="{1F50BA28-CD4B-419C-8EAD-84DCBEEE2EFE}"/>
              </a:ext>
            </a:extLst>
          </p:cNvPr>
          <p:cNvSpPr/>
          <p:nvPr/>
        </p:nvSpPr>
        <p:spPr>
          <a:xfrm>
            <a:off x="2307267" y="2413429"/>
            <a:ext cx="4861263" cy="646331"/>
          </a:xfrm>
          <a:prstGeom prst="rect">
            <a:avLst/>
          </a:prstGeom>
        </p:spPr>
        <p:txBody>
          <a:bodyPr wrap="square">
            <a:spAutoFit/>
          </a:bodyPr>
          <a:lstStyle/>
          <a:p>
            <a:pPr lvl="0" algn="just"/>
            <a:r>
              <a:rPr lang="fr-FR" sz="1200" dirty="0">
                <a:latin typeface="+mn-lt"/>
              </a:rPr>
              <a:t>Les listes d'organismes nuisibles sont présentées dans les normes de produits. Cependant, la réglementation de tout organisme nuisible reste soumise à justification technique</a:t>
            </a:r>
            <a:endParaRPr lang="en-US" sz="1200" dirty="0">
              <a:latin typeface="+mn-lt"/>
            </a:endParaRPr>
          </a:p>
        </p:txBody>
      </p:sp>
      <p:sp>
        <p:nvSpPr>
          <p:cNvPr id="23" name="Rectangle 25">
            <a:extLst>
              <a:ext uri="{FF2B5EF4-FFF2-40B4-BE49-F238E27FC236}">
                <a16:creationId xmlns="" xmlns:a16="http://schemas.microsoft.com/office/drawing/2014/main" id="{D63E53FB-1C1D-4919-BCA4-E6126A243C5B}"/>
              </a:ext>
            </a:extLst>
          </p:cNvPr>
          <p:cNvSpPr/>
          <p:nvPr/>
        </p:nvSpPr>
        <p:spPr>
          <a:xfrm>
            <a:off x="2307267" y="3029663"/>
            <a:ext cx="5007933" cy="646331"/>
          </a:xfrm>
          <a:prstGeom prst="rect">
            <a:avLst/>
          </a:prstGeom>
        </p:spPr>
        <p:txBody>
          <a:bodyPr wrap="square">
            <a:spAutoFit/>
          </a:bodyPr>
          <a:lstStyle/>
          <a:p>
            <a:pPr lvl="0" algn="just"/>
            <a:r>
              <a:rPr lang="fr-FR" sz="1200" dirty="0">
                <a:latin typeface="+mn-lt"/>
              </a:rPr>
              <a:t>Les normes de produits offrent aux PC des options de mesures phytosanitaires pour empêcher l'entrée et l'établissement d'organismes nuisibles réglementés. Ces options ne prétendent pas être exhaustives</a:t>
            </a:r>
            <a:endParaRPr lang="en-US" sz="1200" dirty="0">
              <a:latin typeface="+mn-lt"/>
            </a:endParaRPr>
          </a:p>
        </p:txBody>
      </p:sp>
      <p:sp>
        <p:nvSpPr>
          <p:cNvPr id="24" name="Rectangle 23"/>
          <p:cNvSpPr/>
          <p:nvPr/>
        </p:nvSpPr>
        <p:spPr>
          <a:xfrm>
            <a:off x="3377715" y="3704987"/>
            <a:ext cx="559770" cy="407804"/>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dirty="0">
                <a:ln w="0"/>
                <a:effectLst>
                  <a:outerShdw blurRad="38100" dist="19050" dir="2700000" algn="tl" rotWithShape="0">
                    <a:schemeClr val="dk1">
                      <a:alpha val="40000"/>
                    </a:schemeClr>
                  </a:outerShdw>
                </a:effectLst>
              </a:rPr>
              <a:t>6 of 16</a:t>
            </a:r>
            <a:endParaRPr lang="en-US" dirty="0">
              <a:ln w="0"/>
              <a:effectLst>
                <a:outerShdw blurRad="38100" dist="19050" dir="2700000" algn="tl" rotWithShape="0">
                  <a:schemeClr val="dk1">
                    <a:alpha val="40000"/>
                  </a:schemeClr>
                </a:outerShdw>
              </a:effectLst>
            </a:endParaRP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989776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750"/>
                            </p:stCondLst>
                            <p:childTnLst>
                              <p:par>
                                <p:cTn id="16" presetID="26" presetClass="emph" presetSubtype="0" fill="hold" grpId="0" nodeType="afterEffect">
                                  <p:stCondLst>
                                    <p:cond delay="250"/>
                                  </p:stCondLst>
                                  <p:childTnLst>
                                    <p:animEffect transition="out" filter="fade">
                                      <p:cBhvr>
                                        <p:cTn id="17" dur="500" tmFilter="0, 0; .2, .5; .8, .5; 1, 0"/>
                                        <p:tgtEl>
                                          <p:spTgt spid="12"/>
                                        </p:tgtEl>
                                      </p:cBhvr>
                                    </p:animEffect>
                                    <p:animScale>
                                      <p:cBhvr>
                                        <p:cTn id="18" dur="250" autoRev="1" fill="hold"/>
                                        <p:tgtEl>
                                          <p:spTgt spid="12"/>
                                        </p:tgtEl>
                                      </p:cBhvr>
                                      <p:by x="105000" y="105000"/>
                                    </p:animScale>
                                  </p:childTnLst>
                                </p:cTn>
                              </p:par>
                            </p:childTnLst>
                          </p:cTn>
                        </p:par>
                        <p:par>
                          <p:cTn id="19" fill="hold">
                            <p:stCondLst>
                              <p:cond delay="1500"/>
                            </p:stCondLst>
                            <p:childTnLst>
                              <p:par>
                                <p:cTn id="20" presetID="26" presetClass="emph" presetSubtype="0" fill="hold" grpId="0" nodeType="afterEffect">
                                  <p:stCondLst>
                                    <p:cond delay="250"/>
                                  </p:stCondLst>
                                  <p:childTnLst>
                                    <p:animEffect transition="out" filter="fade">
                                      <p:cBhvr>
                                        <p:cTn id="21" dur="500" tmFilter="0, 0; .2, .5; .8, .5; 1, 0"/>
                                        <p:tgtEl>
                                          <p:spTgt spid="14"/>
                                        </p:tgtEl>
                                      </p:cBhvr>
                                    </p:animEffect>
                                    <p:animScale>
                                      <p:cBhvr>
                                        <p:cTn id="22" dur="250" autoRev="1" fill="hold"/>
                                        <p:tgtEl>
                                          <p:spTgt spid="14"/>
                                        </p:tgtEl>
                                      </p:cBhvr>
                                      <p:by x="105000" y="105000"/>
                                    </p:animScale>
                                  </p:childTnLst>
                                </p:cTn>
                              </p:par>
                            </p:childTnLst>
                          </p:cTn>
                        </p:par>
                        <p:par>
                          <p:cTn id="23" fill="hold">
                            <p:stCondLst>
                              <p:cond delay="2250"/>
                            </p:stCondLst>
                            <p:childTnLst>
                              <p:par>
                                <p:cTn id="24" presetID="26" presetClass="emph" presetSubtype="0" fill="hold" grpId="0" nodeType="afterEffect">
                                  <p:stCondLst>
                                    <p:cond delay="250"/>
                                  </p:stCondLst>
                                  <p:childTnLst>
                                    <p:animEffect transition="out" filter="fade">
                                      <p:cBhvr>
                                        <p:cTn id="25" dur="500" tmFilter="0, 0; .2, .5; .8, .5; 1, 0"/>
                                        <p:tgtEl>
                                          <p:spTgt spid="15"/>
                                        </p:tgtEl>
                                      </p:cBhvr>
                                    </p:animEffect>
                                    <p:animScale>
                                      <p:cBhvr>
                                        <p:cTn id="26" dur="250" autoRev="1" fill="hold"/>
                                        <p:tgtEl>
                                          <p:spTgt spid="15"/>
                                        </p:tgtEl>
                                      </p:cBhvr>
                                      <p:by x="105000" y="105000"/>
                                    </p:animScale>
                                  </p:childTnLst>
                                </p:cTn>
                              </p:par>
                            </p:childTnLst>
                          </p:cTn>
                        </p:par>
                        <p:par>
                          <p:cTn id="27" fill="hold">
                            <p:stCondLst>
                              <p:cond delay="3000"/>
                            </p:stCondLst>
                            <p:childTnLst>
                              <p:par>
                                <p:cTn id="28" presetID="26" presetClass="emph" presetSubtype="0" fill="hold" grpId="0" nodeType="afterEffect">
                                  <p:stCondLst>
                                    <p:cond delay="250"/>
                                  </p:stCondLst>
                                  <p:childTnLst>
                                    <p:animEffect transition="out" filter="fade">
                                      <p:cBhvr>
                                        <p:cTn id="29" dur="500" tmFilter="0, 0; .2, .5; .8, .5; 1, 0"/>
                                        <p:tgtEl>
                                          <p:spTgt spid="16"/>
                                        </p:tgtEl>
                                      </p:cBhvr>
                                    </p:animEffect>
                                    <p:animScale>
                                      <p:cBhvr>
                                        <p:cTn id="30" dur="250" autoRev="1" fill="hold"/>
                                        <p:tgtEl>
                                          <p:spTgt spid="16"/>
                                        </p:tgtEl>
                                      </p:cBhvr>
                                      <p:by x="105000" y="105000"/>
                                    </p:animScale>
                                  </p:childTnLst>
                                </p:cTn>
                              </p:par>
                            </p:childTnLst>
                          </p:cTn>
                        </p:par>
                        <p:par>
                          <p:cTn id="31" fill="hold">
                            <p:stCondLst>
                              <p:cond delay="3750"/>
                            </p:stCondLst>
                            <p:childTnLst>
                              <p:par>
                                <p:cTn id="32" presetID="26" presetClass="emph" presetSubtype="0" fill="hold" grpId="0" nodeType="afterEffect">
                                  <p:stCondLst>
                                    <p:cond delay="250"/>
                                  </p:stCondLst>
                                  <p:childTnLst>
                                    <p:animEffect transition="out" filter="fade">
                                      <p:cBhvr>
                                        <p:cTn id="33" dur="500" tmFilter="0, 0; .2, .5; .8, .5; 1, 0"/>
                                        <p:tgtEl>
                                          <p:spTgt spid="17"/>
                                        </p:tgtEl>
                                      </p:cBhvr>
                                    </p:animEffect>
                                    <p:animScale>
                                      <p:cBhvr>
                                        <p:cTn id="34" dur="250" autoRev="1" fill="hold"/>
                                        <p:tgtEl>
                                          <p:spTgt spid="17"/>
                                        </p:tgtEl>
                                      </p:cBhvr>
                                      <p:by x="105000" y="105000"/>
                                    </p:animScale>
                                  </p:childTnLst>
                                </p:cTn>
                              </p:par>
                            </p:childTnLst>
                          </p:cTn>
                        </p:par>
                        <p:par>
                          <p:cTn id="35" fill="hold">
                            <p:stCondLst>
                              <p:cond delay="4500"/>
                            </p:stCondLst>
                            <p:childTnLst>
                              <p:par>
                                <p:cTn id="36" presetID="26" presetClass="emph" presetSubtype="0" fill="hold" grpId="0" nodeType="afterEffect">
                                  <p:stCondLst>
                                    <p:cond delay="250"/>
                                  </p:stCondLst>
                                  <p:childTnLst>
                                    <p:animEffect transition="out" filter="fade">
                                      <p:cBhvr>
                                        <p:cTn id="37" dur="500" tmFilter="0, 0; .2, .5; .8, .5; 1, 0"/>
                                        <p:tgtEl>
                                          <p:spTgt spid="13"/>
                                        </p:tgtEl>
                                      </p:cBhvr>
                                    </p:animEffect>
                                    <p:animScale>
                                      <p:cBhvr>
                                        <p:cTn id="38"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3" grpId="0" animBg="1"/>
      <p:bldP spid="14" grpId="0" animBg="1"/>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lstStyle/>
          <a:p>
            <a:pPr algn="ctr"/>
            <a:r>
              <a:rPr lang="en-US" sz="2000" dirty="0" err="1" smtClean="0"/>
              <a:t>Exigences</a:t>
            </a:r>
            <a:r>
              <a:rPr lang="en-US" sz="2000" dirty="0" smtClean="0"/>
              <a:t> </a:t>
            </a:r>
            <a:r>
              <a:rPr lang="en-US" sz="2000" dirty="0"/>
              <a:t>(1): </a:t>
            </a:r>
            <a:br>
              <a:rPr lang="en-US" sz="2000" dirty="0"/>
            </a:br>
            <a:r>
              <a:rPr lang="fr-FR" sz="2000" dirty="0"/>
              <a:t>Objectif et utilisation des normes de produits</a:t>
            </a:r>
            <a:endParaRPr lang="en-US" sz="2000" dirty="0"/>
          </a:p>
        </p:txBody>
      </p:sp>
      <p:graphicFrame>
        <p:nvGraphicFramePr>
          <p:cNvPr id="3" name="Схема 2">
            <a:extLst>
              <a:ext uri="{FF2B5EF4-FFF2-40B4-BE49-F238E27FC236}">
                <a16:creationId xmlns="" xmlns:a16="http://schemas.microsoft.com/office/drawing/2014/main" id="{2EEDC175-C19C-43CD-B285-588C4F262B2D}"/>
              </a:ext>
            </a:extLst>
          </p:cNvPr>
          <p:cNvGraphicFramePr/>
          <p:nvPr>
            <p:extLst>
              <p:ext uri="{D42A27DB-BD31-4B8C-83A1-F6EECF244321}">
                <p14:modId xmlns:p14="http://schemas.microsoft.com/office/powerpoint/2010/main" val="2878648602"/>
              </p:ext>
            </p:extLst>
          </p:nvPr>
        </p:nvGraphicFramePr>
        <p:xfrm>
          <a:off x="331788" y="823017"/>
          <a:ext cx="6651625" cy="5877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 xmlns:a16="http://schemas.microsoft.com/office/drawing/2014/main" id="{009A29D4-8052-4028-BD80-AC71EBAD7287}"/>
              </a:ext>
            </a:extLst>
          </p:cNvPr>
          <p:cNvSpPr txBox="1"/>
          <p:nvPr/>
        </p:nvSpPr>
        <p:spPr>
          <a:xfrm>
            <a:off x="331788" y="1567480"/>
            <a:ext cx="6651625" cy="138499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b="1" dirty="0"/>
              <a:t>Les mesures </a:t>
            </a:r>
            <a:r>
              <a:rPr lang="fr-FR" dirty="0"/>
              <a:t>contenues dans les normes de produits </a:t>
            </a:r>
            <a:r>
              <a:rPr lang="fr-FR" b="1" dirty="0"/>
              <a:t>doivent être prises en compte </a:t>
            </a:r>
            <a:r>
              <a:rPr lang="fr-FR" dirty="0"/>
              <a:t>lors de l'élaboration des </a:t>
            </a:r>
            <a:r>
              <a:rPr lang="fr-FR" b="1" dirty="0"/>
              <a:t>exigences phytosanitaires d'importation </a:t>
            </a:r>
            <a:r>
              <a:rPr lang="en-US" dirty="0" smtClean="0"/>
              <a:t>*</a:t>
            </a:r>
            <a:endParaRPr lang="en-US" dirty="0"/>
          </a:p>
          <a:p>
            <a:pPr algn="ctr"/>
            <a:endParaRPr lang="en-US" dirty="0"/>
          </a:p>
          <a:p>
            <a:pPr algn="ctr"/>
            <a:r>
              <a:rPr lang="fr-FR" i="1" dirty="0">
                <a:solidFill>
                  <a:schemeClr val="tx1"/>
                </a:solidFill>
              </a:rPr>
              <a:t>L'inclusion d'une mesure dans cette NIMP ne crée aucune obligation pour une partie contractante de l'approuver, de l'enregistrer ou de l'adopter pour une utilisation sur son territoire</a:t>
            </a:r>
            <a:endParaRPr lang="ru-RU" dirty="0"/>
          </a:p>
        </p:txBody>
      </p:sp>
      <p:sp>
        <p:nvSpPr>
          <p:cNvPr id="10" name="Right Arrow 1">
            <a:extLst>
              <a:ext uri="{FF2B5EF4-FFF2-40B4-BE49-F238E27FC236}">
                <a16:creationId xmlns="" xmlns:a16="http://schemas.microsoft.com/office/drawing/2014/main" id="{5D8B2154-BEDC-43C1-B319-F3707221A3B0}"/>
              </a:ext>
            </a:extLst>
          </p:cNvPr>
          <p:cNvSpPr/>
          <p:nvPr/>
        </p:nvSpPr>
        <p:spPr>
          <a:xfrm rot="1560664">
            <a:off x="53225" y="2098467"/>
            <a:ext cx="557122" cy="382138"/>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2" name="TextBox 11">
            <a:extLst>
              <a:ext uri="{FF2B5EF4-FFF2-40B4-BE49-F238E27FC236}">
                <a16:creationId xmlns="" xmlns:a16="http://schemas.microsoft.com/office/drawing/2014/main" id="{686F1A5B-3CFB-42BC-A9B2-29AC9E755A0C}"/>
              </a:ext>
            </a:extLst>
          </p:cNvPr>
          <p:cNvSpPr txBox="1"/>
          <p:nvPr/>
        </p:nvSpPr>
        <p:spPr>
          <a:xfrm>
            <a:off x="331788" y="2903600"/>
            <a:ext cx="6651625" cy="523220"/>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fr-FR" b="1" dirty="0"/>
              <a:t>Il est prévu que les normes de produits offrent des avantages aux pays importateurs et exportateurs </a:t>
            </a:r>
            <a:r>
              <a:rPr lang="en-US" dirty="0" smtClean="0"/>
              <a:t>**</a:t>
            </a:r>
            <a:endParaRPr lang="ru-RU" dirty="0"/>
          </a:p>
        </p:txBody>
      </p:sp>
      <p:sp>
        <p:nvSpPr>
          <p:cNvPr id="7" name="Rectangle 6"/>
          <p:cNvSpPr/>
          <p:nvPr/>
        </p:nvSpPr>
        <p:spPr>
          <a:xfrm>
            <a:off x="3384930" y="3704987"/>
            <a:ext cx="545341"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7 </a:t>
            </a:r>
            <a:r>
              <a:rPr lang="en-US" sz="1000" dirty="0">
                <a:ln w="0"/>
                <a:effectLst>
                  <a:outerShdw blurRad="38100" dist="19050" dir="2700000" algn="tl" rotWithShape="0">
                    <a:schemeClr val="dk1">
                      <a:alpha val="40000"/>
                    </a:schemeClr>
                  </a:outerShdw>
                </a:effectLst>
              </a:rPr>
              <a:t>of 16</a:t>
            </a: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85061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7" presetClass="emph" presetSubtype="0" fill="remove" grpId="0" nodeType="clickEffect">
                                  <p:stCondLst>
                                    <p:cond delay="0"/>
                                  </p:stCondLst>
                                  <p:childTnLst>
                                    <p:animClr clrSpc="rgb" dir="cw">
                                      <p:cBhvr override="childStyle">
                                        <p:cTn id="11" dur="250" autoRev="1" fill="remove"/>
                                        <p:tgtEl>
                                          <p:spTgt spid="10"/>
                                        </p:tgtEl>
                                        <p:attrNameLst>
                                          <p:attrName>style.color</p:attrName>
                                        </p:attrNameLst>
                                      </p:cBhvr>
                                      <p:to>
                                        <a:schemeClr val="bg1"/>
                                      </p:to>
                                    </p:animClr>
                                    <p:animClr clrSpc="rgb" dir="cw">
                                      <p:cBhvr>
                                        <p:cTn id="12" dur="250" autoRev="1" fill="remove"/>
                                        <p:tgtEl>
                                          <p:spTgt spid="10"/>
                                        </p:tgtEl>
                                        <p:attrNameLst>
                                          <p:attrName>fillcolor</p:attrName>
                                        </p:attrNameLst>
                                      </p:cBhvr>
                                      <p:to>
                                        <a:schemeClr val="bg1"/>
                                      </p:to>
                                    </p:animClr>
                                    <p:set>
                                      <p:cBhvr>
                                        <p:cTn id="13" dur="250" autoRev="1" fill="remove"/>
                                        <p:tgtEl>
                                          <p:spTgt spid="10"/>
                                        </p:tgtEl>
                                        <p:attrNameLst>
                                          <p:attrName>fill.type</p:attrName>
                                        </p:attrNameLst>
                                      </p:cBhvr>
                                      <p:to>
                                        <p:strVal val="solid"/>
                                      </p:to>
                                    </p:set>
                                    <p:set>
                                      <p:cBhvr>
                                        <p:cTn id="14" dur="250" autoRev="1" fill="remove"/>
                                        <p:tgtEl>
                                          <p:spTgt spid="10"/>
                                        </p:tgtEl>
                                        <p:attrNameLst>
                                          <p:attrName>fill.on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lstStyle/>
          <a:p>
            <a:pPr algn="ctr"/>
            <a:r>
              <a:rPr lang="en-US" sz="2000" dirty="0" err="1"/>
              <a:t>Exigences</a:t>
            </a:r>
            <a:r>
              <a:rPr lang="en-US" sz="2000" dirty="0"/>
              <a:t> (1): </a:t>
            </a:r>
            <a:br>
              <a:rPr lang="en-US" sz="2000" dirty="0"/>
            </a:br>
            <a:r>
              <a:rPr lang="fr-FR" sz="2000" dirty="0"/>
              <a:t>Objectif et utilisation des normes de produits</a:t>
            </a:r>
            <a:r>
              <a:rPr lang="en-US" sz="2000" dirty="0"/>
              <a:t/>
            </a:r>
            <a:br>
              <a:rPr lang="en-US" sz="2000" dirty="0"/>
            </a:br>
            <a:r>
              <a:rPr lang="en-US" sz="2000" dirty="0" smtClean="0"/>
              <a:t>(suite)</a:t>
            </a:r>
            <a:endParaRPr lang="en-US" sz="2000" dirty="0"/>
          </a:p>
        </p:txBody>
      </p:sp>
      <p:graphicFrame>
        <p:nvGraphicFramePr>
          <p:cNvPr id="4" name="Схема 3">
            <a:extLst>
              <a:ext uri="{FF2B5EF4-FFF2-40B4-BE49-F238E27FC236}">
                <a16:creationId xmlns="" xmlns:a16="http://schemas.microsoft.com/office/drawing/2014/main" id="{044BCA7F-7C4D-4321-9180-25F63B21D509}"/>
              </a:ext>
            </a:extLst>
          </p:cNvPr>
          <p:cNvGraphicFramePr/>
          <p:nvPr>
            <p:extLst>
              <p:ext uri="{D42A27DB-BD31-4B8C-83A1-F6EECF244321}">
                <p14:modId xmlns:p14="http://schemas.microsoft.com/office/powerpoint/2010/main" val="2491629539"/>
              </p:ext>
            </p:extLst>
          </p:nvPr>
        </p:nvGraphicFramePr>
        <p:xfrm>
          <a:off x="331788" y="1134493"/>
          <a:ext cx="6651624" cy="22572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84930" y="3704987"/>
            <a:ext cx="545341"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8 </a:t>
            </a:r>
            <a:r>
              <a:rPr lang="en-US" sz="1000" dirty="0">
                <a:ln w="0"/>
                <a:effectLst>
                  <a:outerShdw blurRad="38100" dist="19050" dir="2700000" algn="tl" rotWithShape="0">
                    <a:schemeClr val="dk1">
                      <a:alpha val="40000"/>
                    </a:schemeClr>
                  </a:outerShdw>
                </a:effectLst>
              </a:rPr>
              <a:t>of 16</a:t>
            </a: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654105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a:extLst>
              <a:ext uri="{FF2B5EF4-FFF2-40B4-BE49-F238E27FC236}">
                <a16:creationId xmlns="" xmlns:a16="http://schemas.microsoft.com/office/drawing/2014/main" id="{5E239E15-0F43-4DE5-879D-78E55E7E2AC1}"/>
              </a:ext>
            </a:extLst>
          </p:cNvPr>
          <p:cNvGraphicFramePr/>
          <p:nvPr>
            <p:extLst>
              <p:ext uri="{D42A27DB-BD31-4B8C-83A1-F6EECF244321}">
                <p14:modId xmlns:p14="http://schemas.microsoft.com/office/powerpoint/2010/main" val="3948935497"/>
              </p:ext>
            </p:extLst>
          </p:nvPr>
        </p:nvGraphicFramePr>
        <p:xfrm>
          <a:off x="331788" y="800353"/>
          <a:ext cx="6651623" cy="21164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 xmlns:a16="http://schemas.microsoft.com/office/drawing/2014/main" id="{6BDB57D7-37CC-4D0D-B2AF-8DD3B4FD89EF}"/>
              </a:ext>
            </a:extLst>
          </p:cNvPr>
          <p:cNvSpPr txBox="1"/>
          <p:nvPr/>
        </p:nvSpPr>
        <p:spPr>
          <a:xfrm>
            <a:off x="331788" y="3031361"/>
            <a:ext cx="6651622" cy="646331"/>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fr-FR" sz="1200" dirty="0"/>
              <a:t>Le contenu de ces sections est décrit dans ce projet de NIMP, ainsi que la base sur laquelle les organismes nuisibles (section 2.3) et les mesures (sections 2.4 et 4) sont inclus dans les normes</a:t>
            </a:r>
            <a:endParaRPr lang="en-US" sz="1200" dirty="0"/>
          </a:p>
        </p:txBody>
      </p:sp>
      <p:sp>
        <p:nvSpPr>
          <p:cNvPr id="7" name="Title 1">
            <a:extLst>
              <a:ext uri="{FF2B5EF4-FFF2-40B4-BE49-F238E27FC236}">
                <a16:creationId xmlns="" xmlns:a16="http://schemas.microsoft.com/office/drawing/2014/main" id="{2491FAB2-E120-41C1-BBC4-41CE02379E8D}"/>
              </a:ext>
            </a:extLst>
          </p:cNvPr>
          <p:cNvSpPr txBox="1">
            <a:spLocks/>
          </p:cNvSpPr>
          <p:nvPr/>
        </p:nvSpPr>
        <p:spPr>
          <a:xfrm>
            <a:off x="0" y="0"/>
            <a:ext cx="7315201" cy="685800"/>
          </a:xfrm>
          <a:prstGeom prst="rect">
            <a:avLst/>
          </a:prstGeom>
        </p:spPr>
        <p:txBody>
          <a:bodyPr/>
          <a:lstStyle>
            <a:lvl1pPr algn="ctr" defTabSz="622364">
              <a:defRPr sz="2000">
                <a:latin typeface="+mj-lt"/>
                <a:ea typeface="+mj-ea"/>
                <a:cs typeface="+mj-cs"/>
              </a:defRPr>
            </a:lvl1pPr>
            <a:lvl2pPr algn="ctr" defTabSz="622364">
              <a:defRPr sz="2962">
                <a:latin typeface="Calibri" pitchFamily="34" charset="0"/>
              </a:defRPr>
            </a:lvl2pPr>
            <a:lvl3pPr algn="ctr" defTabSz="622364">
              <a:defRPr sz="2962">
                <a:latin typeface="Calibri" pitchFamily="34" charset="0"/>
              </a:defRPr>
            </a:lvl3pPr>
            <a:lvl4pPr algn="ctr" defTabSz="622364">
              <a:defRPr sz="2962">
                <a:latin typeface="Calibri" pitchFamily="34" charset="0"/>
              </a:defRPr>
            </a:lvl4pPr>
            <a:lvl5pPr algn="ctr" defTabSz="622364">
              <a:defRPr sz="2962">
                <a:latin typeface="Calibri" pitchFamily="34" charset="0"/>
              </a:defRPr>
            </a:lvl5pPr>
            <a:lvl6pPr marL="398313" algn="ctr" defTabSz="622364" fontAlgn="base">
              <a:spcBef>
                <a:spcPct val="0"/>
              </a:spcBef>
              <a:spcAft>
                <a:spcPct val="0"/>
              </a:spcAft>
              <a:defRPr sz="2962">
                <a:latin typeface="Calibri" pitchFamily="34" charset="0"/>
              </a:defRPr>
            </a:lvl6pPr>
            <a:lvl7pPr marL="796625" algn="ctr" defTabSz="622364" fontAlgn="base">
              <a:spcBef>
                <a:spcPct val="0"/>
              </a:spcBef>
              <a:spcAft>
                <a:spcPct val="0"/>
              </a:spcAft>
              <a:defRPr sz="2962">
                <a:latin typeface="Calibri" pitchFamily="34" charset="0"/>
              </a:defRPr>
            </a:lvl7pPr>
            <a:lvl8pPr marL="1194938" algn="ctr" defTabSz="622364" fontAlgn="base">
              <a:spcBef>
                <a:spcPct val="0"/>
              </a:spcBef>
              <a:spcAft>
                <a:spcPct val="0"/>
              </a:spcAft>
              <a:defRPr sz="2962">
                <a:latin typeface="Calibri" pitchFamily="34" charset="0"/>
              </a:defRPr>
            </a:lvl8pPr>
            <a:lvl9pPr marL="1593251" algn="ctr" defTabSz="622364" fontAlgn="base">
              <a:spcBef>
                <a:spcPct val="0"/>
              </a:spcBef>
              <a:spcAft>
                <a:spcPct val="0"/>
              </a:spcAft>
              <a:defRPr sz="2962">
                <a:latin typeface="Calibri" pitchFamily="34" charset="0"/>
              </a:defRPr>
            </a:lvl9pPr>
          </a:lstStyle>
          <a:p>
            <a:r>
              <a:rPr lang="en-US" dirty="0" err="1" smtClean="0"/>
              <a:t>Exigences</a:t>
            </a:r>
            <a:r>
              <a:rPr lang="en-US" dirty="0" smtClean="0"/>
              <a:t> </a:t>
            </a:r>
            <a:r>
              <a:rPr lang="en-US" dirty="0"/>
              <a:t>(2): </a:t>
            </a:r>
            <a:br>
              <a:rPr lang="en-US" dirty="0"/>
            </a:br>
            <a:r>
              <a:rPr lang="fr-FR" dirty="0"/>
              <a:t>Contenu des normes de produits</a:t>
            </a:r>
            <a:endParaRPr lang="en-US" dirty="0"/>
          </a:p>
        </p:txBody>
      </p:sp>
      <p:sp>
        <p:nvSpPr>
          <p:cNvPr id="6" name="Rectangle 5"/>
          <p:cNvSpPr/>
          <p:nvPr/>
        </p:nvSpPr>
        <p:spPr>
          <a:xfrm>
            <a:off x="3377715" y="3704987"/>
            <a:ext cx="559770" cy="407804"/>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dirty="0">
                <a:ln w="0"/>
                <a:effectLst>
                  <a:outerShdw blurRad="38100" dist="19050" dir="2700000" algn="tl" rotWithShape="0">
                    <a:schemeClr val="dk1">
                      <a:alpha val="40000"/>
                    </a:schemeClr>
                  </a:outerShdw>
                </a:effectLst>
              </a:rPr>
              <a:t>9 of 16</a:t>
            </a:r>
            <a:endParaRPr lang="en-US" dirty="0">
              <a:ln w="0"/>
              <a:effectLst>
                <a:outerShdw blurRad="38100" dist="19050" dir="2700000" algn="tl" rotWithShape="0">
                  <a:schemeClr val="dk1">
                    <a:alpha val="40000"/>
                  </a:schemeClr>
                </a:outerShdw>
              </a:effectLst>
            </a:endParaRP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07138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 xmlns:a16="http://schemas.microsoft.com/office/drawing/2014/main" id="{9273BB4D-CBBB-418C-BC67-55E5E6E0293A}"/>
              </a:ext>
            </a:extLst>
          </p:cNvPr>
          <p:cNvGraphicFramePr/>
          <p:nvPr>
            <p:extLst>
              <p:ext uri="{D42A27DB-BD31-4B8C-83A1-F6EECF244321}">
                <p14:modId xmlns:p14="http://schemas.microsoft.com/office/powerpoint/2010/main" val="1123476629"/>
              </p:ext>
            </p:extLst>
          </p:nvPr>
        </p:nvGraphicFramePr>
        <p:xfrm>
          <a:off x="0" y="781050"/>
          <a:ext cx="7315200" cy="3333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 xmlns:a16="http://schemas.microsoft.com/office/drawing/2014/main" id="{16ECC5A7-5D7B-4832-B889-1F83591C01B7}"/>
              </a:ext>
            </a:extLst>
          </p:cNvPr>
          <p:cNvSpPr txBox="1">
            <a:spLocks/>
          </p:cNvSpPr>
          <p:nvPr/>
        </p:nvSpPr>
        <p:spPr>
          <a:xfrm>
            <a:off x="0" y="-10002"/>
            <a:ext cx="7315201" cy="6858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n-US" sz="2000" dirty="0" err="1" smtClean="0"/>
              <a:t>Exigences</a:t>
            </a:r>
            <a:r>
              <a:rPr lang="en-US" sz="2000" dirty="0" smtClean="0"/>
              <a:t> </a:t>
            </a:r>
            <a:r>
              <a:rPr lang="en-US" sz="2000" dirty="0"/>
              <a:t>(3): </a:t>
            </a:r>
            <a:br>
              <a:rPr lang="en-US" sz="2000" dirty="0"/>
            </a:br>
            <a:r>
              <a:rPr lang="en-US" sz="2000" dirty="0" err="1"/>
              <a:t>Vérification</a:t>
            </a:r>
            <a:r>
              <a:rPr lang="en-US" sz="2000" dirty="0"/>
              <a:t> de la </a:t>
            </a:r>
            <a:r>
              <a:rPr lang="en-US" sz="2000" dirty="0" err="1"/>
              <a:t>conformité</a:t>
            </a:r>
            <a:endParaRPr lang="en-US" sz="2000" dirty="0"/>
          </a:p>
        </p:txBody>
      </p:sp>
      <p:sp>
        <p:nvSpPr>
          <p:cNvPr id="4" name="Rectangle 3"/>
          <p:cNvSpPr/>
          <p:nvPr/>
        </p:nvSpPr>
        <p:spPr>
          <a:xfrm>
            <a:off x="3352068" y="3704987"/>
            <a:ext cx="611065"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10 </a:t>
            </a:r>
            <a:r>
              <a:rPr lang="en-US" sz="1000" dirty="0">
                <a:ln w="0"/>
                <a:effectLst>
                  <a:outerShdw blurRad="38100" dist="19050" dir="2700000" algn="tl" rotWithShape="0">
                    <a:schemeClr val="dk1">
                      <a:alpha val="40000"/>
                    </a:schemeClr>
                  </a:outerShdw>
                </a:effectLst>
              </a:rPr>
              <a:t>of 16</a:t>
            </a: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590614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rrow Icon Free Download Png And Vector - Curved White Arrow Png ..."/>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331788" y="1999022"/>
            <a:ext cx="929411" cy="798082"/>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p:cNvSpPr/>
          <p:nvPr/>
        </p:nvSpPr>
        <p:spPr>
          <a:xfrm>
            <a:off x="331788" y="1009238"/>
            <a:ext cx="6651623" cy="89256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r>
              <a:rPr lang="fr-FR" sz="1440" dirty="0">
                <a:solidFill>
                  <a:schemeClr val="tx1"/>
                </a:solidFill>
              </a:rPr>
              <a:t>Une mesure est considérée pour inclusion dans une norme de produits lorsqu'elle est, ou a été, définie comme une exigence phytosanitaire d'importation par au moins une PC*, ou lorsqu'elle est incluse dans au moins un </a:t>
            </a:r>
            <a:r>
              <a:rPr lang="fr-FR" sz="1440">
                <a:solidFill>
                  <a:schemeClr val="tx1"/>
                </a:solidFill>
              </a:rPr>
              <a:t>accord </a:t>
            </a:r>
            <a:r>
              <a:rPr lang="fr-FR" sz="1440" smtClean="0">
                <a:solidFill>
                  <a:schemeClr val="tx1"/>
                </a:solidFill>
              </a:rPr>
              <a:t>bilatéral </a:t>
            </a:r>
            <a:endParaRPr lang="ru-RU" sz="1440" dirty="0">
              <a:solidFill>
                <a:schemeClr val="tx1"/>
              </a:solidFill>
            </a:endParaRPr>
          </a:p>
        </p:txBody>
      </p:sp>
      <p:sp>
        <p:nvSpPr>
          <p:cNvPr id="3" name="Rectangle 2"/>
          <p:cNvSpPr/>
          <p:nvPr/>
        </p:nvSpPr>
        <p:spPr>
          <a:xfrm>
            <a:off x="1261199" y="2039974"/>
            <a:ext cx="5722212" cy="75713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r>
              <a:rPr lang="fr-FR" sz="1440" dirty="0"/>
              <a:t>La praticabilité et la faisabilité de la mesure sont également prises en compte lorsqu'une mesure est envisagée pour l'inclusion dans une norme de produits</a:t>
            </a:r>
            <a:endParaRPr lang="ru-RU" sz="1440" dirty="0"/>
          </a:p>
        </p:txBody>
      </p:sp>
      <p:sp>
        <p:nvSpPr>
          <p:cNvPr id="5" name="Rectangle 4"/>
          <p:cNvSpPr/>
          <p:nvPr/>
        </p:nvSpPr>
        <p:spPr>
          <a:xfrm>
            <a:off x="1261199" y="2968808"/>
            <a:ext cx="4138937" cy="27699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1200" dirty="0"/>
              <a:t>* </a:t>
            </a:r>
            <a:r>
              <a:rPr lang="en-US" sz="1200" dirty="0" smtClean="0"/>
              <a:t>(</a:t>
            </a:r>
            <a:r>
              <a:rPr lang="fr-FR" sz="1200" dirty="0"/>
              <a:t>et donc en fonctionnement entre au moins deux </a:t>
            </a:r>
            <a:r>
              <a:rPr lang="fr-FR" sz="1200" dirty="0" smtClean="0"/>
              <a:t>PC</a:t>
            </a:r>
            <a:r>
              <a:rPr lang="en-US" sz="1200" dirty="0" smtClean="0"/>
              <a:t>) </a:t>
            </a:r>
            <a:endParaRPr lang="en-US" sz="1200" dirty="0"/>
          </a:p>
        </p:txBody>
      </p:sp>
      <p:sp>
        <p:nvSpPr>
          <p:cNvPr id="4" name="Title 1">
            <a:extLst>
              <a:ext uri="{FF2B5EF4-FFF2-40B4-BE49-F238E27FC236}">
                <a16:creationId xmlns="" xmlns:a16="http://schemas.microsoft.com/office/drawing/2014/main" id="{95149EAD-CF6E-47E4-BAEB-6A73A5D9150D}"/>
              </a:ext>
            </a:extLst>
          </p:cNvPr>
          <p:cNvSpPr txBox="1">
            <a:spLocks/>
          </p:cNvSpPr>
          <p:nvPr/>
        </p:nvSpPr>
        <p:spPr>
          <a:xfrm>
            <a:off x="-2" y="185266"/>
            <a:ext cx="7315201" cy="6858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n-US" sz="2000" dirty="0" err="1" smtClean="0"/>
              <a:t>Exigences</a:t>
            </a:r>
            <a:r>
              <a:rPr lang="en-US" sz="2000" dirty="0" smtClean="0"/>
              <a:t> </a:t>
            </a:r>
            <a:r>
              <a:rPr lang="en-US" sz="2000" dirty="0"/>
              <a:t>(4): </a:t>
            </a:r>
            <a:br>
              <a:rPr lang="en-US" sz="2000" dirty="0"/>
            </a:br>
            <a:r>
              <a:rPr lang="fr-FR" sz="2000" dirty="0"/>
              <a:t>Critères d'inclusion de mesures dans les normes de produits</a:t>
            </a:r>
            <a:endParaRPr lang="en-US" sz="2000" dirty="0"/>
          </a:p>
        </p:txBody>
      </p:sp>
      <p:sp>
        <p:nvSpPr>
          <p:cNvPr id="7" name="Rectangle 6"/>
          <p:cNvSpPr/>
          <p:nvPr/>
        </p:nvSpPr>
        <p:spPr>
          <a:xfrm>
            <a:off x="3352068" y="3704987"/>
            <a:ext cx="611065"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11 </a:t>
            </a:r>
            <a:r>
              <a:rPr lang="en-US" sz="1000" dirty="0">
                <a:ln w="0"/>
                <a:effectLst>
                  <a:outerShdw blurRad="38100" dist="19050" dir="2700000" algn="tl" rotWithShape="0">
                    <a:schemeClr val="dk1">
                      <a:alpha val="40000"/>
                    </a:schemeClr>
                  </a:outerShdw>
                </a:effectLst>
              </a:rPr>
              <a:t>of 16</a:t>
            </a: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723716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972354" y="1995556"/>
            <a:ext cx="1246006" cy="1649764"/>
          </a:xfrm>
          <a:prstGeom prst="rect">
            <a:avLst/>
          </a:prstGeom>
        </p:spPr>
      </p:pic>
      <p:sp>
        <p:nvSpPr>
          <p:cNvPr id="4" name="Rectangle 3"/>
          <p:cNvSpPr/>
          <p:nvPr/>
        </p:nvSpPr>
        <p:spPr>
          <a:xfrm>
            <a:off x="264317" y="879435"/>
            <a:ext cx="6786563" cy="49859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lgn="just"/>
            <a:r>
              <a:rPr lang="fr-FR" sz="1320" b="1" dirty="0"/>
              <a:t>L'inclusion dans la norme est également prise en </a:t>
            </a:r>
            <a:r>
              <a:rPr lang="fr-FR" sz="1320" b="1" dirty="0" smtClean="0"/>
              <a:t>compte si </a:t>
            </a:r>
            <a:r>
              <a:rPr lang="fr-FR" sz="1320" b="1" dirty="0"/>
              <a:t>un ou plusieurs des critères suivants sont remplis </a:t>
            </a:r>
            <a:r>
              <a:rPr lang="en-US" sz="1320" b="1" dirty="0" smtClean="0"/>
              <a:t>:</a:t>
            </a:r>
            <a:endParaRPr lang="ru-RU" sz="1320" b="1" dirty="0"/>
          </a:p>
        </p:txBody>
      </p:sp>
      <p:sp>
        <p:nvSpPr>
          <p:cNvPr id="2" name="Rectangle 1"/>
          <p:cNvSpPr/>
          <p:nvPr/>
        </p:nvSpPr>
        <p:spPr>
          <a:xfrm>
            <a:off x="134415" y="1437700"/>
            <a:ext cx="6435305" cy="2267287"/>
          </a:xfrm>
          <a:prstGeom prst="rect">
            <a:avLst/>
          </a:prstGeom>
        </p:spPr>
        <p:txBody>
          <a:bodyPr wrap="square">
            <a:spAutoFit/>
          </a:bodyPr>
          <a:lstStyle/>
          <a:p>
            <a:pPr marL="205740" indent="-205740">
              <a:spcBef>
                <a:spcPts val="360"/>
              </a:spcBef>
              <a:spcAft>
                <a:spcPts val="360"/>
              </a:spcAft>
              <a:buFont typeface="Wingdings" panose="05000000000000000000" pitchFamily="2" charset="2"/>
              <a:buChar char="ü"/>
            </a:pPr>
            <a:r>
              <a:rPr lang="fr-FR" sz="1200" dirty="0">
                <a:latin typeface="+mn-lt"/>
              </a:rPr>
              <a:t>L'expérience de l'utilisation dans le commerce indique que la mesure est efficace</a:t>
            </a:r>
          </a:p>
          <a:p>
            <a:pPr marL="205740" indent="-205740">
              <a:spcBef>
                <a:spcPts val="360"/>
              </a:spcBef>
              <a:spcAft>
                <a:spcPts val="360"/>
              </a:spcAft>
              <a:buFont typeface="Wingdings" panose="05000000000000000000" pitchFamily="2" charset="2"/>
              <a:buChar char="ü"/>
            </a:pPr>
            <a:r>
              <a:rPr lang="fr-FR" sz="1200" dirty="0">
                <a:latin typeface="+mn-lt"/>
              </a:rPr>
              <a:t>L'expérience de l'utilisation domestique indique que la mesure est efficace</a:t>
            </a:r>
          </a:p>
          <a:p>
            <a:pPr marL="205740" indent="-205740">
              <a:spcBef>
                <a:spcPts val="360"/>
              </a:spcBef>
              <a:spcAft>
                <a:spcPts val="360"/>
              </a:spcAft>
              <a:buFont typeface="Wingdings" panose="05000000000000000000" pitchFamily="2" charset="2"/>
              <a:buChar char="ü"/>
            </a:pPr>
            <a:r>
              <a:rPr lang="fr-FR" sz="1200" dirty="0">
                <a:latin typeface="+mn-lt"/>
              </a:rPr>
              <a:t>Les preuves expérimentales indiquent que la mesure est efficace</a:t>
            </a:r>
          </a:p>
          <a:p>
            <a:pPr marL="205740" indent="-205740">
              <a:spcBef>
                <a:spcPts val="360"/>
              </a:spcBef>
              <a:spcAft>
                <a:spcPts val="360"/>
              </a:spcAft>
              <a:buFont typeface="Wingdings" panose="05000000000000000000" pitchFamily="2" charset="2"/>
              <a:buChar char="ü"/>
            </a:pPr>
            <a:r>
              <a:rPr lang="fr-FR" sz="1200" dirty="0">
                <a:latin typeface="+mn-lt"/>
              </a:rPr>
              <a:t>Les informations provenant des ARP ou, le cas échéant, d'un autre examen et évaluation comparables des informations scientifiques disponibles, indiquent que la mesure est efficace</a:t>
            </a:r>
          </a:p>
          <a:p>
            <a:pPr marL="205740" indent="-205740">
              <a:spcBef>
                <a:spcPts val="360"/>
              </a:spcBef>
              <a:spcAft>
                <a:spcPts val="360"/>
              </a:spcAft>
              <a:buFont typeface="Wingdings" panose="05000000000000000000" pitchFamily="2" charset="2"/>
              <a:buChar char="ü"/>
            </a:pPr>
            <a:r>
              <a:rPr lang="fr-FR" sz="1200" dirty="0">
                <a:latin typeface="+mn-lt"/>
              </a:rPr>
              <a:t>Il existe des NIMP adoptées qui sont pertinentes pour les organismes nuisibles ou les marchandises</a:t>
            </a:r>
          </a:p>
          <a:p>
            <a:pPr marL="205740" indent="-205740">
              <a:spcBef>
                <a:spcPts val="360"/>
              </a:spcBef>
              <a:spcAft>
                <a:spcPts val="360"/>
              </a:spcAft>
              <a:buFont typeface="Wingdings" panose="05000000000000000000" pitchFamily="2" charset="2"/>
              <a:buChar char="ü"/>
            </a:pPr>
            <a:r>
              <a:rPr lang="fr-FR" sz="1200" dirty="0">
                <a:latin typeface="+mn-lt"/>
              </a:rPr>
              <a:t>Il existe des normes régionales pertinentes pour les organismes nuisibles ou les produits</a:t>
            </a:r>
            <a:endParaRPr lang="ru-RU" sz="1200" dirty="0">
              <a:latin typeface="+mn-lt"/>
            </a:endParaRPr>
          </a:p>
        </p:txBody>
      </p:sp>
      <p:sp>
        <p:nvSpPr>
          <p:cNvPr id="7" name="Title 1">
            <a:extLst>
              <a:ext uri="{FF2B5EF4-FFF2-40B4-BE49-F238E27FC236}">
                <a16:creationId xmlns="" xmlns:a16="http://schemas.microsoft.com/office/drawing/2014/main" id="{A7CA958D-FD3B-42ED-9121-AF7BA713C4CC}"/>
              </a:ext>
            </a:extLst>
          </p:cNvPr>
          <p:cNvSpPr txBox="1">
            <a:spLocks/>
          </p:cNvSpPr>
          <p:nvPr/>
        </p:nvSpPr>
        <p:spPr>
          <a:xfrm>
            <a:off x="-1" y="-120296"/>
            <a:ext cx="7315201" cy="6858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n-US" sz="2000" dirty="0" err="1" smtClean="0"/>
              <a:t>Exigences</a:t>
            </a:r>
            <a:r>
              <a:rPr lang="en-US" sz="2000" dirty="0" smtClean="0"/>
              <a:t> </a:t>
            </a:r>
            <a:r>
              <a:rPr lang="en-US" sz="2000" dirty="0"/>
              <a:t>(4): </a:t>
            </a:r>
            <a:br>
              <a:rPr lang="en-US" sz="2000" dirty="0"/>
            </a:br>
            <a:r>
              <a:rPr lang="fr-FR" sz="2000" dirty="0"/>
              <a:t>Critères d'inclusion de mesures dans les normes de produits</a:t>
            </a:r>
            <a:r>
              <a:rPr lang="en-US" sz="2000" dirty="0"/>
              <a:t/>
            </a:r>
            <a:br>
              <a:rPr lang="en-US" sz="2000" dirty="0"/>
            </a:br>
            <a:r>
              <a:rPr lang="en-US" sz="2000" dirty="0" smtClean="0"/>
              <a:t>(suite)</a:t>
            </a:r>
            <a:endParaRPr lang="en-US" sz="2000" dirty="0"/>
          </a:p>
        </p:txBody>
      </p:sp>
      <p:sp>
        <p:nvSpPr>
          <p:cNvPr id="6" name="Rectangle 5"/>
          <p:cNvSpPr/>
          <p:nvPr/>
        </p:nvSpPr>
        <p:spPr>
          <a:xfrm>
            <a:off x="3352068" y="3704987"/>
            <a:ext cx="611065"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12 </a:t>
            </a:r>
            <a:r>
              <a:rPr lang="en-US" sz="1000" dirty="0">
                <a:ln w="0"/>
                <a:effectLst>
                  <a:outerShdw blurRad="38100" dist="19050" dir="2700000" algn="tl" rotWithShape="0">
                    <a:schemeClr val="dk1">
                      <a:alpha val="40000"/>
                    </a:schemeClr>
                  </a:outerShdw>
                </a:effectLst>
              </a:rPr>
              <a:t>of 16</a:t>
            </a: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782809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Arrow Icon Free Download Png And Vector - Curved White Arrow Png ..."/>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42597" y="2406873"/>
            <a:ext cx="929411" cy="79808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372008" y="2482372"/>
            <a:ext cx="5722212" cy="70173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fr-FR" sz="1320" dirty="0"/>
              <a:t>La confiance dépend de la rigueur de toutes les analyses justificatives et peut être augmentée s'il existe des sources de preuves cumulatives, telles que des informations sur l'utilisation ou l'acceptation</a:t>
            </a:r>
            <a:r>
              <a:rPr lang="en-US" sz="1320" dirty="0" smtClean="0"/>
              <a:t>.</a:t>
            </a:r>
            <a:endParaRPr lang="en-US" sz="1320" dirty="0"/>
          </a:p>
        </p:txBody>
      </p:sp>
      <p:sp>
        <p:nvSpPr>
          <p:cNvPr id="3" name="Title 1">
            <a:extLst>
              <a:ext uri="{FF2B5EF4-FFF2-40B4-BE49-F238E27FC236}">
                <a16:creationId xmlns="" xmlns:a16="http://schemas.microsoft.com/office/drawing/2014/main" id="{D92BE603-471E-49DA-8AD2-34D52647899D}"/>
              </a:ext>
            </a:extLst>
          </p:cNvPr>
          <p:cNvSpPr txBox="1">
            <a:spLocks/>
          </p:cNvSpPr>
          <p:nvPr/>
        </p:nvSpPr>
        <p:spPr>
          <a:xfrm>
            <a:off x="0" y="0"/>
            <a:ext cx="7315201" cy="6858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n-US" sz="2000" dirty="0" err="1" smtClean="0"/>
              <a:t>Exigences</a:t>
            </a:r>
            <a:r>
              <a:rPr lang="en-US" sz="2000" dirty="0" smtClean="0"/>
              <a:t> </a:t>
            </a:r>
            <a:r>
              <a:rPr lang="en-US" sz="2000" dirty="0"/>
              <a:t>(5): </a:t>
            </a:r>
            <a:br>
              <a:rPr lang="en-US" sz="2000" dirty="0"/>
            </a:br>
            <a:r>
              <a:rPr lang="en-US" sz="2000" dirty="0" err="1"/>
              <a:t>Confiance</a:t>
            </a:r>
            <a:r>
              <a:rPr lang="en-US" sz="2000" dirty="0"/>
              <a:t> </a:t>
            </a:r>
            <a:r>
              <a:rPr lang="en-US" sz="2000" dirty="0" err="1"/>
              <a:t>dans</a:t>
            </a:r>
            <a:r>
              <a:rPr lang="en-US" sz="2000" dirty="0"/>
              <a:t> les </a:t>
            </a:r>
            <a:r>
              <a:rPr lang="en-US" sz="2000" dirty="0" err="1"/>
              <a:t>mesures</a:t>
            </a:r>
            <a:endParaRPr lang="en-US" sz="2000" dirty="0"/>
          </a:p>
        </p:txBody>
      </p:sp>
      <p:sp>
        <p:nvSpPr>
          <p:cNvPr id="6" name="Rectangle 5"/>
          <p:cNvSpPr/>
          <p:nvPr/>
        </p:nvSpPr>
        <p:spPr>
          <a:xfrm>
            <a:off x="3352068" y="3704987"/>
            <a:ext cx="611065"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13 </a:t>
            </a:r>
            <a:r>
              <a:rPr lang="en-US" sz="1000" dirty="0">
                <a:ln w="0"/>
                <a:effectLst>
                  <a:outerShdw blurRad="38100" dist="19050" dir="2700000" algn="tl" rotWithShape="0">
                    <a:schemeClr val="dk1">
                      <a:alpha val="40000"/>
                    </a:schemeClr>
                  </a:outerShdw>
                </a:effectLst>
              </a:rPr>
              <a:t>of 16</a:t>
            </a: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
        <p:nvSpPr>
          <p:cNvPr id="4" name="Rectangle 3"/>
          <p:cNvSpPr/>
          <p:nvPr/>
        </p:nvSpPr>
        <p:spPr>
          <a:xfrm>
            <a:off x="442597" y="1206684"/>
            <a:ext cx="6651623" cy="806543"/>
          </a:xfrm>
          <a:prstGeom prst="rect">
            <a:avLst/>
          </a:prstGeom>
          <a:solidFill>
            <a:schemeClr val="accent3">
              <a:lumMod val="40000"/>
              <a:lumOff val="60000"/>
            </a:schemeClr>
          </a:solidFill>
          <a:effectLst>
            <a:outerShdw blurRad="50800" dist="38100" dir="5400000" algn="t" rotWithShape="0">
              <a:prstClr val="black">
                <a:alpha val="40000"/>
              </a:prstClr>
            </a:outerShdw>
          </a:effectLst>
        </p:spPr>
        <p:txBody>
          <a:bodyPr/>
          <a:lstStyle/>
          <a:p>
            <a:pPr lvl="0"/>
            <a:r>
              <a:rPr lang="fr-FR" dirty="0">
                <a:latin typeface="+mn-lt"/>
              </a:rPr>
              <a:t>Les mesures sont évaluées par le Groupe technique sur les normes de produits (TPCS). Il n'y a plus d'indication de catégories, mais </a:t>
            </a:r>
            <a:r>
              <a:rPr lang="fr-FR" dirty="0" smtClean="0">
                <a:latin typeface="+mn-lt"/>
              </a:rPr>
              <a:t>des facteurs </a:t>
            </a:r>
            <a:r>
              <a:rPr lang="fr-FR" dirty="0">
                <a:latin typeface="+mn-lt"/>
              </a:rPr>
              <a:t>sur </a:t>
            </a:r>
            <a:r>
              <a:rPr lang="fr-FR" dirty="0" err="1" smtClean="0">
                <a:latin typeface="+mn-lt"/>
              </a:rPr>
              <a:t>lequels</a:t>
            </a:r>
            <a:r>
              <a:rPr lang="fr-FR" dirty="0" smtClean="0">
                <a:latin typeface="+mn-lt"/>
              </a:rPr>
              <a:t> l'évaluation </a:t>
            </a:r>
            <a:r>
              <a:rPr lang="fr-FR" dirty="0">
                <a:latin typeface="+mn-lt"/>
              </a:rPr>
              <a:t>de la confiance peut être basée</a:t>
            </a:r>
            <a:r>
              <a:rPr lang="en-GB" dirty="0" smtClean="0">
                <a:latin typeface="+mn-lt"/>
              </a:rPr>
              <a:t>.</a:t>
            </a:r>
            <a:endParaRPr lang="ru-RU" dirty="0">
              <a:latin typeface="+mn-lt"/>
            </a:endParaRPr>
          </a:p>
        </p:txBody>
      </p:sp>
    </p:spTree>
    <p:extLst>
      <p:ext uri="{BB962C8B-B14F-4D97-AF65-F5344CB8AC3E}">
        <p14:creationId xmlns:p14="http://schemas.microsoft.com/office/powerpoint/2010/main" val="2478086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Схема 18">
            <a:extLst>
              <a:ext uri="{FF2B5EF4-FFF2-40B4-BE49-F238E27FC236}">
                <a16:creationId xmlns="" xmlns:a16="http://schemas.microsoft.com/office/drawing/2014/main" id="{DA771624-0C5A-4B3B-8CF5-ECA168E3FB77}"/>
              </a:ext>
            </a:extLst>
          </p:cNvPr>
          <p:cNvGraphicFramePr/>
          <p:nvPr>
            <p:extLst>
              <p:ext uri="{D42A27DB-BD31-4B8C-83A1-F6EECF244321}">
                <p14:modId xmlns:p14="http://schemas.microsoft.com/office/powerpoint/2010/main" val="1960083185"/>
              </p:ext>
            </p:extLst>
          </p:nvPr>
        </p:nvGraphicFramePr>
        <p:xfrm>
          <a:off x="331788" y="929354"/>
          <a:ext cx="6767512" cy="24523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 xmlns:a16="http://schemas.microsoft.com/office/drawing/2014/main" id="{17D8654A-1417-4AE2-9797-EED24D356D16}"/>
              </a:ext>
            </a:extLst>
          </p:cNvPr>
          <p:cNvSpPr txBox="1">
            <a:spLocks/>
          </p:cNvSpPr>
          <p:nvPr/>
        </p:nvSpPr>
        <p:spPr>
          <a:xfrm>
            <a:off x="0" y="0"/>
            <a:ext cx="7315201" cy="6858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n-US" sz="2000" dirty="0" err="1" smtClean="0"/>
              <a:t>Exigences</a:t>
            </a:r>
            <a:r>
              <a:rPr lang="en-US" sz="2000" dirty="0" smtClean="0"/>
              <a:t> </a:t>
            </a:r>
            <a:r>
              <a:rPr lang="en-US" sz="2000" dirty="0"/>
              <a:t>(6): </a:t>
            </a:r>
            <a:br>
              <a:rPr lang="en-US" sz="2000" dirty="0"/>
            </a:br>
            <a:r>
              <a:rPr lang="en-US" sz="2000" dirty="0"/>
              <a:t>Publication </a:t>
            </a:r>
            <a:r>
              <a:rPr lang="en-US" sz="2000" dirty="0" smtClean="0"/>
              <a:t>des Annexes</a:t>
            </a:r>
            <a:endParaRPr lang="en-US" sz="2000" dirty="0"/>
          </a:p>
        </p:txBody>
      </p:sp>
      <p:sp>
        <p:nvSpPr>
          <p:cNvPr id="4" name="Rectangle 3"/>
          <p:cNvSpPr/>
          <p:nvPr/>
        </p:nvSpPr>
        <p:spPr>
          <a:xfrm>
            <a:off x="3352068" y="3704987"/>
            <a:ext cx="611065"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14 </a:t>
            </a:r>
            <a:r>
              <a:rPr lang="en-US" sz="1000" dirty="0">
                <a:ln w="0"/>
                <a:effectLst>
                  <a:outerShdw blurRad="38100" dist="19050" dir="2700000" algn="tl" rotWithShape="0">
                    <a:schemeClr val="dk1">
                      <a:alpha val="40000"/>
                    </a:schemeClr>
                  </a:outerShdw>
                </a:effectLst>
              </a:rPr>
              <a:t>of 16</a:t>
            </a: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88039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 xmlns:a16="http://schemas.microsoft.com/office/drawing/2014/main" id="{819972FC-DB30-48BF-BFC8-39737ADF33C9}"/>
              </a:ext>
            </a:extLst>
          </p:cNvPr>
          <p:cNvGraphicFramePr/>
          <p:nvPr>
            <p:extLst>
              <p:ext uri="{D42A27DB-BD31-4B8C-83A1-F6EECF244321}">
                <p14:modId xmlns:p14="http://schemas.microsoft.com/office/powerpoint/2010/main" val="3953275795"/>
              </p:ext>
            </p:extLst>
          </p:nvPr>
        </p:nvGraphicFramePr>
        <p:xfrm>
          <a:off x="331788" y="685800"/>
          <a:ext cx="6786562" cy="29436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 xmlns:a16="http://schemas.microsoft.com/office/drawing/2014/main" id="{7304FF52-4E83-4BDC-A6BE-D7884FE0E0F0}"/>
              </a:ext>
            </a:extLst>
          </p:cNvPr>
          <p:cNvSpPr txBox="1">
            <a:spLocks/>
          </p:cNvSpPr>
          <p:nvPr/>
        </p:nvSpPr>
        <p:spPr>
          <a:xfrm>
            <a:off x="0" y="0"/>
            <a:ext cx="7315201" cy="6858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n-US" sz="2000" dirty="0" err="1" smtClean="0"/>
              <a:t>Exigences</a:t>
            </a:r>
            <a:r>
              <a:rPr lang="en-US" sz="2000" dirty="0" smtClean="0"/>
              <a:t> </a:t>
            </a:r>
            <a:r>
              <a:rPr lang="en-US" sz="2000" dirty="0"/>
              <a:t>(7): </a:t>
            </a:r>
            <a:br>
              <a:rPr lang="en-US" sz="2000" dirty="0"/>
            </a:br>
            <a:r>
              <a:rPr lang="en-US" sz="2000" dirty="0" err="1"/>
              <a:t>Examen</a:t>
            </a:r>
            <a:r>
              <a:rPr lang="en-US" sz="2000" dirty="0"/>
              <a:t> et </a:t>
            </a:r>
            <a:r>
              <a:rPr lang="en-US" sz="2000" dirty="0" err="1"/>
              <a:t>réévaluations</a:t>
            </a:r>
            <a:endParaRPr lang="en-US" sz="2000" dirty="0"/>
          </a:p>
        </p:txBody>
      </p:sp>
      <p:sp>
        <p:nvSpPr>
          <p:cNvPr id="4" name="Rectangle 3"/>
          <p:cNvSpPr/>
          <p:nvPr/>
        </p:nvSpPr>
        <p:spPr>
          <a:xfrm>
            <a:off x="3352068" y="3704987"/>
            <a:ext cx="611065"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15 </a:t>
            </a:r>
            <a:r>
              <a:rPr lang="en-US" sz="1000" dirty="0">
                <a:ln w="0"/>
                <a:effectLst>
                  <a:outerShdw blurRad="38100" dist="19050" dir="2700000" algn="tl" rotWithShape="0">
                    <a:schemeClr val="dk1">
                      <a:alpha val="40000"/>
                    </a:schemeClr>
                  </a:outerShdw>
                </a:effectLst>
              </a:rPr>
              <a:t>of 16</a:t>
            </a: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196157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lstStyle/>
          <a:p>
            <a:pPr algn="ctr"/>
            <a:r>
              <a:rPr lang="en-US" sz="2600" dirty="0" err="1" smtClean="0">
                <a:effectLst>
                  <a:outerShdw blurRad="38100" dist="38100" dir="2700000" algn="tl">
                    <a:srgbClr val="000000">
                      <a:alpha val="43137"/>
                    </a:srgbClr>
                  </a:outerShdw>
                </a:effectLst>
              </a:rPr>
              <a:t>Historique</a:t>
            </a:r>
            <a:r>
              <a:rPr lang="en-US" sz="2600" dirty="0" smtClean="0">
                <a:effectLst>
                  <a:outerShdw blurRad="38100" dist="38100" dir="2700000" algn="tl">
                    <a:srgbClr val="000000">
                      <a:alpha val="43137"/>
                    </a:srgbClr>
                  </a:outerShdw>
                </a:effectLst>
              </a:rPr>
              <a:t> de </a:t>
            </a:r>
            <a:r>
              <a:rPr lang="en-US" sz="2600" dirty="0" err="1" smtClean="0">
                <a:effectLst>
                  <a:outerShdw blurRad="38100" dist="38100" dir="2700000" algn="tl">
                    <a:srgbClr val="000000">
                      <a:alpha val="43137"/>
                    </a:srgbClr>
                  </a:outerShdw>
                </a:effectLst>
              </a:rPr>
              <a:t>développement</a:t>
            </a:r>
            <a:endParaRPr lang="en-US" sz="2600" dirty="0">
              <a:effectLst>
                <a:outerShdw blurRad="38100" dist="38100" dir="2700000" algn="tl">
                  <a:srgbClr val="000000">
                    <a:alpha val="43137"/>
                  </a:srgbClr>
                </a:outerShdw>
              </a:effectLst>
            </a:endParaRPr>
          </a:p>
        </p:txBody>
      </p:sp>
      <p:graphicFrame>
        <p:nvGraphicFramePr>
          <p:cNvPr id="9" name="Схема 8">
            <a:extLst>
              <a:ext uri="{FF2B5EF4-FFF2-40B4-BE49-F238E27FC236}">
                <a16:creationId xmlns="" xmlns:a16="http://schemas.microsoft.com/office/drawing/2014/main" id="{E484A0EA-5BEC-47FC-A309-C163DBC1B9D4}"/>
              </a:ext>
            </a:extLst>
          </p:cNvPr>
          <p:cNvGraphicFramePr/>
          <p:nvPr>
            <p:extLst>
              <p:ext uri="{D42A27DB-BD31-4B8C-83A1-F6EECF244321}">
                <p14:modId xmlns:p14="http://schemas.microsoft.com/office/powerpoint/2010/main" val="1036595299"/>
              </p:ext>
            </p:extLst>
          </p:nvPr>
        </p:nvGraphicFramePr>
        <p:xfrm>
          <a:off x="331788" y="552450"/>
          <a:ext cx="6811962" cy="35623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78519" y="3704987"/>
            <a:ext cx="558165" cy="253916"/>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50" b="0" cap="none" spc="0" dirty="0" smtClean="0">
                <a:ln w="0"/>
                <a:solidFill>
                  <a:schemeClr val="tx1"/>
                </a:solidFill>
                <a:effectLst>
                  <a:outerShdw blurRad="38100" dist="19050" dir="2700000" algn="tl" rotWithShape="0">
                    <a:schemeClr val="dk1">
                      <a:alpha val="40000"/>
                    </a:schemeClr>
                  </a:outerShdw>
                </a:effectLst>
              </a:rPr>
              <a:t>2 </a:t>
            </a:r>
            <a:r>
              <a:rPr lang="en-US" sz="1000" b="0" cap="none" spc="0" dirty="0" smtClean="0">
                <a:ln w="0"/>
                <a:solidFill>
                  <a:schemeClr val="tx1"/>
                </a:solidFill>
                <a:effectLst>
                  <a:outerShdw blurRad="38100" dist="19050" dir="2700000" algn="tl" rotWithShape="0">
                    <a:schemeClr val="dk1">
                      <a:alpha val="40000"/>
                    </a:schemeClr>
                  </a:outerShdw>
                </a:effectLst>
              </a:rPr>
              <a:t>of</a:t>
            </a:r>
            <a:r>
              <a:rPr lang="en-US" sz="1050" b="0" cap="none" spc="0" dirty="0" smtClean="0">
                <a:ln w="0"/>
                <a:solidFill>
                  <a:schemeClr val="tx1"/>
                </a:solidFill>
                <a:effectLst>
                  <a:outerShdw blurRad="38100" dist="19050" dir="2700000" algn="tl" rotWithShape="0">
                    <a:schemeClr val="dk1">
                      <a:alpha val="40000"/>
                    </a:schemeClr>
                  </a:outerShdw>
                </a:effectLst>
              </a:rPr>
              <a:t> 16</a:t>
            </a:r>
            <a:endParaRPr lang="en-US" sz="16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6953675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lstStyle/>
          <a:p>
            <a:pPr algn="ctr"/>
            <a:r>
              <a:rPr lang="en-US" sz="2600" dirty="0" err="1" smtClean="0">
                <a:effectLst>
                  <a:outerShdw blurRad="38100" dist="38100" dir="2700000" algn="tl">
                    <a:srgbClr val="000000">
                      <a:alpha val="43137"/>
                    </a:srgbClr>
                  </a:outerShdw>
                </a:effectLst>
              </a:rPr>
              <a:t>Historique</a:t>
            </a:r>
            <a:endParaRPr lang="en-US" sz="2600" dirty="0">
              <a:effectLst>
                <a:outerShdw blurRad="38100" dist="38100" dir="2700000" algn="tl">
                  <a:srgbClr val="000000">
                    <a:alpha val="43137"/>
                  </a:srgbClr>
                </a:outerShdw>
              </a:effectLst>
            </a:endParaRPr>
          </a:p>
        </p:txBody>
      </p:sp>
      <p:graphicFrame>
        <p:nvGraphicFramePr>
          <p:cNvPr id="5" name="Схема 4">
            <a:extLst>
              <a:ext uri="{FF2B5EF4-FFF2-40B4-BE49-F238E27FC236}">
                <a16:creationId xmlns="" xmlns:a16="http://schemas.microsoft.com/office/drawing/2014/main" id="{5956F7DE-A237-4DC2-BA2A-5FAB8D175118}"/>
              </a:ext>
            </a:extLst>
          </p:cNvPr>
          <p:cNvGraphicFramePr/>
          <p:nvPr>
            <p:extLst>
              <p:ext uri="{D42A27DB-BD31-4B8C-83A1-F6EECF244321}">
                <p14:modId xmlns:p14="http://schemas.microsoft.com/office/powerpoint/2010/main" val="3680556872"/>
              </p:ext>
            </p:extLst>
          </p:nvPr>
        </p:nvGraphicFramePr>
        <p:xfrm>
          <a:off x="331786" y="342900"/>
          <a:ext cx="6707187" cy="14951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a:extLst>
              <a:ext uri="{FF2B5EF4-FFF2-40B4-BE49-F238E27FC236}">
                <a16:creationId xmlns="" xmlns:a16="http://schemas.microsoft.com/office/drawing/2014/main" id="{F9AAC48F-E515-410B-AE9E-F69C479E784E}"/>
              </a:ext>
            </a:extLst>
          </p:cNvPr>
          <p:cNvSpPr txBox="1"/>
          <p:nvPr/>
        </p:nvSpPr>
        <p:spPr>
          <a:xfrm>
            <a:off x="331785" y="2402201"/>
            <a:ext cx="6707187" cy="738664"/>
          </a:xfrm>
          <a:prstGeom prst="rect">
            <a:avLst/>
          </a:prstGeom>
          <a:noFill/>
        </p:spPr>
        <p:txBody>
          <a:bodyPr wrap="square">
            <a:spAutoFit/>
          </a:bodyPr>
          <a:lstStyle/>
          <a:p>
            <a:pPr marL="342900" indent="-342900" algn="just">
              <a:spcBef>
                <a:spcPts val="400"/>
              </a:spcBef>
              <a:spcAft>
                <a:spcPts val="400"/>
              </a:spcAft>
              <a:buFont typeface="Wingdings" panose="05000000000000000000" pitchFamily="2" charset="2"/>
              <a:buChar char="ü"/>
            </a:pPr>
            <a:r>
              <a:rPr lang="fr-FR" dirty="0">
                <a:latin typeface="+mn-lt"/>
              </a:rPr>
              <a:t>Cadre stratégique de la CIPV 2020-2030 : propose l'élaboration de </a:t>
            </a:r>
            <a:r>
              <a:rPr lang="fr-FR" dirty="0" err="1" smtClean="0">
                <a:latin typeface="+mn-lt"/>
              </a:rPr>
              <a:t>NIMPs</a:t>
            </a:r>
            <a:r>
              <a:rPr lang="fr-FR" dirty="0" smtClean="0">
                <a:latin typeface="+mn-lt"/>
              </a:rPr>
              <a:t> </a:t>
            </a:r>
            <a:r>
              <a:rPr lang="fr-FR" dirty="0">
                <a:latin typeface="+mn-lt"/>
              </a:rPr>
              <a:t>pour des produits spécifiques afin de simplifier le commerce et d'accélérer les négociations sur l'accès aux marchés</a:t>
            </a:r>
            <a:endParaRPr lang="en-US" sz="1400" dirty="0" smtClean="0">
              <a:latin typeface="+mn-lt"/>
            </a:endParaRPr>
          </a:p>
        </p:txBody>
      </p:sp>
      <p:sp>
        <p:nvSpPr>
          <p:cNvPr id="6" name="Rectangle 5"/>
          <p:cNvSpPr/>
          <p:nvPr/>
        </p:nvSpPr>
        <p:spPr>
          <a:xfrm>
            <a:off x="3384930" y="3704987"/>
            <a:ext cx="545341"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4 </a:t>
            </a:r>
            <a:r>
              <a:rPr lang="en-US" sz="1000" dirty="0">
                <a:ln w="0"/>
                <a:effectLst>
                  <a:outerShdw blurRad="38100" dist="19050" dir="2700000" algn="tl" rotWithShape="0">
                    <a:schemeClr val="dk1">
                      <a:alpha val="40000"/>
                    </a:schemeClr>
                  </a:outerShdw>
                </a:effectLst>
              </a:rPr>
              <a:t>of 16</a:t>
            </a: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667962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50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38547" y="543769"/>
            <a:ext cx="8255914" cy="369332"/>
          </a:xfrm>
          <a:prstGeom prst="rect">
            <a:avLst/>
          </a:prstGeom>
          <a:solidFill>
            <a:schemeClr val="accent3">
              <a:lumMod val="40000"/>
              <a:lumOff val="60000"/>
            </a:schemeClr>
          </a:solidFill>
          <a:ln>
            <a:solidFill>
              <a:schemeClr val="accent2">
                <a:lumMod val="50000"/>
              </a:schemeClr>
            </a:solidFill>
          </a:ln>
          <a:effectLst>
            <a:outerShdw blurRad="50800" dist="38100" dir="13500000" algn="br" rotWithShape="0">
              <a:prstClr val="black">
                <a:alpha val="40000"/>
              </a:prstClr>
            </a:outerShdw>
          </a:effectLst>
        </p:spPr>
        <p:txBody>
          <a:bodyPr wrap="none">
            <a:spAutoFit/>
          </a:bodyPr>
          <a:lstStyle/>
          <a:p>
            <a:pPr marL="0" marR="0">
              <a:spcBef>
                <a:spcPts val="0"/>
              </a:spcBef>
              <a:spcAft>
                <a:spcPts val="0"/>
              </a:spcAft>
            </a:pPr>
            <a:r>
              <a:rPr lang="en-US" sz="1800" b="1" dirty="0" smtClean="0">
                <a:latin typeface="Calibri" panose="020F0502020204030204" pitchFamily="34" charset="0"/>
                <a:ea typeface="Calibri" panose="020F0502020204030204" pitchFamily="34" charset="0"/>
              </a:rPr>
              <a:t>Première </a:t>
            </a:r>
            <a:r>
              <a:rPr lang="en-US" sz="1800" b="1" dirty="0">
                <a:latin typeface="Calibri" panose="020F0502020204030204" pitchFamily="34" charset="0"/>
                <a:ea typeface="Calibri" panose="020F0502020204030204" pitchFamily="34" charset="0"/>
              </a:rPr>
              <a:t>consultation - </a:t>
            </a:r>
            <a:r>
              <a:rPr lang="fr-FR" sz="1800" b="1" dirty="0">
                <a:latin typeface="Calibri" panose="020F0502020204030204" pitchFamily="34" charset="0"/>
                <a:ea typeface="Calibri" panose="020F0502020204030204" pitchFamily="34" charset="0"/>
              </a:rPr>
              <a:t>principales préoccupations soulevées et révision par le </a:t>
            </a:r>
            <a:r>
              <a:rPr lang="fr-FR" sz="1800" b="1" dirty="0" smtClean="0">
                <a:latin typeface="Calibri" panose="020F0502020204030204" pitchFamily="34" charset="0"/>
                <a:ea typeface="Calibri" panose="020F0502020204030204" pitchFamily="34" charset="0"/>
              </a:rPr>
              <a:t>CN-7 </a:t>
            </a:r>
            <a:r>
              <a:rPr lang="en-US" sz="1800" b="1" dirty="0" smtClean="0">
                <a:latin typeface="Calibri" panose="020F0502020204030204" pitchFamily="34" charset="0"/>
                <a:ea typeface="Calibri" panose="020F0502020204030204" pitchFamily="34" charset="0"/>
              </a:rPr>
              <a:t>:</a:t>
            </a:r>
            <a:endParaRPr lang="en-US" sz="1800" dirty="0">
              <a:latin typeface="Calibri" panose="020F0502020204030204" pitchFamily="34" charset="0"/>
              <a:ea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1903248378"/>
              </p:ext>
            </p:extLst>
          </p:nvPr>
        </p:nvGraphicFramePr>
        <p:xfrm>
          <a:off x="559724" y="958734"/>
          <a:ext cx="5918661" cy="24915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191807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796" y="373959"/>
            <a:ext cx="7082755" cy="584775"/>
          </a:xfrm>
          <a:prstGeom prst="rect">
            <a:avLst/>
          </a:prstGeom>
          <a:solidFill>
            <a:schemeClr val="accent3">
              <a:lumMod val="40000"/>
              <a:lumOff val="60000"/>
            </a:schemeClr>
          </a:solidFill>
          <a:ln>
            <a:solidFill>
              <a:schemeClr val="accent2">
                <a:lumMod val="50000"/>
              </a:schemeClr>
            </a:solidFill>
          </a:ln>
          <a:effectLst>
            <a:outerShdw blurRad="50800" dist="38100" dir="13500000" algn="br" rotWithShape="0">
              <a:prstClr val="black">
                <a:alpha val="40000"/>
              </a:prstClr>
            </a:outerShdw>
          </a:effectLst>
        </p:spPr>
        <p:txBody>
          <a:bodyPr wrap="square">
            <a:spAutoFit/>
          </a:bodyPr>
          <a:lstStyle/>
          <a:p>
            <a:pPr>
              <a:spcBef>
                <a:spcPts val="0"/>
              </a:spcBef>
              <a:spcAft>
                <a:spcPts val="0"/>
              </a:spcAft>
            </a:pPr>
            <a:r>
              <a:rPr lang="en-US" sz="1600" b="1" dirty="0">
                <a:latin typeface="Calibri" panose="020F0502020204030204" pitchFamily="34" charset="0"/>
                <a:ea typeface="Calibri" panose="020F0502020204030204" pitchFamily="34" charset="0"/>
              </a:rPr>
              <a:t>Première consultation - </a:t>
            </a:r>
            <a:r>
              <a:rPr lang="fr-FR" sz="1600" b="1" dirty="0">
                <a:latin typeface="Calibri" panose="020F0502020204030204" pitchFamily="34" charset="0"/>
                <a:ea typeface="Calibri" panose="020F0502020204030204" pitchFamily="34" charset="0"/>
              </a:rPr>
              <a:t>principales préoccupations soulevées et révision par le </a:t>
            </a:r>
            <a:r>
              <a:rPr lang="fr-FR" sz="1600" b="1" dirty="0" smtClean="0">
                <a:latin typeface="Calibri" panose="020F0502020204030204" pitchFamily="34" charset="0"/>
                <a:ea typeface="Calibri" panose="020F0502020204030204" pitchFamily="34" charset="0"/>
              </a:rPr>
              <a:t>CN-7 </a:t>
            </a:r>
            <a:r>
              <a:rPr lang="en-US" sz="1600" b="1" dirty="0" smtClean="0">
                <a:latin typeface="Calibri" panose="020F0502020204030204" pitchFamily="34" charset="0"/>
                <a:ea typeface="Calibri" panose="020F0502020204030204" pitchFamily="34" charset="0"/>
              </a:rPr>
              <a:t>(suite):</a:t>
            </a:r>
            <a:endParaRPr lang="en-US" sz="1600" dirty="0">
              <a:latin typeface="Calibri" panose="020F0502020204030204" pitchFamily="34" charset="0"/>
              <a:ea typeface="Calibri" panose="020F0502020204030204" pitchFamily="34" charset="0"/>
            </a:endParaRPr>
          </a:p>
        </p:txBody>
      </p:sp>
      <p:graphicFrame>
        <p:nvGraphicFramePr>
          <p:cNvPr id="6" name="Diagram 5"/>
          <p:cNvGraphicFramePr/>
          <p:nvPr>
            <p:extLst>
              <p:ext uri="{D42A27DB-BD31-4B8C-83A1-F6EECF244321}">
                <p14:modId xmlns:p14="http://schemas.microsoft.com/office/powerpoint/2010/main" val="2188942081"/>
              </p:ext>
            </p:extLst>
          </p:nvPr>
        </p:nvGraphicFramePr>
        <p:xfrm>
          <a:off x="559724" y="958734"/>
          <a:ext cx="5918661" cy="25769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23812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lstStyle/>
          <a:p>
            <a:pPr algn="ctr"/>
            <a:r>
              <a:rPr lang="en-US" sz="2600" dirty="0" err="1">
                <a:effectLst>
                  <a:outerShdw blurRad="38100" dist="38100" dir="2700000" algn="tl">
                    <a:srgbClr val="000000">
                      <a:alpha val="43137"/>
                    </a:srgbClr>
                  </a:outerShdw>
                </a:effectLst>
              </a:rPr>
              <a:t>Aperçu</a:t>
            </a:r>
            <a:r>
              <a:rPr lang="en-US" sz="2600" dirty="0">
                <a:effectLst>
                  <a:outerShdw blurRad="38100" dist="38100" dir="2700000" algn="tl">
                    <a:srgbClr val="000000">
                      <a:alpha val="43137"/>
                    </a:srgbClr>
                  </a:outerShdw>
                </a:effectLst>
              </a:rPr>
              <a:t> des </a:t>
            </a:r>
            <a:r>
              <a:rPr lang="en-US" sz="2600" dirty="0" err="1">
                <a:effectLst>
                  <a:outerShdw blurRad="38100" dist="38100" dir="2700000" algn="tl">
                    <a:srgbClr val="000000">
                      <a:alpha val="43137"/>
                    </a:srgbClr>
                  </a:outerShdw>
                </a:effectLst>
              </a:rPr>
              <a:t>exigences</a:t>
            </a:r>
            <a:endParaRPr lang="en-US" sz="2600" dirty="0">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9979FC82-ECF1-427F-BF05-9BC5E8227199}"/>
              </a:ext>
            </a:extLst>
          </p:cNvPr>
          <p:cNvSpPr txBox="1"/>
          <p:nvPr/>
        </p:nvSpPr>
        <p:spPr>
          <a:xfrm>
            <a:off x="298054" y="768945"/>
            <a:ext cx="6887750" cy="2400657"/>
          </a:xfrm>
          <a:prstGeom prst="rect">
            <a:avLst/>
          </a:prstGeom>
          <a:noFill/>
        </p:spPr>
        <p:txBody>
          <a:bodyPr wrap="square">
            <a:spAutoFit/>
          </a:bodyPr>
          <a:lstStyle/>
          <a:p>
            <a:pPr marL="285750" lvl="0" indent="-285750" defTabSz="914400" eaLnBrk="1" fontAlgn="auto" hangingPunct="1">
              <a:spcBef>
                <a:spcPts val="600"/>
              </a:spcBef>
              <a:spcAft>
                <a:spcPts val="0"/>
              </a:spcAft>
              <a:buSzPct val="150000"/>
              <a:buFont typeface="Arial" panose="020B0604020202020204" pitchFamily="34" charset="0"/>
              <a:buChar char="•"/>
              <a:defRPr/>
            </a:pPr>
            <a:r>
              <a:rPr lang="fr-FR" sz="1300" dirty="0">
                <a:solidFill>
                  <a:prstClr val="black"/>
                </a:solidFill>
                <a:latin typeface="+mn-lt"/>
                <a:ea typeface="+mn-ea"/>
                <a:cs typeface="+mn-cs"/>
              </a:rPr>
              <a:t>Les normes de produits devraient être prises en compte par les PC</a:t>
            </a:r>
            <a:r>
              <a:rPr lang="fr-FR" sz="1300" b="1" dirty="0">
                <a:solidFill>
                  <a:prstClr val="black"/>
                </a:solidFill>
                <a:latin typeface="+mn-lt"/>
                <a:ea typeface="+mn-ea"/>
                <a:cs typeface="+mn-cs"/>
              </a:rPr>
              <a:t> lors de l'élaboration des exigences phytosanitaires </a:t>
            </a:r>
            <a:r>
              <a:rPr lang="fr-FR" sz="1300" b="1" dirty="0" smtClean="0">
                <a:solidFill>
                  <a:prstClr val="black"/>
                </a:solidFill>
                <a:latin typeface="+mn-lt"/>
                <a:ea typeface="+mn-ea"/>
                <a:cs typeface="+mn-cs"/>
              </a:rPr>
              <a:t>d'importation</a:t>
            </a:r>
          </a:p>
          <a:p>
            <a:pPr marL="285750" lvl="0" indent="-285750" defTabSz="914400" eaLnBrk="1" fontAlgn="auto" hangingPunct="1">
              <a:spcBef>
                <a:spcPts val="600"/>
              </a:spcBef>
              <a:spcAft>
                <a:spcPts val="0"/>
              </a:spcAft>
              <a:buSzPct val="150000"/>
              <a:buFont typeface="Arial" panose="020B0604020202020204" pitchFamily="34" charset="0"/>
              <a:buChar char="•"/>
              <a:defRPr/>
            </a:pPr>
            <a:r>
              <a:rPr lang="fr-FR" sz="1300" dirty="0">
                <a:solidFill>
                  <a:prstClr val="black"/>
                </a:solidFill>
                <a:latin typeface="+mn-lt"/>
                <a:ea typeface="+mn-ea"/>
                <a:cs typeface="+mn-cs"/>
              </a:rPr>
              <a:t>Ces normes contiennent des listes d'organismes nuisibles et les options correspondantes pour les mesures </a:t>
            </a:r>
            <a:r>
              <a:rPr lang="fr-FR" sz="1300" dirty="0" smtClean="0">
                <a:solidFill>
                  <a:prstClr val="black"/>
                </a:solidFill>
                <a:latin typeface="+mn-lt"/>
                <a:ea typeface="+mn-ea"/>
                <a:cs typeface="+mn-cs"/>
              </a:rPr>
              <a:t>phytosanitaires</a:t>
            </a:r>
          </a:p>
          <a:p>
            <a:pPr marL="285750" lvl="0" indent="-285750" defTabSz="914400" eaLnBrk="1" fontAlgn="auto" hangingPunct="1">
              <a:spcBef>
                <a:spcPts val="600"/>
              </a:spcBef>
              <a:spcAft>
                <a:spcPts val="0"/>
              </a:spcAft>
              <a:buSzPct val="150000"/>
              <a:buFont typeface="Arial" panose="020B0604020202020204" pitchFamily="34" charset="0"/>
              <a:buChar char="•"/>
              <a:defRPr/>
            </a:pPr>
            <a:r>
              <a:rPr lang="fr-FR" sz="1300" dirty="0">
                <a:solidFill>
                  <a:prstClr val="black"/>
                </a:solidFill>
                <a:latin typeface="+mn-lt"/>
                <a:ea typeface="+mn-ea"/>
                <a:cs typeface="+mn-cs"/>
              </a:rPr>
              <a:t>Les listes </a:t>
            </a:r>
            <a:r>
              <a:rPr lang="fr-FR" sz="1300" b="1" dirty="0">
                <a:solidFill>
                  <a:prstClr val="black"/>
                </a:solidFill>
                <a:latin typeface="+mn-lt"/>
                <a:ea typeface="+mn-ea"/>
                <a:cs typeface="+mn-cs"/>
              </a:rPr>
              <a:t>d'organismes nuisibles comprennent ceux connus pour être associés au produit spécifié et à l'utilisation </a:t>
            </a:r>
            <a:r>
              <a:rPr lang="fr-FR" sz="1300" b="1" dirty="0" smtClean="0">
                <a:solidFill>
                  <a:prstClr val="black"/>
                </a:solidFill>
                <a:latin typeface="+mn-lt"/>
                <a:ea typeface="+mn-ea"/>
                <a:cs typeface="+mn-cs"/>
              </a:rPr>
              <a:t>prévue</a:t>
            </a:r>
          </a:p>
          <a:p>
            <a:pPr marL="285750" lvl="0" indent="-285750" defTabSz="914400" eaLnBrk="1" fontAlgn="auto" hangingPunct="1">
              <a:spcBef>
                <a:spcPts val="600"/>
              </a:spcBef>
              <a:spcAft>
                <a:spcPts val="0"/>
              </a:spcAft>
              <a:buSzPct val="150000"/>
              <a:buFont typeface="Arial" panose="020B0604020202020204" pitchFamily="34" charset="0"/>
              <a:buChar char="•"/>
              <a:defRPr/>
            </a:pPr>
            <a:r>
              <a:rPr lang="fr-FR" sz="1300" dirty="0">
                <a:solidFill>
                  <a:prstClr val="black"/>
                </a:solidFill>
                <a:latin typeface="+mn-lt"/>
                <a:ea typeface="+mn-ea"/>
                <a:cs typeface="+mn-cs"/>
              </a:rPr>
              <a:t>Les mesures énumérées sont celles qui satisfont aux critères minimaux d'inclusion dans la </a:t>
            </a:r>
            <a:r>
              <a:rPr lang="fr-FR" sz="1300" dirty="0" smtClean="0">
                <a:solidFill>
                  <a:prstClr val="black"/>
                </a:solidFill>
                <a:latin typeface="+mn-lt"/>
                <a:ea typeface="+mn-ea"/>
                <a:cs typeface="+mn-cs"/>
              </a:rPr>
              <a:t>norme</a:t>
            </a:r>
          </a:p>
          <a:p>
            <a:pPr marL="285750" lvl="0" indent="-285750" defTabSz="914400" eaLnBrk="1" fontAlgn="auto" hangingPunct="1">
              <a:spcBef>
                <a:spcPts val="600"/>
              </a:spcBef>
              <a:spcAft>
                <a:spcPts val="0"/>
              </a:spcAft>
              <a:buSzPct val="150000"/>
              <a:buFont typeface="Arial" panose="020B0604020202020204" pitchFamily="34" charset="0"/>
              <a:buChar char="•"/>
              <a:defRPr/>
            </a:pPr>
            <a:r>
              <a:rPr lang="fr-FR" sz="1300" dirty="0">
                <a:solidFill>
                  <a:prstClr val="black"/>
                </a:solidFill>
                <a:latin typeface="+mn-lt"/>
                <a:ea typeface="+mn-ea"/>
                <a:cs typeface="+mn-cs"/>
              </a:rPr>
              <a:t>Les listes d'organismes nuisibles et les options pour les mesures phytosanitaires ne sont pas destinées à être exhaustives et sont sujettes à révision et à modification</a:t>
            </a:r>
            <a:endParaRPr kumimoji="0" lang="ru-RU" sz="1300" b="0" i="0" u="none" strike="noStrike" kern="1200" cap="none" spc="0" normalizeH="0" baseline="0" noProof="0" dirty="0">
              <a:ln>
                <a:noFill/>
              </a:ln>
              <a:solidFill>
                <a:prstClr val="black"/>
              </a:solidFill>
              <a:effectLst/>
              <a:uLnTx/>
              <a:uFillTx/>
              <a:latin typeface="+mn-lt"/>
              <a:ea typeface="+mn-ea"/>
              <a:cs typeface="+mn-cs"/>
            </a:endParaRPr>
          </a:p>
        </p:txBody>
      </p:sp>
      <p:graphicFrame>
        <p:nvGraphicFramePr>
          <p:cNvPr id="12" name="Схема 11">
            <a:extLst>
              <a:ext uri="{FF2B5EF4-FFF2-40B4-BE49-F238E27FC236}">
                <a16:creationId xmlns="" xmlns:a16="http://schemas.microsoft.com/office/drawing/2014/main" id="{F4B84A45-3839-4464-8CD0-C13A53D47048}"/>
              </a:ext>
            </a:extLst>
          </p:cNvPr>
          <p:cNvGraphicFramePr/>
          <p:nvPr>
            <p:extLst>
              <p:ext uri="{D42A27DB-BD31-4B8C-83A1-F6EECF244321}">
                <p14:modId xmlns:p14="http://schemas.microsoft.com/office/powerpoint/2010/main" val="2745481626"/>
              </p:ext>
            </p:extLst>
          </p:nvPr>
        </p:nvGraphicFramePr>
        <p:xfrm>
          <a:off x="298054" y="3283406"/>
          <a:ext cx="6587172" cy="3077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84930" y="3704987"/>
            <a:ext cx="545341"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3 </a:t>
            </a:r>
            <a:r>
              <a:rPr lang="en-US" sz="1000" dirty="0">
                <a:ln w="0"/>
                <a:effectLst>
                  <a:outerShdw blurRad="38100" dist="19050" dir="2700000" algn="tl" rotWithShape="0">
                    <a:schemeClr val="dk1">
                      <a:alpha val="40000"/>
                    </a:schemeClr>
                  </a:outerShdw>
                </a:effectLst>
              </a:rPr>
              <a:t>of 16</a:t>
            </a: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51118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lstStyle/>
          <a:p>
            <a:pPr algn="ctr"/>
            <a:r>
              <a:rPr lang="en-US" dirty="0" smtClean="0"/>
              <a:t>Champ </a:t>
            </a:r>
            <a:r>
              <a:rPr lang="en-US" dirty="0" err="1" smtClean="0"/>
              <a:t>d’action</a:t>
            </a:r>
            <a:endParaRPr lang="en-US" dirty="0"/>
          </a:p>
        </p:txBody>
      </p:sp>
      <p:sp>
        <p:nvSpPr>
          <p:cNvPr id="6" name="TextBox 5">
            <a:extLst>
              <a:ext uri="{FF2B5EF4-FFF2-40B4-BE49-F238E27FC236}">
                <a16:creationId xmlns="" xmlns:a16="http://schemas.microsoft.com/office/drawing/2014/main" id="{46F920D3-569B-484D-A9A3-71A9EEA4E702}"/>
              </a:ext>
            </a:extLst>
          </p:cNvPr>
          <p:cNvSpPr txBox="1"/>
          <p:nvPr/>
        </p:nvSpPr>
        <p:spPr>
          <a:xfrm>
            <a:off x="238124" y="685800"/>
            <a:ext cx="7077075" cy="523220"/>
          </a:xfrm>
          <a:prstGeom prst="rect">
            <a:avLst/>
          </a:prstGeom>
          <a:noFill/>
        </p:spPr>
        <p:txBody>
          <a:bodyPr wrap="square">
            <a:spAutoFit/>
          </a:bodyPr>
          <a:lstStyle/>
          <a:p>
            <a:r>
              <a:rPr lang="fr-FR" dirty="0">
                <a:latin typeface="+mj-lt"/>
              </a:rPr>
              <a:t>Cette norme fournit des orientations sur l'objectif, l'utilisation, le contenu et la publication des normes de produits pour les mesures phytosanitaires</a:t>
            </a:r>
            <a:endParaRPr lang="en-US" dirty="0">
              <a:latin typeface="+mj-lt"/>
            </a:endParaRPr>
          </a:p>
        </p:txBody>
      </p:sp>
      <p:sp>
        <p:nvSpPr>
          <p:cNvPr id="11" name="TextBox 10">
            <a:extLst>
              <a:ext uri="{FF2B5EF4-FFF2-40B4-BE49-F238E27FC236}">
                <a16:creationId xmlns="" xmlns:a16="http://schemas.microsoft.com/office/drawing/2014/main" id="{6AB102F9-2FC5-4580-9641-4C1FF3D7B551}"/>
              </a:ext>
            </a:extLst>
          </p:cNvPr>
          <p:cNvSpPr txBox="1"/>
          <p:nvPr/>
        </p:nvSpPr>
        <p:spPr>
          <a:xfrm>
            <a:off x="238122" y="1175802"/>
            <a:ext cx="6838954" cy="1877437"/>
          </a:xfrm>
          <a:prstGeom prst="rect">
            <a:avLst/>
          </a:prstGeom>
          <a:noFill/>
        </p:spPr>
        <p:txBody>
          <a:bodyPr wrap="square">
            <a:spAutoFit/>
          </a:bodyPr>
          <a:lstStyle/>
          <a:p>
            <a:pPr marL="342900" lvl="0" indent="-342900">
              <a:spcBef>
                <a:spcPts val="600"/>
              </a:spcBef>
              <a:buFont typeface="Wingdings" panose="05000000000000000000" pitchFamily="2" charset="2"/>
              <a:buChar char="Ø"/>
            </a:pPr>
            <a:r>
              <a:rPr lang="fr-FR" sz="1300" dirty="0">
                <a:latin typeface="+mj-lt"/>
              </a:rPr>
              <a:t>Il s'agit d'une </a:t>
            </a:r>
            <a:r>
              <a:rPr lang="fr-FR" sz="1300" b="1" dirty="0">
                <a:latin typeface="+mj-lt"/>
              </a:rPr>
              <a:t>norme conceptuelle </a:t>
            </a:r>
            <a:r>
              <a:rPr lang="fr-FR" sz="1300" b="1" dirty="0" smtClean="0">
                <a:latin typeface="+mj-lt"/>
              </a:rPr>
              <a:t>globale</a:t>
            </a:r>
          </a:p>
          <a:p>
            <a:pPr marL="342900" lvl="0" indent="-342900">
              <a:spcBef>
                <a:spcPts val="600"/>
              </a:spcBef>
              <a:buFont typeface="Wingdings" panose="05000000000000000000" pitchFamily="2" charset="2"/>
              <a:buChar char="Ø"/>
            </a:pPr>
            <a:r>
              <a:rPr lang="fr-FR" sz="1300" b="1" dirty="0">
                <a:latin typeface="+mj-lt"/>
              </a:rPr>
              <a:t>Les normes spécifiques aux produits de base pour les mesures phytosanitaires doivent être des annexes</a:t>
            </a:r>
            <a:r>
              <a:rPr lang="en-US" sz="1300" dirty="0" smtClean="0">
                <a:latin typeface="+mj-lt"/>
              </a:rPr>
              <a:t> </a:t>
            </a:r>
            <a:endParaRPr lang="en-US" sz="1300" dirty="0">
              <a:latin typeface="+mj-lt"/>
            </a:endParaRPr>
          </a:p>
          <a:p>
            <a:pPr marL="342900" lvl="0" indent="-342900">
              <a:spcBef>
                <a:spcPts val="600"/>
              </a:spcBef>
              <a:buFont typeface="Wingdings" panose="05000000000000000000" pitchFamily="2" charset="2"/>
              <a:buChar char="Ø"/>
            </a:pPr>
            <a:r>
              <a:rPr lang="fr-FR" sz="1300" b="1" dirty="0">
                <a:latin typeface="+mj-lt"/>
              </a:rPr>
              <a:t>Normes spécifiques basées sur les produits </a:t>
            </a:r>
            <a:r>
              <a:rPr lang="en-US" sz="1300" dirty="0" smtClean="0">
                <a:latin typeface="+mj-lt"/>
              </a:rPr>
              <a:t>:</a:t>
            </a:r>
            <a:endParaRPr lang="en-US" sz="1300" dirty="0">
              <a:latin typeface="+mj-lt"/>
            </a:endParaRPr>
          </a:p>
          <a:p>
            <a:pPr marL="642938" lvl="1" indent="-285750">
              <a:spcBef>
                <a:spcPts val="600"/>
              </a:spcBef>
              <a:buFont typeface="Arial" panose="020B0604020202020204" pitchFamily="34" charset="0"/>
              <a:buChar char="•"/>
            </a:pPr>
            <a:r>
              <a:rPr lang="fr-FR" sz="1300" dirty="0">
                <a:latin typeface="+mj-lt"/>
              </a:rPr>
              <a:t>marchandises </a:t>
            </a:r>
            <a:r>
              <a:rPr lang="fr-FR" sz="1300" dirty="0" smtClean="0">
                <a:latin typeface="+mj-lt"/>
              </a:rPr>
              <a:t>entrant </a:t>
            </a:r>
            <a:r>
              <a:rPr lang="fr-FR" sz="1300" dirty="0">
                <a:latin typeface="+mj-lt"/>
              </a:rPr>
              <a:t>dans le commerce </a:t>
            </a:r>
            <a:r>
              <a:rPr lang="fr-FR" sz="1300" dirty="0" smtClean="0">
                <a:latin typeface="+mj-lt"/>
              </a:rPr>
              <a:t>international</a:t>
            </a:r>
          </a:p>
          <a:p>
            <a:pPr marL="642938" lvl="1" indent="-285750">
              <a:spcBef>
                <a:spcPts val="600"/>
              </a:spcBef>
              <a:buFont typeface="Arial" panose="020B0604020202020204" pitchFamily="34" charset="0"/>
              <a:buChar char="•"/>
            </a:pPr>
            <a:r>
              <a:rPr lang="fr-FR" sz="1300" dirty="0">
                <a:latin typeface="+mj-lt"/>
              </a:rPr>
              <a:t>identifier les </a:t>
            </a:r>
            <a:r>
              <a:rPr lang="fr-FR" sz="1300" dirty="0" smtClean="0">
                <a:latin typeface="+mj-lt"/>
              </a:rPr>
              <a:t>organismes nuisibles associés </a:t>
            </a:r>
            <a:r>
              <a:rPr lang="fr-FR" sz="1300" dirty="0">
                <a:latin typeface="+mj-lt"/>
              </a:rPr>
              <a:t>à ces </a:t>
            </a:r>
            <a:r>
              <a:rPr lang="fr-FR" sz="1300" dirty="0" smtClean="0">
                <a:latin typeface="+mj-lt"/>
              </a:rPr>
              <a:t>produits</a:t>
            </a:r>
          </a:p>
          <a:p>
            <a:pPr marL="642938" lvl="1" indent="-285750">
              <a:spcBef>
                <a:spcPts val="600"/>
              </a:spcBef>
              <a:buFont typeface="Arial" panose="020B0604020202020204" pitchFamily="34" charset="0"/>
              <a:buChar char="•"/>
            </a:pPr>
            <a:r>
              <a:rPr lang="fr-FR" sz="1300" dirty="0">
                <a:latin typeface="+mj-lt"/>
              </a:rPr>
              <a:t>options pour les mesures phytosanitaires pertinentes</a:t>
            </a:r>
            <a:endParaRPr lang="en-US" sz="1300" dirty="0">
              <a:latin typeface="+mj-lt"/>
            </a:endParaRPr>
          </a:p>
        </p:txBody>
      </p:sp>
      <p:graphicFrame>
        <p:nvGraphicFramePr>
          <p:cNvPr id="9" name="Схема 8">
            <a:extLst>
              <a:ext uri="{FF2B5EF4-FFF2-40B4-BE49-F238E27FC236}">
                <a16:creationId xmlns="" xmlns:a16="http://schemas.microsoft.com/office/drawing/2014/main" id="{6C8FCD48-758C-49DD-87F8-B84674E5CECC}"/>
              </a:ext>
            </a:extLst>
          </p:cNvPr>
          <p:cNvGraphicFramePr/>
          <p:nvPr>
            <p:extLst>
              <p:ext uri="{D42A27DB-BD31-4B8C-83A1-F6EECF244321}">
                <p14:modId xmlns:p14="http://schemas.microsoft.com/office/powerpoint/2010/main" val="366988336"/>
              </p:ext>
            </p:extLst>
          </p:nvPr>
        </p:nvGraphicFramePr>
        <p:xfrm>
          <a:off x="331788" y="3040379"/>
          <a:ext cx="6888521" cy="6646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3384931" y="3704987"/>
            <a:ext cx="545341" cy="246221"/>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5 of 16</a:t>
            </a: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877996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8904" y="272752"/>
            <a:ext cx="5538159" cy="791278"/>
          </a:xfrm>
        </p:spPr>
        <p:txBody>
          <a:bodyPr/>
          <a:lstStyle/>
          <a:p>
            <a:pPr algn="ctr"/>
            <a:r>
              <a:rPr lang="en-US" sz="2400" b="1" dirty="0" smtClean="0">
                <a:effectLst>
                  <a:outerShdw blurRad="38100" dist="38100" dir="2700000" algn="tl">
                    <a:srgbClr val="000000">
                      <a:alpha val="43137"/>
                    </a:srgbClr>
                  </a:outerShdw>
                </a:effectLst>
              </a:rPr>
              <a:t>Information: </a:t>
            </a:r>
            <a:r>
              <a:rPr lang="fr-FR" sz="2400" b="1" dirty="0">
                <a:effectLst>
                  <a:outerShdw blurRad="38100" dist="38100" dir="2700000" algn="tl">
                    <a:srgbClr val="000000">
                      <a:alpha val="43137"/>
                    </a:srgbClr>
                  </a:outerShdw>
                </a:effectLst>
                <a:ea typeface="Times New Roman" panose="02020603050405020304" pitchFamily="18" charset="0"/>
              </a:rPr>
              <a:t>Groupe technique sur les normes de produits</a:t>
            </a:r>
            <a:r>
              <a:rPr lang="en-NZ" sz="2400" b="1" dirty="0" smtClean="0">
                <a:effectLst>
                  <a:outerShdw blurRad="38100" dist="38100" dir="2700000" algn="tl">
                    <a:srgbClr val="000000">
                      <a:alpha val="43137"/>
                    </a:srgbClr>
                  </a:outerShdw>
                </a:effectLst>
                <a:ea typeface="Times New Roman" panose="02020603050405020304" pitchFamily="18" charset="0"/>
              </a:rPr>
              <a:t> </a:t>
            </a:r>
            <a:r>
              <a:rPr lang="en-NZ" sz="2400" b="1" dirty="0">
                <a:effectLst>
                  <a:outerShdw blurRad="38100" dist="38100" dir="2700000" algn="tl">
                    <a:srgbClr val="000000">
                      <a:alpha val="43137"/>
                    </a:srgbClr>
                  </a:outerShdw>
                </a:effectLst>
                <a:ea typeface="Times New Roman" panose="02020603050405020304" pitchFamily="18" charset="0"/>
              </a:rPr>
              <a:t>(TPCS</a:t>
            </a:r>
            <a:r>
              <a:rPr lang="en-NZ" sz="2400" b="1" dirty="0" smtClean="0">
                <a:effectLst>
                  <a:outerShdw blurRad="38100" dist="38100" dir="2700000" algn="tl">
                    <a:srgbClr val="000000">
                      <a:alpha val="43137"/>
                    </a:srgbClr>
                  </a:outerShdw>
                </a:effectLst>
                <a:ea typeface="Times New Roman" panose="02020603050405020304" pitchFamily="18" charset="0"/>
              </a:rPr>
              <a:t>)</a:t>
            </a:r>
            <a:r>
              <a:rPr lang="en-US" sz="2400" b="1" dirty="0" smtClean="0">
                <a:effectLst>
                  <a:outerShdw blurRad="38100" dist="38100" dir="2700000" algn="tl">
                    <a:srgbClr val="000000">
                      <a:alpha val="43137"/>
                    </a:srgbClr>
                  </a:outerShdw>
                </a:effectLst>
              </a:rPr>
              <a:t> </a:t>
            </a:r>
            <a:endParaRPr lang="en-US" sz="2400" b="1" dirty="0">
              <a:effectLst>
                <a:outerShdw blurRad="38100" dist="38100" dir="2700000" algn="tl">
                  <a:srgbClr val="000000">
                    <a:alpha val="43137"/>
                  </a:srgbClr>
                </a:outerShdw>
              </a:effectLst>
            </a:endParaRPr>
          </a:p>
        </p:txBody>
      </p:sp>
      <p:sp>
        <p:nvSpPr>
          <p:cNvPr id="7" name="Rectangle 6"/>
          <p:cNvSpPr/>
          <p:nvPr/>
        </p:nvSpPr>
        <p:spPr>
          <a:xfrm>
            <a:off x="3384931" y="3704987"/>
            <a:ext cx="545341" cy="246221"/>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5 of 16</a:t>
            </a:r>
            <a:endParaRPr lang="en-US" sz="1000" b="0" cap="none" spc="0" dirty="0">
              <a:ln w="0"/>
              <a:solidFill>
                <a:schemeClr val="tx1"/>
              </a:solidFill>
              <a:effectLst>
                <a:outerShdw blurRad="38100" dist="19050" dir="2700000" algn="tl" rotWithShape="0">
                  <a:schemeClr val="dk1">
                    <a:alpha val="40000"/>
                  </a:schemeClr>
                </a:outerShdw>
              </a:effectLs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79" y="1090359"/>
            <a:ext cx="1335041" cy="8894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1657980" y="1119595"/>
            <a:ext cx="5196423" cy="830997"/>
          </a:xfrm>
          <a:prstGeom prst="rect">
            <a:avLst/>
          </a:prstGeom>
        </p:spPr>
        <p:txBody>
          <a:bodyPr wrap="none">
            <a:spAutoFit/>
          </a:bodyPr>
          <a:lstStyle/>
          <a:p>
            <a:pPr marL="285750" indent="-285750">
              <a:buFont typeface="Wingdings" panose="05000000000000000000" pitchFamily="2" charset="2"/>
              <a:buChar char="Ø"/>
            </a:pPr>
            <a:r>
              <a:rPr lang="en-US" sz="1200" dirty="0">
                <a:latin typeface="+mj-lt"/>
                <a:hlinkClick r:id="rId4"/>
              </a:rPr>
              <a:t>Specification </a:t>
            </a:r>
            <a:r>
              <a:rPr lang="en-US" sz="1200" dirty="0" err="1" smtClean="0">
                <a:latin typeface="+mj-lt"/>
                <a:hlinkClick r:id="rId4"/>
              </a:rPr>
              <a:t>numéro</a:t>
            </a:r>
            <a:r>
              <a:rPr lang="en-US" sz="1200" dirty="0" smtClean="0">
                <a:latin typeface="+mj-lt"/>
                <a:hlinkClick r:id="rId4"/>
              </a:rPr>
              <a:t> TP 06</a:t>
            </a:r>
            <a:r>
              <a:rPr lang="en-US" sz="1200" dirty="0" smtClean="0">
                <a:latin typeface="+mj-lt"/>
              </a:rPr>
              <a:t>: </a:t>
            </a:r>
            <a:r>
              <a:rPr lang="fr-FR" sz="1200" dirty="0">
                <a:latin typeface="+mj-lt"/>
              </a:rPr>
              <a:t>approuvé par le </a:t>
            </a:r>
            <a:r>
              <a:rPr lang="fr-FR" sz="1200" dirty="0" smtClean="0">
                <a:latin typeface="+mj-lt"/>
              </a:rPr>
              <a:t>CN </a:t>
            </a:r>
            <a:r>
              <a:rPr lang="fr-FR" sz="1200" dirty="0">
                <a:latin typeface="+mj-lt"/>
              </a:rPr>
              <a:t>en novembre 2020</a:t>
            </a:r>
          </a:p>
          <a:p>
            <a:pPr marL="285750" indent="-285750">
              <a:buFont typeface="Wingdings" panose="05000000000000000000" pitchFamily="2" charset="2"/>
              <a:buChar char="Ø"/>
            </a:pPr>
            <a:r>
              <a:rPr lang="fr-FR" sz="1200" dirty="0">
                <a:latin typeface="+mj-lt"/>
              </a:rPr>
              <a:t>Les stewards du TPCS </a:t>
            </a:r>
            <a:r>
              <a:rPr lang="en-US" sz="1200" dirty="0" smtClean="0">
                <a:latin typeface="+mj-lt"/>
              </a:rPr>
              <a:t>:</a:t>
            </a:r>
          </a:p>
          <a:p>
            <a:pPr marL="528638" lvl="1" indent="-171450">
              <a:buFont typeface="Arial" panose="020B0604020202020204" pitchFamily="34" charset="0"/>
              <a:buChar char="•"/>
            </a:pPr>
            <a:r>
              <a:rPr lang="en-US" sz="1200" dirty="0" smtClean="0">
                <a:latin typeface="+mj-lt"/>
              </a:rPr>
              <a:t>Steward</a:t>
            </a:r>
            <a:r>
              <a:rPr lang="en-US" sz="1200" dirty="0">
                <a:latin typeface="+mj-lt"/>
              </a:rPr>
              <a:t>: Ezequiel FERRO (Argentina)</a:t>
            </a:r>
          </a:p>
          <a:p>
            <a:pPr marL="528638" lvl="1" indent="-171450">
              <a:buFont typeface="Arial" panose="020B0604020202020204" pitchFamily="34" charset="0"/>
              <a:buChar char="•"/>
            </a:pPr>
            <a:r>
              <a:rPr lang="en-US" sz="1200" dirty="0" smtClean="0">
                <a:latin typeface="+mj-lt"/>
              </a:rPr>
              <a:t>Assistant </a:t>
            </a:r>
            <a:r>
              <a:rPr lang="en-US" sz="1200" dirty="0">
                <a:latin typeface="+mj-lt"/>
              </a:rPr>
              <a:t>stewards: - Joanne WILSON (NZ) </a:t>
            </a:r>
            <a:r>
              <a:rPr lang="en-US" sz="1200" dirty="0" smtClean="0">
                <a:latin typeface="+mj-lt"/>
              </a:rPr>
              <a:t>et Sam </a:t>
            </a:r>
            <a:r>
              <a:rPr lang="en-US" sz="1200" dirty="0">
                <a:latin typeface="+mj-lt"/>
              </a:rPr>
              <a:t>BISHOP (UK</a:t>
            </a:r>
            <a:r>
              <a:rPr lang="en-US" sz="1200" dirty="0" smtClean="0">
                <a:latin typeface="+mj-lt"/>
              </a:rPr>
              <a:t>)</a:t>
            </a:r>
            <a:endParaRPr lang="en-US" sz="1200" dirty="0">
              <a:latin typeface="+mj-lt"/>
            </a:endParaRPr>
          </a:p>
        </p:txBody>
      </p:sp>
      <p:sp>
        <p:nvSpPr>
          <p:cNvPr id="6" name="TextBox 5"/>
          <p:cNvSpPr txBox="1"/>
          <p:nvPr/>
        </p:nvSpPr>
        <p:spPr>
          <a:xfrm>
            <a:off x="133279" y="2080464"/>
            <a:ext cx="6899287" cy="461665"/>
          </a:xfrm>
          <a:prstGeom prst="rect">
            <a:avLst/>
          </a:prstGeom>
          <a:noFill/>
        </p:spPr>
        <p:txBody>
          <a:bodyPr wrap="square" rtlCol="0">
            <a:spAutoFit/>
          </a:bodyPr>
          <a:lstStyle/>
          <a:p>
            <a:pPr marL="285750" indent="-285750">
              <a:buFont typeface="Arial" panose="020B0604020202020204" pitchFamily="34" charset="0"/>
              <a:buChar char="•"/>
            </a:pPr>
            <a:r>
              <a:rPr lang="fr-FR" sz="1200" b="1" dirty="0">
                <a:latin typeface="+mj-lt"/>
              </a:rPr>
              <a:t>Appel à experts : </a:t>
            </a:r>
            <a:r>
              <a:rPr lang="fr-FR" sz="1200" dirty="0">
                <a:latin typeface="+mj-lt"/>
              </a:rPr>
              <a:t>ouverture prévue au </a:t>
            </a:r>
            <a:r>
              <a:rPr lang="fr-FR" sz="1200" dirty="0" smtClean="0">
                <a:latin typeface="+mj-lt"/>
              </a:rPr>
              <a:t>4</a:t>
            </a:r>
            <a:r>
              <a:rPr lang="fr-FR" sz="1200" baseline="30000" dirty="0" smtClean="0">
                <a:latin typeface="+mj-lt"/>
              </a:rPr>
              <a:t>ème</a:t>
            </a:r>
            <a:r>
              <a:rPr lang="fr-FR" sz="1200" dirty="0" smtClean="0">
                <a:latin typeface="+mj-lt"/>
              </a:rPr>
              <a:t> </a:t>
            </a:r>
            <a:r>
              <a:rPr lang="fr-FR" sz="1200" dirty="0">
                <a:latin typeface="+mj-lt"/>
              </a:rPr>
              <a:t>trimestre 2021 </a:t>
            </a:r>
            <a:r>
              <a:rPr lang="fr-FR" sz="1200" dirty="0" smtClean="0">
                <a:latin typeface="+mj-lt"/>
              </a:rPr>
              <a:t>: avoir </a:t>
            </a:r>
            <a:r>
              <a:rPr lang="fr-FR" sz="1200" dirty="0">
                <a:latin typeface="+mj-lt"/>
              </a:rPr>
              <a:t>la sélection des experts par le </a:t>
            </a:r>
            <a:r>
              <a:rPr lang="fr-FR" sz="1200" dirty="0" smtClean="0">
                <a:latin typeface="+mj-lt"/>
              </a:rPr>
              <a:t>CN </a:t>
            </a:r>
            <a:r>
              <a:rPr lang="fr-FR" sz="1200" dirty="0">
                <a:latin typeface="+mj-lt"/>
              </a:rPr>
              <a:t>d'ici début </a:t>
            </a:r>
            <a:r>
              <a:rPr lang="fr-FR" sz="1200" dirty="0" smtClean="0">
                <a:latin typeface="+mj-lt"/>
              </a:rPr>
              <a:t>2022; avoir le nouveau </a:t>
            </a:r>
            <a:r>
              <a:rPr lang="fr-FR" sz="1200" dirty="0">
                <a:latin typeface="+mj-lt"/>
              </a:rPr>
              <a:t>TPCS opérationnel avant ou juste après la </a:t>
            </a:r>
            <a:r>
              <a:rPr lang="fr-FR" sz="1200" dirty="0" smtClean="0">
                <a:latin typeface="+mj-lt"/>
              </a:rPr>
              <a:t>CMP-16</a:t>
            </a:r>
            <a:r>
              <a:rPr lang="en-US" sz="1200" dirty="0" smtClean="0">
                <a:latin typeface="+mj-lt"/>
              </a:rPr>
              <a:t>. </a:t>
            </a:r>
            <a:endParaRPr lang="en-US" sz="1200" dirty="0">
              <a:latin typeface="+mj-lt"/>
            </a:endParaRPr>
          </a:p>
        </p:txBody>
      </p:sp>
      <p:sp>
        <p:nvSpPr>
          <p:cNvPr id="8" name="Rectangle 7"/>
          <p:cNvSpPr/>
          <p:nvPr/>
        </p:nvSpPr>
        <p:spPr>
          <a:xfrm>
            <a:off x="623831" y="2588689"/>
            <a:ext cx="6567054" cy="1015663"/>
          </a:xfrm>
          <a:prstGeom prst="rect">
            <a:avLst/>
          </a:prstGeom>
        </p:spPr>
        <p:txBody>
          <a:bodyPr wrap="square">
            <a:spAutoFit/>
          </a:bodyPr>
          <a:lstStyle/>
          <a:p>
            <a:r>
              <a:rPr lang="en-US" sz="1200" dirty="0" err="1">
                <a:latin typeface="+mj-lt"/>
              </a:rPr>
              <a:t>En</a:t>
            </a:r>
            <a:r>
              <a:rPr lang="en-US" sz="1200" dirty="0">
                <a:latin typeface="+mj-lt"/>
              </a:rPr>
              <a:t> </a:t>
            </a:r>
            <a:r>
              <a:rPr lang="en-US" sz="1200" dirty="0" err="1">
                <a:latin typeface="+mj-lt"/>
              </a:rPr>
              <a:t>attente</a:t>
            </a:r>
            <a:r>
              <a:rPr lang="en-US" sz="1200" dirty="0">
                <a:latin typeface="+mj-lt"/>
              </a:rPr>
              <a:t> :  </a:t>
            </a:r>
            <a:endParaRPr lang="en-US" sz="1200" dirty="0" smtClean="0">
              <a:latin typeface="+mj-lt"/>
            </a:endParaRPr>
          </a:p>
          <a:p>
            <a:pPr marL="171450" indent="-171450">
              <a:buFont typeface="Courier New" panose="02070309020205020404" pitchFamily="49" charset="0"/>
              <a:buChar char="o"/>
            </a:pPr>
            <a:r>
              <a:rPr lang="fr-FR" sz="1200" dirty="0">
                <a:latin typeface="+mj-lt"/>
              </a:rPr>
              <a:t>l'adoption de la « norme globale de produits », prévue pour la </a:t>
            </a:r>
            <a:r>
              <a:rPr lang="fr-FR" sz="1200" dirty="0" smtClean="0">
                <a:latin typeface="+mj-lt"/>
              </a:rPr>
              <a:t>CMP-16 </a:t>
            </a:r>
            <a:r>
              <a:rPr lang="fr-FR" sz="1200" dirty="0">
                <a:latin typeface="+mj-lt"/>
              </a:rPr>
              <a:t>(2022</a:t>
            </a:r>
            <a:r>
              <a:rPr lang="en-US" sz="1200" dirty="0" smtClean="0">
                <a:latin typeface="+mj-lt"/>
              </a:rPr>
              <a:t>) </a:t>
            </a:r>
          </a:p>
          <a:p>
            <a:pPr marL="171450" indent="-171450">
              <a:buFont typeface="Courier New" panose="02070309020205020404" pitchFamily="49" charset="0"/>
              <a:buChar char="o"/>
            </a:pPr>
            <a:r>
              <a:rPr lang="fr-FR" sz="1200" dirty="0">
                <a:latin typeface="+mj-lt"/>
              </a:rPr>
              <a:t>les résultats de l'appel à sujets (cette année</a:t>
            </a:r>
            <a:r>
              <a:rPr lang="fr-FR" sz="1200" dirty="0" smtClean="0">
                <a:latin typeface="+mj-lt"/>
              </a:rPr>
              <a:t>)</a:t>
            </a:r>
          </a:p>
          <a:p>
            <a:pPr marL="171450" indent="-171450">
              <a:buFont typeface="Courier New" panose="02070309020205020404" pitchFamily="49" charset="0"/>
              <a:buChar char="o"/>
            </a:pPr>
            <a:r>
              <a:rPr lang="fr-FR" sz="1200" dirty="0">
                <a:latin typeface="+mj-lt"/>
              </a:rPr>
              <a:t>Approbation par la </a:t>
            </a:r>
            <a:r>
              <a:rPr lang="fr-FR" sz="1200" dirty="0" smtClean="0">
                <a:latin typeface="+mj-lt"/>
              </a:rPr>
              <a:t>CMP </a:t>
            </a:r>
            <a:r>
              <a:rPr lang="fr-FR" sz="1200" dirty="0">
                <a:latin typeface="+mj-lt"/>
              </a:rPr>
              <a:t>d'inclure de nouveaux </a:t>
            </a:r>
            <a:r>
              <a:rPr lang="fr-FR" sz="1200" dirty="0" smtClean="0">
                <a:latin typeface="+mj-lt"/>
              </a:rPr>
              <a:t>thèmes sur </a:t>
            </a:r>
            <a:r>
              <a:rPr lang="fr-FR" sz="1200" dirty="0">
                <a:latin typeface="+mj-lt"/>
              </a:rPr>
              <a:t>les « </a:t>
            </a:r>
            <a:r>
              <a:rPr lang="fr-FR" sz="1200" dirty="0" smtClean="0">
                <a:latin typeface="+mj-lt"/>
              </a:rPr>
              <a:t>produits de base» </a:t>
            </a:r>
            <a:r>
              <a:rPr lang="fr-FR" sz="1200" dirty="0">
                <a:latin typeface="+mj-lt"/>
              </a:rPr>
              <a:t>dans le programme de travail (prévu pour la </a:t>
            </a:r>
            <a:r>
              <a:rPr lang="fr-FR" sz="1200" dirty="0" smtClean="0">
                <a:latin typeface="+mj-lt"/>
              </a:rPr>
              <a:t>CMP-16</a:t>
            </a:r>
            <a:r>
              <a:rPr lang="fr-FR" sz="1200" dirty="0">
                <a:latin typeface="+mj-lt"/>
              </a:rPr>
              <a:t>, 2022)</a:t>
            </a:r>
            <a:endParaRPr lang="en-US" sz="1200" dirty="0">
              <a:latin typeface="+mj-lt"/>
            </a:endParaRPr>
          </a:p>
        </p:txBody>
      </p:sp>
      <p:sp>
        <p:nvSpPr>
          <p:cNvPr id="9" name="Curved Right Arrow 8"/>
          <p:cNvSpPr/>
          <p:nvPr/>
        </p:nvSpPr>
        <p:spPr>
          <a:xfrm rot="20600250">
            <a:off x="315884" y="2665634"/>
            <a:ext cx="260465" cy="369332"/>
          </a:xfrm>
          <a:prstGeom prst="curvedRightArrow">
            <a:avLst>
              <a:gd name="adj1" fmla="val 25000"/>
              <a:gd name="adj2" fmla="val 70899"/>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15593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57567" y="1027245"/>
            <a:ext cx="1952849" cy="1938992"/>
          </a:xfrm>
          <a:prstGeom prst="rect">
            <a:avLst/>
          </a:prstGeom>
        </p:spPr>
        <p:txBody>
          <a:bodyPr wrap="square">
            <a:spAutoFit/>
          </a:bodyPr>
          <a:lstStyle/>
          <a:p>
            <a:pPr>
              <a:buFont typeface="Arial" charset="0"/>
              <a:buNone/>
              <a:defRPr/>
            </a:pPr>
            <a:r>
              <a:rPr lang="fr-FR" altLang="en-US" sz="1440" b="1" dirty="0">
                <a:solidFill>
                  <a:schemeClr val="accent5">
                    <a:lumMod val="50000"/>
                  </a:schemeClr>
                </a:solidFill>
                <a:ea typeface="Arial Unicode MS" panose="020B0604020202020204" pitchFamily="34" charset="-128"/>
                <a:cs typeface="Arial" panose="020B0604020202020204" pitchFamily="34" charset="0"/>
              </a:rPr>
              <a:t>Secrétariat de la </a:t>
            </a:r>
            <a:r>
              <a:rPr lang="fr-FR" altLang="en-US" sz="1440" b="1" dirty="0" smtClean="0">
                <a:solidFill>
                  <a:schemeClr val="accent5">
                    <a:lumMod val="50000"/>
                  </a:schemeClr>
                </a:solidFill>
                <a:ea typeface="Arial Unicode MS" panose="020B0604020202020204" pitchFamily="34" charset="-128"/>
                <a:cs typeface="Arial" panose="020B0604020202020204" pitchFamily="34" charset="0"/>
              </a:rPr>
              <a:t>CIPV </a:t>
            </a: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Food and Agriculture Organization </a:t>
            </a:r>
          </a:p>
          <a:p>
            <a:pPr>
              <a:buFont typeface="Arial" charset="0"/>
              <a:buNone/>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of the United Nations (FAO)</a:t>
            </a:r>
          </a:p>
          <a:p>
            <a:pPr>
              <a:buFont typeface="Arial" charset="0"/>
              <a:buNone/>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Email: </a:t>
            </a: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hlinkClick r:id="rId2"/>
              </a:rPr>
              <a:t>ippc@fao.org</a:t>
            </a: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  </a:t>
            </a:r>
          </a:p>
          <a:p>
            <a:pPr>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Web:</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3"/>
              </a:rPr>
              <a:t>www.fao.org</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3"/>
              </a:rPr>
              <a:t>www.ippc.int</a:t>
            </a:r>
            <a:endParaRPr lang="fr-FR" altLang="en-US" sz="960" dirty="0">
              <a:solidFill>
                <a:srgbClr val="002060"/>
              </a:solidFill>
              <a:latin typeface="+mj-lt"/>
              <a:ea typeface="Arial Unicode MS" panose="020B0604020202020204" pitchFamily="34" charset="-128"/>
              <a:cs typeface="Arial" panose="020B0604020202020204" pitchFamily="34" charset="0"/>
            </a:endParaRPr>
          </a:p>
          <a:p>
            <a:pPr>
              <a:buFont typeface="Arial" charset="0"/>
              <a:buNone/>
              <a:defRPr/>
            </a:pPr>
            <a:r>
              <a:rPr lang="en-US" sz="960" dirty="0">
                <a:latin typeface="+mj-lt"/>
                <a:hlinkClick r:id="rId4"/>
              </a:rPr>
              <a:t>www.fao.org/plant-health-2020</a:t>
            </a:r>
            <a:endParaRPr lang="en-US" sz="960" dirty="0">
              <a:latin typeface="+mj-lt"/>
            </a:endParaRPr>
          </a:p>
        </p:txBody>
      </p:sp>
      <p:sp>
        <p:nvSpPr>
          <p:cNvPr id="3" name="Title 1"/>
          <p:cNvSpPr txBox="1">
            <a:spLocks/>
          </p:cNvSpPr>
          <p:nvPr/>
        </p:nvSpPr>
        <p:spPr>
          <a:xfrm>
            <a:off x="3857567" y="470935"/>
            <a:ext cx="1575522" cy="609958"/>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2640" b="1" dirty="0">
                <a:solidFill>
                  <a:srgbClr val="3E9D51"/>
                </a:solidFill>
                <a:effectLst>
                  <a:outerShdw blurRad="38100" dist="38100" dir="2700000" algn="tl">
                    <a:srgbClr val="000000">
                      <a:alpha val="43137"/>
                    </a:srgbClr>
                  </a:outerShdw>
                </a:effectLst>
                <a:latin typeface="+mn-lt"/>
              </a:rPr>
              <a:t>Contacts</a:t>
            </a:r>
            <a:endParaRPr lang="en-US" sz="2640" b="1" dirty="0">
              <a:solidFill>
                <a:srgbClr val="3E9D51"/>
              </a:solidFill>
              <a:effectLst>
                <a:outerShdw blurRad="38100" dist="38100" dir="2700000" algn="tl">
                  <a:srgbClr val="000000">
                    <a:alpha val="43137"/>
                  </a:srgbClr>
                </a:outerShdw>
              </a:effectLst>
              <a:latin typeface="+mn-lt"/>
            </a:endParaRPr>
          </a:p>
        </p:txBody>
      </p:sp>
      <p:pic>
        <p:nvPicPr>
          <p:cNvPr id="7" name="Picture 6">
            <a:hlinkClick r:id="rId4"/>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51015" y="1050269"/>
            <a:ext cx="1961577" cy="1961577"/>
          </a:xfrm>
          <a:prstGeom prst="rect">
            <a:avLst/>
          </a:prstGeom>
        </p:spPr>
      </p:pic>
      <p:grpSp>
        <p:nvGrpSpPr>
          <p:cNvPr id="8" name="Group 7">
            <a:extLst>
              <a:ext uri="{FF2B5EF4-FFF2-40B4-BE49-F238E27FC236}">
                <a16:creationId xmlns="" xmlns:a16="http://schemas.microsoft.com/office/drawing/2014/main" id="{0BF988E4-1DF1-9E4C-82A3-B8B244E79491}"/>
              </a:ext>
            </a:extLst>
          </p:cNvPr>
          <p:cNvGrpSpPr/>
          <p:nvPr/>
        </p:nvGrpSpPr>
        <p:grpSpPr>
          <a:xfrm>
            <a:off x="3857567" y="2760394"/>
            <a:ext cx="1952849" cy="827024"/>
            <a:chOff x="4322976" y="4129089"/>
            <a:chExt cx="3254748" cy="1378374"/>
          </a:xfrm>
        </p:grpSpPr>
        <p:sp>
          <p:nvSpPr>
            <p:cNvPr id="5" name="Rectangle 4"/>
            <p:cNvSpPr/>
            <p:nvPr/>
          </p:nvSpPr>
          <p:spPr>
            <a:xfrm>
              <a:off x="4322976" y="4129089"/>
              <a:ext cx="3254748" cy="584775"/>
            </a:xfrm>
            <a:prstGeom prst="rect">
              <a:avLst/>
            </a:prstGeom>
          </p:spPr>
          <p:txBody>
            <a:bodyPr wrap="square">
              <a:spAutoFit/>
            </a:bodyPr>
            <a:lstStyle/>
            <a:p>
              <a:pPr algn="ctr">
                <a:buFont typeface="Arial" charset="0"/>
                <a:buNone/>
                <a:defRPr/>
              </a:pPr>
              <a:endParaRPr lang="en-US" sz="840" b="1"/>
            </a:p>
            <a:p>
              <a:pPr algn="ctr">
                <a:buFont typeface="Arial" charset="0"/>
                <a:buNone/>
                <a:defRPr/>
              </a:pPr>
              <a:r>
                <a:rPr lang="en-US" sz="840" b="1"/>
                <a:t>  </a:t>
              </a:r>
              <a:endParaRPr lang="fr-FR" altLang="en-US" sz="840" b="1">
                <a:ea typeface="Arial Unicode MS" panose="020B0604020202020204" pitchFamily="34" charset="-128"/>
                <a:cs typeface="Arial" panose="020B0604020202020204" pitchFamily="34" charset="0"/>
              </a:endParaRPr>
            </a:p>
          </p:txBody>
        </p:sp>
        <p:grpSp>
          <p:nvGrpSpPr>
            <p:cNvPr id="6" name="Group 5">
              <a:extLst>
                <a:ext uri="{FF2B5EF4-FFF2-40B4-BE49-F238E27FC236}">
                  <a16:creationId xmlns="" xmlns:a16="http://schemas.microsoft.com/office/drawing/2014/main" id="{CA4030AA-7080-9C40-928A-8A7A03B2B7E1}"/>
                </a:ext>
              </a:extLst>
            </p:cNvPr>
            <p:cNvGrpSpPr/>
            <p:nvPr/>
          </p:nvGrpSpPr>
          <p:grpSpPr>
            <a:xfrm>
              <a:off x="4408952" y="5126212"/>
              <a:ext cx="1797792" cy="381251"/>
              <a:chOff x="6546819" y="3737521"/>
              <a:chExt cx="2150517" cy="456052"/>
            </a:xfrm>
          </p:grpSpPr>
          <p:pic>
            <p:nvPicPr>
              <p:cNvPr id="12" name="Picture 4" descr="Risultati immagini per facebook button">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76915" y="3737521"/>
                <a:ext cx="456052" cy="4560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Risultati immagini per twitter">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546819"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Risultati immagini per linkedin button">
                <a:hlinkClick r:id="rId10"/>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08092"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hlinkClick r:id="rId12"/>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138186" y="3768209"/>
                <a:ext cx="559150" cy="393697"/>
              </a:xfrm>
              <a:prstGeom prst="rect">
                <a:avLst/>
              </a:prstGeom>
            </p:spPr>
          </p:pic>
        </p:grpSp>
      </p:grpSp>
    </p:spTree>
    <p:extLst>
      <p:ext uri="{BB962C8B-B14F-4D97-AF65-F5344CB8AC3E}">
        <p14:creationId xmlns:p14="http://schemas.microsoft.com/office/powerpoint/2010/main" val="32447122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IYPH2020 1">
      <a:dk1>
        <a:srgbClr val="000000"/>
      </a:dk1>
      <a:lt1>
        <a:srgbClr val="FFFFFF"/>
      </a:lt1>
      <a:dk2>
        <a:srgbClr val="09466C"/>
      </a:dk2>
      <a:lt2>
        <a:srgbClr val="EEECE1"/>
      </a:lt2>
      <a:accent1>
        <a:srgbClr val="3D9D50"/>
      </a:accent1>
      <a:accent2>
        <a:srgbClr val="8FC64A"/>
      </a:accent2>
      <a:accent3>
        <a:srgbClr val="4D844F"/>
      </a:accent3>
      <a:accent4>
        <a:srgbClr val="1C804B"/>
      </a:accent4>
      <a:accent5>
        <a:srgbClr val="5A94C5"/>
      </a:accent5>
      <a:accent6>
        <a:srgbClr val="F6C233"/>
      </a:accent6>
      <a:hlink>
        <a:srgbClr val="A23350"/>
      </a:hlink>
      <a:folHlink>
        <a:srgbClr val="F79E3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11674</TotalTime>
  <Words>2464</Words>
  <Application>Microsoft Office PowerPoint</Application>
  <PresentationFormat>Personnalisé</PresentationFormat>
  <Paragraphs>226</Paragraphs>
  <Slides>19</Slides>
  <Notes>16</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19</vt:i4>
      </vt:variant>
    </vt:vector>
  </HeadingPairs>
  <TitlesOfParts>
    <vt:vector size="27" baseType="lpstr">
      <vt:lpstr>Arial Unicode MS</vt:lpstr>
      <vt:lpstr>Arial</vt:lpstr>
      <vt:lpstr>Calibri</vt:lpstr>
      <vt:lpstr>Courier New</vt:lpstr>
      <vt:lpstr>Times</vt:lpstr>
      <vt:lpstr>Times New Roman</vt:lpstr>
      <vt:lpstr>Wingdings</vt:lpstr>
      <vt:lpstr>Office Theme</vt:lpstr>
      <vt:lpstr>PROJET DE NIMP : Normes basees sur les produits pour les mesures phytosanitaires (2019-008)  (Priorité 1)  Deuxième consultation   1 juillet au 31 août 2021  Secretariat DE LA CIPV ATELIER Regional 2021</vt:lpstr>
      <vt:lpstr>Historique de développement</vt:lpstr>
      <vt:lpstr>Historique</vt:lpstr>
      <vt:lpstr>Présentation PowerPoint</vt:lpstr>
      <vt:lpstr>Présentation PowerPoint</vt:lpstr>
      <vt:lpstr>Aperçu des exigences</vt:lpstr>
      <vt:lpstr>Champ d’action</vt:lpstr>
      <vt:lpstr>Information: Groupe technique sur les normes de produits (TPCS) </vt:lpstr>
      <vt:lpstr>Présentation PowerPoint</vt:lpstr>
      <vt:lpstr>Présentation PowerPoint</vt:lpstr>
      <vt:lpstr>Exigences (1):  Objectif et utilisation des normes de produits</vt:lpstr>
      <vt:lpstr>Exigences (1):  Objectif et utilisation des normes de produits (suite)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FAO of the UN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Utilisateur Windows</cp:lastModifiedBy>
  <cp:revision>84</cp:revision>
  <dcterms:created xsi:type="dcterms:W3CDTF">2015-09-25T08:23:42Z</dcterms:created>
  <dcterms:modified xsi:type="dcterms:W3CDTF">2021-06-23T20:05:51Z</dcterms:modified>
</cp:coreProperties>
</file>