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4" r:id="rId2"/>
    <p:sldId id="262" r:id="rId3"/>
    <p:sldId id="266" r:id="rId4"/>
    <p:sldId id="270" r:id="rId5"/>
    <p:sldId id="267" r:id="rId6"/>
    <p:sldId id="269" r:id="rId7"/>
    <p:sldId id="265" r:id="rId8"/>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3023" autoAdjust="0"/>
  </p:normalViewPr>
  <p:slideViewPr>
    <p:cSldViewPr snapToGrid="0" showGuides="1">
      <p:cViewPr varScale="1">
        <p:scale>
          <a:sx n="93" d="100"/>
          <a:sy n="93" d="100"/>
        </p:scale>
        <p:origin x="726" y="7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C93D71-91E4-436C-97D6-1D9ACC6BAE00}" type="doc">
      <dgm:prSet loTypeId="urn:microsoft.com/office/officeart/2005/8/layout/venn3" loCatId="relationship" qsTypeId="urn:microsoft.com/office/officeart/2005/8/quickstyle/simple3" qsCatId="simple" csTypeId="urn:microsoft.com/office/officeart/2005/8/colors/colorful4" csCatId="colorful" phldr="1"/>
      <dgm:spPr/>
      <dgm:t>
        <a:bodyPr/>
        <a:lstStyle/>
        <a:p>
          <a:endParaRPr lang="en-US"/>
        </a:p>
      </dgm:t>
    </dgm:pt>
    <dgm:pt modelId="{F79D4B88-59A7-4351-8537-4DAA2955BC6F}">
      <dgm:prSet custT="1"/>
      <dgm:spPr/>
      <dgm:t>
        <a:bodyPr/>
        <a:lstStyle/>
        <a:p>
          <a:pPr rtl="0"/>
          <a:r>
            <a:rPr lang="fr-FR" sz="1200" b="0" i="0" baseline="0" dirty="0" smtClean="0">
              <a:effectLst/>
            </a:rPr>
            <a:t>Aborder les problèmes importants liés à la santé des plantes, soit pour promouvoir une action sur un problème phytosanitaire spécifique, soit pour traiter un problème plus général</a:t>
          </a:r>
          <a:endParaRPr lang="en-US" sz="1200" dirty="0">
            <a:effectLst/>
          </a:endParaRPr>
        </a:p>
      </dgm:t>
    </dgm:pt>
    <dgm:pt modelId="{048ED259-317D-483F-B1AD-A5B891F731DE}" type="parTrans" cxnId="{C88DA6EB-89D1-4662-8B45-1CF3679D5A9D}">
      <dgm:prSet/>
      <dgm:spPr/>
      <dgm:t>
        <a:bodyPr/>
        <a:lstStyle/>
        <a:p>
          <a:endParaRPr lang="en-US">
            <a:effectLst/>
          </a:endParaRPr>
        </a:p>
      </dgm:t>
    </dgm:pt>
    <dgm:pt modelId="{01ADEC28-47BA-4DC2-B618-D7E91E1ED117}" type="sibTrans" cxnId="{C88DA6EB-89D1-4662-8B45-1CF3679D5A9D}">
      <dgm:prSet/>
      <dgm:spPr/>
      <dgm:t>
        <a:bodyPr/>
        <a:lstStyle/>
        <a:p>
          <a:endParaRPr lang="en-US">
            <a:effectLst/>
          </a:endParaRPr>
        </a:p>
      </dgm:t>
    </dgm:pt>
    <dgm:pt modelId="{4F77BE7A-2D17-4D77-A33E-99CDC650CA83}">
      <dgm:prSet/>
      <dgm:spPr/>
      <dgm:t>
        <a:bodyPr/>
        <a:lstStyle/>
        <a:p>
          <a:pPr rtl="0"/>
          <a:r>
            <a:rPr lang="fr-FR" b="0" i="0" baseline="0" dirty="0" smtClean="0">
              <a:effectLst/>
            </a:rPr>
            <a:t>Couvrir les problèmes ou les actions que les PC/ONPV/ORPV ont une certaine influence, autorité ou compétence pour traiter </a:t>
          </a:r>
          <a:endParaRPr lang="en-US" dirty="0">
            <a:effectLst/>
          </a:endParaRPr>
        </a:p>
      </dgm:t>
    </dgm:pt>
    <dgm:pt modelId="{6DFC7DEE-9B13-4050-A45A-4070E2D84AAB}" type="parTrans" cxnId="{C15F336F-E89D-4B2A-940D-D837BB47490A}">
      <dgm:prSet/>
      <dgm:spPr/>
      <dgm:t>
        <a:bodyPr/>
        <a:lstStyle/>
        <a:p>
          <a:endParaRPr lang="en-US">
            <a:effectLst/>
          </a:endParaRPr>
        </a:p>
      </dgm:t>
    </dgm:pt>
    <dgm:pt modelId="{AE851E00-D853-4901-A589-FD1B58687F3F}" type="sibTrans" cxnId="{C15F336F-E89D-4B2A-940D-D837BB47490A}">
      <dgm:prSet/>
      <dgm:spPr/>
      <dgm:t>
        <a:bodyPr/>
        <a:lstStyle/>
        <a:p>
          <a:endParaRPr lang="en-US">
            <a:effectLst/>
          </a:endParaRPr>
        </a:p>
      </dgm:t>
    </dgm:pt>
    <dgm:pt modelId="{388AD34D-0556-4E3B-8834-370DAB94CB3C}">
      <dgm:prSet/>
      <dgm:spPr/>
      <dgm:t>
        <a:bodyPr/>
        <a:lstStyle/>
        <a:p>
          <a:pPr rtl="0"/>
          <a:r>
            <a:rPr lang="fr-FR" b="0" i="0" baseline="0" dirty="0" smtClean="0">
              <a:effectLst/>
            </a:rPr>
            <a:t>Fournir des conseils pratiques et un soutien pour améliorer la mise en œuvre de la convention, d'une NIMP spécifique ou d'un ensemble de NIMP</a:t>
          </a:r>
          <a:endParaRPr lang="en-US" dirty="0">
            <a:effectLst/>
          </a:endParaRPr>
        </a:p>
      </dgm:t>
    </dgm:pt>
    <dgm:pt modelId="{C12E99DF-8E3F-4C08-A4D6-FADA72EB27E7}" type="parTrans" cxnId="{C17BAE55-8D11-4DA3-B309-97F08C29A1AD}">
      <dgm:prSet/>
      <dgm:spPr/>
      <dgm:t>
        <a:bodyPr/>
        <a:lstStyle/>
        <a:p>
          <a:endParaRPr lang="en-US">
            <a:effectLst/>
          </a:endParaRPr>
        </a:p>
      </dgm:t>
    </dgm:pt>
    <dgm:pt modelId="{58571CEB-8F79-4ABD-B5AF-2C50C1377362}" type="sibTrans" cxnId="{C17BAE55-8D11-4DA3-B309-97F08C29A1AD}">
      <dgm:prSet/>
      <dgm:spPr/>
      <dgm:t>
        <a:bodyPr/>
        <a:lstStyle/>
        <a:p>
          <a:endParaRPr lang="en-US">
            <a:effectLst/>
          </a:endParaRPr>
        </a:p>
      </dgm:t>
    </dgm:pt>
    <dgm:pt modelId="{E8599A66-1A11-43FE-BB41-478F76C4A98E}" type="pres">
      <dgm:prSet presAssocID="{11C93D71-91E4-436C-97D6-1D9ACC6BAE00}" presName="Name0" presStyleCnt="0">
        <dgm:presLayoutVars>
          <dgm:dir/>
          <dgm:resizeHandles val="exact"/>
        </dgm:presLayoutVars>
      </dgm:prSet>
      <dgm:spPr/>
      <dgm:t>
        <a:bodyPr/>
        <a:lstStyle/>
        <a:p>
          <a:endParaRPr lang="en-US"/>
        </a:p>
      </dgm:t>
    </dgm:pt>
    <dgm:pt modelId="{4BFDF79B-EE6D-4941-8E2C-64781B312366}" type="pres">
      <dgm:prSet presAssocID="{F79D4B88-59A7-4351-8537-4DAA2955BC6F}" presName="Name5" presStyleLbl="vennNode1" presStyleIdx="0" presStyleCnt="3">
        <dgm:presLayoutVars>
          <dgm:bulletEnabled val="1"/>
        </dgm:presLayoutVars>
      </dgm:prSet>
      <dgm:spPr/>
      <dgm:t>
        <a:bodyPr/>
        <a:lstStyle/>
        <a:p>
          <a:endParaRPr lang="en-US"/>
        </a:p>
      </dgm:t>
    </dgm:pt>
    <dgm:pt modelId="{DDA9127C-7C22-4BBF-9FF7-33B1711AFD70}" type="pres">
      <dgm:prSet presAssocID="{01ADEC28-47BA-4DC2-B618-D7E91E1ED117}" presName="space" presStyleCnt="0"/>
      <dgm:spPr/>
    </dgm:pt>
    <dgm:pt modelId="{05418B5D-301F-4E1C-806A-DA28CAD7FFD8}" type="pres">
      <dgm:prSet presAssocID="{4F77BE7A-2D17-4D77-A33E-99CDC650CA83}" presName="Name5" presStyleLbl="vennNode1" presStyleIdx="1" presStyleCnt="3">
        <dgm:presLayoutVars>
          <dgm:bulletEnabled val="1"/>
        </dgm:presLayoutVars>
      </dgm:prSet>
      <dgm:spPr/>
      <dgm:t>
        <a:bodyPr/>
        <a:lstStyle/>
        <a:p>
          <a:endParaRPr lang="en-US"/>
        </a:p>
      </dgm:t>
    </dgm:pt>
    <dgm:pt modelId="{2A544EEE-EC80-410D-9393-EC93477D6B04}" type="pres">
      <dgm:prSet presAssocID="{AE851E00-D853-4901-A589-FD1B58687F3F}" presName="space" presStyleCnt="0"/>
      <dgm:spPr/>
    </dgm:pt>
    <dgm:pt modelId="{9297F824-8245-4E97-B8A4-6C01281B1872}" type="pres">
      <dgm:prSet presAssocID="{388AD34D-0556-4E3B-8834-370DAB94CB3C}" presName="Name5" presStyleLbl="vennNode1" presStyleIdx="2" presStyleCnt="3">
        <dgm:presLayoutVars>
          <dgm:bulletEnabled val="1"/>
        </dgm:presLayoutVars>
      </dgm:prSet>
      <dgm:spPr/>
      <dgm:t>
        <a:bodyPr/>
        <a:lstStyle/>
        <a:p>
          <a:endParaRPr lang="en-US"/>
        </a:p>
      </dgm:t>
    </dgm:pt>
  </dgm:ptLst>
  <dgm:cxnLst>
    <dgm:cxn modelId="{C15F336F-E89D-4B2A-940D-D837BB47490A}" srcId="{11C93D71-91E4-436C-97D6-1D9ACC6BAE00}" destId="{4F77BE7A-2D17-4D77-A33E-99CDC650CA83}" srcOrd="1" destOrd="0" parTransId="{6DFC7DEE-9B13-4050-A45A-4070E2D84AAB}" sibTransId="{AE851E00-D853-4901-A589-FD1B58687F3F}"/>
    <dgm:cxn modelId="{C17BAE55-8D11-4DA3-B309-97F08C29A1AD}" srcId="{11C93D71-91E4-436C-97D6-1D9ACC6BAE00}" destId="{388AD34D-0556-4E3B-8834-370DAB94CB3C}" srcOrd="2" destOrd="0" parTransId="{C12E99DF-8E3F-4C08-A4D6-FADA72EB27E7}" sibTransId="{58571CEB-8F79-4ABD-B5AF-2C50C1377362}"/>
    <dgm:cxn modelId="{0BA6091F-D7AD-4695-9E27-88ECC459A6C3}" type="presOf" srcId="{388AD34D-0556-4E3B-8834-370DAB94CB3C}" destId="{9297F824-8245-4E97-B8A4-6C01281B1872}" srcOrd="0" destOrd="0" presId="urn:microsoft.com/office/officeart/2005/8/layout/venn3"/>
    <dgm:cxn modelId="{A3899FBE-1627-4E20-B4D5-97863182D4A7}" type="presOf" srcId="{F79D4B88-59A7-4351-8537-4DAA2955BC6F}" destId="{4BFDF79B-EE6D-4941-8E2C-64781B312366}" srcOrd="0" destOrd="0" presId="urn:microsoft.com/office/officeart/2005/8/layout/venn3"/>
    <dgm:cxn modelId="{9F8084A0-3BEA-4698-ACD7-79B5FE93951A}" type="presOf" srcId="{11C93D71-91E4-436C-97D6-1D9ACC6BAE00}" destId="{E8599A66-1A11-43FE-BB41-478F76C4A98E}" srcOrd="0" destOrd="0" presId="urn:microsoft.com/office/officeart/2005/8/layout/venn3"/>
    <dgm:cxn modelId="{C88DA6EB-89D1-4662-8B45-1CF3679D5A9D}" srcId="{11C93D71-91E4-436C-97D6-1D9ACC6BAE00}" destId="{F79D4B88-59A7-4351-8537-4DAA2955BC6F}" srcOrd="0" destOrd="0" parTransId="{048ED259-317D-483F-B1AD-A5B891F731DE}" sibTransId="{01ADEC28-47BA-4DC2-B618-D7E91E1ED117}"/>
    <dgm:cxn modelId="{C03CFD47-C5DA-42E0-A123-7E7E502A2E18}" type="presOf" srcId="{4F77BE7A-2D17-4D77-A33E-99CDC650CA83}" destId="{05418B5D-301F-4E1C-806A-DA28CAD7FFD8}" srcOrd="0" destOrd="0" presId="urn:microsoft.com/office/officeart/2005/8/layout/venn3"/>
    <dgm:cxn modelId="{25550CB9-AF11-4B9A-A5F1-A9EFF6E4B282}" type="presParOf" srcId="{E8599A66-1A11-43FE-BB41-478F76C4A98E}" destId="{4BFDF79B-EE6D-4941-8E2C-64781B312366}" srcOrd="0" destOrd="0" presId="urn:microsoft.com/office/officeart/2005/8/layout/venn3"/>
    <dgm:cxn modelId="{A999F213-ABE3-4435-9653-970DEEFE6055}" type="presParOf" srcId="{E8599A66-1A11-43FE-BB41-478F76C4A98E}" destId="{DDA9127C-7C22-4BBF-9FF7-33B1711AFD70}" srcOrd="1" destOrd="0" presId="urn:microsoft.com/office/officeart/2005/8/layout/venn3"/>
    <dgm:cxn modelId="{0CC346AA-F8A3-4B24-9BBD-EF59DF36F569}" type="presParOf" srcId="{E8599A66-1A11-43FE-BB41-478F76C4A98E}" destId="{05418B5D-301F-4E1C-806A-DA28CAD7FFD8}" srcOrd="2" destOrd="0" presId="urn:microsoft.com/office/officeart/2005/8/layout/venn3"/>
    <dgm:cxn modelId="{FB8D0AFC-99B3-48D3-862F-436E797C3D6F}" type="presParOf" srcId="{E8599A66-1A11-43FE-BB41-478F76C4A98E}" destId="{2A544EEE-EC80-410D-9393-EC93477D6B04}" srcOrd="3" destOrd="0" presId="urn:microsoft.com/office/officeart/2005/8/layout/venn3"/>
    <dgm:cxn modelId="{BA6E6772-665C-469A-833C-927BCB7C206B}" type="presParOf" srcId="{E8599A66-1A11-43FE-BB41-478F76C4A98E}" destId="{9297F824-8245-4E97-B8A4-6C01281B1872}" srcOrd="4"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3CF582-8193-479D-80B0-9A4F7D43C8EF}" type="doc">
      <dgm:prSet loTypeId="urn:microsoft.com/office/officeart/2008/layout/PictureStrips" loCatId="picture" qsTypeId="urn:microsoft.com/office/officeart/2005/8/quickstyle/simple4" qsCatId="simple" csTypeId="urn:microsoft.com/office/officeart/2005/8/colors/colorful4" csCatId="colorful" phldr="1"/>
      <dgm:spPr/>
      <dgm:t>
        <a:bodyPr/>
        <a:lstStyle/>
        <a:p>
          <a:endParaRPr lang="en-US"/>
        </a:p>
      </dgm:t>
    </dgm:pt>
    <dgm:pt modelId="{219C9B6D-253D-4C20-AA30-4BB24FE6D365}">
      <dgm:prSet custT="1"/>
      <dgm:spPr/>
      <dgm:t>
        <a:bodyPr anchor="t"/>
        <a:lstStyle/>
        <a:p>
          <a:pPr rtl="0">
            <a:lnSpc>
              <a:spcPct val="100000"/>
            </a:lnSpc>
          </a:pPr>
          <a:r>
            <a:rPr lang="en-US" sz="900" b="1" dirty="0">
              <a:effectLst/>
            </a:rPr>
            <a:t>R-01</a:t>
          </a:r>
          <a:br>
            <a:rPr lang="en-US" sz="900" b="1" dirty="0">
              <a:effectLst/>
            </a:rPr>
          </a:br>
          <a:r>
            <a:rPr lang="fr-FR" sz="900" b="1" dirty="0" smtClean="0">
              <a:effectLst/>
            </a:rPr>
            <a:t>OVM, biosécurité et espèces exotiques envahissantes</a:t>
          </a:r>
          <a:endParaRPr lang="en-US" sz="900" b="0" dirty="0">
            <a:effectLst/>
          </a:endParaRPr>
        </a:p>
      </dgm:t>
    </dgm:pt>
    <dgm:pt modelId="{951A6D48-A345-4BF3-897F-8E47D157C24C}" type="parTrans" cxnId="{4A4EE13B-CE13-4DD4-9788-D9212183B259}">
      <dgm:prSet/>
      <dgm:spPr/>
      <dgm:t>
        <a:bodyPr/>
        <a:lstStyle/>
        <a:p>
          <a:endParaRPr lang="en-US"/>
        </a:p>
      </dgm:t>
    </dgm:pt>
    <dgm:pt modelId="{7BE5C80E-3309-4DDB-9B93-0F33AD2A50BE}" type="sibTrans" cxnId="{4A4EE13B-CE13-4DD4-9788-D9212183B259}">
      <dgm:prSet/>
      <dgm:spPr/>
      <dgm:t>
        <a:bodyPr/>
        <a:lstStyle/>
        <a:p>
          <a:endParaRPr lang="en-US"/>
        </a:p>
      </dgm:t>
    </dgm:pt>
    <dgm:pt modelId="{6CAEF16B-D39B-4DBB-8343-7A8007B391ED}">
      <dgm:prSet custT="1"/>
      <dgm:spPr/>
      <dgm:t>
        <a:bodyPr anchor="t"/>
        <a:lstStyle/>
        <a:p>
          <a:pPr rtl="0">
            <a:lnSpc>
              <a:spcPct val="100000"/>
            </a:lnSpc>
          </a:pPr>
          <a:r>
            <a:rPr lang="en-US" sz="900" b="1" dirty="0">
              <a:effectLst/>
            </a:rPr>
            <a:t>R-02 </a:t>
          </a:r>
          <a:br>
            <a:rPr lang="en-US" sz="900" b="1" dirty="0">
              <a:effectLst/>
            </a:rPr>
          </a:br>
          <a:r>
            <a:rPr lang="fr-FR" sz="900" b="1" dirty="0" smtClean="0">
              <a:effectLst/>
            </a:rPr>
            <a:t>Menaces pour la biodiversité posées par les espèces exotiques : actions dans le cadre de la CIPV</a:t>
          </a:r>
          <a:endParaRPr lang="en-US" sz="900" b="1" dirty="0">
            <a:effectLst/>
          </a:endParaRPr>
        </a:p>
      </dgm:t>
    </dgm:pt>
    <dgm:pt modelId="{1510A63E-3C7F-4202-AE33-AEA1CA6F3E61}" type="parTrans" cxnId="{E0699AC8-50A2-4A57-B978-2A9CE5413DEB}">
      <dgm:prSet/>
      <dgm:spPr/>
      <dgm:t>
        <a:bodyPr/>
        <a:lstStyle/>
        <a:p>
          <a:endParaRPr lang="en-US"/>
        </a:p>
      </dgm:t>
    </dgm:pt>
    <dgm:pt modelId="{06F972F4-B8BF-45F3-87E7-669E23A69080}" type="sibTrans" cxnId="{E0699AC8-50A2-4A57-B978-2A9CE5413DEB}">
      <dgm:prSet/>
      <dgm:spPr/>
      <dgm:t>
        <a:bodyPr/>
        <a:lstStyle/>
        <a:p>
          <a:endParaRPr lang="en-US"/>
        </a:p>
      </dgm:t>
    </dgm:pt>
    <dgm:pt modelId="{BCD87F7F-51A0-44C5-8F0A-34848811E30F}">
      <dgm:prSet custT="1"/>
      <dgm:spPr/>
      <dgm:t>
        <a:bodyPr anchor="t"/>
        <a:lstStyle/>
        <a:p>
          <a:pPr rtl="0">
            <a:lnSpc>
              <a:spcPct val="100000"/>
            </a:lnSpc>
          </a:pPr>
          <a:r>
            <a:rPr lang="en-US" sz="800" b="1" dirty="0">
              <a:effectLst/>
            </a:rPr>
            <a:t>R-03</a:t>
          </a:r>
          <a:br>
            <a:rPr lang="en-US" sz="800" b="1" dirty="0">
              <a:effectLst/>
            </a:rPr>
          </a:br>
          <a:r>
            <a:rPr lang="fr-FR" sz="800" b="1" dirty="0" smtClean="0">
              <a:effectLst/>
            </a:rPr>
            <a:t>Remplacement ou réduction de l'utilisation du bromure de méthyle comme mesure phytosanitaire</a:t>
          </a:r>
          <a:endParaRPr lang="en-US" sz="800" b="1" dirty="0">
            <a:effectLst/>
          </a:endParaRPr>
        </a:p>
      </dgm:t>
    </dgm:pt>
    <dgm:pt modelId="{28F94962-88B6-43D3-B67F-564A0B25AAED}" type="parTrans" cxnId="{28369092-6068-4EE8-8F66-5A73BC409939}">
      <dgm:prSet/>
      <dgm:spPr/>
      <dgm:t>
        <a:bodyPr/>
        <a:lstStyle/>
        <a:p>
          <a:endParaRPr lang="en-US"/>
        </a:p>
      </dgm:t>
    </dgm:pt>
    <dgm:pt modelId="{FF16CBF4-8216-42C5-BBCC-B26857FA08EC}" type="sibTrans" cxnId="{28369092-6068-4EE8-8F66-5A73BC409939}">
      <dgm:prSet/>
      <dgm:spPr/>
      <dgm:t>
        <a:bodyPr/>
        <a:lstStyle/>
        <a:p>
          <a:endParaRPr lang="en-US"/>
        </a:p>
      </dgm:t>
    </dgm:pt>
    <dgm:pt modelId="{93F428B2-7F72-439B-ABC0-FEA1072CC62C}">
      <dgm:prSet custT="1"/>
      <dgm:spPr/>
      <dgm:t>
        <a:bodyPr anchor="t"/>
        <a:lstStyle/>
        <a:p>
          <a:pPr rtl="0">
            <a:lnSpc>
              <a:spcPct val="100000"/>
            </a:lnSpc>
          </a:pPr>
          <a:r>
            <a:rPr lang="en-US" sz="900" b="1" dirty="0">
              <a:effectLst/>
            </a:rPr>
            <a:t>R-04 </a:t>
          </a:r>
          <a:br>
            <a:rPr lang="en-US" sz="900" b="1" dirty="0">
              <a:effectLst/>
            </a:rPr>
          </a:br>
          <a:r>
            <a:rPr lang="fr-FR" sz="900" b="1" dirty="0" smtClean="0">
              <a:effectLst/>
            </a:rPr>
            <a:t>Couverture IPPC des plantes aquatiques</a:t>
          </a:r>
          <a:endParaRPr lang="en-US" sz="900" b="1" dirty="0">
            <a:effectLst/>
          </a:endParaRPr>
        </a:p>
      </dgm:t>
    </dgm:pt>
    <dgm:pt modelId="{9E939208-0933-456B-BEB5-D90F729BD8A8}" type="parTrans" cxnId="{27A6C023-5F5D-4893-A71E-950F3574E654}">
      <dgm:prSet/>
      <dgm:spPr/>
      <dgm:t>
        <a:bodyPr/>
        <a:lstStyle/>
        <a:p>
          <a:endParaRPr lang="en-US"/>
        </a:p>
      </dgm:t>
    </dgm:pt>
    <dgm:pt modelId="{546C1249-0349-4A3B-990C-F425BD142D4E}" type="sibTrans" cxnId="{27A6C023-5F5D-4893-A71E-950F3574E654}">
      <dgm:prSet/>
      <dgm:spPr/>
      <dgm:t>
        <a:bodyPr/>
        <a:lstStyle/>
        <a:p>
          <a:endParaRPr lang="en-US"/>
        </a:p>
      </dgm:t>
    </dgm:pt>
    <dgm:pt modelId="{F140EA7B-401C-4B85-919F-29C98B62C987}">
      <dgm:prSet custT="1"/>
      <dgm:spPr/>
      <dgm:t>
        <a:bodyPr anchor="t"/>
        <a:lstStyle/>
        <a:p>
          <a:pPr rtl="0">
            <a:lnSpc>
              <a:spcPct val="100000"/>
            </a:lnSpc>
          </a:pPr>
          <a:r>
            <a:rPr lang="en-US" sz="900" b="1" dirty="0">
              <a:effectLst/>
            </a:rPr>
            <a:t>R-05</a:t>
          </a:r>
          <a:br>
            <a:rPr lang="en-US" sz="900" b="1" dirty="0">
              <a:effectLst/>
            </a:rPr>
          </a:br>
          <a:r>
            <a:rPr lang="fr-FR" sz="900" b="1" dirty="0" smtClean="0">
              <a:effectLst/>
            </a:rPr>
            <a:t>Commerce sur Internet (commerce électronique) de plantes et autres articles réglementés</a:t>
          </a:r>
          <a:endParaRPr lang="en-US" sz="900" b="1" dirty="0">
            <a:effectLst/>
          </a:endParaRPr>
        </a:p>
      </dgm:t>
    </dgm:pt>
    <dgm:pt modelId="{C5C5C732-0E31-43BB-8DC9-C23D45E8BD06}" type="parTrans" cxnId="{C215D7AD-6BF4-4B84-A4F5-90B0025D4C75}">
      <dgm:prSet/>
      <dgm:spPr/>
      <dgm:t>
        <a:bodyPr/>
        <a:lstStyle/>
        <a:p>
          <a:endParaRPr lang="en-US"/>
        </a:p>
      </dgm:t>
    </dgm:pt>
    <dgm:pt modelId="{36CC8DD5-9272-4160-A50F-1BC41A537FCC}" type="sibTrans" cxnId="{C215D7AD-6BF4-4B84-A4F5-90B0025D4C75}">
      <dgm:prSet/>
      <dgm:spPr/>
      <dgm:t>
        <a:bodyPr/>
        <a:lstStyle/>
        <a:p>
          <a:endParaRPr lang="en-US"/>
        </a:p>
      </dgm:t>
    </dgm:pt>
    <dgm:pt modelId="{F22D9AC3-305A-417F-8E4F-FE3CBCE3590C}">
      <dgm:prSet custT="1"/>
      <dgm:spPr/>
      <dgm:t>
        <a:bodyPr anchor="t"/>
        <a:lstStyle/>
        <a:p>
          <a:pPr rtl="0">
            <a:lnSpc>
              <a:spcPct val="100000"/>
            </a:lnSpc>
          </a:pPr>
          <a:r>
            <a:rPr lang="en-US" sz="900" b="1" dirty="0">
              <a:effectLst/>
            </a:rPr>
            <a:t>R-06</a:t>
          </a:r>
          <a:br>
            <a:rPr lang="en-US" sz="900" b="1" dirty="0">
              <a:effectLst/>
            </a:rPr>
          </a:br>
          <a:r>
            <a:rPr lang="fr-FR" sz="900" b="1" dirty="0" smtClean="0">
              <a:effectLst/>
            </a:rPr>
            <a:t>Conteneurs maritimes</a:t>
          </a:r>
          <a:endParaRPr lang="en-US" sz="900" b="1" dirty="0">
            <a:effectLst/>
          </a:endParaRPr>
        </a:p>
      </dgm:t>
    </dgm:pt>
    <dgm:pt modelId="{EEE3F416-068E-48E1-88E6-CE9711FF3E35}" type="parTrans" cxnId="{10A9BA0B-4315-4F41-83D3-434BE364869A}">
      <dgm:prSet/>
      <dgm:spPr/>
      <dgm:t>
        <a:bodyPr/>
        <a:lstStyle/>
        <a:p>
          <a:endParaRPr lang="en-US"/>
        </a:p>
      </dgm:t>
    </dgm:pt>
    <dgm:pt modelId="{C7BDDA68-639B-4619-89EF-FB97699719DF}" type="sibTrans" cxnId="{10A9BA0B-4315-4F41-83D3-434BE364869A}">
      <dgm:prSet/>
      <dgm:spPr/>
      <dgm:t>
        <a:bodyPr/>
        <a:lstStyle/>
        <a:p>
          <a:endParaRPr lang="en-US"/>
        </a:p>
      </dgm:t>
    </dgm:pt>
    <dgm:pt modelId="{8A4D1876-B4F5-47F0-B90A-FF867614E8BB}">
      <dgm:prSet custT="1"/>
      <dgm:spPr/>
      <dgm:t>
        <a:bodyPr anchor="t"/>
        <a:lstStyle/>
        <a:p>
          <a:pPr rtl="0">
            <a:lnSpc>
              <a:spcPct val="100000"/>
            </a:lnSpc>
          </a:pPr>
          <a:r>
            <a:rPr lang="en-US" sz="900" b="1" dirty="0">
              <a:effectLst/>
            </a:rPr>
            <a:t>R-07</a:t>
          </a:r>
          <a:br>
            <a:rPr lang="en-US" sz="900" b="1" dirty="0">
              <a:effectLst/>
            </a:rPr>
          </a:br>
          <a:r>
            <a:rPr lang="fr-FR" sz="900" b="1" dirty="0" smtClean="0">
              <a:effectLst/>
            </a:rPr>
            <a:t>L'importance du diagnostic des ravageurs</a:t>
          </a:r>
          <a:endParaRPr lang="en-US" sz="900" b="1" dirty="0">
            <a:effectLst/>
          </a:endParaRPr>
        </a:p>
      </dgm:t>
    </dgm:pt>
    <dgm:pt modelId="{13B59DF7-8EAD-4F5C-BC74-4CD196FDC3DC}" type="parTrans" cxnId="{E456BA07-221C-4A39-B759-32D3DFD0E92B}">
      <dgm:prSet/>
      <dgm:spPr/>
      <dgm:t>
        <a:bodyPr/>
        <a:lstStyle/>
        <a:p>
          <a:endParaRPr lang="en-US"/>
        </a:p>
      </dgm:t>
    </dgm:pt>
    <dgm:pt modelId="{30B9D5CB-2A82-4B2C-878A-AEBE69E360C2}" type="sibTrans" cxnId="{E456BA07-221C-4A39-B759-32D3DFD0E92B}">
      <dgm:prSet/>
      <dgm:spPr/>
      <dgm:t>
        <a:bodyPr/>
        <a:lstStyle/>
        <a:p>
          <a:endParaRPr lang="en-US"/>
        </a:p>
      </dgm:t>
    </dgm:pt>
    <dgm:pt modelId="{80E867C7-50AE-46F7-A08C-7993FED1AA96}">
      <dgm:prSet custT="1"/>
      <dgm:spPr/>
      <dgm:t>
        <a:bodyPr anchor="t"/>
        <a:lstStyle/>
        <a:p>
          <a:pPr rtl="0">
            <a:lnSpc>
              <a:spcPct val="100000"/>
            </a:lnSpc>
          </a:pPr>
          <a:r>
            <a:rPr lang="en-US" sz="900" b="1" dirty="0">
              <a:effectLst/>
            </a:rPr>
            <a:t>R-08</a:t>
          </a:r>
          <a:br>
            <a:rPr lang="en-US" sz="900" b="1" dirty="0">
              <a:effectLst/>
            </a:rPr>
          </a:br>
          <a:r>
            <a:rPr lang="fr-FR" sz="900" b="1" dirty="0" smtClean="0">
              <a:effectLst/>
            </a:rPr>
            <a:t>Se préparer à utiliser les technologies HTS comme outil de diagnostic à des fins phytosanitaires</a:t>
          </a:r>
          <a:endParaRPr lang="en-US" sz="900" b="1" dirty="0">
            <a:effectLst/>
          </a:endParaRPr>
        </a:p>
      </dgm:t>
    </dgm:pt>
    <dgm:pt modelId="{C23B0F07-2036-4124-B724-A4D637A641D2}" type="parTrans" cxnId="{95CC6126-477B-48D8-B45E-9D8F01B85FEB}">
      <dgm:prSet/>
      <dgm:spPr/>
      <dgm:t>
        <a:bodyPr/>
        <a:lstStyle/>
        <a:p>
          <a:endParaRPr lang="en-US"/>
        </a:p>
      </dgm:t>
    </dgm:pt>
    <dgm:pt modelId="{FB118F0A-27F0-4C2A-93DD-CDF3805F088F}" type="sibTrans" cxnId="{95CC6126-477B-48D8-B45E-9D8F01B85FEB}">
      <dgm:prSet/>
      <dgm:spPr/>
      <dgm:t>
        <a:bodyPr/>
        <a:lstStyle/>
        <a:p>
          <a:endParaRPr lang="en-US"/>
        </a:p>
      </dgm:t>
    </dgm:pt>
    <dgm:pt modelId="{F657B83E-CAD5-4792-9920-2A1CC4BD639C}">
      <dgm:prSet custT="1"/>
      <dgm:spPr/>
      <dgm:t>
        <a:bodyPr anchor="t"/>
        <a:lstStyle/>
        <a:p>
          <a:pPr rtl="0"/>
          <a:r>
            <a:rPr lang="en-US" sz="800" b="1" dirty="0" smtClean="0">
              <a:effectLst/>
            </a:rPr>
            <a:t>R-09</a:t>
          </a:r>
          <a:r>
            <a:rPr lang="en-US" sz="800" b="1" dirty="0">
              <a:effectLst/>
            </a:rPr>
            <a:t/>
          </a:r>
          <a:br>
            <a:rPr lang="en-US" sz="800" b="1" dirty="0">
              <a:effectLst/>
            </a:rPr>
          </a:br>
          <a:r>
            <a:rPr lang="fr-FR" sz="800" b="1" dirty="0" smtClean="0">
              <a:effectLst/>
            </a:rPr>
            <a:t>Fourniture sûre de nourriture et d'autres aides humanitaires pour empêcher l'introduction de ravageurs des plantes pendant une situation d'urgence</a:t>
          </a:r>
          <a:endParaRPr lang="en-US" sz="800" b="1" dirty="0">
            <a:effectLst/>
          </a:endParaRPr>
        </a:p>
      </dgm:t>
    </dgm:pt>
    <dgm:pt modelId="{6184F863-E784-4B22-9936-1DA2BC4A1DF0}" type="parTrans" cxnId="{2A2DF49A-7550-48E5-90AF-49249663B745}">
      <dgm:prSet/>
      <dgm:spPr/>
      <dgm:t>
        <a:bodyPr/>
        <a:lstStyle/>
        <a:p>
          <a:endParaRPr lang="en-US"/>
        </a:p>
      </dgm:t>
    </dgm:pt>
    <dgm:pt modelId="{F37A45A4-B85B-43F8-A07A-7E4AB01AA66D}" type="sibTrans" cxnId="{2A2DF49A-7550-48E5-90AF-49249663B745}">
      <dgm:prSet/>
      <dgm:spPr/>
      <dgm:t>
        <a:bodyPr/>
        <a:lstStyle/>
        <a:p>
          <a:endParaRPr lang="en-US"/>
        </a:p>
      </dgm:t>
    </dgm:pt>
    <dgm:pt modelId="{F12A5492-45D7-432C-B877-173ACF7D8D2B}" type="pres">
      <dgm:prSet presAssocID="{343CF582-8193-479D-80B0-9A4F7D43C8EF}" presName="Name0" presStyleCnt="0">
        <dgm:presLayoutVars>
          <dgm:dir/>
          <dgm:resizeHandles val="exact"/>
        </dgm:presLayoutVars>
      </dgm:prSet>
      <dgm:spPr/>
      <dgm:t>
        <a:bodyPr/>
        <a:lstStyle/>
        <a:p>
          <a:endParaRPr lang="en-US"/>
        </a:p>
      </dgm:t>
    </dgm:pt>
    <dgm:pt modelId="{64376F60-1C99-4DE9-B665-DB1C38CD28F9}" type="pres">
      <dgm:prSet presAssocID="{219C9B6D-253D-4C20-AA30-4BB24FE6D365}" presName="composite" presStyleCnt="0"/>
      <dgm:spPr/>
    </dgm:pt>
    <dgm:pt modelId="{CE867855-5172-48EE-929F-12743CBEEF8F}" type="pres">
      <dgm:prSet presAssocID="{219C9B6D-253D-4C20-AA30-4BB24FE6D365}" presName="rect1" presStyleLbl="trAlignAcc1" presStyleIdx="0" presStyleCnt="9">
        <dgm:presLayoutVars>
          <dgm:bulletEnabled val="1"/>
        </dgm:presLayoutVars>
      </dgm:prSet>
      <dgm:spPr/>
      <dgm:t>
        <a:bodyPr/>
        <a:lstStyle/>
        <a:p>
          <a:endParaRPr lang="en-US"/>
        </a:p>
      </dgm:t>
    </dgm:pt>
    <dgm:pt modelId="{C34E3389-6395-4BD3-BB47-CC3E97C618C3}" type="pres">
      <dgm:prSet presAssocID="{219C9B6D-253D-4C20-AA30-4BB24FE6D365}" presName="rect2" presStyleLbl="fgImgPlace1" presStyleIdx="0" presStyleCnt="9"/>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0C8730F9-D8E3-43B2-9AF8-713E15C6F84E}" type="pres">
      <dgm:prSet presAssocID="{7BE5C80E-3309-4DDB-9B93-0F33AD2A50BE}" presName="sibTrans" presStyleCnt="0"/>
      <dgm:spPr/>
    </dgm:pt>
    <dgm:pt modelId="{4B9E89D2-CF8C-4BF8-8B33-D399BB74D52A}" type="pres">
      <dgm:prSet presAssocID="{6CAEF16B-D39B-4DBB-8343-7A8007B391ED}" presName="composite" presStyleCnt="0"/>
      <dgm:spPr/>
    </dgm:pt>
    <dgm:pt modelId="{FE12BD9E-200F-4E32-8F90-B36ACB48E033}" type="pres">
      <dgm:prSet presAssocID="{6CAEF16B-D39B-4DBB-8343-7A8007B391ED}" presName="rect1" presStyleLbl="trAlignAcc1" presStyleIdx="1" presStyleCnt="9">
        <dgm:presLayoutVars>
          <dgm:bulletEnabled val="1"/>
        </dgm:presLayoutVars>
      </dgm:prSet>
      <dgm:spPr/>
      <dgm:t>
        <a:bodyPr/>
        <a:lstStyle/>
        <a:p>
          <a:endParaRPr lang="en-US"/>
        </a:p>
      </dgm:t>
    </dgm:pt>
    <dgm:pt modelId="{D8FA8ABE-C3DC-4EC7-8460-874222C6CD16}" type="pres">
      <dgm:prSet presAssocID="{6CAEF16B-D39B-4DBB-8343-7A8007B391ED}" presName="rect2" presStyleLbl="fgImgPlace1" presStyleIdx="1" presStyleCnt="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53FD8E3B-22AD-4909-ACFD-2B02E1485829}" type="pres">
      <dgm:prSet presAssocID="{06F972F4-B8BF-45F3-87E7-669E23A69080}" presName="sibTrans" presStyleCnt="0"/>
      <dgm:spPr/>
    </dgm:pt>
    <dgm:pt modelId="{DF5B418C-DA2E-44B2-B52D-6E7A2FA74F9A}" type="pres">
      <dgm:prSet presAssocID="{BCD87F7F-51A0-44C5-8F0A-34848811E30F}" presName="composite" presStyleCnt="0"/>
      <dgm:spPr/>
    </dgm:pt>
    <dgm:pt modelId="{D53A44EC-7F08-4C85-BA12-6FA54F6B6484}" type="pres">
      <dgm:prSet presAssocID="{BCD87F7F-51A0-44C5-8F0A-34848811E30F}" presName="rect1" presStyleLbl="trAlignAcc1" presStyleIdx="2" presStyleCnt="9">
        <dgm:presLayoutVars>
          <dgm:bulletEnabled val="1"/>
        </dgm:presLayoutVars>
      </dgm:prSet>
      <dgm:spPr/>
      <dgm:t>
        <a:bodyPr/>
        <a:lstStyle/>
        <a:p>
          <a:endParaRPr lang="en-US"/>
        </a:p>
      </dgm:t>
    </dgm:pt>
    <dgm:pt modelId="{87B0152F-FAE5-4AB9-BE42-BED7D81E8475}" type="pres">
      <dgm:prSet presAssocID="{BCD87F7F-51A0-44C5-8F0A-34848811E30F}" presName="rect2" presStyleLbl="fgImgPlace1" presStyleIdx="2" presStyleCnt="9"/>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80A8549D-D4E4-4F96-852E-6739C62F3E54}" type="pres">
      <dgm:prSet presAssocID="{FF16CBF4-8216-42C5-BBCC-B26857FA08EC}" presName="sibTrans" presStyleCnt="0"/>
      <dgm:spPr/>
    </dgm:pt>
    <dgm:pt modelId="{E2A9E76E-7DCD-47FC-BD45-E6B4EE03A87B}" type="pres">
      <dgm:prSet presAssocID="{93F428B2-7F72-439B-ABC0-FEA1072CC62C}" presName="composite" presStyleCnt="0"/>
      <dgm:spPr/>
    </dgm:pt>
    <dgm:pt modelId="{2FD84187-3712-46E7-BB7B-31A148619872}" type="pres">
      <dgm:prSet presAssocID="{93F428B2-7F72-439B-ABC0-FEA1072CC62C}" presName="rect1" presStyleLbl="trAlignAcc1" presStyleIdx="3" presStyleCnt="9">
        <dgm:presLayoutVars>
          <dgm:bulletEnabled val="1"/>
        </dgm:presLayoutVars>
      </dgm:prSet>
      <dgm:spPr/>
      <dgm:t>
        <a:bodyPr/>
        <a:lstStyle/>
        <a:p>
          <a:endParaRPr lang="en-US"/>
        </a:p>
      </dgm:t>
    </dgm:pt>
    <dgm:pt modelId="{DA2E90CB-07B8-4358-8A36-A37358F43FBE}" type="pres">
      <dgm:prSet presAssocID="{93F428B2-7F72-439B-ABC0-FEA1072CC62C}" presName="rect2" presStyleLbl="fgImgPlace1" presStyleIdx="3" presStyleCnt="9"/>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DE9C5DB7-437A-4523-8C67-3F3363163A63}" type="pres">
      <dgm:prSet presAssocID="{546C1249-0349-4A3B-990C-F425BD142D4E}" presName="sibTrans" presStyleCnt="0"/>
      <dgm:spPr/>
    </dgm:pt>
    <dgm:pt modelId="{64076261-FA8F-4BA4-B750-E3B442044FC5}" type="pres">
      <dgm:prSet presAssocID="{F140EA7B-401C-4B85-919F-29C98B62C987}" presName="composite" presStyleCnt="0"/>
      <dgm:spPr/>
    </dgm:pt>
    <dgm:pt modelId="{6056E258-B601-489F-A814-31A0B8613610}" type="pres">
      <dgm:prSet presAssocID="{F140EA7B-401C-4B85-919F-29C98B62C987}" presName="rect1" presStyleLbl="trAlignAcc1" presStyleIdx="4" presStyleCnt="9">
        <dgm:presLayoutVars>
          <dgm:bulletEnabled val="1"/>
        </dgm:presLayoutVars>
      </dgm:prSet>
      <dgm:spPr/>
      <dgm:t>
        <a:bodyPr/>
        <a:lstStyle/>
        <a:p>
          <a:endParaRPr lang="en-US"/>
        </a:p>
      </dgm:t>
    </dgm:pt>
    <dgm:pt modelId="{51CD4B1A-B164-4B0A-B5FD-C0896C14C2C6}" type="pres">
      <dgm:prSet presAssocID="{F140EA7B-401C-4B85-919F-29C98B62C987}" presName="rect2" presStyleLbl="fgImgPlace1" presStyleIdx="4" presStyleCnt="9"/>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6F502EB3-3F75-4932-A07A-3A9D4F9337B7}" type="pres">
      <dgm:prSet presAssocID="{36CC8DD5-9272-4160-A50F-1BC41A537FCC}" presName="sibTrans" presStyleCnt="0"/>
      <dgm:spPr/>
    </dgm:pt>
    <dgm:pt modelId="{3D102730-3EDD-480E-B3BA-83025C0094CF}" type="pres">
      <dgm:prSet presAssocID="{F22D9AC3-305A-417F-8E4F-FE3CBCE3590C}" presName="composite" presStyleCnt="0"/>
      <dgm:spPr/>
    </dgm:pt>
    <dgm:pt modelId="{8C75873A-4FED-4C25-BD76-2EADA6198D64}" type="pres">
      <dgm:prSet presAssocID="{F22D9AC3-305A-417F-8E4F-FE3CBCE3590C}" presName="rect1" presStyleLbl="trAlignAcc1" presStyleIdx="5" presStyleCnt="9">
        <dgm:presLayoutVars>
          <dgm:bulletEnabled val="1"/>
        </dgm:presLayoutVars>
      </dgm:prSet>
      <dgm:spPr/>
      <dgm:t>
        <a:bodyPr/>
        <a:lstStyle/>
        <a:p>
          <a:endParaRPr lang="en-US"/>
        </a:p>
      </dgm:t>
    </dgm:pt>
    <dgm:pt modelId="{E7E53137-87FB-4F00-80AF-F98C7083CBBE}" type="pres">
      <dgm:prSet presAssocID="{F22D9AC3-305A-417F-8E4F-FE3CBCE3590C}" presName="rect2" presStyleLbl="fgImgPlace1" presStyleIdx="5" presStyleCnt="9"/>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23646A56-6691-415C-B7A0-4CF960C71650}" type="pres">
      <dgm:prSet presAssocID="{C7BDDA68-639B-4619-89EF-FB97699719DF}" presName="sibTrans" presStyleCnt="0"/>
      <dgm:spPr/>
    </dgm:pt>
    <dgm:pt modelId="{2DBEE89E-E13E-40A6-B019-7DD5214FA382}" type="pres">
      <dgm:prSet presAssocID="{8A4D1876-B4F5-47F0-B90A-FF867614E8BB}" presName="composite" presStyleCnt="0"/>
      <dgm:spPr/>
    </dgm:pt>
    <dgm:pt modelId="{30FF9E93-7A34-4E87-8D92-B0D12E6233D4}" type="pres">
      <dgm:prSet presAssocID="{8A4D1876-B4F5-47F0-B90A-FF867614E8BB}" presName="rect1" presStyleLbl="trAlignAcc1" presStyleIdx="6" presStyleCnt="9">
        <dgm:presLayoutVars>
          <dgm:bulletEnabled val="1"/>
        </dgm:presLayoutVars>
      </dgm:prSet>
      <dgm:spPr/>
      <dgm:t>
        <a:bodyPr/>
        <a:lstStyle/>
        <a:p>
          <a:endParaRPr lang="en-US"/>
        </a:p>
      </dgm:t>
    </dgm:pt>
    <dgm:pt modelId="{5DCE7EBD-5B3C-4CD7-8CC3-1EB36BF69FD5}" type="pres">
      <dgm:prSet presAssocID="{8A4D1876-B4F5-47F0-B90A-FF867614E8BB}" presName="rect2" presStyleLbl="fgImgPlace1" presStyleIdx="6" presStyleCnt="9"/>
      <dgm:spPr>
        <a:blipFill>
          <a:blip xmlns:r="http://schemas.openxmlformats.org/officeDocument/2006/relationships" r:embed="rId7"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B696CFD3-550E-4E8D-9DE6-C254B7BFAA29}" type="pres">
      <dgm:prSet presAssocID="{30B9D5CB-2A82-4B2C-878A-AEBE69E360C2}" presName="sibTrans" presStyleCnt="0"/>
      <dgm:spPr/>
    </dgm:pt>
    <dgm:pt modelId="{5A44036B-5268-4E4F-9624-3B08044664B3}" type="pres">
      <dgm:prSet presAssocID="{80E867C7-50AE-46F7-A08C-7993FED1AA96}" presName="composite" presStyleCnt="0"/>
      <dgm:spPr/>
    </dgm:pt>
    <dgm:pt modelId="{35ACBCFF-AFCB-421A-A2A8-55300CB8F42C}" type="pres">
      <dgm:prSet presAssocID="{80E867C7-50AE-46F7-A08C-7993FED1AA96}" presName="rect1" presStyleLbl="trAlignAcc1" presStyleIdx="7" presStyleCnt="9">
        <dgm:presLayoutVars>
          <dgm:bulletEnabled val="1"/>
        </dgm:presLayoutVars>
      </dgm:prSet>
      <dgm:spPr/>
      <dgm:t>
        <a:bodyPr/>
        <a:lstStyle/>
        <a:p>
          <a:endParaRPr lang="en-US"/>
        </a:p>
      </dgm:t>
    </dgm:pt>
    <dgm:pt modelId="{6120484E-C75F-4B93-AFB7-1813973F8E5C}" type="pres">
      <dgm:prSet presAssocID="{80E867C7-50AE-46F7-A08C-7993FED1AA96}" presName="rect2" presStyleLbl="fgImgPlace1" presStyleIdx="7" presStyleCnt="9"/>
      <dgm:spPr>
        <a:blipFill>
          <a:blip xmlns:r="http://schemas.openxmlformats.org/officeDocument/2006/relationships" r:embed="rId8"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A4465A2D-3E62-404D-BA14-79E64553147E}" type="pres">
      <dgm:prSet presAssocID="{FB118F0A-27F0-4C2A-93DD-CDF3805F088F}" presName="sibTrans" presStyleCnt="0"/>
      <dgm:spPr/>
    </dgm:pt>
    <dgm:pt modelId="{36AE6C64-1EB1-4F81-8169-215F4A20533D}" type="pres">
      <dgm:prSet presAssocID="{F657B83E-CAD5-4792-9920-2A1CC4BD639C}" presName="composite" presStyleCnt="0"/>
      <dgm:spPr/>
    </dgm:pt>
    <dgm:pt modelId="{C1493C99-F1B5-4AF9-8647-EEA987B2B31F}" type="pres">
      <dgm:prSet presAssocID="{F657B83E-CAD5-4792-9920-2A1CC4BD639C}" presName="rect1" presStyleLbl="trAlignAcc1" presStyleIdx="8" presStyleCnt="9">
        <dgm:presLayoutVars>
          <dgm:bulletEnabled val="1"/>
        </dgm:presLayoutVars>
      </dgm:prSet>
      <dgm:spPr/>
      <dgm:t>
        <a:bodyPr/>
        <a:lstStyle/>
        <a:p>
          <a:endParaRPr lang="en-US"/>
        </a:p>
      </dgm:t>
    </dgm:pt>
    <dgm:pt modelId="{68C3628F-F9F2-4E5F-BBCF-3557F109DB9E}" type="pres">
      <dgm:prSet presAssocID="{F657B83E-CAD5-4792-9920-2A1CC4BD639C}" presName="rect2" presStyleLbl="fgImgPlace1" presStyleIdx="8" presStyleCnt="9"/>
      <dgm:spPr>
        <a:blipFill>
          <a:blip xmlns:r="http://schemas.openxmlformats.org/officeDocument/2006/relationships" r:embed="rId9" cstate="print">
            <a:extLst>
              <a:ext uri="{28A0092B-C50C-407E-A947-70E740481C1C}">
                <a14:useLocalDpi xmlns:a14="http://schemas.microsoft.com/office/drawing/2010/main" val="0"/>
              </a:ext>
            </a:extLst>
          </a:blip>
          <a:srcRect/>
          <a:stretch>
            <a:fillRect l="-5000" r="-5000"/>
          </a:stretch>
        </a:blipFill>
      </dgm:spPr>
      <dgm:t>
        <a:bodyPr/>
        <a:lstStyle/>
        <a:p>
          <a:endParaRPr lang="en-US"/>
        </a:p>
      </dgm:t>
    </dgm:pt>
  </dgm:ptLst>
  <dgm:cxnLst>
    <dgm:cxn modelId="{E4FD781C-678E-4DFE-A32F-B616F949E1A0}" type="presOf" srcId="{F140EA7B-401C-4B85-919F-29C98B62C987}" destId="{6056E258-B601-489F-A814-31A0B8613610}" srcOrd="0" destOrd="0" presId="urn:microsoft.com/office/officeart/2008/layout/PictureStrips"/>
    <dgm:cxn modelId="{C215D7AD-6BF4-4B84-A4F5-90B0025D4C75}" srcId="{343CF582-8193-479D-80B0-9A4F7D43C8EF}" destId="{F140EA7B-401C-4B85-919F-29C98B62C987}" srcOrd="4" destOrd="0" parTransId="{C5C5C732-0E31-43BB-8DC9-C23D45E8BD06}" sibTransId="{36CC8DD5-9272-4160-A50F-1BC41A537FCC}"/>
    <dgm:cxn modelId="{10A9BA0B-4315-4F41-83D3-434BE364869A}" srcId="{343CF582-8193-479D-80B0-9A4F7D43C8EF}" destId="{F22D9AC3-305A-417F-8E4F-FE3CBCE3590C}" srcOrd="5" destOrd="0" parTransId="{EEE3F416-068E-48E1-88E6-CE9711FF3E35}" sibTransId="{C7BDDA68-639B-4619-89EF-FB97699719DF}"/>
    <dgm:cxn modelId="{2A2DF49A-7550-48E5-90AF-49249663B745}" srcId="{343CF582-8193-479D-80B0-9A4F7D43C8EF}" destId="{F657B83E-CAD5-4792-9920-2A1CC4BD639C}" srcOrd="8" destOrd="0" parTransId="{6184F863-E784-4B22-9936-1DA2BC4A1DF0}" sibTransId="{F37A45A4-B85B-43F8-A07A-7E4AB01AA66D}"/>
    <dgm:cxn modelId="{8D367420-750E-4206-9A1E-A3190F520EE1}" type="presOf" srcId="{93F428B2-7F72-439B-ABC0-FEA1072CC62C}" destId="{2FD84187-3712-46E7-BB7B-31A148619872}" srcOrd="0" destOrd="0" presId="urn:microsoft.com/office/officeart/2008/layout/PictureStrips"/>
    <dgm:cxn modelId="{ACAC1E5A-D5C0-4E12-93EE-516E9767F275}" type="presOf" srcId="{219C9B6D-253D-4C20-AA30-4BB24FE6D365}" destId="{CE867855-5172-48EE-929F-12743CBEEF8F}" srcOrd="0" destOrd="0" presId="urn:microsoft.com/office/officeart/2008/layout/PictureStrips"/>
    <dgm:cxn modelId="{28369092-6068-4EE8-8F66-5A73BC409939}" srcId="{343CF582-8193-479D-80B0-9A4F7D43C8EF}" destId="{BCD87F7F-51A0-44C5-8F0A-34848811E30F}" srcOrd="2" destOrd="0" parTransId="{28F94962-88B6-43D3-B67F-564A0B25AAED}" sibTransId="{FF16CBF4-8216-42C5-BBCC-B26857FA08EC}"/>
    <dgm:cxn modelId="{63A49135-E879-468B-BD78-6CE69636D4AD}" type="presOf" srcId="{F657B83E-CAD5-4792-9920-2A1CC4BD639C}" destId="{C1493C99-F1B5-4AF9-8647-EEA987B2B31F}" srcOrd="0" destOrd="0" presId="urn:microsoft.com/office/officeart/2008/layout/PictureStrips"/>
    <dgm:cxn modelId="{8FCE48EA-B522-47EC-BD21-4580E0B546FD}" type="presOf" srcId="{80E867C7-50AE-46F7-A08C-7993FED1AA96}" destId="{35ACBCFF-AFCB-421A-A2A8-55300CB8F42C}" srcOrd="0" destOrd="0" presId="urn:microsoft.com/office/officeart/2008/layout/PictureStrips"/>
    <dgm:cxn modelId="{61B9223B-A55E-42D2-B8E0-1A23B18A1668}" type="presOf" srcId="{8A4D1876-B4F5-47F0-B90A-FF867614E8BB}" destId="{30FF9E93-7A34-4E87-8D92-B0D12E6233D4}" srcOrd="0" destOrd="0" presId="urn:microsoft.com/office/officeart/2008/layout/PictureStrips"/>
    <dgm:cxn modelId="{E0699AC8-50A2-4A57-B978-2A9CE5413DEB}" srcId="{343CF582-8193-479D-80B0-9A4F7D43C8EF}" destId="{6CAEF16B-D39B-4DBB-8343-7A8007B391ED}" srcOrd="1" destOrd="0" parTransId="{1510A63E-3C7F-4202-AE33-AEA1CA6F3E61}" sibTransId="{06F972F4-B8BF-45F3-87E7-669E23A69080}"/>
    <dgm:cxn modelId="{6DDDB409-F49D-4AF1-9AF8-5DAA12807EED}" type="presOf" srcId="{343CF582-8193-479D-80B0-9A4F7D43C8EF}" destId="{F12A5492-45D7-432C-B877-173ACF7D8D2B}" srcOrd="0" destOrd="0" presId="urn:microsoft.com/office/officeart/2008/layout/PictureStrips"/>
    <dgm:cxn modelId="{7806E998-FC60-4121-9A70-F951BB251BB4}" type="presOf" srcId="{BCD87F7F-51A0-44C5-8F0A-34848811E30F}" destId="{D53A44EC-7F08-4C85-BA12-6FA54F6B6484}" srcOrd="0" destOrd="0" presId="urn:microsoft.com/office/officeart/2008/layout/PictureStrips"/>
    <dgm:cxn modelId="{95CC6126-477B-48D8-B45E-9D8F01B85FEB}" srcId="{343CF582-8193-479D-80B0-9A4F7D43C8EF}" destId="{80E867C7-50AE-46F7-A08C-7993FED1AA96}" srcOrd="7" destOrd="0" parTransId="{C23B0F07-2036-4124-B724-A4D637A641D2}" sibTransId="{FB118F0A-27F0-4C2A-93DD-CDF3805F088F}"/>
    <dgm:cxn modelId="{E456BA07-221C-4A39-B759-32D3DFD0E92B}" srcId="{343CF582-8193-479D-80B0-9A4F7D43C8EF}" destId="{8A4D1876-B4F5-47F0-B90A-FF867614E8BB}" srcOrd="6" destOrd="0" parTransId="{13B59DF7-8EAD-4F5C-BC74-4CD196FDC3DC}" sibTransId="{30B9D5CB-2A82-4B2C-878A-AEBE69E360C2}"/>
    <dgm:cxn modelId="{27A6C023-5F5D-4893-A71E-950F3574E654}" srcId="{343CF582-8193-479D-80B0-9A4F7D43C8EF}" destId="{93F428B2-7F72-439B-ABC0-FEA1072CC62C}" srcOrd="3" destOrd="0" parTransId="{9E939208-0933-456B-BEB5-D90F729BD8A8}" sibTransId="{546C1249-0349-4A3B-990C-F425BD142D4E}"/>
    <dgm:cxn modelId="{97E1AC77-B993-4306-B5E8-56A7FE4E252B}" type="presOf" srcId="{F22D9AC3-305A-417F-8E4F-FE3CBCE3590C}" destId="{8C75873A-4FED-4C25-BD76-2EADA6198D64}" srcOrd="0" destOrd="0" presId="urn:microsoft.com/office/officeart/2008/layout/PictureStrips"/>
    <dgm:cxn modelId="{4A4EE13B-CE13-4DD4-9788-D9212183B259}" srcId="{343CF582-8193-479D-80B0-9A4F7D43C8EF}" destId="{219C9B6D-253D-4C20-AA30-4BB24FE6D365}" srcOrd="0" destOrd="0" parTransId="{951A6D48-A345-4BF3-897F-8E47D157C24C}" sibTransId="{7BE5C80E-3309-4DDB-9B93-0F33AD2A50BE}"/>
    <dgm:cxn modelId="{83E438A9-8282-44E8-B4F8-84601B3CFB4B}" type="presOf" srcId="{6CAEF16B-D39B-4DBB-8343-7A8007B391ED}" destId="{FE12BD9E-200F-4E32-8F90-B36ACB48E033}" srcOrd="0" destOrd="0" presId="urn:microsoft.com/office/officeart/2008/layout/PictureStrips"/>
    <dgm:cxn modelId="{70B5D4EF-C939-456F-9723-152197F6EC12}" type="presParOf" srcId="{F12A5492-45D7-432C-B877-173ACF7D8D2B}" destId="{64376F60-1C99-4DE9-B665-DB1C38CD28F9}" srcOrd="0" destOrd="0" presId="urn:microsoft.com/office/officeart/2008/layout/PictureStrips"/>
    <dgm:cxn modelId="{AEEEDE59-03DC-41BA-9B65-C4540556BF6A}" type="presParOf" srcId="{64376F60-1C99-4DE9-B665-DB1C38CD28F9}" destId="{CE867855-5172-48EE-929F-12743CBEEF8F}" srcOrd="0" destOrd="0" presId="urn:microsoft.com/office/officeart/2008/layout/PictureStrips"/>
    <dgm:cxn modelId="{AE21A936-41B1-4B91-9443-BB5483ED9C36}" type="presParOf" srcId="{64376F60-1C99-4DE9-B665-DB1C38CD28F9}" destId="{C34E3389-6395-4BD3-BB47-CC3E97C618C3}" srcOrd="1" destOrd="0" presId="urn:microsoft.com/office/officeart/2008/layout/PictureStrips"/>
    <dgm:cxn modelId="{AAD687A8-BACB-480E-A115-5374EB157004}" type="presParOf" srcId="{F12A5492-45D7-432C-B877-173ACF7D8D2B}" destId="{0C8730F9-D8E3-43B2-9AF8-713E15C6F84E}" srcOrd="1" destOrd="0" presId="urn:microsoft.com/office/officeart/2008/layout/PictureStrips"/>
    <dgm:cxn modelId="{4BD60A50-B094-4361-A7DC-7C2300E761D2}" type="presParOf" srcId="{F12A5492-45D7-432C-B877-173ACF7D8D2B}" destId="{4B9E89D2-CF8C-4BF8-8B33-D399BB74D52A}" srcOrd="2" destOrd="0" presId="urn:microsoft.com/office/officeart/2008/layout/PictureStrips"/>
    <dgm:cxn modelId="{954DEDD0-FBED-4323-9231-13C02EF505F6}" type="presParOf" srcId="{4B9E89D2-CF8C-4BF8-8B33-D399BB74D52A}" destId="{FE12BD9E-200F-4E32-8F90-B36ACB48E033}" srcOrd="0" destOrd="0" presId="urn:microsoft.com/office/officeart/2008/layout/PictureStrips"/>
    <dgm:cxn modelId="{0D6C826C-63F3-4CFA-91C2-F0C98F9F07E6}" type="presParOf" srcId="{4B9E89D2-CF8C-4BF8-8B33-D399BB74D52A}" destId="{D8FA8ABE-C3DC-4EC7-8460-874222C6CD16}" srcOrd="1" destOrd="0" presId="urn:microsoft.com/office/officeart/2008/layout/PictureStrips"/>
    <dgm:cxn modelId="{01FAFDE4-3116-430B-98F7-2BD7E1BFB623}" type="presParOf" srcId="{F12A5492-45D7-432C-B877-173ACF7D8D2B}" destId="{53FD8E3B-22AD-4909-ACFD-2B02E1485829}" srcOrd="3" destOrd="0" presId="urn:microsoft.com/office/officeart/2008/layout/PictureStrips"/>
    <dgm:cxn modelId="{BB51D011-0D89-4450-99D1-BF00560A863F}" type="presParOf" srcId="{F12A5492-45D7-432C-B877-173ACF7D8D2B}" destId="{DF5B418C-DA2E-44B2-B52D-6E7A2FA74F9A}" srcOrd="4" destOrd="0" presId="urn:microsoft.com/office/officeart/2008/layout/PictureStrips"/>
    <dgm:cxn modelId="{3B065C31-B118-4243-B342-E13B380CC68A}" type="presParOf" srcId="{DF5B418C-DA2E-44B2-B52D-6E7A2FA74F9A}" destId="{D53A44EC-7F08-4C85-BA12-6FA54F6B6484}" srcOrd="0" destOrd="0" presId="urn:microsoft.com/office/officeart/2008/layout/PictureStrips"/>
    <dgm:cxn modelId="{C3406A37-83A7-430B-BBE2-BEB9DD9667C8}" type="presParOf" srcId="{DF5B418C-DA2E-44B2-B52D-6E7A2FA74F9A}" destId="{87B0152F-FAE5-4AB9-BE42-BED7D81E8475}" srcOrd="1" destOrd="0" presId="urn:microsoft.com/office/officeart/2008/layout/PictureStrips"/>
    <dgm:cxn modelId="{DF472B77-3290-4D60-B68E-476B7365965E}" type="presParOf" srcId="{F12A5492-45D7-432C-B877-173ACF7D8D2B}" destId="{80A8549D-D4E4-4F96-852E-6739C62F3E54}" srcOrd="5" destOrd="0" presId="urn:microsoft.com/office/officeart/2008/layout/PictureStrips"/>
    <dgm:cxn modelId="{6E6E8665-F424-45BC-B583-26BC96D3FE84}" type="presParOf" srcId="{F12A5492-45D7-432C-B877-173ACF7D8D2B}" destId="{E2A9E76E-7DCD-47FC-BD45-E6B4EE03A87B}" srcOrd="6" destOrd="0" presId="urn:microsoft.com/office/officeart/2008/layout/PictureStrips"/>
    <dgm:cxn modelId="{AA908CE7-7D3D-41D8-8012-F14BA784CB4A}" type="presParOf" srcId="{E2A9E76E-7DCD-47FC-BD45-E6B4EE03A87B}" destId="{2FD84187-3712-46E7-BB7B-31A148619872}" srcOrd="0" destOrd="0" presId="urn:microsoft.com/office/officeart/2008/layout/PictureStrips"/>
    <dgm:cxn modelId="{7E2A2A99-B90A-41C8-97D2-12BA850FA0DE}" type="presParOf" srcId="{E2A9E76E-7DCD-47FC-BD45-E6B4EE03A87B}" destId="{DA2E90CB-07B8-4358-8A36-A37358F43FBE}" srcOrd="1" destOrd="0" presId="urn:microsoft.com/office/officeart/2008/layout/PictureStrips"/>
    <dgm:cxn modelId="{7EE365DA-F4B1-4558-ACF3-6586A1ECB71F}" type="presParOf" srcId="{F12A5492-45D7-432C-B877-173ACF7D8D2B}" destId="{DE9C5DB7-437A-4523-8C67-3F3363163A63}" srcOrd="7" destOrd="0" presId="urn:microsoft.com/office/officeart/2008/layout/PictureStrips"/>
    <dgm:cxn modelId="{3279ADFB-7F34-4B56-8332-9EAC5937ED7C}" type="presParOf" srcId="{F12A5492-45D7-432C-B877-173ACF7D8D2B}" destId="{64076261-FA8F-4BA4-B750-E3B442044FC5}" srcOrd="8" destOrd="0" presId="urn:microsoft.com/office/officeart/2008/layout/PictureStrips"/>
    <dgm:cxn modelId="{E60F4BDC-8B56-49AE-AACF-898AB5D2D8F9}" type="presParOf" srcId="{64076261-FA8F-4BA4-B750-E3B442044FC5}" destId="{6056E258-B601-489F-A814-31A0B8613610}" srcOrd="0" destOrd="0" presId="urn:microsoft.com/office/officeart/2008/layout/PictureStrips"/>
    <dgm:cxn modelId="{54BA7212-28DD-4A13-9092-4ACF9C9530E7}" type="presParOf" srcId="{64076261-FA8F-4BA4-B750-E3B442044FC5}" destId="{51CD4B1A-B164-4B0A-B5FD-C0896C14C2C6}" srcOrd="1" destOrd="0" presId="urn:microsoft.com/office/officeart/2008/layout/PictureStrips"/>
    <dgm:cxn modelId="{F3D8C74A-114B-4773-862B-4AD44DAC8ECD}" type="presParOf" srcId="{F12A5492-45D7-432C-B877-173ACF7D8D2B}" destId="{6F502EB3-3F75-4932-A07A-3A9D4F9337B7}" srcOrd="9" destOrd="0" presId="urn:microsoft.com/office/officeart/2008/layout/PictureStrips"/>
    <dgm:cxn modelId="{B9F86505-E4B2-431D-A1EF-9104ADF29A2F}" type="presParOf" srcId="{F12A5492-45D7-432C-B877-173ACF7D8D2B}" destId="{3D102730-3EDD-480E-B3BA-83025C0094CF}" srcOrd="10" destOrd="0" presId="urn:microsoft.com/office/officeart/2008/layout/PictureStrips"/>
    <dgm:cxn modelId="{3F2185AF-CD04-402B-8D11-C346C9A20EBF}" type="presParOf" srcId="{3D102730-3EDD-480E-B3BA-83025C0094CF}" destId="{8C75873A-4FED-4C25-BD76-2EADA6198D64}" srcOrd="0" destOrd="0" presId="urn:microsoft.com/office/officeart/2008/layout/PictureStrips"/>
    <dgm:cxn modelId="{0823AAE6-BD1B-4DE2-A547-A8F0033ADF91}" type="presParOf" srcId="{3D102730-3EDD-480E-B3BA-83025C0094CF}" destId="{E7E53137-87FB-4F00-80AF-F98C7083CBBE}" srcOrd="1" destOrd="0" presId="urn:microsoft.com/office/officeart/2008/layout/PictureStrips"/>
    <dgm:cxn modelId="{734B2E6F-D5D9-4EB2-B303-A841F83CF2CF}" type="presParOf" srcId="{F12A5492-45D7-432C-B877-173ACF7D8D2B}" destId="{23646A56-6691-415C-B7A0-4CF960C71650}" srcOrd="11" destOrd="0" presId="urn:microsoft.com/office/officeart/2008/layout/PictureStrips"/>
    <dgm:cxn modelId="{28C324F5-A19D-4C99-B563-62555AE4D8DD}" type="presParOf" srcId="{F12A5492-45D7-432C-B877-173ACF7D8D2B}" destId="{2DBEE89E-E13E-40A6-B019-7DD5214FA382}" srcOrd="12" destOrd="0" presId="urn:microsoft.com/office/officeart/2008/layout/PictureStrips"/>
    <dgm:cxn modelId="{93F55798-2C9B-45B5-B72F-40873862A4A4}" type="presParOf" srcId="{2DBEE89E-E13E-40A6-B019-7DD5214FA382}" destId="{30FF9E93-7A34-4E87-8D92-B0D12E6233D4}" srcOrd="0" destOrd="0" presId="urn:microsoft.com/office/officeart/2008/layout/PictureStrips"/>
    <dgm:cxn modelId="{AF82477B-B0EE-4AD8-84F7-3EAC305415C9}" type="presParOf" srcId="{2DBEE89E-E13E-40A6-B019-7DD5214FA382}" destId="{5DCE7EBD-5B3C-4CD7-8CC3-1EB36BF69FD5}" srcOrd="1" destOrd="0" presId="urn:microsoft.com/office/officeart/2008/layout/PictureStrips"/>
    <dgm:cxn modelId="{605691A8-F5CC-471E-97A0-9744EEA424A5}" type="presParOf" srcId="{F12A5492-45D7-432C-B877-173ACF7D8D2B}" destId="{B696CFD3-550E-4E8D-9DE6-C254B7BFAA29}" srcOrd="13" destOrd="0" presId="urn:microsoft.com/office/officeart/2008/layout/PictureStrips"/>
    <dgm:cxn modelId="{D4795045-D0D2-4050-B15C-8A9CEF01ABDB}" type="presParOf" srcId="{F12A5492-45D7-432C-B877-173ACF7D8D2B}" destId="{5A44036B-5268-4E4F-9624-3B08044664B3}" srcOrd="14" destOrd="0" presId="urn:microsoft.com/office/officeart/2008/layout/PictureStrips"/>
    <dgm:cxn modelId="{40ABE216-D56F-4FEC-8BAE-9BEFE31EF1B6}" type="presParOf" srcId="{5A44036B-5268-4E4F-9624-3B08044664B3}" destId="{35ACBCFF-AFCB-421A-A2A8-55300CB8F42C}" srcOrd="0" destOrd="0" presId="urn:microsoft.com/office/officeart/2008/layout/PictureStrips"/>
    <dgm:cxn modelId="{9B906BEF-9368-4EE1-BC1A-3793A3A682CF}" type="presParOf" srcId="{5A44036B-5268-4E4F-9624-3B08044664B3}" destId="{6120484E-C75F-4B93-AFB7-1813973F8E5C}" srcOrd="1" destOrd="0" presId="urn:microsoft.com/office/officeart/2008/layout/PictureStrips"/>
    <dgm:cxn modelId="{E892CB9B-D09B-40A6-8D7A-E3BC3B72C61F}" type="presParOf" srcId="{F12A5492-45D7-432C-B877-173ACF7D8D2B}" destId="{A4465A2D-3E62-404D-BA14-79E64553147E}" srcOrd="15" destOrd="0" presId="urn:microsoft.com/office/officeart/2008/layout/PictureStrips"/>
    <dgm:cxn modelId="{EA5AECD8-F78B-4B55-AF2B-DA3E949546D1}" type="presParOf" srcId="{F12A5492-45D7-432C-B877-173ACF7D8D2B}" destId="{36AE6C64-1EB1-4F81-8169-215F4A20533D}" srcOrd="16" destOrd="0" presId="urn:microsoft.com/office/officeart/2008/layout/PictureStrips"/>
    <dgm:cxn modelId="{F6184534-AEE2-4102-9FA6-C77134E66B53}" type="presParOf" srcId="{36AE6C64-1EB1-4F81-8169-215F4A20533D}" destId="{C1493C99-F1B5-4AF9-8647-EEA987B2B31F}" srcOrd="0" destOrd="0" presId="urn:microsoft.com/office/officeart/2008/layout/PictureStrips"/>
    <dgm:cxn modelId="{8512E433-8282-4B4A-9C0C-9B871BAD1555}" type="presParOf" srcId="{36AE6C64-1EB1-4F81-8169-215F4A20533D}" destId="{68C3628F-F9F2-4E5F-BBCF-3557F109DB9E}"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7E3495-DB46-4902-83F8-69581D02397E}" type="doc">
      <dgm:prSet loTypeId="urn:microsoft.com/office/officeart/2005/8/layout/chevron2" loCatId="list" qsTypeId="urn:microsoft.com/office/officeart/2005/8/quickstyle/3d1" qsCatId="3D" csTypeId="urn:microsoft.com/office/officeart/2005/8/colors/accent1_1" csCatId="accent1" phldr="1"/>
      <dgm:spPr/>
      <dgm:t>
        <a:bodyPr/>
        <a:lstStyle/>
        <a:p>
          <a:endParaRPr lang="en-US"/>
        </a:p>
      </dgm:t>
    </dgm:pt>
    <dgm:pt modelId="{6FF0FF56-B848-46AA-8A64-3C363573980E}">
      <dgm:prSet phldrT="[Text]" custT="1"/>
      <dgm:spPr/>
      <dgm:t>
        <a:bodyPr/>
        <a:lstStyle/>
        <a:p>
          <a:r>
            <a:rPr lang="en-GB" sz="800" b="1" dirty="0" smtClean="0"/>
            <a:t>2019-04</a:t>
          </a:r>
          <a:endParaRPr lang="en-US" sz="900" b="1" dirty="0"/>
        </a:p>
      </dgm:t>
    </dgm:pt>
    <dgm:pt modelId="{D76E5B30-6CEA-456B-A788-B41D48710000}" type="parTrans" cxnId="{9AAC44A6-F76A-4FD9-A470-24D9C436F4F5}">
      <dgm:prSet/>
      <dgm:spPr/>
      <dgm:t>
        <a:bodyPr/>
        <a:lstStyle/>
        <a:p>
          <a:endParaRPr lang="en-US" sz="1000"/>
        </a:p>
      </dgm:t>
    </dgm:pt>
    <dgm:pt modelId="{DC3DCDBE-91A3-4A33-B050-DD12B6079C08}" type="sibTrans" cxnId="{9AAC44A6-F76A-4FD9-A470-24D9C436F4F5}">
      <dgm:prSet/>
      <dgm:spPr/>
      <dgm:t>
        <a:bodyPr/>
        <a:lstStyle/>
        <a:p>
          <a:endParaRPr lang="en-US" sz="1000"/>
        </a:p>
      </dgm:t>
    </dgm:pt>
    <dgm:pt modelId="{4A26EC47-8FA9-475B-81FC-8255F1AF5C29}">
      <dgm:prSet phldrT="[Text]" custT="1"/>
      <dgm:spPr/>
      <dgm:t>
        <a:bodyPr/>
        <a:lstStyle/>
        <a:p>
          <a:r>
            <a:rPr lang="fr-FR" sz="1050" dirty="0" smtClean="0"/>
            <a:t>Sujet ajouté au programme de travail de la CPM (CPM-14)</a:t>
          </a:r>
          <a:endParaRPr lang="en-US" sz="1050" dirty="0"/>
        </a:p>
      </dgm:t>
    </dgm:pt>
    <dgm:pt modelId="{E3F39FF6-58EE-4156-B97D-9D6F1E0CD040}" type="parTrans" cxnId="{7128611F-CD8C-420D-9162-1D90BE8DEF2C}">
      <dgm:prSet/>
      <dgm:spPr/>
      <dgm:t>
        <a:bodyPr/>
        <a:lstStyle/>
        <a:p>
          <a:endParaRPr lang="en-US" sz="1000"/>
        </a:p>
      </dgm:t>
    </dgm:pt>
    <dgm:pt modelId="{9D503C21-404A-418C-80EA-1CA117EC2CE1}" type="sibTrans" cxnId="{7128611F-CD8C-420D-9162-1D90BE8DEF2C}">
      <dgm:prSet/>
      <dgm:spPr/>
      <dgm:t>
        <a:bodyPr/>
        <a:lstStyle/>
        <a:p>
          <a:endParaRPr lang="en-US" sz="1000"/>
        </a:p>
      </dgm:t>
    </dgm:pt>
    <dgm:pt modelId="{EE3EC179-5CF4-4C25-8C6F-5360BAF765B8}">
      <dgm:prSet phldrT="[Text]" custT="1"/>
      <dgm:spPr/>
      <dgm:t>
        <a:bodyPr/>
        <a:lstStyle/>
        <a:p>
          <a:r>
            <a:rPr lang="en-GB" sz="800" b="1" dirty="0" smtClean="0"/>
            <a:t>2019-10</a:t>
          </a:r>
          <a:endParaRPr lang="en-US" sz="900" b="1" dirty="0"/>
        </a:p>
      </dgm:t>
    </dgm:pt>
    <dgm:pt modelId="{5D769BD9-39BB-43D3-8FD5-2143CAF5A6FC}" type="parTrans" cxnId="{0F35741D-2977-457A-893E-22DB268E4880}">
      <dgm:prSet/>
      <dgm:spPr/>
      <dgm:t>
        <a:bodyPr/>
        <a:lstStyle/>
        <a:p>
          <a:endParaRPr lang="en-US" sz="1000"/>
        </a:p>
      </dgm:t>
    </dgm:pt>
    <dgm:pt modelId="{BAF7F184-150B-4143-B28C-EF86BDC40261}" type="sibTrans" cxnId="{0F35741D-2977-457A-893E-22DB268E4880}">
      <dgm:prSet/>
      <dgm:spPr/>
      <dgm:t>
        <a:bodyPr/>
        <a:lstStyle/>
        <a:p>
          <a:endParaRPr lang="en-US" sz="1000"/>
        </a:p>
      </dgm:t>
    </dgm:pt>
    <dgm:pt modelId="{DCAB356A-1B01-4188-BE15-3521886010AA}">
      <dgm:prSet phldrT="[Text]" custT="1"/>
      <dgm:spPr/>
      <dgm:t>
        <a:bodyPr/>
        <a:lstStyle/>
        <a:p>
          <a:r>
            <a:rPr lang="fr-FR" sz="1050" dirty="0" smtClean="0"/>
            <a:t>Le Groupe de planification stratégique (SPG) de la CIPV fournit des commentaires sur le projet de texte</a:t>
          </a:r>
          <a:endParaRPr lang="en-US" sz="1050" dirty="0"/>
        </a:p>
      </dgm:t>
    </dgm:pt>
    <dgm:pt modelId="{EB453F61-993B-4194-A650-D34A6DAD4218}" type="parTrans" cxnId="{8DC3140D-FEFF-4523-9E28-6E7E6B99CF22}">
      <dgm:prSet/>
      <dgm:spPr/>
      <dgm:t>
        <a:bodyPr/>
        <a:lstStyle/>
        <a:p>
          <a:endParaRPr lang="en-US" sz="1000"/>
        </a:p>
      </dgm:t>
    </dgm:pt>
    <dgm:pt modelId="{2F96CDDE-3423-4014-B72A-6EBA2DEC4165}" type="sibTrans" cxnId="{8DC3140D-FEFF-4523-9E28-6E7E6B99CF22}">
      <dgm:prSet/>
      <dgm:spPr/>
      <dgm:t>
        <a:bodyPr/>
        <a:lstStyle/>
        <a:p>
          <a:endParaRPr lang="en-US" sz="1000"/>
        </a:p>
      </dgm:t>
    </dgm:pt>
    <dgm:pt modelId="{DAF97F11-A538-4476-A147-52AE0186682C}">
      <dgm:prSet phldrT="[Text]" custT="1"/>
      <dgm:spPr/>
      <dgm:t>
        <a:bodyPr/>
        <a:lstStyle/>
        <a:p>
          <a:r>
            <a:rPr lang="en-GB" sz="800" b="1" dirty="0" smtClean="0"/>
            <a:t>2020-01</a:t>
          </a:r>
          <a:endParaRPr lang="en-US" sz="800" b="1" dirty="0"/>
        </a:p>
      </dgm:t>
    </dgm:pt>
    <dgm:pt modelId="{ACE26DB0-E6B6-449A-90E4-67CEFF2E2DFE}" type="parTrans" cxnId="{668512E1-1699-4AF0-A2BA-FEB565F3EF4B}">
      <dgm:prSet/>
      <dgm:spPr/>
      <dgm:t>
        <a:bodyPr/>
        <a:lstStyle/>
        <a:p>
          <a:endParaRPr lang="en-US" sz="1000"/>
        </a:p>
      </dgm:t>
    </dgm:pt>
    <dgm:pt modelId="{88621B25-B710-43DD-87E1-59AA65A26FE2}" type="sibTrans" cxnId="{668512E1-1699-4AF0-A2BA-FEB565F3EF4B}">
      <dgm:prSet/>
      <dgm:spPr/>
      <dgm:t>
        <a:bodyPr/>
        <a:lstStyle/>
        <a:p>
          <a:endParaRPr lang="en-US" sz="1000"/>
        </a:p>
      </dgm:t>
    </dgm:pt>
    <dgm:pt modelId="{37384B7D-E7C8-45B5-9E6E-0733625CE815}">
      <dgm:prSet phldrT="[Text]" custT="1"/>
      <dgm:spPr/>
      <dgm:t>
        <a:bodyPr/>
        <a:lstStyle/>
        <a:p>
          <a:r>
            <a:rPr lang="fr-FR" sz="1050" dirty="0" smtClean="0"/>
            <a:t>Symposium international sur la limitation de la propagation des ravageurs contaminants organisé par l'Australie</a:t>
          </a:r>
          <a:endParaRPr lang="en-US" sz="1050" dirty="0"/>
        </a:p>
      </dgm:t>
    </dgm:pt>
    <dgm:pt modelId="{FE0B779B-0FC6-47E3-9C34-76075628C02C}" type="parTrans" cxnId="{76F82A9B-B1FF-4ACE-9649-B18F7EBCDA27}">
      <dgm:prSet/>
      <dgm:spPr/>
      <dgm:t>
        <a:bodyPr/>
        <a:lstStyle/>
        <a:p>
          <a:endParaRPr lang="en-US" sz="1000"/>
        </a:p>
      </dgm:t>
    </dgm:pt>
    <dgm:pt modelId="{784A8EB8-4D2A-4481-AE89-4AD0A17CDD42}" type="sibTrans" cxnId="{76F82A9B-B1FF-4ACE-9649-B18F7EBCDA27}">
      <dgm:prSet/>
      <dgm:spPr/>
      <dgm:t>
        <a:bodyPr/>
        <a:lstStyle/>
        <a:p>
          <a:endParaRPr lang="en-US" sz="1000"/>
        </a:p>
      </dgm:t>
    </dgm:pt>
    <dgm:pt modelId="{03AF4FA4-0F97-4FBF-B02E-A121ED7D41A0}">
      <dgm:prSet phldrT="[Text]" custT="1"/>
      <dgm:spPr/>
      <dgm:t>
        <a:bodyPr/>
        <a:lstStyle/>
        <a:p>
          <a:r>
            <a:rPr lang="en-GB" sz="800" b="1" dirty="0" smtClean="0"/>
            <a:t>2021-03</a:t>
          </a:r>
          <a:endParaRPr lang="en-US" sz="800" b="1" dirty="0"/>
        </a:p>
      </dgm:t>
    </dgm:pt>
    <dgm:pt modelId="{A6934A5D-D718-48F8-BC18-A58D83916DC8}" type="parTrans" cxnId="{DE005D5E-420B-4F34-B41F-4B842D3ADA76}">
      <dgm:prSet/>
      <dgm:spPr/>
      <dgm:t>
        <a:bodyPr/>
        <a:lstStyle/>
        <a:p>
          <a:endParaRPr lang="en-US" sz="1400"/>
        </a:p>
      </dgm:t>
    </dgm:pt>
    <dgm:pt modelId="{9A0C2866-9FE9-48C5-9101-F2B4AE2CCB17}" type="sibTrans" cxnId="{DE005D5E-420B-4F34-B41F-4B842D3ADA76}">
      <dgm:prSet/>
      <dgm:spPr/>
      <dgm:t>
        <a:bodyPr/>
        <a:lstStyle/>
        <a:p>
          <a:endParaRPr lang="en-US" sz="1400"/>
        </a:p>
      </dgm:t>
    </dgm:pt>
    <dgm:pt modelId="{5E70FA03-6E14-4EED-B087-47F85A4FDDC5}">
      <dgm:prSet phldrT="[Text]" custT="1"/>
      <dgm:spPr/>
      <dgm:t>
        <a:bodyPr/>
        <a:lstStyle/>
        <a:p>
          <a:r>
            <a:rPr lang="fr-FR" sz="1050" dirty="0" smtClean="0"/>
            <a:t>La CPM-15 approuve le projet de recommandation de la CMP pour la période de consultation</a:t>
          </a:r>
          <a:endParaRPr lang="en-US" sz="1050" dirty="0"/>
        </a:p>
      </dgm:t>
    </dgm:pt>
    <dgm:pt modelId="{5DF50CEF-1C54-482B-94AB-BDD50FE3BBAF}" type="parTrans" cxnId="{88EE4998-8BCE-4FB0-AD27-B9569A603969}">
      <dgm:prSet/>
      <dgm:spPr/>
      <dgm:t>
        <a:bodyPr/>
        <a:lstStyle/>
        <a:p>
          <a:endParaRPr lang="en-US" sz="1400"/>
        </a:p>
      </dgm:t>
    </dgm:pt>
    <dgm:pt modelId="{0BC22C29-734E-4EE7-A33B-2C26E89C6098}" type="sibTrans" cxnId="{88EE4998-8BCE-4FB0-AD27-B9569A603969}">
      <dgm:prSet/>
      <dgm:spPr/>
      <dgm:t>
        <a:bodyPr/>
        <a:lstStyle/>
        <a:p>
          <a:endParaRPr lang="en-US" sz="1400"/>
        </a:p>
      </dgm:t>
    </dgm:pt>
    <dgm:pt modelId="{B62D6A67-A034-4C1E-915A-21C8B012FD8E}">
      <dgm:prSet phldrT="[Text]" custT="1"/>
      <dgm:spPr/>
      <dgm:t>
        <a:bodyPr/>
        <a:lstStyle/>
        <a:p>
          <a:r>
            <a:rPr lang="en-GB" sz="800" b="1" dirty="0" smtClean="0"/>
            <a:t>2019-09</a:t>
          </a:r>
          <a:endParaRPr lang="en-US" sz="800" b="1" dirty="0"/>
        </a:p>
      </dgm:t>
    </dgm:pt>
    <dgm:pt modelId="{4949DB9F-805B-46BB-BD1E-789E4A1E878C}" type="parTrans" cxnId="{8A39E76E-BF1A-44A8-8176-3129041F6935}">
      <dgm:prSet/>
      <dgm:spPr/>
      <dgm:t>
        <a:bodyPr/>
        <a:lstStyle/>
        <a:p>
          <a:endParaRPr lang="en-US" sz="1800"/>
        </a:p>
      </dgm:t>
    </dgm:pt>
    <dgm:pt modelId="{02CF8921-9BD8-43DA-8027-8404D0A0E4F7}" type="sibTrans" cxnId="{8A39E76E-BF1A-44A8-8176-3129041F6935}">
      <dgm:prSet/>
      <dgm:spPr/>
      <dgm:t>
        <a:bodyPr/>
        <a:lstStyle/>
        <a:p>
          <a:endParaRPr lang="en-US" sz="1800"/>
        </a:p>
      </dgm:t>
    </dgm:pt>
    <dgm:pt modelId="{704D932C-443C-4F97-8866-20576305D6B4}">
      <dgm:prSet phldrT="[Text]" custT="1"/>
      <dgm:spPr/>
      <dgm:t>
        <a:bodyPr/>
        <a:lstStyle/>
        <a:p>
          <a:r>
            <a:rPr lang="fr-FR" sz="1050" dirty="0" smtClean="0"/>
            <a:t>L'Australie lance un appel mondial aux experts pour former un groupe de travail virtuel, y compris la liaison avec le groupe de travail IPPC sur les conteneurs maritimes</a:t>
          </a:r>
          <a:endParaRPr lang="en-US" sz="1050" dirty="0"/>
        </a:p>
      </dgm:t>
    </dgm:pt>
    <dgm:pt modelId="{934E1ADE-A45D-4567-93CD-BD402F915DBE}" type="parTrans" cxnId="{CCBA0AB3-D7DF-4415-B7C7-C1078ACDF208}">
      <dgm:prSet/>
      <dgm:spPr/>
      <dgm:t>
        <a:bodyPr/>
        <a:lstStyle/>
        <a:p>
          <a:endParaRPr lang="en-US" sz="1800"/>
        </a:p>
      </dgm:t>
    </dgm:pt>
    <dgm:pt modelId="{CBCEAE1F-E5C0-40B6-AF19-0660A218A226}" type="sibTrans" cxnId="{CCBA0AB3-D7DF-4415-B7C7-C1078ACDF208}">
      <dgm:prSet/>
      <dgm:spPr/>
      <dgm:t>
        <a:bodyPr/>
        <a:lstStyle/>
        <a:p>
          <a:endParaRPr lang="en-US" sz="1800"/>
        </a:p>
      </dgm:t>
    </dgm:pt>
    <dgm:pt modelId="{A2A24057-7BD5-43A2-ADF7-C7B6AAAF5A4F}">
      <dgm:prSet custT="1"/>
      <dgm:spPr/>
      <dgm:t>
        <a:bodyPr/>
        <a:lstStyle/>
        <a:p>
          <a:r>
            <a:rPr lang="fr-FR" sz="1050" dirty="0" smtClean="0"/>
            <a:t>Sujet proposé par l'Australie et soutenu par la Nouvelle-Zélande</a:t>
          </a:r>
        </a:p>
      </dgm:t>
    </dgm:pt>
    <dgm:pt modelId="{0B3983FD-01E0-4DC6-BAE5-6C1BEB1FDC83}" type="parTrans" cxnId="{C6CEC8AB-7545-481F-A644-E7D75458AFC3}">
      <dgm:prSet/>
      <dgm:spPr/>
      <dgm:t>
        <a:bodyPr/>
        <a:lstStyle/>
        <a:p>
          <a:endParaRPr lang="fr-FR"/>
        </a:p>
      </dgm:t>
    </dgm:pt>
    <dgm:pt modelId="{29270170-563B-4F9C-A547-6B0F47F016FB}" type="sibTrans" cxnId="{C6CEC8AB-7545-481F-A644-E7D75458AFC3}">
      <dgm:prSet/>
      <dgm:spPr/>
      <dgm:t>
        <a:bodyPr/>
        <a:lstStyle/>
        <a:p>
          <a:endParaRPr lang="fr-FR"/>
        </a:p>
      </dgm:t>
    </dgm:pt>
    <dgm:pt modelId="{A74CC9D6-68A3-4189-9E72-CF80ED0A8411}">
      <dgm:prSet custT="1"/>
      <dgm:spPr/>
      <dgm:t>
        <a:bodyPr/>
        <a:lstStyle/>
        <a:p>
          <a:r>
            <a:rPr lang="fr-FR" sz="1050" dirty="0" smtClean="0"/>
            <a:t>Le groupe de travail se réunit virtuellement</a:t>
          </a:r>
        </a:p>
      </dgm:t>
    </dgm:pt>
    <dgm:pt modelId="{42C20E10-8A92-4617-BA9C-175AF48AFECB}" type="parTrans" cxnId="{CE8428A0-7060-40A2-8D45-084AD6EE8BA3}">
      <dgm:prSet/>
      <dgm:spPr/>
      <dgm:t>
        <a:bodyPr/>
        <a:lstStyle/>
        <a:p>
          <a:endParaRPr lang="fr-FR"/>
        </a:p>
      </dgm:t>
    </dgm:pt>
    <dgm:pt modelId="{493C2190-E3F8-4645-9A36-513DAC44BF93}" type="sibTrans" cxnId="{CE8428A0-7060-40A2-8D45-084AD6EE8BA3}">
      <dgm:prSet/>
      <dgm:spPr/>
      <dgm:t>
        <a:bodyPr/>
        <a:lstStyle/>
        <a:p>
          <a:endParaRPr lang="fr-FR"/>
        </a:p>
      </dgm:t>
    </dgm:pt>
    <dgm:pt modelId="{2A4082E3-1167-45ED-BAC0-340F2DA72C4C}">
      <dgm:prSet custT="1"/>
      <dgm:spPr/>
      <dgm:t>
        <a:bodyPr/>
        <a:lstStyle/>
        <a:p>
          <a:r>
            <a:rPr lang="fr-FR" sz="1050" dirty="0" smtClean="0"/>
            <a:t>2020-12 Le Bureau de la CMP examine le projet de texte et recommande à la CMP</a:t>
          </a:r>
        </a:p>
      </dgm:t>
    </dgm:pt>
    <dgm:pt modelId="{2FDE8E17-4E09-4FF5-B78E-CF6E06561FF6}" type="parTrans" cxnId="{17524799-DAD1-4B69-979B-4B27F9882108}">
      <dgm:prSet/>
      <dgm:spPr/>
      <dgm:t>
        <a:bodyPr/>
        <a:lstStyle/>
        <a:p>
          <a:endParaRPr lang="fr-FR"/>
        </a:p>
      </dgm:t>
    </dgm:pt>
    <dgm:pt modelId="{21FDAEB7-B2AA-4A90-9A2C-38A6A1F59A74}" type="sibTrans" cxnId="{17524799-DAD1-4B69-979B-4B27F9882108}">
      <dgm:prSet/>
      <dgm:spPr/>
      <dgm:t>
        <a:bodyPr/>
        <a:lstStyle/>
        <a:p>
          <a:endParaRPr lang="fr-FR"/>
        </a:p>
      </dgm:t>
    </dgm:pt>
    <dgm:pt modelId="{98844512-3E18-4C4E-B2EF-AE2F806ABC73}" type="pres">
      <dgm:prSet presAssocID="{8D7E3495-DB46-4902-83F8-69581D02397E}" presName="linearFlow" presStyleCnt="0">
        <dgm:presLayoutVars>
          <dgm:dir/>
          <dgm:animLvl val="lvl"/>
          <dgm:resizeHandles val="exact"/>
        </dgm:presLayoutVars>
      </dgm:prSet>
      <dgm:spPr/>
      <dgm:t>
        <a:bodyPr/>
        <a:lstStyle/>
        <a:p>
          <a:endParaRPr lang="fr-FR"/>
        </a:p>
      </dgm:t>
    </dgm:pt>
    <dgm:pt modelId="{1159AA99-0156-40EE-9AAD-04B951CC0993}" type="pres">
      <dgm:prSet presAssocID="{6FF0FF56-B848-46AA-8A64-3C363573980E}" presName="composite" presStyleCnt="0"/>
      <dgm:spPr/>
    </dgm:pt>
    <dgm:pt modelId="{3C9FD48E-F9FF-4467-8929-03E457BBBE7D}" type="pres">
      <dgm:prSet presAssocID="{6FF0FF56-B848-46AA-8A64-3C363573980E}" presName="parentText" presStyleLbl="alignNode1" presStyleIdx="0" presStyleCnt="5">
        <dgm:presLayoutVars>
          <dgm:chMax val="1"/>
          <dgm:bulletEnabled val="1"/>
        </dgm:presLayoutVars>
      </dgm:prSet>
      <dgm:spPr/>
      <dgm:t>
        <a:bodyPr/>
        <a:lstStyle/>
        <a:p>
          <a:endParaRPr lang="fr-FR"/>
        </a:p>
      </dgm:t>
    </dgm:pt>
    <dgm:pt modelId="{C16589CB-ECD0-45C1-92EB-DCB9D8F8F0CE}" type="pres">
      <dgm:prSet presAssocID="{6FF0FF56-B848-46AA-8A64-3C363573980E}" presName="descendantText" presStyleLbl="alignAcc1" presStyleIdx="0" presStyleCnt="5">
        <dgm:presLayoutVars>
          <dgm:bulletEnabled val="1"/>
        </dgm:presLayoutVars>
      </dgm:prSet>
      <dgm:spPr/>
      <dgm:t>
        <a:bodyPr/>
        <a:lstStyle/>
        <a:p>
          <a:endParaRPr lang="en-US"/>
        </a:p>
      </dgm:t>
    </dgm:pt>
    <dgm:pt modelId="{89EA160B-57C6-451E-8DAF-91532EB92E1B}" type="pres">
      <dgm:prSet presAssocID="{DC3DCDBE-91A3-4A33-B050-DD12B6079C08}" presName="sp" presStyleCnt="0"/>
      <dgm:spPr/>
    </dgm:pt>
    <dgm:pt modelId="{D31B2E6D-07A3-43F4-91C2-89380FA577EF}" type="pres">
      <dgm:prSet presAssocID="{B62D6A67-A034-4C1E-915A-21C8B012FD8E}" presName="composite" presStyleCnt="0"/>
      <dgm:spPr/>
    </dgm:pt>
    <dgm:pt modelId="{7C1E0D9E-455B-4AFD-A625-C7309E58F896}" type="pres">
      <dgm:prSet presAssocID="{B62D6A67-A034-4C1E-915A-21C8B012FD8E}" presName="parentText" presStyleLbl="alignNode1" presStyleIdx="1" presStyleCnt="5" custScaleX="99173">
        <dgm:presLayoutVars>
          <dgm:chMax val="1"/>
          <dgm:bulletEnabled val="1"/>
        </dgm:presLayoutVars>
      </dgm:prSet>
      <dgm:spPr/>
      <dgm:t>
        <a:bodyPr/>
        <a:lstStyle/>
        <a:p>
          <a:endParaRPr lang="en-US"/>
        </a:p>
      </dgm:t>
    </dgm:pt>
    <dgm:pt modelId="{B4674BB4-22B8-4F39-A9F1-0F19F78E3A0C}" type="pres">
      <dgm:prSet presAssocID="{B62D6A67-A034-4C1E-915A-21C8B012FD8E}" presName="descendantText" presStyleLbl="alignAcc1" presStyleIdx="1" presStyleCnt="5" custScaleY="130962">
        <dgm:presLayoutVars>
          <dgm:bulletEnabled val="1"/>
        </dgm:presLayoutVars>
      </dgm:prSet>
      <dgm:spPr/>
      <dgm:t>
        <a:bodyPr/>
        <a:lstStyle/>
        <a:p>
          <a:endParaRPr lang="en-US"/>
        </a:p>
      </dgm:t>
    </dgm:pt>
    <dgm:pt modelId="{067C16D2-6EFD-403A-AB24-B90AD27F1129}" type="pres">
      <dgm:prSet presAssocID="{02CF8921-9BD8-43DA-8027-8404D0A0E4F7}" presName="sp" presStyleCnt="0"/>
      <dgm:spPr/>
    </dgm:pt>
    <dgm:pt modelId="{19297BDB-5810-4697-A06C-8AEDFDF46827}" type="pres">
      <dgm:prSet presAssocID="{EE3EC179-5CF4-4C25-8C6F-5360BAF765B8}" presName="composite" presStyleCnt="0"/>
      <dgm:spPr/>
    </dgm:pt>
    <dgm:pt modelId="{7584BEBC-546B-44C7-AB40-4C15952B3771}" type="pres">
      <dgm:prSet presAssocID="{EE3EC179-5CF4-4C25-8C6F-5360BAF765B8}" presName="parentText" presStyleLbl="alignNode1" presStyleIdx="2" presStyleCnt="5">
        <dgm:presLayoutVars>
          <dgm:chMax val="1"/>
          <dgm:bulletEnabled val="1"/>
        </dgm:presLayoutVars>
      </dgm:prSet>
      <dgm:spPr/>
      <dgm:t>
        <a:bodyPr/>
        <a:lstStyle/>
        <a:p>
          <a:endParaRPr lang="fr-FR"/>
        </a:p>
      </dgm:t>
    </dgm:pt>
    <dgm:pt modelId="{D7E48AC7-9F26-4293-965E-CB2728C2392E}" type="pres">
      <dgm:prSet presAssocID="{EE3EC179-5CF4-4C25-8C6F-5360BAF765B8}" presName="descendantText" presStyleLbl="alignAcc1" presStyleIdx="2" presStyleCnt="5">
        <dgm:presLayoutVars>
          <dgm:bulletEnabled val="1"/>
        </dgm:presLayoutVars>
      </dgm:prSet>
      <dgm:spPr/>
      <dgm:t>
        <a:bodyPr/>
        <a:lstStyle/>
        <a:p>
          <a:endParaRPr lang="en-US"/>
        </a:p>
      </dgm:t>
    </dgm:pt>
    <dgm:pt modelId="{D34AC45F-5C91-4EC2-846D-30243447E504}" type="pres">
      <dgm:prSet presAssocID="{BAF7F184-150B-4143-B28C-EF86BDC40261}" presName="sp" presStyleCnt="0"/>
      <dgm:spPr/>
    </dgm:pt>
    <dgm:pt modelId="{229DE3F8-2CEC-4B22-859C-F0F394735F7A}" type="pres">
      <dgm:prSet presAssocID="{DAF97F11-A538-4476-A147-52AE0186682C}" presName="composite" presStyleCnt="0"/>
      <dgm:spPr/>
    </dgm:pt>
    <dgm:pt modelId="{177C1643-D909-401F-B1C2-E01098A7FE49}" type="pres">
      <dgm:prSet presAssocID="{DAF97F11-A538-4476-A147-52AE0186682C}" presName="parentText" presStyleLbl="alignNode1" presStyleIdx="3" presStyleCnt="5">
        <dgm:presLayoutVars>
          <dgm:chMax val="1"/>
          <dgm:bulletEnabled val="1"/>
        </dgm:presLayoutVars>
      </dgm:prSet>
      <dgm:spPr/>
      <dgm:t>
        <a:bodyPr/>
        <a:lstStyle/>
        <a:p>
          <a:endParaRPr lang="fr-FR"/>
        </a:p>
      </dgm:t>
    </dgm:pt>
    <dgm:pt modelId="{2CEB69EC-61A9-411B-964E-2E920D97425B}" type="pres">
      <dgm:prSet presAssocID="{DAF97F11-A538-4476-A147-52AE0186682C}" presName="descendantText" presStyleLbl="alignAcc1" presStyleIdx="3" presStyleCnt="5" custAng="0">
        <dgm:presLayoutVars>
          <dgm:bulletEnabled val="1"/>
        </dgm:presLayoutVars>
      </dgm:prSet>
      <dgm:spPr/>
      <dgm:t>
        <a:bodyPr/>
        <a:lstStyle/>
        <a:p>
          <a:endParaRPr lang="en-US"/>
        </a:p>
      </dgm:t>
    </dgm:pt>
    <dgm:pt modelId="{42B97998-E7F9-4D86-A5DB-F492ABE56B0A}" type="pres">
      <dgm:prSet presAssocID="{88621B25-B710-43DD-87E1-59AA65A26FE2}" presName="sp" presStyleCnt="0"/>
      <dgm:spPr/>
    </dgm:pt>
    <dgm:pt modelId="{16882C09-1F4D-4C55-A2E4-5E24E0A806DD}" type="pres">
      <dgm:prSet presAssocID="{03AF4FA4-0F97-4FBF-B02E-A121ED7D41A0}" presName="composite" presStyleCnt="0"/>
      <dgm:spPr/>
    </dgm:pt>
    <dgm:pt modelId="{6F4C2193-CF6F-46D7-80C8-20CF0AFBF662}" type="pres">
      <dgm:prSet presAssocID="{03AF4FA4-0F97-4FBF-B02E-A121ED7D41A0}" presName="parentText" presStyleLbl="alignNode1" presStyleIdx="4" presStyleCnt="5">
        <dgm:presLayoutVars>
          <dgm:chMax val="1"/>
          <dgm:bulletEnabled val="1"/>
        </dgm:presLayoutVars>
      </dgm:prSet>
      <dgm:spPr/>
      <dgm:t>
        <a:bodyPr/>
        <a:lstStyle/>
        <a:p>
          <a:endParaRPr lang="fr-FR"/>
        </a:p>
      </dgm:t>
    </dgm:pt>
    <dgm:pt modelId="{F001D49D-D70F-46EF-A1AF-FA2726410C84}" type="pres">
      <dgm:prSet presAssocID="{03AF4FA4-0F97-4FBF-B02E-A121ED7D41A0}" presName="descendantText" presStyleLbl="alignAcc1" presStyleIdx="4" presStyleCnt="5">
        <dgm:presLayoutVars>
          <dgm:bulletEnabled val="1"/>
        </dgm:presLayoutVars>
      </dgm:prSet>
      <dgm:spPr/>
      <dgm:t>
        <a:bodyPr/>
        <a:lstStyle/>
        <a:p>
          <a:endParaRPr lang="en-US"/>
        </a:p>
      </dgm:t>
    </dgm:pt>
  </dgm:ptLst>
  <dgm:cxnLst>
    <dgm:cxn modelId="{DE005D5E-420B-4F34-B41F-4B842D3ADA76}" srcId="{8D7E3495-DB46-4902-83F8-69581D02397E}" destId="{03AF4FA4-0F97-4FBF-B02E-A121ED7D41A0}" srcOrd="4" destOrd="0" parTransId="{A6934A5D-D718-48F8-BC18-A58D83916DC8}" sibTransId="{9A0C2866-9FE9-48C5-9101-F2B4AE2CCB17}"/>
    <dgm:cxn modelId="{D82AC2EA-2D57-478D-9A37-0CA932A5CF7C}" type="presOf" srcId="{6FF0FF56-B848-46AA-8A64-3C363573980E}" destId="{3C9FD48E-F9FF-4467-8929-03E457BBBE7D}" srcOrd="0" destOrd="0" presId="urn:microsoft.com/office/officeart/2005/8/layout/chevron2"/>
    <dgm:cxn modelId="{668512E1-1699-4AF0-A2BA-FEB565F3EF4B}" srcId="{8D7E3495-DB46-4902-83F8-69581D02397E}" destId="{DAF97F11-A538-4476-A147-52AE0186682C}" srcOrd="3" destOrd="0" parTransId="{ACE26DB0-E6B6-449A-90E4-67CEFF2E2DFE}" sibTransId="{88621B25-B710-43DD-87E1-59AA65A26FE2}"/>
    <dgm:cxn modelId="{447A8654-0028-4906-B286-F665BACC4325}" type="presOf" srcId="{DCAB356A-1B01-4188-BE15-3521886010AA}" destId="{D7E48AC7-9F26-4293-965E-CB2728C2392E}" srcOrd="0" destOrd="0" presId="urn:microsoft.com/office/officeart/2005/8/layout/chevron2"/>
    <dgm:cxn modelId="{0F38BCFE-E7B4-46BB-B00D-8B61A46726B4}" type="presOf" srcId="{EE3EC179-5CF4-4C25-8C6F-5360BAF765B8}" destId="{7584BEBC-546B-44C7-AB40-4C15952B3771}" srcOrd="0" destOrd="0" presId="urn:microsoft.com/office/officeart/2005/8/layout/chevron2"/>
    <dgm:cxn modelId="{CCBA0AB3-D7DF-4415-B7C7-C1078ACDF208}" srcId="{B62D6A67-A034-4C1E-915A-21C8B012FD8E}" destId="{704D932C-443C-4F97-8866-20576305D6B4}" srcOrd="0" destOrd="0" parTransId="{934E1ADE-A45D-4567-93CD-BD402F915DBE}" sibTransId="{CBCEAE1F-E5C0-40B6-AF19-0660A218A226}"/>
    <dgm:cxn modelId="{0F35741D-2977-457A-893E-22DB268E4880}" srcId="{8D7E3495-DB46-4902-83F8-69581D02397E}" destId="{EE3EC179-5CF4-4C25-8C6F-5360BAF765B8}" srcOrd="2" destOrd="0" parTransId="{5D769BD9-39BB-43D3-8FD5-2143CAF5A6FC}" sibTransId="{BAF7F184-150B-4143-B28C-EF86BDC40261}"/>
    <dgm:cxn modelId="{7128611F-CD8C-420D-9162-1D90BE8DEF2C}" srcId="{6FF0FF56-B848-46AA-8A64-3C363573980E}" destId="{4A26EC47-8FA9-475B-81FC-8255F1AF5C29}" srcOrd="0" destOrd="0" parTransId="{E3F39FF6-58EE-4156-B97D-9D6F1E0CD040}" sibTransId="{9D503C21-404A-418C-80EA-1CA117EC2CE1}"/>
    <dgm:cxn modelId="{9959D5B6-7391-4640-BEB7-08352188083C}" type="presOf" srcId="{A74CC9D6-68A3-4189-9E72-CF80ED0A8411}" destId="{B4674BB4-22B8-4F39-A9F1-0F19F78E3A0C}" srcOrd="0" destOrd="1" presId="urn:microsoft.com/office/officeart/2005/8/layout/chevron2"/>
    <dgm:cxn modelId="{CE8428A0-7060-40A2-8D45-084AD6EE8BA3}" srcId="{B62D6A67-A034-4C1E-915A-21C8B012FD8E}" destId="{A74CC9D6-68A3-4189-9E72-CF80ED0A8411}" srcOrd="1" destOrd="0" parTransId="{42C20E10-8A92-4617-BA9C-175AF48AFECB}" sibTransId="{493C2190-E3F8-4645-9A36-513DAC44BF93}"/>
    <dgm:cxn modelId="{403683AF-6AED-4AB7-B586-FB26A543B4D7}" type="presOf" srcId="{2A4082E3-1167-45ED-BAC0-340F2DA72C4C}" destId="{2CEB69EC-61A9-411B-964E-2E920D97425B}" srcOrd="0" destOrd="1" presId="urn:microsoft.com/office/officeart/2005/8/layout/chevron2"/>
    <dgm:cxn modelId="{17524799-DAD1-4B69-979B-4B27F9882108}" srcId="{DAF97F11-A538-4476-A147-52AE0186682C}" destId="{2A4082E3-1167-45ED-BAC0-340F2DA72C4C}" srcOrd="1" destOrd="0" parTransId="{2FDE8E17-4E09-4FF5-B78E-CF6E06561FF6}" sibTransId="{21FDAEB7-B2AA-4A90-9A2C-38A6A1F59A74}"/>
    <dgm:cxn modelId="{76F82A9B-B1FF-4ACE-9649-B18F7EBCDA27}" srcId="{DAF97F11-A538-4476-A147-52AE0186682C}" destId="{37384B7D-E7C8-45B5-9E6E-0733625CE815}" srcOrd="0" destOrd="0" parTransId="{FE0B779B-0FC6-47E3-9C34-76075628C02C}" sibTransId="{784A8EB8-4D2A-4481-AE89-4AD0A17CDD42}"/>
    <dgm:cxn modelId="{39EDA6F1-0535-4675-BB95-4BA2282A401B}" type="presOf" srcId="{704D932C-443C-4F97-8866-20576305D6B4}" destId="{B4674BB4-22B8-4F39-A9F1-0F19F78E3A0C}" srcOrd="0" destOrd="0" presId="urn:microsoft.com/office/officeart/2005/8/layout/chevron2"/>
    <dgm:cxn modelId="{88EE4998-8BCE-4FB0-AD27-B9569A603969}" srcId="{03AF4FA4-0F97-4FBF-B02E-A121ED7D41A0}" destId="{5E70FA03-6E14-4EED-B087-47F85A4FDDC5}" srcOrd="0" destOrd="0" parTransId="{5DF50CEF-1C54-482B-94AB-BDD50FE3BBAF}" sibTransId="{0BC22C29-734E-4EE7-A33B-2C26E89C6098}"/>
    <dgm:cxn modelId="{9AAC44A6-F76A-4FD9-A470-24D9C436F4F5}" srcId="{8D7E3495-DB46-4902-83F8-69581D02397E}" destId="{6FF0FF56-B848-46AA-8A64-3C363573980E}" srcOrd="0" destOrd="0" parTransId="{D76E5B30-6CEA-456B-A788-B41D48710000}" sibTransId="{DC3DCDBE-91A3-4A33-B050-DD12B6079C08}"/>
    <dgm:cxn modelId="{8A39E76E-BF1A-44A8-8176-3129041F6935}" srcId="{8D7E3495-DB46-4902-83F8-69581D02397E}" destId="{B62D6A67-A034-4C1E-915A-21C8B012FD8E}" srcOrd="1" destOrd="0" parTransId="{4949DB9F-805B-46BB-BD1E-789E4A1E878C}" sibTransId="{02CF8921-9BD8-43DA-8027-8404D0A0E4F7}"/>
    <dgm:cxn modelId="{CA427049-2B65-4CF4-8D01-D697E7C00337}" type="presOf" srcId="{A2A24057-7BD5-43A2-ADF7-C7B6AAAF5A4F}" destId="{C16589CB-ECD0-45C1-92EB-DCB9D8F8F0CE}" srcOrd="0" destOrd="1" presId="urn:microsoft.com/office/officeart/2005/8/layout/chevron2"/>
    <dgm:cxn modelId="{8EA7C5A7-7A46-4221-B6D2-0CFE2211AB6E}" type="presOf" srcId="{4A26EC47-8FA9-475B-81FC-8255F1AF5C29}" destId="{C16589CB-ECD0-45C1-92EB-DCB9D8F8F0CE}" srcOrd="0" destOrd="0" presId="urn:microsoft.com/office/officeart/2005/8/layout/chevron2"/>
    <dgm:cxn modelId="{8DC3140D-FEFF-4523-9E28-6E7E6B99CF22}" srcId="{EE3EC179-5CF4-4C25-8C6F-5360BAF765B8}" destId="{DCAB356A-1B01-4188-BE15-3521886010AA}" srcOrd="0" destOrd="0" parTransId="{EB453F61-993B-4194-A650-D34A6DAD4218}" sibTransId="{2F96CDDE-3423-4014-B72A-6EBA2DEC4165}"/>
    <dgm:cxn modelId="{A721303D-9712-4E74-941E-1595AA78C4C6}" type="presOf" srcId="{5E70FA03-6E14-4EED-B087-47F85A4FDDC5}" destId="{F001D49D-D70F-46EF-A1AF-FA2726410C84}" srcOrd="0" destOrd="0" presId="urn:microsoft.com/office/officeart/2005/8/layout/chevron2"/>
    <dgm:cxn modelId="{A7C0DF0B-88FE-4CA6-B572-16A3C923B50D}" type="presOf" srcId="{B62D6A67-A034-4C1E-915A-21C8B012FD8E}" destId="{7C1E0D9E-455B-4AFD-A625-C7309E58F896}" srcOrd="0" destOrd="0" presId="urn:microsoft.com/office/officeart/2005/8/layout/chevron2"/>
    <dgm:cxn modelId="{041CF4B7-65EA-49CB-886C-959E423A75C4}" type="presOf" srcId="{8D7E3495-DB46-4902-83F8-69581D02397E}" destId="{98844512-3E18-4C4E-B2EF-AE2F806ABC73}" srcOrd="0" destOrd="0" presId="urn:microsoft.com/office/officeart/2005/8/layout/chevron2"/>
    <dgm:cxn modelId="{04D0A3DC-D0F0-4067-9E43-2C527F98BD7D}" type="presOf" srcId="{03AF4FA4-0F97-4FBF-B02E-A121ED7D41A0}" destId="{6F4C2193-CF6F-46D7-80C8-20CF0AFBF662}" srcOrd="0" destOrd="0" presId="urn:microsoft.com/office/officeart/2005/8/layout/chevron2"/>
    <dgm:cxn modelId="{65A564CA-3151-4953-91EA-5B35155F133C}" type="presOf" srcId="{37384B7D-E7C8-45B5-9E6E-0733625CE815}" destId="{2CEB69EC-61A9-411B-964E-2E920D97425B}" srcOrd="0" destOrd="0" presId="urn:microsoft.com/office/officeart/2005/8/layout/chevron2"/>
    <dgm:cxn modelId="{36576971-0C56-41B3-A42B-A4331B543AE3}" type="presOf" srcId="{DAF97F11-A538-4476-A147-52AE0186682C}" destId="{177C1643-D909-401F-B1C2-E01098A7FE49}" srcOrd="0" destOrd="0" presId="urn:microsoft.com/office/officeart/2005/8/layout/chevron2"/>
    <dgm:cxn modelId="{C6CEC8AB-7545-481F-A644-E7D75458AFC3}" srcId="{6FF0FF56-B848-46AA-8A64-3C363573980E}" destId="{A2A24057-7BD5-43A2-ADF7-C7B6AAAF5A4F}" srcOrd="1" destOrd="0" parTransId="{0B3983FD-01E0-4DC6-BAE5-6C1BEB1FDC83}" sibTransId="{29270170-563B-4F9C-A547-6B0F47F016FB}"/>
    <dgm:cxn modelId="{2ACCB032-0A93-4284-A852-4CA13ADE8F61}" type="presParOf" srcId="{98844512-3E18-4C4E-B2EF-AE2F806ABC73}" destId="{1159AA99-0156-40EE-9AAD-04B951CC0993}" srcOrd="0" destOrd="0" presId="urn:microsoft.com/office/officeart/2005/8/layout/chevron2"/>
    <dgm:cxn modelId="{650B1064-AF84-4B65-A968-75889F59F151}" type="presParOf" srcId="{1159AA99-0156-40EE-9AAD-04B951CC0993}" destId="{3C9FD48E-F9FF-4467-8929-03E457BBBE7D}" srcOrd="0" destOrd="0" presId="urn:microsoft.com/office/officeart/2005/8/layout/chevron2"/>
    <dgm:cxn modelId="{75DDF13C-161B-4889-A473-E9B93BC4E251}" type="presParOf" srcId="{1159AA99-0156-40EE-9AAD-04B951CC0993}" destId="{C16589CB-ECD0-45C1-92EB-DCB9D8F8F0CE}" srcOrd="1" destOrd="0" presId="urn:microsoft.com/office/officeart/2005/8/layout/chevron2"/>
    <dgm:cxn modelId="{7BADE6A3-A06A-4FAF-9439-F33C594807CD}" type="presParOf" srcId="{98844512-3E18-4C4E-B2EF-AE2F806ABC73}" destId="{89EA160B-57C6-451E-8DAF-91532EB92E1B}" srcOrd="1" destOrd="0" presId="urn:microsoft.com/office/officeart/2005/8/layout/chevron2"/>
    <dgm:cxn modelId="{BF160AF8-E63F-407D-92AB-9C126D9EDD07}" type="presParOf" srcId="{98844512-3E18-4C4E-B2EF-AE2F806ABC73}" destId="{D31B2E6D-07A3-43F4-91C2-89380FA577EF}" srcOrd="2" destOrd="0" presId="urn:microsoft.com/office/officeart/2005/8/layout/chevron2"/>
    <dgm:cxn modelId="{1F9AA1A9-A9C4-4EC3-AE14-2BF5D4C38DF1}" type="presParOf" srcId="{D31B2E6D-07A3-43F4-91C2-89380FA577EF}" destId="{7C1E0D9E-455B-4AFD-A625-C7309E58F896}" srcOrd="0" destOrd="0" presId="urn:microsoft.com/office/officeart/2005/8/layout/chevron2"/>
    <dgm:cxn modelId="{F3D8553C-DF1F-4595-83BC-2387CC5CF572}" type="presParOf" srcId="{D31B2E6D-07A3-43F4-91C2-89380FA577EF}" destId="{B4674BB4-22B8-4F39-A9F1-0F19F78E3A0C}" srcOrd="1" destOrd="0" presId="urn:microsoft.com/office/officeart/2005/8/layout/chevron2"/>
    <dgm:cxn modelId="{3F8E91CD-8052-48AA-B0E8-A7E337FC8841}" type="presParOf" srcId="{98844512-3E18-4C4E-B2EF-AE2F806ABC73}" destId="{067C16D2-6EFD-403A-AB24-B90AD27F1129}" srcOrd="3" destOrd="0" presId="urn:microsoft.com/office/officeart/2005/8/layout/chevron2"/>
    <dgm:cxn modelId="{FA26BD1B-805D-4F97-A14A-A017841D4622}" type="presParOf" srcId="{98844512-3E18-4C4E-B2EF-AE2F806ABC73}" destId="{19297BDB-5810-4697-A06C-8AEDFDF46827}" srcOrd="4" destOrd="0" presId="urn:microsoft.com/office/officeart/2005/8/layout/chevron2"/>
    <dgm:cxn modelId="{63F78CE7-A36C-41C3-A195-A87C2C8B566E}" type="presParOf" srcId="{19297BDB-5810-4697-A06C-8AEDFDF46827}" destId="{7584BEBC-546B-44C7-AB40-4C15952B3771}" srcOrd="0" destOrd="0" presId="urn:microsoft.com/office/officeart/2005/8/layout/chevron2"/>
    <dgm:cxn modelId="{CF2938EA-CA74-4080-9FFC-147E15DA5482}" type="presParOf" srcId="{19297BDB-5810-4697-A06C-8AEDFDF46827}" destId="{D7E48AC7-9F26-4293-965E-CB2728C2392E}" srcOrd="1" destOrd="0" presId="urn:microsoft.com/office/officeart/2005/8/layout/chevron2"/>
    <dgm:cxn modelId="{217E3EB7-815B-44DB-9B1C-7A49A7697B75}" type="presParOf" srcId="{98844512-3E18-4C4E-B2EF-AE2F806ABC73}" destId="{D34AC45F-5C91-4EC2-846D-30243447E504}" srcOrd="5" destOrd="0" presId="urn:microsoft.com/office/officeart/2005/8/layout/chevron2"/>
    <dgm:cxn modelId="{39F7462A-D685-42C5-A686-805D3C6CFAED}" type="presParOf" srcId="{98844512-3E18-4C4E-B2EF-AE2F806ABC73}" destId="{229DE3F8-2CEC-4B22-859C-F0F394735F7A}" srcOrd="6" destOrd="0" presId="urn:microsoft.com/office/officeart/2005/8/layout/chevron2"/>
    <dgm:cxn modelId="{93AF5036-8B66-4038-B616-098633B47E54}" type="presParOf" srcId="{229DE3F8-2CEC-4B22-859C-F0F394735F7A}" destId="{177C1643-D909-401F-B1C2-E01098A7FE49}" srcOrd="0" destOrd="0" presId="urn:microsoft.com/office/officeart/2005/8/layout/chevron2"/>
    <dgm:cxn modelId="{2EDA82E2-CAF3-4CF9-8017-4611A11436E9}" type="presParOf" srcId="{229DE3F8-2CEC-4B22-859C-F0F394735F7A}" destId="{2CEB69EC-61A9-411B-964E-2E920D97425B}" srcOrd="1" destOrd="0" presId="urn:microsoft.com/office/officeart/2005/8/layout/chevron2"/>
    <dgm:cxn modelId="{AED6AD15-36D1-488A-868D-4C0333F87672}" type="presParOf" srcId="{98844512-3E18-4C4E-B2EF-AE2F806ABC73}" destId="{42B97998-E7F9-4D86-A5DB-F492ABE56B0A}" srcOrd="7" destOrd="0" presId="urn:microsoft.com/office/officeart/2005/8/layout/chevron2"/>
    <dgm:cxn modelId="{C94816F1-4DCB-4218-8055-F249168916D0}" type="presParOf" srcId="{98844512-3E18-4C4E-B2EF-AE2F806ABC73}" destId="{16882C09-1F4D-4C55-A2E4-5E24E0A806DD}" srcOrd="8" destOrd="0" presId="urn:microsoft.com/office/officeart/2005/8/layout/chevron2"/>
    <dgm:cxn modelId="{E62FB70F-ED22-4C4C-962B-44A9F33CCE11}" type="presParOf" srcId="{16882C09-1F4D-4C55-A2E4-5E24E0A806DD}" destId="{6F4C2193-CF6F-46D7-80C8-20CF0AFBF662}" srcOrd="0" destOrd="0" presId="urn:microsoft.com/office/officeart/2005/8/layout/chevron2"/>
    <dgm:cxn modelId="{298EFC63-B250-4CEF-931A-B745088B8D6E}" type="presParOf" srcId="{16882C09-1F4D-4C55-A2E4-5E24E0A806DD}" destId="{F001D49D-D70F-46EF-A1AF-FA2726410C8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DF79B-EE6D-4941-8E2C-64781B312366}">
      <dsp:nvSpPr>
        <dsp:cNvPr id="0" name=""/>
        <dsp:cNvSpPr/>
      </dsp:nvSpPr>
      <dsp:spPr>
        <a:xfrm>
          <a:off x="306607" y="870"/>
          <a:ext cx="2355483" cy="2355483"/>
        </a:xfrm>
        <a:prstGeom prst="ellipse">
          <a:avLst/>
        </a:prstGeom>
        <a:gradFill rotWithShape="0">
          <a:gsLst>
            <a:gs pos="0">
              <a:schemeClr val="accent4">
                <a:alpha val="50000"/>
                <a:hueOff val="0"/>
                <a:satOff val="0"/>
                <a:lumOff val="0"/>
                <a:alphaOff val="0"/>
                <a:tint val="50000"/>
                <a:satMod val="300000"/>
              </a:schemeClr>
            </a:gs>
            <a:gs pos="35000">
              <a:schemeClr val="accent4">
                <a:alpha val="50000"/>
                <a:hueOff val="0"/>
                <a:satOff val="0"/>
                <a:lumOff val="0"/>
                <a:alphaOff val="0"/>
                <a:tint val="37000"/>
                <a:satMod val="300000"/>
              </a:schemeClr>
            </a:gs>
            <a:gs pos="100000">
              <a:schemeClr val="accent4">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29630" tIns="15240" rIns="129630" bIns="15240" numCol="1" spcCol="1270" anchor="ctr" anchorCtr="0">
          <a:noAutofit/>
        </a:bodyPr>
        <a:lstStyle/>
        <a:p>
          <a:pPr lvl="0" algn="ctr" defTabSz="533400" rtl="0">
            <a:lnSpc>
              <a:spcPct val="90000"/>
            </a:lnSpc>
            <a:spcBef>
              <a:spcPct val="0"/>
            </a:spcBef>
            <a:spcAft>
              <a:spcPct val="35000"/>
            </a:spcAft>
          </a:pPr>
          <a:r>
            <a:rPr lang="fr-FR" sz="1200" b="0" i="0" kern="1200" baseline="0" dirty="0" smtClean="0">
              <a:effectLst/>
            </a:rPr>
            <a:t>Aborder les problèmes importants liés à la santé des plantes, soit pour promouvoir une action sur un problème phytosanitaire spécifique, soit pour traiter un problème plus général</a:t>
          </a:r>
          <a:endParaRPr lang="en-US" sz="1200" kern="1200" dirty="0">
            <a:effectLst/>
          </a:endParaRPr>
        </a:p>
      </dsp:txBody>
      <dsp:txXfrm>
        <a:off x="651559" y="345822"/>
        <a:ext cx="1665579" cy="1665579"/>
      </dsp:txXfrm>
    </dsp:sp>
    <dsp:sp modelId="{05418B5D-301F-4E1C-806A-DA28CAD7FFD8}">
      <dsp:nvSpPr>
        <dsp:cNvPr id="0" name=""/>
        <dsp:cNvSpPr/>
      </dsp:nvSpPr>
      <dsp:spPr>
        <a:xfrm>
          <a:off x="2190994" y="870"/>
          <a:ext cx="2355483" cy="2355483"/>
        </a:xfrm>
        <a:prstGeom prst="ellipse">
          <a:avLst/>
        </a:prstGeom>
        <a:gradFill rotWithShape="0">
          <a:gsLst>
            <a:gs pos="0">
              <a:schemeClr val="accent4">
                <a:alpha val="50000"/>
                <a:hueOff val="1778254"/>
                <a:satOff val="-8062"/>
                <a:lumOff val="12843"/>
                <a:alphaOff val="0"/>
                <a:tint val="50000"/>
                <a:satMod val="300000"/>
              </a:schemeClr>
            </a:gs>
            <a:gs pos="35000">
              <a:schemeClr val="accent4">
                <a:alpha val="50000"/>
                <a:hueOff val="1778254"/>
                <a:satOff val="-8062"/>
                <a:lumOff val="12843"/>
                <a:alphaOff val="0"/>
                <a:tint val="37000"/>
                <a:satMod val="300000"/>
              </a:schemeClr>
            </a:gs>
            <a:gs pos="100000">
              <a:schemeClr val="accent4">
                <a:alpha val="50000"/>
                <a:hueOff val="1778254"/>
                <a:satOff val="-8062"/>
                <a:lumOff val="12843"/>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29630" tIns="16510" rIns="129630" bIns="16510" numCol="1" spcCol="1270" anchor="ctr" anchorCtr="0">
          <a:noAutofit/>
        </a:bodyPr>
        <a:lstStyle/>
        <a:p>
          <a:pPr lvl="0" algn="ctr" defTabSz="577850" rtl="0">
            <a:lnSpc>
              <a:spcPct val="90000"/>
            </a:lnSpc>
            <a:spcBef>
              <a:spcPct val="0"/>
            </a:spcBef>
            <a:spcAft>
              <a:spcPct val="35000"/>
            </a:spcAft>
          </a:pPr>
          <a:r>
            <a:rPr lang="fr-FR" sz="1300" b="0" i="0" kern="1200" baseline="0" dirty="0" smtClean="0">
              <a:effectLst/>
            </a:rPr>
            <a:t>Couvrir les problèmes ou les actions que les PC/ONPV/ORPV ont une certaine influence, autorité ou compétence pour traiter </a:t>
          </a:r>
          <a:endParaRPr lang="en-US" sz="1300" kern="1200" dirty="0">
            <a:effectLst/>
          </a:endParaRPr>
        </a:p>
      </dsp:txBody>
      <dsp:txXfrm>
        <a:off x="2535946" y="345822"/>
        <a:ext cx="1665579" cy="1665579"/>
      </dsp:txXfrm>
    </dsp:sp>
    <dsp:sp modelId="{9297F824-8245-4E97-B8A4-6C01281B1872}">
      <dsp:nvSpPr>
        <dsp:cNvPr id="0" name=""/>
        <dsp:cNvSpPr/>
      </dsp:nvSpPr>
      <dsp:spPr>
        <a:xfrm>
          <a:off x="4075381" y="870"/>
          <a:ext cx="2355483" cy="2355483"/>
        </a:xfrm>
        <a:prstGeom prst="ellipse">
          <a:avLst/>
        </a:prstGeom>
        <a:gradFill rotWithShape="0">
          <a:gsLst>
            <a:gs pos="0">
              <a:schemeClr val="accent4">
                <a:alpha val="50000"/>
                <a:hueOff val="3556508"/>
                <a:satOff val="-16124"/>
                <a:lumOff val="25686"/>
                <a:alphaOff val="0"/>
                <a:tint val="50000"/>
                <a:satMod val="300000"/>
              </a:schemeClr>
            </a:gs>
            <a:gs pos="35000">
              <a:schemeClr val="accent4">
                <a:alpha val="50000"/>
                <a:hueOff val="3556508"/>
                <a:satOff val="-16124"/>
                <a:lumOff val="25686"/>
                <a:alphaOff val="0"/>
                <a:tint val="37000"/>
                <a:satMod val="300000"/>
              </a:schemeClr>
            </a:gs>
            <a:gs pos="100000">
              <a:schemeClr val="accent4">
                <a:alpha val="50000"/>
                <a:hueOff val="3556508"/>
                <a:satOff val="-16124"/>
                <a:lumOff val="25686"/>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29630" tIns="16510" rIns="129630" bIns="16510" numCol="1" spcCol="1270" anchor="ctr" anchorCtr="0">
          <a:noAutofit/>
        </a:bodyPr>
        <a:lstStyle/>
        <a:p>
          <a:pPr lvl="0" algn="ctr" defTabSz="577850" rtl="0">
            <a:lnSpc>
              <a:spcPct val="90000"/>
            </a:lnSpc>
            <a:spcBef>
              <a:spcPct val="0"/>
            </a:spcBef>
            <a:spcAft>
              <a:spcPct val="35000"/>
            </a:spcAft>
          </a:pPr>
          <a:r>
            <a:rPr lang="fr-FR" sz="1300" b="0" i="0" kern="1200" baseline="0" dirty="0" smtClean="0">
              <a:effectLst/>
            </a:rPr>
            <a:t>Fournir des conseils pratiques et un soutien pour améliorer la mise en œuvre de la convention, d'une NIMP spécifique ou d'un ensemble de NIMP</a:t>
          </a:r>
          <a:endParaRPr lang="en-US" sz="1300" kern="1200" dirty="0">
            <a:effectLst/>
          </a:endParaRPr>
        </a:p>
      </dsp:txBody>
      <dsp:txXfrm>
        <a:off x="4420333" y="345822"/>
        <a:ext cx="1665579" cy="16655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867855-5172-48EE-929F-12743CBEEF8F}">
      <dsp:nvSpPr>
        <dsp:cNvPr id="0" name=""/>
        <dsp:cNvSpPr/>
      </dsp:nvSpPr>
      <dsp:spPr>
        <a:xfrm>
          <a:off x="491553" y="94569"/>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R-01</a:t>
          </a:r>
          <a:br>
            <a:rPr lang="en-US" sz="900" b="1" kern="1200" dirty="0">
              <a:effectLst/>
            </a:rPr>
          </a:br>
          <a:r>
            <a:rPr lang="fr-FR" sz="900" b="1" kern="1200" dirty="0" smtClean="0">
              <a:effectLst/>
            </a:rPr>
            <a:t>OVM, biosécurité et espèces exotiques envahissantes</a:t>
          </a:r>
          <a:endParaRPr lang="en-US" sz="900" b="0" kern="1200" dirty="0">
            <a:effectLst/>
          </a:endParaRPr>
        </a:p>
      </dsp:txBody>
      <dsp:txXfrm>
        <a:off x="491553" y="94569"/>
        <a:ext cx="2053971" cy="641866"/>
      </dsp:txXfrm>
    </dsp:sp>
    <dsp:sp modelId="{C34E3389-6395-4BD3-BB47-CC3E97C618C3}">
      <dsp:nvSpPr>
        <dsp:cNvPr id="0" name=""/>
        <dsp:cNvSpPr/>
      </dsp:nvSpPr>
      <dsp:spPr>
        <a:xfrm>
          <a:off x="405970" y="1855"/>
          <a:ext cx="449306" cy="673959"/>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E12BD9E-200F-4E32-8F90-B36ACB48E033}">
      <dsp:nvSpPr>
        <dsp:cNvPr id="0" name=""/>
        <dsp:cNvSpPr/>
      </dsp:nvSpPr>
      <dsp:spPr>
        <a:xfrm>
          <a:off x="2704564" y="94569"/>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R-02 </a:t>
          </a:r>
          <a:br>
            <a:rPr lang="en-US" sz="900" b="1" kern="1200" dirty="0">
              <a:effectLst/>
            </a:rPr>
          </a:br>
          <a:r>
            <a:rPr lang="fr-FR" sz="900" b="1" kern="1200" dirty="0" smtClean="0">
              <a:effectLst/>
            </a:rPr>
            <a:t>Menaces pour la biodiversité posées par les espèces exotiques : actions dans le cadre de la CIPV</a:t>
          </a:r>
          <a:endParaRPr lang="en-US" sz="900" b="1" kern="1200" dirty="0">
            <a:effectLst/>
          </a:endParaRPr>
        </a:p>
      </dsp:txBody>
      <dsp:txXfrm>
        <a:off x="2704564" y="94569"/>
        <a:ext cx="2053971" cy="641866"/>
      </dsp:txXfrm>
    </dsp:sp>
    <dsp:sp modelId="{D8FA8ABE-C3DC-4EC7-8460-874222C6CD16}">
      <dsp:nvSpPr>
        <dsp:cNvPr id="0" name=""/>
        <dsp:cNvSpPr/>
      </dsp:nvSpPr>
      <dsp:spPr>
        <a:xfrm>
          <a:off x="2618982" y="1855"/>
          <a:ext cx="449306" cy="673959"/>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53A44EC-7F08-4C85-BA12-6FA54F6B6484}">
      <dsp:nvSpPr>
        <dsp:cNvPr id="0" name=""/>
        <dsp:cNvSpPr/>
      </dsp:nvSpPr>
      <dsp:spPr>
        <a:xfrm>
          <a:off x="4915083" y="102566"/>
          <a:ext cx="1994146" cy="623170"/>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22094" tIns="30480" rIns="30480" bIns="30480" numCol="1" spcCol="1270" anchor="t" anchorCtr="0">
          <a:noAutofit/>
        </a:bodyPr>
        <a:lstStyle/>
        <a:p>
          <a:pPr lvl="0" algn="l" defTabSz="355600" rtl="0">
            <a:lnSpc>
              <a:spcPct val="100000"/>
            </a:lnSpc>
            <a:spcBef>
              <a:spcPct val="0"/>
            </a:spcBef>
            <a:spcAft>
              <a:spcPct val="35000"/>
            </a:spcAft>
          </a:pPr>
          <a:r>
            <a:rPr lang="en-US" sz="800" b="1" kern="1200" dirty="0">
              <a:effectLst/>
            </a:rPr>
            <a:t>R-03</a:t>
          </a:r>
          <a:br>
            <a:rPr lang="en-US" sz="800" b="1" kern="1200" dirty="0">
              <a:effectLst/>
            </a:rPr>
          </a:br>
          <a:r>
            <a:rPr lang="fr-FR" sz="800" b="1" kern="1200" dirty="0" smtClean="0">
              <a:effectLst/>
            </a:rPr>
            <a:t>Remplacement ou réduction de l'utilisation du bromure de méthyle comme mesure phytosanitaire</a:t>
          </a:r>
          <a:endParaRPr lang="en-US" sz="800" b="1" kern="1200" dirty="0">
            <a:effectLst/>
          </a:endParaRPr>
        </a:p>
      </dsp:txBody>
      <dsp:txXfrm>
        <a:off x="4915083" y="102566"/>
        <a:ext cx="1994146" cy="623170"/>
      </dsp:txXfrm>
    </dsp:sp>
    <dsp:sp modelId="{87B0152F-FAE5-4AB9-BE42-BED7D81E8475}">
      <dsp:nvSpPr>
        <dsp:cNvPr id="0" name=""/>
        <dsp:cNvSpPr/>
      </dsp:nvSpPr>
      <dsp:spPr>
        <a:xfrm>
          <a:off x="4831993" y="12553"/>
          <a:ext cx="436219" cy="654329"/>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FD84187-3712-46E7-BB7B-31A148619872}">
      <dsp:nvSpPr>
        <dsp:cNvPr id="0" name=""/>
        <dsp:cNvSpPr/>
      </dsp:nvSpPr>
      <dsp:spPr>
        <a:xfrm>
          <a:off x="460394" y="902607"/>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R-04 </a:t>
          </a:r>
          <a:br>
            <a:rPr lang="en-US" sz="900" b="1" kern="1200" dirty="0">
              <a:effectLst/>
            </a:rPr>
          </a:br>
          <a:r>
            <a:rPr lang="fr-FR" sz="900" b="1" kern="1200" dirty="0" smtClean="0">
              <a:effectLst/>
            </a:rPr>
            <a:t>Couverture IPPC des plantes aquatiques</a:t>
          </a:r>
          <a:endParaRPr lang="en-US" sz="900" b="1" kern="1200" dirty="0">
            <a:effectLst/>
          </a:endParaRPr>
        </a:p>
      </dsp:txBody>
      <dsp:txXfrm>
        <a:off x="460394" y="902607"/>
        <a:ext cx="2053971" cy="641866"/>
      </dsp:txXfrm>
    </dsp:sp>
    <dsp:sp modelId="{DA2E90CB-07B8-4358-8A36-A37358F43FBE}">
      <dsp:nvSpPr>
        <dsp:cNvPr id="0" name=""/>
        <dsp:cNvSpPr/>
      </dsp:nvSpPr>
      <dsp:spPr>
        <a:xfrm>
          <a:off x="374812" y="809893"/>
          <a:ext cx="449306" cy="673959"/>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056E258-B601-489F-A814-31A0B8613610}">
      <dsp:nvSpPr>
        <dsp:cNvPr id="0" name=""/>
        <dsp:cNvSpPr/>
      </dsp:nvSpPr>
      <dsp:spPr>
        <a:xfrm>
          <a:off x="2673405" y="902607"/>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R-05</a:t>
          </a:r>
          <a:br>
            <a:rPr lang="en-US" sz="900" b="1" kern="1200" dirty="0">
              <a:effectLst/>
            </a:rPr>
          </a:br>
          <a:r>
            <a:rPr lang="fr-FR" sz="900" b="1" kern="1200" dirty="0" smtClean="0">
              <a:effectLst/>
            </a:rPr>
            <a:t>Commerce sur Internet (commerce électronique) de plantes et autres articles réglementés</a:t>
          </a:r>
          <a:endParaRPr lang="en-US" sz="900" b="1" kern="1200" dirty="0">
            <a:effectLst/>
          </a:endParaRPr>
        </a:p>
      </dsp:txBody>
      <dsp:txXfrm>
        <a:off x="2673405" y="902607"/>
        <a:ext cx="2053971" cy="641866"/>
      </dsp:txXfrm>
    </dsp:sp>
    <dsp:sp modelId="{51CD4B1A-B164-4B0A-B5FD-C0896C14C2C6}">
      <dsp:nvSpPr>
        <dsp:cNvPr id="0" name=""/>
        <dsp:cNvSpPr/>
      </dsp:nvSpPr>
      <dsp:spPr>
        <a:xfrm>
          <a:off x="2587823" y="809893"/>
          <a:ext cx="449306" cy="673959"/>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C75873A-4FED-4C25-BD76-2EADA6198D64}">
      <dsp:nvSpPr>
        <dsp:cNvPr id="0" name=""/>
        <dsp:cNvSpPr/>
      </dsp:nvSpPr>
      <dsp:spPr>
        <a:xfrm>
          <a:off x="4886417" y="902607"/>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R-06</a:t>
          </a:r>
          <a:br>
            <a:rPr lang="en-US" sz="900" b="1" kern="1200" dirty="0">
              <a:effectLst/>
            </a:rPr>
          </a:br>
          <a:r>
            <a:rPr lang="fr-FR" sz="900" b="1" kern="1200" dirty="0" smtClean="0">
              <a:effectLst/>
            </a:rPr>
            <a:t>Conteneurs maritimes</a:t>
          </a:r>
          <a:endParaRPr lang="en-US" sz="900" b="1" kern="1200" dirty="0">
            <a:effectLst/>
          </a:endParaRPr>
        </a:p>
      </dsp:txBody>
      <dsp:txXfrm>
        <a:off x="4886417" y="902607"/>
        <a:ext cx="2053971" cy="641866"/>
      </dsp:txXfrm>
    </dsp:sp>
    <dsp:sp modelId="{E7E53137-87FB-4F00-80AF-F98C7083CBBE}">
      <dsp:nvSpPr>
        <dsp:cNvPr id="0" name=""/>
        <dsp:cNvSpPr/>
      </dsp:nvSpPr>
      <dsp:spPr>
        <a:xfrm>
          <a:off x="4800835" y="809893"/>
          <a:ext cx="449306" cy="673959"/>
        </a:xfrm>
        <a:prstGeom prst="rect">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0FF9E93-7A34-4E87-8D92-B0D12E6233D4}">
      <dsp:nvSpPr>
        <dsp:cNvPr id="0" name=""/>
        <dsp:cNvSpPr/>
      </dsp:nvSpPr>
      <dsp:spPr>
        <a:xfrm>
          <a:off x="460394" y="1710645"/>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R-07</a:t>
          </a:r>
          <a:br>
            <a:rPr lang="en-US" sz="900" b="1" kern="1200" dirty="0">
              <a:effectLst/>
            </a:rPr>
          </a:br>
          <a:r>
            <a:rPr lang="fr-FR" sz="900" b="1" kern="1200" dirty="0" smtClean="0">
              <a:effectLst/>
            </a:rPr>
            <a:t>L'importance du diagnostic des ravageurs</a:t>
          </a:r>
          <a:endParaRPr lang="en-US" sz="900" b="1" kern="1200" dirty="0">
            <a:effectLst/>
          </a:endParaRPr>
        </a:p>
      </dsp:txBody>
      <dsp:txXfrm>
        <a:off x="460394" y="1710645"/>
        <a:ext cx="2053971" cy="641866"/>
      </dsp:txXfrm>
    </dsp:sp>
    <dsp:sp modelId="{5DCE7EBD-5B3C-4CD7-8CC3-1EB36BF69FD5}">
      <dsp:nvSpPr>
        <dsp:cNvPr id="0" name=""/>
        <dsp:cNvSpPr/>
      </dsp:nvSpPr>
      <dsp:spPr>
        <a:xfrm>
          <a:off x="374812" y="1617931"/>
          <a:ext cx="449306" cy="673959"/>
        </a:xfrm>
        <a:prstGeom prst="rect">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5ACBCFF-AFCB-421A-A2A8-55300CB8F42C}">
      <dsp:nvSpPr>
        <dsp:cNvPr id="0" name=""/>
        <dsp:cNvSpPr/>
      </dsp:nvSpPr>
      <dsp:spPr>
        <a:xfrm>
          <a:off x="2673405" y="1710645"/>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4290" rIns="34290" bIns="34290" numCol="1" spcCol="1270" anchor="t" anchorCtr="0">
          <a:noAutofit/>
        </a:bodyPr>
        <a:lstStyle/>
        <a:p>
          <a:pPr lvl="0" algn="l" defTabSz="400050" rtl="0">
            <a:lnSpc>
              <a:spcPct val="100000"/>
            </a:lnSpc>
            <a:spcBef>
              <a:spcPct val="0"/>
            </a:spcBef>
            <a:spcAft>
              <a:spcPct val="35000"/>
            </a:spcAft>
          </a:pPr>
          <a:r>
            <a:rPr lang="en-US" sz="900" b="1" kern="1200" dirty="0">
              <a:effectLst/>
            </a:rPr>
            <a:t>R-08</a:t>
          </a:r>
          <a:br>
            <a:rPr lang="en-US" sz="900" b="1" kern="1200" dirty="0">
              <a:effectLst/>
            </a:rPr>
          </a:br>
          <a:r>
            <a:rPr lang="fr-FR" sz="900" b="1" kern="1200" dirty="0" smtClean="0">
              <a:effectLst/>
            </a:rPr>
            <a:t>Se préparer à utiliser les technologies HTS comme outil de diagnostic à des fins phytosanitaires</a:t>
          </a:r>
          <a:endParaRPr lang="en-US" sz="900" b="1" kern="1200" dirty="0">
            <a:effectLst/>
          </a:endParaRPr>
        </a:p>
      </dsp:txBody>
      <dsp:txXfrm>
        <a:off x="2673405" y="1710645"/>
        <a:ext cx="2053971" cy="641866"/>
      </dsp:txXfrm>
    </dsp:sp>
    <dsp:sp modelId="{6120484E-C75F-4B93-AFB7-1813973F8E5C}">
      <dsp:nvSpPr>
        <dsp:cNvPr id="0" name=""/>
        <dsp:cNvSpPr/>
      </dsp:nvSpPr>
      <dsp:spPr>
        <a:xfrm>
          <a:off x="2587823" y="1617931"/>
          <a:ext cx="449306" cy="673959"/>
        </a:xfrm>
        <a:prstGeom prst="rect">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1493C99-F1B5-4AF9-8647-EEA987B2B31F}">
      <dsp:nvSpPr>
        <dsp:cNvPr id="0" name=""/>
        <dsp:cNvSpPr/>
      </dsp:nvSpPr>
      <dsp:spPr>
        <a:xfrm>
          <a:off x="4886417" y="1710645"/>
          <a:ext cx="2053971" cy="641866"/>
        </a:xfrm>
        <a:prstGeom prst="rect">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4757" tIns="30480" rIns="30480" bIns="30480" numCol="1" spcCol="1270" anchor="t" anchorCtr="0">
          <a:noAutofit/>
        </a:bodyPr>
        <a:lstStyle/>
        <a:p>
          <a:pPr lvl="0" algn="l" defTabSz="355600" rtl="0">
            <a:lnSpc>
              <a:spcPct val="90000"/>
            </a:lnSpc>
            <a:spcBef>
              <a:spcPct val="0"/>
            </a:spcBef>
            <a:spcAft>
              <a:spcPct val="35000"/>
            </a:spcAft>
          </a:pPr>
          <a:r>
            <a:rPr lang="en-US" sz="800" b="1" kern="1200" dirty="0" smtClean="0">
              <a:effectLst/>
            </a:rPr>
            <a:t>R-09</a:t>
          </a:r>
          <a:r>
            <a:rPr lang="en-US" sz="800" b="1" kern="1200" dirty="0">
              <a:effectLst/>
            </a:rPr>
            <a:t/>
          </a:r>
          <a:br>
            <a:rPr lang="en-US" sz="800" b="1" kern="1200" dirty="0">
              <a:effectLst/>
            </a:rPr>
          </a:br>
          <a:r>
            <a:rPr lang="fr-FR" sz="800" b="1" kern="1200" dirty="0" smtClean="0">
              <a:effectLst/>
            </a:rPr>
            <a:t>Fourniture sûre de nourriture et d'autres aides humanitaires pour empêcher l'introduction de ravageurs des plantes pendant une situation d'urgence</a:t>
          </a:r>
          <a:endParaRPr lang="en-US" sz="800" b="1" kern="1200" dirty="0">
            <a:effectLst/>
          </a:endParaRPr>
        </a:p>
      </dsp:txBody>
      <dsp:txXfrm>
        <a:off x="4886417" y="1710645"/>
        <a:ext cx="2053971" cy="641866"/>
      </dsp:txXfrm>
    </dsp:sp>
    <dsp:sp modelId="{68C3628F-F9F2-4E5F-BBCF-3557F109DB9E}">
      <dsp:nvSpPr>
        <dsp:cNvPr id="0" name=""/>
        <dsp:cNvSpPr/>
      </dsp:nvSpPr>
      <dsp:spPr>
        <a:xfrm>
          <a:off x="4800835" y="1617931"/>
          <a:ext cx="449306" cy="673959"/>
        </a:xfrm>
        <a:prstGeom prst="rect">
          <a:avLst/>
        </a:prstGeom>
        <a:blipFill>
          <a:blip xmlns:r="http://schemas.openxmlformats.org/officeDocument/2006/relationships" r:embed="rId9" cstate="print">
            <a:extLst>
              <a:ext uri="{28A0092B-C50C-407E-A947-70E740481C1C}">
                <a14:useLocalDpi xmlns:a14="http://schemas.microsoft.com/office/drawing/2010/main" val="0"/>
              </a:ext>
            </a:extLst>
          </a:blip>
          <a:srcRect/>
          <a:stretch>
            <a:fillRect l="-5000" r="-5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FD48E-F9FF-4467-8929-03E457BBBE7D}">
      <dsp:nvSpPr>
        <dsp:cNvPr id="0" name=""/>
        <dsp:cNvSpPr/>
      </dsp:nvSpPr>
      <dsp:spPr>
        <a:xfrm rot="5400000">
          <a:off x="-92249" y="94362"/>
          <a:ext cx="604695" cy="420196"/>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2019-04</a:t>
          </a:r>
          <a:endParaRPr lang="en-US" sz="900" b="1" kern="1200" dirty="0"/>
        </a:p>
      </dsp:txBody>
      <dsp:txXfrm rot="-5400000">
        <a:off x="1" y="212210"/>
        <a:ext cx="420196" cy="184499"/>
      </dsp:txXfrm>
    </dsp:sp>
    <dsp:sp modelId="{C16589CB-ECD0-45C1-92EB-DCB9D8F8F0CE}">
      <dsp:nvSpPr>
        <dsp:cNvPr id="0" name=""/>
        <dsp:cNvSpPr/>
      </dsp:nvSpPr>
      <dsp:spPr>
        <a:xfrm rot="5400000">
          <a:off x="3187782" y="-2765472"/>
          <a:ext cx="393436" cy="5928608"/>
        </a:xfrm>
        <a:prstGeom prst="round2SameRect">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6985" rIns="6985" bIns="6985" numCol="1" spcCol="1270" anchor="ctr" anchorCtr="0">
          <a:noAutofit/>
        </a:bodyPr>
        <a:lstStyle/>
        <a:p>
          <a:pPr marL="57150" lvl="1" indent="-57150" algn="l" defTabSz="466725">
            <a:lnSpc>
              <a:spcPct val="90000"/>
            </a:lnSpc>
            <a:spcBef>
              <a:spcPct val="0"/>
            </a:spcBef>
            <a:spcAft>
              <a:spcPct val="15000"/>
            </a:spcAft>
            <a:buChar char="••"/>
          </a:pPr>
          <a:r>
            <a:rPr lang="fr-FR" sz="1050" kern="1200" dirty="0" smtClean="0"/>
            <a:t>Sujet ajouté au programme de travail de la CPM (CPM-14)</a:t>
          </a:r>
          <a:endParaRPr lang="en-US" sz="1050" kern="1200" dirty="0"/>
        </a:p>
        <a:p>
          <a:pPr marL="57150" lvl="1" indent="-57150" algn="l" defTabSz="466725">
            <a:lnSpc>
              <a:spcPct val="90000"/>
            </a:lnSpc>
            <a:spcBef>
              <a:spcPct val="0"/>
            </a:spcBef>
            <a:spcAft>
              <a:spcPct val="15000"/>
            </a:spcAft>
            <a:buChar char="••"/>
          </a:pPr>
          <a:r>
            <a:rPr lang="fr-FR" sz="1050" kern="1200" dirty="0" smtClean="0"/>
            <a:t>Sujet proposé par l'Australie et soutenu par la Nouvelle-Zélande</a:t>
          </a:r>
        </a:p>
      </dsp:txBody>
      <dsp:txXfrm rot="-5400000">
        <a:off x="420196" y="21320"/>
        <a:ext cx="5909402" cy="355024"/>
      </dsp:txXfrm>
    </dsp:sp>
    <dsp:sp modelId="{7C1E0D9E-455B-4AFD-A625-C7309E58F896}">
      <dsp:nvSpPr>
        <dsp:cNvPr id="0" name=""/>
        <dsp:cNvSpPr/>
      </dsp:nvSpPr>
      <dsp:spPr>
        <a:xfrm rot="5400000">
          <a:off x="-93986" y="636537"/>
          <a:ext cx="604695" cy="416721"/>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2019-09</a:t>
          </a:r>
          <a:endParaRPr lang="en-US" sz="800" b="1" kern="1200" dirty="0"/>
        </a:p>
      </dsp:txBody>
      <dsp:txXfrm rot="-5400000">
        <a:off x="2" y="750911"/>
        <a:ext cx="416721" cy="187974"/>
      </dsp:txXfrm>
    </dsp:sp>
    <dsp:sp modelId="{B4674BB4-22B8-4F39-A9F1-0F19F78E3A0C}">
      <dsp:nvSpPr>
        <dsp:cNvPr id="0" name=""/>
        <dsp:cNvSpPr/>
      </dsp:nvSpPr>
      <dsp:spPr>
        <a:xfrm rot="5400000">
          <a:off x="3125137" y="-2225035"/>
          <a:ext cx="515252" cy="5928608"/>
        </a:xfrm>
        <a:prstGeom prst="round2SameRect">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6985" rIns="6985" bIns="6985" numCol="1" spcCol="1270" anchor="ctr" anchorCtr="0">
          <a:noAutofit/>
        </a:bodyPr>
        <a:lstStyle/>
        <a:p>
          <a:pPr marL="57150" lvl="1" indent="-57150" algn="l" defTabSz="466725">
            <a:lnSpc>
              <a:spcPct val="90000"/>
            </a:lnSpc>
            <a:spcBef>
              <a:spcPct val="0"/>
            </a:spcBef>
            <a:spcAft>
              <a:spcPct val="15000"/>
            </a:spcAft>
            <a:buChar char="••"/>
          </a:pPr>
          <a:r>
            <a:rPr lang="fr-FR" sz="1050" kern="1200" dirty="0" smtClean="0"/>
            <a:t>L'Australie lance un appel mondial aux experts pour former un groupe de travail virtuel, y compris la liaison avec le groupe de travail IPPC sur les conteneurs maritimes</a:t>
          </a:r>
          <a:endParaRPr lang="en-US" sz="1050" kern="1200" dirty="0"/>
        </a:p>
        <a:p>
          <a:pPr marL="57150" lvl="1" indent="-57150" algn="l" defTabSz="466725">
            <a:lnSpc>
              <a:spcPct val="90000"/>
            </a:lnSpc>
            <a:spcBef>
              <a:spcPct val="0"/>
            </a:spcBef>
            <a:spcAft>
              <a:spcPct val="15000"/>
            </a:spcAft>
            <a:buChar char="••"/>
          </a:pPr>
          <a:r>
            <a:rPr lang="fr-FR" sz="1050" kern="1200" dirty="0" smtClean="0"/>
            <a:t>Le groupe de travail se réunit virtuellement</a:t>
          </a:r>
        </a:p>
      </dsp:txBody>
      <dsp:txXfrm rot="-5400000">
        <a:off x="418460" y="506795"/>
        <a:ext cx="5903455" cy="464946"/>
      </dsp:txXfrm>
    </dsp:sp>
    <dsp:sp modelId="{7584BEBC-546B-44C7-AB40-4C15952B3771}">
      <dsp:nvSpPr>
        <dsp:cNvPr id="0" name=""/>
        <dsp:cNvSpPr/>
      </dsp:nvSpPr>
      <dsp:spPr>
        <a:xfrm rot="5400000">
          <a:off x="-92249" y="1114329"/>
          <a:ext cx="604695" cy="420196"/>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2019-10</a:t>
          </a:r>
          <a:endParaRPr lang="en-US" sz="900" b="1" kern="1200" dirty="0"/>
        </a:p>
      </dsp:txBody>
      <dsp:txXfrm rot="-5400000">
        <a:off x="1" y="1232177"/>
        <a:ext cx="420196" cy="184499"/>
      </dsp:txXfrm>
    </dsp:sp>
    <dsp:sp modelId="{D7E48AC7-9F26-4293-965E-CB2728C2392E}">
      <dsp:nvSpPr>
        <dsp:cNvPr id="0" name=""/>
        <dsp:cNvSpPr/>
      </dsp:nvSpPr>
      <dsp:spPr>
        <a:xfrm rot="5400000">
          <a:off x="3187782" y="-1745505"/>
          <a:ext cx="393436" cy="5928608"/>
        </a:xfrm>
        <a:prstGeom prst="round2SameRect">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6985" rIns="6985" bIns="6985" numCol="1" spcCol="1270" anchor="ctr" anchorCtr="0">
          <a:noAutofit/>
        </a:bodyPr>
        <a:lstStyle/>
        <a:p>
          <a:pPr marL="57150" lvl="1" indent="-57150" algn="l" defTabSz="466725">
            <a:lnSpc>
              <a:spcPct val="90000"/>
            </a:lnSpc>
            <a:spcBef>
              <a:spcPct val="0"/>
            </a:spcBef>
            <a:spcAft>
              <a:spcPct val="15000"/>
            </a:spcAft>
            <a:buChar char="••"/>
          </a:pPr>
          <a:r>
            <a:rPr lang="fr-FR" sz="1050" kern="1200" dirty="0" smtClean="0"/>
            <a:t>Le Groupe de planification stratégique (SPG) de la CIPV fournit des commentaires sur le projet de texte</a:t>
          </a:r>
          <a:endParaRPr lang="en-US" sz="1050" kern="1200" dirty="0"/>
        </a:p>
      </dsp:txBody>
      <dsp:txXfrm rot="-5400000">
        <a:off x="420196" y="1041287"/>
        <a:ext cx="5909402" cy="355024"/>
      </dsp:txXfrm>
    </dsp:sp>
    <dsp:sp modelId="{177C1643-D909-401F-B1C2-E01098A7FE49}">
      <dsp:nvSpPr>
        <dsp:cNvPr id="0" name=""/>
        <dsp:cNvSpPr/>
      </dsp:nvSpPr>
      <dsp:spPr>
        <a:xfrm rot="5400000">
          <a:off x="-92249" y="1593859"/>
          <a:ext cx="604695" cy="420196"/>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2020-01</a:t>
          </a:r>
          <a:endParaRPr lang="en-US" sz="800" b="1" kern="1200" dirty="0"/>
        </a:p>
      </dsp:txBody>
      <dsp:txXfrm rot="-5400000">
        <a:off x="1" y="1711707"/>
        <a:ext cx="420196" cy="184499"/>
      </dsp:txXfrm>
    </dsp:sp>
    <dsp:sp modelId="{2CEB69EC-61A9-411B-964E-2E920D97425B}">
      <dsp:nvSpPr>
        <dsp:cNvPr id="0" name=""/>
        <dsp:cNvSpPr/>
      </dsp:nvSpPr>
      <dsp:spPr>
        <a:xfrm rot="5400000">
          <a:off x="3187782" y="-1265976"/>
          <a:ext cx="393436" cy="5928608"/>
        </a:xfrm>
        <a:prstGeom prst="round2SameRect">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6985" rIns="6985" bIns="6985" numCol="1" spcCol="1270" anchor="ctr" anchorCtr="0">
          <a:noAutofit/>
        </a:bodyPr>
        <a:lstStyle/>
        <a:p>
          <a:pPr marL="57150" lvl="1" indent="-57150" algn="l" defTabSz="466725">
            <a:lnSpc>
              <a:spcPct val="90000"/>
            </a:lnSpc>
            <a:spcBef>
              <a:spcPct val="0"/>
            </a:spcBef>
            <a:spcAft>
              <a:spcPct val="15000"/>
            </a:spcAft>
            <a:buChar char="••"/>
          </a:pPr>
          <a:r>
            <a:rPr lang="fr-FR" sz="1050" kern="1200" dirty="0" smtClean="0"/>
            <a:t>Symposium international sur la limitation de la propagation des ravageurs contaminants organisé par l'Australie</a:t>
          </a:r>
          <a:endParaRPr lang="en-US" sz="1050" kern="1200" dirty="0"/>
        </a:p>
        <a:p>
          <a:pPr marL="57150" lvl="1" indent="-57150" algn="l" defTabSz="466725">
            <a:lnSpc>
              <a:spcPct val="90000"/>
            </a:lnSpc>
            <a:spcBef>
              <a:spcPct val="0"/>
            </a:spcBef>
            <a:spcAft>
              <a:spcPct val="15000"/>
            </a:spcAft>
            <a:buChar char="••"/>
          </a:pPr>
          <a:r>
            <a:rPr lang="fr-FR" sz="1050" kern="1200" dirty="0" smtClean="0"/>
            <a:t>2020-12 Le Bureau de la CMP examine le projet de texte et recommande à la CMP</a:t>
          </a:r>
        </a:p>
      </dsp:txBody>
      <dsp:txXfrm rot="-5400000">
        <a:off x="420196" y="1520816"/>
        <a:ext cx="5909402" cy="355024"/>
      </dsp:txXfrm>
    </dsp:sp>
    <dsp:sp modelId="{6F4C2193-CF6F-46D7-80C8-20CF0AFBF662}">
      <dsp:nvSpPr>
        <dsp:cNvPr id="0" name=""/>
        <dsp:cNvSpPr/>
      </dsp:nvSpPr>
      <dsp:spPr>
        <a:xfrm rot="5400000">
          <a:off x="-92249" y="2073388"/>
          <a:ext cx="604695" cy="420196"/>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2021-03</a:t>
          </a:r>
          <a:endParaRPr lang="en-US" sz="800" b="1" kern="1200" dirty="0"/>
        </a:p>
      </dsp:txBody>
      <dsp:txXfrm rot="-5400000">
        <a:off x="1" y="2191236"/>
        <a:ext cx="420196" cy="184499"/>
      </dsp:txXfrm>
    </dsp:sp>
    <dsp:sp modelId="{F001D49D-D70F-46EF-A1AF-FA2726410C84}">
      <dsp:nvSpPr>
        <dsp:cNvPr id="0" name=""/>
        <dsp:cNvSpPr/>
      </dsp:nvSpPr>
      <dsp:spPr>
        <a:xfrm rot="5400000">
          <a:off x="3187782" y="-786446"/>
          <a:ext cx="393436" cy="5928608"/>
        </a:xfrm>
        <a:prstGeom prst="round2SameRect">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6985" rIns="6985" bIns="6985" numCol="1" spcCol="1270" anchor="ctr" anchorCtr="0">
          <a:noAutofit/>
        </a:bodyPr>
        <a:lstStyle/>
        <a:p>
          <a:pPr marL="57150" lvl="1" indent="-57150" algn="l" defTabSz="466725">
            <a:lnSpc>
              <a:spcPct val="90000"/>
            </a:lnSpc>
            <a:spcBef>
              <a:spcPct val="0"/>
            </a:spcBef>
            <a:spcAft>
              <a:spcPct val="15000"/>
            </a:spcAft>
            <a:buChar char="••"/>
          </a:pPr>
          <a:r>
            <a:rPr lang="fr-FR" sz="1050" kern="1200" dirty="0" smtClean="0"/>
            <a:t>La CPM-15 approuve le projet de recommandation de la CMP pour la période de consultation</a:t>
          </a:r>
          <a:endParaRPr lang="en-US" sz="1050" kern="1200" dirty="0"/>
        </a:p>
      </dsp:txBody>
      <dsp:txXfrm rot="-5400000">
        <a:off x="420196" y="2000346"/>
        <a:ext cx="5909402" cy="355024"/>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23.06.2021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‹N°›</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be relevant to the needs of the contracting parties, or at least a majority of the parties;</a:t>
            </a:r>
          </a:p>
          <a:p>
            <a:pPr marL="171450" indent="-171450">
              <a:buFont typeface="Arial" panose="020B0604020202020204" pitchFamily="34" charset="0"/>
              <a:buChar char="•"/>
            </a:pPr>
            <a:r>
              <a:rPr lang="en-US" dirty="0" smtClean="0"/>
              <a:t>offer “guidance” that is not possible or appropriate to offer, at the moment, in the form of a standard.</a:t>
            </a:r>
          </a:p>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265541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Link: https://www.ippc.int/en/core-activities/governance/cpm/cpm-recommendations-1/cpm-recommendations/ </a:t>
            </a:r>
          </a:p>
          <a:p>
            <a:endParaRPr lang="en-US" dirty="0"/>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1620315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dirty="0" smtClean="0">
                <a:effectLst/>
                <a:latin typeface="Times New Roman" panose="02020603050405020304" pitchFamily="18" charset="0"/>
                <a:ea typeface="Times" panose="02020603050405020304" pitchFamily="18" charset="0"/>
                <a:cs typeface="Times New Roman" panose="02020603050405020304" pitchFamily="18" charset="0"/>
              </a:rPr>
              <a:t>Note: The procedure</a:t>
            </a:r>
            <a:r>
              <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rPr>
              <a:t> for CPM Recommendations is available at https://www.ippc.int/en/core-activities/governance/cpm/cpm-recommendations-1/cpm-recommendations/recommendations-procedure/ </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rPr>
              <a:t>The process in which this topic took, was exceptional circumstances to the CPM (e.g. presenting it to the SPG and CPM approving the final text for consultation period).</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ru-RU" sz="1200" dirty="0">
              <a:effectLst/>
              <a:latin typeface="Times New Roman" panose="02020603050405020304" pitchFamily="18" charset="0"/>
              <a:ea typeface="Times"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a:p>
        </p:txBody>
      </p:sp>
    </p:spTree>
    <p:extLst>
      <p:ext uri="{BB962C8B-B14F-4D97-AF65-F5344CB8AC3E}">
        <p14:creationId xmlns:p14="http://schemas.microsoft.com/office/powerpoint/2010/main" val="2217522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a:p>
        </p:txBody>
      </p:sp>
    </p:spTree>
    <p:extLst>
      <p:ext uri="{BB962C8B-B14F-4D97-AF65-F5344CB8AC3E}">
        <p14:creationId xmlns:p14="http://schemas.microsoft.com/office/powerpoint/2010/main" val="2250267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2683883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xmlns=""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xmlns=""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xmlns=""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xmlns=""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xmlns=""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xmlns=""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xmlns=""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xmlns=""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xmlns="" id="{631CC5A9-47C1-964C-8CDA-6C6CD0691E9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xmlns=""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xmlns=""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xmlns=""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xmlns=""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xmlns=""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xmlns=""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xmlns=""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xmlns="" id="{2D25E765-587F-654C-8215-D9B0FDC30E15}"/>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www.ippc.int/en/core-activities/governance/cpm/cpm-recommendations-1/cpm-recommendations/"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23.png"/><Relationship Id="rId3" Type="http://schemas.openxmlformats.org/officeDocument/2006/relationships/hyperlink" Target="http://www.ippc.int/" TargetMode="External"/><Relationship Id="rId7" Type="http://schemas.openxmlformats.org/officeDocument/2006/relationships/image" Target="../media/image20.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s://www.facebook.com/ippcheadlines/" TargetMode="External"/><Relationship Id="rId11" Type="http://schemas.openxmlformats.org/officeDocument/2006/relationships/image" Target="../media/image22.png"/><Relationship Id="rId5" Type="http://schemas.openxmlformats.org/officeDocument/2006/relationships/image" Target="../media/image19.png"/><Relationship Id="rId10" Type="http://schemas.openxmlformats.org/officeDocument/2006/relationships/hyperlink" Target="https://www.linkedin.com/groups/3175642" TargetMode="External"/><Relationship Id="rId4" Type="http://schemas.openxmlformats.org/officeDocument/2006/relationships/hyperlink" Target="http://www.fao.org/plant-health-2020" TargetMode="External"/><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C88758-224C-8C4A-95DC-98A2199C61AE}"/>
              </a:ext>
            </a:extLst>
          </p:cNvPr>
          <p:cNvSpPr>
            <a:spLocks noGrp="1"/>
          </p:cNvSpPr>
          <p:nvPr>
            <p:ph type="title"/>
          </p:nvPr>
        </p:nvSpPr>
        <p:spPr>
          <a:xfrm>
            <a:off x="3470215" y="1174630"/>
            <a:ext cx="3935795" cy="949185"/>
          </a:xfrm>
        </p:spPr>
        <p:txBody>
          <a:bodyPr anchor="ctr"/>
          <a:lstStyle/>
          <a:p>
            <a:pPr algn="ctr"/>
            <a:r>
              <a:rPr lang="fr-FR" sz="1400" u="sng" dirty="0">
                <a:effectLst>
                  <a:outerShdw blurRad="38100" dist="38100" dir="2700000" algn="tl">
                    <a:srgbClr val="000000">
                      <a:alpha val="43137"/>
                    </a:srgbClr>
                  </a:outerShdw>
                </a:effectLst>
              </a:rPr>
              <a:t>Recommandation de la CMP : Réduire l'incidence des organismes nuisibles contaminants associés aux articles réglementés et aux marchandises non réglementées afin de protéger la santé des plantes et de faciliter le </a:t>
            </a:r>
            <a:r>
              <a:rPr lang="fr-FR" sz="1400" u="sng" dirty="0" smtClean="0">
                <a:effectLst>
                  <a:outerShdw blurRad="38100" dist="38100" dir="2700000" algn="tl">
                    <a:srgbClr val="000000">
                      <a:alpha val="43137"/>
                    </a:srgbClr>
                  </a:outerShdw>
                </a:effectLst>
              </a:rPr>
              <a:t>commerce </a:t>
            </a:r>
            <a:r>
              <a:rPr lang="en-US" sz="1400" dirty="0" smtClean="0">
                <a:effectLst>
                  <a:outerShdw blurRad="38100" dist="38100" dir="2700000" algn="tl">
                    <a:srgbClr val="000000">
                      <a:alpha val="43137"/>
                    </a:srgbClr>
                  </a:outerShdw>
                </a:effectLst>
              </a:rPr>
              <a:t>(2019-002)</a:t>
            </a:r>
            <a:br>
              <a:rPr lang="en-US" sz="1400" dirty="0" smtClean="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a:t>
            </a:r>
            <a:r>
              <a:rPr lang="en-US" sz="1400" dirty="0" smtClean="0">
                <a:effectLst>
                  <a:outerShdw blurRad="38100" dist="38100" dir="2700000" algn="tl">
                    <a:srgbClr val="000000">
                      <a:alpha val="43137"/>
                    </a:srgbClr>
                  </a:outerShdw>
                </a:effectLst>
              </a:rPr>
              <a:t>1er </a:t>
            </a:r>
            <a:r>
              <a:rPr lang="en-US" sz="1400" dirty="0" err="1" smtClean="0">
                <a:effectLst>
                  <a:outerShdw blurRad="38100" dist="38100" dir="2700000" algn="tl">
                    <a:srgbClr val="000000">
                      <a:alpha val="43137"/>
                    </a:srgbClr>
                  </a:outerShdw>
                </a:effectLst>
              </a:rPr>
              <a:t>JuILLET</a:t>
            </a:r>
            <a:r>
              <a:rPr lang="en-US" sz="1400" dirty="0" smtClean="0">
                <a:effectLst>
                  <a:outerShdw blurRad="38100" dist="38100" dir="2700000" algn="tl">
                    <a:srgbClr val="000000">
                      <a:alpha val="43137"/>
                    </a:srgbClr>
                  </a:outerShdw>
                </a:effectLst>
              </a:rPr>
              <a:t> au 30 </a:t>
            </a:r>
            <a:r>
              <a:rPr lang="en-US" sz="1400" dirty="0" err="1" smtClean="0">
                <a:effectLst>
                  <a:outerShdw blurRad="38100" dist="38100" dir="2700000" algn="tl">
                    <a:srgbClr val="000000">
                      <a:alpha val="43137"/>
                    </a:srgbClr>
                  </a:outerShdw>
                </a:effectLst>
              </a:rPr>
              <a:t>SeptembrE</a:t>
            </a:r>
            <a:r>
              <a:rPr lang="en-US" sz="1400" dirty="0" smtClean="0">
                <a:effectLst>
                  <a:outerShdw blurRad="38100" dist="38100" dir="2700000" algn="tl">
                    <a:srgbClr val="000000">
                      <a:alpha val="43137"/>
                    </a:srgbClr>
                  </a:outerShdw>
                </a:effectLst>
              </a:rPr>
              <a:t> 2021)</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Secretariat DE LA CIPV</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ATELIER Regional 2021</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n-US" sz="2800" b="1" dirty="0" smtClean="0"/>
              <a:t>Recommendations de la CMP </a:t>
            </a:r>
            <a:endParaRPr lang="en-US" sz="2800" b="1" dirty="0"/>
          </a:p>
        </p:txBody>
      </p:sp>
      <p:graphicFrame>
        <p:nvGraphicFramePr>
          <p:cNvPr id="5" name="Content Placeholder 5">
            <a:extLst>
              <a:ext uri="{FF2B5EF4-FFF2-40B4-BE49-F238E27FC236}">
                <a16:creationId xmlns:a16="http://schemas.microsoft.com/office/drawing/2014/main" xmlns="" id="{028EAF98-AE76-4C2B-AFDC-3C5291719A22}"/>
              </a:ext>
            </a:extLst>
          </p:cNvPr>
          <p:cNvGraphicFramePr>
            <a:graphicFrameLocks noGrp="1"/>
          </p:cNvGraphicFramePr>
          <p:nvPr>
            <p:ph idx="1"/>
            <p:extLst>
              <p:ext uri="{D42A27DB-BD31-4B8C-83A1-F6EECF244321}">
                <p14:modId xmlns:p14="http://schemas.microsoft.com/office/powerpoint/2010/main" val="3967182778"/>
              </p:ext>
            </p:extLst>
          </p:nvPr>
        </p:nvGraphicFramePr>
        <p:xfrm>
          <a:off x="331788" y="878788"/>
          <a:ext cx="6737473" cy="2357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3417792" y="3707666"/>
            <a:ext cx="479619" cy="246221"/>
          </a:xfrm>
          <a:prstGeom prst="rect">
            <a:avLst/>
          </a:prstGeom>
          <a:noFill/>
        </p:spPr>
        <p:txBody>
          <a:bodyPr wrap="none" lIns="91440" tIns="45720" rIns="91440" bIns="45720">
            <a:spAutoFit/>
          </a:bodyPr>
          <a:lstStyle/>
          <a:p>
            <a:pPr algn="ctr"/>
            <a:fld id="{381559B0-FFC8-48B0-AC74-15FC8908D5C3}" type="slidenum">
              <a:rPr lang="en-US" sz="1000" b="0" cap="none" spc="0" smtClean="0">
                <a:ln w="0"/>
                <a:solidFill>
                  <a:schemeClr val="tx1"/>
                </a:solidFill>
                <a:effectLst>
                  <a:outerShdw blurRad="38100" dist="19050" dir="2700000" algn="tl" rotWithShape="0">
                    <a:schemeClr val="dk1">
                      <a:alpha val="40000"/>
                    </a:schemeClr>
                  </a:outerShdw>
                </a:effectLst>
              </a:rPr>
              <a:t>2</a:t>
            </a:fld>
            <a:r>
              <a:rPr lang="en-US" sz="1000" b="0" cap="none" spc="0" dirty="0" smtClean="0">
                <a:ln w="0"/>
                <a:solidFill>
                  <a:schemeClr val="tx1"/>
                </a:solidFill>
                <a:effectLst>
                  <a:outerShdw blurRad="38100" dist="19050" dir="2700000" algn="tl" rotWithShape="0">
                    <a:schemeClr val="dk1">
                      <a:alpha val="40000"/>
                    </a:schemeClr>
                  </a:outerShdw>
                </a:effectLst>
              </a:rPr>
              <a:t> of 6</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953675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520" y="194416"/>
            <a:ext cx="7315201" cy="685800"/>
          </a:xfrm>
        </p:spPr>
        <p:txBody>
          <a:bodyPr anchor="ctr"/>
          <a:lstStyle/>
          <a:p>
            <a:pPr algn="ctr"/>
            <a:r>
              <a:rPr lang="en-US" sz="2800" b="1" dirty="0" smtClean="0"/>
              <a:t>Les Recommendations </a:t>
            </a:r>
            <a:r>
              <a:rPr lang="en-US" sz="2800" b="1" dirty="0" err="1" smtClean="0"/>
              <a:t>adoptées</a:t>
            </a:r>
            <a:endParaRPr lang="en-US" sz="2800" b="1" dirty="0"/>
          </a:p>
        </p:txBody>
      </p:sp>
      <p:graphicFrame>
        <p:nvGraphicFramePr>
          <p:cNvPr id="7" name="Diagram 5">
            <a:extLst>
              <a:ext uri="{FF2B5EF4-FFF2-40B4-BE49-F238E27FC236}">
                <a16:creationId xmlns:a16="http://schemas.microsoft.com/office/drawing/2014/main" xmlns="" id="{5CAFB6E7-495F-4D78-A76D-FA95518C2495}"/>
              </a:ext>
            </a:extLst>
          </p:cNvPr>
          <p:cNvGraphicFramePr/>
          <p:nvPr>
            <p:extLst>
              <p:ext uri="{D42A27DB-BD31-4B8C-83A1-F6EECF244321}">
                <p14:modId xmlns:p14="http://schemas.microsoft.com/office/powerpoint/2010/main" val="786247809"/>
              </p:ext>
            </p:extLst>
          </p:nvPr>
        </p:nvGraphicFramePr>
        <p:xfrm>
          <a:off x="-1" y="880216"/>
          <a:ext cx="7315201" cy="2354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3417792" y="3707666"/>
            <a:ext cx="479619" cy="246221"/>
          </a:xfrm>
          <a:prstGeom prst="rect">
            <a:avLst/>
          </a:prstGeom>
          <a:noFill/>
        </p:spPr>
        <p:txBody>
          <a:bodyPr wrap="none" lIns="91440" tIns="45720" rIns="91440" bIns="45720">
            <a:spAutoFit/>
          </a:bodyPr>
          <a:lstStyle/>
          <a:p>
            <a:pPr algn="ctr"/>
            <a:fld id="{381559B0-FFC8-48B0-AC74-15FC8908D5C3}" type="slidenum">
              <a:rPr lang="en-US" sz="1000" b="0" cap="none" spc="0" smtClean="0">
                <a:ln w="0"/>
                <a:solidFill>
                  <a:schemeClr val="tx1"/>
                </a:solidFill>
                <a:effectLst>
                  <a:outerShdw blurRad="38100" dist="19050" dir="2700000" algn="tl" rotWithShape="0">
                    <a:schemeClr val="dk1">
                      <a:alpha val="40000"/>
                    </a:schemeClr>
                  </a:outerShdw>
                </a:effectLst>
              </a:rPr>
              <a:t>3</a:t>
            </a:fld>
            <a:r>
              <a:rPr lang="en-US" sz="1000" b="0" cap="none" spc="0" dirty="0" smtClean="0">
                <a:ln w="0"/>
                <a:solidFill>
                  <a:schemeClr val="tx1"/>
                </a:solidFill>
                <a:effectLst>
                  <a:outerShdw blurRad="38100" dist="19050" dir="2700000" algn="tl" rotWithShape="0">
                    <a:schemeClr val="dk1">
                      <a:alpha val="40000"/>
                    </a:schemeClr>
                  </a:outerShdw>
                </a:effectLst>
              </a:rPr>
              <a:t> of 6</a:t>
            </a:r>
            <a:endParaRPr lang="en-US" sz="1000" b="0" cap="none" spc="0" dirty="0">
              <a:ln w="0"/>
              <a:solidFill>
                <a:schemeClr val="tx1"/>
              </a:solidFill>
              <a:effectLst>
                <a:outerShdw blurRad="38100" dist="19050" dir="2700000" algn="tl" rotWithShape="0">
                  <a:schemeClr val="dk1">
                    <a:alpha val="40000"/>
                  </a:schemeClr>
                </a:outerShdw>
              </a:effectLst>
            </a:endParaRPr>
          </a:p>
        </p:txBody>
      </p:sp>
      <p:sp>
        <p:nvSpPr>
          <p:cNvPr id="3" name="Rectangle 2"/>
          <p:cNvSpPr/>
          <p:nvPr/>
        </p:nvSpPr>
        <p:spPr>
          <a:xfrm>
            <a:off x="1342416" y="3390552"/>
            <a:ext cx="4357993" cy="200055"/>
          </a:xfrm>
          <a:prstGeom prst="rect">
            <a:avLst/>
          </a:prstGeom>
        </p:spPr>
        <p:txBody>
          <a:bodyPr wrap="square">
            <a:spAutoFit/>
          </a:bodyPr>
          <a:lstStyle/>
          <a:p>
            <a:r>
              <a:rPr lang="en-US" sz="700" dirty="0">
                <a:latin typeface="+mj-lt"/>
                <a:hlinkClick r:id="rId8"/>
              </a:rPr>
              <a:t>https://www.ippc.int/en/core-activities/governance/cpm/cpm-recommendations-1/cpm-recommendations</a:t>
            </a:r>
            <a:r>
              <a:rPr lang="en-US" sz="700" dirty="0" smtClean="0">
                <a:latin typeface="+mj-lt"/>
                <a:hlinkClick r:id="rId8"/>
              </a:rPr>
              <a:t>/</a:t>
            </a:r>
            <a:r>
              <a:rPr lang="en-US" sz="700" dirty="0" smtClean="0">
                <a:latin typeface="+mj-lt"/>
              </a:rPr>
              <a:t>  </a:t>
            </a:r>
            <a:endParaRPr lang="en-US" sz="700" dirty="0">
              <a:latin typeface="+mj-lt"/>
            </a:endParaRPr>
          </a:p>
        </p:txBody>
      </p:sp>
    </p:spTree>
    <p:extLst>
      <p:ext uri="{BB962C8B-B14F-4D97-AF65-F5344CB8AC3E}">
        <p14:creationId xmlns:p14="http://schemas.microsoft.com/office/powerpoint/2010/main" val="151118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231" y="89812"/>
            <a:ext cx="6032739" cy="685800"/>
          </a:xfrm>
        </p:spPr>
        <p:txBody>
          <a:bodyPr/>
          <a:lstStyle/>
          <a:p>
            <a:pPr algn="ctr"/>
            <a:r>
              <a:rPr lang="fr-FR" sz="1600" b="1" dirty="0"/>
              <a:t>Réduire l'incidence des organismes nuisibles contaminants associés aux articles réglementés et aux marchandises non réglementées afin de protéger la santé des plantes et de faciliter le commerce</a:t>
            </a:r>
            <a:r>
              <a:rPr lang="en-US" sz="1600" b="1" dirty="0" smtClean="0"/>
              <a:t>(2019-002</a:t>
            </a:r>
            <a:r>
              <a:rPr lang="en-US" sz="1600" b="1" dirty="0"/>
              <a:t>)</a:t>
            </a:r>
          </a:p>
        </p:txBody>
      </p:sp>
      <p:sp>
        <p:nvSpPr>
          <p:cNvPr id="5" name="Rectangle 4"/>
          <p:cNvSpPr/>
          <p:nvPr/>
        </p:nvSpPr>
        <p:spPr>
          <a:xfrm>
            <a:off x="3417792" y="3707666"/>
            <a:ext cx="479619" cy="246221"/>
          </a:xfrm>
          <a:prstGeom prst="rect">
            <a:avLst/>
          </a:prstGeom>
          <a:noFill/>
        </p:spPr>
        <p:txBody>
          <a:bodyPr wrap="none" lIns="91440" tIns="45720" rIns="91440" bIns="45720">
            <a:spAutoFit/>
          </a:bodyPr>
          <a:lstStyle/>
          <a:p>
            <a:pPr algn="ctr"/>
            <a:fld id="{381559B0-FFC8-48B0-AC74-15FC8908D5C3}" type="slidenum">
              <a:rPr lang="en-US" sz="1000" b="0" cap="none" spc="0" smtClean="0">
                <a:ln w="0"/>
                <a:solidFill>
                  <a:schemeClr val="tx1"/>
                </a:solidFill>
                <a:effectLst>
                  <a:outerShdw blurRad="38100" dist="19050" dir="2700000" algn="tl" rotWithShape="0">
                    <a:schemeClr val="dk1">
                      <a:alpha val="40000"/>
                    </a:schemeClr>
                  </a:outerShdw>
                </a:effectLst>
              </a:rPr>
              <a:t>4</a:t>
            </a:fld>
            <a:r>
              <a:rPr lang="en-US" sz="1000" b="0" cap="none" spc="0" dirty="0" smtClean="0">
                <a:ln w="0"/>
                <a:solidFill>
                  <a:schemeClr val="tx1"/>
                </a:solidFill>
                <a:effectLst>
                  <a:outerShdw blurRad="38100" dist="19050" dir="2700000" algn="tl" rotWithShape="0">
                    <a:schemeClr val="dk1">
                      <a:alpha val="40000"/>
                    </a:schemeClr>
                  </a:outerShdw>
                </a:effectLst>
              </a:rPr>
              <a:t> of 6</a:t>
            </a:r>
            <a:endParaRPr lang="en-US" sz="1000" b="0" cap="none" spc="0" dirty="0">
              <a:ln w="0"/>
              <a:solidFill>
                <a:schemeClr val="tx1"/>
              </a:solidFill>
              <a:effectLst>
                <a:outerShdw blurRad="38100" dist="19050" dir="2700000" algn="tl" rotWithShape="0">
                  <a:schemeClr val="dk1">
                    <a:alpha val="40000"/>
                  </a:schemeClr>
                </a:outerShdw>
              </a:effectLst>
            </a:endParaRPr>
          </a:p>
        </p:txBody>
      </p:sp>
      <p:graphicFrame>
        <p:nvGraphicFramePr>
          <p:cNvPr id="3" name="Diagram 2"/>
          <p:cNvGraphicFramePr/>
          <p:nvPr>
            <p:extLst>
              <p:ext uri="{D42A27DB-BD31-4B8C-83A1-F6EECF244321}">
                <p14:modId xmlns:p14="http://schemas.microsoft.com/office/powerpoint/2010/main" val="1084084610"/>
              </p:ext>
            </p:extLst>
          </p:nvPr>
        </p:nvGraphicFramePr>
        <p:xfrm>
          <a:off x="304799" y="1119718"/>
          <a:ext cx="6348805" cy="25879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75586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89782" y="906465"/>
            <a:ext cx="1787158" cy="893579"/>
          </a:xfrm>
          <a:prstGeom prst="rect">
            <a:avLst/>
          </a:prstGeom>
          <a:effectLst>
            <a:softEdge rad="63500"/>
          </a:effectLst>
        </p:spPr>
      </p:pic>
      <p:sp>
        <p:nvSpPr>
          <p:cNvPr id="2" name="Title 1"/>
          <p:cNvSpPr>
            <a:spLocks noGrp="1"/>
          </p:cNvSpPr>
          <p:nvPr>
            <p:ph type="title"/>
          </p:nvPr>
        </p:nvSpPr>
        <p:spPr>
          <a:xfrm>
            <a:off x="-1" y="234318"/>
            <a:ext cx="7315201" cy="685800"/>
          </a:xfrm>
        </p:spPr>
        <p:txBody>
          <a:bodyPr/>
          <a:lstStyle/>
          <a:p>
            <a:pPr algn="ctr"/>
            <a:r>
              <a:rPr lang="en-US" sz="2000" b="1" dirty="0">
                <a:solidFill>
                  <a:schemeClr val="accent3"/>
                </a:solidFill>
                <a:effectLst>
                  <a:outerShdw blurRad="38100" dist="38100" dir="2700000" algn="tl">
                    <a:srgbClr val="000000">
                      <a:alpha val="43137"/>
                    </a:srgbClr>
                  </a:outerShdw>
                </a:effectLst>
              </a:rPr>
              <a:t>CONTEXTE</a:t>
            </a:r>
          </a:p>
        </p:txBody>
      </p:sp>
      <p:sp>
        <p:nvSpPr>
          <p:cNvPr id="5" name="Rectangle 4"/>
          <p:cNvSpPr/>
          <p:nvPr/>
        </p:nvSpPr>
        <p:spPr>
          <a:xfrm>
            <a:off x="3417792" y="3707666"/>
            <a:ext cx="479619" cy="246221"/>
          </a:xfrm>
          <a:prstGeom prst="rect">
            <a:avLst/>
          </a:prstGeom>
          <a:noFill/>
        </p:spPr>
        <p:txBody>
          <a:bodyPr wrap="none" lIns="91440" tIns="45720" rIns="91440" bIns="45720">
            <a:spAutoFit/>
          </a:bodyPr>
          <a:lstStyle/>
          <a:p>
            <a:pPr algn="ctr"/>
            <a:fld id="{381559B0-FFC8-48B0-AC74-15FC8908D5C3}" type="slidenum">
              <a:rPr lang="en-US" sz="1000" b="0" cap="none" spc="0" smtClean="0">
                <a:ln w="0"/>
                <a:solidFill>
                  <a:schemeClr val="tx1"/>
                </a:solidFill>
                <a:effectLst>
                  <a:outerShdw blurRad="38100" dist="19050" dir="2700000" algn="tl" rotWithShape="0">
                    <a:schemeClr val="dk1">
                      <a:alpha val="40000"/>
                    </a:schemeClr>
                  </a:outerShdw>
                </a:effectLst>
              </a:rPr>
              <a:t>5</a:t>
            </a:fld>
            <a:r>
              <a:rPr lang="en-US" sz="1000" b="0" cap="none" spc="0" dirty="0" smtClean="0">
                <a:ln w="0"/>
                <a:solidFill>
                  <a:schemeClr val="tx1"/>
                </a:solidFill>
                <a:effectLst>
                  <a:outerShdw blurRad="38100" dist="19050" dir="2700000" algn="tl" rotWithShape="0">
                    <a:schemeClr val="dk1">
                      <a:alpha val="40000"/>
                    </a:schemeClr>
                  </a:outerShdw>
                </a:effectLst>
              </a:rPr>
              <a:t> of 6</a:t>
            </a:r>
            <a:endParaRPr lang="en-US" sz="1000" b="0" cap="none" spc="0" dirty="0">
              <a:ln w="0"/>
              <a:solidFill>
                <a:schemeClr val="tx1"/>
              </a:solidFill>
              <a:effectLst>
                <a:outerShdw blurRad="38100" dist="19050" dir="2700000" algn="tl" rotWithShape="0">
                  <a:schemeClr val="dk1">
                    <a:alpha val="40000"/>
                  </a:schemeClr>
                </a:outerShdw>
              </a:effectLst>
            </a:endParaRPr>
          </a:p>
        </p:txBody>
      </p:sp>
      <p:sp>
        <p:nvSpPr>
          <p:cNvPr id="6" name="Rectangle 5"/>
          <p:cNvSpPr/>
          <p:nvPr/>
        </p:nvSpPr>
        <p:spPr>
          <a:xfrm>
            <a:off x="1897810" y="675590"/>
            <a:ext cx="5198853" cy="3354765"/>
          </a:xfrm>
          <a:prstGeom prst="rect">
            <a:avLst/>
          </a:prstGeom>
        </p:spPr>
        <p:txBody>
          <a:bodyPr wrap="square">
            <a:spAutoFit/>
          </a:bodyPr>
          <a:lstStyle/>
          <a:p>
            <a:pPr marL="285750" indent="-285750" algn="just">
              <a:spcBef>
                <a:spcPts val="600"/>
              </a:spcBef>
              <a:spcAft>
                <a:spcPts val="600"/>
              </a:spcAft>
              <a:buClr>
                <a:schemeClr val="accent3">
                  <a:lumMod val="75000"/>
                </a:schemeClr>
              </a:buClr>
              <a:buSzPct val="130000"/>
              <a:buFont typeface="Wingdings" panose="05000000000000000000" pitchFamily="2" charset="2"/>
              <a:buChar char="Ø"/>
            </a:pPr>
            <a:r>
              <a:rPr lang="fr-FR" sz="1200" dirty="0">
                <a:latin typeface="+mj-lt"/>
              </a:rPr>
              <a:t>La CIPV soutient les actions des parties contractantes visant à réduire de manière significative le mouvement international des </a:t>
            </a:r>
            <a:r>
              <a:rPr lang="fr-FR" sz="1200" dirty="0" err="1">
                <a:latin typeface="+mj-lt"/>
              </a:rPr>
              <a:t>phytoravageurs</a:t>
            </a:r>
            <a:r>
              <a:rPr lang="fr-FR" sz="1200" dirty="0">
                <a:latin typeface="+mj-lt"/>
              </a:rPr>
              <a:t> associés aux végétaux et produits végétaux. Cependant, le champ d'application de la Convention prévoit également la gestion des organismes nuisibles contaminants associés aux biens et aux lieux susceptibles d'héberger ou de disséminer des organismes nuisibles contaminants, qui présentent un risque pour la santé des végétaux à l'échelle mondiale.</a:t>
            </a:r>
            <a:r>
              <a:rPr lang="en-US" sz="1200" dirty="0" smtClean="0">
                <a:latin typeface="+mj-lt"/>
              </a:rPr>
              <a:t>. </a:t>
            </a:r>
          </a:p>
          <a:p>
            <a:pPr marL="285750" indent="-285750" algn="just">
              <a:spcBef>
                <a:spcPts val="600"/>
              </a:spcBef>
              <a:spcAft>
                <a:spcPts val="600"/>
              </a:spcAft>
              <a:buClr>
                <a:schemeClr val="accent3">
                  <a:lumMod val="75000"/>
                </a:schemeClr>
              </a:buClr>
              <a:buSzPct val="130000"/>
              <a:buFont typeface="Wingdings" panose="05000000000000000000" pitchFamily="2" charset="2"/>
              <a:buChar char="Ø"/>
            </a:pPr>
            <a:r>
              <a:rPr lang="fr-FR" sz="1200" dirty="0">
                <a:latin typeface="+mj-lt"/>
              </a:rPr>
              <a:t>Les parties contractantes s'efforcent depuis plusieurs années de réduire la propagation des organismes nuisibles contaminants de manière indépendante ou par le biais de négociations </a:t>
            </a:r>
            <a:r>
              <a:rPr lang="fr-FR" sz="1200" dirty="0" smtClean="0">
                <a:latin typeface="+mj-lt"/>
              </a:rPr>
              <a:t>bilatérales</a:t>
            </a:r>
            <a:r>
              <a:rPr lang="en-US" sz="1200" dirty="0" smtClean="0">
                <a:latin typeface="+mj-lt"/>
              </a:rPr>
              <a:t>.</a:t>
            </a:r>
          </a:p>
          <a:p>
            <a:pPr marL="285750" indent="-285750" algn="just">
              <a:spcBef>
                <a:spcPts val="600"/>
              </a:spcBef>
              <a:spcAft>
                <a:spcPts val="600"/>
              </a:spcAft>
              <a:buClr>
                <a:schemeClr val="accent3">
                  <a:lumMod val="75000"/>
                </a:schemeClr>
              </a:buClr>
              <a:buSzPct val="130000"/>
              <a:buFont typeface="Wingdings" panose="05000000000000000000" pitchFamily="2" charset="2"/>
              <a:buChar char="Ø"/>
            </a:pPr>
            <a:r>
              <a:rPr lang="fr-FR" sz="1200" dirty="0">
                <a:latin typeface="+mj-lt"/>
              </a:rPr>
              <a:t>Le cadre stratégique de la CIPV adopté pour 2020-2030 et le plan d'investissement quinquennal associé approuvé par la CMP identifient la gestion des parasites contaminants directement et indirectement pour protéger les ressources végétales mondiales et faciliter un commerce sûr</a:t>
            </a:r>
            <a:r>
              <a:rPr lang="en-AU" sz="1200" dirty="0" smtClean="0">
                <a:latin typeface="+mj-lt"/>
              </a:rPr>
              <a:t>. </a:t>
            </a:r>
            <a:endParaRPr lang="en-US" sz="1200" dirty="0">
              <a:latin typeface="+mj-lt"/>
            </a:endParaRPr>
          </a:p>
        </p:txBody>
      </p:sp>
      <p:pic>
        <p:nvPicPr>
          <p:cNvPr id="9" name="Picture 8"/>
          <p:cNvPicPr>
            <a:picLocks noChangeAspect="1"/>
          </p:cNvPicPr>
          <p:nvPr/>
        </p:nvPicPr>
        <p:blipFill rotWithShape="1">
          <a:blip r:embed="rId4"/>
          <a:srcRect l="22870" t="2522" r="27245" b="933"/>
          <a:stretch/>
        </p:blipFill>
        <p:spPr>
          <a:xfrm>
            <a:off x="188502" y="1727443"/>
            <a:ext cx="1773208" cy="1489495"/>
          </a:xfrm>
          <a:prstGeom prst="rect">
            <a:avLst/>
          </a:prstGeom>
          <a:effectLst>
            <a:softEdge rad="63500"/>
          </a:effectLst>
        </p:spPr>
      </p:pic>
    </p:spTree>
    <p:extLst>
      <p:ext uri="{BB962C8B-B14F-4D97-AF65-F5344CB8AC3E}">
        <p14:creationId xmlns:p14="http://schemas.microsoft.com/office/powerpoint/2010/main" val="1339673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78" y="233933"/>
            <a:ext cx="7315201" cy="685800"/>
          </a:xfrm>
        </p:spPr>
        <p:txBody>
          <a:bodyPr/>
          <a:lstStyle/>
          <a:p>
            <a:pPr algn="ctr"/>
            <a:r>
              <a:rPr lang="en-GB" sz="2000" b="1" dirty="0"/>
              <a:t>OBJECTIF</a:t>
            </a:r>
            <a:endParaRPr lang="en-US" sz="2000" b="1" dirty="0"/>
          </a:p>
        </p:txBody>
      </p:sp>
      <p:sp>
        <p:nvSpPr>
          <p:cNvPr id="5" name="Rectangle 4"/>
          <p:cNvSpPr/>
          <p:nvPr/>
        </p:nvSpPr>
        <p:spPr>
          <a:xfrm>
            <a:off x="3417792" y="3707666"/>
            <a:ext cx="479619" cy="246221"/>
          </a:xfrm>
          <a:prstGeom prst="rect">
            <a:avLst/>
          </a:prstGeom>
          <a:noFill/>
        </p:spPr>
        <p:txBody>
          <a:bodyPr wrap="none" lIns="91440" tIns="45720" rIns="91440" bIns="45720">
            <a:spAutoFit/>
          </a:bodyPr>
          <a:lstStyle/>
          <a:p>
            <a:pPr algn="ctr"/>
            <a:fld id="{381559B0-FFC8-48B0-AC74-15FC8908D5C3}" type="slidenum">
              <a:rPr lang="en-US" sz="1000" b="0" cap="none" spc="0" smtClean="0">
                <a:ln w="0"/>
                <a:solidFill>
                  <a:schemeClr val="tx1"/>
                </a:solidFill>
                <a:effectLst>
                  <a:outerShdw blurRad="38100" dist="19050" dir="2700000" algn="tl" rotWithShape="0">
                    <a:schemeClr val="dk1">
                      <a:alpha val="40000"/>
                    </a:schemeClr>
                  </a:outerShdw>
                </a:effectLst>
              </a:rPr>
              <a:t>6</a:t>
            </a:fld>
            <a:r>
              <a:rPr lang="en-US" sz="1000" b="0" cap="none" spc="0" dirty="0" smtClean="0">
                <a:ln w="0"/>
                <a:solidFill>
                  <a:schemeClr val="tx1"/>
                </a:solidFill>
                <a:effectLst>
                  <a:outerShdw blurRad="38100" dist="19050" dir="2700000" algn="tl" rotWithShape="0">
                    <a:schemeClr val="dk1">
                      <a:alpha val="40000"/>
                    </a:schemeClr>
                  </a:outerShdw>
                </a:effectLst>
              </a:rPr>
              <a:t> of 6</a:t>
            </a:r>
            <a:endParaRPr lang="en-US" sz="1000" b="0" cap="none" spc="0" dirty="0">
              <a:ln w="0"/>
              <a:solidFill>
                <a:schemeClr val="tx1"/>
              </a:solidFill>
              <a:effectLst>
                <a:outerShdw blurRad="38100" dist="19050" dir="2700000" algn="tl" rotWithShape="0">
                  <a:schemeClr val="dk1">
                    <a:alpha val="40000"/>
                  </a:schemeClr>
                </a:outerShdw>
              </a:effectLst>
            </a:endParaRPr>
          </a:p>
        </p:txBody>
      </p:sp>
      <p:sp>
        <p:nvSpPr>
          <p:cNvPr id="3" name="Rectangle 2"/>
          <p:cNvSpPr/>
          <p:nvPr/>
        </p:nvSpPr>
        <p:spPr>
          <a:xfrm>
            <a:off x="371139" y="576833"/>
            <a:ext cx="6718029" cy="1384995"/>
          </a:xfrm>
          <a:prstGeom prst="rect">
            <a:avLst/>
          </a:prstGeom>
        </p:spPr>
        <p:txBody>
          <a:bodyPr wrap="square">
            <a:spAutoFit/>
          </a:bodyPr>
          <a:lstStyle/>
          <a:p>
            <a:pPr algn="just"/>
            <a:r>
              <a:rPr lang="fr-FR" sz="1200" dirty="0">
                <a:latin typeface="+mj-lt"/>
              </a:rPr>
              <a:t>Réduire l'apparition d'organismes nuisibles contaminants se produisant spécifiquement dans les articles, biens et lieux réglementés et non réglementés, pour protéger la santé des plantes, la biodiversité, la sécurité alimentaire et faciliter le commerce</a:t>
            </a:r>
            <a:r>
              <a:rPr lang="en-US" sz="1200" dirty="0" smtClean="0">
                <a:latin typeface="+mj-lt"/>
              </a:rPr>
              <a:t>. </a:t>
            </a:r>
            <a:endParaRPr lang="en-US" sz="1200" dirty="0">
              <a:latin typeface="+mj-lt"/>
            </a:endParaRPr>
          </a:p>
          <a:p>
            <a:pPr marL="285750" indent="-285750" algn="just">
              <a:buFont typeface="Arial" panose="020B0604020202020204" pitchFamily="34" charset="0"/>
              <a:buChar char="•"/>
            </a:pPr>
            <a:r>
              <a:rPr lang="fr-FR" sz="1200" b="1" u="sng" dirty="0">
                <a:latin typeface="+mj-lt"/>
              </a:rPr>
              <a:t>les </a:t>
            </a:r>
            <a:r>
              <a:rPr lang="fr-FR" sz="1200" b="1" u="sng" dirty="0" smtClean="0">
                <a:latin typeface="+mj-lt"/>
              </a:rPr>
              <a:t>biens </a:t>
            </a:r>
            <a:r>
              <a:rPr lang="fr-FR" sz="1200" b="1" u="sng" dirty="0">
                <a:latin typeface="+mj-lt"/>
              </a:rPr>
              <a:t>et </a:t>
            </a:r>
            <a:r>
              <a:rPr lang="fr-FR" sz="1200" b="1" u="sng" dirty="0" smtClean="0">
                <a:latin typeface="+mj-lt"/>
              </a:rPr>
              <a:t>lieux </a:t>
            </a:r>
            <a:r>
              <a:rPr lang="fr-FR" sz="1200" dirty="0" smtClean="0">
                <a:latin typeface="+mj-lt"/>
              </a:rPr>
              <a:t>font référence aux biens, moyens de transport, conteneurs, emballages, lieux de stockage, sol et tout autre organisme, matériau ou article échangés qui ne sont pas associés à des végétaux ou des produits végétaux capables d'héberger ou de propager des organismes nuisibles contaminants qui peuvent être réglementés ou non réglementés</a:t>
            </a:r>
            <a:r>
              <a:rPr lang="en-US" sz="1200" dirty="0" smtClean="0">
                <a:latin typeface="+mj-lt"/>
              </a:rPr>
              <a:t>. </a:t>
            </a:r>
          </a:p>
        </p:txBody>
      </p:sp>
      <p:sp>
        <p:nvSpPr>
          <p:cNvPr id="4" name="Rectangle 3"/>
          <p:cNvSpPr/>
          <p:nvPr/>
        </p:nvSpPr>
        <p:spPr>
          <a:xfrm>
            <a:off x="1073076" y="2048032"/>
            <a:ext cx="6016092" cy="1015663"/>
          </a:xfrm>
          <a:prstGeom prst="rect">
            <a:avLst/>
          </a:prstGeom>
        </p:spPr>
        <p:txBody>
          <a:bodyPr wrap="square">
            <a:spAutoFit/>
          </a:bodyPr>
          <a:lstStyle/>
          <a:p>
            <a:pPr algn="just"/>
            <a:r>
              <a:rPr lang="fr-FR" sz="1200" dirty="0">
                <a:latin typeface="+mj-lt"/>
              </a:rPr>
              <a:t>Les risques phytosanitaires dans les végétaux et les produits végétaux devraient être gérés sur la base d'une analyse du risque phytosanitaire (ARP) conformément à l'article VII 2(g) de la CIPV et aux NIMP pertinentes. L'ARP prend rarement en compte les risques phytosanitaires associés aux processus de déplacement de la marchandise dans le commerce, ou les voies en dehors du commerce commercial</a:t>
            </a:r>
            <a:r>
              <a:rPr lang="en-US" sz="1200" dirty="0" smtClean="0">
                <a:latin typeface="+mj-lt"/>
              </a:rPr>
              <a:t>. </a:t>
            </a:r>
            <a:endParaRPr lang="en-US" sz="1200" dirty="0">
              <a:latin typeface="+mj-lt"/>
            </a:endParaRPr>
          </a:p>
        </p:txBody>
      </p:sp>
      <p:sp>
        <p:nvSpPr>
          <p:cNvPr id="6" name="Rectangle 5"/>
          <p:cNvSpPr/>
          <p:nvPr/>
        </p:nvSpPr>
        <p:spPr>
          <a:xfrm>
            <a:off x="371138" y="3092974"/>
            <a:ext cx="6718029" cy="646331"/>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fr-FR" sz="1200" dirty="0">
                <a:latin typeface="+mj-lt"/>
              </a:rPr>
              <a:t>Cette recommandation fournit une plate-forme pour gérer plus efficacement les organismes nuisibles contaminants afin d'améliorer la sécurité alimentaire et de protéger la biodiversité mondiale</a:t>
            </a:r>
            <a:r>
              <a:rPr lang="en-US" sz="1200" dirty="0" smtClean="0">
                <a:latin typeface="+mj-lt"/>
              </a:rPr>
              <a:t>. </a:t>
            </a:r>
            <a:endParaRPr lang="en-US" sz="1200" dirty="0">
              <a:latin typeface="+mj-lt"/>
            </a:endParaRPr>
          </a:p>
        </p:txBody>
      </p:sp>
      <p:cxnSp>
        <p:nvCxnSpPr>
          <p:cNvPr id="13" name="Curved Connector 12"/>
          <p:cNvCxnSpPr/>
          <p:nvPr/>
        </p:nvCxnSpPr>
        <p:spPr>
          <a:xfrm>
            <a:off x="371140" y="1922074"/>
            <a:ext cx="573768" cy="501703"/>
          </a:xfrm>
          <a:prstGeom prst="curvedConnector3">
            <a:avLst>
              <a:gd name="adj1" fmla="val 50000"/>
            </a:avLst>
          </a:prstGeom>
          <a:ln w="57150">
            <a:solidFill>
              <a:schemeClr val="accent3">
                <a:lumMod val="50000"/>
              </a:schemeClr>
            </a:solidFill>
            <a:tailEnd type="triangle"/>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94106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2358298" cy="1815882"/>
          </a:xfrm>
          <a:prstGeom prst="rect">
            <a:avLst/>
          </a:prstGeom>
        </p:spPr>
        <p:txBody>
          <a:bodyPr wrap="square">
            <a:spAutoFit/>
          </a:bodyPr>
          <a:lstStyle/>
          <a:p>
            <a:pPr>
              <a:buFont typeface="Arial" charset="0"/>
              <a:buNone/>
              <a:defRPr/>
            </a:pPr>
            <a:r>
              <a:rPr lang="fr-FR" altLang="en-US" sz="1600" b="1" dirty="0">
                <a:solidFill>
                  <a:schemeClr val="accent5">
                    <a:lumMod val="50000"/>
                  </a:schemeClr>
                </a:solidFill>
                <a:ea typeface="Arial Unicode MS" panose="020B0604020202020204" pitchFamily="34" charset="-128"/>
                <a:cs typeface="Arial" panose="020B0604020202020204" pitchFamily="34" charset="0"/>
              </a:rPr>
              <a:t>Secrétariat de la </a:t>
            </a:r>
            <a:r>
              <a:rPr lang="fr-FR" altLang="en-US" sz="1600" b="1" dirty="0" smtClean="0">
                <a:solidFill>
                  <a:schemeClr val="accent5">
                    <a:lumMod val="50000"/>
                  </a:schemeClr>
                </a:solidFill>
                <a:ea typeface="Arial Unicode MS" panose="020B0604020202020204" pitchFamily="34" charset="-128"/>
                <a:cs typeface="Arial" panose="020B0604020202020204" pitchFamily="34" charset="0"/>
              </a:rPr>
              <a:t>CIPV</a:t>
            </a:r>
            <a:endParaRPr lang="fr-FR" altLang="en-US" sz="1600" b="1" dirty="0" smtClean="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4"/>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xmlns=""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xmlns=""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1277</TotalTime>
  <Words>753</Words>
  <Application>Microsoft Office PowerPoint</Application>
  <PresentationFormat>Personnalisé</PresentationFormat>
  <Paragraphs>70</Paragraphs>
  <Slides>7</Slides>
  <Notes>5</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7</vt:i4>
      </vt:variant>
    </vt:vector>
  </HeadingPairs>
  <TitlesOfParts>
    <vt:vector size="14" baseType="lpstr">
      <vt:lpstr>Arial Unicode MS</vt:lpstr>
      <vt:lpstr>Arial</vt:lpstr>
      <vt:lpstr>Calibri</vt:lpstr>
      <vt:lpstr>Times</vt:lpstr>
      <vt:lpstr>Times New Roman</vt:lpstr>
      <vt:lpstr>Wingdings</vt:lpstr>
      <vt:lpstr>Office Theme</vt:lpstr>
      <vt:lpstr>Recommandation de la CMP : Réduire l'incidence des organismes nuisibles contaminants associés aux articles réglementés et aux marchandises non réglementées afin de protéger la santé des plantes et de faciliter le commerce (2019-002)  (1er JuILLET au 30 SeptembrE 2021)  Secretariat DE LA CIPV ATELIER Regional 2021</vt:lpstr>
      <vt:lpstr>Recommendations de la CMP </vt:lpstr>
      <vt:lpstr>Les Recommendations adoptées</vt:lpstr>
      <vt:lpstr>Réduire l'incidence des organismes nuisibles contaminants associés aux articles réglementés et aux marchandises non réglementées afin de protéger la santé des plantes et de faciliter le commerce(2019-002)</vt:lpstr>
      <vt:lpstr>CONTEXTE</vt:lpstr>
      <vt:lpstr>OBJECTIF</vt:lpstr>
      <vt:lpstr>Présentation PowerPoint</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Utilisateur Windows</cp:lastModifiedBy>
  <cp:revision>65</cp:revision>
  <dcterms:created xsi:type="dcterms:W3CDTF">2015-09-25T08:23:42Z</dcterms:created>
  <dcterms:modified xsi:type="dcterms:W3CDTF">2021-06-23T20:18:25Z</dcterms:modified>
</cp:coreProperties>
</file>