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64" r:id="rId2"/>
    <p:sldId id="271" r:id="rId3"/>
    <p:sldId id="272" r:id="rId4"/>
    <p:sldId id="278" r:id="rId5"/>
    <p:sldId id="277" r:id="rId6"/>
    <p:sldId id="275" r:id="rId7"/>
    <p:sldId id="276" r:id="rId8"/>
    <p:sldId id="265" r:id="rId9"/>
  </p:sldIdLst>
  <p:sldSz cx="7315200" cy="4114800"/>
  <p:notesSz cx="6858000" cy="9144000"/>
  <p:defaultTex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9008"/>
    <a:srgbClr val="EA0000"/>
    <a:srgbClr val="FDF4DA"/>
    <a:srgbClr val="FBEBD2"/>
    <a:srgbClr val="F6C233"/>
    <a:srgbClr val="D6DFEC"/>
    <a:srgbClr val="5A94C5"/>
    <a:srgbClr val="D4F5D6"/>
    <a:srgbClr val="46DE54"/>
    <a:srgbClr val="4C4C4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80581" autoAdjust="0"/>
  </p:normalViewPr>
  <p:slideViewPr>
    <p:cSldViewPr snapToGrid="0" showGuides="1">
      <p:cViewPr varScale="1">
        <p:scale>
          <a:sx n="100" d="100"/>
          <a:sy n="100" d="100"/>
        </p:scale>
        <p:origin x="540" y="66"/>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diagrams/_rels/data6.xml.rels><?xml version="1.0" encoding="UTF-8" standalone="yes"?>
<Relationships xmlns="http://schemas.openxmlformats.org/package/2006/relationships"><Relationship Id="rId3" Type="http://schemas.openxmlformats.org/officeDocument/2006/relationships/hyperlink" Target="https://www.ippc.int/en/core-activities/standards-setting/standards-committee/" TargetMode="External"/><Relationship Id="rId2" Type="http://schemas.openxmlformats.org/officeDocument/2006/relationships/hyperlink" Target="https://www.ippc.int/en/" TargetMode="External"/><Relationship Id="rId1" Type="http://schemas.openxmlformats.org/officeDocument/2006/relationships/hyperlink" Target="https://www.ippc.int/" TargetMode="External"/></Relationships>
</file>

<file path=ppt/diagrams/_rels/drawing6.xml.rels><?xml version="1.0" encoding="UTF-8" standalone="yes"?>
<Relationships xmlns="http://schemas.openxmlformats.org/package/2006/relationships"><Relationship Id="rId3" Type="http://schemas.openxmlformats.org/officeDocument/2006/relationships/hyperlink" Target="https://www.ippc.int/en/core-activities/standards-setting/standards-committee/" TargetMode="External"/><Relationship Id="rId2" Type="http://schemas.openxmlformats.org/officeDocument/2006/relationships/hyperlink" Target="https://www.ippc.int/en/" TargetMode="External"/><Relationship Id="rId1" Type="http://schemas.openxmlformats.org/officeDocument/2006/relationships/hyperlink" Target="https://www.ippc.int/" TargetMode="Externa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8301008-09B6-4553-94BE-5D396582DCC8}" type="doc">
      <dgm:prSet loTypeId="urn:microsoft.com/office/officeart/2005/8/layout/process5" loCatId="process" qsTypeId="urn:microsoft.com/office/officeart/2005/8/quickstyle/simple1" qsCatId="simple" csTypeId="urn:microsoft.com/office/officeart/2005/8/colors/colorful4" csCatId="colorful" phldr="1"/>
      <dgm:spPr/>
      <dgm:t>
        <a:bodyPr/>
        <a:lstStyle/>
        <a:p>
          <a:endParaRPr lang="ru-RU"/>
        </a:p>
      </dgm:t>
    </dgm:pt>
    <dgm:pt modelId="{20C0880A-78A5-40AE-A802-EC022A066119}">
      <dgm:prSet phldrT="[Текст]"/>
      <dgm:spPr>
        <a:noFill/>
        <a:ln>
          <a:solidFill>
            <a:schemeClr val="accent4"/>
          </a:solidFill>
        </a:ln>
      </dgm:spPr>
      <dgm:t>
        <a:bodyPr/>
        <a:lstStyle/>
        <a:p>
          <a:r>
            <a:rPr lang="en-US" b="1" dirty="0" err="1" smtClean="0">
              <a:solidFill>
                <a:schemeClr val="tx1"/>
              </a:solidFill>
              <a:effectLst/>
            </a:rPr>
            <a:t>Secrétariat</a:t>
          </a:r>
          <a:r>
            <a:rPr lang="en-US" b="1" dirty="0" smtClean="0">
              <a:solidFill>
                <a:schemeClr val="tx1"/>
              </a:solidFill>
              <a:effectLst/>
            </a:rPr>
            <a:t> de la CIPV </a:t>
          </a:r>
          <a:r>
            <a:rPr lang="en-US" b="1" dirty="0">
              <a:solidFill>
                <a:schemeClr val="tx1"/>
              </a:solidFill>
              <a:effectLst/>
            </a:rPr>
            <a:t>(2015)</a:t>
          </a:r>
        </a:p>
      </dgm:t>
    </dgm:pt>
    <dgm:pt modelId="{2339954A-1226-4F57-A5F4-BEF5950A72BE}" type="parTrans" cxnId="{1017DCBC-F499-47FE-865B-1C7645D62F5B}">
      <dgm:prSet/>
      <dgm:spPr/>
      <dgm:t>
        <a:bodyPr/>
        <a:lstStyle/>
        <a:p>
          <a:endParaRPr lang="ru-RU">
            <a:effectLst>
              <a:outerShdw blurRad="38100" dist="38100" dir="2700000" algn="tl">
                <a:srgbClr val="000000">
                  <a:alpha val="43137"/>
                </a:srgbClr>
              </a:outerShdw>
            </a:effectLst>
          </a:endParaRPr>
        </a:p>
      </dgm:t>
    </dgm:pt>
    <dgm:pt modelId="{E221AE80-7EF3-481C-89E2-9D70F5972647}" type="sibTrans" cxnId="{1017DCBC-F499-47FE-865B-1C7645D62F5B}">
      <dgm:prSet/>
      <dgm:spPr/>
      <dgm:t>
        <a:bodyPr/>
        <a:lstStyle/>
        <a:p>
          <a:endParaRPr lang="ru-RU">
            <a:effectLst>
              <a:outerShdw blurRad="38100" dist="38100" dir="2700000" algn="tl">
                <a:srgbClr val="000000">
                  <a:alpha val="43137"/>
                </a:srgbClr>
              </a:outerShdw>
            </a:effectLst>
          </a:endParaRPr>
        </a:p>
      </dgm:t>
    </dgm:pt>
    <dgm:pt modelId="{0CE6FE2F-6631-483F-9025-B499BEFD585A}">
      <dgm:prSet phldrT="[Текст]"/>
      <dgm:spPr>
        <a:noFill/>
        <a:ln>
          <a:solidFill>
            <a:schemeClr val="accent4"/>
          </a:solidFill>
        </a:ln>
      </dgm:spPr>
      <dgm:t>
        <a:bodyPr/>
        <a:lstStyle/>
        <a:p>
          <a:r>
            <a:rPr lang="fr-FR" dirty="0" smtClean="0">
              <a:solidFill>
                <a:schemeClr val="tx1"/>
              </a:solidFill>
              <a:effectLst/>
            </a:rPr>
            <a:t>Appel à thèmes en 2015 : Le thème « Audit dans le contexte phytosanitaire » a été soumis</a:t>
          </a:r>
          <a:endParaRPr lang="ru-RU" dirty="0">
            <a:solidFill>
              <a:schemeClr val="tx1"/>
            </a:solidFill>
            <a:effectLst/>
          </a:endParaRPr>
        </a:p>
      </dgm:t>
    </dgm:pt>
    <dgm:pt modelId="{2977B2AB-1E58-4B7F-99AD-32B0E7C6C7A9}" type="parTrans" cxnId="{D460BF8E-F380-4A2F-AFF4-AFADB9C81C3D}">
      <dgm:prSet/>
      <dgm:spPr/>
      <dgm:t>
        <a:bodyPr/>
        <a:lstStyle/>
        <a:p>
          <a:endParaRPr lang="ru-RU">
            <a:effectLst>
              <a:outerShdw blurRad="38100" dist="38100" dir="2700000" algn="tl">
                <a:srgbClr val="000000">
                  <a:alpha val="43137"/>
                </a:srgbClr>
              </a:outerShdw>
            </a:effectLst>
          </a:endParaRPr>
        </a:p>
      </dgm:t>
    </dgm:pt>
    <dgm:pt modelId="{DC9F9FBA-D4E7-4BAB-AD98-4A21F64B42F2}" type="sibTrans" cxnId="{D460BF8E-F380-4A2F-AFF4-AFADB9C81C3D}">
      <dgm:prSet/>
      <dgm:spPr/>
      <dgm:t>
        <a:bodyPr/>
        <a:lstStyle/>
        <a:p>
          <a:endParaRPr lang="ru-RU">
            <a:effectLst>
              <a:outerShdw blurRad="38100" dist="38100" dir="2700000" algn="tl">
                <a:srgbClr val="000000">
                  <a:alpha val="43137"/>
                </a:srgbClr>
              </a:outerShdw>
            </a:effectLst>
          </a:endParaRPr>
        </a:p>
      </dgm:t>
    </dgm:pt>
    <dgm:pt modelId="{6CA37713-CFB2-4547-9D56-9691E054E0C5}">
      <dgm:prSet phldrT="[Текст]"/>
      <dgm:spPr>
        <a:noFill/>
        <a:ln>
          <a:solidFill>
            <a:srgbClr val="218D63"/>
          </a:solidFill>
        </a:ln>
      </dgm:spPr>
      <dgm:t>
        <a:bodyPr/>
        <a:lstStyle/>
        <a:p>
          <a:r>
            <a:rPr lang="en-US" b="1" dirty="0" smtClean="0">
              <a:solidFill>
                <a:schemeClr val="tx1"/>
              </a:solidFill>
              <a:effectLst/>
            </a:rPr>
            <a:t>CN </a:t>
          </a:r>
          <a:r>
            <a:rPr lang="en-US" b="1" dirty="0">
              <a:solidFill>
                <a:schemeClr val="tx1"/>
              </a:solidFill>
              <a:effectLst/>
            </a:rPr>
            <a:t>Nov (2015)</a:t>
          </a:r>
          <a:endParaRPr lang="ru-RU" b="1" dirty="0">
            <a:solidFill>
              <a:schemeClr val="tx1"/>
            </a:solidFill>
            <a:effectLst/>
          </a:endParaRPr>
        </a:p>
      </dgm:t>
    </dgm:pt>
    <dgm:pt modelId="{A73AE03C-B526-465A-9FB4-351CFEFF09E3}" type="parTrans" cxnId="{E8037901-7148-45B4-87D3-27F75C97D70B}">
      <dgm:prSet/>
      <dgm:spPr/>
      <dgm:t>
        <a:bodyPr/>
        <a:lstStyle/>
        <a:p>
          <a:endParaRPr lang="ru-RU">
            <a:effectLst>
              <a:outerShdw blurRad="38100" dist="38100" dir="2700000" algn="tl">
                <a:srgbClr val="000000">
                  <a:alpha val="43137"/>
                </a:srgbClr>
              </a:outerShdw>
            </a:effectLst>
          </a:endParaRPr>
        </a:p>
      </dgm:t>
    </dgm:pt>
    <dgm:pt modelId="{6308470E-9BC6-4E2A-8C06-0F8BED6D1760}" type="sibTrans" cxnId="{E8037901-7148-45B4-87D3-27F75C97D70B}">
      <dgm:prSet/>
      <dgm:spPr/>
      <dgm:t>
        <a:bodyPr/>
        <a:lstStyle/>
        <a:p>
          <a:endParaRPr lang="ru-RU">
            <a:effectLst>
              <a:outerShdw blurRad="38100" dist="38100" dir="2700000" algn="tl">
                <a:srgbClr val="000000">
                  <a:alpha val="43137"/>
                </a:srgbClr>
              </a:outerShdw>
            </a:effectLst>
          </a:endParaRPr>
        </a:p>
      </dgm:t>
    </dgm:pt>
    <dgm:pt modelId="{AEE140E0-81A7-41A6-8181-D2980C9CC2C4}">
      <dgm:prSet phldrT="[Текст]"/>
      <dgm:spPr>
        <a:noFill/>
        <a:ln>
          <a:solidFill>
            <a:srgbClr val="218D63"/>
          </a:solidFill>
        </a:ln>
      </dgm:spPr>
      <dgm:t>
        <a:bodyPr/>
        <a:lstStyle/>
        <a:p>
          <a:r>
            <a:rPr lang="fr-FR" dirty="0" smtClean="0">
              <a:solidFill>
                <a:schemeClr val="tx1"/>
              </a:solidFill>
              <a:effectLst/>
            </a:rPr>
            <a:t>Le CN a recommandé l’ajout au programme de travail</a:t>
          </a:r>
          <a:endParaRPr lang="ru-RU" dirty="0">
            <a:solidFill>
              <a:schemeClr val="tx1"/>
            </a:solidFill>
            <a:effectLst/>
          </a:endParaRPr>
        </a:p>
      </dgm:t>
    </dgm:pt>
    <dgm:pt modelId="{F9D26244-E632-40CF-B845-14A493F58856}" type="parTrans" cxnId="{54EF21AD-85DC-48D5-8FD5-E62526322727}">
      <dgm:prSet/>
      <dgm:spPr/>
      <dgm:t>
        <a:bodyPr/>
        <a:lstStyle/>
        <a:p>
          <a:endParaRPr lang="ru-RU">
            <a:effectLst>
              <a:outerShdw blurRad="38100" dist="38100" dir="2700000" algn="tl">
                <a:srgbClr val="000000">
                  <a:alpha val="43137"/>
                </a:srgbClr>
              </a:outerShdw>
            </a:effectLst>
          </a:endParaRPr>
        </a:p>
      </dgm:t>
    </dgm:pt>
    <dgm:pt modelId="{DA2F6354-FBE2-4865-B8F4-67F41C9B1D00}" type="sibTrans" cxnId="{54EF21AD-85DC-48D5-8FD5-E62526322727}">
      <dgm:prSet/>
      <dgm:spPr/>
      <dgm:t>
        <a:bodyPr/>
        <a:lstStyle/>
        <a:p>
          <a:endParaRPr lang="ru-RU">
            <a:effectLst>
              <a:outerShdw blurRad="38100" dist="38100" dir="2700000" algn="tl">
                <a:srgbClr val="000000">
                  <a:alpha val="43137"/>
                </a:srgbClr>
              </a:outerShdw>
            </a:effectLst>
          </a:endParaRPr>
        </a:p>
      </dgm:t>
    </dgm:pt>
    <dgm:pt modelId="{82353047-4793-4611-A723-C7905524DA06}">
      <dgm:prSet phldrT="[Текст]"/>
      <dgm:spPr>
        <a:noFill/>
        <a:ln>
          <a:solidFill>
            <a:srgbClr val="279A7E"/>
          </a:solidFill>
        </a:ln>
      </dgm:spPr>
      <dgm:t>
        <a:bodyPr/>
        <a:lstStyle/>
        <a:p>
          <a:r>
            <a:rPr lang="en-US" b="1" dirty="0" smtClean="0">
              <a:solidFill>
                <a:schemeClr val="tx1"/>
              </a:solidFill>
              <a:effectLst/>
            </a:rPr>
            <a:t>CMP-11 </a:t>
          </a:r>
          <a:r>
            <a:rPr lang="en-US" b="1" dirty="0">
              <a:solidFill>
                <a:schemeClr val="tx1"/>
              </a:solidFill>
              <a:effectLst/>
            </a:rPr>
            <a:t>(2016)</a:t>
          </a:r>
          <a:endParaRPr lang="ru-RU" b="1" dirty="0">
            <a:solidFill>
              <a:schemeClr val="tx1"/>
            </a:solidFill>
            <a:effectLst/>
          </a:endParaRPr>
        </a:p>
      </dgm:t>
    </dgm:pt>
    <dgm:pt modelId="{0FC76FA1-D479-4411-A35A-DB5028727649}" type="parTrans" cxnId="{B1A765EE-6C30-4227-90BD-597F65D18B54}">
      <dgm:prSet/>
      <dgm:spPr/>
      <dgm:t>
        <a:bodyPr/>
        <a:lstStyle/>
        <a:p>
          <a:endParaRPr lang="ru-RU">
            <a:effectLst>
              <a:outerShdw blurRad="38100" dist="38100" dir="2700000" algn="tl">
                <a:srgbClr val="000000">
                  <a:alpha val="43137"/>
                </a:srgbClr>
              </a:outerShdw>
            </a:effectLst>
          </a:endParaRPr>
        </a:p>
      </dgm:t>
    </dgm:pt>
    <dgm:pt modelId="{EBD0066D-37E3-4F8A-A165-B993A62266D2}" type="sibTrans" cxnId="{B1A765EE-6C30-4227-90BD-597F65D18B54}">
      <dgm:prSet/>
      <dgm:spPr/>
      <dgm:t>
        <a:bodyPr/>
        <a:lstStyle/>
        <a:p>
          <a:endParaRPr lang="ru-RU">
            <a:effectLst>
              <a:outerShdw blurRad="38100" dist="38100" dir="2700000" algn="tl">
                <a:srgbClr val="000000">
                  <a:alpha val="43137"/>
                </a:srgbClr>
              </a:outerShdw>
            </a:effectLst>
          </a:endParaRPr>
        </a:p>
      </dgm:t>
    </dgm:pt>
    <dgm:pt modelId="{039CB46E-AA43-4F5A-9676-D36EEA182A58}">
      <dgm:prSet phldrT="[Текст]"/>
      <dgm:spPr>
        <a:noFill/>
        <a:ln>
          <a:solidFill>
            <a:srgbClr val="279A7E"/>
          </a:solidFill>
        </a:ln>
      </dgm:spPr>
      <dgm:t>
        <a:bodyPr/>
        <a:lstStyle/>
        <a:p>
          <a:r>
            <a:rPr lang="fr-FR" dirty="0" smtClean="0">
              <a:solidFill>
                <a:schemeClr val="tx1"/>
              </a:solidFill>
              <a:effectLst/>
            </a:rPr>
            <a:t>A ajouté le thème en avril </a:t>
          </a:r>
          <a:r>
            <a:rPr lang="en-US" dirty="0" smtClean="0">
              <a:solidFill>
                <a:schemeClr val="tx1"/>
              </a:solidFill>
              <a:effectLst/>
            </a:rPr>
            <a:t>2016 </a:t>
          </a:r>
          <a:r>
            <a:rPr lang="en-US" dirty="0">
              <a:solidFill>
                <a:schemeClr val="tx1"/>
              </a:solidFill>
              <a:effectLst/>
            </a:rPr>
            <a:t>(</a:t>
          </a:r>
          <a:r>
            <a:rPr lang="en-US" dirty="0" err="1" smtClean="0">
              <a:solidFill>
                <a:schemeClr val="tx1"/>
              </a:solidFill>
              <a:effectLst/>
            </a:rPr>
            <a:t>Priorité</a:t>
          </a:r>
          <a:r>
            <a:rPr lang="en-US" dirty="0" smtClean="0">
              <a:solidFill>
                <a:schemeClr val="tx1"/>
              </a:solidFill>
              <a:effectLst/>
            </a:rPr>
            <a:t> </a:t>
          </a:r>
          <a:r>
            <a:rPr lang="en-US" dirty="0">
              <a:solidFill>
                <a:schemeClr val="tx1"/>
              </a:solidFill>
              <a:effectLst/>
            </a:rPr>
            <a:t>2)</a:t>
          </a:r>
          <a:endParaRPr lang="ru-RU" dirty="0">
            <a:solidFill>
              <a:schemeClr val="tx1"/>
            </a:solidFill>
            <a:effectLst/>
          </a:endParaRPr>
        </a:p>
      </dgm:t>
    </dgm:pt>
    <dgm:pt modelId="{120457A1-5E5D-4DA3-B1E4-57A9B035544C}" type="parTrans" cxnId="{4A41038D-EF8F-4941-A717-28C63064FFF5}">
      <dgm:prSet/>
      <dgm:spPr/>
      <dgm:t>
        <a:bodyPr/>
        <a:lstStyle/>
        <a:p>
          <a:endParaRPr lang="ru-RU">
            <a:effectLst>
              <a:outerShdw blurRad="38100" dist="38100" dir="2700000" algn="tl">
                <a:srgbClr val="000000">
                  <a:alpha val="43137"/>
                </a:srgbClr>
              </a:outerShdw>
            </a:effectLst>
          </a:endParaRPr>
        </a:p>
      </dgm:t>
    </dgm:pt>
    <dgm:pt modelId="{F247EBE9-4426-44E4-BCB2-9D7B10335064}" type="sibTrans" cxnId="{4A41038D-EF8F-4941-A717-28C63064FFF5}">
      <dgm:prSet/>
      <dgm:spPr/>
      <dgm:t>
        <a:bodyPr/>
        <a:lstStyle/>
        <a:p>
          <a:endParaRPr lang="ru-RU">
            <a:effectLst>
              <a:outerShdw blurRad="38100" dist="38100" dir="2700000" algn="tl">
                <a:srgbClr val="000000">
                  <a:alpha val="43137"/>
                </a:srgbClr>
              </a:outerShdw>
            </a:effectLst>
          </a:endParaRPr>
        </a:p>
      </dgm:t>
    </dgm:pt>
    <dgm:pt modelId="{CB60C510-8949-4D83-9164-EA5511906B6C}">
      <dgm:prSet phldrT="[Текст]"/>
      <dgm:spPr>
        <a:noFill/>
        <a:ln>
          <a:solidFill>
            <a:srgbClr val="2DA79A"/>
          </a:solidFill>
        </a:ln>
      </dgm:spPr>
      <dgm:t>
        <a:bodyPr/>
        <a:lstStyle/>
        <a:p>
          <a:r>
            <a:rPr lang="en-US" b="1" dirty="0" smtClean="0">
              <a:solidFill>
                <a:schemeClr val="tx1"/>
              </a:solidFill>
              <a:effectLst/>
            </a:rPr>
            <a:t>CN </a:t>
          </a:r>
          <a:r>
            <a:rPr lang="en-US" b="1" dirty="0">
              <a:solidFill>
                <a:schemeClr val="tx1"/>
              </a:solidFill>
              <a:effectLst/>
            </a:rPr>
            <a:t>Nov (2017)</a:t>
          </a:r>
          <a:endParaRPr lang="ru-RU" b="1" dirty="0">
            <a:solidFill>
              <a:schemeClr val="tx1"/>
            </a:solidFill>
            <a:effectLst/>
          </a:endParaRPr>
        </a:p>
      </dgm:t>
    </dgm:pt>
    <dgm:pt modelId="{302520B0-AB26-42FE-B7D6-44DF006CB3B8}" type="parTrans" cxnId="{1CD173C5-B0FC-4D4F-9C9F-685004832CA9}">
      <dgm:prSet/>
      <dgm:spPr/>
      <dgm:t>
        <a:bodyPr/>
        <a:lstStyle/>
        <a:p>
          <a:endParaRPr lang="ru-RU">
            <a:effectLst>
              <a:outerShdw blurRad="38100" dist="38100" dir="2700000" algn="tl">
                <a:srgbClr val="000000">
                  <a:alpha val="43137"/>
                </a:srgbClr>
              </a:outerShdw>
            </a:effectLst>
          </a:endParaRPr>
        </a:p>
      </dgm:t>
    </dgm:pt>
    <dgm:pt modelId="{4FEB8C10-2C0F-4602-B662-24CD754F2FCF}" type="sibTrans" cxnId="{1CD173C5-B0FC-4D4F-9C9F-685004832CA9}">
      <dgm:prSet/>
      <dgm:spPr/>
      <dgm:t>
        <a:bodyPr/>
        <a:lstStyle/>
        <a:p>
          <a:endParaRPr lang="ru-RU">
            <a:effectLst>
              <a:outerShdw blurRad="38100" dist="38100" dir="2700000" algn="tl">
                <a:srgbClr val="000000">
                  <a:alpha val="43137"/>
                </a:srgbClr>
              </a:outerShdw>
            </a:effectLst>
          </a:endParaRPr>
        </a:p>
      </dgm:t>
    </dgm:pt>
    <dgm:pt modelId="{29824AFA-9D75-4D5B-AA48-FEA62D44D7DE}">
      <dgm:prSet phldrT="[Текст]"/>
      <dgm:spPr>
        <a:noFill/>
        <a:ln>
          <a:solidFill>
            <a:srgbClr val="2DA79A"/>
          </a:solidFill>
        </a:ln>
      </dgm:spPr>
      <dgm:t>
        <a:bodyPr/>
        <a:lstStyle/>
        <a:p>
          <a:r>
            <a:rPr lang="fr-FR" dirty="0" smtClean="0">
              <a:solidFill>
                <a:schemeClr val="tx1"/>
              </a:solidFill>
              <a:effectLst/>
            </a:rPr>
            <a:t>CN a approuvé la spécification 66 (Audit dans le contexte phytosanitaire) et a recommandé de passer à la priorité 1 (approuvée par la CMP-13 en avril 2018)</a:t>
          </a:r>
          <a:endParaRPr lang="ru-RU" dirty="0">
            <a:solidFill>
              <a:schemeClr val="tx1"/>
            </a:solidFill>
            <a:effectLst/>
          </a:endParaRPr>
        </a:p>
      </dgm:t>
    </dgm:pt>
    <dgm:pt modelId="{C5E83470-8560-469E-AC39-8694860EE2C3}" type="parTrans" cxnId="{8A8B4DC1-1ED9-4318-A6E8-545BC8149561}">
      <dgm:prSet/>
      <dgm:spPr/>
      <dgm:t>
        <a:bodyPr/>
        <a:lstStyle/>
        <a:p>
          <a:endParaRPr lang="ru-RU">
            <a:effectLst>
              <a:outerShdw blurRad="38100" dist="38100" dir="2700000" algn="tl">
                <a:srgbClr val="000000">
                  <a:alpha val="43137"/>
                </a:srgbClr>
              </a:outerShdw>
            </a:effectLst>
          </a:endParaRPr>
        </a:p>
      </dgm:t>
    </dgm:pt>
    <dgm:pt modelId="{B6A3FC14-A4F5-4760-8E40-818D813AB535}" type="sibTrans" cxnId="{8A8B4DC1-1ED9-4318-A6E8-545BC8149561}">
      <dgm:prSet/>
      <dgm:spPr/>
      <dgm:t>
        <a:bodyPr/>
        <a:lstStyle/>
        <a:p>
          <a:endParaRPr lang="ru-RU">
            <a:effectLst>
              <a:outerShdw blurRad="38100" dist="38100" dir="2700000" algn="tl">
                <a:srgbClr val="000000">
                  <a:alpha val="43137"/>
                </a:srgbClr>
              </a:outerShdw>
            </a:effectLst>
          </a:endParaRPr>
        </a:p>
      </dgm:t>
    </dgm:pt>
    <dgm:pt modelId="{72890102-ED63-4D8A-9041-703A2F022594}">
      <dgm:prSet phldrT="[Текст]"/>
      <dgm:spPr>
        <a:noFill/>
        <a:ln>
          <a:solidFill>
            <a:srgbClr val="34AEB3"/>
          </a:solidFill>
        </a:ln>
      </dgm:spPr>
      <dgm:t>
        <a:bodyPr/>
        <a:lstStyle/>
        <a:p>
          <a:r>
            <a:rPr lang="en-US" b="1" dirty="0" smtClean="0">
              <a:solidFill>
                <a:schemeClr val="tx1"/>
              </a:solidFill>
              <a:effectLst/>
            </a:rPr>
            <a:t>Le </a:t>
          </a:r>
          <a:r>
            <a:rPr lang="en-US" b="1" dirty="0" err="1" smtClean="0">
              <a:solidFill>
                <a:schemeClr val="tx1"/>
              </a:solidFill>
              <a:effectLst/>
            </a:rPr>
            <a:t>Groupe</a:t>
          </a:r>
          <a:r>
            <a:rPr lang="en-US" b="1" dirty="0" smtClean="0">
              <a:solidFill>
                <a:schemeClr val="tx1"/>
              </a:solidFill>
              <a:effectLst/>
            </a:rPr>
            <a:t> de travail </a:t>
          </a:r>
          <a:r>
            <a:rPr lang="en-US" b="1" dirty="0">
              <a:solidFill>
                <a:schemeClr val="tx1"/>
              </a:solidFill>
              <a:effectLst/>
            </a:rPr>
            <a:t>(2019)</a:t>
          </a:r>
          <a:endParaRPr lang="ru-RU" b="1" dirty="0">
            <a:solidFill>
              <a:schemeClr val="tx1"/>
            </a:solidFill>
            <a:effectLst/>
          </a:endParaRPr>
        </a:p>
      </dgm:t>
    </dgm:pt>
    <dgm:pt modelId="{AD0F6CFB-3E13-4E31-B640-AFC3BB8A3A17}" type="parTrans" cxnId="{D51914DF-7A03-4E12-92C6-6E455063CE85}">
      <dgm:prSet/>
      <dgm:spPr/>
      <dgm:t>
        <a:bodyPr/>
        <a:lstStyle/>
        <a:p>
          <a:endParaRPr lang="ru-RU">
            <a:effectLst>
              <a:outerShdw blurRad="38100" dist="38100" dir="2700000" algn="tl">
                <a:srgbClr val="000000">
                  <a:alpha val="43137"/>
                </a:srgbClr>
              </a:outerShdw>
            </a:effectLst>
          </a:endParaRPr>
        </a:p>
      </dgm:t>
    </dgm:pt>
    <dgm:pt modelId="{F9BC722A-882C-48A9-BC88-B7924C70DEB8}" type="sibTrans" cxnId="{D51914DF-7A03-4E12-92C6-6E455063CE85}">
      <dgm:prSet/>
      <dgm:spPr/>
      <dgm:t>
        <a:bodyPr/>
        <a:lstStyle/>
        <a:p>
          <a:endParaRPr lang="ru-RU">
            <a:effectLst>
              <a:outerShdw blurRad="38100" dist="38100" dir="2700000" algn="tl">
                <a:srgbClr val="000000">
                  <a:alpha val="43137"/>
                </a:srgbClr>
              </a:outerShdw>
            </a:effectLst>
          </a:endParaRPr>
        </a:p>
      </dgm:t>
    </dgm:pt>
    <dgm:pt modelId="{6BC8DFB4-BBB2-455F-B1B8-5E89982FF689}">
      <dgm:prSet phldrT="[Текст]"/>
      <dgm:spPr>
        <a:noFill/>
        <a:ln>
          <a:solidFill>
            <a:srgbClr val="34AEB3"/>
          </a:solidFill>
        </a:ln>
      </dgm:spPr>
      <dgm:t>
        <a:bodyPr/>
        <a:lstStyle/>
        <a:p>
          <a:r>
            <a:rPr lang="fr-FR" dirty="0" smtClean="0">
              <a:solidFill>
                <a:schemeClr val="tx1"/>
              </a:solidFill>
              <a:effectLst/>
            </a:rPr>
            <a:t>Premier projet</a:t>
          </a:r>
          <a:endParaRPr lang="ru-RU" dirty="0">
            <a:solidFill>
              <a:schemeClr val="tx1"/>
            </a:solidFill>
            <a:effectLst/>
          </a:endParaRPr>
        </a:p>
      </dgm:t>
    </dgm:pt>
    <dgm:pt modelId="{22C03B13-CF63-404C-ADFC-1DB2C74727B8}" type="parTrans" cxnId="{8D54C6BD-4784-47A4-9A29-836F43B1EFBA}">
      <dgm:prSet/>
      <dgm:spPr/>
      <dgm:t>
        <a:bodyPr/>
        <a:lstStyle/>
        <a:p>
          <a:endParaRPr lang="ru-RU">
            <a:effectLst>
              <a:outerShdw blurRad="38100" dist="38100" dir="2700000" algn="tl">
                <a:srgbClr val="000000">
                  <a:alpha val="43137"/>
                </a:srgbClr>
              </a:outerShdw>
            </a:effectLst>
          </a:endParaRPr>
        </a:p>
      </dgm:t>
    </dgm:pt>
    <dgm:pt modelId="{BFB230EB-7D93-4473-9042-A6D1F5E9B701}" type="sibTrans" cxnId="{8D54C6BD-4784-47A4-9A29-836F43B1EFBA}">
      <dgm:prSet/>
      <dgm:spPr/>
      <dgm:t>
        <a:bodyPr/>
        <a:lstStyle/>
        <a:p>
          <a:endParaRPr lang="ru-RU">
            <a:effectLst>
              <a:outerShdw blurRad="38100" dist="38100" dir="2700000" algn="tl">
                <a:srgbClr val="000000">
                  <a:alpha val="43137"/>
                </a:srgbClr>
              </a:outerShdw>
            </a:effectLst>
          </a:endParaRPr>
        </a:p>
      </dgm:t>
    </dgm:pt>
    <dgm:pt modelId="{F48F216F-0B5F-47A8-B6BD-9EDABEF3056B}">
      <dgm:prSet phldrT="[Текст]"/>
      <dgm:spPr>
        <a:noFill/>
        <a:ln>
          <a:solidFill>
            <a:srgbClr val="3BA7BE"/>
          </a:solidFill>
        </a:ln>
      </dgm:spPr>
      <dgm:t>
        <a:bodyPr/>
        <a:lstStyle/>
        <a:p>
          <a:r>
            <a:rPr lang="en-US" b="1" dirty="0">
              <a:solidFill>
                <a:schemeClr val="tx1"/>
              </a:solidFill>
              <a:effectLst/>
            </a:rPr>
            <a:t>SC April (2020)</a:t>
          </a:r>
          <a:endParaRPr lang="ru-RU" b="1" dirty="0">
            <a:solidFill>
              <a:schemeClr val="tx1"/>
            </a:solidFill>
            <a:effectLst/>
          </a:endParaRPr>
        </a:p>
      </dgm:t>
    </dgm:pt>
    <dgm:pt modelId="{EA38D269-5A2D-4F32-9650-E89C50B723B4}" type="parTrans" cxnId="{53351B5D-AE23-4B61-8F7D-9495CFCDA4F4}">
      <dgm:prSet/>
      <dgm:spPr/>
      <dgm:t>
        <a:bodyPr/>
        <a:lstStyle/>
        <a:p>
          <a:endParaRPr lang="ru-RU">
            <a:effectLst>
              <a:outerShdw blurRad="38100" dist="38100" dir="2700000" algn="tl">
                <a:srgbClr val="000000">
                  <a:alpha val="43137"/>
                </a:srgbClr>
              </a:outerShdw>
            </a:effectLst>
          </a:endParaRPr>
        </a:p>
      </dgm:t>
    </dgm:pt>
    <dgm:pt modelId="{7E9105FA-4CD0-4794-BBBD-9CFE4E767CDE}" type="sibTrans" cxnId="{53351B5D-AE23-4B61-8F7D-9495CFCDA4F4}">
      <dgm:prSet/>
      <dgm:spPr/>
      <dgm:t>
        <a:bodyPr/>
        <a:lstStyle/>
        <a:p>
          <a:endParaRPr lang="ru-RU">
            <a:effectLst>
              <a:outerShdw blurRad="38100" dist="38100" dir="2700000" algn="tl">
                <a:srgbClr val="000000">
                  <a:alpha val="43137"/>
                </a:srgbClr>
              </a:outerShdw>
            </a:effectLst>
          </a:endParaRPr>
        </a:p>
      </dgm:t>
    </dgm:pt>
    <dgm:pt modelId="{524158E6-A16B-4CCE-877A-46E2F9DB4043}">
      <dgm:prSet phldrT="[Текст]"/>
      <dgm:spPr>
        <a:noFill/>
        <a:ln>
          <a:solidFill>
            <a:srgbClr val="3BA7BE"/>
          </a:solidFill>
        </a:ln>
      </dgm:spPr>
      <dgm:t>
        <a:bodyPr/>
        <a:lstStyle/>
        <a:p>
          <a:r>
            <a:rPr lang="fr-FR" dirty="0" smtClean="0">
              <a:solidFill>
                <a:schemeClr val="tx1"/>
              </a:solidFill>
              <a:effectLst/>
            </a:rPr>
            <a:t>Révision du brouillon OCS</a:t>
          </a:r>
          <a:endParaRPr lang="ru-RU" dirty="0">
            <a:solidFill>
              <a:schemeClr val="tx1"/>
            </a:solidFill>
            <a:effectLst/>
          </a:endParaRPr>
        </a:p>
      </dgm:t>
    </dgm:pt>
    <dgm:pt modelId="{BEF2FE1C-5CD6-4AA6-94E0-2BD68C4C3151}" type="parTrans" cxnId="{4DF5D122-70D4-4409-908B-152E4022D6F8}">
      <dgm:prSet/>
      <dgm:spPr/>
      <dgm:t>
        <a:bodyPr/>
        <a:lstStyle/>
        <a:p>
          <a:endParaRPr lang="ru-RU">
            <a:effectLst>
              <a:outerShdw blurRad="38100" dist="38100" dir="2700000" algn="tl">
                <a:srgbClr val="000000">
                  <a:alpha val="43137"/>
                </a:srgbClr>
              </a:outerShdw>
            </a:effectLst>
          </a:endParaRPr>
        </a:p>
      </dgm:t>
    </dgm:pt>
    <dgm:pt modelId="{6790359E-84CC-4793-9A45-AAEEEA4D3C91}" type="sibTrans" cxnId="{4DF5D122-70D4-4409-908B-152E4022D6F8}">
      <dgm:prSet/>
      <dgm:spPr/>
      <dgm:t>
        <a:bodyPr/>
        <a:lstStyle/>
        <a:p>
          <a:endParaRPr lang="ru-RU">
            <a:effectLst>
              <a:outerShdw blurRad="38100" dist="38100" dir="2700000" algn="tl">
                <a:srgbClr val="000000">
                  <a:alpha val="43137"/>
                </a:srgbClr>
              </a:outerShdw>
            </a:effectLst>
          </a:endParaRPr>
        </a:p>
      </dgm:t>
    </dgm:pt>
    <dgm:pt modelId="{DA568BCA-C1E7-48A6-A9D3-65AEBCFDFE80}">
      <dgm:prSet phldrT="[Текст]"/>
      <dgm:spPr>
        <a:noFill/>
        <a:ln>
          <a:solidFill>
            <a:srgbClr val="5A94C5"/>
          </a:solidFill>
        </a:ln>
      </dgm:spPr>
      <dgm:t>
        <a:bodyPr/>
        <a:lstStyle/>
        <a:p>
          <a:r>
            <a:rPr lang="en-US" b="1" dirty="0" smtClean="0">
              <a:solidFill>
                <a:schemeClr val="tx1"/>
              </a:solidFill>
              <a:effectLst/>
            </a:rPr>
            <a:t>1ère </a:t>
          </a:r>
          <a:r>
            <a:rPr lang="en-US" b="1" dirty="0">
              <a:solidFill>
                <a:schemeClr val="tx1"/>
              </a:solidFill>
              <a:effectLst/>
            </a:rPr>
            <a:t>Consultation (2020)</a:t>
          </a:r>
          <a:endParaRPr lang="ru-RU" b="1" dirty="0">
            <a:solidFill>
              <a:schemeClr val="tx1"/>
            </a:solidFill>
            <a:effectLst/>
          </a:endParaRPr>
        </a:p>
      </dgm:t>
    </dgm:pt>
    <dgm:pt modelId="{3157E311-2075-4F26-A323-35D2164266DB}" type="parTrans" cxnId="{514B6E48-7BBA-405D-A16C-40F8BE72CCBA}">
      <dgm:prSet/>
      <dgm:spPr/>
      <dgm:t>
        <a:bodyPr/>
        <a:lstStyle/>
        <a:p>
          <a:endParaRPr lang="ru-RU">
            <a:effectLst>
              <a:outerShdw blurRad="38100" dist="38100" dir="2700000" algn="tl">
                <a:srgbClr val="000000">
                  <a:alpha val="43137"/>
                </a:srgbClr>
              </a:outerShdw>
            </a:effectLst>
          </a:endParaRPr>
        </a:p>
      </dgm:t>
    </dgm:pt>
    <dgm:pt modelId="{E15ADCD9-6F5D-4194-A338-CD05A6B9D464}" type="sibTrans" cxnId="{514B6E48-7BBA-405D-A16C-40F8BE72CCBA}">
      <dgm:prSet/>
      <dgm:spPr/>
      <dgm:t>
        <a:bodyPr/>
        <a:lstStyle/>
        <a:p>
          <a:endParaRPr lang="ru-RU">
            <a:effectLst>
              <a:outerShdw blurRad="38100" dist="38100" dir="2700000" algn="tl">
                <a:srgbClr val="000000">
                  <a:alpha val="43137"/>
                </a:srgbClr>
              </a:outerShdw>
            </a:effectLst>
          </a:endParaRPr>
        </a:p>
      </dgm:t>
    </dgm:pt>
    <dgm:pt modelId="{DEF798AB-2F55-44DF-8375-8C9F09D12D2A}">
      <dgm:prSet/>
      <dgm:spPr/>
      <dgm:t>
        <a:bodyPr/>
        <a:lstStyle/>
        <a:p>
          <a:r>
            <a:rPr lang="fr-FR" dirty="0" smtClean="0">
              <a:solidFill>
                <a:schemeClr val="tx1"/>
              </a:solidFill>
              <a:effectLst/>
            </a:rPr>
            <a:t>Approbation pour la première consultation</a:t>
          </a:r>
          <a:endParaRPr lang="en-US" dirty="0">
            <a:solidFill>
              <a:schemeClr val="tx1"/>
            </a:solidFill>
            <a:effectLst/>
          </a:endParaRPr>
        </a:p>
      </dgm:t>
    </dgm:pt>
    <dgm:pt modelId="{262F6164-06E2-4680-95B6-EDF6AED7A5F4}" type="parTrans" cxnId="{55CFCEEB-7178-477B-B1D3-86FD4E25EA3E}">
      <dgm:prSet/>
      <dgm:spPr/>
      <dgm:t>
        <a:bodyPr/>
        <a:lstStyle/>
        <a:p>
          <a:endParaRPr lang="en-US"/>
        </a:p>
      </dgm:t>
    </dgm:pt>
    <dgm:pt modelId="{6ECAC9A2-6E8E-4449-8489-D78945DF24D5}" type="sibTrans" cxnId="{55CFCEEB-7178-477B-B1D3-86FD4E25EA3E}">
      <dgm:prSet/>
      <dgm:spPr/>
      <dgm:t>
        <a:bodyPr/>
        <a:lstStyle/>
        <a:p>
          <a:endParaRPr lang="en-US"/>
        </a:p>
      </dgm:t>
    </dgm:pt>
    <dgm:pt modelId="{EE9A190F-3A44-4101-B990-7644DCEC03E4}">
      <dgm:prSet phldrT="[Текст]" custT="1"/>
      <dgm:spPr>
        <a:noFill/>
        <a:ln>
          <a:solidFill>
            <a:srgbClr val="5A94C5"/>
          </a:solidFill>
        </a:ln>
      </dgm:spPr>
      <dgm:t>
        <a:bodyPr/>
        <a:lstStyle/>
        <a:p>
          <a:pPr algn="ctr"/>
          <a:r>
            <a:rPr lang="en-US" sz="900" b="1" dirty="0" smtClean="0">
              <a:solidFill>
                <a:schemeClr val="tx1"/>
              </a:solidFill>
              <a:effectLst/>
            </a:rPr>
            <a:t>CN-7 </a:t>
          </a:r>
          <a:r>
            <a:rPr lang="en-US" sz="900" b="1" dirty="0" err="1" smtClean="0">
              <a:solidFill>
                <a:schemeClr val="tx1"/>
              </a:solidFill>
              <a:effectLst/>
            </a:rPr>
            <a:t>maI</a:t>
          </a:r>
          <a:r>
            <a:rPr lang="en-US" sz="900" b="1" dirty="0" smtClean="0">
              <a:solidFill>
                <a:schemeClr val="tx1"/>
              </a:solidFill>
              <a:effectLst/>
            </a:rPr>
            <a:t> </a:t>
          </a:r>
          <a:r>
            <a:rPr lang="en-US" sz="900" b="1" dirty="0">
              <a:solidFill>
                <a:schemeClr val="tx1"/>
              </a:solidFill>
              <a:effectLst/>
            </a:rPr>
            <a:t>(2021)</a:t>
          </a:r>
        </a:p>
        <a:p>
          <a:pPr algn="l"/>
          <a:r>
            <a:rPr lang="fr-FR" sz="900" b="0" dirty="0" smtClean="0">
              <a:solidFill>
                <a:schemeClr val="tx1"/>
              </a:solidFill>
              <a:effectLst/>
            </a:rPr>
            <a:t>Le CN-7 a révisé le projet de NIMP et approuvé pour une 2e consultation</a:t>
          </a:r>
          <a:endParaRPr lang="ru-RU" sz="800" b="0" dirty="0">
            <a:solidFill>
              <a:schemeClr val="tx1"/>
            </a:solidFill>
            <a:effectLst/>
          </a:endParaRPr>
        </a:p>
      </dgm:t>
    </dgm:pt>
    <dgm:pt modelId="{89D56063-81C2-4473-ACE2-1ED4E90A0A5F}" type="parTrans" cxnId="{1D38E5EE-A250-428F-A513-E2A299FE4244}">
      <dgm:prSet/>
      <dgm:spPr/>
      <dgm:t>
        <a:bodyPr/>
        <a:lstStyle/>
        <a:p>
          <a:endParaRPr lang="es-CL"/>
        </a:p>
      </dgm:t>
    </dgm:pt>
    <dgm:pt modelId="{91D3C756-7818-4B6A-ACB0-2DA4581F68AE}" type="sibTrans" cxnId="{1D38E5EE-A250-428F-A513-E2A299FE4244}">
      <dgm:prSet/>
      <dgm:spPr/>
      <dgm:t>
        <a:bodyPr/>
        <a:lstStyle/>
        <a:p>
          <a:endParaRPr lang="es-CL"/>
        </a:p>
      </dgm:t>
    </dgm:pt>
    <dgm:pt modelId="{69B1D9B1-2A19-46D3-8C11-35FE98F20867}">
      <dgm:prSet phldrT="[Текст]"/>
      <dgm:spPr>
        <a:noFill/>
        <a:ln>
          <a:solidFill>
            <a:srgbClr val="5A94C5"/>
          </a:solidFill>
        </a:ln>
      </dgm:spPr>
      <dgm:t>
        <a:bodyPr/>
        <a:lstStyle/>
        <a:p>
          <a:r>
            <a:rPr lang="en-US" b="1" dirty="0" smtClean="0">
              <a:solidFill>
                <a:schemeClr val="tx1"/>
              </a:solidFill>
              <a:effectLst/>
            </a:rPr>
            <a:t>2nde </a:t>
          </a:r>
          <a:r>
            <a:rPr lang="en-US" b="1" dirty="0">
              <a:solidFill>
                <a:schemeClr val="tx1"/>
              </a:solidFill>
              <a:effectLst/>
            </a:rPr>
            <a:t>Consultation (2021)</a:t>
          </a:r>
          <a:endParaRPr lang="ru-RU" b="1" dirty="0">
            <a:solidFill>
              <a:schemeClr val="tx1"/>
            </a:solidFill>
            <a:effectLst/>
          </a:endParaRPr>
        </a:p>
      </dgm:t>
    </dgm:pt>
    <dgm:pt modelId="{0719D2F4-DA5E-4A66-A14C-246A9C24A24B}" type="parTrans" cxnId="{46F996A2-77FD-4776-83B6-3AAC56856030}">
      <dgm:prSet/>
      <dgm:spPr/>
      <dgm:t>
        <a:bodyPr/>
        <a:lstStyle/>
        <a:p>
          <a:endParaRPr lang="es-CL"/>
        </a:p>
      </dgm:t>
    </dgm:pt>
    <dgm:pt modelId="{FC53CFD1-3B6A-467D-BB6B-4B3E7EB2678A}" type="sibTrans" cxnId="{46F996A2-77FD-4776-83B6-3AAC56856030}">
      <dgm:prSet/>
      <dgm:spPr/>
      <dgm:t>
        <a:bodyPr/>
        <a:lstStyle/>
        <a:p>
          <a:endParaRPr lang="es-CL"/>
        </a:p>
      </dgm:t>
    </dgm:pt>
    <dgm:pt modelId="{CCCC8B2A-AAC3-4AE9-AEC3-8245FA4C108D}" type="pres">
      <dgm:prSet presAssocID="{A8301008-09B6-4553-94BE-5D396582DCC8}" presName="diagram" presStyleCnt="0">
        <dgm:presLayoutVars>
          <dgm:dir/>
          <dgm:resizeHandles val="exact"/>
        </dgm:presLayoutVars>
      </dgm:prSet>
      <dgm:spPr/>
      <dgm:t>
        <a:bodyPr/>
        <a:lstStyle/>
        <a:p>
          <a:endParaRPr lang="en-US"/>
        </a:p>
      </dgm:t>
    </dgm:pt>
    <dgm:pt modelId="{5A7A370F-AEB1-4787-AE24-E6B7467A25D0}" type="pres">
      <dgm:prSet presAssocID="{20C0880A-78A5-40AE-A802-EC022A066119}" presName="node" presStyleLbl="node1" presStyleIdx="0" presStyleCnt="9" custScaleX="334218" custScaleY="155511" custLinFactX="-100000" custLinFactY="-74687" custLinFactNeighborX="-110787" custLinFactNeighborY="-100000">
        <dgm:presLayoutVars>
          <dgm:bulletEnabled val="1"/>
        </dgm:presLayoutVars>
      </dgm:prSet>
      <dgm:spPr/>
      <dgm:t>
        <a:bodyPr/>
        <a:lstStyle/>
        <a:p>
          <a:endParaRPr lang="en-US"/>
        </a:p>
      </dgm:t>
    </dgm:pt>
    <dgm:pt modelId="{84A43DD8-C158-45A6-B5F3-38790936B69C}" type="pres">
      <dgm:prSet presAssocID="{E221AE80-7EF3-481C-89E2-9D70F5972647}" presName="sibTrans" presStyleLbl="sibTrans2D1" presStyleIdx="0" presStyleCnt="8"/>
      <dgm:spPr/>
      <dgm:t>
        <a:bodyPr/>
        <a:lstStyle/>
        <a:p>
          <a:endParaRPr lang="en-US"/>
        </a:p>
      </dgm:t>
    </dgm:pt>
    <dgm:pt modelId="{99953EF6-0246-4E74-8DE2-89BE221CD6E3}" type="pres">
      <dgm:prSet presAssocID="{E221AE80-7EF3-481C-89E2-9D70F5972647}" presName="connectorText" presStyleLbl="sibTrans2D1" presStyleIdx="0" presStyleCnt="8"/>
      <dgm:spPr/>
      <dgm:t>
        <a:bodyPr/>
        <a:lstStyle/>
        <a:p>
          <a:endParaRPr lang="en-US"/>
        </a:p>
      </dgm:t>
    </dgm:pt>
    <dgm:pt modelId="{BE6835C0-F11D-485E-A1EF-F79962D343C4}" type="pres">
      <dgm:prSet presAssocID="{6CA37713-CFB2-4547-9D56-9691E054E0C5}" presName="node" presStyleLbl="node1" presStyleIdx="1" presStyleCnt="9" custScaleX="254644" custScaleY="155701" custLinFactY="-30158" custLinFactNeighborX="-30964" custLinFactNeighborY="-100000">
        <dgm:presLayoutVars>
          <dgm:bulletEnabled val="1"/>
        </dgm:presLayoutVars>
      </dgm:prSet>
      <dgm:spPr/>
      <dgm:t>
        <a:bodyPr/>
        <a:lstStyle/>
        <a:p>
          <a:endParaRPr lang="en-US"/>
        </a:p>
      </dgm:t>
    </dgm:pt>
    <dgm:pt modelId="{36C01E2E-2E76-4812-8D9A-ECD1E0DCE96C}" type="pres">
      <dgm:prSet presAssocID="{6308470E-9BC6-4E2A-8C06-0F8BED6D1760}" presName="sibTrans" presStyleLbl="sibTrans2D1" presStyleIdx="1" presStyleCnt="8"/>
      <dgm:spPr/>
      <dgm:t>
        <a:bodyPr/>
        <a:lstStyle/>
        <a:p>
          <a:endParaRPr lang="en-US"/>
        </a:p>
      </dgm:t>
    </dgm:pt>
    <dgm:pt modelId="{0C599D4E-9349-4394-9F50-22BC32B3E4D6}" type="pres">
      <dgm:prSet presAssocID="{6308470E-9BC6-4E2A-8C06-0F8BED6D1760}" presName="connectorText" presStyleLbl="sibTrans2D1" presStyleIdx="1" presStyleCnt="8"/>
      <dgm:spPr/>
      <dgm:t>
        <a:bodyPr/>
        <a:lstStyle/>
        <a:p>
          <a:endParaRPr lang="en-US"/>
        </a:p>
      </dgm:t>
    </dgm:pt>
    <dgm:pt modelId="{AEC35072-E06E-43CB-AD0C-4FCC5CB1EFF6}" type="pres">
      <dgm:prSet presAssocID="{82353047-4793-4611-A723-C7905524DA06}" presName="node" presStyleLbl="node1" presStyleIdx="2" presStyleCnt="9" custScaleX="207514" custScaleY="163036" custLinFactY="-26491" custLinFactNeighborX="-10113" custLinFactNeighborY="-100000">
        <dgm:presLayoutVars>
          <dgm:bulletEnabled val="1"/>
        </dgm:presLayoutVars>
      </dgm:prSet>
      <dgm:spPr/>
      <dgm:t>
        <a:bodyPr/>
        <a:lstStyle/>
        <a:p>
          <a:endParaRPr lang="en-US"/>
        </a:p>
      </dgm:t>
    </dgm:pt>
    <dgm:pt modelId="{A884FA77-79F7-428A-809F-6E557E9CA2B8}" type="pres">
      <dgm:prSet presAssocID="{EBD0066D-37E3-4F8A-A165-B993A62266D2}" presName="sibTrans" presStyleLbl="sibTrans2D1" presStyleIdx="2" presStyleCnt="8"/>
      <dgm:spPr/>
      <dgm:t>
        <a:bodyPr/>
        <a:lstStyle/>
        <a:p>
          <a:endParaRPr lang="en-US"/>
        </a:p>
      </dgm:t>
    </dgm:pt>
    <dgm:pt modelId="{CD77A9E6-64C8-4218-BEBE-33B14121CC33}" type="pres">
      <dgm:prSet presAssocID="{EBD0066D-37E3-4F8A-A165-B993A62266D2}" presName="connectorText" presStyleLbl="sibTrans2D1" presStyleIdx="2" presStyleCnt="8"/>
      <dgm:spPr/>
      <dgm:t>
        <a:bodyPr/>
        <a:lstStyle/>
        <a:p>
          <a:endParaRPr lang="en-US"/>
        </a:p>
      </dgm:t>
    </dgm:pt>
    <dgm:pt modelId="{F1D6C095-34C7-43C4-AF4C-DB0CB18DFD57}" type="pres">
      <dgm:prSet presAssocID="{CB60C510-8949-4D83-9164-EA5511906B6C}" presName="node" presStyleLbl="node1" presStyleIdx="3" presStyleCnt="9" custScaleX="378334" custScaleY="168558" custLinFactY="-6715" custLinFactNeighborX="-6330" custLinFactNeighborY="-100000">
        <dgm:presLayoutVars>
          <dgm:bulletEnabled val="1"/>
        </dgm:presLayoutVars>
      </dgm:prSet>
      <dgm:spPr/>
      <dgm:t>
        <a:bodyPr/>
        <a:lstStyle/>
        <a:p>
          <a:endParaRPr lang="en-US"/>
        </a:p>
      </dgm:t>
    </dgm:pt>
    <dgm:pt modelId="{D808962E-4BAE-4A34-86F4-646D8D690987}" type="pres">
      <dgm:prSet presAssocID="{4FEB8C10-2C0F-4602-B662-24CD754F2FCF}" presName="sibTrans" presStyleLbl="sibTrans2D1" presStyleIdx="3" presStyleCnt="8"/>
      <dgm:spPr/>
      <dgm:t>
        <a:bodyPr/>
        <a:lstStyle/>
        <a:p>
          <a:endParaRPr lang="en-US"/>
        </a:p>
      </dgm:t>
    </dgm:pt>
    <dgm:pt modelId="{C718BC0C-1AD4-4D9A-9F6D-E27A6D97F3B9}" type="pres">
      <dgm:prSet presAssocID="{4FEB8C10-2C0F-4602-B662-24CD754F2FCF}" presName="connectorText" presStyleLbl="sibTrans2D1" presStyleIdx="3" presStyleCnt="8"/>
      <dgm:spPr/>
      <dgm:t>
        <a:bodyPr/>
        <a:lstStyle/>
        <a:p>
          <a:endParaRPr lang="en-US"/>
        </a:p>
      </dgm:t>
    </dgm:pt>
    <dgm:pt modelId="{8A9A6598-0600-4EF8-8E24-2704FCEE5982}" type="pres">
      <dgm:prSet presAssocID="{72890102-ED63-4D8A-9041-703A2F022594}" presName="node" presStyleLbl="node1" presStyleIdx="4" presStyleCnt="9" custScaleX="194145" custScaleY="155735" custLinFactY="-9031" custLinFactNeighborX="-5030" custLinFactNeighborY="-100000">
        <dgm:presLayoutVars>
          <dgm:bulletEnabled val="1"/>
        </dgm:presLayoutVars>
      </dgm:prSet>
      <dgm:spPr/>
      <dgm:t>
        <a:bodyPr/>
        <a:lstStyle/>
        <a:p>
          <a:endParaRPr lang="en-US"/>
        </a:p>
      </dgm:t>
    </dgm:pt>
    <dgm:pt modelId="{DA9608DA-E81E-4C14-820D-4E703A3700DF}" type="pres">
      <dgm:prSet presAssocID="{F9BC722A-882C-48A9-BC88-B7924C70DEB8}" presName="sibTrans" presStyleLbl="sibTrans2D1" presStyleIdx="4" presStyleCnt="8"/>
      <dgm:spPr/>
      <dgm:t>
        <a:bodyPr/>
        <a:lstStyle/>
        <a:p>
          <a:endParaRPr lang="en-US"/>
        </a:p>
      </dgm:t>
    </dgm:pt>
    <dgm:pt modelId="{C913B160-233D-42A4-915C-C69DFC97A9AD}" type="pres">
      <dgm:prSet presAssocID="{F9BC722A-882C-48A9-BC88-B7924C70DEB8}" presName="connectorText" presStyleLbl="sibTrans2D1" presStyleIdx="4" presStyleCnt="8"/>
      <dgm:spPr/>
      <dgm:t>
        <a:bodyPr/>
        <a:lstStyle/>
        <a:p>
          <a:endParaRPr lang="en-US"/>
        </a:p>
      </dgm:t>
    </dgm:pt>
    <dgm:pt modelId="{43F4DF98-0F30-4BBF-81D1-63AD2442128C}" type="pres">
      <dgm:prSet presAssocID="{F48F216F-0B5F-47A8-B6BD-9EDABEF3056B}" presName="node" presStyleLbl="node1" presStyleIdx="5" presStyleCnt="9" custScaleX="258407" custScaleY="148566" custLinFactY="-23393" custLinFactNeighborX="-1317" custLinFactNeighborY="-100000">
        <dgm:presLayoutVars>
          <dgm:bulletEnabled val="1"/>
        </dgm:presLayoutVars>
      </dgm:prSet>
      <dgm:spPr/>
      <dgm:t>
        <a:bodyPr/>
        <a:lstStyle/>
        <a:p>
          <a:endParaRPr lang="en-US"/>
        </a:p>
      </dgm:t>
    </dgm:pt>
    <dgm:pt modelId="{E140C9C1-56D1-4AE1-AB76-A94EAF27492D}" type="pres">
      <dgm:prSet presAssocID="{7E9105FA-4CD0-4794-BBBD-9CFE4E767CDE}" presName="sibTrans" presStyleLbl="sibTrans2D1" presStyleIdx="5" presStyleCnt="8"/>
      <dgm:spPr/>
      <dgm:t>
        <a:bodyPr/>
        <a:lstStyle/>
        <a:p>
          <a:endParaRPr lang="en-US"/>
        </a:p>
      </dgm:t>
    </dgm:pt>
    <dgm:pt modelId="{27425BAD-999A-4009-9002-189CC66F4717}" type="pres">
      <dgm:prSet presAssocID="{7E9105FA-4CD0-4794-BBBD-9CFE4E767CDE}" presName="connectorText" presStyleLbl="sibTrans2D1" presStyleIdx="5" presStyleCnt="8"/>
      <dgm:spPr/>
      <dgm:t>
        <a:bodyPr/>
        <a:lstStyle/>
        <a:p>
          <a:endParaRPr lang="en-US"/>
        </a:p>
      </dgm:t>
    </dgm:pt>
    <dgm:pt modelId="{A21EEBD3-F00E-49DC-8010-37B31D21A16C}" type="pres">
      <dgm:prSet presAssocID="{DA568BCA-C1E7-48A6-A9D3-65AEBCFDFE80}" presName="node" presStyleLbl="node1" presStyleIdx="6" presStyleCnt="9" custScaleX="213559" custScaleY="76316" custLinFactY="-52672" custLinFactNeighborX="13542" custLinFactNeighborY="-100000">
        <dgm:presLayoutVars>
          <dgm:bulletEnabled val="1"/>
        </dgm:presLayoutVars>
      </dgm:prSet>
      <dgm:spPr/>
      <dgm:t>
        <a:bodyPr/>
        <a:lstStyle/>
        <a:p>
          <a:endParaRPr lang="en-US"/>
        </a:p>
      </dgm:t>
    </dgm:pt>
    <dgm:pt modelId="{BAAD742A-9AF1-49FF-BF67-A35D05E43A1C}" type="pres">
      <dgm:prSet presAssocID="{E15ADCD9-6F5D-4194-A338-CD05A6B9D464}" presName="sibTrans" presStyleLbl="sibTrans2D1" presStyleIdx="6" presStyleCnt="8"/>
      <dgm:spPr/>
      <dgm:t>
        <a:bodyPr/>
        <a:lstStyle/>
        <a:p>
          <a:endParaRPr lang="en-US"/>
        </a:p>
      </dgm:t>
    </dgm:pt>
    <dgm:pt modelId="{7472C206-E638-4244-B3F3-4B06A9F0D65F}" type="pres">
      <dgm:prSet presAssocID="{E15ADCD9-6F5D-4194-A338-CD05A6B9D464}" presName="connectorText" presStyleLbl="sibTrans2D1" presStyleIdx="6" presStyleCnt="8"/>
      <dgm:spPr/>
      <dgm:t>
        <a:bodyPr/>
        <a:lstStyle/>
        <a:p>
          <a:endParaRPr lang="en-US"/>
        </a:p>
      </dgm:t>
    </dgm:pt>
    <dgm:pt modelId="{16DA2201-4FEE-4B79-9921-745CDFA2C2D7}" type="pres">
      <dgm:prSet presAssocID="{EE9A190F-3A44-4101-B990-7644DCEC03E4}" presName="node" presStyleLbl="node1" presStyleIdx="7" presStyleCnt="9" custScaleX="213559" custScaleY="148720" custLinFactY="-21845" custLinFactNeighborX="41864" custLinFactNeighborY="-100000">
        <dgm:presLayoutVars>
          <dgm:bulletEnabled val="1"/>
        </dgm:presLayoutVars>
      </dgm:prSet>
      <dgm:spPr/>
      <dgm:t>
        <a:bodyPr/>
        <a:lstStyle/>
        <a:p>
          <a:endParaRPr lang="en-US"/>
        </a:p>
      </dgm:t>
    </dgm:pt>
    <dgm:pt modelId="{A79D2EFB-63DA-4D5E-9B23-9C8AEA97F4E6}" type="pres">
      <dgm:prSet presAssocID="{91D3C756-7818-4B6A-ACB0-2DA4581F68AE}" presName="sibTrans" presStyleLbl="sibTrans2D1" presStyleIdx="7" presStyleCnt="8"/>
      <dgm:spPr/>
      <dgm:t>
        <a:bodyPr/>
        <a:lstStyle/>
        <a:p>
          <a:endParaRPr lang="en-US"/>
        </a:p>
      </dgm:t>
    </dgm:pt>
    <dgm:pt modelId="{E287F524-9146-455F-8BDD-D36B8664408A}" type="pres">
      <dgm:prSet presAssocID="{91D3C756-7818-4B6A-ACB0-2DA4581F68AE}" presName="connectorText" presStyleLbl="sibTrans2D1" presStyleIdx="7" presStyleCnt="8"/>
      <dgm:spPr/>
      <dgm:t>
        <a:bodyPr/>
        <a:lstStyle/>
        <a:p>
          <a:endParaRPr lang="en-US"/>
        </a:p>
      </dgm:t>
    </dgm:pt>
    <dgm:pt modelId="{20A91665-720C-403D-9D03-E0E03994073B}" type="pres">
      <dgm:prSet presAssocID="{69B1D9B1-2A19-46D3-8C11-35FE98F20867}" presName="node" presStyleLbl="node1" presStyleIdx="8" presStyleCnt="9" custScaleX="213559" custScaleY="76316" custLinFactX="36752" custLinFactY="-19555" custLinFactNeighborX="100000" custLinFactNeighborY="-100000">
        <dgm:presLayoutVars>
          <dgm:bulletEnabled val="1"/>
        </dgm:presLayoutVars>
      </dgm:prSet>
      <dgm:spPr/>
      <dgm:t>
        <a:bodyPr/>
        <a:lstStyle/>
        <a:p>
          <a:endParaRPr lang="en-US"/>
        </a:p>
      </dgm:t>
    </dgm:pt>
  </dgm:ptLst>
  <dgm:cxnLst>
    <dgm:cxn modelId="{1377324E-6F5E-4614-A955-4FAE11BEE38D}" type="presOf" srcId="{E15ADCD9-6F5D-4194-A338-CD05A6B9D464}" destId="{BAAD742A-9AF1-49FF-BF67-A35D05E43A1C}" srcOrd="0" destOrd="0" presId="urn:microsoft.com/office/officeart/2005/8/layout/process5"/>
    <dgm:cxn modelId="{E8BEF6B7-BBF3-410D-9F74-DCD7BE3EF376}" type="presOf" srcId="{EBD0066D-37E3-4F8A-A165-B993A62266D2}" destId="{A884FA77-79F7-428A-809F-6E557E9CA2B8}" srcOrd="0" destOrd="0" presId="urn:microsoft.com/office/officeart/2005/8/layout/process5"/>
    <dgm:cxn modelId="{1CD173C5-B0FC-4D4F-9C9F-685004832CA9}" srcId="{A8301008-09B6-4553-94BE-5D396582DCC8}" destId="{CB60C510-8949-4D83-9164-EA5511906B6C}" srcOrd="3" destOrd="0" parTransId="{302520B0-AB26-42FE-B7D6-44DF006CB3B8}" sibTransId="{4FEB8C10-2C0F-4602-B662-24CD754F2FCF}"/>
    <dgm:cxn modelId="{7DEB7967-2134-42F8-87E9-9BC99B4102EB}" type="presOf" srcId="{6308470E-9BC6-4E2A-8C06-0F8BED6D1760}" destId="{0C599D4E-9349-4394-9F50-22BC32B3E4D6}" srcOrd="1" destOrd="0" presId="urn:microsoft.com/office/officeart/2005/8/layout/process5"/>
    <dgm:cxn modelId="{6EA17B8E-E9DB-468A-9EBF-8B47BE08C15B}" type="presOf" srcId="{7E9105FA-4CD0-4794-BBBD-9CFE4E767CDE}" destId="{E140C9C1-56D1-4AE1-AB76-A94EAF27492D}" srcOrd="0" destOrd="0" presId="urn:microsoft.com/office/officeart/2005/8/layout/process5"/>
    <dgm:cxn modelId="{4DF5D122-70D4-4409-908B-152E4022D6F8}" srcId="{F48F216F-0B5F-47A8-B6BD-9EDABEF3056B}" destId="{524158E6-A16B-4CCE-877A-46E2F9DB4043}" srcOrd="0" destOrd="0" parTransId="{BEF2FE1C-5CD6-4AA6-94E0-2BD68C4C3151}" sibTransId="{6790359E-84CC-4793-9A45-AAEEEA4D3C91}"/>
    <dgm:cxn modelId="{44F81D83-8C61-4EA8-A698-D9455225E394}" type="presOf" srcId="{4FEB8C10-2C0F-4602-B662-24CD754F2FCF}" destId="{D808962E-4BAE-4A34-86F4-646D8D690987}" srcOrd="0" destOrd="0" presId="urn:microsoft.com/office/officeart/2005/8/layout/process5"/>
    <dgm:cxn modelId="{D460BF8E-F380-4A2F-AFF4-AFADB9C81C3D}" srcId="{20C0880A-78A5-40AE-A802-EC022A066119}" destId="{0CE6FE2F-6631-483F-9025-B499BEFD585A}" srcOrd="0" destOrd="0" parTransId="{2977B2AB-1E58-4B7F-99AD-32B0E7C6C7A9}" sibTransId="{DC9F9FBA-D4E7-4BAB-AD98-4A21F64B42F2}"/>
    <dgm:cxn modelId="{CD6DE781-F8F8-4595-83C8-0A853CE7CA50}" type="presOf" srcId="{AEE140E0-81A7-41A6-8181-D2980C9CC2C4}" destId="{BE6835C0-F11D-485E-A1EF-F79962D343C4}" srcOrd="0" destOrd="1" presId="urn:microsoft.com/office/officeart/2005/8/layout/process5"/>
    <dgm:cxn modelId="{46F996A2-77FD-4776-83B6-3AAC56856030}" srcId="{A8301008-09B6-4553-94BE-5D396582DCC8}" destId="{69B1D9B1-2A19-46D3-8C11-35FE98F20867}" srcOrd="8" destOrd="0" parTransId="{0719D2F4-DA5E-4A66-A14C-246A9C24A24B}" sibTransId="{FC53CFD1-3B6A-467D-BB6B-4B3E7EB2678A}"/>
    <dgm:cxn modelId="{1C9B7ECF-28CB-4656-BE3F-A1F0477DD078}" type="presOf" srcId="{0CE6FE2F-6631-483F-9025-B499BEFD585A}" destId="{5A7A370F-AEB1-4787-AE24-E6B7467A25D0}" srcOrd="0" destOrd="1" presId="urn:microsoft.com/office/officeart/2005/8/layout/process5"/>
    <dgm:cxn modelId="{EDD1D0A7-7E1C-47FA-8B06-7AC030F38387}" type="presOf" srcId="{7E9105FA-4CD0-4794-BBBD-9CFE4E767CDE}" destId="{27425BAD-999A-4009-9002-189CC66F4717}" srcOrd="1" destOrd="0" presId="urn:microsoft.com/office/officeart/2005/8/layout/process5"/>
    <dgm:cxn modelId="{781B16E5-0FA3-45AC-A1DF-C8CFEF52E2C6}" type="presOf" srcId="{EBD0066D-37E3-4F8A-A165-B993A62266D2}" destId="{CD77A9E6-64C8-4218-BEBE-33B14121CC33}" srcOrd="1" destOrd="0" presId="urn:microsoft.com/office/officeart/2005/8/layout/process5"/>
    <dgm:cxn modelId="{73FDFEF6-75B7-4186-9AD2-AFF7F23CC97A}" type="presOf" srcId="{F9BC722A-882C-48A9-BC88-B7924C70DEB8}" destId="{DA9608DA-E81E-4C14-820D-4E703A3700DF}" srcOrd="0" destOrd="0" presId="urn:microsoft.com/office/officeart/2005/8/layout/process5"/>
    <dgm:cxn modelId="{1D38E5EE-A250-428F-A513-E2A299FE4244}" srcId="{A8301008-09B6-4553-94BE-5D396582DCC8}" destId="{EE9A190F-3A44-4101-B990-7644DCEC03E4}" srcOrd="7" destOrd="0" parTransId="{89D56063-81C2-4473-ACE2-1ED4E90A0A5F}" sibTransId="{91D3C756-7818-4B6A-ACB0-2DA4581F68AE}"/>
    <dgm:cxn modelId="{54EF21AD-85DC-48D5-8FD5-E62526322727}" srcId="{6CA37713-CFB2-4547-9D56-9691E054E0C5}" destId="{AEE140E0-81A7-41A6-8181-D2980C9CC2C4}" srcOrd="0" destOrd="0" parTransId="{F9D26244-E632-40CF-B845-14A493F58856}" sibTransId="{DA2F6354-FBE2-4865-B8F4-67F41C9B1D00}"/>
    <dgm:cxn modelId="{9F075075-9A16-4EAE-865C-A6573F15E835}" type="presOf" srcId="{6CA37713-CFB2-4547-9D56-9691E054E0C5}" destId="{BE6835C0-F11D-485E-A1EF-F79962D343C4}" srcOrd="0" destOrd="0" presId="urn:microsoft.com/office/officeart/2005/8/layout/process5"/>
    <dgm:cxn modelId="{8D54C6BD-4784-47A4-9A29-836F43B1EFBA}" srcId="{72890102-ED63-4D8A-9041-703A2F022594}" destId="{6BC8DFB4-BBB2-455F-B1B8-5E89982FF689}" srcOrd="0" destOrd="0" parTransId="{22C03B13-CF63-404C-ADFC-1DB2C74727B8}" sibTransId="{BFB230EB-7D93-4473-9042-A6D1F5E9B701}"/>
    <dgm:cxn modelId="{02EEC030-A455-45D8-9949-E4507580F535}" type="presOf" srcId="{DEF798AB-2F55-44DF-8375-8C9F09D12D2A}" destId="{43F4DF98-0F30-4BBF-81D1-63AD2442128C}" srcOrd="0" destOrd="2" presId="urn:microsoft.com/office/officeart/2005/8/layout/process5"/>
    <dgm:cxn modelId="{CF8D9A19-9EF9-4D93-8CDD-72141A57B472}" type="presOf" srcId="{F9BC722A-882C-48A9-BC88-B7924C70DEB8}" destId="{C913B160-233D-42A4-915C-C69DFC97A9AD}" srcOrd="1" destOrd="0" presId="urn:microsoft.com/office/officeart/2005/8/layout/process5"/>
    <dgm:cxn modelId="{8A8B4DC1-1ED9-4318-A6E8-545BC8149561}" srcId="{CB60C510-8949-4D83-9164-EA5511906B6C}" destId="{29824AFA-9D75-4D5B-AA48-FEA62D44D7DE}" srcOrd="0" destOrd="0" parTransId="{C5E83470-8560-469E-AC39-8694860EE2C3}" sibTransId="{B6A3FC14-A4F5-4760-8E40-818D813AB535}"/>
    <dgm:cxn modelId="{53351B5D-AE23-4B61-8F7D-9495CFCDA4F4}" srcId="{A8301008-09B6-4553-94BE-5D396582DCC8}" destId="{F48F216F-0B5F-47A8-B6BD-9EDABEF3056B}" srcOrd="5" destOrd="0" parTransId="{EA38D269-5A2D-4F32-9650-E89C50B723B4}" sibTransId="{7E9105FA-4CD0-4794-BBBD-9CFE4E767CDE}"/>
    <dgm:cxn modelId="{E8037901-7148-45B4-87D3-27F75C97D70B}" srcId="{A8301008-09B6-4553-94BE-5D396582DCC8}" destId="{6CA37713-CFB2-4547-9D56-9691E054E0C5}" srcOrd="1" destOrd="0" parTransId="{A73AE03C-B526-465A-9FB4-351CFEFF09E3}" sibTransId="{6308470E-9BC6-4E2A-8C06-0F8BED6D1760}"/>
    <dgm:cxn modelId="{4BE12F57-5DF3-4AF5-A5AE-7AAC5D7351A1}" type="presOf" srcId="{524158E6-A16B-4CCE-877A-46E2F9DB4043}" destId="{43F4DF98-0F30-4BBF-81D1-63AD2442128C}" srcOrd="0" destOrd="1" presId="urn:microsoft.com/office/officeart/2005/8/layout/process5"/>
    <dgm:cxn modelId="{9E4BFDBA-CF51-470E-9E58-BEFC97F91258}" type="presOf" srcId="{91D3C756-7818-4B6A-ACB0-2DA4581F68AE}" destId="{E287F524-9146-455F-8BDD-D36B8664408A}" srcOrd="1" destOrd="0" presId="urn:microsoft.com/office/officeart/2005/8/layout/process5"/>
    <dgm:cxn modelId="{4A41038D-EF8F-4941-A717-28C63064FFF5}" srcId="{82353047-4793-4611-A723-C7905524DA06}" destId="{039CB46E-AA43-4F5A-9676-D36EEA182A58}" srcOrd="0" destOrd="0" parTransId="{120457A1-5E5D-4DA3-B1E4-57A9B035544C}" sibTransId="{F247EBE9-4426-44E4-BCB2-9D7B10335064}"/>
    <dgm:cxn modelId="{5DA1F345-26D1-4341-9C3D-E4368E8E2B56}" type="presOf" srcId="{F48F216F-0B5F-47A8-B6BD-9EDABEF3056B}" destId="{43F4DF98-0F30-4BBF-81D1-63AD2442128C}" srcOrd="0" destOrd="0" presId="urn:microsoft.com/office/officeart/2005/8/layout/process5"/>
    <dgm:cxn modelId="{E5FD09C7-AE1D-439C-BFA1-7F2FBBEA5C41}" type="presOf" srcId="{72890102-ED63-4D8A-9041-703A2F022594}" destId="{8A9A6598-0600-4EF8-8E24-2704FCEE5982}" srcOrd="0" destOrd="0" presId="urn:microsoft.com/office/officeart/2005/8/layout/process5"/>
    <dgm:cxn modelId="{6E92ED22-C6B5-48D7-BE76-E3CA680B730F}" type="presOf" srcId="{E221AE80-7EF3-481C-89E2-9D70F5972647}" destId="{84A43DD8-C158-45A6-B5F3-38790936B69C}" srcOrd="0" destOrd="0" presId="urn:microsoft.com/office/officeart/2005/8/layout/process5"/>
    <dgm:cxn modelId="{55CFCEEB-7178-477B-B1D3-86FD4E25EA3E}" srcId="{F48F216F-0B5F-47A8-B6BD-9EDABEF3056B}" destId="{DEF798AB-2F55-44DF-8375-8C9F09D12D2A}" srcOrd="1" destOrd="0" parTransId="{262F6164-06E2-4680-95B6-EDF6AED7A5F4}" sibTransId="{6ECAC9A2-6E8E-4449-8489-D78945DF24D5}"/>
    <dgm:cxn modelId="{514B6E48-7BBA-405D-A16C-40F8BE72CCBA}" srcId="{A8301008-09B6-4553-94BE-5D396582DCC8}" destId="{DA568BCA-C1E7-48A6-A9D3-65AEBCFDFE80}" srcOrd="6" destOrd="0" parTransId="{3157E311-2075-4F26-A323-35D2164266DB}" sibTransId="{E15ADCD9-6F5D-4194-A338-CD05A6B9D464}"/>
    <dgm:cxn modelId="{0EF5C1DA-8E8A-4E52-82C0-96DCFA76BFFA}" type="presOf" srcId="{29824AFA-9D75-4D5B-AA48-FEA62D44D7DE}" destId="{F1D6C095-34C7-43C4-AF4C-DB0CB18DFD57}" srcOrd="0" destOrd="1" presId="urn:microsoft.com/office/officeart/2005/8/layout/process5"/>
    <dgm:cxn modelId="{EF0AF522-9380-4E85-B9C0-2EF68164B08B}" type="presOf" srcId="{6308470E-9BC6-4E2A-8C06-0F8BED6D1760}" destId="{36C01E2E-2E76-4812-8D9A-ECD1E0DCE96C}" srcOrd="0" destOrd="0" presId="urn:microsoft.com/office/officeart/2005/8/layout/process5"/>
    <dgm:cxn modelId="{A793BED1-73F1-497C-874A-E4A60654B27A}" type="presOf" srcId="{A8301008-09B6-4553-94BE-5D396582DCC8}" destId="{CCCC8B2A-AAC3-4AE9-AEC3-8245FA4C108D}" srcOrd="0" destOrd="0" presId="urn:microsoft.com/office/officeart/2005/8/layout/process5"/>
    <dgm:cxn modelId="{A68AB589-BD47-41E7-AEFC-A7081B22D4DE}" type="presOf" srcId="{6BC8DFB4-BBB2-455F-B1B8-5E89982FF689}" destId="{8A9A6598-0600-4EF8-8E24-2704FCEE5982}" srcOrd="0" destOrd="1" presId="urn:microsoft.com/office/officeart/2005/8/layout/process5"/>
    <dgm:cxn modelId="{4D9400DE-FCB7-4338-BB56-F48F7EC75729}" type="presOf" srcId="{E221AE80-7EF3-481C-89E2-9D70F5972647}" destId="{99953EF6-0246-4E74-8DE2-89BE221CD6E3}" srcOrd="1" destOrd="0" presId="urn:microsoft.com/office/officeart/2005/8/layout/process5"/>
    <dgm:cxn modelId="{D51914DF-7A03-4E12-92C6-6E455063CE85}" srcId="{A8301008-09B6-4553-94BE-5D396582DCC8}" destId="{72890102-ED63-4D8A-9041-703A2F022594}" srcOrd="4" destOrd="0" parTransId="{AD0F6CFB-3E13-4E31-B640-AFC3BB8A3A17}" sibTransId="{F9BC722A-882C-48A9-BC88-B7924C70DEB8}"/>
    <dgm:cxn modelId="{EDBD7CBA-8AB5-4DE7-A114-5B55A86F3807}" type="presOf" srcId="{039CB46E-AA43-4F5A-9676-D36EEA182A58}" destId="{AEC35072-E06E-43CB-AD0C-4FCC5CB1EFF6}" srcOrd="0" destOrd="1" presId="urn:microsoft.com/office/officeart/2005/8/layout/process5"/>
    <dgm:cxn modelId="{CCC258DA-089A-42CA-96CD-AFFA1C968424}" type="presOf" srcId="{91D3C756-7818-4B6A-ACB0-2DA4581F68AE}" destId="{A79D2EFB-63DA-4D5E-9B23-9C8AEA97F4E6}" srcOrd="0" destOrd="0" presId="urn:microsoft.com/office/officeart/2005/8/layout/process5"/>
    <dgm:cxn modelId="{A404F011-F791-495D-A1C5-94ED2D48EA41}" type="presOf" srcId="{4FEB8C10-2C0F-4602-B662-24CD754F2FCF}" destId="{C718BC0C-1AD4-4D9A-9F6D-E27A6D97F3B9}" srcOrd="1" destOrd="0" presId="urn:microsoft.com/office/officeart/2005/8/layout/process5"/>
    <dgm:cxn modelId="{B1A765EE-6C30-4227-90BD-597F65D18B54}" srcId="{A8301008-09B6-4553-94BE-5D396582DCC8}" destId="{82353047-4793-4611-A723-C7905524DA06}" srcOrd="2" destOrd="0" parTransId="{0FC76FA1-D479-4411-A35A-DB5028727649}" sibTransId="{EBD0066D-37E3-4F8A-A165-B993A62266D2}"/>
    <dgm:cxn modelId="{3CA91693-C108-4147-9FA5-87DA84C5C933}" type="presOf" srcId="{CB60C510-8949-4D83-9164-EA5511906B6C}" destId="{F1D6C095-34C7-43C4-AF4C-DB0CB18DFD57}" srcOrd="0" destOrd="0" presId="urn:microsoft.com/office/officeart/2005/8/layout/process5"/>
    <dgm:cxn modelId="{AC35C1A9-1920-4116-886C-4B3C1E616564}" type="presOf" srcId="{20C0880A-78A5-40AE-A802-EC022A066119}" destId="{5A7A370F-AEB1-4787-AE24-E6B7467A25D0}" srcOrd="0" destOrd="0" presId="urn:microsoft.com/office/officeart/2005/8/layout/process5"/>
    <dgm:cxn modelId="{C950BF23-C068-4A84-A14A-5D4266B79AA8}" type="presOf" srcId="{EE9A190F-3A44-4101-B990-7644DCEC03E4}" destId="{16DA2201-4FEE-4B79-9921-745CDFA2C2D7}" srcOrd="0" destOrd="0" presId="urn:microsoft.com/office/officeart/2005/8/layout/process5"/>
    <dgm:cxn modelId="{79C43FE4-4991-4D36-A755-9E510D628DD5}" type="presOf" srcId="{E15ADCD9-6F5D-4194-A338-CD05A6B9D464}" destId="{7472C206-E638-4244-B3F3-4B06A9F0D65F}" srcOrd="1" destOrd="0" presId="urn:microsoft.com/office/officeart/2005/8/layout/process5"/>
    <dgm:cxn modelId="{1017DCBC-F499-47FE-865B-1C7645D62F5B}" srcId="{A8301008-09B6-4553-94BE-5D396582DCC8}" destId="{20C0880A-78A5-40AE-A802-EC022A066119}" srcOrd="0" destOrd="0" parTransId="{2339954A-1226-4F57-A5F4-BEF5950A72BE}" sibTransId="{E221AE80-7EF3-481C-89E2-9D70F5972647}"/>
    <dgm:cxn modelId="{EE548497-3AD7-420B-BAEB-6926E8D48511}" type="presOf" srcId="{DA568BCA-C1E7-48A6-A9D3-65AEBCFDFE80}" destId="{A21EEBD3-F00E-49DC-8010-37B31D21A16C}" srcOrd="0" destOrd="0" presId="urn:microsoft.com/office/officeart/2005/8/layout/process5"/>
    <dgm:cxn modelId="{0610671B-7028-48DF-84BE-A7434A8DACBD}" type="presOf" srcId="{82353047-4793-4611-A723-C7905524DA06}" destId="{AEC35072-E06E-43CB-AD0C-4FCC5CB1EFF6}" srcOrd="0" destOrd="0" presId="urn:microsoft.com/office/officeart/2005/8/layout/process5"/>
    <dgm:cxn modelId="{E686E4C0-AFEA-4FF4-B80E-170663087EA8}" type="presOf" srcId="{69B1D9B1-2A19-46D3-8C11-35FE98F20867}" destId="{20A91665-720C-403D-9D03-E0E03994073B}" srcOrd="0" destOrd="0" presId="urn:microsoft.com/office/officeart/2005/8/layout/process5"/>
    <dgm:cxn modelId="{8C03CCE6-22D6-4862-9EF4-FA1BC26B8E29}" type="presParOf" srcId="{CCCC8B2A-AAC3-4AE9-AEC3-8245FA4C108D}" destId="{5A7A370F-AEB1-4787-AE24-E6B7467A25D0}" srcOrd="0" destOrd="0" presId="urn:microsoft.com/office/officeart/2005/8/layout/process5"/>
    <dgm:cxn modelId="{94BE086D-EC88-4E01-8D2D-CB997AC70A66}" type="presParOf" srcId="{CCCC8B2A-AAC3-4AE9-AEC3-8245FA4C108D}" destId="{84A43DD8-C158-45A6-B5F3-38790936B69C}" srcOrd="1" destOrd="0" presId="urn:microsoft.com/office/officeart/2005/8/layout/process5"/>
    <dgm:cxn modelId="{52682AD4-C76A-4DB2-81E9-BDC320449669}" type="presParOf" srcId="{84A43DD8-C158-45A6-B5F3-38790936B69C}" destId="{99953EF6-0246-4E74-8DE2-89BE221CD6E3}" srcOrd="0" destOrd="0" presId="urn:microsoft.com/office/officeart/2005/8/layout/process5"/>
    <dgm:cxn modelId="{BC21060A-315A-4E9B-B395-F4B9E443131E}" type="presParOf" srcId="{CCCC8B2A-AAC3-4AE9-AEC3-8245FA4C108D}" destId="{BE6835C0-F11D-485E-A1EF-F79962D343C4}" srcOrd="2" destOrd="0" presId="urn:microsoft.com/office/officeart/2005/8/layout/process5"/>
    <dgm:cxn modelId="{EAABD2D0-D400-473D-9421-A62F6B17113C}" type="presParOf" srcId="{CCCC8B2A-AAC3-4AE9-AEC3-8245FA4C108D}" destId="{36C01E2E-2E76-4812-8D9A-ECD1E0DCE96C}" srcOrd="3" destOrd="0" presId="urn:microsoft.com/office/officeart/2005/8/layout/process5"/>
    <dgm:cxn modelId="{CB769C0C-BBFE-4E46-AA8D-E2C160F4572F}" type="presParOf" srcId="{36C01E2E-2E76-4812-8D9A-ECD1E0DCE96C}" destId="{0C599D4E-9349-4394-9F50-22BC32B3E4D6}" srcOrd="0" destOrd="0" presId="urn:microsoft.com/office/officeart/2005/8/layout/process5"/>
    <dgm:cxn modelId="{552DFE5E-44DC-4F30-86EE-8D33E049C505}" type="presParOf" srcId="{CCCC8B2A-AAC3-4AE9-AEC3-8245FA4C108D}" destId="{AEC35072-E06E-43CB-AD0C-4FCC5CB1EFF6}" srcOrd="4" destOrd="0" presId="urn:microsoft.com/office/officeart/2005/8/layout/process5"/>
    <dgm:cxn modelId="{EA1B09CB-A5DC-47AD-981C-570C4BDA680E}" type="presParOf" srcId="{CCCC8B2A-AAC3-4AE9-AEC3-8245FA4C108D}" destId="{A884FA77-79F7-428A-809F-6E557E9CA2B8}" srcOrd="5" destOrd="0" presId="urn:microsoft.com/office/officeart/2005/8/layout/process5"/>
    <dgm:cxn modelId="{730C8020-F367-482C-80A9-A834D9E8FD71}" type="presParOf" srcId="{A884FA77-79F7-428A-809F-6E557E9CA2B8}" destId="{CD77A9E6-64C8-4218-BEBE-33B14121CC33}" srcOrd="0" destOrd="0" presId="urn:microsoft.com/office/officeart/2005/8/layout/process5"/>
    <dgm:cxn modelId="{2ED04BC3-60D9-474D-9A34-8AE4802150AC}" type="presParOf" srcId="{CCCC8B2A-AAC3-4AE9-AEC3-8245FA4C108D}" destId="{F1D6C095-34C7-43C4-AF4C-DB0CB18DFD57}" srcOrd="6" destOrd="0" presId="urn:microsoft.com/office/officeart/2005/8/layout/process5"/>
    <dgm:cxn modelId="{D05AF770-CB55-4491-8A95-5277E85FE8C2}" type="presParOf" srcId="{CCCC8B2A-AAC3-4AE9-AEC3-8245FA4C108D}" destId="{D808962E-4BAE-4A34-86F4-646D8D690987}" srcOrd="7" destOrd="0" presId="urn:microsoft.com/office/officeart/2005/8/layout/process5"/>
    <dgm:cxn modelId="{32FCE8FA-6071-4851-BAAA-CB9EF8788124}" type="presParOf" srcId="{D808962E-4BAE-4A34-86F4-646D8D690987}" destId="{C718BC0C-1AD4-4D9A-9F6D-E27A6D97F3B9}" srcOrd="0" destOrd="0" presId="urn:microsoft.com/office/officeart/2005/8/layout/process5"/>
    <dgm:cxn modelId="{79843417-CC31-4AB8-A41B-7EE0FF909542}" type="presParOf" srcId="{CCCC8B2A-AAC3-4AE9-AEC3-8245FA4C108D}" destId="{8A9A6598-0600-4EF8-8E24-2704FCEE5982}" srcOrd="8" destOrd="0" presId="urn:microsoft.com/office/officeart/2005/8/layout/process5"/>
    <dgm:cxn modelId="{C7A8EC90-4447-4EAF-B83A-BD5E9696DEB4}" type="presParOf" srcId="{CCCC8B2A-AAC3-4AE9-AEC3-8245FA4C108D}" destId="{DA9608DA-E81E-4C14-820D-4E703A3700DF}" srcOrd="9" destOrd="0" presId="urn:microsoft.com/office/officeart/2005/8/layout/process5"/>
    <dgm:cxn modelId="{743735AF-C5FA-4BA8-A31E-BABE8BF96D8B}" type="presParOf" srcId="{DA9608DA-E81E-4C14-820D-4E703A3700DF}" destId="{C913B160-233D-42A4-915C-C69DFC97A9AD}" srcOrd="0" destOrd="0" presId="urn:microsoft.com/office/officeart/2005/8/layout/process5"/>
    <dgm:cxn modelId="{4840B757-B279-49CA-9470-C8BAD5BDCC8E}" type="presParOf" srcId="{CCCC8B2A-AAC3-4AE9-AEC3-8245FA4C108D}" destId="{43F4DF98-0F30-4BBF-81D1-63AD2442128C}" srcOrd="10" destOrd="0" presId="urn:microsoft.com/office/officeart/2005/8/layout/process5"/>
    <dgm:cxn modelId="{275CCCE5-ABD8-46E0-B547-30AA6AB86B01}" type="presParOf" srcId="{CCCC8B2A-AAC3-4AE9-AEC3-8245FA4C108D}" destId="{E140C9C1-56D1-4AE1-AB76-A94EAF27492D}" srcOrd="11" destOrd="0" presId="urn:microsoft.com/office/officeart/2005/8/layout/process5"/>
    <dgm:cxn modelId="{87F7888B-3855-472F-8A40-77DB51273538}" type="presParOf" srcId="{E140C9C1-56D1-4AE1-AB76-A94EAF27492D}" destId="{27425BAD-999A-4009-9002-189CC66F4717}" srcOrd="0" destOrd="0" presId="urn:microsoft.com/office/officeart/2005/8/layout/process5"/>
    <dgm:cxn modelId="{9C97CD9D-01AB-47DE-98AF-E3543465CDC6}" type="presParOf" srcId="{CCCC8B2A-AAC3-4AE9-AEC3-8245FA4C108D}" destId="{A21EEBD3-F00E-49DC-8010-37B31D21A16C}" srcOrd="12" destOrd="0" presId="urn:microsoft.com/office/officeart/2005/8/layout/process5"/>
    <dgm:cxn modelId="{4B5D836D-CF61-472D-B9F5-7DDFB6585A90}" type="presParOf" srcId="{CCCC8B2A-AAC3-4AE9-AEC3-8245FA4C108D}" destId="{BAAD742A-9AF1-49FF-BF67-A35D05E43A1C}" srcOrd="13" destOrd="0" presId="urn:microsoft.com/office/officeart/2005/8/layout/process5"/>
    <dgm:cxn modelId="{BE42C7AD-0ACE-4D45-804B-EE20350AC827}" type="presParOf" srcId="{BAAD742A-9AF1-49FF-BF67-A35D05E43A1C}" destId="{7472C206-E638-4244-B3F3-4B06A9F0D65F}" srcOrd="0" destOrd="0" presId="urn:microsoft.com/office/officeart/2005/8/layout/process5"/>
    <dgm:cxn modelId="{F862EC77-4BAD-4797-8CA5-41C2E646BD8A}" type="presParOf" srcId="{CCCC8B2A-AAC3-4AE9-AEC3-8245FA4C108D}" destId="{16DA2201-4FEE-4B79-9921-745CDFA2C2D7}" srcOrd="14" destOrd="0" presId="urn:microsoft.com/office/officeart/2005/8/layout/process5"/>
    <dgm:cxn modelId="{CBF19924-63F4-4ABF-B798-55281475D0D3}" type="presParOf" srcId="{CCCC8B2A-AAC3-4AE9-AEC3-8245FA4C108D}" destId="{A79D2EFB-63DA-4D5E-9B23-9C8AEA97F4E6}" srcOrd="15" destOrd="0" presId="urn:microsoft.com/office/officeart/2005/8/layout/process5"/>
    <dgm:cxn modelId="{8C47FF93-5BCC-4F72-817B-8964E7ABF5D9}" type="presParOf" srcId="{A79D2EFB-63DA-4D5E-9B23-9C8AEA97F4E6}" destId="{E287F524-9146-455F-8BDD-D36B8664408A}" srcOrd="0" destOrd="0" presId="urn:microsoft.com/office/officeart/2005/8/layout/process5"/>
    <dgm:cxn modelId="{A97DCAA7-8F2E-4673-8735-8691F676F834}" type="presParOf" srcId="{CCCC8B2A-AAC3-4AE9-AEC3-8245FA4C108D}" destId="{20A91665-720C-403D-9D03-E0E03994073B}" srcOrd="16" destOrd="0" presId="urn:microsoft.com/office/officeart/2005/8/layout/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DADA17C-C4D2-487F-BA92-B655F034B9B3}" type="doc">
      <dgm:prSet loTypeId="urn:microsoft.com/office/officeart/2011/layout/CircleProcess" loCatId="process" qsTypeId="urn:microsoft.com/office/officeart/2005/8/quickstyle/simple4" qsCatId="simple" csTypeId="urn:microsoft.com/office/officeart/2005/8/colors/colorful5" csCatId="colorful" phldr="1"/>
      <dgm:spPr/>
      <dgm:t>
        <a:bodyPr/>
        <a:lstStyle/>
        <a:p>
          <a:endParaRPr lang="en-US"/>
        </a:p>
      </dgm:t>
    </dgm:pt>
    <dgm:pt modelId="{A2628670-AB9C-4EA0-9C39-B043E60D52CE}">
      <dgm:prSet phldrT="[Text]" custT="1"/>
      <dgm:spPr/>
      <dgm:t>
        <a:bodyPr/>
        <a:lstStyle/>
        <a:p>
          <a:r>
            <a:rPr lang="fr-FR" sz="1200" dirty="0" smtClean="0"/>
            <a:t>Le CN-7 a examiné les commentaires de fond</a:t>
          </a:r>
        </a:p>
        <a:p>
          <a:r>
            <a:rPr lang="en-US" sz="1000" dirty="0" smtClean="0"/>
            <a:t>18-19 Mai 2021. </a:t>
          </a:r>
          <a:br>
            <a:rPr lang="en-US" sz="1000" dirty="0" smtClean="0"/>
          </a:br>
          <a:endParaRPr lang="en-US" sz="1000" dirty="0"/>
        </a:p>
      </dgm:t>
    </dgm:pt>
    <dgm:pt modelId="{B2DB0B61-5081-428B-B287-F8F16C7AABD8}" type="parTrans" cxnId="{12501389-8E6E-4FC9-8FE6-419377B1FA9A}">
      <dgm:prSet/>
      <dgm:spPr/>
      <dgm:t>
        <a:bodyPr/>
        <a:lstStyle/>
        <a:p>
          <a:endParaRPr lang="en-US"/>
        </a:p>
      </dgm:t>
    </dgm:pt>
    <dgm:pt modelId="{69E09133-8CA2-4CFD-B80B-CE9F7DDA1451}" type="sibTrans" cxnId="{12501389-8E6E-4FC9-8FE6-419377B1FA9A}">
      <dgm:prSet/>
      <dgm:spPr/>
      <dgm:t>
        <a:bodyPr/>
        <a:lstStyle/>
        <a:p>
          <a:endParaRPr lang="en-US"/>
        </a:p>
      </dgm:t>
    </dgm:pt>
    <dgm:pt modelId="{C382F03E-AE58-40D4-A89F-19C42EE12E6C}">
      <dgm:prSet phldrT="[Text]" custT="1"/>
      <dgm:spPr/>
      <dgm:t>
        <a:bodyPr/>
        <a:lstStyle/>
        <a:p>
          <a:r>
            <a:rPr lang="fr-FR" sz="1200" dirty="0" smtClean="0"/>
            <a:t>Le SCN-7 a approuvé le projet de NIMP pour la</a:t>
          </a:r>
          <a:r>
            <a:rPr lang="en-US" sz="1000" dirty="0" smtClean="0"/>
            <a:t> </a:t>
          </a:r>
          <a:r>
            <a:rPr lang="en-US" sz="1050" dirty="0" smtClean="0">
              <a:solidFill>
                <a:srgbClr val="EA0000"/>
              </a:solidFill>
            </a:rPr>
            <a:t>seconds </a:t>
          </a:r>
          <a:r>
            <a:rPr lang="en-US" sz="1050" dirty="0">
              <a:solidFill>
                <a:srgbClr val="EA0000"/>
              </a:solidFill>
            </a:rPr>
            <a:t>consultation</a:t>
          </a:r>
          <a:r>
            <a:rPr lang="en-US" sz="1050" dirty="0"/>
            <a:t/>
          </a:r>
          <a:br>
            <a:rPr lang="en-US" sz="1050" dirty="0"/>
          </a:br>
          <a:r>
            <a:rPr lang="en-US" sz="1000" dirty="0"/>
            <a:t/>
          </a:r>
          <a:br>
            <a:rPr lang="en-US" sz="1000" dirty="0"/>
          </a:br>
          <a:r>
            <a:rPr lang="en-US" sz="1000" dirty="0"/>
            <a:t>1 </a:t>
          </a:r>
          <a:r>
            <a:rPr lang="en-US" sz="1000" dirty="0" err="1" smtClean="0"/>
            <a:t>Juillet</a:t>
          </a:r>
          <a:r>
            <a:rPr lang="en-US" sz="1000" dirty="0" smtClean="0"/>
            <a:t>–30 </a:t>
          </a:r>
          <a:r>
            <a:rPr lang="en-US" sz="1000" dirty="0"/>
            <a:t>Sept </a:t>
          </a:r>
        </a:p>
        <a:p>
          <a:r>
            <a:rPr lang="en-US" sz="1000" dirty="0"/>
            <a:t>2021</a:t>
          </a:r>
        </a:p>
      </dgm:t>
    </dgm:pt>
    <dgm:pt modelId="{E58C6D17-54B3-4066-A1C7-582D50138DFE}" type="parTrans" cxnId="{1FE211E5-C89F-4D47-9454-D48EE4420604}">
      <dgm:prSet/>
      <dgm:spPr/>
      <dgm:t>
        <a:bodyPr/>
        <a:lstStyle/>
        <a:p>
          <a:endParaRPr lang="en-US"/>
        </a:p>
      </dgm:t>
    </dgm:pt>
    <dgm:pt modelId="{44A98FB9-68FB-48C6-AF68-7B23240A8895}" type="sibTrans" cxnId="{1FE211E5-C89F-4D47-9454-D48EE4420604}">
      <dgm:prSet/>
      <dgm:spPr/>
      <dgm:t>
        <a:bodyPr/>
        <a:lstStyle/>
        <a:p>
          <a:endParaRPr lang="en-US"/>
        </a:p>
      </dgm:t>
    </dgm:pt>
    <dgm:pt modelId="{2758E4E0-2610-4ADB-9BA1-F1DAA2E65AC4}">
      <dgm:prSet phldrT="[Text]" custT="1"/>
      <dgm:spPr/>
      <dgm:t>
        <a:bodyPr/>
        <a:lstStyle/>
        <a:p>
          <a:pPr rtl="0"/>
          <a:r>
            <a:rPr lang="fr-FR" sz="1200" dirty="0" smtClean="0"/>
            <a:t>Les PC ont commenté le projet de NIMP</a:t>
          </a:r>
        </a:p>
        <a:p>
          <a:pPr rtl="0"/>
          <a:r>
            <a:rPr lang="fr-FR" sz="1200" dirty="0" smtClean="0"/>
            <a:t>1</a:t>
          </a:r>
          <a:r>
            <a:rPr lang="fr-FR" sz="1200" baseline="30000" dirty="0" smtClean="0"/>
            <a:t>ère</a:t>
          </a:r>
          <a:r>
            <a:rPr lang="fr-FR" sz="1200" dirty="0" smtClean="0"/>
            <a:t> consultation</a:t>
          </a:r>
        </a:p>
        <a:p>
          <a:r>
            <a:rPr lang="fr-FR" sz="1200" dirty="0" smtClean="0"/>
            <a:t>1 juillet - 30 septembre 2020</a:t>
          </a:r>
          <a:endParaRPr lang="en-US" sz="1000" dirty="0"/>
        </a:p>
      </dgm:t>
    </dgm:pt>
    <dgm:pt modelId="{505FBA31-62E8-4D58-B598-3A1D72551112}" type="parTrans" cxnId="{1C8F1441-4D07-4B4D-A12A-74C8A6DAD9F6}">
      <dgm:prSet/>
      <dgm:spPr/>
      <dgm:t>
        <a:bodyPr/>
        <a:lstStyle/>
        <a:p>
          <a:endParaRPr lang="es-CL"/>
        </a:p>
      </dgm:t>
    </dgm:pt>
    <dgm:pt modelId="{6A62781B-2F1B-4EBB-A287-429496B97EF6}" type="sibTrans" cxnId="{1C8F1441-4D07-4B4D-A12A-74C8A6DAD9F6}">
      <dgm:prSet/>
      <dgm:spPr/>
      <dgm:t>
        <a:bodyPr/>
        <a:lstStyle/>
        <a:p>
          <a:endParaRPr lang="es-CL"/>
        </a:p>
      </dgm:t>
    </dgm:pt>
    <dgm:pt modelId="{53392BA7-4BA4-4D21-9498-B63348E176C7}">
      <dgm:prSet phldrT="[Text]" custT="1"/>
      <dgm:spPr/>
      <dgm:t>
        <a:bodyPr/>
        <a:lstStyle/>
        <a:p>
          <a:pPr rtl="0"/>
          <a:r>
            <a:rPr lang="fr-FR" sz="1000" dirty="0" smtClean="0"/>
            <a:t>Le steward a répondu aux commentaires des </a:t>
          </a:r>
          <a:r>
            <a:rPr lang="fr-FR" sz="1000" dirty="0" err="1" smtClean="0"/>
            <a:t>PCs</a:t>
          </a:r>
          <a:r>
            <a:rPr lang="en-US" sz="1000" dirty="0" smtClean="0"/>
            <a:t>.</a:t>
          </a:r>
          <a:endParaRPr lang="en-US" sz="1000" dirty="0"/>
        </a:p>
        <a:p>
          <a:r>
            <a:rPr lang="fr-FR" sz="1000" dirty="0" smtClean="0"/>
            <a:t>578 commentaires ont été reçus sur le projet de NIMP (174 techniques, 241 de fond, 142 de rédaction et 21 de traduction)</a:t>
          </a:r>
          <a:endParaRPr lang="en-US" sz="1000" dirty="0"/>
        </a:p>
      </dgm:t>
    </dgm:pt>
    <dgm:pt modelId="{10AED4EF-9132-444B-8220-69FB11406D07}" type="parTrans" cxnId="{FEC514B9-3540-448E-BDBA-8835BD5A57F8}">
      <dgm:prSet/>
      <dgm:spPr/>
      <dgm:t>
        <a:bodyPr/>
        <a:lstStyle/>
        <a:p>
          <a:endParaRPr lang="es-CL"/>
        </a:p>
      </dgm:t>
    </dgm:pt>
    <dgm:pt modelId="{2A8CD55E-4F59-4D63-8739-282C1F7608FD}" type="sibTrans" cxnId="{FEC514B9-3540-448E-BDBA-8835BD5A57F8}">
      <dgm:prSet/>
      <dgm:spPr/>
      <dgm:t>
        <a:bodyPr/>
        <a:lstStyle/>
        <a:p>
          <a:endParaRPr lang="es-CL"/>
        </a:p>
      </dgm:t>
    </dgm:pt>
    <dgm:pt modelId="{A7D55C90-9279-4521-846A-BAC0DBEA9EF6}" type="pres">
      <dgm:prSet presAssocID="{0DADA17C-C4D2-487F-BA92-B655F034B9B3}" presName="Name0" presStyleCnt="0">
        <dgm:presLayoutVars>
          <dgm:chMax val="11"/>
          <dgm:chPref val="11"/>
          <dgm:dir/>
          <dgm:resizeHandles/>
        </dgm:presLayoutVars>
      </dgm:prSet>
      <dgm:spPr/>
      <dgm:t>
        <a:bodyPr/>
        <a:lstStyle/>
        <a:p>
          <a:endParaRPr lang="en-US"/>
        </a:p>
      </dgm:t>
    </dgm:pt>
    <dgm:pt modelId="{A481D749-7223-4079-9E6B-B7BE831E9AFF}" type="pres">
      <dgm:prSet presAssocID="{C382F03E-AE58-40D4-A89F-19C42EE12E6C}" presName="Accent4" presStyleCnt="0"/>
      <dgm:spPr/>
    </dgm:pt>
    <dgm:pt modelId="{C68E4BB0-E0C6-43E0-A6E4-12CD286DD510}" type="pres">
      <dgm:prSet presAssocID="{C382F03E-AE58-40D4-A89F-19C42EE12E6C}" presName="Accent" presStyleLbl="node1" presStyleIdx="0" presStyleCnt="4" custLinFactNeighborY="4500"/>
      <dgm:spPr/>
    </dgm:pt>
    <dgm:pt modelId="{7453AE1E-8E65-403D-B0BA-4C3B61DA054B}" type="pres">
      <dgm:prSet presAssocID="{C382F03E-AE58-40D4-A89F-19C42EE12E6C}" presName="ParentBackground4" presStyleCnt="0"/>
      <dgm:spPr/>
    </dgm:pt>
    <dgm:pt modelId="{26D0CB6F-9D1E-4870-A28C-24B3E6F34270}" type="pres">
      <dgm:prSet presAssocID="{C382F03E-AE58-40D4-A89F-19C42EE12E6C}" presName="ParentBackground" presStyleLbl="fgAcc1" presStyleIdx="0" presStyleCnt="4" custLinFactNeighborY="4820"/>
      <dgm:spPr/>
      <dgm:t>
        <a:bodyPr/>
        <a:lstStyle/>
        <a:p>
          <a:endParaRPr lang="en-US"/>
        </a:p>
      </dgm:t>
    </dgm:pt>
    <dgm:pt modelId="{5542EB15-8168-483C-B3C9-6022702ADD0E}" type="pres">
      <dgm:prSet presAssocID="{C382F03E-AE58-40D4-A89F-19C42EE12E6C}" presName="Parent4" presStyleLbl="revTx" presStyleIdx="0" presStyleCnt="0">
        <dgm:presLayoutVars>
          <dgm:chMax val="1"/>
          <dgm:chPref val="1"/>
          <dgm:bulletEnabled val="1"/>
        </dgm:presLayoutVars>
      </dgm:prSet>
      <dgm:spPr/>
      <dgm:t>
        <a:bodyPr/>
        <a:lstStyle/>
        <a:p>
          <a:endParaRPr lang="en-US"/>
        </a:p>
      </dgm:t>
    </dgm:pt>
    <dgm:pt modelId="{B653B2C3-E19F-481E-9FF7-EE14F01A051E}" type="pres">
      <dgm:prSet presAssocID="{A2628670-AB9C-4EA0-9C39-B043E60D52CE}" presName="Accent3" presStyleCnt="0"/>
      <dgm:spPr/>
    </dgm:pt>
    <dgm:pt modelId="{E383C4F5-3DAD-4D8B-9707-03D7012EE91C}" type="pres">
      <dgm:prSet presAssocID="{A2628670-AB9C-4EA0-9C39-B043E60D52CE}" presName="Accent" presStyleLbl="node1" presStyleIdx="1" presStyleCnt="4"/>
      <dgm:spPr/>
    </dgm:pt>
    <dgm:pt modelId="{0707CE34-E30E-49C1-93EC-044C9AC33C0F}" type="pres">
      <dgm:prSet presAssocID="{A2628670-AB9C-4EA0-9C39-B043E60D52CE}" presName="ParentBackground3" presStyleCnt="0"/>
      <dgm:spPr/>
    </dgm:pt>
    <dgm:pt modelId="{37C8EEE5-C7F1-40CA-952F-3BA974652F54}" type="pres">
      <dgm:prSet presAssocID="{A2628670-AB9C-4EA0-9C39-B043E60D52CE}" presName="ParentBackground" presStyleLbl="fgAcc1" presStyleIdx="1" presStyleCnt="4"/>
      <dgm:spPr/>
      <dgm:t>
        <a:bodyPr/>
        <a:lstStyle/>
        <a:p>
          <a:endParaRPr lang="en-US"/>
        </a:p>
      </dgm:t>
    </dgm:pt>
    <dgm:pt modelId="{43133189-C335-4659-A6F7-BEF574EA33D8}" type="pres">
      <dgm:prSet presAssocID="{A2628670-AB9C-4EA0-9C39-B043E60D52CE}" presName="Parent3" presStyleLbl="revTx" presStyleIdx="0" presStyleCnt="0">
        <dgm:presLayoutVars>
          <dgm:chMax val="1"/>
          <dgm:chPref val="1"/>
          <dgm:bulletEnabled val="1"/>
        </dgm:presLayoutVars>
      </dgm:prSet>
      <dgm:spPr/>
      <dgm:t>
        <a:bodyPr/>
        <a:lstStyle/>
        <a:p>
          <a:endParaRPr lang="en-US"/>
        </a:p>
      </dgm:t>
    </dgm:pt>
    <dgm:pt modelId="{B2DEF34D-90BC-48C7-989B-CAB021A5D2C4}" type="pres">
      <dgm:prSet presAssocID="{53392BA7-4BA4-4D21-9498-B63348E176C7}" presName="Accent2" presStyleCnt="0"/>
      <dgm:spPr/>
    </dgm:pt>
    <dgm:pt modelId="{1D349CC6-F757-4767-BEA3-A52E85059CAA}" type="pres">
      <dgm:prSet presAssocID="{53392BA7-4BA4-4D21-9498-B63348E176C7}" presName="Accent" presStyleLbl="node1" presStyleIdx="2" presStyleCnt="4"/>
      <dgm:spPr/>
    </dgm:pt>
    <dgm:pt modelId="{4A894695-E77C-42B0-B1E8-2EBC29E95BCB}" type="pres">
      <dgm:prSet presAssocID="{53392BA7-4BA4-4D21-9498-B63348E176C7}" presName="ParentBackground2" presStyleCnt="0"/>
      <dgm:spPr/>
    </dgm:pt>
    <dgm:pt modelId="{B0E4F64F-33E1-4931-A71E-A7E8AEFA59C2}" type="pres">
      <dgm:prSet presAssocID="{53392BA7-4BA4-4D21-9498-B63348E176C7}" presName="ParentBackground" presStyleLbl="fgAcc1" presStyleIdx="2" presStyleCnt="4" custScaleX="112003" custScaleY="103436"/>
      <dgm:spPr/>
      <dgm:t>
        <a:bodyPr/>
        <a:lstStyle/>
        <a:p>
          <a:endParaRPr lang="en-US"/>
        </a:p>
      </dgm:t>
    </dgm:pt>
    <dgm:pt modelId="{4C0CBB6D-D4D0-4B97-8645-CB68B835CE85}" type="pres">
      <dgm:prSet presAssocID="{53392BA7-4BA4-4D21-9498-B63348E176C7}" presName="Parent2" presStyleLbl="revTx" presStyleIdx="0" presStyleCnt="0">
        <dgm:presLayoutVars>
          <dgm:chMax val="1"/>
          <dgm:chPref val="1"/>
          <dgm:bulletEnabled val="1"/>
        </dgm:presLayoutVars>
      </dgm:prSet>
      <dgm:spPr/>
      <dgm:t>
        <a:bodyPr/>
        <a:lstStyle/>
        <a:p>
          <a:endParaRPr lang="en-US"/>
        </a:p>
      </dgm:t>
    </dgm:pt>
    <dgm:pt modelId="{0C62830A-0C59-4ED5-9D44-285A92A94BC8}" type="pres">
      <dgm:prSet presAssocID="{2758E4E0-2610-4ADB-9BA1-F1DAA2E65AC4}" presName="Accent1" presStyleCnt="0"/>
      <dgm:spPr/>
    </dgm:pt>
    <dgm:pt modelId="{4964480C-152C-4A03-9E36-0EDA15E33A6D}" type="pres">
      <dgm:prSet presAssocID="{2758E4E0-2610-4ADB-9BA1-F1DAA2E65AC4}" presName="Accent" presStyleLbl="node1" presStyleIdx="3" presStyleCnt="4" custLinFactNeighborX="-5982" custLinFactNeighborY="2021"/>
      <dgm:spPr/>
    </dgm:pt>
    <dgm:pt modelId="{BF55C470-1DE7-4B38-B0C3-5DD8627B54ED}" type="pres">
      <dgm:prSet presAssocID="{2758E4E0-2610-4ADB-9BA1-F1DAA2E65AC4}" presName="ParentBackground1" presStyleCnt="0"/>
      <dgm:spPr/>
    </dgm:pt>
    <dgm:pt modelId="{DD157F6C-3998-4367-B6FB-2DF491E6D8A3}" type="pres">
      <dgm:prSet presAssocID="{2758E4E0-2610-4ADB-9BA1-F1DAA2E65AC4}" presName="ParentBackground" presStyleLbl="fgAcc1" presStyleIdx="3" presStyleCnt="4"/>
      <dgm:spPr/>
      <dgm:t>
        <a:bodyPr/>
        <a:lstStyle/>
        <a:p>
          <a:endParaRPr lang="en-US"/>
        </a:p>
      </dgm:t>
    </dgm:pt>
    <dgm:pt modelId="{8BFF4A0C-185A-4918-BBA5-7276B358ED48}" type="pres">
      <dgm:prSet presAssocID="{2758E4E0-2610-4ADB-9BA1-F1DAA2E65AC4}" presName="Parent1" presStyleLbl="revTx" presStyleIdx="0" presStyleCnt="0">
        <dgm:presLayoutVars>
          <dgm:chMax val="1"/>
          <dgm:chPref val="1"/>
          <dgm:bulletEnabled val="1"/>
        </dgm:presLayoutVars>
      </dgm:prSet>
      <dgm:spPr/>
      <dgm:t>
        <a:bodyPr/>
        <a:lstStyle/>
        <a:p>
          <a:endParaRPr lang="en-US"/>
        </a:p>
      </dgm:t>
    </dgm:pt>
  </dgm:ptLst>
  <dgm:cxnLst>
    <dgm:cxn modelId="{64D26B2E-F61A-40C0-B936-0F7738E419F5}" type="presOf" srcId="{2758E4E0-2610-4ADB-9BA1-F1DAA2E65AC4}" destId="{DD157F6C-3998-4367-B6FB-2DF491E6D8A3}" srcOrd="0" destOrd="0" presId="urn:microsoft.com/office/officeart/2011/layout/CircleProcess"/>
    <dgm:cxn modelId="{3E530402-4C79-405A-A981-D01D7959E6FB}" type="presOf" srcId="{A2628670-AB9C-4EA0-9C39-B043E60D52CE}" destId="{37C8EEE5-C7F1-40CA-952F-3BA974652F54}" srcOrd="0" destOrd="0" presId="urn:microsoft.com/office/officeart/2011/layout/CircleProcess"/>
    <dgm:cxn modelId="{498C017F-6959-4F53-B0E8-2FC35DE7FBEA}" type="presOf" srcId="{0DADA17C-C4D2-487F-BA92-B655F034B9B3}" destId="{A7D55C90-9279-4521-846A-BAC0DBEA9EF6}" srcOrd="0" destOrd="0" presId="urn:microsoft.com/office/officeart/2011/layout/CircleProcess"/>
    <dgm:cxn modelId="{12501389-8E6E-4FC9-8FE6-419377B1FA9A}" srcId="{0DADA17C-C4D2-487F-BA92-B655F034B9B3}" destId="{A2628670-AB9C-4EA0-9C39-B043E60D52CE}" srcOrd="2" destOrd="0" parTransId="{B2DB0B61-5081-428B-B287-F8F16C7AABD8}" sibTransId="{69E09133-8CA2-4CFD-B80B-CE9F7DDA1451}"/>
    <dgm:cxn modelId="{FEC514B9-3540-448E-BDBA-8835BD5A57F8}" srcId="{0DADA17C-C4D2-487F-BA92-B655F034B9B3}" destId="{53392BA7-4BA4-4D21-9498-B63348E176C7}" srcOrd="1" destOrd="0" parTransId="{10AED4EF-9132-444B-8220-69FB11406D07}" sibTransId="{2A8CD55E-4F59-4D63-8739-282C1F7608FD}"/>
    <dgm:cxn modelId="{ED55BA0D-28A1-4384-B51D-ACCD32BB76AB}" type="presOf" srcId="{A2628670-AB9C-4EA0-9C39-B043E60D52CE}" destId="{43133189-C335-4659-A6F7-BEF574EA33D8}" srcOrd="1" destOrd="0" presId="urn:microsoft.com/office/officeart/2011/layout/CircleProcess"/>
    <dgm:cxn modelId="{8CD6D56E-09AC-4B82-B2C5-0B21E1975D16}" type="presOf" srcId="{2758E4E0-2610-4ADB-9BA1-F1DAA2E65AC4}" destId="{8BFF4A0C-185A-4918-BBA5-7276B358ED48}" srcOrd="1" destOrd="0" presId="urn:microsoft.com/office/officeart/2011/layout/CircleProcess"/>
    <dgm:cxn modelId="{1C8F1441-4D07-4B4D-A12A-74C8A6DAD9F6}" srcId="{0DADA17C-C4D2-487F-BA92-B655F034B9B3}" destId="{2758E4E0-2610-4ADB-9BA1-F1DAA2E65AC4}" srcOrd="0" destOrd="0" parTransId="{505FBA31-62E8-4D58-B598-3A1D72551112}" sibTransId="{6A62781B-2F1B-4EBB-A287-429496B97EF6}"/>
    <dgm:cxn modelId="{3D5C61AC-61DC-499D-B282-06E27F613D9E}" type="presOf" srcId="{C382F03E-AE58-40D4-A89F-19C42EE12E6C}" destId="{26D0CB6F-9D1E-4870-A28C-24B3E6F34270}" srcOrd="0" destOrd="0" presId="urn:microsoft.com/office/officeart/2011/layout/CircleProcess"/>
    <dgm:cxn modelId="{4932F381-C615-43C6-A5FF-146AB55E46BF}" type="presOf" srcId="{53392BA7-4BA4-4D21-9498-B63348E176C7}" destId="{B0E4F64F-33E1-4931-A71E-A7E8AEFA59C2}" srcOrd="0" destOrd="0" presId="urn:microsoft.com/office/officeart/2011/layout/CircleProcess"/>
    <dgm:cxn modelId="{1FE211E5-C89F-4D47-9454-D48EE4420604}" srcId="{0DADA17C-C4D2-487F-BA92-B655F034B9B3}" destId="{C382F03E-AE58-40D4-A89F-19C42EE12E6C}" srcOrd="3" destOrd="0" parTransId="{E58C6D17-54B3-4066-A1C7-582D50138DFE}" sibTransId="{44A98FB9-68FB-48C6-AF68-7B23240A8895}"/>
    <dgm:cxn modelId="{23721247-43DF-4BF3-A8D6-76A2D99D3E10}" type="presOf" srcId="{C382F03E-AE58-40D4-A89F-19C42EE12E6C}" destId="{5542EB15-8168-483C-B3C9-6022702ADD0E}" srcOrd="1" destOrd="0" presId="urn:microsoft.com/office/officeart/2011/layout/CircleProcess"/>
    <dgm:cxn modelId="{D72F9BFA-813C-4177-8F3B-2DB2FC7116A5}" type="presOf" srcId="{53392BA7-4BA4-4D21-9498-B63348E176C7}" destId="{4C0CBB6D-D4D0-4B97-8645-CB68B835CE85}" srcOrd="1" destOrd="0" presId="urn:microsoft.com/office/officeart/2011/layout/CircleProcess"/>
    <dgm:cxn modelId="{579ECB58-A407-41F5-810D-43EF66035005}" type="presParOf" srcId="{A7D55C90-9279-4521-846A-BAC0DBEA9EF6}" destId="{A481D749-7223-4079-9E6B-B7BE831E9AFF}" srcOrd="0" destOrd="0" presId="urn:microsoft.com/office/officeart/2011/layout/CircleProcess"/>
    <dgm:cxn modelId="{364C9162-53D0-4608-B3AC-88A7EBB03641}" type="presParOf" srcId="{A481D749-7223-4079-9E6B-B7BE831E9AFF}" destId="{C68E4BB0-E0C6-43E0-A6E4-12CD286DD510}" srcOrd="0" destOrd="0" presId="urn:microsoft.com/office/officeart/2011/layout/CircleProcess"/>
    <dgm:cxn modelId="{274695C3-4335-4A58-BED7-7E49662F8131}" type="presParOf" srcId="{A7D55C90-9279-4521-846A-BAC0DBEA9EF6}" destId="{7453AE1E-8E65-403D-B0BA-4C3B61DA054B}" srcOrd="1" destOrd="0" presId="urn:microsoft.com/office/officeart/2011/layout/CircleProcess"/>
    <dgm:cxn modelId="{50275637-3A05-4133-A084-1A11710D9FC9}" type="presParOf" srcId="{7453AE1E-8E65-403D-B0BA-4C3B61DA054B}" destId="{26D0CB6F-9D1E-4870-A28C-24B3E6F34270}" srcOrd="0" destOrd="0" presId="urn:microsoft.com/office/officeart/2011/layout/CircleProcess"/>
    <dgm:cxn modelId="{AA326204-5DB2-4807-894D-F985AFE64F9D}" type="presParOf" srcId="{A7D55C90-9279-4521-846A-BAC0DBEA9EF6}" destId="{5542EB15-8168-483C-B3C9-6022702ADD0E}" srcOrd="2" destOrd="0" presId="urn:microsoft.com/office/officeart/2011/layout/CircleProcess"/>
    <dgm:cxn modelId="{A9A97171-AD23-46EF-A128-F09C11BD2750}" type="presParOf" srcId="{A7D55C90-9279-4521-846A-BAC0DBEA9EF6}" destId="{B653B2C3-E19F-481E-9FF7-EE14F01A051E}" srcOrd="3" destOrd="0" presId="urn:microsoft.com/office/officeart/2011/layout/CircleProcess"/>
    <dgm:cxn modelId="{EADBFF09-1D89-4A36-A646-2DF141947DDB}" type="presParOf" srcId="{B653B2C3-E19F-481E-9FF7-EE14F01A051E}" destId="{E383C4F5-3DAD-4D8B-9707-03D7012EE91C}" srcOrd="0" destOrd="0" presId="urn:microsoft.com/office/officeart/2011/layout/CircleProcess"/>
    <dgm:cxn modelId="{09B5EF75-029F-4101-BBCC-3B6546D6903E}" type="presParOf" srcId="{A7D55C90-9279-4521-846A-BAC0DBEA9EF6}" destId="{0707CE34-E30E-49C1-93EC-044C9AC33C0F}" srcOrd="4" destOrd="0" presId="urn:microsoft.com/office/officeart/2011/layout/CircleProcess"/>
    <dgm:cxn modelId="{C3C36DC8-148C-48A4-89DF-72FEC5D2EF9E}" type="presParOf" srcId="{0707CE34-E30E-49C1-93EC-044C9AC33C0F}" destId="{37C8EEE5-C7F1-40CA-952F-3BA974652F54}" srcOrd="0" destOrd="0" presId="urn:microsoft.com/office/officeart/2011/layout/CircleProcess"/>
    <dgm:cxn modelId="{F055F0DD-0986-4E1F-A222-33222932F9BE}" type="presParOf" srcId="{A7D55C90-9279-4521-846A-BAC0DBEA9EF6}" destId="{43133189-C335-4659-A6F7-BEF574EA33D8}" srcOrd="5" destOrd="0" presId="urn:microsoft.com/office/officeart/2011/layout/CircleProcess"/>
    <dgm:cxn modelId="{91E21730-59DA-4F2C-9125-694C8A6B948A}" type="presParOf" srcId="{A7D55C90-9279-4521-846A-BAC0DBEA9EF6}" destId="{B2DEF34D-90BC-48C7-989B-CAB021A5D2C4}" srcOrd="6" destOrd="0" presId="urn:microsoft.com/office/officeart/2011/layout/CircleProcess"/>
    <dgm:cxn modelId="{C2C5F93B-4C40-4C86-A220-55A01C345F69}" type="presParOf" srcId="{B2DEF34D-90BC-48C7-989B-CAB021A5D2C4}" destId="{1D349CC6-F757-4767-BEA3-A52E85059CAA}" srcOrd="0" destOrd="0" presId="urn:microsoft.com/office/officeart/2011/layout/CircleProcess"/>
    <dgm:cxn modelId="{895660B8-E533-41D9-BB2F-07E905EC695B}" type="presParOf" srcId="{A7D55C90-9279-4521-846A-BAC0DBEA9EF6}" destId="{4A894695-E77C-42B0-B1E8-2EBC29E95BCB}" srcOrd="7" destOrd="0" presId="urn:microsoft.com/office/officeart/2011/layout/CircleProcess"/>
    <dgm:cxn modelId="{C1B0F77B-3B20-42A7-BD38-57FE022B756E}" type="presParOf" srcId="{4A894695-E77C-42B0-B1E8-2EBC29E95BCB}" destId="{B0E4F64F-33E1-4931-A71E-A7E8AEFA59C2}" srcOrd="0" destOrd="0" presId="urn:microsoft.com/office/officeart/2011/layout/CircleProcess"/>
    <dgm:cxn modelId="{D73F3792-E874-4E5C-92A8-0463ABD0B0B5}" type="presParOf" srcId="{A7D55C90-9279-4521-846A-BAC0DBEA9EF6}" destId="{4C0CBB6D-D4D0-4B97-8645-CB68B835CE85}" srcOrd="8" destOrd="0" presId="urn:microsoft.com/office/officeart/2011/layout/CircleProcess"/>
    <dgm:cxn modelId="{45D939FA-CD06-4FC7-A57A-AD4A5B239687}" type="presParOf" srcId="{A7D55C90-9279-4521-846A-BAC0DBEA9EF6}" destId="{0C62830A-0C59-4ED5-9D44-285A92A94BC8}" srcOrd="9" destOrd="0" presId="urn:microsoft.com/office/officeart/2011/layout/CircleProcess"/>
    <dgm:cxn modelId="{B91486AA-AC9B-4827-9D36-E9B481C105F1}" type="presParOf" srcId="{0C62830A-0C59-4ED5-9D44-285A92A94BC8}" destId="{4964480C-152C-4A03-9E36-0EDA15E33A6D}" srcOrd="0" destOrd="0" presId="urn:microsoft.com/office/officeart/2011/layout/CircleProcess"/>
    <dgm:cxn modelId="{5055F0EF-7117-4F6F-957B-69F0721BA26A}" type="presParOf" srcId="{A7D55C90-9279-4521-846A-BAC0DBEA9EF6}" destId="{BF55C470-1DE7-4B38-B0C3-5DD8627B54ED}" srcOrd="10" destOrd="0" presId="urn:microsoft.com/office/officeart/2011/layout/CircleProcess"/>
    <dgm:cxn modelId="{1D04533B-D20B-4077-AB46-EAEC6F80BFC2}" type="presParOf" srcId="{BF55C470-1DE7-4B38-B0C3-5DD8627B54ED}" destId="{DD157F6C-3998-4367-B6FB-2DF491E6D8A3}" srcOrd="0" destOrd="0" presId="urn:microsoft.com/office/officeart/2011/layout/CircleProcess"/>
    <dgm:cxn modelId="{D5130E4C-9DC4-418A-836A-3E51CD23B62E}" type="presParOf" srcId="{A7D55C90-9279-4521-846A-BAC0DBEA9EF6}" destId="{8BFF4A0C-185A-4918-BBA5-7276B358ED48}" srcOrd="11" destOrd="0" presId="urn:microsoft.com/office/officeart/2011/layout/Circle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00672D7-ED4D-458E-A297-6918D249B930}" type="doc">
      <dgm:prSet loTypeId="urn:microsoft.com/office/officeart/2005/8/layout/vList5" loCatId="list" qsTypeId="urn:microsoft.com/office/officeart/2005/8/quickstyle/simple1" qsCatId="simple" csTypeId="urn:microsoft.com/office/officeart/2005/8/colors/colorful5" csCatId="colorful" phldr="1"/>
      <dgm:spPr/>
      <dgm:t>
        <a:bodyPr/>
        <a:lstStyle/>
        <a:p>
          <a:endParaRPr lang="en-US"/>
        </a:p>
      </dgm:t>
    </dgm:pt>
    <dgm:pt modelId="{C3EFBB74-65C1-4926-B01F-10DA8788C8F0}">
      <dgm:prSet custT="1">
        <dgm:style>
          <a:lnRef idx="2">
            <a:schemeClr val="accent3"/>
          </a:lnRef>
          <a:fillRef idx="1">
            <a:schemeClr val="lt1"/>
          </a:fillRef>
          <a:effectRef idx="0">
            <a:schemeClr val="accent3"/>
          </a:effectRef>
          <a:fontRef idx="minor">
            <a:schemeClr val="dk1"/>
          </a:fontRef>
        </dgm:style>
      </dgm:prSet>
      <dgm:spPr/>
      <dgm:t>
        <a:bodyPr/>
        <a:lstStyle/>
        <a:p>
          <a:pPr rtl="0"/>
          <a:r>
            <a:rPr lang="fr-FR" sz="1400" b="1" baseline="0" dirty="0" smtClean="0"/>
            <a:t>La structure du projet </a:t>
          </a:r>
          <a:r>
            <a:rPr lang="fr-FR" sz="1400" baseline="0" dirty="0" smtClean="0"/>
            <a:t>est proposée pour donner un ordre des questions des plus générales aux questions particulières.</a:t>
          </a:r>
          <a:endParaRPr lang="en-US" sz="1400" dirty="0"/>
        </a:p>
      </dgm:t>
    </dgm:pt>
    <dgm:pt modelId="{EC3C6CF9-4FE8-4E09-AE84-835B9BEB61E9}" type="parTrans" cxnId="{25E15446-BFF7-4874-BCD3-E22B8133E88F}">
      <dgm:prSet/>
      <dgm:spPr/>
      <dgm:t>
        <a:bodyPr/>
        <a:lstStyle/>
        <a:p>
          <a:endParaRPr lang="en-US"/>
        </a:p>
      </dgm:t>
    </dgm:pt>
    <dgm:pt modelId="{00B882F1-968D-4642-AEB8-AD41553F3895}" type="sibTrans" cxnId="{25E15446-BFF7-4874-BCD3-E22B8133E88F}">
      <dgm:prSet/>
      <dgm:spPr/>
      <dgm:t>
        <a:bodyPr/>
        <a:lstStyle/>
        <a:p>
          <a:endParaRPr lang="en-US"/>
        </a:p>
      </dgm:t>
    </dgm:pt>
    <dgm:pt modelId="{AD499FFA-4627-4C10-A91C-9E562BF12522}">
      <dgm:prSet custT="1">
        <dgm:style>
          <a:lnRef idx="2">
            <a:schemeClr val="accent2"/>
          </a:lnRef>
          <a:fillRef idx="1">
            <a:schemeClr val="lt1"/>
          </a:fillRef>
          <a:effectRef idx="0">
            <a:schemeClr val="accent2"/>
          </a:effectRef>
          <a:fontRef idx="minor">
            <a:schemeClr val="dk1"/>
          </a:fontRef>
        </dgm:style>
      </dgm:prSet>
      <dgm:spPr/>
      <dgm:t>
        <a:bodyPr/>
        <a:lstStyle/>
        <a:p>
          <a:pPr rtl="0">
            <a:spcAft>
              <a:spcPts val="600"/>
            </a:spcAft>
            <a:buFont typeface="Wingdings" panose="05000000000000000000" pitchFamily="2" charset="2"/>
            <a:buNone/>
          </a:pPr>
          <a:r>
            <a:rPr lang="fr-FR" sz="1400" baseline="0" dirty="0" smtClean="0">
              <a:solidFill>
                <a:srgbClr val="0070C0"/>
              </a:solidFill>
            </a:rPr>
            <a:t>c'est-à-dire d'abord mentionner les considérations générales à prendre en compte pour les audits, puis</a:t>
          </a:r>
          <a:r>
            <a:rPr lang="en-US" sz="1400" baseline="0" dirty="0" smtClean="0">
              <a:solidFill>
                <a:srgbClr val="0070C0"/>
              </a:solidFill>
            </a:rPr>
            <a:t> </a:t>
          </a:r>
          <a:endParaRPr lang="en-US" sz="1400" dirty="0">
            <a:solidFill>
              <a:srgbClr val="0070C0"/>
            </a:solidFill>
          </a:endParaRPr>
        </a:p>
      </dgm:t>
    </dgm:pt>
    <dgm:pt modelId="{F17999FD-C8E2-4F5D-93C2-4D2943F16D30}" type="parTrans" cxnId="{48F42ACF-44FD-4C22-9C62-BA2B67293E73}">
      <dgm:prSet/>
      <dgm:spPr/>
      <dgm:t>
        <a:bodyPr/>
        <a:lstStyle/>
        <a:p>
          <a:endParaRPr lang="en-US"/>
        </a:p>
      </dgm:t>
    </dgm:pt>
    <dgm:pt modelId="{5C937297-B942-4F5F-8BB7-FE06784DC3FC}" type="sibTrans" cxnId="{48F42ACF-44FD-4C22-9C62-BA2B67293E73}">
      <dgm:prSet/>
      <dgm:spPr/>
      <dgm:t>
        <a:bodyPr/>
        <a:lstStyle/>
        <a:p>
          <a:endParaRPr lang="en-US"/>
        </a:p>
      </dgm:t>
    </dgm:pt>
    <dgm:pt modelId="{00560496-4231-4538-9BD9-DFFA717BDB76}">
      <dgm:prSet custT="1">
        <dgm:style>
          <a:lnRef idx="2">
            <a:schemeClr val="accent2"/>
          </a:lnRef>
          <a:fillRef idx="1">
            <a:schemeClr val="lt1"/>
          </a:fillRef>
          <a:effectRef idx="0">
            <a:schemeClr val="accent2"/>
          </a:effectRef>
          <a:fontRef idx="minor">
            <a:schemeClr val="dk1"/>
          </a:fontRef>
        </dgm:style>
      </dgm:prSet>
      <dgm:spPr/>
      <dgm:t>
        <a:bodyPr/>
        <a:lstStyle/>
        <a:p>
          <a:pPr rtl="0">
            <a:spcAft>
              <a:spcPct val="15000"/>
            </a:spcAft>
            <a:buFont typeface="Wingdings" panose="05000000000000000000" pitchFamily="2" charset="2"/>
            <a:buChar char="Ø"/>
          </a:pPr>
          <a:r>
            <a:rPr lang="fr-FR" sz="1400" baseline="0" dirty="0" smtClean="0">
              <a:solidFill>
                <a:srgbClr val="0070C0"/>
              </a:solidFill>
            </a:rPr>
            <a:t>les étapes du processus d'audit</a:t>
          </a:r>
          <a:r>
            <a:rPr lang="en-US" sz="1400" baseline="0" dirty="0" smtClean="0">
              <a:solidFill>
                <a:srgbClr val="0070C0"/>
              </a:solidFill>
            </a:rPr>
            <a:t> </a:t>
          </a:r>
          <a:r>
            <a:rPr lang="en-US" sz="1400" baseline="0" dirty="0">
              <a:solidFill>
                <a:srgbClr val="0070C0"/>
              </a:solidFill>
            </a:rPr>
            <a:t>(performance).</a:t>
          </a:r>
          <a:endParaRPr lang="en-US" sz="1400" dirty="0">
            <a:solidFill>
              <a:srgbClr val="0070C0"/>
            </a:solidFill>
          </a:endParaRPr>
        </a:p>
      </dgm:t>
    </dgm:pt>
    <dgm:pt modelId="{0AFA1672-C124-4020-8170-9019AC3FD1EB}" type="parTrans" cxnId="{3D46828C-AB9F-4073-A93A-C97B8D37D489}">
      <dgm:prSet/>
      <dgm:spPr/>
      <dgm:t>
        <a:bodyPr/>
        <a:lstStyle/>
        <a:p>
          <a:endParaRPr lang="en-US"/>
        </a:p>
      </dgm:t>
    </dgm:pt>
    <dgm:pt modelId="{EBFC7DF7-E79C-4AE1-87C7-949B09504B43}" type="sibTrans" cxnId="{3D46828C-AB9F-4073-A93A-C97B8D37D489}">
      <dgm:prSet/>
      <dgm:spPr/>
      <dgm:t>
        <a:bodyPr/>
        <a:lstStyle/>
        <a:p>
          <a:endParaRPr lang="en-US"/>
        </a:p>
      </dgm:t>
    </dgm:pt>
    <dgm:pt modelId="{0810B6A6-22F8-4607-ABD6-07D1D4761580}">
      <dgm:prSet custT="1">
        <dgm:style>
          <a:lnRef idx="2">
            <a:schemeClr val="accent3"/>
          </a:lnRef>
          <a:fillRef idx="1">
            <a:schemeClr val="lt1"/>
          </a:fillRef>
          <a:effectRef idx="0">
            <a:schemeClr val="accent3"/>
          </a:effectRef>
          <a:fontRef idx="minor">
            <a:schemeClr val="dk1"/>
          </a:fontRef>
        </dgm:style>
      </dgm:prSet>
      <dgm:spPr/>
      <dgm:t>
        <a:bodyPr/>
        <a:lstStyle/>
        <a:p>
          <a:pPr rtl="0"/>
          <a:r>
            <a:rPr lang="fr-FR" sz="1600" dirty="0" smtClean="0"/>
            <a:t>Audit dans le contexte phytosanitaire</a:t>
          </a:r>
          <a:endParaRPr lang="en-US" sz="1600" dirty="0"/>
        </a:p>
      </dgm:t>
    </dgm:pt>
    <dgm:pt modelId="{589FBD24-18E9-42D8-9ED6-0F3594B10EF1}" type="parTrans" cxnId="{FCB47725-97E1-4E60-AE2C-FBF1D4EA78B9}">
      <dgm:prSet/>
      <dgm:spPr/>
      <dgm:t>
        <a:bodyPr/>
        <a:lstStyle/>
        <a:p>
          <a:endParaRPr lang="es-CL"/>
        </a:p>
      </dgm:t>
    </dgm:pt>
    <dgm:pt modelId="{56B099A6-D43C-4326-AF31-9E3CDBD6BDB9}" type="sibTrans" cxnId="{FCB47725-97E1-4E60-AE2C-FBF1D4EA78B9}">
      <dgm:prSet/>
      <dgm:spPr/>
      <dgm:t>
        <a:bodyPr/>
        <a:lstStyle/>
        <a:p>
          <a:endParaRPr lang="es-CL"/>
        </a:p>
      </dgm:t>
    </dgm:pt>
    <dgm:pt modelId="{C94D4187-E7AB-4D56-B1C3-817B00AAE5EC}">
      <dgm:prSet custT="1">
        <dgm:style>
          <a:lnRef idx="2">
            <a:schemeClr val="accent3"/>
          </a:lnRef>
          <a:fillRef idx="1">
            <a:schemeClr val="lt1"/>
          </a:fillRef>
          <a:effectRef idx="0">
            <a:schemeClr val="accent3"/>
          </a:effectRef>
          <a:fontRef idx="minor">
            <a:schemeClr val="dk1"/>
          </a:fontRef>
        </dgm:style>
      </dgm:prSet>
      <dgm:spPr/>
      <dgm:t>
        <a:bodyPr/>
        <a:lstStyle/>
        <a:p>
          <a:pPr>
            <a:buFont typeface="Wingdings" panose="05000000000000000000" pitchFamily="2" charset="2"/>
            <a:buChar char="Ø"/>
          </a:pPr>
          <a:r>
            <a:rPr lang="fr-FR" sz="1200" dirty="0" smtClean="0">
              <a:solidFill>
                <a:srgbClr val="0070C0"/>
              </a:solidFill>
            </a:rPr>
            <a:t>Définie comme un examen systématique d'un système ou d'une procédure phytosanitaire pour évaluer le niveau de contrôle, assurer la qualité des processus définis par l'ONPV chargée de l'audit (l'ONPV responsable de l'audit) et évaluer si le système ou la procédure atteint les exigences phytosanitaires des résultats attendues</a:t>
          </a:r>
          <a:endParaRPr lang="en-US" sz="1200" dirty="0">
            <a:solidFill>
              <a:srgbClr val="0070C0"/>
            </a:solidFill>
          </a:endParaRPr>
        </a:p>
      </dgm:t>
    </dgm:pt>
    <dgm:pt modelId="{07C5C026-DBD7-4369-8040-1C94993BD2E2}" type="parTrans" cxnId="{913D3184-9149-42F4-AADB-E044332E0F40}">
      <dgm:prSet/>
      <dgm:spPr/>
      <dgm:t>
        <a:bodyPr/>
        <a:lstStyle/>
        <a:p>
          <a:endParaRPr lang="es-CL"/>
        </a:p>
      </dgm:t>
    </dgm:pt>
    <dgm:pt modelId="{6F04F295-F7FE-47CF-B6A6-81369A88798F}" type="sibTrans" cxnId="{913D3184-9149-42F4-AADB-E044332E0F40}">
      <dgm:prSet/>
      <dgm:spPr/>
      <dgm:t>
        <a:bodyPr/>
        <a:lstStyle/>
        <a:p>
          <a:endParaRPr lang="es-CL"/>
        </a:p>
      </dgm:t>
    </dgm:pt>
    <dgm:pt modelId="{27EF3092-CFD1-4A53-B482-517046097FD4}" type="pres">
      <dgm:prSet presAssocID="{200672D7-ED4D-458E-A297-6918D249B930}" presName="Name0" presStyleCnt="0">
        <dgm:presLayoutVars>
          <dgm:dir/>
          <dgm:animLvl val="lvl"/>
          <dgm:resizeHandles val="exact"/>
        </dgm:presLayoutVars>
      </dgm:prSet>
      <dgm:spPr/>
      <dgm:t>
        <a:bodyPr/>
        <a:lstStyle/>
        <a:p>
          <a:endParaRPr lang="en-US"/>
        </a:p>
      </dgm:t>
    </dgm:pt>
    <dgm:pt modelId="{9F4EF35D-A021-46D3-B626-0A37826085A5}" type="pres">
      <dgm:prSet presAssocID="{0810B6A6-22F8-4607-ABD6-07D1D4761580}" presName="linNode" presStyleCnt="0"/>
      <dgm:spPr/>
    </dgm:pt>
    <dgm:pt modelId="{233CE6F0-9FE8-43D1-9B87-9A9C5EBD7385}" type="pres">
      <dgm:prSet presAssocID="{0810B6A6-22F8-4607-ABD6-07D1D4761580}" presName="parentText" presStyleLbl="node1" presStyleIdx="0" presStyleCnt="2">
        <dgm:presLayoutVars>
          <dgm:chMax val="1"/>
          <dgm:bulletEnabled val="1"/>
        </dgm:presLayoutVars>
      </dgm:prSet>
      <dgm:spPr/>
      <dgm:t>
        <a:bodyPr/>
        <a:lstStyle/>
        <a:p>
          <a:endParaRPr lang="en-US"/>
        </a:p>
      </dgm:t>
    </dgm:pt>
    <dgm:pt modelId="{107E8CCD-7452-4C64-B9AA-80D2E62840F1}" type="pres">
      <dgm:prSet presAssocID="{0810B6A6-22F8-4607-ABD6-07D1D4761580}" presName="descendantText" presStyleLbl="alignAccFollowNode1" presStyleIdx="0" presStyleCnt="2" custScaleY="115140">
        <dgm:presLayoutVars>
          <dgm:bulletEnabled val="1"/>
        </dgm:presLayoutVars>
      </dgm:prSet>
      <dgm:spPr/>
      <dgm:t>
        <a:bodyPr/>
        <a:lstStyle/>
        <a:p>
          <a:endParaRPr lang="en-US"/>
        </a:p>
      </dgm:t>
    </dgm:pt>
    <dgm:pt modelId="{296CE38A-5DDE-4005-A88C-C0611CA3F7CB}" type="pres">
      <dgm:prSet presAssocID="{56B099A6-D43C-4326-AF31-9E3CDBD6BDB9}" presName="sp" presStyleCnt="0"/>
      <dgm:spPr/>
    </dgm:pt>
    <dgm:pt modelId="{FF80D77B-FA69-4718-8017-2F521818D03C}" type="pres">
      <dgm:prSet presAssocID="{C3EFBB74-65C1-4926-B01F-10DA8788C8F0}" presName="linNode" presStyleCnt="0"/>
      <dgm:spPr/>
    </dgm:pt>
    <dgm:pt modelId="{C3164D25-5611-4014-AF50-0261FC63103E}" type="pres">
      <dgm:prSet presAssocID="{C3EFBB74-65C1-4926-B01F-10DA8788C8F0}" presName="parentText" presStyleLbl="node1" presStyleIdx="1" presStyleCnt="2">
        <dgm:presLayoutVars>
          <dgm:chMax val="1"/>
          <dgm:bulletEnabled val="1"/>
        </dgm:presLayoutVars>
      </dgm:prSet>
      <dgm:spPr/>
      <dgm:t>
        <a:bodyPr/>
        <a:lstStyle/>
        <a:p>
          <a:endParaRPr lang="en-US"/>
        </a:p>
      </dgm:t>
    </dgm:pt>
    <dgm:pt modelId="{B50BEE17-075F-43D7-8F72-EE0F299237C6}" type="pres">
      <dgm:prSet presAssocID="{C3EFBB74-65C1-4926-B01F-10DA8788C8F0}" presName="descendantText" presStyleLbl="alignAccFollowNode1" presStyleIdx="1" presStyleCnt="2">
        <dgm:presLayoutVars>
          <dgm:bulletEnabled val="1"/>
        </dgm:presLayoutVars>
      </dgm:prSet>
      <dgm:spPr/>
      <dgm:t>
        <a:bodyPr/>
        <a:lstStyle/>
        <a:p>
          <a:endParaRPr lang="en-US"/>
        </a:p>
      </dgm:t>
    </dgm:pt>
  </dgm:ptLst>
  <dgm:cxnLst>
    <dgm:cxn modelId="{A502EEF1-DE69-4261-AF1D-CAD3BEFD7652}" type="presOf" srcId="{00560496-4231-4538-9BD9-DFFA717BDB76}" destId="{B50BEE17-075F-43D7-8F72-EE0F299237C6}" srcOrd="0" destOrd="1" presId="urn:microsoft.com/office/officeart/2005/8/layout/vList5"/>
    <dgm:cxn modelId="{48F42ACF-44FD-4C22-9C62-BA2B67293E73}" srcId="{C3EFBB74-65C1-4926-B01F-10DA8788C8F0}" destId="{AD499FFA-4627-4C10-A91C-9E562BF12522}" srcOrd="0" destOrd="0" parTransId="{F17999FD-C8E2-4F5D-93C2-4D2943F16D30}" sibTransId="{5C937297-B942-4F5F-8BB7-FE06784DC3FC}"/>
    <dgm:cxn modelId="{FCB47725-97E1-4E60-AE2C-FBF1D4EA78B9}" srcId="{200672D7-ED4D-458E-A297-6918D249B930}" destId="{0810B6A6-22F8-4607-ABD6-07D1D4761580}" srcOrd="0" destOrd="0" parTransId="{589FBD24-18E9-42D8-9ED6-0F3594B10EF1}" sibTransId="{56B099A6-D43C-4326-AF31-9E3CDBD6BDB9}"/>
    <dgm:cxn modelId="{0CCA48DD-BD9F-4986-8E6D-8EC9114643BF}" type="presOf" srcId="{0810B6A6-22F8-4607-ABD6-07D1D4761580}" destId="{233CE6F0-9FE8-43D1-9B87-9A9C5EBD7385}" srcOrd="0" destOrd="0" presId="urn:microsoft.com/office/officeart/2005/8/layout/vList5"/>
    <dgm:cxn modelId="{CF7D456A-CCE3-4571-A011-4AA8F2983883}" type="presOf" srcId="{AD499FFA-4627-4C10-A91C-9E562BF12522}" destId="{B50BEE17-075F-43D7-8F72-EE0F299237C6}" srcOrd="0" destOrd="0" presId="urn:microsoft.com/office/officeart/2005/8/layout/vList5"/>
    <dgm:cxn modelId="{3D46828C-AB9F-4073-A93A-C97B8D37D489}" srcId="{C3EFBB74-65C1-4926-B01F-10DA8788C8F0}" destId="{00560496-4231-4538-9BD9-DFFA717BDB76}" srcOrd="1" destOrd="0" parTransId="{0AFA1672-C124-4020-8170-9019AC3FD1EB}" sibTransId="{EBFC7DF7-E79C-4AE1-87C7-949B09504B43}"/>
    <dgm:cxn modelId="{913D3184-9149-42F4-AADB-E044332E0F40}" srcId="{0810B6A6-22F8-4607-ABD6-07D1D4761580}" destId="{C94D4187-E7AB-4D56-B1C3-817B00AAE5EC}" srcOrd="0" destOrd="0" parTransId="{07C5C026-DBD7-4369-8040-1C94993BD2E2}" sibTransId="{6F04F295-F7FE-47CF-B6A6-81369A88798F}"/>
    <dgm:cxn modelId="{7511DE59-1196-4F5F-B13C-1194CF8D7036}" type="presOf" srcId="{C3EFBB74-65C1-4926-B01F-10DA8788C8F0}" destId="{C3164D25-5611-4014-AF50-0261FC63103E}" srcOrd="0" destOrd="0" presId="urn:microsoft.com/office/officeart/2005/8/layout/vList5"/>
    <dgm:cxn modelId="{A3361B8D-84B5-47BC-805B-977C13948DDA}" type="presOf" srcId="{200672D7-ED4D-458E-A297-6918D249B930}" destId="{27EF3092-CFD1-4A53-B482-517046097FD4}" srcOrd="0" destOrd="0" presId="urn:microsoft.com/office/officeart/2005/8/layout/vList5"/>
    <dgm:cxn modelId="{25E15446-BFF7-4874-BCD3-E22B8133E88F}" srcId="{200672D7-ED4D-458E-A297-6918D249B930}" destId="{C3EFBB74-65C1-4926-B01F-10DA8788C8F0}" srcOrd="1" destOrd="0" parTransId="{EC3C6CF9-4FE8-4E09-AE84-835B9BEB61E9}" sibTransId="{00B882F1-968D-4642-AEB8-AD41553F3895}"/>
    <dgm:cxn modelId="{C55ED6A5-1A10-4097-BBF9-463E69E9798F}" type="presOf" srcId="{C94D4187-E7AB-4D56-B1C3-817B00AAE5EC}" destId="{107E8CCD-7452-4C64-B9AA-80D2E62840F1}" srcOrd="0" destOrd="0" presId="urn:microsoft.com/office/officeart/2005/8/layout/vList5"/>
    <dgm:cxn modelId="{38D38F03-17FD-4045-897E-1BE5C01011D6}" type="presParOf" srcId="{27EF3092-CFD1-4A53-B482-517046097FD4}" destId="{9F4EF35D-A021-46D3-B626-0A37826085A5}" srcOrd="0" destOrd="0" presId="urn:microsoft.com/office/officeart/2005/8/layout/vList5"/>
    <dgm:cxn modelId="{2B8109CE-1413-44C5-A910-73015BDB4427}" type="presParOf" srcId="{9F4EF35D-A021-46D3-B626-0A37826085A5}" destId="{233CE6F0-9FE8-43D1-9B87-9A9C5EBD7385}" srcOrd="0" destOrd="0" presId="urn:microsoft.com/office/officeart/2005/8/layout/vList5"/>
    <dgm:cxn modelId="{4B2FD42B-6211-4925-9CA2-BE47A94C41F9}" type="presParOf" srcId="{9F4EF35D-A021-46D3-B626-0A37826085A5}" destId="{107E8CCD-7452-4C64-B9AA-80D2E62840F1}" srcOrd="1" destOrd="0" presId="urn:microsoft.com/office/officeart/2005/8/layout/vList5"/>
    <dgm:cxn modelId="{58F9E51D-E1ED-41CE-A50E-F8D1475ABA5D}" type="presParOf" srcId="{27EF3092-CFD1-4A53-B482-517046097FD4}" destId="{296CE38A-5DDE-4005-A88C-C0611CA3F7CB}" srcOrd="1" destOrd="0" presId="urn:microsoft.com/office/officeart/2005/8/layout/vList5"/>
    <dgm:cxn modelId="{6D82AAC1-F215-40E6-B7BB-3B6EC6382392}" type="presParOf" srcId="{27EF3092-CFD1-4A53-B482-517046097FD4}" destId="{FF80D77B-FA69-4718-8017-2F521818D03C}" srcOrd="2" destOrd="0" presId="urn:microsoft.com/office/officeart/2005/8/layout/vList5"/>
    <dgm:cxn modelId="{39E29D2C-F284-47C1-B9F5-271558299070}" type="presParOf" srcId="{FF80D77B-FA69-4718-8017-2F521818D03C}" destId="{C3164D25-5611-4014-AF50-0261FC63103E}" srcOrd="0" destOrd="0" presId="urn:microsoft.com/office/officeart/2005/8/layout/vList5"/>
    <dgm:cxn modelId="{4D365D00-7FFA-43ED-A4E4-8EDA21666C7C}" type="presParOf" srcId="{FF80D77B-FA69-4718-8017-2F521818D03C}" destId="{B50BEE17-075F-43D7-8F72-EE0F299237C6}"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00672D7-ED4D-458E-A297-6918D249B930}" type="doc">
      <dgm:prSet loTypeId="urn:microsoft.com/office/officeart/2005/8/layout/vList5" loCatId="list" qsTypeId="urn:microsoft.com/office/officeart/2005/8/quickstyle/simple1" qsCatId="simple" csTypeId="urn:microsoft.com/office/officeart/2005/8/colors/colorful5" csCatId="colorful" phldr="1"/>
      <dgm:spPr/>
      <dgm:t>
        <a:bodyPr/>
        <a:lstStyle/>
        <a:p>
          <a:endParaRPr lang="en-US"/>
        </a:p>
      </dgm:t>
    </dgm:pt>
    <dgm:pt modelId="{C3EFBB74-65C1-4926-B01F-10DA8788C8F0}">
      <dgm:prSet custT="1">
        <dgm:style>
          <a:lnRef idx="2">
            <a:schemeClr val="accent3"/>
          </a:lnRef>
          <a:fillRef idx="1">
            <a:schemeClr val="lt1"/>
          </a:fillRef>
          <a:effectRef idx="0">
            <a:schemeClr val="accent3"/>
          </a:effectRef>
          <a:fontRef idx="minor">
            <a:schemeClr val="dk1"/>
          </a:fontRef>
        </dgm:style>
      </dgm:prSet>
      <dgm:spPr/>
      <dgm:t>
        <a:bodyPr/>
        <a:lstStyle/>
        <a:p>
          <a:pPr algn="l" rtl="0"/>
          <a:r>
            <a:rPr lang="fr-FR" sz="1200" dirty="0" smtClean="0"/>
            <a:t>Certains commentaires portaient sur le terme « constatation » et sa relation avec les conformités et les non-conformités</a:t>
          </a:r>
          <a:r>
            <a:rPr lang="en-GB" sz="1200" dirty="0" smtClean="0"/>
            <a:t>. </a:t>
          </a:r>
          <a:endParaRPr lang="en-US" sz="1200" dirty="0"/>
        </a:p>
      </dgm:t>
    </dgm:pt>
    <dgm:pt modelId="{EC3C6CF9-4FE8-4E09-AE84-835B9BEB61E9}" type="parTrans" cxnId="{25E15446-BFF7-4874-BCD3-E22B8133E88F}">
      <dgm:prSet/>
      <dgm:spPr/>
      <dgm:t>
        <a:bodyPr/>
        <a:lstStyle/>
        <a:p>
          <a:endParaRPr lang="en-US" sz="1600"/>
        </a:p>
      </dgm:t>
    </dgm:pt>
    <dgm:pt modelId="{00B882F1-968D-4642-AEB8-AD41553F3895}" type="sibTrans" cxnId="{25E15446-BFF7-4874-BCD3-E22B8133E88F}">
      <dgm:prSet/>
      <dgm:spPr/>
      <dgm:t>
        <a:bodyPr/>
        <a:lstStyle/>
        <a:p>
          <a:endParaRPr lang="en-US" sz="1600"/>
        </a:p>
      </dgm:t>
    </dgm:pt>
    <dgm:pt modelId="{AA74B8E2-2D00-4285-AB0A-3DBB9CC62D2A}">
      <dgm:prSet custT="1">
        <dgm:style>
          <a:lnRef idx="2">
            <a:schemeClr val="accent2"/>
          </a:lnRef>
          <a:fillRef idx="1">
            <a:schemeClr val="lt1"/>
          </a:fillRef>
          <a:effectRef idx="0">
            <a:schemeClr val="accent2"/>
          </a:effectRef>
          <a:fontRef idx="minor">
            <a:schemeClr val="dk1"/>
          </a:fontRef>
        </dgm:style>
      </dgm:prSet>
      <dgm:spPr>
        <a:ln/>
      </dgm:spPr>
      <dgm:t>
        <a:bodyPr spcFirstLastPara="0" vert="horz" wrap="square" lIns="38100" tIns="19050" rIns="38100" bIns="19050" numCol="1" spcCol="1270" anchor="ctr" anchorCtr="0"/>
        <a:lstStyle/>
        <a:p>
          <a:pPr algn="l" rtl="0"/>
          <a:r>
            <a:rPr lang="fr-FR" sz="1300" dirty="0" smtClean="0"/>
            <a:t>NIMP 45 (</a:t>
          </a:r>
          <a:r>
            <a:rPr lang="fr-FR" sz="1300" i="1" dirty="0" smtClean="0"/>
            <a:t>Exigences pour les ONPV si elles autorisent des entités à effectuer des actions phytosanitaires</a:t>
          </a:r>
          <a:r>
            <a:rPr lang="fr-FR" sz="1300" dirty="0" smtClean="0"/>
            <a:t>)</a:t>
          </a:r>
        </a:p>
        <a:p>
          <a:pPr algn="l" rtl="0"/>
          <a:r>
            <a:rPr lang="en-US" sz="1300" dirty="0" smtClean="0"/>
            <a:t>A </a:t>
          </a:r>
          <a:r>
            <a:rPr lang="en-US" sz="1300" dirty="0" err="1" smtClean="0"/>
            <a:t>été</a:t>
          </a:r>
          <a:r>
            <a:rPr lang="en-US" sz="1300" dirty="0" smtClean="0"/>
            <a:t> </a:t>
          </a:r>
          <a:r>
            <a:rPr lang="en-US" sz="1300" dirty="0" err="1" smtClean="0"/>
            <a:t>adoptée</a:t>
          </a:r>
          <a:r>
            <a:rPr lang="en-US" sz="1300" dirty="0" smtClean="0"/>
            <a:t> à la CMP-</a:t>
          </a:r>
          <a:r>
            <a:rPr lang="en-GB" sz="1300" dirty="0" smtClean="0"/>
            <a:t>15, 2021</a:t>
          </a:r>
          <a:endParaRPr lang="es-CL" sz="1300" kern="1200" dirty="0">
            <a:solidFill>
              <a:srgbClr val="000000">
                <a:hueOff val="0"/>
                <a:satOff val="0"/>
                <a:lumOff val="0"/>
                <a:alphaOff val="0"/>
              </a:srgbClr>
            </a:solidFill>
            <a:latin typeface="Arial" panose="020B0604020202020204"/>
            <a:ea typeface="+mn-ea"/>
            <a:cs typeface="+mn-cs"/>
          </a:endParaRPr>
        </a:p>
      </dgm:t>
    </dgm:pt>
    <dgm:pt modelId="{49A1EEF1-D0E2-42C5-88F9-30FF6E4F542A}" type="parTrans" cxnId="{A55F4488-3FC5-40A4-8AE8-957F1C4D8D48}">
      <dgm:prSet/>
      <dgm:spPr/>
      <dgm:t>
        <a:bodyPr/>
        <a:lstStyle/>
        <a:p>
          <a:endParaRPr lang="es-CL" sz="1600"/>
        </a:p>
      </dgm:t>
    </dgm:pt>
    <dgm:pt modelId="{38E41B10-FA19-4A4D-8967-D5FE45CC7C1B}" type="sibTrans" cxnId="{A55F4488-3FC5-40A4-8AE8-957F1C4D8D48}">
      <dgm:prSet/>
      <dgm:spPr/>
      <dgm:t>
        <a:bodyPr/>
        <a:lstStyle/>
        <a:p>
          <a:endParaRPr lang="es-CL" sz="1600"/>
        </a:p>
      </dgm:t>
    </dgm:pt>
    <dgm:pt modelId="{69B900B0-2B28-4D48-9F81-710D38378A28}">
      <dgm:prSet custT="1">
        <dgm:style>
          <a:lnRef idx="2">
            <a:schemeClr val="accent2"/>
          </a:lnRef>
          <a:fillRef idx="1">
            <a:schemeClr val="lt1"/>
          </a:fillRef>
          <a:effectRef idx="0">
            <a:schemeClr val="accent2"/>
          </a:effectRef>
          <a:fontRef idx="minor">
            <a:schemeClr val="dk1"/>
          </a:fontRef>
        </dgm:style>
      </dgm:prSet>
      <dgm:spPr>
        <a:ln/>
      </dgm:spPr>
      <dgm:t>
        <a:bodyPr spcFirstLastPara="0" vert="horz" wrap="square" lIns="38100" tIns="19050" rIns="38100" bIns="19050" numCol="1" spcCol="1270" anchor="ctr" anchorCtr="0"/>
        <a:lstStyle/>
        <a:p>
          <a:pPr marL="358775" indent="-85725" rtl="0">
            <a:buFont typeface="Wingdings" panose="05000000000000000000" pitchFamily="2" charset="2"/>
            <a:buChar char="Ø"/>
          </a:pPr>
          <a:r>
            <a:rPr lang="fr-FR" sz="1300" dirty="0" smtClean="0">
              <a:solidFill>
                <a:srgbClr val="0070C0"/>
              </a:solidFill>
              <a:latin typeface="Arial" panose="020B0604020202020204"/>
              <a:ea typeface="+mn-ea"/>
              <a:cs typeface="+mn-cs"/>
            </a:rPr>
            <a:t>Les mentions sur l'autorisation de tiers à effectuer des audits pour le compte de l'ONPV restent dans ce projet de NIMP sans entrer dans les détails</a:t>
          </a:r>
          <a:endParaRPr lang="en-GB" sz="1300" dirty="0">
            <a:solidFill>
              <a:srgbClr val="0070C0"/>
            </a:solidFill>
          </a:endParaRPr>
        </a:p>
      </dgm:t>
    </dgm:pt>
    <dgm:pt modelId="{EAB3AEEA-D566-4D28-8CF1-41A0A7113307}" type="parTrans" cxnId="{ECB2E58C-07AA-449C-B423-6B54B1DF7AF5}">
      <dgm:prSet/>
      <dgm:spPr/>
      <dgm:t>
        <a:bodyPr/>
        <a:lstStyle/>
        <a:p>
          <a:endParaRPr lang="es-CL" sz="1600"/>
        </a:p>
      </dgm:t>
    </dgm:pt>
    <dgm:pt modelId="{DF1FE0C7-BAA7-4373-8E34-C6D7DE12EC73}" type="sibTrans" cxnId="{ECB2E58C-07AA-449C-B423-6B54B1DF7AF5}">
      <dgm:prSet/>
      <dgm:spPr/>
      <dgm:t>
        <a:bodyPr/>
        <a:lstStyle/>
        <a:p>
          <a:endParaRPr lang="es-CL" sz="1600"/>
        </a:p>
      </dgm:t>
    </dgm:pt>
    <dgm:pt modelId="{56AEE2B8-0613-44A1-A7E4-A99708F0A0B8}">
      <dgm:prSet custT="1">
        <dgm:style>
          <a:lnRef idx="2">
            <a:schemeClr val="accent3"/>
          </a:lnRef>
          <a:fillRef idx="1">
            <a:schemeClr val="lt1"/>
          </a:fillRef>
          <a:effectRef idx="0">
            <a:schemeClr val="accent3"/>
          </a:effectRef>
          <a:fontRef idx="minor">
            <a:schemeClr val="dk1"/>
          </a:fontRef>
        </dgm:style>
      </dgm:prSet>
      <dgm:spPr/>
      <dgm:t>
        <a:bodyPr/>
        <a:lstStyle/>
        <a:p>
          <a:pPr marL="85725" indent="-85725" algn="l" rtl="0">
            <a:buFont typeface="Wingdings" panose="05000000000000000000" pitchFamily="2" charset="2"/>
            <a:buChar char="Ø"/>
          </a:pPr>
          <a:r>
            <a:rPr lang="fr-FR" sz="1300" dirty="0" smtClean="0">
              <a:solidFill>
                <a:srgbClr val="0070C0"/>
              </a:solidFill>
            </a:rPr>
            <a:t>Des ajustements de texte ont été apportés à ce sujet pour plus de clarté et pour éviter toute confusion</a:t>
          </a:r>
          <a:r>
            <a:rPr lang="en-GB" sz="1300" dirty="0" smtClean="0">
              <a:solidFill>
                <a:srgbClr val="0070C0"/>
              </a:solidFill>
            </a:rPr>
            <a:t>.</a:t>
          </a:r>
          <a:endParaRPr lang="en-US" sz="1300" dirty="0">
            <a:solidFill>
              <a:srgbClr val="0070C0"/>
            </a:solidFill>
          </a:endParaRPr>
        </a:p>
      </dgm:t>
    </dgm:pt>
    <dgm:pt modelId="{D6488229-57E1-4A6E-8CCC-630805CFFF5A}" type="parTrans" cxnId="{F3833FEF-1D3C-487E-897F-8D3D17D809B8}">
      <dgm:prSet/>
      <dgm:spPr/>
      <dgm:t>
        <a:bodyPr/>
        <a:lstStyle/>
        <a:p>
          <a:endParaRPr lang="es-CL"/>
        </a:p>
      </dgm:t>
    </dgm:pt>
    <dgm:pt modelId="{FC81B76D-4522-4076-9570-ACE23AD6002B}" type="sibTrans" cxnId="{F3833FEF-1D3C-487E-897F-8D3D17D809B8}">
      <dgm:prSet/>
      <dgm:spPr/>
      <dgm:t>
        <a:bodyPr/>
        <a:lstStyle/>
        <a:p>
          <a:endParaRPr lang="es-CL"/>
        </a:p>
      </dgm:t>
    </dgm:pt>
    <dgm:pt modelId="{3FFED4E1-D8A3-4BC9-9FE5-6B0B38FB025A}">
      <dgm:prSet custT="1">
        <dgm:style>
          <a:lnRef idx="2">
            <a:schemeClr val="accent2"/>
          </a:lnRef>
          <a:fillRef idx="1">
            <a:schemeClr val="lt1"/>
          </a:fillRef>
          <a:effectRef idx="0">
            <a:schemeClr val="accent2"/>
          </a:effectRef>
          <a:fontRef idx="minor">
            <a:schemeClr val="dk1"/>
          </a:fontRef>
        </dgm:style>
      </dgm:prSet>
      <dgm:spPr>
        <a:ln/>
      </dgm:spPr>
      <dgm:t>
        <a:bodyPr/>
        <a:lstStyle/>
        <a:p>
          <a:pPr algn="l"/>
          <a:r>
            <a:rPr lang="fr-FR" sz="1300" b="0" kern="1200" baseline="0" dirty="0" smtClean="0">
              <a:effectLst/>
            </a:rPr>
            <a:t>Sur les circonstances qui peuvent déterminer la réalisation des audits et les critères et procédures de planification, de préparation et de réalisation des audits</a:t>
          </a:r>
          <a:r>
            <a:rPr lang="en-US" sz="1300" kern="1200" baseline="0" dirty="0" smtClean="0">
              <a:effectLst/>
            </a:rPr>
            <a:t>.</a:t>
          </a:r>
          <a:endParaRPr lang="es-CL" sz="1300" kern="1200" dirty="0">
            <a:solidFill>
              <a:srgbClr val="000000">
                <a:hueOff val="0"/>
                <a:satOff val="0"/>
                <a:lumOff val="0"/>
                <a:alphaOff val="0"/>
              </a:srgbClr>
            </a:solidFill>
            <a:latin typeface="Arial" panose="020B0604020202020204"/>
            <a:ea typeface="+mn-ea"/>
            <a:cs typeface="+mn-cs"/>
          </a:endParaRPr>
        </a:p>
      </dgm:t>
    </dgm:pt>
    <dgm:pt modelId="{27B7574E-9B15-443F-A6D8-4F6BB69F93FD}" type="parTrans" cxnId="{197E8F6D-6A5E-47DF-8954-C09F6A5D0F3B}">
      <dgm:prSet/>
      <dgm:spPr/>
      <dgm:t>
        <a:bodyPr/>
        <a:lstStyle/>
        <a:p>
          <a:endParaRPr lang="es-CL"/>
        </a:p>
      </dgm:t>
    </dgm:pt>
    <dgm:pt modelId="{5D15628A-53FC-4BCE-9BFE-A7BCF03FE0DA}" type="sibTrans" cxnId="{197E8F6D-6A5E-47DF-8954-C09F6A5D0F3B}">
      <dgm:prSet/>
      <dgm:spPr/>
      <dgm:t>
        <a:bodyPr/>
        <a:lstStyle/>
        <a:p>
          <a:endParaRPr lang="es-CL"/>
        </a:p>
      </dgm:t>
    </dgm:pt>
    <dgm:pt modelId="{430B3FBC-B3AD-44F7-99A5-70FB4D4C1589}">
      <dgm:prSet custT="1">
        <dgm:style>
          <a:lnRef idx="2">
            <a:schemeClr val="accent2"/>
          </a:lnRef>
          <a:fillRef idx="1">
            <a:schemeClr val="lt1"/>
          </a:fillRef>
          <a:effectRef idx="0">
            <a:schemeClr val="accent2"/>
          </a:effectRef>
          <a:fontRef idx="minor">
            <a:schemeClr val="dk1"/>
          </a:fontRef>
        </dgm:style>
      </dgm:prSet>
      <dgm:spPr>
        <a:ln/>
      </dgm:spPr>
      <dgm:t>
        <a:bodyPr/>
        <a:lstStyle/>
        <a:p>
          <a:pPr algn="l">
            <a:buFont typeface="Wingdings" panose="05000000000000000000" pitchFamily="2" charset="2"/>
            <a:buChar char="Ø"/>
          </a:pPr>
          <a:r>
            <a:rPr lang="fr-FR" sz="1200" kern="1200" baseline="0" smtClean="0">
              <a:solidFill>
                <a:srgbClr val="0070C0"/>
              </a:solidFill>
              <a:effectLst/>
            </a:rPr>
            <a:t>il a </a:t>
          </a:r>
          <a:r>
            <a:rPr lang="fr-FR" sz="1200" kern="1200" baseline="0" dirty="0" smtClean="0">
              <a:solidFill>
                <a:srgbClr val="0070C0"/>
              </a:solidFill>
              <a:effectLst/>
            </a:rPr>
            <a:t>été incorporé une mention au RID 20 (Lignes directrices pour un système phytosanitaire de réglementation des importations) en raison de la crainte qu'une ONPV puisse utiliser certaines circonstances pour justifier la conduite d'audits plus fréquemment que nécessaire sur le territoire d'une autre ONPV</a:t>
          </a:r>
          <a:r>
            <a:rPr lang="en-US" sz="1200" kern="1200" baseline="0" dirty="0" smtClean="0">
              <a:solidFill>
                <a:srgbClr val="0070C0"/>
              </a:solidFill>
              <a:effectLst/>
            </a:rPr>
            <a:t>.</a:t>
          </a:r>
          <a:endParaRPr lang="es-CL" sz="1200" kern="1200" dirty="0">
            <a:solidFill>
              <a:srgbClr val="0070C0"/>
            </a:solidFill>
            <a:latin typeface="Arial" panose="020B0604020202020204"/>
            <a:ea typeface="+mn-ea"/>
            <a:cs typeface="+mn-cs"/>
          </a:endParaRPr>
        </a:p>
      </dgm:t>
    </dgm:pt>
    <dgm:pt modelId="{D39F7066-900C-4F66-BF19-12BF32190C6A}" type="parTrans" cxnId="{3E7353F8-9F34-49A1-A9EC-C45235D2A699}">
      <dgm:prSet/>
      <dgm:spPr/>
      <dgm:t>
        <a:bodyPr/>
        <a:lstStyle/>
        <a:p>
          <a:endParaRPr lang="es-CL"/>
        </a:p>
      </dgm:t>
    </dgm:pt>
    <dgm:pt modelId="{9A79897C-8E53-40BE-A928-4D892DD01E8C}" type="sibTrans" cxnId="{3E7353F8-9F34-49A1-A9EC-C45235D2A699}">
      <dgm:prSet/>
      <dgm:spPr/>
      <dgm:t>
        <a:bodyPr/>
        <a:lstStyle/>
        <a:p>
          <a:endParaRPr lang="es-CL"/>
        </a:p>
      </dgm:t>
    </dgm:pt>
    <dgm:pt modelId="{27EF3092-CFD1-4A53-B482-517046097FD4}" type="pres">
      <dgm:prSet presAssocID="{200672D7-ED4D-458E-A297-6918D249B930}" presName="Name0" presStyleCnt="0">
        <dgm:presLayoutVars>
          <dgm:dir/>
          <dgm:animLvl val="lvl"/>
          <dgm:resizeHandles val="exact"/>
        </dgm:presLayoutVars>
      </dgm:prSet>
      <dgm:spPr/>
      <dgm:t>
        <a:bodyPr/>
        <a:lstStyle/>
        <a:p>
          <a:endParaRPr lang="en-US"/>
        </a:p>
      </dgm:t>
    </dgm:pt>
    <dgm:pt modelId="{68C3A5A0-298A-4394-AD0D-B9396CB50788}" type="pres">
      <dgm:prSet presAssocID="{3FFED4E1-D8A3-4BC9-9FE5-6B0B38FB025A}" presName="linNode" presStyleCnt="0"/>
      <dgm:spPr/>
    </dgm:pt>
    <dgm:pt modelId="{4CA2C562-953C-4E18-B776-4E5DC9DA123D}" type="pres">
      <dgm:prSet presAssocID="{3FFED4E1-D8A3-4BC9-9FE5-6B0B38FB025A}" presName="parentText" presStyleLbl="node1" presStyleIdx="0" presStyleCnt="3" custScaleX="122782" custScaleY="66547">
        <dgm:presLayoutVars>
          <dgm:chMax val="1"/>
          <dgm:bulletEnabled val="1"/>
        </dgm:presLayoutVars>
      </dgm:prSet>
      <dgm:spPr/>
      <dgm:t>
        <a:bodyPr/>
        <a:lstStyle/>
        <a:p>
          <a:endParaRPr lang="en-US"/>
        </a:p>
      </dgm:t>
    </dgm:pt>
    <dgm:pt modelId="{8525B1BC-6649-4227-B137-C20505F9C5C9}" type="pres">
      <dgm:prSet presAssocID="{3FFED4E1-D8A3-4BC9-9FE5-6B0B38FB025A}" presName="descendantText" presStyleLbl="alignAccFollowNode1" presStyleIdx="0" presStyleCnt="3" custScaleX="102744">
        <dgm:presLayoutVars>
          <dgm:bulletEnabled val="1"/>
        </dgm:presLayoutVars>
      </dgm:prSet>
      <dgm:spPr/>
      <dgm:t>
        <a:bodyPr/>
        <a:lstStyle/>
        <a:p>
          <a:endParaRPr lang="en-US"/>
        </a:p>
      </dgm:t>
    </dgm:pt>
    <dgm:pt modelId="{453DF8F1-0F11-44D5-8AE0-8A2455064A3D}" type="pres">
      <dgm:prSet presAssocID="{5D15628A-53FC-4BCE-9BFE-A7BCF03FE0DA}" presName="sp" presStyleCnt="0"/>
      <dgm:spPr/>
    </dgm:pt>
    <dgm:pt modelId="{903ECCB4-0097-4FF5-B5B8-68B84F1E387F}" type="pres">
      <dgm:prSet presAssocID="{AA74B8E2-2D00-4285-AB0A-3DBB9CC62D2A}" presName="linNode" presStyleCnt="0"/>
      <dgm:spPr/>
    </dgm:pt>
    <dgm:pt modelId="{EB4A2C30-E539-4A04-A386-6D535011743F}" type="pres">
      <dgm:prSet presAssocID="{AA74B8E2-2D00-4285-AB0A-3DBB9CC62D2A}" presName="parentText" presStyleLbl="node1" presStyleIdx="1" presStyleCnt="3" custScaleX="122147" custScaleY="59431" custLinFactNeighborX="-2208" custLinFactNeighborY="-366">
        <dgm:presLayoutVars>
          <dgm:chMax val="1"/>
          <dgm:bulletEnabled val="1"/>
        </dgm:presLayoutVars>
      </dgm:prSet>
      <dgm:spPr>
        <a:xfrm>
          <a:off x="4188874" y="221163"/>
          <a:ext cx="2444877" cy="1122901"/>
        </a:xfrm>
        <a:prstGeom prst="roundRect">
          <a:avLst/>
        </a:prstGeom>
      </dgm:spPr>
      <dgm:t>
        <a:bodyPr/>
        <a:lstStyle/>
        <a:p>
          <a:endParaRPr lang="en-US"/>
        </a:p>
      </dgm:t>
    </dgm:pt>
    <dgm:pt modelId="{E78EE3BD-3900-4FEF-9AFE-8257C6AD6803}" type="pres">
      <dgm:prSet presAssocID="{AA74B8E2-2D00-4285-AB0A-3DBB9CC62D2A}" presName="descendantText" presStyleLbl="alignAccFollowNode1" presStyleIdx="1" presStyleCnt="3" custScaleX="90910" custScaleY="61344" custLinFactNeighborX="434">
        <dgm:presLayoutVars>
          <dgm:bulletEnabled val="1"/>
        </dgm:presLayoutVars>
      </dgm:prSet>
      <dgm:spPr/>
      <dgm:t>
        <a:bodyPr/>
        <a:lstStyle/>
        <a:p>
          <a:endParaRPr lang="en-US"/>
        </a:p>
      </dgm:t>
    </dgm:pt>
    <dgm:pt modelId="{14BE7D4B-7382-475D-908F-C87E195F72B8}" type="pres">
      <dgm:prSet presAssocID="{38E41B10-FA19-4A4D-8967-D5FE45CC7C1B}" presName="sp" presStyleCnt="0"/>
      <dgm:spPr/>
    </dgm:pt>
    <dgm:pt modelId="{FF80D77B-FA69-4718-8017-2F521818D03C}" type="pres">
      <dgm:prSet presAssocID="{C3EFBB74-65C1-4926-B01F-10DA8788C8F0}" presName="linNode" presStyleCnt="0"/>
      <dgm:spPr/>
    </dgm:pt>
    <dgm:pt modelId="{C3164D25-5611-4014-AF50-0261FC63103E}" type="pres">
      <dgm:prSet presAssocID="{C3EFBB74-65C1-4926-B01F-10DA8788C8F0}" presName="parentText" presStyleLbl="node1" presStyleIdx="2" presStyleCnt="3" custScaleX="122150" custScaleY="41425" custLinFactNeighborX="-519" custLinFactNeighborY="-1501">
        <dgm:presLayoutVars>
          <dgm:chMax val="1"/>
          <dgm:bulletEnabled val="1"/>
        </dgm:presLayoutVars>
      </dgm:prSet>
      <dgm:spPr/>
      <dgm:t>
        <a:bodyPr/>
        <a:lstStyle/>
        <a:p>
          <a:endParaRPr lang="en-US"/>
        </a:p>
      </dgm:t>
    </dgm:pt>
    <dgm:pt modelId="{34D487E8-8E37-46AB-9D68-ACEAC48346C4}" type="pres">
      <dgm:prSet presAssocID="{C3EFBB74-65C1-4926-B01F-10DA8788C8F0}" presName="descendantText" presStyleLbl="alignAccFollowNode1" presStyleIdx="2" presStyleCnt="3" custScaleX="84639" custScaleY="49214" custLinFactNeighborX="493" custLinFactNeighborY="-434">
        <dgm:presLayoutVars>
          <dgm:bulletEnabled val="1"/>
        </dgm:presLayoutVars>
      </dgm:prSet>
      <dgm:spPr/>
      <dgm:t>
        <a:bodyPr/>
        <a:lstStyle/>
        <a:p>
          <a:endParaRPr lang="en-US"/>
        </a:p>
      </dgm:t>
    </dgm:pt>
  </dgm:ptLst>
  <dgm:cxnLst>
    <dgm:cxn modelId="{3E7353F8-9F34-49A1-A9EC-C45235D2A699}" srcId="{3FFED4E1-D8A3-4BC9-9FE5-6B0B38FB025A}" destId="{430B3FBC-B3AD-44F7-99A5-70FB4D4C1589}" srcOrd="0" destOrd="0" parTransId="{D39F7066-900C-4F66-BF19-12BF32190C6A}" sibTransId="{9A79897C-8E53-40BE-A928-4D892DD01E8C}"/>
    <dgm:cxn modelId="{A55F4488-3FC5-40A4-8AE8-957F1C4D8D48}" srcId="{200672D7-ED4D-458E-A297-6918D249B930}" destId="{AA74B8E2-2D00-4285-AB0A-3DBB9CC62D2A}" srcOrd="1" destOrd="0" parTransId="{49A1EEF1-D0E2-42C5-88F9-30FF6E4F542A}" sibTransId="{38E41B10-FA19-4A4D-8967-D5FE45CC7C1B}"/>
    <dgm:cxn modelId="{FF493235-CC54-4913-9472-86F61AEB8F9E}" type="presOf" srcId="{AA74B8E2-2D00-4285-AB0A-3DBB9CC62D2A}" destId="{EB4A2C30-E539-4A04-A386-6D535011743F}" srcOrd="0" destOrd="0" presId="urn:microsoft.com/office/officeart/2005/8/layout/vList5"/>
    <dgm:cxn modelId="{ECB2E58C-07AA-449C-B423-6B54B1DF7AF5}" srcId="{AA74B8E2-2D00-4285-AB0A-3DBB9CC62D2A}" destId="{69B900B0-2B28-4D48-9F81-710D38378A28}" srcOrd="0" destOrd="0" parTransId="{EAB3AEEA-D566-4D28-8CF1-41A0A7113307}" sibTransId="{DF1FE0C7-BAA7-4373-8E34-C6D7DE12EC73}"/>
    <dgm:cxn modelId="{303A8E3F-88A5-47F7-8ADC-81DD18998060}" type="presOf" srcId="{69B900B0-2B28-4D48-9F81-710D38378A28}" destId="{E78EE3BD-3900-4FEF-9AFE-8257C6AD6803}" srcOrd="0" destOrd="0" presId="urn:microsoft.com/office/officeart/2005/8/layout/vList5"/>
    <dgm:cxn modelId="{7511DE59-1196-4F5F-B13C-1194CF8D7036}" type="presOf" srcId="{C3EFBB74-65C1-4926-B01F-10DA8788C8F0}" destId="{C3164D25-5611-4014-AF50-0261FC63103E}" srcOrd="0" destOrd="0" presId="urn:microsoft.com/office/officeart/2005/8/layout/vList5"/>
    <dgm:cxn modelId="{F3833FEF-1D3C-487E-897F-8D3D17D809B8}" srcId="{C3EFBB74-65C1-4926-B01F-10DA8788C8F0}" destId="{56AEE2B8-0613-44A1-A7E4-A99708F0A0B8}" srcOrd="0" destOrd="0" parTransId="{D6488229-57E1-4A6E-8CCC-630805CFFF5A}" sibTransId="{FC81B76D-4522-4076-9570-ACE23AD6002B}"/>
    <dgm:cxn modelId="{AF55466E-FCC9-47C0-8342-498D053F12E9}" type="presOf" srcId="{56AEE2B8-0613-44A1-A7E4-A99708F0A0B8}" destId="{34D487E8-8E37-46AB-9D68-ACEAC48346C4}" srcOrd="0" destOrd="0" presId="urn:microsoft.com/office/officeart/2005/8/layout/vList5"/>
    <dgm:cxn modelId="{A3361B8D-84B5-47BC-805B-977C13948DDA}" type="presOf" srcId="{200672D7-ED4D-458E-A297-6918D249B930}" destId="{27EF3092-CFD1-4A53-B482-517046097FD4}" srcOrd="0" destOrd="0" presId="urn:microsoft.com/office/officeart/2005/8/layout/vList5"/>
    <dgm:cxn modelId="{71738057-C8E2-4397-933C-97DB65E9CE13}" type="presOf" srcId="{430B3FBC-B3AD-44F7-99A5-70FB4D4C1589}" destId="{8525B1BC-6649-4227-B137-C20505F9C5C9}" srcOrd="0" destOrd="0" presId="urn:microsoft.com/office/officeart/2005/8/layout/vList5"/>
    <dgm:cxn modelId="{25E15446-BFF7-4874-BCD3-E22B8133E88F}" srcId="{200672D7-ED4D-458E-A297-6918D249B930}" destId="{C3EFBB74-65C1-4926-B01F-10DA8788C8F0}" srcOrd="2" destOrd="0" parTransId="{EC3C6CF9-4FE8-4E09-AE84-835B9BEB61E9}" sibTransId="{00B882F1-968D-4642-AEB8-AD41553F3895}"/>
    <dgm:cxn modelId="{5141E317-BE51-4937-8F99-9B7CD2908DBA}" type="presOf" srcId="{3FFED4E1-D8A3-4BC9-9FE5-6B0B38FB025A}" destId="{4CA2C562-953C-4E18-B776-4E5DC9DA123D}" srcOrd="0" destOrd="0" presId="urn:microsoft.com/office/officeart/2005/8/layout/vList5"/>
    <dgm:cxn modelId="{197E8F6D-6A5E-47DF-8954-C09F6A5D0F3B}" srcId="{200672D7-ED4D-458E-A297-6918D249B930}" destId="{3FFED4E1-D8A3-4BC9-9FE5-6B0B38FB025A}" srcOrd="0" destOrd="0" parTransId="{27B7574E-9B15-443F-A6D8-4F6BB69F93FD}" sibTransId="{5D15628A-53FC-4BCE-9BFE-A7BCF03FE0DA}"/>
    <dgm:cxn modelId="{14D88080-618A-4CA2-99A2-F20A4211825F}" type="presParOf" srcId="{27EF3092-CFD1-4A53-B482-517046097FD4}" destId="{68C3A5A0-298A-4394-AD0D-B9396CB50788}" srcOrd="0" destOrd="0" presId="urn:microsoft.com/office/officeart/2005/8/layout/vList5"/>
    <dgm:cxn modelId="{EEEF210D-DF70-4E30-8932-38D0106FD133}" type="presParOf" srcId="{68C3A5A0-298A-4394-AD0D-B9396CB50788}" destId="{4CA2C562-953C-4E18-B776-4E5DC9DA123D}" srcOrd="0" destOrd="0" presId="urn:microsoft.com/office/officeart/2005/8/layout/vList5"/>
    <dgm:cxn modelId="{55F9A782-B8AD-4492-9490-93017CF9C81C}" type="presParOf" srcId="{68C3A5A0-298A-4394-AD0D-B9396CB50788}" destId="{8525B1BC-6649-4227-B137-C20505F9C5C9}" srcOrd="1" destOrd="0" presId="urn:microsoft.com/office/officeart/2005/8/layout/vList5"/>
    <dgm:cxn modelId="{458398C1-A752-48FB-BC1D-CA227BD34972}" type="presParOf" srcId="{27EF3092-CFD1-4A53-B482-517046097FD4}" destId="{453DF8F1-0F11-44D5-8AE0-8A2455064A3D}" srcOrd="1" destOrd="0" presId="urn:microsoft.com/office/officeart/2005/8/layout/vList5"/>
    <dgm:cxn modelId="{41300B28-FE47-4628-B5FF-92AC37647E7F}" type="presParOf" srcId="{27EF3092-CFD1-4A53-B482-517046097FD4}" destId="{903ECCB4-0097-4FF5-B5B8-68B84F1E387F}" srcOrd="2" destOrd="0" presId="urn:microsoft.com/office/officeart/2005/8/layout/vList5"/>
    <dgm:cxn modelId="{391DFCA4-A746-4964-A0E3-248D97E546ED}" type="presParOf" srcId="{903ECCB4-0097-4FF5-B5B8-68B84F1E387F}" destId="{EB4A2C30-E539-4A04-A386-6D535011743F}" srcOrd="0" destOrd="0" presId="urn:microsoft.com/office/officeart/2005/8/layout/vList5"/>
    <dgm:cxn modelId="{38F2E5D2-7118-4BC6-9803-53CF6F94AE2F}" type="presParOf" srcId="{903ECCB4-0097-4FF5-B5B8-68B84F1E387F}" destId="{E78EE3BD-3900-4FEF-9AFE-8257C6AD6803}" srcOrd="1" destOrd="0" presId="urn:microsoft.com/office/officeart/2005/8/layout/vList5"/>
    <dgm:cxn modelId="{27D37F59-E78E-45A9-B737-DAF270A333A7}" type="presParOf" srcId="{27EF3092-CFD1-4A53-B482-517046097FD4}" destId="{14BE7D4B-7382-475D-908F-C87E195F72B8}" srcOrd="3" destOrd="0" presId="urn:microsoft.com/office/officeart/2005/8/layout/vList5"/>
    <dgm:cxn modelId="{6D82AAC1-F215-40E6-B7BB-3B6EC6382392}" type="presParOf" srcId="{27EF3092-CFD1-4A53-B482-517046097FD4}" destId="{FF80D77B-FA69-4718-8017-2F521818D03C}" srcOrd="4" destOrd="0" presId="urn:microsoft.com/office/officeart/2005/8/layout/vList5"/>
    <dgm:cxn modelId="{39E29D2C-F284-47C1-B9F5-271558299070}" type="presParOf" srcId="{FF80D77B-FA69-4718-8017-2F521818D03C}" destId="{C3164D25-5611-4014-AF50-0261FC63103E}" srcOrd="0" destOrd="0" presId="urn:microsoft.com/office/officeart/2005/8/layout/vList5"/>
    <dgm:cxn modelId="{282AE0BE-2798-46C6-853D-D117685EBFB8}" type="presParOf" srcId="{FF80D77B-FA69-4718-8017-2F521818D03C}" destId="{34D487E8-8E37-46AB-9D68-ACEAC48346C4}"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A10BC4E-81DE-4D3D-93A6-5A692196B432}" type="doc">
      <dgm:prSet loTypeId="urn:microsoft.com/office/officeart/2009/3/layout/SubStepProcess" loCatId="process" qsTypeId="urn:microsoft.com/office/officeart/2005/8/quickstyle/simple1" qsCatId="simple" csTypeId="urn:microsoft.com/office/officeart/2005/8/colors/accent2_5" csCatId="accent2" phldr="1"/>
      <dgm:spPr/>
      <dgm:t>
        <a:bodyPr/>
        <a:lstStyle/>
        <a:p>
          <a:endParaRPr lang="en-US"/>
        </a:p>
      </dgm:t>
    </dgm:pt>
    <dgm:pt modelId="{6382C74E-5D46-4DC3-AC22-64B10CF1D6CE}">
      <dgm:prSet custT="1"/>
      <dgm:spPr/>
      <dgm:t>
        <a:bodyPr/>
        <a:lstStyle/>
        <a:p>
          <a:r>
            <a:rPr lang="en-GB" sz="1200" baseline="0" dirty="0" smtClean="0"/>
            <a:t>Les PCs</a:t>
          </a:r>
          <a:r>
            <a:rPr lang="en-GB" sz="1200" baseline="0" dirty="0"/>
            <a:t>, </a:t>
          </a:r>
          <a:r>
            <a:rPr lang="fr-FR" sz="1200" dirty="0" smtClean="0"/>
            <a:t>ORPV et d'autres organisations pertinentes ont souligné</a:t>
          </a:r>
          <a:endParaRPr lang="en-US" sz="1200" dirty="0"/>
        </a:p>
      </dgm:t>
    </dgm:pt>
    <dgm:pt modelId="{C4B33482-2E40-4835-819A-890DA6504ED7}" type="parTrans" cxnId="{1BA31F0F-2D45-4FA6-9029-DA763B017A88}">
      <dgm:prSet/>
      <dgm:spPr/>
      <dgm:t>
        <a:bodyPr/>
        <a:lstStyle/>
        <a:p>
          <a:endParaRPr lang="en-US"/>
        </a:p>
      </dgm:t>
    </dgm:pt>
    <dgm:pt modelId="{8AAA9F6E-50B9-4AC0-83E0-57AD7BBDAEE2}" type="sibTrans" cxnId="{1BA31F0F-2D45-4FA6-9029-DA763B017A88}">
      <dgm:prSet/>
      <dgm:spPr/>
      <dgm:t>
        <a:bodyPr/>
        <a:lstStyle/>
        <a:p>
          <a:endParaRPr lang="en-US"/>
        </a:p>
      </dgm:t>
    </dgm:pt>
    <dgm:pt modelId="{FE7528BE-7D66-4E25-BC9C-2F75F2E63BAC}">
      <dgm:prSet custT="1">
        <dgm:style>
          <a:lnRef idx="2">
            <a:schemeClr val="accent2"/>
          </a:lnRef>
          <a:fillRef idx="1">
            <a:schemeClr val="lt1"/>
          </a:fillRef>
          <a:effectRef idx="0">
            <a:schemeClr val="accent2"/>
          </a:effectRef>
          <a:fontRef idx="minor">
            <a:schemeClr val="dk1"/>
          </a:fontRef>
        </dgm:style>
      </dgm:prSet>
      <dgm:spPr/>
      <dgm:t>
        <a:bodyPr/>
        <a:lstStyle/>
        <a:p>
          <a:pPr algn="l" rtl="0">
            <a:buFont typeface="Courier New" panose="02070309020205020404" pitchFamily="49" charset="0"/>
            <a:buChar char="o"/>
          </a:pPr>
          <a:r>
            <a:rPr lang="fr-FR" sz="1200" dirty="0" smtClean="0"/>
            <a:t>Une formation d'auditeurs sera nécessaire</a:t>
          </a:r>
          <a:endParaRPr lang="en-US" sz="1200" dirty="0"/>
        </a:p>
      </dgm:t>
    </dgm:pt>
    <dgm:pt modelId="{C71150CD-6BFB-4816-9AD8-2C1B07B75D72}" type="parTrans" cxnId="{0540589E-A5E4-4973-9FE1-840C14BD0B09}">
      <dgm:prSet/>
      <dgm:spPr/>
      <dgm:t>
        <a:bodyPr/>
        <a:lstStyle/>
        <a:p>
          <a:endParaRPr lang="en-US"/>
        </a:p>
      </dgm:t>
    </dgm:pt>
    <dgm:pt modelId="{62E73CA2-0BA7-4449-8019-6569E39F9BF0}" type="sibTrans" cxnId="{0540589E-A5E4-4973-9FE1-840C14BD0B09}">
      <dgm:prSet/>
      <dgm:spPr/>
      <dgm:t>
        <a:bodyPr/>
        <a:lstStyle/>
        <a:p>
          <a:endParaRPr lang="en-US"/>
        </a:p>
      </dgm:t>
    </dgm:pt>
    <dgm:pt modelId="{E1CBF2E3-CF93-4AB4-9F0D-C737D706311D}">
      <dgm:prSet custT="1">
        <dgm:style>
          <a:lnRef idx="2">
            <a:schemeClr val="accent2"/>
          </a:lnRef>
          <a:fillRef idx="1">
            <a:schemeClr val="lt1"/>
          </a:fillRef>
          <a:effectRef idx="0">
            <a:schemeClr val="accent2"/>
          </a:effectRef>
          <a:fontRef idx="minor">
            <a:schemeClr val="dk1"/>
          </a:fontRef>
        </dgm:style>
      </dgm:prSet>
      <dgm:spPr/>
      <dgm:t>
        <a:bodyPr/>
        <a:lstStyle/>
        <a:p>
          <a:pPr algn="l" rtl="0">
            <a:buFont typeface="Courier New" panose="02070309020205020404" pitchFamily="49" charset="0"/>
            <a:buChar char="o"/>
          </a:pPr>
          <a:r>
            <a:rPr lang="fr-FR" sz="1200" dirty="0" smtClean="0"/>
            <a:t>Sélection des auditeurs pour garantir la transparence et l'impartialité</a:t>
          </a:r>
          <a:r>
            <a:rPr lang="en-US" sz="1200" dirty="0" smtClean="0"/>
            <a:t>.</a:t>
          </a:r>
          <a:endParaRPr lang="en-US" sz="1200" dirty="0"/>
        </a:p>
      </dgm:t>
    </dgm:pt>
    <dgm:pt modelId="{20B230DE-4D64-449A-8ECB-2AC7B3EA2B3C}" type="parTrans" cxnId="{1DF64295-2B31-4E60-933D-1C9C1E472BD8}">
      <dgm:prSet/>
      <dgm:spPr/>
      <dgm:t>
        <a:bodyPr/>
        <a:lstStyle/>
        <a:p>
          <a:endParaRPr lang="es-CL"/>
        </a:p>
      </dgm:t>
    </dgm:pt>
    <dgm:pt modelId="{4024E949-2B59-46E9-A71E-915D80A88BF9}" type="sibTrans" cxnId="{1DF64295-2B31-4E60-933D-1C9C1E472BD8}">
      <dgm:prSet/>
      <dgm:spPr/>
      <dgm:t>
        <a:bodyPr/>
        <a:lstStyle/>
        <a:p>
          <a:endParaRPr lang="es-CL"/>
        </a:p>
      </dgm:t>
    </dgm:pt>
    <dgm:pt modelId="{AB4A048C-E025-4462-B76F-459839A63EA1}">
      <dgm:prSet custT="1">
        <dgm:style>
          <a:lnRef idx="2">
            <a:schemeClr val="accent2"/>
          </a:lnRef>
          <a:fillRef idx="1">
            <a:schemeClr val="lt1"/>
          </a:fillRef>
          <a:effectRef idx="0">
            <a:schemeClr val="accent2"/>
          </a:effectRef>
          <a:fontRef idx="minor">
            <a:schemeClr val="dk1"/>
          </a:fontRef>
        </dgm:style>
      </dgm:prSet>
      <dgm:spPr/>
      <dgm:t>
        <a:bodyPr/>
        <a:lstStyle/>
        <a:p>
          <a:pPr algn="l" rtl="0">
            <a:buFont typeface="Courier New" panose="02070309020205020404" pitchFamily="49" charset="0"/>
            <a:buChar char="o"/>
          </a:pPr>
          <a:r>
            <a:rPr lang="fr-FR" sz="1200" dirty="0" smtClean="0"/>
            <a:t>Développement de modèles pour effectuer des audits, comme une liste de contrôle</a:t>
          </a:r>
          <a:r>
            <a:rPr lang="en-GB" sz="1200" dirty="0" smtClean="0"/>
            <a:t>.</a:t>
          </a:r>
          <a:endParaRPr lang="en-US" sz="1200" dirty="0"/>
        </a:p>
      </dgm:t>
    </dgm:pt>
    <dgm:pt modelId="{700F46BD-8888-4C5F-883D-8CDDCABC777C}" type="parTrans" cxnId="{CD456DE5-8A0B-4075-9476-113B4A3C692B}">
      <dgm:prSet/>
      <dgm:spPr/>
      <dgm:t>
        <a:bodyPr/>
        <a:lstStyle/>
        <a:p>
          <a:endParaRPr lang="es-CL"/>
        </a:p>
      </dgm:t>
    </dgm:pt>
    <dgm:pt modelId="{F1F0CEC0-F778-4690-A06C-DAF99C0EB187}" type="sibTrans" cxnId="{CD456DE5-8A0B-4075-9476-113B4A3C692B}">
      <dgm:prSet/>
      <dgm:spPr/>
      <dgm:t>
        <a:bodyPr/>
        <a:lstStyle/>
        <a:p>
          <a:endParaRPr lang="es-CL"/>
        </a:p>
      </dgm:t>
    </dgm:pt>
    <dgm:pt modelId="{3B761954-6137-4D70-986F-71AF6E74761C}">
      <dgm:prSet custT="1">
        <dgm:style>
          <a:lnRef idx="2">
            <a:schemeClr val="accent2"/>
          </a:lnRef>
          <a:fillRef idx="1">
            <a:schemeClr val="lt1"/>
          </a:fillRef>
          <a:effectRef idx="0">
            <a:schemeClr val="accent2"/>
          </a:effectRef>
          <a:fontRef idx="minor">
            <a:schemeClr val="dk1"/>
          </a:fontRef>
        </dgm:style>
      </dgm:prSet>
      <dgm:spPr/>
      <dgm:t>
        <a:bodyPr/>
        <a:lstStyle/>
        <a:p>
          <a:pPr algn="l" rtl="0">
            <a:buFont typeface="Courier New" panose="02070309020205020404" pitchFamily="49" charset="0"/>
            <a:buChar char="o"/>
          </a:pPr>
          <a:r>
            <a:rPr lang="fr-FR" sz="1200" dirty="0" smtClean="0"/>
            <a:t>Cadre juridique ou réglementaire nécessaire pour soutenir l'autorisation d'entités autres que l'ONPV pour effectuer des audits</a:t>
          </a:r>
          <a:r>
            <a:rPr lang="en-GB" sz="1200" dirty="0" smtClean="0"/>
            <a:t>.</a:t>
          </a:r>
          <a:endParaRPr lang="en-US" sz="1200" dirty="0"/>
        </a:p>
      </dgm:t>
    </dgm:pt>
    <dgm:pt modelId="{7F308E2F-3A06-481C-9887-30E7807E1326}" type="parTrans" cxnId="{5BBEE030-1607-4117-BDE7-9D0FB1D0BE9B}">
      <dgm:prSet/>
      <dgm:spPr/>
      <dgm:t>
        <a:bodyPr/>
        <a:lstStyle/>
        <a:p>
          <a:endParaRPr lang="es-CL"/>
        </a:p>
      </dgm:t>
    </dgm:pt>
    <dgm:pt modelId="{903A3B5A-4FA8-4DA0-9F5C-97DB691043E1}" type="sibTrans" cxnId="{5BBEE030-1607-4117-BDE7-9D0FB1D0BE9B}">
      <dgm:prSet/>
      <dgm:spPr/>
      <dgm:t>
        <a:bodyPr/>
        <a:lstStyle/>
        <a:p>
          <a:endParaRPr lang="es-CL"/>
        </a:p>
      </dgm:t>
    </dgm:pt>
    <dgm:pt modelId="{755B98D8-704A-4008-BA97-D830AF61DC62}">
      <dgm:prSet custT="1">
        <dgm:style>
          <a:lnRef idx="2">
            <a:schemeClr val="accent2"/>
          </a:lnRef>
          <a:fillRef idx="1">
            <a:schemeClr val="lt1"/>
          </a:fillRef>
          <a:effectRef idx="0">
            <a:schemeClr val="accent2"/>
          </a:effectRef>
          <a:fontRef idx="minor">
            <a:schemeClr val="dk1"/>
          </a:fontRef>
        </dgm:style>
      </dgm:prSet>
      <dgm:spPr/>
      <dgm:t>
        <a:bodyPr/>
        <a:lstStyle/>
        <a:p>
          <a:pPr algn="l" rtl="0">
            <a:buFont typeface="Courier New" panose="02070309020205020404" pitchFamily="49" charset="0"/>
            <a:buChar char="o"/>
          </a:pPr>
          <a:r>
            <a:rPr lang="fr-FR" sz="1200" dirty="0" smtClean="0"/>
            <a:t>Les facteurs clés du cadre d'audit doivent être répertoriés et décrits</a:t>
          </a:r>
          <a:r>
            <a:rPr lang="en-GB" sz="1200" dirty="0" smtClean="0"/>
            <a:t>.</a:t>
          </a:r>
          <a:endParaRPr lang="en-US" sz="1200" dirty="0"/>
        </a:p>
      </dgm:t>
    </dgm:pt>
    <dgm:pt modelId="{EA250CC0-E04B-48A5-A0D4-D979FE2D2B75}" type="parTrans" cxnId="{9DF46F89-699C-4A37-B9AD-199056BAC8E1}">
      <dgm:prSet/>
      <dgm:spPr/>
      <dgm:t>
        <a:bodyPr/>
        <a:lstStyle/>
        <a:p>
          <a:endParaRPr lang="es-CL"/>
        </a:p>
      </dgm:t>
    </dgm:pt>
    <dgm:pt modelId="{8B4A5B5A-F7F7-4E99-B12F-B56B811CFA1C}" type="sibTrans" cxnId="{9DF46F89-699C-4A37-B9AD-199056BAC8E1}">
      <dgm:prSet/>
      <dgm:spPr/>
      <dgm:t>
        <a:bodyPr/>
        <a:lstStyle/>
        <a:p>
          <a:endParaRPr lang="es-CL"/>
        </a:p>
      </dgm:t>
    </dgm:pt>
    <dgm:pt modelId="{AAC7984B-53C4-4060-909C-27ACD021FB40}">
      <dgm:prSet custT="1">
        <dgm:style>
          <a:lnRef idx="2">
            <a:schemeClr val="accent2"/>
          </a:lnRef>
          <a:fillRef idx="1">
            <a:schemeClr val="lt1"/>
          </a:fillRef>
          <a:effectRef idx="0">
            <a:schemeClr val="accent2"/>
          </a:effectRef>
          <a:fontRef idx="minor">
            <a:schemeClr val="dk1"/>
          </a:fontRef>
        </dgm:style>
      </dgm:prSet>
      <dgm:spPr/>
      <dgm:t>
        <a:bodyPr/>
        <a:lstStyle/>
        <a:p>
          <a:pPr algn="l" rtl="0">
            <a:buFont typeface="Courier New" panose="02070309020205020404" pitchFamily="49" charset="0"/>
            <a:buChar char="o"/>
          </a:pPr>
          <a:r>
            <a:rPr lang="fr-FR" sz="1200" dirty="0" smtClean="0"/>
            <a:t>Contraintes financières dans la conduite de l'audit. Les audits sont généralement coûteux. Mener des processus d'audit « à distance ou virtuellement</a:t>
          </a:r>
          <a:r>
            <a:rPr lang="en-US" sz="1200" dirty="0" smtClean="0"/>
            <a:t>“.</a:t>
          </a:r>
          <a:endParaRPr lang="en-US" sz="1200" dirty="0"/>
        </a:p>
      </dgm:t>
    </dgm:pt>
    <dgm:pt modelId="{1D92B988-D598-468B-921D-783192D7B06E}" type="parTrans" cxnId="{309F5541-6999-448A-B803-2A6A2EFB0129}">
      <dgm:prSet/>
      <dgm:spPr/>
      <dgm:t>
        <a:bodyPr/>
        <a:lstStyle/>
        <a:p>
          <a:endParaRPr lang="es-CL"/>
        </a:p>
      </dgm:t>
    </dgm:pt>
    <dgm:pt modelId="{13B41B93-42FA-4E4A-843D-34DFC70015DA}" type="sibTrans" cxnId="{309F5541-6999-448A-B803-2A6A2EFB0129}">
      <dgm:prSet/>
      <dgm:spPr/>
      <dgm:t>
        <a:bodyPr/>
        <a:lstStyle/>
        <a:p>
          <a:endParaRPr lang="es-CL"/>
        </a:p>
      </dgm:t>
    </dgm:pt>
    <dgm:pt modelId="{0DDB9164-2440-41D5-A147-3440BC0BED02}">
      <dgm:prSet custT="1">
        <dgm:style>
          <a:lnRef idx="2">
            <a:schemeClr val="accent2"/>
          </a:lnRef>
          <a:fillRef idx="1">
            <a:schemeClr val="lt1"/>
          </a:fillRef>
          <a:effectRef idx="0">
            <a:schemeClr val="accent2"/>
          </a:effectRef>
          <a:fontRef idx="minor">
            <a:schemeClr val="dk1"/>
          </a:fontRef>
        </dgm:style>
      </dgm:prSet>
      <dgm:spPr/>
      <dgm:t>
        <a:bodyPr/>
        <a:lstStyle/>
        <a:p>
          <a:pPr algn="l"/>
          <a:r>
            <a:rPr lang="fr-FR" sz="1200" dirty="0" smtClean="0"/>
            <a:t>Effectuer un audit dans une langue comme convenu. Des conseils sur la langue seraient utiles</a:t>
          </a:r>
          <a:r>
            <a:rPr lang="en-GB" sz="1200" dirty="0" smtClean="0"/>
            <a:t>.</a:t>
          </a:r>
          <a:endParaRPr lang="en-US" sz="1200" dirty="0"/>
        </a:p>
      </dgm:t>
    </dgm:pt>
    <dgm:pt modelId="{0A1B9B55-99CF-42EA-BD7D-839DF463A59C}" type="parTrans" cxnId="{3E9894BC-A900-4225-99EF-BF90A45A627E}">
      <dgm:prSet/>
      <dgm:spPr/>
      <dgm:t>
        <a:bodyPr/>
        <a:lstStyle/>
        <a:p>
          <a:endParaRPr lang="es-CL"/>
        </a:p>
      </dgm:t>
    </dgm:pt>
    <dgm:pt modelId="{F793739A-A6EF-4091-BBC4-4D53C19A9991}" type="sibTrans" cxnId="{3E9894BC-A900-4225-99EF-BF90A45A627E}">
      <dgm:prSet/>
      <dgm:spPr/>
      <dgm:t>
        <a:bodyPr/>
        <a:lstStyle/>
        <a:p>
          <a:endParaRPr lang="es-CL"/>
        </a:p>
      </dgm:t>
    </dgm:pt>
    <dgm:pt modelId="{9163D631-FB42-4647-8072-01D4E30B8BE2}" type="pres">
      <dgm:prSet presAssocID="{6A10BC4E-81DE-4D3D-93A6-5A692196B432}" presName="Name0" presStyleCnt="0">
        <dgm:presLayoutVars>
          <dgm:chMax val="7"/>
          <dgm:dir/>
          <dgm:animOne val="branch"/>
        </dgm:presLayoutVars>
      </dgm:prSet>
      <dgm:spPr/>
      <dgm:t>
        <a:bodyPr/>
        <a:lstStyle/>
        <a:p>
          <a:endParaRPr lang="en-US"/>
        </a:p>
      </dgm:t>
    </dgm:pt>
    <dgm:pt modelId="{03F752A9-AB21-445A-821E-0FA22C3B0E14}" type="pres">
      <dgm:prSet presAssocID="{6382C74E-5D46-4DC3-AC22-64B10CF1D6CE}" presName="parTx1" presStyleLbl="node1" presStyleIdx="0" presStyleCnt="1" custScaleX="34983" custScaleY="33262"/>
      <dgm:spPr/>
      <dgm:t>
        <a:bodyPr/>
        <a:lstStyle/>
        <a:p>
          <a:endParaRPr lang="en-US"/>
        </a:p>
      </dgm:t>
    </dgm:pt>
    <dgm:pt modelId="{DD198640-5BD2-4A2E-8DEA-E59FD9946D8A}" type="pres">
      <dgm:prSet presAssocID="{6382C74E-5D46-4DC3-AC22-64B10CF1D6CE}" presName="spPre1" presStyleCnt="0"/>
      <dgm:spPr/>
    </dgm:pt>
    <dgm:pt modelId="{EB895945-BF5A-40AE-B23B-7E45EE74D277}" type="pres">
      <dgm:prSet presAssocID="{6382C74E-5D46-4DC3-AC22-64B10CF1D6CE}" presName="chLin1" presStyleCnt="0"/>
      <dgm:spPr/>
    </dgm:pt>
    <dgm:pt modelId="{35940944-0191-409E-B355-31CBA1D673D2}" type="pres">
      <dgm:prSet presAssocID="{C71150CD-6BFB-4816-9AD8-2C1B07B75D72}" presName="Name11" presStyleLbl="parChTrans1D1" presStyleIdx="0" presStyleCnt="14"/>
      <dgm:spPr/>
    </dgm:pt>
    <dgm:pt modelId="{32DB0BAF-1AE5-45C3-B9F9-7C05B6B1DCBE}" type="pres">
      <dgm:prSet presAssocID="{FE7528BE-7D66-4E25-BC9C-2F75F2E63BAC}" presName="txAndLines1" presStyleCnt="0"/>
      <dgm:spPr/>
    </dgm:pt>
    <dgm:pt modelId="{0DACBF5C-1640-4AB4-A026-E55D5814765A}" type="pres">
      <dgm:prSet presAssocID="{FE7528BE-7D66-4E25-BC9C-2F75F2E63BAC}" presName="anchor1" presStyleCnt="0"/>
      <dgm:spPr/>
    </dgm:pt>
    <dgm:pt modelId="{53B8D8D9-0301-4C2D-9C04-4E87C973F047}" type="pres">
      <dgm:prSet presAssocID="{FE7528BE-7D66-4E25-BC9C-2F75F2E63BAC}" presName="backup1" presStyleCnt="0"/>
      <dgm:spPr/>
    </dgm:pt>
    <dgm:pt modelId="{AEBCB20F-6A9C-4D83-A23A-5C1BF61AC00E}" type="pres">
      <dgm:prSet presAssocID="{FE7528BE-7D66-4E25-BC9C-2F75F2E63BAC}" presName="preLine1" presStyleLbl="parChTrans1D1" presStyleIdx="1" presStyleCnt="14"/>
      <dgm:spPr/>
    </dgm:pt>
    <dgm:pt modelId="{670B7AC1-5417-4077-8F9E-19429EC80E36}" type="pres">
      <dgm:prSet presAssocID="{FE7528BE-7D66-4E25-BC9C-2F75F2E63BAC}" presName="desTx1" presStyleLbl="revTx" presStyleIdx="0" presStyleCnt="0" custScaleX="101420" custScaleY="53166" custLinFactNeighborX="25592" custLinFactNeighborY="7585">
        <dgm:presLayoutVars>
          <dgm:bulletEnabled val="1"/>
        </dgm:presLayoutVars>
      </dgm:prSet>
      <dgm:spPr/>
      <dgm:t>
        <a:bodyPr/>
        <a:lstStyle/>
        <a:p>
          <a:endParaRPr lang="en-US"/>
        </a:p>
      </dgm:t>
    </dgm:pt>
    <dgm:pt modelId="{DD9A7C70-2047-40C8-BF55-4F9F51EF98C8}" type="pres">
      <dgm:prSet presAssocID="{20B230DE-4D64-449A-8ECB-2AC7B3EA2B3C}" presName="Name11" presStyleLbl="parChTrans1D1" presStyleIdx="2" presStyleCnt="14"/>
      <dgm:spPr/>
    </dgm:pt>
    <dgm:pt modelId="{F788ED25-9917-452C-810C-9238FDC4AF70}" type="pres">
      <dgm:prSet presAssocID="{E1CBF2E3-CF93-4AB4-9F0D-C737D706311D}" presName="txAndLines1" presStyleCnt="0"/>
      <dgm:spPr/>
    </dgm:pt>
    <dgm:pt modelId="{ED600837-40E9-4338-81BF-FD5F7912655E}" type="pres">
      <dgm:prSet presAssocID="{E1CBF2E3-CF93-4AB4-9F0D-C737D706311D}" presName="anchor1" presStyleCnt="0"/>
      <dgm:spPr/>
    </dgm:pt>
    <dgm:pt modelId="{5FFE3B8B-E38A-427E-AABB-BF9BD84A707A}" type="pres">
      <dgm:prSet presAssocID="{E1CBF2E3-CF93-4AB4-9F0D-C737D706311D}" presName="backup1" presStyleCnt="0"/>
      <dgm:spPr/>
    </dgm:pt>
    <dgm:pt modelId="{7BF70ABE-FCE9-4A71-B68B-F299393DA9C5}" type="pres">
      <dgm:prSet presAssocID="{E1CBF2E3-CF93-4AB4-9F0D-C737D706311D}" presName="preLine1" presStyleLbl="parChTrans1D1" presStyleIdx="3" presStyleCnt="14"/>
      <dgm:spPr/>
    </dgm:pt>
    <dgm:pt modelId="{E8F99618-F69B-4115-B526-1A0D35ABF1ED}" type="pres">
      <dgm:prSet presAssocID="{E1CBF2E3-CF93-4AB4-9F0D-C737D706311D}" presName="desTx1" presStyleLbl="revTx" presStyleIdx="0" presStyleCnt="0">
        <dgm:presLayoutVars>
          <dgm:bulletEnabled val="1"/>
        </dgm:presLayoutVars>
      </dgm:prSet>
      <dgm:spPr/>
      <dgm:t>
        <a:bodyPr/>
        <a:lstStyle/>
        <a:p>
          <a:endParaRPr lang="en-US"/>
        </a:p>
      </dgm:t>
    </dgm:pt>
    <dgm:pt modelId="{F70C3996-4F23-4869-8EC6-408948CE7AB5}" type="pres">
      <dgm:prSet presAssocID="{700F46BD-8888-4C5F-883D-8CDDCABC777C}" presName="Name11" presStyleLbl="parChTrans1D1" presStyleIdx="4" presStyleCnt="14"/>
      <dgm:spPr/>
    </dgm:pt>
    <dgm:pt modelId="{30843C85-4A0F-4CBD-8F96-5C77173DD666}" type="pres">
      <dgm:prSet presAssocID="{AB4A048C-E025-4462-B76F-459839A63EA1}" presName="txAndLines1" presStyleCnt="0"/>
      <dgm:spPr/>
    </dgm:pt>
    <dgm:pt modelId="{0BABB502-95A8-459F-AF62-6153763665DE}" type="pres">
      <dgm:prSet presAssocID="{AB4A048C-E025-4462-B76F-459839A63EA1}" presName="anchor1" presStyleCnt="0"/>
      <dgm:spPr/>
    </dgm:pt>
    <dgm:pt modelId="{96E5F93B-3B4E-40E2-9F74-E07BD05A6AE7}" type="pres">
      <dgm:prSet presAssocID="{AB4A048C-E025-4462-B76F-459839A63EA1}" presName="backup1" presStyleCnt="0"/>
      <dgm:spPr/>
    </dgm:pt>
    <dgm:pt modelId="{24B68A3B-DD47-41A3-AC4F-CAD69F6D7F95}" type="pres">
      <dgm:prSet presAssocID="{AB4A048C-E025-4462-B76F-459839A63EA1}" presName="preLine1" presStyleLbl="parChTrans1D1" presStyleIdx="5" presStyleCnt="14"/>
      <dgm:spPr/>
    </dgm:pt>
    <dgm:pt modelId="{11678503-C5E3-452B-9318-332D69346512}" type="pres">
      <dgm:prSet presAssocID="{AB4A048C-E025-4462-B76F-459839A63EA1}" presName="desTx1" presStyleLbl="revTx" presStyleIdx="0" presStyleCnt="0" custLinFactNeighborX="-8742" custLinFactNeighborY="-11843">
        <dgm:presLayoutVars>
          <dgm:bulletEnabled val="1"/>
        </dgm:presLayoutVars>
      </dgm:prSet>
      <dgm:spPr/>
      <dgm:t>
        <a:bodyPr/>
        <a:lstStyle/>
        <a:p>
          <a:endParaRPr lang="en-US"/>
        </a:p>
      </dgm:t>
    </dgm:pt>
    <dgm:pt modelId="{9167689D-EED0-47D8-BD25-3CDEB7B03864}" type="pres">
      <dgm:prSet presAssocID="{7F308E2F-3A06-481C-9887-30E7807E1326}" presName="Name11" presStyleLbl="parChTrans1D1" presStyleIdx="6" presStyleCnt="14"/>
      <dgm:spPr/>
    </dgm:pt>
    <dgm:pt modelId="{618A3E18-FD3B-4C1F-BFCF-8A7FEB6D2D16}" type="pres">
      <dgm:prSet presAssocID="{3B761954-6137-4D70-986F-71AF6E74761C}" presName="txAndLines1" presStyleCnt="0"/>
      <dgm:spPr/>
    </dgm:pt>
    <dgm:pt modelId="{3131051B-3CEA-4B2E-AF17-7BF1076F8AA1}" type="pres">
      <dgm:prSet presAssocID="{3B761954-6137-4D70-986F-71AF6E74761C}" presName="anchor1" presStyleCnt="0"/>
      <dgm:spPr/>
    </dgm:pt>
    <dgm:pt modelId="{537E076A-0189-4E2E-BBAB-BD46A9BCC3A8}" type="pres">
      <dgm:prSet presAssocID="{3B761954-6137-4D70-986F-71AF6E74761C}" presName="backup1" presStyleCnt="0"/>
      <dgm:spPr/>
    </dgm:pt>
    <dgm:pt modelId="{464D253A-F7DC-4638-9CF9-DD6A194C975D}" type="pres">
      <dgm:prSet presAssocID="{3B761954-6137-4D70-986F-71AF6E74761C}" presName="preLine1" presStyleLbl="parChTrans1D1" presStyleIdx="7" presStyleCnt="14"/>
      <dgm:spPr/>
    </dgm:pt>
    <dgm:pt modelId="{273AF394-1A5C-486A-BCD2-BC88EA5C4C14}" type="pres">
      <dgm:prSet presAssocID="{3B761954-6137-4D70-986F-71AF6E74761C}" presName="desTx1" presStyleLbl="revTx" presStyleIdx="0" presStyleCnt="0" custLinFactNeighborX="-8742" custLinFactNeighborY="-18610">
        <dgm:presLayoutVars>
          <dgm:bulletEnabled val="1"/>
        </dgm:presLayoutVars>
      </dgm:prSet>
      <dgm:spPr/>
      <dgm:t>
        <a:bodyPr/>
        <a:lstStyle/>
        <a:p>
          <a:endParaRPr lang="en-US"/>
        </a:p>
      </dgm:t>
    </dgm:pt>
    <dgm:pt modelId="{6E86F659-7EF2-4F47-ADA0-8B64EF53B5C9}" type="pres">
      <dgm:prSet presAssocID="{EA250CC0-E04B-48A5-A0D4-D979FE2D2B75}" presName="Name11" presStyleLbl="parChTrans1D1" presStyleIdx="8" presStyleCnt="14"/>
      <dgm:spPr/>
    </dgm:pt>
    <dgm:pt modelId="{C6A3FD57-72FB-400C-929B-0800DF500816}" type="pres">
      <dgm:prSet presAssocID="{755B98D8-704A-4008-BA97-D830AF61DC62}" presName="txAndLines1" presStyleCnt="0"/>
      <dgm:spPr/>
    </dgm:pt>
    <dgm:pt modelId="{D1EFD82A-C5D8-4556-A0EF-A1C6B0A7DD7A}" type="pres">
      <dgm:prSet presAssocID="{755B98D8-704A-4008-BA97-D830AF61DC62}" presName="anchor1" presStyleCnt="0"/>
      <dgm:spPr/>
    </dgm:pt>
    <dgm:pt modelId="{271E9DFE-07FB-4C9D-B1A0-196C245BB635}" type="pres">
      <dgm:prSet presAssocID="{755B98D8-704A-4008-BA97-D830AF61DC62}" presName="backup1" presStyleCnt="0"/>
      <dgm:spPr/>
    </dgm:pt>
    <dgm:pt modelId="{7E0F1B72-3C1E-4CB0-B7B6-7E2713C71B22}" type="pres">
      <dgm:prSet presAssocID="{755B98D8-704A-4008-BA97-D830AF61DC62}" presName="preLine1" presStyleLbl="parChTrans1D1" presStyleIdx="9" presStyleCnt="14"/>
      <dgm:spPr/>
    </dgm:pt>
    <dgm:pt modelId="{EBC1E84B-95CE-4E5F-8B52-AB8FE6034624}" type="pres">
      <dgm:prSet presAssocID="{755B98D8-704A-4008-BA97-D830AF61DC62}" presName="desTx1" presStyleLbl="revTx" presStyleIdx="0" presStyleCnt="0" custLinFactNeighborX="-8742" custLinFactNeighborY="-23686">
        <dgm:presLayoutVars>
          <dgm:bulletEnabled val="1"/>
        </dgm:presLayoutVars>
      </dgm:prSet>
      <dgm:spPr/>
      <dgm:t>
        <a:bodyPr/>
        <a:lstStyle/>
        <a:p>
          <a:endParaRPr lang="en-US"/>
        </a:p>
      </dgm:t>
    </dgm:pt>
    <dgm:pt modelId="{7F81E04C-0391-48BE-ABDD-3CB88079777A}" type="pres">
      <dgm:prSet presAssocID="{1D92B988-D598-468B-921D-783192D7B06E}" presName="Name11" presStyleLbl="parChTrans1D1" presStyleIdx="10" presStyleCnt="14"/>
      <dgm:spPr/>
    </dgm:pt>
    <dgm:pt modelId="{FEA3EA91-8D2D-4DA3-9D8B-F004E3D45CBC}" type="pres">
      <dgm:prSet presAssocID="{AAC7984B-53C4-4060-909C-27ACD021FB40}" presName="txAndLines1" presStyleCnt="0"/>
      <dgm:spPr/>
    </dgm:pt>
    <dgm:pt modelId="{44349604-EACE-417A-8A8C-33D1AE1E4192}" type="pres">
      <dgm:prSet presAssocID="{AAC7984B-53C4-4060-909C-27ACD021FB40}" presName="anchor1" presStyleCnt="0"/>
      <dgm:spPr/>
    </dgm:pt>
    <dgm:pt modelId="{AC5278AA-AD74-4DE3-ABA9-E65EF91FCA98}" type="pres">
      <dgm:prSet presAssocID="{AAC7984B-53C4-4060-909C-27ACD021FB40}" presName="backup1" presStyleCnt="0"/>
      <dgm:spPr/>
    </dgm:pt>
    <dgm:pt modelId="{EA16995B-1F0C-4499-A09A-5B2099738523}" type="pres">
      <dgm:prSet presAssocID="{AAC7984B-53C4-4060-909C-27ACD021FB40}" presName="preLine1" presStyleLbl="parChTrans1D1" presStyleIdx="11" presStyleCnt="14"/>
      <dgm:spPr/>
    </dgm:pt>
    <dgm:pt modelId="{88CCD8CC-0F02-45E5-B041-449AF494A6E4}" type="pres">
      <dgm:prSet presAssocID="{AAC7984B-53C4-4060-909C-27ACD021FB40}" presName="desTx1" presStyleLbl="revTx" presStyleIdx="0" presStyleCnt="0" custLinFactNeighborX="-8742" custLinFactNeighborY="-16919">
        <dgm:presLayoutVars>
          <dgm:bulletEnabled val="1"/>
        </dgm:presLayoutVars>
      </dgm:prSet>
      <dgm:spPr/>
      <dgm:t>
        <a:bodyPr/>
        <a:lstStyle/>
        <a:p>
          <a:endParaRPr lang="en-US"/>
        </a:p>
      </dgm:t>
    </dgm:pt>
    <dgm:pt modelId="{95BEF018-328D-47FA-8A9F-AE1174FD9905}" type="pres">
      <dgm:prSet presAssocID="{0A1B9B55-99CF-42EA-BD7D-839DF463A59C}" presName="Name11" presStyleLbl="parChTrans1D1" presStyleIdx="12" presStyleCnt="14"/>
      <dgm:spPr/>
    </dgm:pt>
    <dgm:pt modelId="{B7D3C0A9-317E-4B1D-8DC0-518BC8459C53}" type="pres">
      <dgm:prSet presAssocID="{0DDB9164-2440-41D5-A147-3440BC0BED02}" presName="txAndLines1" presStyleCnt="0"/>
      <dgm:spPr/>
    </dgm:pt>
    <dgm:pt modelId="{0D68F007-A21A-45E8-9FB2-04FF84EF3A9C}" type="pres">
      <dgm:prSet presAssocID="{0DDB9164-2440-41D5-A147-3440BC0BED02}" presName="anchor1" presStyleCnt="0"/>
      <dgm:spPr/>
    </dgm:pt>
    <dgm:pt modelId="{03774ABE-DD1B-4BEB-A122-93B9C44C3F8F}" type="pres">
      <dgm:prSet presAssocID="{0DDB9164-2440-41D5-A147-3440BC0BED02}" presName="backup1" presStyleCnt="0"/>
      <dgm:spPr/>
    </dgm:pt>
    <dgm:pt modelId="{4DB2FB1E-649B-4398-99CE-A3849F9BA1B3}" type="pres">
      <dgm:prSet presAssocID="{0DDB9164-2440-41D5-A147-3440BC0BED02}" presName="preLine1" presStyleLbl="parChTrans1D1" presStyleIdx="13" presStyleCnt="14"/>
      <dgm:spPr/>
    </dgm:pt>
    <dgm:pt modelId="{9DC4DC77-1FB0-4646-A3A0-C8522CD58DE0}" type="pres">
      <dgm:prSet presAssocID="{0DDB9164-2440-41D5-A147-3440BC0BED02}" presName="desTx1" presStyleLbl="revTx" presStyleIdx="0" presStyleCnt="0" custLinFactNeighborX="-8742" custLinFactNeighborY="21119">
        <dgm:presLayoutVars>
          <dgm:bulletEnabled val="1"/>
        </dgm:presLayoutVars>
      </dgm:prSet>
      <dgm:spPr/>
      <dgm:t>
        <a:bodyPr/>
        <a:lstStyle/>
        <a:p>
          <a:endParaRPr lang="en-US"/>
        </a:p>
      </dgm:t>
    </dgm:pt>
  </dgm:ptLst>
  <dgm:cxnLst>
    <dgm:cxn modelId="{495E2D81-3933-41B0-8237-CC3E4B108F55}" type="presOf" srcId="{0DDB9164-2440-41D5-A147-3440BC0BED02}" destId="{9DC4DC77-1FB0-4646-A3A0-C8522CD58DE0}" srcOrd="0" destOrd="0" presId="urn:microsoft.com/office/officeart/2009/3/layout/SubStepProcess"/>
    <dgm:cxn modelId="{CD456DE5-8A0B-4075-9476-113B4A3C692B}" srcId="{6382C74E-5D46-4DC3-AC22-64B10CF1D6CE}" destId="{AB4A048C-E025-4462-B76F-459839A63EA1}" srcOrd="2" destOrd="0" parTransId="{700F46BD-8888-4C5F-883D-8CDDCABC777C}" sibTransId="{F1F0CEC0-F778-4690-A06C-DAF99C0EB187}"/>
    <dgm:cxn modelId="{465D4464-7AE8-4FA3-A492-676E48562B45}" type="presOf" srcId="{6A10BC4E-81DE-4D3D-93A6-5A692196B432}" destId="{9163D631-FB42-4647-8072-01D4E30B8BE2}" srcOrd="0" destOrd="0" presId="urn:microsoft.com/office/officeart/2009/3/layout/SubStepProcess"/>
    <dgm:cxn modelId="{5D33E7F6-6137-416C-890F-43625EB90688}" type="presOf" srcId="{AB4A048C-E025-4462-B76F-459839A63EA1}" destId="{11678503-C5E3-452B-9318-332D69346512}" srcOrd="0" destOrd="0" presId="urn:microsoft.com/office/officeart/2009/3/layout/SubStepProcess"/>
    <dgm:cxn modelId="{C0199297-ADB4-48DE-A467-BA29D094D6A0}" type="presOf" srcId="{AAC7984B-53C4-4060-909C-27ACD021FB40}" destId="{88CCD8CC-0F02-45E5-B041-449AF494A6E4}" srcOrd="0" destOrd="0" presId="urn:microsoft.com/office/officeart/2009/3/layout/SubStepProcess"/>
    <dgm:cxn modelId="{309F5541-6999-448A-B803-2A6A2EFB0129}" srcId="{6382C74E-5D46-4DC3-AC22-64B10CF1D6CE}" destId="{AAC7984B-53C4-4060-909C-27ACD021FB40}" srcOrd="5" destOrd="0" parTransId="{1D92B988-D598-468B-921D-783192D7B06E}" sibTransId="{13B41B93-42FA-4E4A-843D-34DFC70015DA}"/>
    <dgm:cxn modelId="{400F57B2-D5DB-4CE2-BBD3-58BC4A2AE1D3}" type="presOf" srcId="{E1CBF2E3-CF93-4AB4-9F0D-C737D706311D}" destId="{E8F99618-F69B-4115-B526-1A0D35ABF1ED}" srcOrd="0" destOrd="0" presId="urn:microsoft.com/office/officeart/2009/3/layout/SubStepProcess"/>
    <dgm:cxn modelId="{3E9894BC-A900-4225-99EF-BF90A45A627E}" srcId="{6382C74E-5D46-4DC3-AC22-64B10CF1D6CE}" destId="{0DDB9164-2440-41D5-A147-3440BC0BED02}" srcOrd="6" destOrd="0" parTransId="{0A1B9B55-99CF-42EA-BD7D-839DF463A59C}" sibTransId="{F793739A-A6EF-4091-BBC4-4D53C19A9991}"/>
    <dgm:cxn modelId="{5BBEE030-1607-4117-BDE7-9D0FB1D0BE9B}" srcId="{6382C74E-5D46-4DC3-AC22-64B10CF1D6CE}" destId="{3B761954-6137-4D70-986F-71AF6E74761C}" srcOrd="3" destOrd="0" parTransId="{7F308E2F-3A06-481C-9887-30E7807E1326}" sibTransId="{903A3B5A-4FA8-4DA0-9F5C-97DB691043E1}"/>
    <dgm:cxn modelId="{9DF46F89-699C-4A37-B9AD-199056BAC8E1}" srcId="{6382C74E-5D46-4DC3-AC22-64B10CF1D6CE}" destId="{755B98D8-704A-4008-BA97-D830AF61DC62}" srcOrd="4" destOrd="0" parTransId="{EA250CC0-E04B-48A5-A0D4-D979FE2D2B75}" sibTransId="{8B4A5B5A-F7F7-4E99-B12F-B56B811CFA1C}"/>
    <dgm:cxn modelId="{0A99D500-5A07-4D3E-B2FD-A0B704623AC9}" type="presOf" srcId="{3B761954-6137-4D70-986F-71AF6E74761C}" destId="{273AF394-1A5C-486A-BCD2-BC88EA5C4C14}" srcOrd="0" destOrd="0" presId="urn:microsoft.com/office/officeart/2009/3/layout/SubStepProcess"/>
    <dgm:cxn modelId="{350DA810-F874-4ED1-B161-12D41E242E01}" type="presOf" srcId="{755B98D8-704A-4008-BA97-D830AF61DC62}" destId="{EBC1E84B-95CE-4E5F-8B52-AB8FE6034624}" srcOrd="0" destOrd="0" presId="urn:microsoft.com/office/officeart/2009/3/layout/SubStepProcess"/>
    <dgm:cxn modelId="{1BA31F0F-2D45-4FA6-9029-DA763B017A88}" srcId="{6A10BC4E-81DE-4D3D-93A6-5A692196B432}" destId="{6382C74E-5D46-4DC3-AC22-64B10CF1D6CE}" srcOrd="0" destOrd="0" parTransId="{C4B33482-2E40-4835-819A-890DA6504ED7}" sibTransId="{8AAA9F6E-50B9-4AC0-83E0-57AD7BBDAEE2}"/>
    <dgm:cxn modelId="{0540589E-A5E4-4973-9FE1-840C14BD0B09}" srcId="{6382C74E-5D46-4DC3-AC22-64B10CF1D6CE}" destId="{FE7528BE-7D66-4E25-BC9C-2F75F2E63BAC}" srcOrd="0" destOrd="0" parTransId="{C71150CD-6BFB-4816-9AD8-2C1B07B75D72}" sibTransId="{62E73CA2-0BA7-4449-8019-6569E39F9BF0}"/>
    <dgm:cxn modelId="{1DF64295-2B31-4E60-933D-1C9C1E472BD8}" srcId="{6382C74E-5D46-4DC3-AC22-64B10CF1D6CE}" destId="{E1CBF2E3-CF93-4AB4-9F0D-C737D706311D}" srcOrd="1" destOrd="0" parTransId="{20B230DE-4D64-449A-8ECB-2AC7B3EA2B3C}" sibTransId="{4024E949-2B59-46E9-A71E-915D80A88BF9}"/>
    <dgm:cxn modelId="{2ECD6AD8-31BC-4D0B-A1B3-C3A60F10897A}" type="presOf" srcId="{6382C74E-5D46-4DC3-AC22-64B10CF1D6CE}" destId="{03F752A9-AB21-445A-821E-0FA22C3B0E14}" srcOrd="0" destOrd="0" presId="urn:microsoft.com/office/officeart/2009/3/layout/SubStepProcess"/>
    <dgm:cxn modelId="{AF1A1CBD-3CF4-4955-9C65-B20F99117196}" type="presOf" srcId="{FE7528BE-7D66-4E25-BC9C-2F75F2E63BAC}" destId="{670B7AC1-5417-4077-8F9E-19429EC80E36}" srcOrd="0" destOrd="0" presId="urn:microsoft.com/office/officeart/2009/3/layout/SubStepProcess"/>
    <dgm:cxn modelId="{EE76AC21-89E9-4D8C-BC28-59DF1BA91D11}" type="presParOf" srcId="{9163D631-FB42-4647-8072-01D4E30B8BE2}" destId="{03F752A9-AB21-445A-821E-0FA22C3B0E14}" srcOrd="0" destOrd="0" presId="urn:microsoft.com/office/officeart/2009/3/layout/SubStepProcess"/>
    <dgm:cxn modelId="{19B51A32-C2B7-467A-8362-7DD0D840C185}" type="presParOf" srcId="{9163D631-FB42-4647-8072-01D4E30B8BE2}" destId="{DD198640-5BD2-4A2E-8DEA-E59FD9946D8A}" srcOrd="1" destOrd="0" presId="urn:microsoft.com/office/officeart/2009/3/layout/SubStepProcess"/>
    <dgm:cxn modelId="{7F64D5D5-B7C6-4056-9ABC-FBA396CD9643}" type="presParOf" srcId="{9163D631-FB42-4647-8072-01D4E30B8BE2}" destId="{EB895945-BF5A-40AE-B23B-7E45EE74D277}" srcOrd="2" destOrd="0" presId="urn:microsoft.com/office/officeart/2009/3/layout/SubStepProcess"/>
    <dgm:cxn modelId="{6992825E-47F3-4878-8890-67F10EA2C3FB}" type="presParOf" srcId="{EB895945-BF5A-40AE-B23B-7E45EE74D277}" destId="{35940944-0191-409E-B355-31CBA1D673D2}" srcOrd="0" destOrd="0" presId="urn:microsoft.com/office/officeart/2009/3/layout/SubStepProcess"/>
    <dgm:cxn modelId="{081B96A9-32C2-4348-B15A-F5A3E8C73241}" type="presParOf" srcId="{EB895945-BF5A-40AE-B23B-7E45EE74D277}" destId="{32DB0BAF-1AE5-45C3-B9F9-7C05B6B1DCBE}" srcOrd="1" destOrd="0" presId="urn:microsoft.com/office/officeart/2009/3/layout/SubStepProcess"/>
    <dgm:cxn modelId="{D9BC50CC-A586-4F8F-909D-18EB074A2353}" type="presParOf" srcId="{32DB0BAF-1AE5-45C3-B9F9-7C05B6B1DCBE}" destId="{0DACBF5C-1640-4AB4-A026-E55D5814765A}" srcOrd="0" destOrd="0" presId="urn:microsoft.com/office/officeart/2009/3/layout/SubStepProcess"/>
    <dgm:cxn modelId="{CD76DF54-44C0-4C1F-89FB-EA5CB655451E}" type="presParOf" srcId="{32DB0BAF-1AE5-45C3-B9F9-7C05B6B1DCBE}" destId="{53B8D8D9-0301-4C2D-9C04-4E87C973F047}" srcOrd="1" destOrd="0" presId="urn:microsoft.com/office/officeart/2009/3/layout/SubStepProcess"/>
    <dgm:cxn modelId="{356EAA29-D675-4F3F-86D9-EEE16827D80E}" type="presParOf" srcId="{32DB0BAF-1AE5-45C3-B9F9-7C05B6B1DCBE}" destId="{AEBCB20F-6A9C-4D83-A23A-5C1BF61AC00E}" srcOrd="2" destOrd="0" presId="urn:microsoft.com/office/officeart/2009/3/layout/SubStepProcess"/>
    <dgm:cxn modelId="{C70729DD-CC6B-41A5-A5CC-DE6681E9992E}" type="presParOf" srcId="{32DB0BAF-1AE5-45C3-B9F9-7C05B6B1DCBE}" destId="{670B7AC1-5417-4077-8F9E-19429EC80E36}" srcOrd="3" destOrd="0" presId="urn:microsoft.com/office/officeart/2009/3/layout/SubStepProcess"/>
    <dgm:cxn modelId="{CAE44AF1-6260-4F6D-B590-41359463E738}" type="presParOf" srcId="{EB895945-BF5A-40AE-B23B-7E45EE74D277}" destId="{DD9A7C70-2047-40C8-BF55-4F9F51EF98C8}" srcOrd="2" destOrd="0" presId="urn:microsoft.com/office/officeart/2009/3/layout/SubStepProcess"/>
    <dgm:cxn modelId="{91EB22D2-725E-4E06-AB36-5177CE3DC877}" type="presParOf" srcId="{EB895945-BF5A-40AE-B23B-7E45EE74D277}" destId="{F788ED25-9917-452C-810C-9238FDC4AF70}" srcOrd="3" destOrd="0" presId="urn:microsoft.com/office/officeart/2009/3/layout/SubStepProcess"/>
    <dgm:cxn modelId="{45AC01FB-31EB-4BED-BC52-C025BC8FB3EE}" type="presParOf" srcId="{F788ED25-9917-452C-810C-9238FDC4AF70}" destId="{ED600837-40E9-4338-81BF-FD5F7912655E}" srcOrd="0" destOrd="0" presId="urn:microsoft.com/office/officeart/2009/3/layout/SubStepProcess"/>
    <dgm:cxn modelId="{9E561E98-4BF8-4610-ADF2-A35009C90FBE}" type="presParOf" srcId="{F788ED25-9917-452C-810C-9238FDC4AF70}" destId="{5FFE3B8B-E38A-427E-AABB-BF9BD84A707A}" srcOrd="1" destOrd="0" presId="urn:microsoft.com/office/officeart/2009/3/layout/SubStepProcess"/>
    <dgm:cxn modelId="{A260FDE1-B281-4640-A359-6E819AA01B20}" type="presParOf" srcId="{F788ED25-9917-452C-810C-9238FDC4AF70}" destId="{7BF70ABE-FCE9-4A71-B68B-F299393DA9C5}" srcOrd="2" destOrd="0" presId="urn:microsoft.com/office/officeart/2009/3/layout/SubStepProcess"/>
    <dgm:cxn modelId="{CB52DAE6-8B4B-4C94-B495-D6CF6D7718F6}" type="presParOf" srcId="{F788ED25-9917-452C-810C-9238FDC4AF70}" destId="{E8F99618-F69B-4115-B526-1A0D35ABF1ED}" srcOrd="3" destOrd="0" presId="urn:microsoft.com/office/officeart/2009/3/layout/SubStepProcess"/>
    <dgm:cxn modelId="{28A3B756-A5FE-45CC-B0DE-C4AA217FE961}" type="presParOf" srcId="{EB895945-BF5A-40AE-B23B-7E45EE74D277}" destId="{F70C3996-4F23-4869-8EC6-408948CE7AB5}" srcOrd="4" destOrd="0" presId="urn:microsoft.com/office/officeart/2009/3/layout/SubStepProcess"/>
    <dgm:cxn modelId="{9D6439B6-9E0B-43DB-A291-A3ABF77DB678}" type="presParOf" srcId="{EB895945-BF5A-40AE-B23B-7E45EE74D277}" destId="{30843C85-4A0F-4CBD-8F96-5C77173DD666}" srcOrd="5" destOrd="0" presId="urn:microsoft.com/office/officeart/2009/3/layout/SubStepProcess"/>
    <dgm:cxn modelId="{DBF1CF2C-BB2C-4A50-B67F-DA68F9A17D94}" type="presParOf" srcId="{30843C85-4A0F-4CBD-8F96-5C77173DD666}" destId="{0BABB502-95A8-459F-AF62-6153763665DE}" srcOrd="0" destOrd="0" presId="urn:microsoft.com/office/officeart/2009/3/layout/SubStepProcess"/>
    <dgm:cxn modelId="{BE22F8A0-DB1D-44F4-9AED-A121AD0F24EC}" type="presParOf" srcId="{30843C85-4A0F-4CBD-8F96-5C77173DD666}" destId="{96E5F93B-3B4E-40E2-9F74-E07BD05A6AE7}" srcOrd="1" destOrd="0" presId="urn:microsoft.com/office/officeart/2009/3/layout/SubStepProcess"/>
    <dgm:cxn modelId="{78B55380-5EBC-4DAB-B137-A5F43101AD92}" type="presParOf" srcId="{30843C85-4A0F-4CBD-8F96-5C77173DD666}" destId="{24B68A3B-DD47-41A3-AC4F-CAD69F6D7F95}" srcOrd="2" destOrd="0" presId="urn:microsoft.com/office/officeart/2009/3/layout/SubStepProcess"/>
    <dgm:cxn modelId="{0FD80B27-E652-4C9D-9D46-6290A6BF5F09}" type="presParOf" srcId="{30843C85-4A0F-4CBD-8F96-5C77173DD666}" destId="{11678503-C5E3-452B-9318-332D69346512}" srcOrd="3" destOrd="0" presId="urn:microsoft.com/office/officeart/2009/3/layout/SubStepProcess"/>
    <dgm:cxn modelId="{31EF5906-DE84-4B61-BEAB-D15DB1342630}" type="presParOf" srcId="{EB895945-BF5A-40AE-B23B-7E45EE74D277}" destId="{9167689D-EED0-47D8-BD25-3CDEB7B03864}" srcOrd="6" destOrd="0" presId="urn:microsoft.com/office/officeart/2009/3/layout/SubStepProcess"/>
    <dgm:cxn modelId="{4F1E69B4-49B2-4047-A3FD-702BEB5A59E1}" type="presParOf" srcId="{EB895945-BF5A-40AE-B23B-7E45EE74D277}" destId="{618A3E18-FD3B-4C1F-BFCF-8A7FEB6D2D16}" srcOrd="7" destOrd="0" presId="urn:microsoft.com/office/officeart/2009/3/layout/SubStepProcess"/>
    <dgm:cxn modelId="{9D801135-C75E-4E96-A8FB-8446BBEFB06E}" type="presParOf" srcId="{618A3E18-FD3B-4C1F-BFCF-8A7FEB6D2D16}" destId="{3131051B-3CEA-4B2E-AF17-7BF1076F8AA1}" srcOrd="0" destOrd="0" presId="urn:microsoft.com/office/officeart/2009/3/layout/SubStepProcess"/>
    <dgm:cxn modelId="{C3FA6203-AF5F-4989-B64C-0D7EE7BAA1CC}" type="presParOf" srcId="{618A3E18-FD3B-4C1F-BFCF-8A7FEB6D2D16}" destId="{537E076A-0189-4E2E-BBAB-BD46A9BCC3A8}" srcOrd="1" destOrd="0" presId="urn:microsoft.com/office/officeart/2009/3/layout/SubStepProcess"/>
    <dgm:cxn modelId="{1E37E892-D565-4E37-8BF5-6B50256AAB77}" type="presParOf" srcId="{618A3E18-FD3B-4C1F-BFCF-8A7FEB6D2D16}" destId="{464D253A-F7DC-4638-9CF9-DD6A194C975D}" srcOrd="2" destOrd="0" presId="urn:microsoft.com/office/officeart/2009/3/layout/SubStepProcess"/>
    <dgm:cxn modelId="{B9CE6201-CFD2-4609-8681-2434193E1DA9}" type="presParOf" srcId="{618A3E18-FD3B-4C1F-BFCF-8A7FEB6D2D16}" destId="{273AF394-1A5C-486A-BCD2-BC88EA5C4C14}" srcOrd="3" destOrd="0" presId="urn:microsoft.com/office/officeart/2009/3/layout/SubStepProcess"/>
    <dgm:cxn modelId="{BEBD12FE-B015-4E14-964B-ED951612B3ED}" type="presParOf" srcId="{EB895945-BF5A-40AE-B23B-7E45EE74D277}" destId="{6E86F659-7EF2-4F47-ADA0-8B64EF53B5C9}" srcOrd="8" destOrd="0" presId="urn:microsoft.com/office/officeart/2009/3/layout/SubStepProcess"/>
    <dgm:cxn modelId="{6B99B82C-B16F-413C-B83D-C5B09A5C7526}" type="presParOf" srcId="{EB895945-BF5A-40AE-B23B-7E45EE74D277}" destId="{C6A3FD57-72FB-400C-929B-0800DF500816}" srcOrd="9" destOrd="0" presId="urn:microsoft.com/office/officeart/2009/3/layout/SubStepProcess"/>
    <dgm:cxn modelId="{3B14EA29-62A8-4D02-BB32-BC1D2FDBDEEB}" type="presParOf" srcId="{C6A3FD57-72FB-400C-929B-0800DF500816}" destId="{D1EFD82A-C5D8-4556-A0EF-A1C6B0A7DD7A}" srcOrd="0" destOrd="0" presId="urn:microsoft.com/office/officeart/2009/3/layout/SubStepProcess"/>
    <dgm:cxn modelId="{174DF81E-2788-48FE-8DFE-FF8E136A63DE}" type="presParOf" srcId="{C6A3FD57-72FB-400C-929B-0800DF500816}" destId="{271E9DFE-07FB-4C9D-B1A0-196C245BB635}" srcOrd="1" destOrd="0" presId="urn:microsoft.com/office/officeart/2009/3/layout/SubStepProcess"/>
    <dgm:cxn modelId="{E50D4621-C178-44D3-A34F-8F00B7BB6B03}" type="presParOf" srcId="{C6A3FD57-72FB-400C-929B-0800DF500816}" destId="{7E0F1B72-3C1E-4CB0-B7B6-7E2713C71B22}" srcOrd="2" destOrd="0" presId="urn:microsoft.com/office/officeart/2009/3/layout/SubStepProcess"/>
    <dgm:cxn modelId="{089B2584-8DE6-4202-800D-25B4AC506798}" type="presParOf" srcId="{C6A3FD57-72FB-400C-929B-0800DF500816}" destId="{EBC1E84B-95CE-4E5F-8B52-AB8FE6034624}" srcOrd="3" destOrd="0" presId="urn:microsoft.com/office/officeart/2009/3/layout/SubStepProcess"/>
    <dgm:cxn modelId="{AB061E25-8B14-4E5F-9C86-E84B65E84180}" type="presParOf" srcId="{EB895945-BF5A-40AE-B23B-7E45EE74D277}" destId="{7F81E04C-0391-48BE-ABDD-3CB88079777A}" srcOrd="10" destOrd="0" presId="urn:microsoft.com/office/officeart/2009/3/layout/SubStepProcess"/>
    <dgm:cxn modelId="{B27F9152-24DD-4524-9165-74F8780FAAE5}" type="presParOf" srcId="{EB895945-BF5A-40AE-B23B-7E45EE74D277}" destId="{FEA3EA91-8D2D-4DA3-9D8B-F004E3D45CBC}" srcOrd="11" destOrd="0" presId="urn:microsoft.com/office/officeart/2009/3/layout/SubStepProcess"/>
    <dgm:cxn modelId="{7B7AFC95-FE0D-45E9-A8C3-3A52432B9A20}" type="presParOf" srcId="{FEA3EA91-8D2D-4DA3-9D8B-F004E3D45CBC}" destId="{44349604-EACE-417A-8A8C-33D1AE1E4192}" srcOrd="0" destOrd="0" presId="urn:microsoft.com/office/officeart/2009/3/layout/SubStepProcess"/>
    <dgm:cxn modelId="{2F966FF6-36C2-4A9D-939A-CAA53224F252}" type="presParOf" srcId="{FEA3EA91-8D2D-4DA3-9D8B-F004E3D45CBC}" destId="{AC5278AA-AD74-4DE3-ABA9-E65EF91FCA98}" srcOrd="1" destOrd="0" presId="urn:microsoft.com/office/officeart/2009/3/layout/SubStepProcess"/>
    <dgm:cxn modelId="{EE1AD8EC-07C6-4198-8B07-522AFCD54024}" type="presParOf" srcId="{FEA3EA91-8D2D-4DA3-9D8B-F004E3D45CBC}" destId="{EA16995B-1F0C-4499-A09A-5B2099738523}" srcOrd="2" destOrd="0" presId="urn:microsoft.com/office/officeart/2009/3/layout/SubStepProcess"/>
    <dgm:cxn modelId="{33C4ECCE-2FC1-461C-B032-04CB538EE975}" type="presParOf" srcId="{FEA3EA91-8D2D-4DA3-9D8B-F004E3D45CBC}" destId="{88CCD8CC-0F02-45E5-B041-449AF494A6E4}" srcOrd="3" destOrd="0" presId="urn:microsoft.com/office/officeart/2009/3/layout/SubStepProcess"/>
    <dgm:cxn modelId="{023A30F1-4CB7-40EA-9511-F3020739D4A8}" type="presParOf" srcId="{EB895945-BF5A-40AE-B23B-7E45EE74D277}" destId="{95BEF018-328D-47FA-8A9F-AE1174FD9905}" srcOrd="12" destOrd="0" presId="urn:microsoft.com/office/officeart/2009/3/layout/SubStepProcess"/>
    <dgm:cxn modelId="{FF1FAB79-455D-4E0B-BC60-CE67BDEA9293}" type="presParOf" srcId="{EB895945-BF5A-40AE-B23B-7E45EE74D277}" destId="{B7D3C0A9-317E-4B1D-8DC0-518BC8459C53}" srcOrd="13" destOrd="0" presId="urn:microsoft.com/office/officeart/2009/3/layout/SubStepProcess"/>
    <dgm:cxn modelId="{F3CC07C5-CE76-4AD5-B233-1FA3867A0E32}" type="presParOf" srcId="{B7D3C0A9-317E-4B1D-8DC0-518BC8459C53}" destId="{0D68F007-A21A-45E8-9FB2-04FF84EF3A9C}" srcOrd="0" destOrd="0" presId="urn:microsoft.com/office/officeart/2009/3/layout/SubStepProcess"/>
    <dgm:cxn modelId="{444280E1-C585-4883-BFE4-96FD7308FAC0}" type="presParOf" srcId="{B7D3C0A9-317E-4B1D-8DC0-518BC8459C53}" destId="{03774ABE-DD1B-4BEB-A122-93B9C44C3F8F}" srcOrd="1" destOrd="0" presId="urn:microsoft.com/office/officeart/2009/3/layout/SubStepProcess"/>
    <dgm:cxn modelId="{424F6C43-0B2D-4121-8DFC-4E09D1F1CE4F}" type="presParOf" srcId="{B7D3C0A9-317E-4B1D-8DC0-518BC8459C53}" destId="{4DB2FB1E-649B-4398-99CE-A3849F9BA1B3}" srcOrd="2" destOrd="0" presId="urn:microsoft.com/office/officeart/2009/3/layout/SubStepProcess"/>
    <dgm:cxn modelId="{2C0E01ED-0D36-4F6A-819E-72D8111062D3}" type="presParOf" srcId="{B7D3C0A9-317E-4B1D-8DC0-518BC8459C53}" destId="{9DC4DC77-1FB0-4646-A3A0-C8522CD58DE0}" srcOrd="3" destOrd="0" presId="urn:microsoft.com/office/officeart/2009/3/layout/SubStep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AAA7C2B-D530-4786-BE9D-77B8A7FAC59B}" type="doc">
      <dgm:prSet loTypeId="urn:microsoft.com/office/officeart/2005/8/layout/list1" loCatId="list" qsTypeId="urn:microsoft.com/office/officeart/2005/8/quickstyle/simple1" qsCatId="simple" csTypeId="urn:microsoft.com/office/officeart/2005/8/colors/colorful5" csCatId="colorful" phldr="1"/>
      <dgm:spPr/>
      <dgm:t>
        <a:bodyPr/>
        <a:lstStyle/>
        <a:p>
          <a:endParaRPr lang="en-US"/>
        </a:p>
      </dgm:t>
    </dgm:pt>
    <dgm:pt modelId="{328C1FC4-13ED-473D-B58A-0780FDAA04D2}">
      <dgm:prSet custT="1"/>
      <dgm:spPr/>
      <dgm:t>
        <a:bodyPr/>
        <a:lstStyle/>
        <a:p>
          <a:pPr rtl="0"/>
          <a:r>
            <a:rPr lang="en-GB" sz="1800" baseline="0" dirty="0" smtClean="0">
              <a:effectLst>
                <a:outerShdw blurRad="38100" dist="38100" dir="2700000" algn="tl">
                  <a:srgbClr val="000000">
                    <a:alpha val="43137"/>
                  </a:srgbClr>
                </a:outerShdw>
              </a:effectLst>
            </a:rPr>
            <a:t>Page à consulter (le </a:t>
          </a:r>
          <a:r>
            <a:rPr lang="en-GB" sz="1800" baseline="0" dirty="0" err="1" smtClean="0">
              <a:effectLst>
                <a:outerShdw blurRad="38100" dist="38100" dir="2700000" algn="tl">
                  <a:srgbClr val="000000">
                    <a:alpha val="43137"/>
                  </a:srgbClr>
                </a:outerShdw>
              </a:effectLst>
            </a:rPr>
            <a:t>texte</a:t>
          </a:r>
          <a:r>
            <a:rPr lang="en-GB" sz="1800" baseline="0" dirty="0" smtClean="0">
              <a:effectLst>
                <a:outerShdw blurRad="38100" dist="38100" dir="2700000" algn="tl">
                  <a:srgbClr val="000000">
                    <a:alpha val="43137"/>
                  </a:srgbClr>
                </a:outerShdw>
              </a:effectLst>
            </a:rPr>
            <a:t> de la NIMP):</a:t>
          </a:r>
          <a:endParaRPr lang="en-US" sz="1800" dirty="0">
            <a:effectLst>
              <a:outerShdw blurRad="38100" dist="38100" dir="2700000" algn="tl">
                <a:srgbClr val="000000">
                  <a:alpha val="43137"/>
                </a:srgbClr>
              </a:outerShdw>
            </a:effectLst>
          </a:endParaRPr>
        </a:p>
      </dgm:t>
    </dgm:pt>
    <dgm:pt modelId="{526F7D8E-E558-4FCE-B9D1-53A699E277AF}" type="parTrans" cxnId="{A6647D3A-362D-4A8C-BC66-443245D753C0}">
      <dgm:prSet/>
      <dgm:spPr/>
      <dgm:t>
        <a:bodyPr/>
        <a:lstStyle/>
        <a:p>
          <a:endParaRPr lang="en-US"/>
        </a:p>
      </dgm:t>
    </dgm:pt>
    <dgm:pt modelId="{F15E62EF-AE76-4A39-9639-105E63AB5CBE}" type="sibTrans" cxnId="{A6647D3A-362D-4A8C-BC66-443245D753C0}">
      <dgm:prSet/>
      <dgm:spPr/>
      <dgm:t>
        <a:bodyPr/>
        <a:lstStyle/>
        <a:p>
          <a:endParaRPr lang="en-US"/>
        </a:p>
      </dgm:t>
    </dgm:pt>
    <dgm:pt modelId="{363C19E2-64D1-42CF-8B71-E7BB11900DAE}">
      <dgm:prSet custT="1"/>
      <dgm:spPr/>
      <dgm:t>
        <a:bodyPr/>
        <a:lstStyle/>
        <a:p>
          <a:pPr rtl="0"/>
          <a:r>
            <a:rPr lang="fr-FR" sz="1800" baseline="0" dirty="0" smtClean="0">
              <a:effectLst>
                <a:outerShdw blurRad="38100" dist="38100" dir="2700000" algn="tl">
                  <a:srgbClr val="000000">
                    <a:alpha val="43137"/>
                  </a:srgbClr>
                </a:outerShdw>
              </a:effectLst>
            </a:rPr>
            <a:t>Rapport de la réunion du GTE rédigeant la NIMP et des réunions du SC :</a:t>
          </a:r>
          <a:endParaRPr lang="en-US" sz="1800" dirty="0">
            <a:effectLst>
              <a:outerShdw blurRad="38100" dist="38100" dir="2700000" algn="tl">
                <a:srgbClr val="000000">
                  <a:alpha val="43137"/>
                </a:srgbClr>
              </a:outerShdw>
            </a:effectLst>
          </a:endParaRPr>
        </a:p>
      </dgm:t>
    </dgm:pt>
    <dgm:pt modelId="{846559BB-9A74-4591-A228-DFFBBF7F4CA2}" type="parTrans" cxnId="{15E0DC10-AB49-44A5-A5B7-A49B4A22E242}">
      <dgm:prSet/>
      <dgm:spPr/>
      <dgm:t>
        <a:bodyPr/>
        <a:lstStyle/>
        <a:p>
          <a:endParaRPr lang="en-US"/>
        </a:p>
      </dgm:t>
    </dgm:pt>
    <dgm:pt modelId="{9AD85B5D-5CCA-4C46-89D0-925561458248}" type="sibTrans" cxnId="{15E0DC10-AB49-44A5-A5B7-A49B4A22E242}">
      <dgm:prSet/>
      <dgm:spPr/>
      <dgm:t>
        <a:bodyPr/>
        <a:lstStyle/>
        <a:p>
          <a:endParaRPr lang="en-US"/>
        </a:p>
      </dgm:t>
    </dgm:pt>
    <dgm:pt modelId="{C7222B87-600A-410A-A428-48387D14B8FA}">
      <dgm:prSet/>
      <dgm:spPr/>
      <dgm:t>
        <a:bodyPr/>
        <a:lstStyle/>
        <a:p>
          <a:pPr rtl="0"/>
          <a:r>
            <a:rPr lang="en-US" baseline="0" dirty="0" smtClean="0">
              <a:hlinkClick xmlns:r="http://schemas.openxmlformats.org/officeDocument/2006/relationships" r:id="rId1"/>
            </a:rPr>
            <a:t>https://www.ippc.int/en/core-activities/standards-setting/member-consultation-draft-ispms/</a:t>
          </a:r>
          <a:endParaRPr lang="en-US" dirty="0"/>
        </a:p>
      </dgm:t>
    </dgm:pt>
    <dgm:pt modelId="{4DD0C907-F729-45BE-AFF6-8775D64C1C52}" type="parTrans" cxnId="{EAA2B199-4CD4-4E04-B275-8564A5758839}">
      <dgm:prSet/>
      <dgm:spPr/>
      <dgm:t>
        <a:bodyPr/>
        <a:lstStyle/>
        <a:p>
          <a:endParaRPr lang="en-US"/>
        </a:p>
      </dgm:t>
    </dgm:pt>
    <dgm:pt modelId="{88134C82-9E1B-4FA9-9E4C-E81B5125CD54}" type="sibTrans" cxnId="{EAA2B199-4CD4-4E04-B275-8564A5758839}">
      <dgm:prSet/>
      <dgm:spPr/>
      <dgm:t>
        <a:bodyPr/>
        <a:lstStyle/>
        <a:p>
          <a:endParaRPr lang="en-US"/>
        </a:p>
      </dgm:t>
    </dgm:pt>
    <dgm:pt modelId="{623C1AB7-3B83-4CFB-AA25-913D2E3D1162}">
      <dgm:prSet/>
      <dgm:spPr/>
      <dgm:t>
        <a:bodyPr/>
        <a:lstStyle/>
        <a:p>
          <a:pPr rtl="0"/>
          <a:r>
            <a:rPr lang="en-US" baseline="0" dirty="0" smtClean="0">
              <a:hlinkClick xmlns:r="http://schemas.openxmlformats.org/officeDocument/2006/relationships" r:id="rId2"/>
            </a:rPr>
            <a:t>https://www.ippc.int/en/publications/87497/</a:t>
          </a:r>
          <a:endParaRPr lang="en-US" dirty="0"/>
        </a:p>
      </dgm:t>
    </dgm:pt>
    <dgm:pt modelId="{D3787140-1524-46DF-A0BE-35716A4980B8}" type="parTrans" cxnId="{D8C5C790-5D07-4904-93AC-3F35050F3922}">
      <dgm:prSet/>
      <dgm:spPr/>
      <dgm:t>
        <a:bodyPr/>
        <a:lstStyle/>
        <a:p>
          <a:endParaRPr lang="en-US"/>
        </a:p>
      </dgm:t>
    </dgm:pt>
    <dgm:pt modelId="{8EABF474-E150-495D-B542-816112D273A7}" type="sibTrans" cxnId="{D8C5C790-5D07-4904-93AC-3F35050F3922}">
      <dgm:prSet/>
      <dgm:spPr/>
      <dgm:t>
        <a:bodyPr/>
        <a:lstStyle/>
        <a:p>
          <a:endParaRPr lang="en-US"/>
        </a:p>
      </dgm:t>
    </dgm:pt>
    <dgm:pt modelId="{A985933D-DB05-431F-842E-0941449E80D0}">
      <dgm:prSet/>
      <dgm:spPr/>
      <dgm:t>
        <a:bodyPr/>
        <a:lstStyle/>
        <a:p>
          <a:pPr rtl="0"/>
          <a:r>
            <a:rPr lang="en-US" dirty="0" smtClean="0">
              <a:hlinkClick xmlns:r="http://schemas.openxmlformats.org/officeDocument/2006/relationships" r:id="rId3"/>
            </a:rPr>
            <a:t>https://www.ippc.int/en/core-activities/standards-setting/standards-committee/</a:t>
          </a:r>
          <a:r>
            <a:rPr lang="en-US" dirty="0" smtClean="0"/>
            <a:t> </a:t>
          </a:r>
          <a:endParaRPr lang="en-US" dirty="0"/>
        </a:p>
      </dgm:t>
    </dgm:pt>
    <dgm:pt modelId="{4F416246-1245-4B25-82A8-98BCA643DCD2}" type="parTrans" cxnId="{5A535027-83D6-4B78-9121-C6A7EAE060DE}">
      <dgm:prSet/>
      <dgm:spPr/>
    </dgm:pt>
    <dgm:pt modelId="{8FEA31A4-1E01-4C1C-88C0-DD4023C5C828}" type="sibTrans" cxnId="{5A535027-83D6-4B78-9121-C6A7EAE060DE}">
      <dgm:prSet/>
      <dgm:spPr/>
    </dgm:pt>
    <dgm:pt modelId="{B134C467-961B-4973-A5D0-8FD76C7577B0}" type="pres">
      <dgm:prSet presAssocID="{EAAA7C2B-D530-4786-BE9D-77B8A7FAC59B}" presName="linear" presStyleCnt="0">
        <dgm:presLayoutVars>
          <dgm:dir/>
          <dgm:animLvl val="lvl"/>
          <dgm:resizeHandles val="exact"/>
        </dgm:presLayoutVars>
      </dgm:prSet>
      <dgm:spPr/>
      <dgm:t>
        <a:bodyPr/>
        <a:lstStyle/>
        <a:p>
          <a:endParaRPr lang="en-US"/>
        </a:p>
      </dgm:t>
    </dgm:pt>
    <dgm:pt modelId="{F65E5AE8-FB4D-421E-B363-6E367D86BE07}" type="pres">
      <dgm:prSet presAssocID="{328C1FC4-13ED-473D-B58A-0780FDAA04D2}" presName="parentLin" presStyleCnt="0"/>
      <dgm:spPr/>
    </dgm:pt>
    <dgm:pt modelId="{56E276EC-322B-46ED-B62D-4EB971E010E7}" type="pres">
      <dgm:prSet presAssocID="{328C1FC4-13ED-473D-B58A-0780FDAA04D2}" presName="parentLeftMargin" presStyleLbl="node1" presStyleIdx="0" presStyleCnt="2"/>
      <dgm:spPr/>
      <dgm:t>
        <a:bodyPr/>
        <a:lstStyle/>
        <a:p>
          <a:endParaRPr lang="en-US"/>
        </a:p>
      </dgm:t>
    </dgm:pt>
    <dgm:pt modelId="{D435A06E-C5C5-4A69-A66E-5897B561176D}" type="pres">
      <dgm:prSet presAssocID="{328C1FC4-13ED-473D-B58A-0780FDAA04D2}" presName="parentText" presStyleLbl="node1" presStyleIdx="0" presStyleCnt="2">
        <dgm:presLayoutVars>
          <dgm:chMax val="0"/>
          <dgm:bulletEnabled val="1"/>
        </dgm:presLayoutVars>
      </dgm:prSet>
      <dgm:spPr/>
      <dgm:t>
        <a:bodyPr/>
        <a:lstStyle/>
        <a:p>
          <a:endParaRPr lang="en-US"/>
        </a:p>
      </dgm:t>
    </dgm:pt>
    <dgm:pt modelId="{8FD3CC53-22A1-47E6-BE18-31C5242B75D5}" type="pres">
      <dgm:prSet presAssocID="{328C1FC4-13ED-473D-B58A-0780FDAA04D2}" presName="negativeSpace" presStyleCnt="0"/>
      <dgm:spPr/>
    </dgm:pt>
    <dgm:pt modelId="{1A69E518-EBB6-4C37-A28B-A7D99AB3B901}" type="pres">
      <dgm:prSet presAssocID="{328C1FC4-13ED-473D-B58A-0780FDAA04D2}" presName="childText" presStyleLbl="conFgAcc1" presStyleIdx="0" presStyleCnt="2">
        <dgm:presLayoutVars>
          <dgm:bulletEnabled val="1"/>
        </dgm:presLayoutVars>
      </dgm:prSet>
      <dgm:spPr/>
      <dgm:t>
        <a:bodyPr/>
        <a:lstStyle/>
        <a:p>
          <a:endParaRPr lang="en-US"/>
        </a:p>
      </dgm:t>
    </dgm:pt>
    <dgm:pt modelId="{3671B314-12B9-42CB-B90A-2FB47A949409}" type="pres">
      <dgm:prSet presAssocID="{F15E62EF-AE76-4A39-9639-105E63AB5CBE}" presName="spaceBetweenRectangles" presStyleCnt="0"/>
      <dgm:spPr/>
    </dgm:pt>
    <dgm:pt modelId="{B73C1C84-7F71-4215-9916-6D470D15CAC7}" type="pres">
      <dgm:prSet presAssocID="{363C19E2-64D1-42CF-8B71-E7BB11900DAE}" presName="parentLin" presStyleCnt="0"/>
      <dgm:spPr/>
    </dgm:pt>
    <dgm:pt modelId="{E994444E-C3DE-4443-91C7-657D8A53D4D9}" type="pres">
      <dgm:prSet presAssocID="{363C19E2-64D1-42CF-8B71-E7BB11900DAE}" presName="parentLeftMargin" presStyleLbl="node1" presStyleIdx="0" presStyleCnt="2"/>
      <dgm:spPr/>
      <dgm:t>
        <a:bodyPr/>
        <a:lstStyle/>
        <a:p>
          <a:endParaRPr lang="en-US"/>
        </a:p>
      </dgm:t>
    </dgm:pt>
    <dgm:pt modelId="{E53AC034-CE47-4606-9314-E7AC14E1FDAA}" type="pres">
      <dgm:prSet presAssocID="{363C19E2-64D1-42CF-8B71-E7BB11900DAE}" presName="parentText" presStyleLbl="node1" presStyleIdx="1" presStyleCnt="2">
        <dgm:presLayoutVars>
          <dgm:chMax val="0"/>
          <dgm:bulletEnabled val="1"/>
        </dgm:presLayoutVars>
      </dgm:prSet>
      <dgm:spPr/>
      <dgm:t>
        <a:bodyPr/>
        <a:lstStyle/>
        <a:p>
          <a:endParaRPr lang="en-US"/>
        </a:p>
      </dgm:t>
    </dgm:pt>
    <dgm:pt modelId="{ECFAB966-A714-434C-922F-ECED604CE57B}" type="pres">
      <dgm:prSet presAssocID="{363C19E2-64D1-42CF-8B71-E7BB11900DAE}" presName="negativeSpace" presStyleCnt="0"/>
      <dgm:spPr/>
    </dgm:pt>
    <dgm:pt modelId="{8D698B80-108B-4A45-939F-A82A5C6FB515}" type="pres">
      <dgm:prSet presAssocID="{363C19E2-64D1-42CF-8B71-E7BB11900DAE}" presName="childText" presStyleLbl="conFgAcc1" presStyleIdx="1" presStyleCnt="2">
        <dgm:presLayoutVars>
          <dgm:bulletEnabled val="1"/>
        </dgm:presLayoutVars>
      </dgm:prSet>
      <dgm:spPr/>
      <dgm:t>
        <a:bodyPr/>
        <a:lstStyle/>
        <a:p>
          <a:endParaRPr lang="en-US"/>
        </a:p>
      </dgm:t>
    </dgm:pt>
  </dgm:ptLst>
  <dgm:cxnLst>
    <dgm:cxn modelId="{71DCA560-72F3-49B4-B42F-639243DCBCAD}" type="presOf" srcId="{EAAA7C2B-D530-4786-BE9D-77B8A7FAC59B}" destId="{B134C467-961B-4973-A5D0-8FD76C7577B0}" srcOrd="0" destOrd="0" presId="urn:microsoft.com/office/officeart/2005/8/layout/list1"/>
    <dgm:cxn modelId="{15E0DC10-AB49-44A5-A5B7-A49B4A22E242}" srcId="{EAAA7C2B-D530-4786-BE9D-77B8A7FAC59B}" destId="{363C19E2-64D1-42CF-8B71-E7BB11900DAE}" srcOrd="1" destOrd="0" parTransId="{846559BB-9A74-4591-A228-DFFBBF7F4CA2}" sibTransId="{9AD85B5D-5CCA-4C46-89D0-925561458248}"/>
    <dgm:cxn modelId="{5A535027-83D6-4B78-9121-C6A7EAE060DE}" srcId="{363C19E2-64D1-42CF-8B71-E7BB11900DAE}" destId="{A985933D-DB05-431F-842E-0941449E80D0}" srcOrd="1" destOrd="0" parTransId="{4F416246-1245-4B25-82A8-98BCA643DCD2}" sibTransId="{8FEA31A4-1E01-4C1C-88C0-DD4023C5C828}"/>
    <dgm:cxn modelId="{6F0AC559-12A9-4F59-A76F-4BF18130FE59}" type="presOf" srcId="{328C1FC4-13ED-473D-B58A-0780FDAA04D2}" destId="{56E276EC-322B-46ED-B62D-4EB971E010E7}" srcOrd="0" destOrd="0" presId="urn:microsoft.com/office/officeart/2005/8/layout/list1"/>
    <dgm:cxn modelId="{D8C5C790-5D07-4904-93AC-3F35050F3922}" srcId="{363C19E2-64D1-42CF-8B71-E7BB11900DAE}" destId="{623C1AB7-3B83-4CFB-AA25-913D2E3D1162}" srcOrd="0" destOrd="0" parTransId="{D3787140-1524-46DF-A0BE-35716A4980B8}" sibTransId="{8EABF474-E150-495D-B542-816112D273A7}"/>
    <dgm:cxn modelId="{3FA96B5F-9D46-4CBA-9571-36257929D950}" type="presOf" srcId="{623C1AB7-3B83-4CFB-AA25-913D2E3D1162}" destId="{8D698B80-108B-4A45-939F-A82A5C6FB515}" srcOrd="0" destOrd="0" presId="urn:microsoft.com/office/officeart/2005/8/layout/list1"/>
    <dgm:cxn modelId="{9C7D419F-11B3-43E2-8A12-D2CC43EDE177}" type="presOf" srcId="{A985933D-DB05-431F-842E-0941449E80D0}" destId="{8D698B80-108B-4A45-939F-A82A5C6FB515}" srcOrd="0" destOrd="1" presId="urn:microsoft.com/office/officeart/2005/8/layout/list1"/>
    <dgm:cxn modelId="{C1502348-838A-434F-8275-B8F90FEFC267}" type="presOf" srcId="{363C19E2-64D1-42CF-8B71-E7BB11900DAE}" destId="{E53AC034-CE47-4606-9314-E7AC14E1FDAA}" srcOrd="1" destOrd="0" presId="urn:microsoft.com/office/officeart/2005/8/layout/list1"/>
    <dgm:cxn modelId="{23B03EF3-9BE9-4FA6-822E-5372426911CA}" type="presOf" srcId="{328C1FC4-13ED-473D-B58A-0780FDAA04D2}" destId="{D435A06E-C5C5-4A69-A66E-5897B561176D}" srcOrd="1" destOrd="0" presId="urn:microsoft.com/office/officeart/2005/8/layout/list1"/>
    <dgm:cxn modelId="{8C441007-89F0-4199-8B9D-92A8023B443C}" type="presOf" srcId="{363C19E2-64D1-42CF-8B71-E7BB11900DAE}" destId="{E994444E-C3DE-4443-91C7-657D8A53D4D9}" srcOrd="0" destOrd="0" presId="urn:microsoft.com/office/officeart/2005/8/layout/list1"/>
    <dgm:cxn modelId="{EAA2B199-4CD4-4E04-B275-8564A5758839}" srcId="{328C1FC4-13ED-473D-B58A-0780FDAA04D2}" destId="{C7222B87-600A-410A-A428-48387D14B8FA}" srcOrd="0" destOrd="0" parTransId="{4DD0C907-F729-45BE-AFF6-8775D64C1C52}" sibTransId="{88134C82-9E1B-4FA9-9E4C-E81B5125CD54}"/>
    <dgm:cxn modelId="{A6647D3A-362D-4A8C-BC66-443245D753C0}" srcId="{EAAA7C2B-D530-4786-BE9D-77B8A7FAC59B}" destId="{328C1FC4-13ED-473D-B58A-0780FDAA04D2}" srcOrd="0" destOrd="0" parTransId="{526F7D8E-E558-4FCE-B9D1-53A699E277AF}" sibTransId="{F15E62EF-AE76-4A39-9639-105E63AB5CBE}"/>
    <dgm:cxn modelId="{2400444F-6EDC-4F77-A71B-B5A2E7E6E6D6}" type="presOf" srcId="{C7222B87-600A-410A-A428-48387D14B8FA}" destId="{1A69E518-EBB6-4C37-A28B-A7D99AB3B901}" srcOrd="0" destOrd="0" presId="urn:microsoft.com/office/officeart/2005/8/layout/list1"/>
    <dgm:cxn modelId="{5674EC47-B0B9-4E38-9C8C-598E67E39F2F}" type="presParOf" srcId="{B134C467-961B-4973-A5D0-8FD76C7577B0}" destId="{F65E5AE8-FB4D-421E-B363-6E367D86BE07}" srcOrd="0" destOrd="0" presId="urn:microsoft.com/office/officeart/2005/8/layout/list1"/>
    <dgm:cxn modelId="{1D97A5C6-032D-40CE-A866-03E2F0D25DED}" type="presParOf" srcId="{F65E5AE8-FB4D-421E-B363-6E367D86BE07}" destId="{56E276EC-322B-46ED-B62D-4EB971E010E7}" srcOrd="0" destOrd="0" presId="urn:microsoft.com/office/officeart/2005/8/layout/list1"/>
    <dgm:cxn modelId="{F53E83AA-A3D5-41EE-86F8-54A71B7D227A}" type="presParOf" srcId="{F65E5AE8-FB4D-421E-B363-6E367D86BE07}" destId="{D435A06E-C5C5-4A69-A66E-5897B561176D}" srcOrd="1" destOrd="0" presId="urn:microsoft.com/office/officeart/2005/8/layout/list1"/>
    <dgm:cxn modelId="{F72B305A-7251-48A4-9126-1A1ED9325791}" type="presParOf" srcId="{B134C467-961B-4973-A5D0-8FD76C7577B0}" destId="{8FD3CC53-22A1-47E6-BE18-31C5242B75D5}" srcOrd="1" destOrd="0" presId="urn:microsoft.com/office/officeart/2005/8/layout/list1"/>
    <dgm:cxn modelId="{E249734F-833D-4755-92D4-7CF1C2DC0135}" type="presParOf" srcId="{B134C467-961B-4973-A5D0-8FD76C7577B0}" destId="{1A69E518-EBB6-4C37-A28B-A7D99AB3B901}" srcOrd="2" destOrd="0" presId="urn:microsoft.com/office/officeart/2005/8/layout/list1"/>
    <dgm:cxn modelId="{A9860459-34CC-4891-9345-C62DBAB708ED}" type="presParOf" srcId="{B134C467-961B-4973-A5D0-8FD76C7577B0}" destId="{3671B314-12B9-42CB-B90A-2FB47A949409}" srcOrd="3" destOrd="0" presId="urn:microsoft.com/office/officeart/2005/8/layout/list1"/>
    <dgm:cxn modelId="{5D63BB78-E144-4B8B-8E5D-9EC4A3E7999D}" type="presParOf" srcId="{B134C467-961B-4973-A5D0-8FD76C7577B0}" destId="{B73C1C84-7F71-4215-9916-6D470D15CAC7}" srcOrd="4" destOrd="0" presId="urn:microsoft.com/office/officeart/2005/8/layout/list1"/>
    <dgm:cxn modelId="{2DD00917-2A42-4452-99A2-C171F01D381B}" type="presParOf" srcId="{B73C1C84-7F71-4215-9916-6D470D15CAC7}" destId="{E994444E-C3DE-4443-91C7-657D8A53D4D9}" srcOrd="0" destOrd="0" presId="urn:microsoft.com/office/officeart/2005/8/layout/list1"/>
    <dgm:cxn modelId="{FE86E45A-8C8E-42F3-AE46-B73A7B3CB353}" type="presParOf" srcId="{B73C1C84-7F71-4215-9916-6D470D15CAC7}" destId="{E53AC034-CE47-4606-9314-E7AC14E1FDAA}" srcOrd="1" destOrd="0" presId="urn:microsoft.com/office/officeart/2005/8/layout/list1"/>
    <dgm:cxn modelId="{DF8160AD-C886-40B7-857E-EEE668C5913D}" type="presParOf" srcId="{B134C467-961B-4973-A5D0-8FD76C7577B0}" destId="{ECFAB966-A714-434C-922F-ECED604CE57B}" srcOrd="5" destOrd="0" presId="urn:microsoft.com/office/officeart/2005/8/layout/list1"/>
    <dgm:cxn modelId="{972FAD66-BA2E-442C-A0BA-17DC074F3789}" type="presParOf" srcId="{B134C467-961B-4973-A5D0-8FD76C7577B0}" destId="{8D698B80-108B-4A45-939F-A82A5C6FB515}"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7A370F-AEB1-4787-AE24-E6B7467A25D0}">
      <dsp:nvSpPr>
        <dsp:cNvPr id="0" name=""/>
        <dsp:cNvSpPr/>
      </dsp:nvSpPr>
      <dsp:spPr>
        <a:xfrm>
          <a:off x="0" y="0"/>
          <a:ext cx="2498456" cy="697516"/>
        </a:xfrm>
        <a:prstGeom prst="roundRect">
          <a:avLst>
            <a:gd name="adj" fmla="val 10000"/>
          </a:avLst>
        </a:prstGeom>
        <a:noFill/>
        <a:ln w="25400" cap="flat" cmpd="sng" algn="ctr">
          <a:solidFill>
            <a:schemeClr val="accent4"/>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t" anchorCtr="0">
          <a:noAutofit/>
        </a:bodyPr>
        <a:lstStyle/>
        <a:p>
          <a:pPr lvl="0" algn="l" defTabSz="400050">
            <a:lnSpc>
              <a:spcPct val="90000"/>
            </a:lnSpc>
            <a:spcBef>
              <a:spcPct val="0"/>
            </a:spcBef>
            <a:spcAft>
              <a:spcPct val="35000"/>
            </a:spcAft>
          </a:pPr>
          <a:r>
            <a:rPr lang="en-US" sz="900" b="1" kern="1200" dirty="0" err="1" smtClean="0">
              <a:solidFill>
                <a:schemeClr val="tx1"/>
              </a:solidFill>
              <a:effectLst/>
            </a:rPr>
            <a:t>Secrétariat</a:t>
          </a:r>
          <a:r>
            <a:rPr lang="en-US" sz="900" b="1" kern="1200" dirty="0" smtClean="0">
              <a:solidFill>
                <a:schemeClr val="tx1"/>
              </a:solidFill>
              <a:effectLst/>
            </a:rPr>
            <a:t> de la CIPV </a:t>
          </a:r>
          <a:r>
            <a:rPr lang="en-US" sz="900" b="1" kern="1200" dirty="0">
              <a:solidFill>
                <a:schemeClr val="tx1"/>
              </a:solidFill>
              <a:effectLst/>
            </a:rPr>
            <a:t>(2015)</a:t>
          </a:r>
        </a:p>
        <a:p>
          <a:pPr marL="57150" lvl="1" indent="-57150" algn="l" defTabSz="311150">
            <a:lnSpc>
              <a:spcPct val="90000"/>
            </a:lnSpc>
            <a:spcBef>
              <a:spcPct val="0"/>
            </a:spcBef>
            <a:spcAft>
              <a:spcPct val="15000"/>
            </a:spcAft>
            <a:buChar char="••"/>
          </a:pPr>
          <a:r>
            <a:rPr lang="fr-FR" sz="700" kern="1200" dirty="0" smtClean="0">
              <a:solidFill>
                <a:schemeClr val="tx1"/>
              </a:solidFill>
              <a:effectLst/>
            </a:rPr>
            <a:t>Appel à thèmes en 2015 : Le thème « Audit dans le contexte phytosanitaire » a été soumis</a:t>
          </a:r>
          <a:endParaRPr lang="ru-RU" sz="700" kern="1200" dirty="0">
            <a:solidFill>
              <a:schemeClr val="tx1"/>
            </a:solidFill>
            <a:effectLst/>
          </a:endParaRPr>
        </a:p>
      </dsp:txBody>
      <dsp:txXfrm>
        <a:off x="20430" y="20430"/>
        <a:ext cx="2457596" cy="656656"/>
      </dsp:txXfrm>
    </dsp:sp>
    <dsp:sp modelId="{84A43DD8-C158-45A6-B5F3-38790936B69C}">
      <dsp:nvSpPr>
        <dsp:cNvPr id="0" name=""/>
        <dsp:cNvSpPr/>
      </dsp:nvSpPr>
      <dsp:spPr>
        <a:xfrm rot="579">
          <a:off x="2570359" y="256298"/>
          <a:ext cx="173221" cy="185393"/>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ru-RU" sz="800" kern="1200">
            <a:effectLst>
              <a:outerShdw blurRad="38100" dist="38100" dir="2700000" algn="tl">
                <a:srgbClr val="000000">
                  <a:alpha val="43137"/>
                </a:srgbClr>
              </a:outerShdw>
            </a:effectLst>
          </a:endParaRPr>
        </a:p>
      </dsp:txBody>
      <dsp:txXfrm>
        <a:off x="2570359" y="293373"/>
        <a:ext cx="121255" cy="111235"/>
      </dsp:txXfrm>
    </dsp:sp>
    <dsp:sp modelId="{BE6835C0-F11D-485E-A1EF-F79962D343C4}">
      <dsp:nvSpPr>
        <dsp:cNvPr id="0" name=""/>
        <dsp:cNvSpPr/>
      </dsp:nvSpPr>
      <dsp:spPr>
        <a:xfrm>
          <a:off x="2825289" y="0"/>
          <a:ext cx="1903598" cy="698368"/>
        </a:xfrm>
        <a:prstGeom prst="roundRect">
          <a:avLst>
            <a:gd name="adj" fmla="val 10000"/>
          </a:avLst>
        </a:prstGeom>
        <a:noFill/>
        <a:ln w="25400" cap="flat" cmpd="sng" algn="ctr">
          <a:solidFill>
            <a:srgbClr val="218D63"/>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t" anchorCtr="0">
          <a:noAutofit/>
        </a:bodyPr>
        <a:lstStyle/>
        <a:p>
          <a:pPr lvl="0" algn="l" defTabSz="400050">
            <a:lnSpc>
              <a:spcPct val="90000"/>
            </a:lnSpc>
            <a:spcBef>
              <a:spcPct val="0"/>
            </a:spcBef>
            <a:spcAft>
              <a:spcPct val="35000"/>
            </a:spcAft>
          </a:pPr>
          <a:r>
            <a:rPr lang="en-US" sz="900" b="1" kern="1200" dirty="0" smtClean="0">
              <a:solidFill>
                <a:schemeClr val="tx1"/>
              </a:solidFill>
              <a:effectLst/>
            </a:rPr>
            <a:t>CN </a:t>
          </a:r>
          <a:r>
            <a:rPr lang="en-US" sz="900" b="1" kern="1200" dirty="0">
              <a:solidFill>
                <a:schemeClr val="tx1"/>
              </a:solidFill>
              <a:effectLst/>
            </a:rPr>
            <a:t>Nov (2015)</a:t>
          </a:r>
          <a:endParaRPr lang="ru-RU" sz="900" b="1" kern="1200" dirty="0">
            <a:solidFill>
              <a:schemeClr val="tx1"/>
            </a:solidFill>
            <a:effectLst/>
          </a:endParaRPr>
        </a:p>
        <a:p>
          <a:pPr marL="57150" lvl="1" indent="-57150" algn="l" defTabSz="311150">
            <a:lnSpc>
              <a:spcPct val="90000"/>
            </a:lnSpc>
            <a:spcBef>
              <a:spcPct val="0"/>
            </a:spcBef>
            <a:spcAft>
              <a:spcPct val="15000"/>
            </a:spcAft>
            <a:buChar char="••"/>
          </a:pPr>
          <a:r>
            <a:rPr lang="fr-FR" sz="700" kern="1200" dirty="0" smtClean="0">
              <a:solidFill>
                <a:schemeClr val="tx1"/>
              </a:solidFill>
              <a:effectLst/>
            </a:rPr>
            <a:t>Le CN a recommandé l’ajout au programme de travail</a:t>
          </a:r>
          <a:endParaRPr lang="ru-RU" sz="700" kern="1200" dirty="0">
            <a:solidFill>
              <a:schemeClr val="tx1"/>
            </a:solidFill>
            <a:effectLst/>
          </a:endParaRPr>
        </a:p>
      </dsp:txBody>
      <dsp:txXfrm>
        <a:off x="2845744" y="20455"/>
        <a:ext cx="1862688" cy="657458"/>
      </dsp:txXfrm>
    </dsp:sp>
    <dsp:sp modelId="{36C01E2E-2E76-4812-8D9A-ECD1E0DCE96C}">
      <dsp:nvSpPr>
        <dsp:cNvPr id="0" name=""/>
        <dsp:cNvSpPr/>
      </dsp:nvSpPr>
      <dsp:spPr>
        <a:xfrm rot="25912">
          <a:off x="4828961" y="265325"/>
          <a:ext cx="241100" cy="185393"/>
        </a:xfrm>
        <a:prstGeom prst="rightArrow">
          <a:avLst>
            <a:gd name="adj1" fmla="val 60000"/>
            <a:gd name="adj2" fmla="val 50000"/>
          </a:avLst>
        </a:prstGeom>
        <a:solidFill>
          <a:schemeClr val="accent4">
            <a:hueOff val="508073"/>
            <a:satOff val="-2303"/>
            <a:lumOff val="3669"/>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ru-RU" sz="800" kern="1200">
            <a:effectLst>
              <a:outerShdw blurRad="38100" dist="38100" dir="2700000" algn="tl">
                <a:srgbClr val="000000">
                  <a:alpha val="43137"/>
                </a:srgbClr>
              </a:outerShdw>
            </a:effectLst>
          </a:endParaRPr>
        </a:p>
      </dsp:txBody>
      <dsp:txXfrm>
        <a:off x="4828962" y="302194"/>
        <a:ext cx="185482" cy="111235"/>
      </dsp:txXfrm>
    </dsp:sp>
    <dsp:sp modelId="{AEC35072-E06E-43CB-AD0C-4FCC5CB1EFF6}">
      <dsp:nvSpPr>
        <dsp:cNvPr id="0" name=""/>
        <dsp:cNvSpPr/>
      </dsp:nvSpPr>
      <dsp:spPr>
        <a:xfrm>
          <a:off x="5183781" y="0"/>
          <a:ext cx="1551277" cy="731268"/>
        </a:xfrm>
        <a:prstGeom prst="roundRect">
          <a:avLst>
            <a:gd name="adj" fmla="val 10000"/>
          </a:avLst>
        </a:prstGeom>
        <a:noFill/>
        <a:ln w="25400" cap="flat" cmpd="sng" algn="ctr">
          <a:solidFill>
            <a:srgbClr val="279A7E"/>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t" anchorCtr="0">
          <a:noAutofit/>
        </a:bodyPr>
        <a:lstStyle/>
        <a:p>
          <a:pPr lvl="0" algn="l" defTabSz="400050">
            <a:lnSpc>
              <a:spcPct val="90000"/>
            </a:lnSpc>
            <a:spcBef>
              <a:spcPct val="0"/>
            </a:spcBef>
            <a:spcAft>
              <a:spcPct val="35000"/>
            </a:spcAft>
          </a:pPr>
          <a:r>
            <a:rPr lang="en-US" sz="900" b="1" kern="1200" dirty="0" smtClean="0">
              <a:solidFill>
                <a:schemeClr val="tx1"/>
              </a:solidFill>
              <a:effectLst/>
            </a:rPr>
            <a:t>CMP-11 </a:t>
          </a:r>
          <a:r>
            <a:rPr lang="en-US" sz="900" b="1" kern="1200" dirty="0">
              <a:solidFill>
                <a:schemeClr val="tx1"/>
              </a:solidFill>
              <a:effectLst/>
            </a:rPr>
            <a:t>(2016)</a:t>
          </a:r>
          <a:endParaRPr lang="ru-RU" sz="900" b="1" kern="1200" dirty="0">
            <a:solidFill>
              <a:schemeClr val="tx1"/>
            </a:solidFill>
            <a:effectLst/>
          </a:endParaRPr>
        </a:p>
        <a:p>
          <a:pPr marL="57150" lvl="1" indent="-57150" algn="l" defTabSz="311150">
            <a:lnSpc>
              <a:spcPct val="90000"/>
            </a:lnSpc>
            <a:spcBef>
              <a:spcPct val="0"/>
            </a:spcBef>
            <a:spcAft>
              <a:spcPct val="15000"/>
            </a:spcAft>
            <a:buChar char="••"/>
          </a:pPr>
          <a:r>
            <a:rPr lang="fr-FR" sz="700" kern="1200" dirty="0" smtClean="0">
              <a:solidFill>
                <a:schemeClr val="tx1"/>
              </a:solidFill>
              <a:effectLst/>
            </a:rPr>
            <a:t>A ajouté le thème en avril </a:t>
          </a:r>
          <a:r>
            <a:rPr lang="en-US" sz="700" kern="1200" dirty="0" smtClean="0">
              <a:solidFill>
                <a:schemeClr val="tx1"/>
              </a:solidFill>
              <a:effectLst/>
            </a:rPr>
            <a:t>2016 </a:t>
          </a:r>
          <a:r>
            <a:rPr lang="en-US" sz="700" kern="1200" dirty="0">
              <a:solidFill>
                <a:schemeClr val="tx1"/>
              </a:solidFill>
              <a:effectLst/>
            </a:rPr>
            <a:t>(</a:t>
          </a:r>
          <a:r>
            <a:rPr lang="en-US" sz="700" kern="1200" dirty="0" err="1" smtClean="0">
              <a:solidFill>
                <a:schemeClr val="tx1"/>
              </a:solidFill>
              <a:effectLst/>
            </a:rPr>
            <a:t>Priorité</a:t>
          </a:r>
          <a:r>
            <a:rPr lang="en-US" sz="700" kern="1200" dirty="0" smtClean="0">
              <a:solidFill>
                <a:schemeClr val="tx1"/>
              </a:solidFill>
              <a:effectLst/>
            </a:rPr>
            <a:t> </a:t>
          </a:r>
          <a:r>
            <a:rPr lang="en-US" sz="700" kern="1200" dirty="0">
              <a:solidFill>
                <a:schemeClr val="tx1"/>
              </a:solidFill>
              <a:effectLst/>
            </a:rPr>
            <a:t>2)</a:t>
          </a:r>
          <a:endParaRPr lang="ru-RU" sz="700" kern="1200" dirty="0">
            <a:solidFill>
              <a:schemeClr val="tx1"/>
            </a:solidFill>
            <a:effectLst/>
          </a:endParaRPr>
        </a:p>
      </dsp:txBody>
      <dsp:txXfrm>
        <a:off x="5205199" y="21418"/>
        <a:ext cx="1508441" cy="688432"/>
      </dsp:txXfrm>
    </dsp:sp>
    <dsp:sp modelId="{A884FA77-79F7-428A-809F-6E557E9CA2B8}">
      <dsp:nvSpPr>
        <dsp:cNvPr id="0" name=""/>
        <dsp:cNvSpPr/>
      </dsp:nvSpPr>
      <dsp:spPr>
        <a:xfrm rot="7331989">
          <a:off x="5589775" y="747863"/>
          <a:ext cx="141140" cy="185393"/>
        </a:xfrm>
        <a:prstGeom prst="rightArrow">
          <a:avLst>
            <a:gd name="adj1" fmla="val 60000"/>
            <a:gd name="adj2" fmla="val 50000"/>
          </a:avLst>
        </a:prstGeom>
        <a:solidFill>
          <a:schemeClr val="accent4">
            <a:hueOff val="1016145"/>
            <a:satOff val="-4607"/>
            <a:lumOff val="7339"/>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11150">
            <a:lnSpc>
              <a:spcPct val="90000"/>
            </a:lnSpc>
            <a:spcBef>
              <a:spcPct val="0"/>
            </a:spcBef>
            <a:spcAft>
              <a:spcPct val="35000"/>
            </a:spcAft>
          </a:pPr>
          <a:endParaRPr lang="ru-RU" sz="700" kern="1200">
            <a:effectLst>
              <a:outerShdw blurRad="38100" dist="38100" dir="2700000" algn="tl">
                <a:srgbClr val="000000">
                  <a:alpha val="43137"/>
                </a:srgbClr>
              </a:outerShdw>
            </a:effectLst>
          </a:endParaRPr>
        </a:p>
      </dsp:txBody>
      <dsp:txXfrm rot="-5400000">
        <a:off x="5616009" y="773245"/>
        <a:ext cx="111235" cy="98798"/>
      </dsp:txXfrm>
    </dsp:sp>
    <dsp:sp modelId="{F1D6C095-34C7-43C4-AF4C-DB0CB18DFD57}">
      <dsp:nvSpPr>
        <dsp:cNvPr id="0" name=""/>
        <dsp:cNvSpPr/>
      </dsp:nvSpPr>
      <dsp:spPr>
        <a:xfrm>
          <a:off x="3935091" y="956612"/>
          <a:ext cx="2828247" cy="756036"/>
        </a:xfrm>
        <a:prstGeom prst="roundRect">
          <a:avLst>
            <a:gd name="adj" fmla="val 10000"/>
          </a:avLst>
        </a:prstGeom>
        <a:noFill/>
        <a:ln w="25400" cap="flat" cmpd="sng" algn="ctr">
          <a:solidFill>
            <a:srgbClr val="2DA79A"/>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t" anchorCtr="0">
          <a:noAutofit/>
        </a:bodyPr>
        <a:lstStyle/>
        <a:p>
          <a:pPr lvl="0" algn="l" defTabSz="400050">
            <a:lnSpc>
              <a:spcPct val="90000"/>
            </a:lnSpc>
            <a:spcBef>
              <a:spcPct val="0"/>
            </a:spcBef>
            <a:spcAft>
              <a:spcPct val="35000"/>
            </a:spcAft>
          </a:pPr>
          <a:r>
            <a:rPr lang="en-US" sz="900" b="1" kern="1200" dirty="0" smtClean="0">
              <a:solidFill>
                <a:schemeClr val="tx1"/>
              </a:solidFill>
              <a:effectLst/>
            </a:rPr>
            <a:t>CN </a:t>
          </a:r>
          <a:r>
            <a:rPr lang="en-US" sz="900" b="1" kern="1200" dirty="0">
              <a:solidFill>
                <a:schemeClr val="tx1"/>
              </a:solidFill>
              <a:effectLst/>
            </a:rPr>
            <a:t>Nov (2017)</a:t>
          </a:r>
          <a:endParaRPr lang="ru-RU" sz="900" b="1" kern="1200" dirty="0">
            <a:solidFill>
              <a:schemeClr val="tx1"/>
            </a:solidFill>
            <a:effectLst/>
          </a:endParaRPr>
        </a:p>
        <a:p>
          <a:pPr marL="57150" lvl="1" indent="-57150" algn="l" defTabSz="311150">
            <a:lnSpc>
              <a:spcPct val="90000"/>
            </a:lnSpc>
            <a:spcBef>
              <a:spcPct val="0"/>
            </a:spcBef>
            <a:spcAft>
              <a:spcPct val="15000"/>
            </a:spcAft>
            <a:buChar char="••"/>
          </a:pPr>
          <a:r>
            <a:rPr lang="fr-FR" sz="700" kern="1200" dirty="0" smtClean="0">
              <a:solidFill>
                <a:schemeClr val="tx1"/>
              </a:solidFill>
              <a:effectLst/>
            </a:rPr>
            <a:t>CN a approuvé la spécification 66 (Audit dans le contexte phytosanitaire) et a recommandé de passer à la priorité 1 (approuvée par la CMP-13 en avril 2018)</a:t>
          </a:r>
          <a:endParaRPr lang="ru-RU" sz="700" kern="1200" dirty="0">
            <a:solidFill>
              <a:schemeClr val="tx1"/>
            </a:solidFill>
            <a:effectLst/>
          </a:endParaRPr>
        </a:p>
      </dsp:txBody>
      <dsp:txXfrm>
        <a:off x="3957235" y="978756"/>
        <a:ext cx="2783959" cy="711748"/>
      </dsp:txXfrm>
    </dsp:sp>
    <dsp:sp modelId="{D808962E-4BAE-4A34-86F4-646D8D690987}">
      <dsp:nvSpPr>
        <dsp:cNvPr id="0" name=""/>
        <dsp:cNvSpPr/>
      </dsp:nvSpPr>
      <dsp:spPr>
        <a:xfrm rot="10814701">
          <a:off x="3718113" y="1235286"/>
          <a:ext cx="153331" cy="185393"/>
        </a:xfrm>
        <a:prstGeom prst="rightArrow">
          <a:avLst>
            <a:gd name="adj1" fmla="val 60000"/>
            <a:gd name="adj2" fmla="val 50000"/>
          </a:avLst>
        </a:prstGeom>
        <a:solidFill>
          <a:schemeClr val="accent4">
            <a:hueOff val="1524218"/>
            <a:satOff val="-6910"/>
            <a:lumOff val="1100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ru-RU" sz="800" kern="1200">
            <a:effectLst>
              <a:outerShdw blurRad="38100" dist="38100" dir="2700000" algn="tl">
                <a:srgbClr val="000000">
                  <a:alpha val="43137"/>
                </a:srgbClr>
              </a:outerShdw>
            </a:effectLst>
          </a:endParaRPr>
        </a:p>
      </dsp:txBody>
      <dsp:txXfrm rot="10800000">
        <a:off x="3764112" y="1272463"/>
        <a:ext cx="107332" cy="111235"/>
      </dsp:txXfrm>
    </dsp:sp>
    <dsp:sp modelId="{8A9A6598-0600-4EF8-8E24-2704FCEE5982}">
      <dsp:nvSpPr>
        <dsp:cNvPr id="0" name=""/>
        <dsp:cNvSpPr/>
      </dsp:nvSpPr>
      <dsp:spPr>
        <a:xfrm>
          <a:off x="2194451" y="974981"/>
          <a:ext cx="1451336" cy="698520"/>
        </a:xfrm>
        <a:prstGeom prst="roundRect">
          <a:avLst>
            <a:gd name="adj" fmla="val 10000"/>
          </a:avLst>
        </a:prstGeom>
        <a:noFill/>
        <a:ln w="25400" cap="flat" cmpd="sng" algn="ctr">
          <a:solidFill>
            <a:srgbClr val="34AEB3"/>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t" anchorCtr="0">
          <a:noAutofit/>
        </a:bodyPr>
        <a:lstStyle/>
        <a:p>
          <a:pPr lvl="0" algn="l" defTabSz="400050">
            <a:lnSpc>
              <a:spcPct val="90000"/>
            </a:lnSpc>
            <a:spcBef>
              <a:spcPct val="0"/>
            </a:spcBef>
            <a:spcAft>
              <a:spcPct val="35000"/>
            </a:spcAft>
          </a:pPr>
          <a:r>
            <a:rPr lang="en-US" sz="900" b="1" kern="1200" dirty="0" smtClean="0">
              <a:solidFill>
                <a:schemeClr val="tx1"/>
              </a:solidFill>
              <a:effectLst/>
            </a:rPr>
            <a:t>Le </a:t>
          </a:r>
          <a:r>
            <a:rPr lang="en-US" sz="900" b="1" kern="1200" dirty="0" err="1" smtClean="0">
              <a:solidFill>
                <a:schemeClr val="tx1"/>
              </a:solidFill>
              <a:effectLst/>
            </a:rPr>
            <a:t>Groupe</a:t>
          </a:r>
          <a:r>
            <a:rPr lang="en-US" sz="900" b="1" kern="1200" dirty="0" smtClean="0">
              <a:solidFill>
                <a:schemeClr val="tx1"/>
              </a:solidFill>
              <a:effectLst/>
            </a:rPr>
            <a:t> de travail </a:t>
          </a:r>
          <a:r>
            <a:rPr lang="en-US" sz="900" b="1" kern="1200" dirty="0">
              <a:solidFill>
                <a:schemeClr val="tx1"/>
              </a:solidFill>
              <a:effectLst/>
            </a:rPr>
            <a:t>(2019)</a:t>
          </a:r>
          <a:endParaRPr lang="ru-RU" sz="900" b="1" kern="1200" dirty="0">
            <a:solidFill>
              <a:schemeClr val="tx1"/>
            </a:solidFill>
            <a:effectLst/>
          </a:endParaRPr>
        </a:p>
        <a:p>
          <a:pPr marL="57150" lvl="1" indent="-57150" algn="l" defTabSz="311150">
            <a:lnSpc>
              <a:spcPct val="90000"/>
            </a:lnSpc>
            <a:spcBef>
              <a:spcPct val="0"/>
            </a:spcBef>
            <a:spcAft>
              <a:spcPct val="15000"/>
            </a:spcAft>
            <a:buChar char="••"/>
          </a:pPr>
          <a:r>
            <a:rPr lang="fr-FR" sz="700" kern="1200" dirty="0" smtClean="0">
              <a:solidFill>
                <a:schemeClr val="tx1"/>
              </a:solidFill>
              <a:effectLst/>
            </a:rPr>
            <a:t>Premier projet</a:t>
          </a:r>
          <a:endParaRPr lang="ru-RU" sz="700" kern="1200" dirty="0">
            <a:solidFill>
              <a:schemeClr val="tx1"/>
            </a:solidFill>
            <a:effectLst/>
          </a:endParaRPr>
        </a:p>
      </dsp:txBody>
      <dsp:txXfrm>
        <a:off x="2214910" y="995440"/>
        <a:ext cx="1410418" cy="657602"/>
      </dsp:txXfrm>
    </dsp:sp>
    <dsp:sp modelId="{DA9608DA-E81E-4C14-820D-4E703A3700DF}">
      <dsp:nvSpPr>
        <dsp:cNvPr id="0" name=""/>
        <dsp:cNvSpPr/>
      </dsp:nvSpPr>
      <dsp:spPr>
        <a:xfrm rot="10913277">
          <a:off x="1997372" y="1203425"/>
          <a:ext cx="139318" cy="185393"/>
        </a:xfrm>
        <a:prstGeom prst="rightArrow">
          <a:avLst>
            <a:gd name="adj1" fmla="val 60000"/>
            <a:gd name="adj2" fmla="val 50000"/>
          </a:avLst>
        </a:prstGeom>
        <a:solidFill>
          <a:schemeClr val="accent4">
            <a:hueOff val="2032290"/>
            <a:satOff val="-9214"/>
            <a:lumOff val="1467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ru-RU" sz="800" kern="1200">
            <a:effectLst>
              <a:outerShdw blurRad="38100" dist="38100" dir="2700000" algn="tl">
                <a:srgbClr val="000000">
                  <a:alpha val="43137"/>
                </a:srgbClr>
              </a:outerShdw>
            </a:effectLst>
          </a:endParaRPr>
        </a:p>
      </dsp:txBody>
      <dsp:txXfrm rot="10800000">
        <a:off x="2039156" y="1241192"/>
        <a:ext cx="97523" cy="111235"/>
      </dsp:txXfrm>
    </dsp:sp>
    <dsp:sp modelId="{43F4DF98-0F30-4BBF-81D1-63AD2442128C}">
      <dsp:nvSpPr>
        <dsp:cNvPr id="0" name=""/>
        <dsp:cNvSpPr/>
      </dsp:nvSpPr>
      <dsp:spPr>
        <a:xfrm>
          <a:off x="0" y="926641"/>
          <a:ext cx="1931729" cy="666365"/>
        </a:xfrm>
        <a:prstGeom prst="roundRect">
          <a:avLst>
            <a:gd name="adj" fmla="val 10000"/>
          </a:avLst>
        </a:prstGeom>
        <a:noFill/>
        <a:ln w="25400" cap="flat" cmpd="sng" algn="ctr">
          <a:solidFill>
            <a:srgbClr val="3BA7BE"/>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t" anchorCtr="0">
          <a:noAutofit/>
        </a:bodyPr>
        <a:lstStyle/>
        <a:p>
          <a:pPr lvl="0" algn="l" defTabSz="400050">
            <a:lnSpc>
              <a:spcPct val="90000"/>
            </a:lnSpc>
            <a:spcBef>
              <a:spcPct val="0"/>
            </a:spcBef>
            <a:spcAft>
              <a:spcPct val="35000"/>
            </a:spcAft>
          </a:pPr>
          <a:r>
            <a:rPr lang="en-US" sz="900" b="1" kern="1200" dirty="0">
              <a:solidFill>
                <a:schemeClr val="tx1"/>
              </a:solidFill>
              <a:effectLst/>
            </a:rPr>
            <a:t>SC April (2020)</a:t>
          </a:r>
          <a:endParaRPr lang="ru-RU" sz="900" b="1" kern="1200" dirty="0">
            <a:solidFill>
              <a:schemeClr val="tx1"/>
            </a:solidFill>
            <a:effectLst/>
          </a:endParaRPr>
        </a:p>
        <a:p>
          <a:pPr marL="57150" lvl="1" indent="-57150" algn="l" defTabSz="311150">
            <a:lnSpc>
              <a:spcPct val="90000"/>
            </a:lnSpc>
            <a:spcBef>
              <a:spcPct val="0"/>
            </a:spcBef>
            <a:spcAft>
              <a:spcPct val="15000"/>
            </a:spcAft>
            <a:buChar char="••"/>
          </a:pPr>
          <a:r>
            <a:rPr lang="fr-FR" sz="700" kern="1200" dirty="0" smtClean="0">
              <a:solidFill>
                <a:schemeClr val="tx1"/>
              </a:solidFill>
              <a:effectLst/>
            </a:rPr>
            <a:t>Révision du brouillon OCS</a:t>
          </a:r>
          <a:endParaRPr lang="ru-RU" sz="700" kern="1200" dirty="0">
            <a:solidFill>
              <a:schemeClr val="tx1"/>
            </a:solidFill>
            <a:effectLst/>
          </a:endParaRPr>
        </a:p>
        <a:p>
          <a:pPr marL="57150" lvl="1" indent="-57150" algn="l" defTabSz="311150">
            <a:lnSpc>
              <a:spcPct val="90000"/>
            </a:lnSpc>
            <a:spcBef>
              <a:spcPct val="0"/>
            </a:spcBef>
            <a:spcAft>
              <a:spcPct val="15000"/>
            </a:spcAft>
            <a:buChar char="••"/>
          </a:pPr>
          <a:r>
            <a:rPr lang="fr-FR" sz="700" kern="1200" dirty="0" smtClean="0">
              <a:solidFill>
                <a:schemeClr val="tx1"/>
              </a:solidFill>
              <a:effectLst/>
            </a:rPr>
            <a:t>Approbation pour la première consultation</a:t>
          </a:r>
          <a:endParaRPr lang="en-US" sz="700" kern="1200" dirty="0">
            <a:solidFill>
              <a:schemeClr val="tx1"/>
            </a:solidFill>
            <a:effectLst/>
          </a:endParaRPr>
        </a:p>
      </dsp:txBody>
      <dsp:txXfrm>
        <a:off x="19517" y="946158"/>
        <a:ext cx="1892695" cy="627331"/>
      </dsp:txXfrm>
    </dsp:sp>
    <dsp:sp modelId="{E140C9C1-56D1-4AE1-AB76-A94EAF27492D}">
      <dsp:nvSpPr>
        <dsp:cNvPr id="0" name=""/>
        <dsp:cNvSpPr/>
      </dsp:nvSpPr>
      <dsp:spPr>
        <a:xfrm rot="5654049">
          <a:off x="828113" y="1682140"/>
          <a:ext cx="199245" cy="185393"/>
        </a:xfrm>
        <a:prstGeom prst="rightArrow">
          <a:avLst>
            <a:gd name="adj1" fmla="val 60000"/>
            <a:gd name="adj2" fmla="val 50000"/>
          </a:avLst>
        </a:prstGeom>
        <a:solidFill>
          <a:schemeClr val="accent4">
            <a:hueOff val="2540363"/>
            <a:satOff val="-11517"/>
            <a:lumOff val="1834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ru-RU" sz="800" kern="1200">
            <a:effectLst>
              <a:outerShdw blurRad="38100" dist="38100" dir="2700000" algn="tl">
                <a:srgbClr val="000000">
                  <a:alpha val="43137"/>
                </a:srgbClr>
              </a:outerShdw>
            </a:effectLst>
          </a:endParaRPr>
        </a:p>
      </dsp:txBody>
      <dsp:txXfrm rot="-5400000">
        <a:off x="874171" y="1675290"/>
        <a:ext cx="111235" cy="143627"/>
      </dsp:txXfrm>
    </dsp:sp>
    <dsp:sp modelId="{A21EEBD3-F00E-49DC-8010-37B31D21A16C}">
      <dsp:nvSpPr>
        <dsp:cNvPr id="0" name=""/>
        <dsp:cNvSpPr/>
      </dsp:nvSpPr>
      <dsp:spPr>
        <a:xfrm>
          <a:off x="102536" y="1967915"/>
          <a:ext cx="1596466" cy="342301"/>
        </a:xfrm>
        <a:prstGeom prst="roundRect">
          <a:avLst>
            <a:gd name="adj" fmla="val 10000"/>
          </a:avLst>
        </a:prstGeom>
        <a:noFill/>
        <a:ln w="25400" cap="flat" cmpd="sng" algn="ctr">
          <a:solidFill>
            <a:srgbClr val="5A94C5"/>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en-US" sz="900" b="1" kern="1200" dirty="0" smtClean="0">
              <a:solidFill>
                <a:schemeClr val="tx1"/>
              </a:solidFill>
              <a:effectLst/>
            </a:rPr>
            <a:t>1ère </a:t>
          </a:r>
          <a:r>
            <a:rPr lang="en-US" sz="900" b="1" kern="1200" dirty="0">
              <a:solidFill>
                <a:schemeClr val="tx1"/>
              </a:solidFill>
              <a:effectLst/>
            </a:rPr>
            <a:t>Consultation (2020)</a:t>
          </a:r>
          <a:endParaRPr lang="ru-RU" sz="900" b="1" kern="1200" dirty="0">
            <a:solidFill>
              <a:schemeClr val="tx1"/>
            </a:solidFill>
            <a:effectLst/>
          </a:endParaRPr>
        </a:p>
      </dsp:txBody>
      <dsp:txXfrm>
        <a:off x="112562" y="1977941"/>
        <a:ext cx="1576414" cy="322249"/>
      </dsp:txXfrm>
    </dsp:sp>
    <dsp:sp modelId="{BAAD742A-9AF1-49FF-BF67-A35D05E43A1C}">
      <dsp:nvSpPr>
        <dsp:cNvPr id="0" name=""/>
        <dsp:cNvSpPr/>
      </dsp:nvSpPr>
      <dsp:spPr>
        <a:xfrm rot="225252">
          <a:off x="1811076" y="2115001"/>
          <a:ext cx="271275" cy="185393"/>
        </a:xfrm>
        <a:prstGeom prst="rightArrow">
          <a:avLst>
            <a:gd name="adj1" fmla="val 60000"/>
            <a:gd name="adj2" fmla="val 50000"/>
          </a:avLst>
        </a:prstGeom>
        <a:solidFill>
          <a:schemeClr val="accent4">
            <a:hueOff val="3048435"/>
            <a:satOff val="-13821"/>
            <a:lumOff val="2201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ru-RU" sz="800" kern="1200">
            <a:effectLst>
              <a:outerShdw blurRad="38100" dist="38100" dir="2700000" algn="tl">
                <a:srgbClr val="000000">
                  <a:alpha val="43137"/>
                </a:srgbClr>
              </a:outerShdw>
            </a:effectLst>
          </a:endParaRPr>
        </a:p>
      </dsp:txBody>
      <dsp:txXfrm>
        <a:off x="1811136" y="2150259"/>
        <a:ext cx="215657" cy="111235"/>
      </dsp:txXfrm>
    </dsp:sp>
    <dsp:sp modelId="{16DA2201-4FEE-4B79-9921-745CDFA2C2D7}">
      <dsp:nvSpPr>
        <dsp:cNvPr id="0" name=""/>
        <dsp:cNvSpPr/>
      </dsp:nvSpPr>
      <dsp:spPr>
        <a:xfrm>
          <a:off x="2209746" y="1943806"/>
          <a:ext cx="1596466" cy="667056"/>
        </a:xfrm>
        <a:prstGeom prst="roundRect">
          <a:avLst>
            <a:gd name="adj" fmla="val 10000"/>
          </a:avLst>
        </a:prstGeom>
        <a:noFill/>
        <a:ln w="25400" cap="flat" cmpd="sng" algn="ctr">
          <a:solidFill>
            <a:srgbClr val="5A94C5"/>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en-US" sz="900" b="1" kern="1200" dirty="0" smtClean="0">
              <a:solidFill>
                <a:schemeClr val="tx1"/>
              </a:solidFill>
              <a:effectLst/>
            </a:rPr>
            <a:t>CN-7 </a:t>
          </a:r>
          <a:r>
            <a:rPr lang="en-US" sz="900" b="1" kern="1200" dirty="0" err="1" smtClean="0">
              <a:solidFill>
                <a:schemeClr val="tx1"/>
              </a:solidFill>
              <a:effectLst/>
            </a:rPr>
            <a:t>maI</a:t>
          </a:r>
          <a:r>
            <a:rPr lang="en-US" sz="900" b="1" kern="1200" dirty="0" smtClean="0">
              <a:solidFill>
                <a:schemeClr val="tx1"/>
              </a:solidFill>
              <a:effectLst/>
            </a:rPr>
            <a:t> </a:t>
          </a:r>
          <a:r>
            <a:rPr lang="en-US" sz="900" b="1" kern="1200" dirty="0">
              <a:solidFill>
                <a:schemeClr val="tx1"/>
              </a:solidFill>
              <a:effectLst/>
            </a:rPr>
            <a:t>(2021)</a:t>
          </a:r>
        </a:p>
        <a:p>
          <a:pPr lvl="0" algn="l" defTabSz="400050">
            <a:lnSpc>
              <a:spcPct val="90000"/>
            </a:lnSpc>
            <a:spcBef>
              <a:spcPct val="0"/>
            </a:spcBef>
            <a:spcAft>
              <a:spcPct val="35000"/>
            </a:spcAft>
          </a:pPr>
          <a:r>
            <a:rPr lang="fr-FR" sz="900" b="0" kern="1200" dirty="0" smtClean="0">
              <a:solidFill>
                <a:schemeClr val="tx1"/>
              </a:solidFill>
              <a:effectLst/>
            </a:rPr>
            <a:t>Le CN-7 a révisé le projet de NIMP et approuvé pour une 2e consultation</a:t>
          </a:r>
          <a:endParaRPr lang="ru-RU" sz="800" b="0" kern="1200" dirty="0">
            <a:solidFill>
              <a:schemeClr val="tx1"/>
            </a:solidFill>
            <a:effectLst/>
          </a:endParaRPr>
        </a:p>
      </dsp:txBody>
      <dsp:txXfrm>
        <a:off x="2229283" y="1963343"/>
        <a:ext cx="1557392" cy="627982"/>
      </dsp:txXfrm>
    </dsp:sp>
    <dsp:sp modelId="{A79D2EFB-63DA-4D5E-9B23-9C8AEA97F4E6}">
      <dsp:nvSpPr>
        <dsp:cNvPr id="0" name=""/>
        <dsp:cNvSpPr/>
      </dsp:nvSpPr>
      <dsp:spPr>
        <a:xfrm rot="13556">
          <a:off x="4028050" y="2189714"/>
          <a:ext cx="534434" cy="185393"/>
        </a:xfrm>
        <a:prstGeom prst="rightArrow">
          <a:avLst>
            <a:gd name="adj1" fmla="val 60000"/>
            <a:gd name="adj2" fmla="val 50000"/>
          </a:avLst>
        </a:prstGeom>
        <a:solidFill>
          <a:schemeClr val="accent4">
            <a:hueOff val="3556508"/>
            <a:satOff val="-16124"/>
            <a:lumOff val="25686"/>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es-CL" sz="800" kern="1200"/>
        </a:p>
      </dsp:txBody>
      <dsp:txXfrm>
        <a:off x="4028050" y="2226683"/>
        <a:ext cx="478816" cy="111235"/>
      </dsp:txXfrm>
    </dsp:sp>
    <dsp:sp modelId="{20A91665-720C-403D-9D03-E0E03994073B}">
      <dsp:nvSpPr>
        <dsp:cNvPr id="0" name=""/>
        <dsp:cNvSpPr/>
      </dsp:nvSpPr>
      <dsp:spPr>
        <a:xfrm>
          <a:off x="4814572" y="2116455"/>
          <a:ext cx="1596466" cy="342301"/>
        </a:xfrm>
        <a:prstGeom prst="roundRect">
          <a:avLst>
            <a:gd name="adj" fmla="val 10000"/>
          </a:avLst>
        </a:prstGeom>
        <a:noFill/>
        <a:ln w="25400" cap="flat" cmpd="sng" algn="ctr">
          <a:solidFill>
            <a:srgbClr val="5A94C5"/>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en-US" sz="900" b="1" kern="1200" dirty="0" smtClean="0">
              <a:solidFill>
                <a:schemeClr val="tx1"/>
              </a:solidFill>
              <a:effectLst/>
            </a:rPr>
            <a:t>2nde </a:t>
          </a:r>
          <a:r>
            <a:rPr lang="en-US" sz="900" b="1" kern="1200" dirty="0">
              <a:solidFill>
                <a:schemeClr val="tx1"/>
              </a:solidFill>
              <a:effectLst/>
            </a:rPr>
            <a:t>Consultation (2021)</a:t>
          </a:r>
          <a:endParaRPr lang="ru-RU" sz="900" b="1" kern="1200" dirty="0">
            <a:solidFill>
              <a:schemeClr val="tx1"/>
            </a:solidFill>
            <a:effectLst/>
          </a:endParaRPr>
        </a:p>
      </dsp:txBody>
      <dsp:txXfrm>
        <a:off x="4824598" y="2126481"/>
        <a:ext cx="1576414" cy="32224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8E4BB0-E0C6-43E0-A6E4-12CD286DD510}">
      <dsp:nvSpPr>
        <dsp:cNvPr id="0" name=""/>
        <dsp:cNvSpPr/>
      </dsp:nvSpPr>
      <dsp:spPr>
        <a:xfrm>
          <a:off x="5698365" y="709087"/>
          <a:ext cx="1662946" cy="1663031"/>
        </a:xfrm>
        <a:prstGeom prst="ellipse">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26D0CB6F-9D1E-4870-A28C-24B3E6F34270}">
      <dsp:nvSpPr>
        <dsp:cNvPr id="0" name=""/>
        <dsp:cNvSpPr/>
      </dsp:nvSpPr>
      <dsp:spPr>
        <a:xfrm>
          <a:off x="5753987" y="764508"/>
          <a:ext cx="1552416" cy="1552143"/>
        </a:xfrm>
        <a:prstGeom prst="ellipse">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fr-FR" sz="1200" kern="1200" dirty="0" smtClean="0"/>
            <a:t>Le SCN-7 a approuvé le projet de NIMP pour la</a:t>
          </a:r>
          <a:r>
            <a:rPr lang="en-US" sz="1000" kern="1200" dirty="0" smtClean="0"/>
            <a:t> </a:t>
          </a:r>
          <a:r>
            <a:rPr lang="en-US" sz="1050" kern="1200" dirty="0" smtClean="0">
              <a:solidFill>
                <a:srgbClr val="EA0000"/>
              </a:solidFill>
            </a:rPr>
            <a:t>seconds </a:t>
          </a:r>
          <a:r>
            <a:rPr lang="en-US" sz="1050" kern="1200" dirty="0">
              <a:solidFill>
                <a:srgbClr val="EA0000"/>
              </a:solidFill>
            </a:rPr>
            <a:t>consultation</a:t>
          </a:r>
          <a:r>
            <a:rPr lang="en-US" sz="1050" kern="1200" dirty="0"/>
            <a:t/>
          </a:r>
          <a:br>
            <a:rPr lang="en-US" sz="1050" kern="1200" dirty="0"/>
          </a:br>
          <a:r>
            <a:rPr lang="en-US" sz="1000" kern="1200" dirty="0"/>
            <a:t/>
          </a:r>
          <a:br>
            <a:rPr lang="en-US" sz="1000" kern="1200" dirty="0"/>
          </a:br>
          <a:r>
            <a:rPr lang="en-US" sz="1000" kern="1200" dirty="0"/>
            <a:t>1 </a:t>
          </a:r>
          <a:r>
            <a:rPr lang="en-US" sz="1000" kern="1200" dirty="0" err="1" smtClean="0"/>
            <a:t>Juillet</a:t>
          </a:r>
          <a:r>
            <a:rPr lang="en-US" sz="1000" kern="1200" dirty="0" smtClean="0"/>
            <a:t>–30 </a:t>
          </a:r>
          <a:r>
            <a:rPr lang="en-US" sz="1000" kern="1200" dirty="0"/>
            <a:t>Sept </a:t>
          </a:r>
        </a:p>
        <a:p>
          <a:pPr lvl="0" algn="ctr" defTabSz="533400">
            <a:lnSpc>
              <a:spcPct val="90000"/>
            </a:lnSpc>
            <a:spcBef>
              <a:spcPct val="0"/>
            </a:spcBef>
            <a:spcAft>
              <a:spcPct val="35000"/>
            </a:spcAft>
          </a:pPr>
          <a:r>
            <a:rPr lang="en-US" sz="1000" kern="1200" dirty="0"/>
            <a:t>2021</a:t>
          </a:r>
        </a:p>
      </dsp:txBody>
      <dsp:txXfrm>
        <a:off x="5975761" y="986285"/>
        <a:ext cx="1108868" cy="1108590"/>
      </dsp:txXfrm>
    </dsp:sp>
    <dsp:sp modelId="{E383C4F5-3DAD-4D8B-9707-03D7012EE91C}">
      <dsp:nvSpPr>
        <dsp:cNvPr id="0" name=""/>
        <dsp:cNvSpPr/>
      </dsp:nvSpPr>
      <dsp:spPr>
        <a:xfrm rot="2700000">
          <a:off x="3972652" y="634134"/>
          <a:ext cx="1662973" cy="1662973"/>
        </a:xfrm>
        <a:prstGeom prst="teardrop">
          <a:avLst>
            <a:gd name="adj" fmla="val 100000"/>
          </a:avLst>
        </a:prstGeom>
        <a:gradFill rotWithShape="0">
          <a:gsLst>
            <a:gs pos="0">
              <a:schemeClr val="accent5">
                <a:hueOff val="-3269516"/>
                <a:satOff val="14522"/>
                <a:lumOff val="653"/>
                <a:alphaOff val="0"/>
                <a:shade val="51000"/>
                <a:satMod val="130000"/>
              </a:schemeClr>
            </a:gs>
            <a:gs pos="80000">
              <a:schemeClr val="accent5">
                <a:hueOff val="-3269516"/>
                <a:satOff val="14522"/>
                <a:lumOff val="653"/>
                <a:alphaOff val="0"/>
                <a:shade val="93000"/>
                <a:satMod val="130000"/>
              </a:schemeClr>
            </a:gs>
            <a:gs pos="100000">
              <a:schemeClr val="accent5">
                <a:hueOff val="-3269516"/>
                <a:satOff val="14522"/>
                <a:lumOff val="653"/>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37C8EEE5-C7F1-40CA-952F-3BA974652F54}">
      <dsp:nvSpPr>
        <dsp:cNvPr id="0" name=""/>
        <dsp:cNvSpPr/>
      </dsp:nvSpPr>
      <dsp:spPr>
        <a:xfrm>
          <a:off x="4035418" y="689695"/>
          <a:ext cx="1552416" cy="1552143"/>
        </a:xfrm>
        <a:prstGeom prst="ellipse">
          <a:avLst/>
        </a:prstGeom>
        <a:solidFill>
          <a:schemeClr val="lt1">
            <a:alpha val="90000"/>
            <a:hueOff val="0"/>
            <a:satOff val="0"/>
            <a:lumOff val="0"/>
            <a:alphaOff val="0"/>
          </a:schemeClr>
        </a:solidFill>
        <a:ln w="9525" cap="flat" cmpd="sng" algn="ctr">
          <a:solidFill>
            <a:schemeClr val="accent5">
              <a:hueOff val="-3269516"/>
              <a:satOff val="14522"/>
              <a:lumOff val="653"/>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fr-FR" sz="1200" kern="1200" dirty="0" smtClean="0"/>
            <a:t>Le CN-7 a examiné les commentaires de fond</a:t>
          </a:r>
        </a:p>
        <a:p>
          <a:pPr lvl="0" algn="ctr" defTabSz="533400">
            <a:lnSpc>
              <a:spcPct val="90000"/>
            </a:lnSpc>
            <a:spcBef>
              <a:spcPct val="0"/>
            </a:spcBef>
            <a:spcAft>
              <a:spcPct val="35000"/>
            </a:spcAft>
          </a:pPr>
          <a:r>
            <a:rPr lang="en-US" sz="1000" kern="1200" dirty="0" smtClean="0"/>
            <a:t>18-19 Mai 2021. </a:t>
          </a:r>
          <a:br>
            <a:rPr lang="en-US" sz="1000" kern="1200" dirty="0" smtClean="0"/>
          </a:br>
          <a:endParaRPr lang="en-US" sz="1000" kern="1200" dirty="0"/>
        </a:p>
      </dsp:txBody>
      <dsp:txXfrm>
        <a:off x="4257192" y="911472"/>
        <a:ext cx="1108868" cy="1108590"/>
      </dsp:txXfrm>
    </dsp:sp>
    <dsp:sp modelId="{1D349CC6-F757-4767-BEA3-A52E85059CAA}">
      <dsp:nvSpPr>
        <dsp:cNvPr id="0" name=""/>
        <dsp:cNvSpPr/>
      </dsp:nvSpPr>
      <dsp:spPr>
        <a:xfrm rot="2700000">
          <a:off x="2261215" y="634134"/>
          <a:ext cx="1662973" cy="1662973"/>
        </a:xfrm>
        <a:prstGeom prst="teardrop">
          <a:avLst>
            <a:gd name="adj" fmla="val 100000"/>
          </a:avLst>
        </a:prstGeom>
        <a:gradFill rotWithShape="0">
          <a:gsLst>
            <a:gs pos="0">
              <a:schemeClr val="accent5">
                <a:hueOff val="-6539033"/>
                <a:satOff val="29045"/>
                <a:lumOff val="1307"/>
                <a:alphaOff val="0"/>
                <a:shade val="51000"/>
                <a:satMod val="130000"/>
              </a:schemeClr>
            </a:gs>
            <a:gs pos="80000">
              <a:schemeClr val="accent5">
                <a:hueOff val="-6539033"/>
                <a:satOff val="29045"/>
                <a:lumOff val="1307"/>
                <a:alphaOff val="0"/>
                <a:shade val="93000"/>
                <a:satMod val="130000"/>
              </a:schemeClr>
            </a:gs>
            <a:gs pos="100000">
              <a:schemeClr val="accent5">
                <a:hueOff val="-6539033"/>
                <a:satOff val="29045"/>
                <a:lumOff val="1307"/>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B0E4F64F-33E1-4931-A71E-A7E8AEFA59C2}">
      <dsp:nvSpPr>
        <dsp:cNvPr id="0" name=""/>
        <dsp:cNvSpPr/>
      </dsp:nvSpPr>
      <dsp:spPr>
        <a:xfrm>
          <a:off x="2223682" y="663029"/>
          <a:ext cx="1738752" cy="1605475"/>
        </a:xfrm>
        <a:prstGeom prst="ellipse">
          <a:avLst/>
        </a:prstGeom>
        <a:solidFill>
          <a:schemeClr val="lt1">
            <a:alpha val="90000"/>
            <a:hueOff val="0"/>
            <a:satOff val="0"/>
            <a:lumOff val="0"/>
            <a:alphaOff val="0"/>
          </a:schemeClr>
        </a:solidFill>
        <a:ln w="9525" cap="flat" cmpd="sng" algn="ctr">
          <a:solidFill>
            <a:schemeClr val="accent5">
              <a:hueOff val="-6539033"/>
              <a:satOff val="29045"/>
              <a:lumOff val="1307"/>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444500" rtl="0">
            <a:lnSpc>
              <a:spcPct val="90000"/>
            </a:lnSpc>
            <a:spcBef>
              <a:spcPct val="0"/>
            </a:spcBef>
            <a:spcAft>
              <a:spcPct val="35000"/>
            </a:spcAft>
          </a:pPr>
          <a:r>
            <a:rPr lang="fr-FR" sz="1000" kern="1200" dirty="0" smtClean="0"/>
            <a:t>Le steward a répondu aux commentaires des </a:t>
          </a:r>
          <a:r>
            <a:rPr lang="fr-FR" sz="1000" kern="1200" dirty="0" err="1" smtClean="0"/>
            <a:t>PCs</a:t>
          </a:r>
          <a:r>
            <a:rPr lang="en-US" sz="1000" kern="1200" dirty="0" smtClean="0"/>
            <a:t>.</a:t>
          </a:r>
          <a:endParaRPr lang="en-US" sz="1000" kern="1200" dirty="0"/>
        </a:p>
        <a:p>
          <a:pPr lvl="0" algn="ctr" defTabSz="444500">
            <a:lnSpc>
              <a:spcPct val="90000"/>
            </a:lnSpc>
            <a:spcBef>
              <a:spcPct val="0"/>
            </a:spcBef>
            <a:spcAft>
              <a:spcPct val="35000"/>
            </a:spcAft>
          </a:pPr>
          <a:r>
            <a:rPr lang="fr-FR" sz="1000" kern="1200" dirty="0" smtClean="0"/>
            <a:t>578 commentaires ont été reçus sur le projet de NIMP (174 techniques, 241 de fond, 142 de rédaction et 21 de traduction)</a:t>
          </a:r>
          <a:endParaRPr lang="en-US" sz="1000" kern="1200" dirty="0"/>
        </a:p>
      </dsp:txBody>
      <dsp:txXfrm>
        <a:off x="2472075" y="892426"/>
        <a:ext cx="1241966" cy="1146681"/>
      </dsp:txXfrm>
    </dsp:sp>
    <dsp:sp modelId="{4964480C-152C-4A03-9E36-0EDA15E33A6D}">
      <dsp:nvSpPr>
        <dsp:cNvPr id="0" name=""/>
        <dsp:cNvSpPr/>
      </dsp:nvSpPr>
      <dsp:spPr>
        <a:xfrm rot="2700000">
          <a:off x="401962" y="681668"/>
          <a:ext cx="1662973" cy="1662973"/>
        </a:xfrm>
        <a:prstGeom prst="teardrop">
          <a:avLst>
            <a:gd name="adj" fmla="val 100000"/>
          </a:avLst>
        </a:prstGeom>
        <a:gradFill rotWithShape="0">
          <a:gsLst>
            <a:gs pos="0">
              <a:schemeClr val="accent5">
                <a:hueOff val="-9808549"/>
                <a:satOff val="43567"/>
                <a:lumOff val="1960"/>
                <a:alphaOff val="0"/>
                <a:shade val="51000"/>
                <a:satMod val="130000"/>
              </a:schemeClr>
            </a:gs>
            <a:gs pos="80000">
              <a:schemeClr val="accent5">
                <a:hueOff val="-9808549"/>
                <a:satOff val="43567"/>
                <a:lumOff val="1960"/>
                <a:alphaOff val="0"/>
                <a:shade val="93000"/>
                <a:satMod val="130000"/>
              </a:schemeClr>
            </a:gs>
            <a:gs pos="100000">
              <a:schemeClr val="accent5">
                <a:hueOff val="-9808549"/>
                <a:satOff val="43567"/>
                <a:lumOff val="196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DD157F6C-3998-4367-B6FB-2DF491E6D8A3}">
      <dsp:nvSpPr>
        <dsp:cNvPr id="0" name=""/>
        <dsp:cNvSpPr/>
      </dsp:nvSpPr>
      <dsp:spPr>
        <a:xfrm>
          <a:off x="598282" y="689695"/>
          <a:ext cx="1552416" cy="1552143"/>
        </a:xfrm>
        <a:prstGeom prst="ellipse">
          <a:avLst/>
        </a:prstGeom>
        <a:solidFill>
          <a:schemeClr val="lt1">
            <a:alpha val="90000"/>
            <a:hueOff val="0"/>
            <a:satOff val="0"/>
            <a:lumOff val="0"/>
            <a:alphaOff val="0"/>
          </a:schemeClr>
        </a:solidFill>
        <a:ln w="9525" cap="flat" cmpd="sng" algn="ctr">
          <a:solidFill>
            <a:schemeClr val="accent5">
              <a:hueOff val="-9808549"/>
              <a:satOff val="43567"/>
              <a:lumOff val="196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lvl="0" algn="ctr" defTabSz="533400" rtl="0">
            <a:lnSpc>
              <a:spcPct val="90000"/>
            </a:lnSpc>
            <a:spcBef>
              <a:spcPct val="0"/>
            </a:spcBef>
            <a:spcAft>
              <a:spcPct val="35000"/>
            </a:spcAft>
          </a:pPr>
          <a:r>
            <a:rPr lang="fr-FR" sz="1200" kern="1200" dirty="0" smtClean="0"/>
            <a:t>Les PC ont commenté le projet de NIMP</a:t>
          </a:r>
        </a:p>
        <a:p>
          <a:pPr lvl="0" algn="ctr" defTabSz="533400" rtl="0">
            <a:lnSpc>
              <a:spcPct val="90000"/>
            </a:lnSpc>
            <a:spcBef>
              <a:spcPct val="0"/>
            </a:spcBef>
            <a:spcAft>
              <a:spcPct val="35000"/>
            </a:spcAft>
          </a:pPr>
          <a:r>
            <a:rPr lang="fr-FR" sz="1200" kern="1200" dirty="0" smtClean="0"/>
            <a:t>1</a:t>
          </a:r>
          <a:r>
            <a:rPr lang="fr-FR" sz="1200" kern="1200" baseline="30000" dirty="0" smtClean="0"/>
            <a:t>ère</a:t>
          </a:r>
          <a:r>
            <a:rPr lang="fr-FR" sz="1200" kern="1200" dirty="0" smtClean="0"/>
            <a:t> consultation</a:t>
          </a:r>
        </a:p>
        <a:p>
          <a:pPr lvl="0" algn="ctr" defTabSz="533400">
            <a:lnSpc>
              <a:spcPct val="90000"/>
            </a:lnSpc>
            <a:spcBef>
              <a:spcPct val="0"/>
            </a:spcBef>
            <a:spcAft>
              <a:spcPct val="35000"/>
            </a:spcAft>
          </a:pPr>
          <a:r>
            <a:rPr lang="fr-FR" sz="1200" kern="1200" dirty="0" smtClean="0"/>
            <a:t>1 juillet - 30 septembre 2020</a:t>
          </a:r>
          <a:endParaRPr lang="en-US" sz="1000" kern="1200" dirty="0"/>
        </a:p>
      </dsp:txBody>
      <dsp:txXfrm>
        <a:off x="820055" y="911472"/>
        <a:ext cx="1108868" cy="110859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7E8CCD-7452-4C64-B9AA-80D2E62840F1}">
      <dsp:nvSpPr>
        <dsp:cNvPr id="0" name=""/>
        <dsp:cNvSpPr/>
      </dsp:nvSpPr>
      <dsp:spPr>
        <a:xfrm rot="5400000">
          <a:off x="4001578" y="-1503871"/>
          <a:ext cx="1233045" cy="4346448"/>
        </a:xfrm>
        <a:prstGeom prst="round2SameRect">
          <a:avLst/>
        </a:prstGeom>
        <a:solidFill>
          <a:schemeClr val="lt1"/>
        </a:solidFill>
        <a:ln w="25400" cap="flat" cmpd="sng" algn="ctr">
          <a:solidFill>
            <a:schemeClr val="accent3"/>
          </a:solidFill>
          <a:prstDash val="solid"/>
        </a:ln>
        <a:effectLst/>
      </dsp:spPr>
      <dsp:style>
        <a:lnRef idx="2">
          <a:schemeClr val="accent3"/>
        </a:lnRef>
        <a:fillRef idx="1">
          <a:schemeClr val="lt1"/>
        </a:fillRef>
        <a:effectRef idx="0">
          <a:schemeClr val="accent3"/>
        </a:effectRef>
        <a:fontRef idx="minor">
          <a:schemeClr val="dk1"/>
        </a:fontRef>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Font typeface="Wingdings" panose="05000000000000000000" pitchFamily="2" charset="2"/>
            <a:buChar char="••"/>
          </a:pPr>
          <a:r>
            <a:rPr lang="fr-FR" sz="1200" kern="1200" dirty="0" smtClean="0">
              <a:solidFill>
                <a:srgbClr val="0070C0"/>
              </a:solidFill>
            </a:rPr>
            <a:t>Définie comme un examen systématique d'un système ou d'une procédure phytosanitaire pour évaluer le niveau de contrôle, assurer la qualité des processus définis par l'ONPV chargée de l'audit (l'ONPV responsable de l'audit) et évaluer si le système ou la procédure atteint les exigences phytosanitaires des résultats attendues</a:t>
          </a:r>
          <a:endParaRPr lang="en-US" sz="1200" kern="1200" dirty="0">
            <a:solidFill>
              <a:srgbClr val="0070C0"/>
            </a:solidFill>
          </a:endParaRPr>
        </a:p>
      </dsp:txBody>
      <dsp:txXfrm rot="-5400000">
        <a:off x="2444877" y="113022"/>
        <a:ext cx="4286256" cy="1112661"/>
      </dsp:txXfrm>
    </dsp:sp>
    <dsp:sp modelId="{233CE6F0-9FE8-43D1-9B87-9A9C5EBD7385}">
      <dsp:nvSpPr>
        <dsp:cNvPr id="0" name=""/>
        <dsp:cNvSpPr/>
      </dsp:nvSpPr>
      <dsp:spPr>
        <a:xfrm>
          <a:off x="0" y="33"/>
          <a:ext cx="2444877" cy="1338637"/>
        </a:xfrm>
        <a:prstGeom prst="roundRect">
          <a:avLst/>
        </a:prstGeom>
        <a:solidFill>
          <a:schemeClr val="lt1"/>
        </a:solidFill>
        <a:ln w="25400" cap="flat" cmpd="sng" algn="ctr">
          <a:solidFill>
            <a:schemeClr val="accent3"/>
          </a:solidFill>
          <a:prstDash val="solid"/>
        </a:ln>
        <a:effectLst/>
      </dsp:spPr>
      <dsp:style>
        <a:lnRef idx="2">
          <a:schemeClr val="accent3"/>
        </a:lnRef>
        <a:fillRef idx="1">
          <a:schemeClr val="lt1"/>
        </a:fillRef>
        <a:effectRef idx="0">
          <a:schemeClr val="accent3"/>
        </a:effectRef>
        <a:fontRef idx="minor">
          <a:schemeClr val="dk1"/>
        </a:fontRef>
      </dsp:style>
      <dsp:txBody>
        <a:bodyPr spcFirstLastPara="0" vert="horz" wrap="square" lIns="60960" tIns="30480" rIns="60960" bIns="30480" numCol="1" spcCol="1270" anchor="ctr" anchorCtr="0">
          <a:noAutofit/>
        </a:bodyPr>
        <a:lstStyle/>
        <a:p>
          <a:pPr lvl="0" algn="ctr" defTabSz="711200" rtl="0">
            <a:lnSpc>
              <a:spcPct val="90000"/>
            </a:lnSpc>
            <a:spcBef>
              <a:spcPct val="0"/>
            </a:spcBef>
            <a:spcAft>
              <a:spcPct val="35000"/>
            </a:spcAft>
          </a:pPr>
          <a:r>
            <a:rPr lang="fr-FR" sz="1600" kern="1200" dirty="0" smtClean="0"/>
            <a:t>Audit dans le contexte phytosanitaire</a:t>
          </a:r>
          <a:endParaRPr lang="en-US" sz="1600" kern="1200" dirty="0"/>
        </a:p>
      </dsp:txBody>
      <dsp:txXfrm>
        <a:off x="65347" y="65380"/>
        <a:ext cx="2314183" cy="1207943"/>
      </dsp:txXfrm>
    </dsp:sp>
    <dsp:sp modelId="{B50BEE17-075F-43D7-8F72-EE0F299237C6}">
      <dsp:nvSpPr>
        <dsp:cNvPr id="0" name=""/>
        <dsp:cNvSpPr/>
      </dsp:nvSpPr>
      <dsp:spPr>
        <a:xfrm rot="5400000">
          <a:off x="4082645" y="-98302"/>
          <a:ext cx="1070910" cy="4346448"/>
        </a:xfrm>
        <a:prstGeom prst="round2SameRect">
          <a:avLst/>
        </a:prstGeom>
        <a:solidFill>
          <a:schemeClr val="lt1"/>
        </a:solidFill>
        <a:ln w="25400" cap="flat" cmpd="sng" algn="ctr">
          <a:solidFill>
            <a:schemeClr val="accent2"/>
          </a:solidFill>
          <a:prstDash val="solid"/>
        </a:ln>
        <a:effectLst/>
      </dsp:spPr>
      <dsp:style>
        <a:lnRef idx="2">
          <a:schemeClr val="accent2"/>
        </a:lnRef>
        <a:fillRef idx="1">
          <a:schemeClr val="lt1"/>
        </a:fillRef>
        <a:effectRef idx="0">
          <a:schemeClr val="accent2"/>
        </a:effectRef>
        <a:fontRef idx="minor">
          <a:schemeClr val="dk1"/>
        </a:fontRef>
      </dsp:style>
      <dsp:txBody>
        <a:bodyPr spcFirstLastPara="0" vert="horz" wrap="square" lIns="247650" tIns="123825" rIns="247650" bIns="123825" numCol="1" spcCol="1270" anchor="ctr" anchorCtr="0">
          <a:noAutofit/>
        </a:bodyPr>
        <a:lstStyle/>
        <a:p>
          <a:pPr marL="114300" lvl="1" indent="-114300" algn="l" defTabSz="622300" rtl="0">
            <a:lnSpc>
              <a:spcPct val="90000"/>
            </a:lnSpc>
            <a:spcBef>
              <a:spcPct val="0"/>
            </a:spcBef>
            <a:spcAft>
              <a:spcPts val="600"/>
            </a:spcAft>
            <a:buFont typeface="Wingdings" panose="05000000000000000000" pitchFamily="2" charset="2"/>
            <a:buChar char="••"/>
          </a:pPr>
          <a:r>
            <a:rPr lang="fr-FR" sz="1400" kern="1200" baseline="0" dirty="0" smtClean="0">
              <a:solidFill>
                <a:srgbClr val="0070C0"/>
              </a:solidFill>
            </a:rPr>
            <a:t>c'est-à-dire d'abord mentionner les considérations générales à prendre en compte pour les audits, puis</a:t>
          </a:r>
          <a:r>
            <a:rPr lang="en-US" sz="1400" kern="1200" baseline="0" dirty="0" smtClean="0">
              <a:solidFill>
                <a:srgbClr val="0070C0"/>
              </a:solidFill>
            </a:rPr>
            <a:t> </a:t>
          </a:r>
          <a:endParaRPr lang="en-US" sz="1400" kern="1200" dirty="0">
            <a:solidFill>
              <a:srgbClr val="0070C0"/>
            </a:solidFill>
          </a:endParaRPr>
        </a:p>
        <a:p>
          <a:pPr marL="114300" lvl="1" indent="-114300" algn="l" defTabSz="622300" rtl="0">
            <a:lnSpc>
              <a:spcPct val="90000"/>
            </a:lnSpc>
            <a:spcBef>
              <a:spcPct val="0"/>
            </a:spcBef>
            <a:spcAft>
              <a:spcPct val="15000"/>
            </a:spcAft>
            <a:buFont typeface="Wingdings" panose="05000000000000000000" pitchFamily="2" charset="2"/>
            <a:buChar char="••"/>
          </a:pPr>
          <a:r>
            <a:rPr lang="fr-FR" sz="1400" kern="1200" baseline="0" dirty="0" smtClean="0">
              <a:solidFill>
                <a:srgbClr val="0070C0"/>
              </a:solidFill>
            </a:rPr>
            <a:t>les étapes du processus d'audit</a:t>
          </a:r>
          <a:r>
            <a:rPr lang="en-US" sz="1400" kern="1200" baseline="0" dirty="0" smtClean="0">
              <a:solidFill>
                <a:srgbClr val="0070C0"/>
              </a:solidFill>
            </a:rPr>
            <a:t> </a:t>
          </a:r>
          <a:r>
            <a:rPr lang="en-US" sz="1400" kern="1200" baseline="0" dirty="0">
              <a:solidFill>
                <a:srgbClr val="0070C0"/>
              </a:solidFill>
            </a:rPr>
            <a:t>(performance).</a:t>
          </a:r>
          <a:endParaRPr lang="en-US" sz="1400" kern="1200" dirty="0">
            <a:solidFill>
              <a:srgbClr val="0070C0"/>
            </a:solidFill>
          </a:endParaRPr>
        </a:p>
      </dsp:txBody>
      <dsp:txXfrm rot="-5400000">
        <a:off x="2444876" y="1591745"/>
        <a:ext cx="4294170" cy="966354"/>
      </dsp:txXfrm>
    </dsp:sp>
    <dsp:sp modelId="{C3164D25-5611-4014-AF50-0261FC63103E}">
      <dsp:nvSpPr>
        <dsp:cNvPr id="0" name=""/>
        <dsp:cNvSpPr/>
      </dsp:nvSpPr>
      <dsp:spPr>
        <a:xfrm>
          <a:off x="0" y="1405602"/>
          <a:ext cx="2444877" cy="1338637"/>
        </a:xfrm>
        <a:prstGeom prst="roundRect">
          <a:avLst/>
        </a:prstGeom>
        <a:solidFill>
          <a:schemeClr val="lt1"/>
        </a:solidFill>
        <a:ln w="25400" cap="flat" cmpd="sng" algn="ctr">
          <a:solidFill>
            <a:schemeClr val="accent3"/>
          </a:solidFill>
          <a:prstDash val="solid"/>
        </a:ln>
        <a:effectLst/>
      </dsp:spPr>
      <dsp:style>
        <a:lnRef idx="2">
          <a:schemeClr val="accent3"/>
        </a:lnRef>
        <a:fillRef idx="1">
          <a:schemeClr val="lt1"/>
        </a:fillRef>
        <a:effectRef idx="0">
          <a:schemeClr val="accent3"/>
        </a:effectRef>
        <a:fontRef idx="minor">
          <a:schemeClr val="dk1"/>
        </a:fontRef>
      </dsp:style>
      <dsp:txBody>
        <a:bodyPr spcFirstLastPara="0" vert="horz" wrap="square" lIns="53340" tIns="26670" rIns="53340" bIns="26670" numCol="1" spcCol="1270" anchor="ctr" anchorCtr="0">
          <a:noAutofit/>
        </a:bodyPr>
        <a:lstStyle/>
        <a:p>
          <a:pPr lvl="0" algn="ctr" defTabSz="622300" rtl="0">
            <a:lnSpc>
              <a:spcPct val="90000"/>
            </a:lnSpc>
            <a:spcBef>
              <a:spcPct val="0"/>
            </a:spcBef>
            <a:spcAft>
              <a:spcPct val="35000"/>
            </a:spcAft>
          </a:pPr>
          <a:r>
            <a:rPr lang="fr-FR" sz="1400" b="1" kern="1200" baseline="0" dirty="0" smtClean="0"/>
            <a:t>La structure du projet </a:t>
          </a:r>
          <a:r>
            <a:rPr lang="fr-FR" sz="1400" kern="1200" baseline="0" dirty="0" smtClean="0"/>
            <a:t>est proposée pour donner un ordre des questions des plus générales aux questions particulières.</a:t>
          </a:r>
          <a:endParaRPr lang="en-US" sz="1400" kern="1200" dirty="0"/>
        </a:p>
      </dsp:txBody>
      <dsp:txXfrm>
        <a:off x="65347" y="1470949"/>
        <a:ext cx="2314183" cy="120794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25B1BC-6649-4227-B137-C20505F9C5C9}">
      <dsp:nvSpPr>
        <dsp:cNvPr id="0" name=""/>
        <dsp:cNvSpPr/>
      </dsp:nvSpPr>
      <dsp:spPr>
        <a:xfrm rot="5400000">
          <a:off x="4327958" y="-1514798"/>
          <a:ext cx="1149164" cy="4181472"/>
        </a:xfrm>
        <a:prstGeom prst="round2SameRect">
          <a:avLst/>
        </a:prstGeom>
        <a:solidFill>
          <a:schemeClr val="lt1"/>
        </a:solidFill>
        <a:ln w="25400" cap="flat" cmpd="sng" algn="ctr">
          <a:solidFill>
            <a:schemeClr val="accent2"/>
          </a:solidFill>
          <a:prstDash val="solid"/>
        </a:ln>
        <a:effectLst/>
      </dsp:spPr>
      <dsp:style>
        <a:lnRef idx="2">
          <a:schemeClr val="accent2"/>
        </a:lnRef>
        <a:fillRef idx="1">
          <a:schemeClr val="lt1"/>
        </a:fillRef>
        <a:effectRef idx="0">
          <a:schemeClr val="accent2"/>
        </a:effectRef>
        <a:fontRef idx="minor">
          <a:schemeClr val="dk1"/>
        </a:fontRef>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Font typeface="Wingdings" panose="05000000000000000000" pitchFamily="2" charset="2"/>
            <a:buChar char="••"/>
          </a:pPr>
          <a:r>
            <a:rPr lang="fr-FR" sz="1200" kern="1200" baseline="0" smtClean="0">
              <a:solidFill>
                <a:srgbClr val="0070C0"/>
              </a:solidFill>
              <a:effectLst/>
            </a:rPr>
            <a:t>il a </a:t>
          </a:r>
          <a:r>
            <a:rPr lang="fr-FR" sz="1200" kern="1200" baseline="0" dirty="0" smtClean="0">
              <a:solidFill>
                <a:srgbClr val="0070C0"/>
              </a:solidFill>
              <a:effectLst/>
            </a:rPr>
            <a:t>été incorporé une mention au RID 20 (Lignes directrices pour un système phytosanitaire de réglementation des importations) en raison de la crainte qu'une ONPV puisse utiliser certaines circonstances pour justifier la conduite d'audits plus fréquemment que nécessaire sur le territoire d'une autre ONPV</a:t>
          </a:r>
          <a:r>
            <a:rPr lang="en-US" sz="1200" kern="1200" baseline="0" dirty="0" smtClean="0">
              <a:solidFill>
                <a:srgbClr val="0070C0"/>
              </a:solidFill>
              <a:effectLst/>
            </a:rPr>
            <a:t>.</a:t>
          </a:r>
          <a:endParaRPr lang="es-CL" sz="1200" kern="1200" dirty="0">
            <a:solidFill>
              <a:srgbClr val="0070C0"/>
            </a:solidFill>
            <a:latin typeface="Arial" panose="020B0604020202020204"/>
            <a:ea typeface="+mn-ea"/>
            <a:cs typeface="+mn-cs"/>
          </a:endParaRPr>
        </a:p>
      </dsp:txBody>
      <dsp:txXfrm rot="-5400000">
        <a:off x="2811804" y="57454"/>
        <a:ext cx="4125374" cy="1036968"/>
      </dsp:txXfrm>
    </dsp:sp>
    <dsp:sp modelId="{4CA2C562-953C-4E18-B776-4E5DC9DA123D}">
      <dsp:nvSpPr>
        <dsp:cNvPr id="0" name=""/>
        <dsp:cNvSpPr/>
      </dsp:nvSpPr>
      <dsp:spPr>
        <a:xfrm>
          <a:off x="1004" y="97979"/>
          <a:ext cx="2810800" cy="955918"/>
        </a:xfrm>
        <a:prstGeom prst="roundRect">
          <a:avLst/>
        </a:prstGeom>
        <a:solidFill>
          <a:schemeClr val="lt1"/>
        </a:solidFill>
        <a:ln w="25400" cap="flat" cmpd="sng" algn="ctr">
          <a:solidFill>
            <a:schemeClr val="accent2"/>
          </a:solidFill>
          <a:prstDash val="solid"/>
        </a:ln>
        <a:effectLst/>
      </dsp:spPr>
      <dsp:style>
        <a:lnRef idx="2">
          <a:schemeClr val="accent2"/>
        </a:lnRef>
        <a:fillRef idx="1">
          <a:schemeClr val="lt1"/>
        </a:fillRef>
        <a:effectRef idx="0">
          <a:schemeClr val="accent2"/>
        </a:effectRef>
        <a:fontRef idx="minor">
          <a:schemeClr val="dk1"/>
        </a:fontRef>
      </dsp:style>
      <dsp:txBody>
        <a:bodyPr spcFirstLastPara="0" vert="horz" wrap="square" lIns="49530" tIns="24765" rIns="49530" bIns="24765" numCol="1" spcCol="1270" anchor="ctr" anchorCtr="0">
          <a:noAutofit/>
        </a:bodyPr>
        <a:lstStyle/>
        <a:p>
          <a:pPr lvl="0" algn="l" defTabSz="577850">
            <a:lnSpc>
              <a:spcPct val="90000"/>
            </a:lnSpc>
            <a:spcBef>
              <a:spcPct val="0"/>
            </a:spcBef>
            <a:spcAft>
              <a:spcPct val="35000"/>
            </a:spcAft>
          </a:pPr>
          <a:r>
            <a:rPr lang="fr-FR" sz="1300" b="0" kern="1200" baseline="0" dirty="0" smtClean="0">
              <a:effectLst/>
            </a:rPr>
            <a:t>Sur les circonstances qui peuvent déterminer la réalisation des audits et les critères et procédures de planification, de préparation et de réalisation des audits</a:t>
          </a:r>
          <a:r>
            <a:rPr lang="en-US" sz="1300" kern="1200" baseline="0" dirty="0" smtClean="0">
              <a:effectLst/>
            </a:rPr>
            <a:t>.</a:t>
          </a:r>
          <a:endParaRPr lang="es-CL" sz="1300" kern="1200" dirty="0">
            <a:solidFill>
              <a:srgbClr val="000000">
                <a:hueOff val="0"/>
                <a:satOff val="0"/>
                <a:lumOff val="0"/>
                <a:alphaOff val="0"/>
              </a:srgbClr>
            </a:solidFill>
            <a:latin typeface="Arial" panose="020B0604020202020204"/>
            <a:ea typeface="+mn-ea"/>
            <a:cs typeface="+mn-cs"/>
          </a:endParaRPr>
        </a:p>
      </dsp:txBody>
      <dsp:txXfrm>
        <a:off x="47668" y="144643"/>
        <a:ext cx="2717472" cy="862590"/>
      </dsp:txXfrm>
    </dsp:sp>
    <dsp:sp modelId="{E78EE3BD-3900-4FEF-9AFE-8257C6AD6803}">
      <dsp:nvSpPr>
        <dsp:cNvPr id="0" name=""/>
        <dsp:cNvSpPr/>
      </dsp:nvSpPr>
      <dsp:spPr>
        <a:xfrm rot="5400000">
          <a:off x="4650803" y="-341812"/>
          <a:ext cx="704943" cy="3982011"/>
        </a:xfrm>
        <a:prstGeom prst="round2SameRect">
          <a:avLst/>
        </a:prstGeom>
        <a:solidFill>
          <a:schemeClr val="lt1"/>
        </a:solidFill>
        <a:ln w="25400" cap="flat" cmpd="sng" algn="ctr">
          <a:solidFill>
            <a:schemeClr val="accent2"/>
          </a:solidFill>
          <a:prstDash val="solid"/>
        </a:ln>
        <a:effectLst/>
      </dsp:spPr>
      <dsp:style>
        <a:lnRef idx="2">
          <a:schemeClr val="accent2"/>
        </a:lnRef>
        <a:fillRef idx="1">
          <a:schemeClr val="lt1"/>
        </a:fillRef>
        <a:effectRef idx="0">
          <a:schemeClr val="accent2"/>
        </a:effectRef>
        <a:fontRef idx="minor">
          <a:schemeClr val="dk1"/>
        </a:fontRef>
      </dsp:style>
      <dsp:txBody>
        <a:bodyPr spcFirstLastPara="0" vert="horz" wrap="square" lIns="38100" tIns="19050" rIns="38100" bIns="19050" numCol="1" spcCol="1270" anchor="ctr" anchorCtr="0">
          <a:noAutofit/>
        </a:bodyPr>
        <a:lstStyle/>
        <a:p>
          <a:pPr marL="358775" lvl="1" indent="-85725" algn="l" defTabSz="577850" rtl="0">
            <a:lnSpc>
              <a:spcPct val="90000"/>
            </a:lnSpc>
            <a:spcBef>
              <a:spcPct val="0"/>
            </a:spcBef>
            <a:spcAft>
              <a:spcPct val="15000"/>
            </a:spcAft>
            <a:buFont typeface="Wingdings" panose="05000000000000000000" pitchFamily="2" charset="2"/>
            <a:buChar char="••"/>
          </a:pPr>
          <a:r>
            <a:rPr lang="fr-FR" sz="1300" kern="1200" dirty="0" smtClean="0">
              <a:solidFill>
                <a:srgbClr val="0070C0"/>
              </a:solidFill>
              <a:latin typeface="Arial" panose="020B0604020202020204"/>
              <a:ea typeface="+mn-ea"/>
              <a:cs typeface="+mn-cs"/>
            </a:rPr>
            <a:t>Les mentions sur l'autorisation de tiers à effectuer des audits pour le compte de l'ONPV restent dans ce projet de NIMP sans entrer dans les détails</a:t>
          </a:r>
          <a:endParaRPr lang="en-GB" sz="1300" kern="1200" dirty="0">
            <a:solidFill>
              <a:srgbClr val="0070C0"/>
            </a:solidFill>
          </a:endParaRPr>
        </a:p>
      </dsp:txBody>
      <dsp:txXfrm rot="-5400000">
        <a:off x="3012269" y="1331134"/>
        <a:ext cx="3947599" cy="636119"/>
      </dsp:txXfrm>
    </dsp:sp>
    <dsp:sp modelId="{EB4A2C30-E539-4A04-A386-6D535011743F}">
      <dsp:nvSpPr>
        <dsp:cNvPr id="0" name=""/>
        <dsp:cNvSpPr/>
      </dsp:nvSpPr>
      <dsp:spPr>
        <a:xfrm>
          <a:off x="0" y="1217085"/>
          <a:ext cx="3009512" cy="853700"/>
        </a:xfrm>
        <a:prstGeom prst="roundRect">
          <a:avLst/>
        </a:prstGeom>
        <a:solidFill>
          <a:schemeClr val="lt1"/>
        </a:solidFill>
        <a:ln w="25400" cap="flat" cmpd="sng" algn="ctr">
          <a:solidFill>
            <a:schemeClr val="accent2"/>
          </a:solidFill>
          <a:prstDash val="solid"/>
        </a:ln>
        <a:effectLst/>
      </dsp:spPr>
      <dsp:style>
        <a:lnRef idx="2">
          <a:schemeClr val="accent2"/>
        </a:lnRef>
        <a:fillRef idx="1">
          <a:schemeClr val="lt1"/>
        </a:fillRef>
        <a:effectRef idx="0">
          <a:schemeClr val="accent2"/>
        </a:effectRef>
        <a:fontRef idx="minor">
          <a:schemeClr val="dk1"/>
        </a:fontRef>
      </dsp:style>
      <dsp:txBody>
        <a:bodyPr spcFirstLastPara="0" vert="horz" wrap="square" lIns="38100" tIns="19050" rIns="38100" bIns="19050" numCol="1" spcCol="1270" anchor="ctr" anchorCtr="0">
          <a:noAutofit/>
        </a:bodyPr>
        <a:lstStyle/>
        <a:p>
          <a:pPr lvl="0" algn="l" defTabSz="577850" rtl="0">
            <a:lnSpc>
              <a:spcPct val="90000"/>
            </a:lnSpc>
            <a:spcBef>
              <a:spcPct val="0"/>
            </a:spcBef>
            <a:spcAft>
              <a:spcPct val="35000"/>
            </a:spcAft>
          </a:pPr>
          <a:r>
            <a:rPr lang="fr-FR" sz="1300" dirty="0" smtClean="0"/>
            <a:t>NIMP 45 (</a:t>
          </a:r>
          <a:r>
            <a:rPr lang="fr-FR" sz="1300" i="1" dirty="0" smtClean="0"/>
            <a:t>Exigences pour les ONPV si elles autorisent des entités à effectuer des actions phytosanitaires</a:t>
          </a:r>
          <a:r>
            <a:rPr lang="fr-FR" sz="1300" dirty="0" smtClean="0"/>
            <a:t>)</a:t>
          </a:r>
        </a:p>
        <a:p>
          <a:pPr lvl="0" algn="l" defTabSz="577850" rtl="0">
            <a:lnSpc>
              <a:spcPct val="90000"/>
            </a:lnSpc>
            <a:spcBef>
              <a:spcPct val="0"/>
            </a:spcBef>
            <a:spcAft>
              <a:spcPct val="35000"/>
            </a:spcAft>
          </a:pPr>
          <a:r>
            <a:rPr lang="en-US" sz="1300" dirty="0" smtClean="0"/>
            <a:t>A </a:t>
          </a:r>
          <a:r>
            <a:rPr lang="en-US" sz="1300" dirty="0" err="1" smtClean="0"/>
            <a:t>été</a:t>
          </a:r>
          <a:r>
            <a:rPr lang="en-US" sz="1300" dirty="0" smtClean="0"/>
            <a:t> </a:t>
          </a:r>
          <a:r>
            <a:rPr lang="en-US" sz="1300" dirty="0" err="1" smtClean="0"/>
            <a:t>adoptée</a:t>
          </a:r>
          <a:r>
            <a:rPr lang="en-US" sz="1300" dirty="0" smtClean="0"/>
            <a:t> à la CMP-</a:t>
          </a:r>
          <a:r>
            <a:rPr lang="en-GB" sz="1300" dirty="0" smtClean="0"/>
            <a:t>15, 2021</a:t>
          </a:r>
          <a:endParaRPr lang="es-CL" sz="1300" kern="1200" dirty="0">
            <a:solidFill>
              <a:srgbClr val="000000">
                <a:hueOff val="0"/>
                <a:satOff val="0"/>
                <a:lumOff val="0"/>
                <a:alphaOff val="0"/>
              </a:srgbClr>
            </a:solidFill>
            <a:latin typeface="Arial" panose="020B0604020202020204"/>
            <a:ea typeface="+mn-ea"/>
            <a:cs typeface="+mn-cs"/>
          </a:endParaRPr>
        </a:p>
      </dsp:txBody>
      <dsp:txXfrm>
        <a:off x="41674" y="1258759"/>
        <a:ext cx="2926164" cy="770352"/>
      </dsp:txXfrm>
    </dsp:sp>
    <dsp:sp modelId="{34D487E8-8E37-46AB-9D68-ACEAC48346C4}">
      <dsp:nvSpPr>
        <dsp:cNvPr id="0" name=""/>
        <dsp:cNvSpPr/>
      </dsp:nvSpPr>
      <dsp:spPr>
        <a:xfrm rot="5400000">
          <a:off x="4700672" y="546040"/>
          <a:ext cx="565549" cy="3788729"/>
        </a:xfrm>
        <a:prstGeom prst="round2SameRect">
          <a:avLst/>
        </a:prstGeom>
        <a:solidFill>
          <a:schemeClr val="lt1"/>
        </a:solidFill>
        <a:ln w="25400" cap="flat" cmpd="sng" algn="ctr">
          <a:solidFill>
            <a:schemeClr val="accent3"/>
          </a:solidFill>
          <a:prstDash val="solid"/>
        </a:ln>
        <a:effectLst/>
      </dsp:spPr>
      <dsp:style>
        <a:lnRef idx="2">
          <a:schemeClr val="accent3"/>
        </a:lnRef>
        <a:fillRef idx="1">
          <a:schemeClr val="lt1"/>
        </a:fillRef>
        <a:effectRef idx="0">
          <a:schemeClr val="accent3"/>
        </a:effectRef>
        <a:fontRef idx="minor">
          <a:schemeClr val="dk1"/>
        </a:fontRef>
      </dsp:style>
      <dsp:txBody>
        <a:bodyPr spcFirstLastPara="0" vert="horz" wrap="square" lIns="247650" tIns="123825" rIns="247650" bIns="123825" numCol="1" spcCol="1270" anchor="ctr" anchorCtr="0">
          <a:noAutofit/>
        </a:bodyPr>
        <a:lstStyle/>
        <a:p>
          <a:pPr marL="85725" lvl="1" indent="-85725" algn="l" defTabSz="577850" rtl="0">
            <a:lnSpc>
              <a:spcPct val="90000"/>
            </a:lnSpc>
            <a:spcBef>
              <a:spcPct val="0"/>
            </a:spcBef>
            <a:spcAft>
              <a:spcPct val="15000"/>
            </a:spcAft>
            <a:buFont typeface="Wingdings" panose="05000000000000000000" pitchFamily="2" charset="2"/>
            <a:buChar char="••"/>
          </a:pPr>
          <a:r>
            <a:rPr lang="fr-FR" sz="1300" kern="1200" dirty="0" smtClean="0">
              <a:solidFill>
                <a:srgbClr val="0070C0"/>
              </a:solidFill>
            </a:rPr>
            <a:t>Des ajustements de texte ont été apportés à ce sujet pour plus de clarté et pour éviter toute confusion</a:t>
          </a:r>
          <a:r>
            <a:rPr lang="en-GB" sz="1300" kern="1200" dirty="0" smtClean="0">
              <a:solidFill>
                <a:srgbClr val="0070C0"/>
              </a:solidFill>
            </a:rPr>
            <a:t>.</a:t>
          </a:r>
          <a:endParaRPr lang="en-US" sz="1300" kern="1200" dirty="0">
            <a:solidFill>
              <a:srgbClr val="0070C0"/>
            </a:solidFill>
          </a:endParaRPr>
        </a:p>
      </dsp:txBody>
      <dsp:txXfrm rot="-5400000">
        <a:off x="3089082" y="2185238"/>
        <a:ext cx="3761121" cy="510333"/>
      </dsp:txXfrm>
    </dsp:sp>
    <dsp:sp modelId="{C3164D25-5611-4014-AF50-0261FC63103E}">
      <dsp:nvSpPr>
        <dsp:cNvPr id="0" name=""/>
        <dsp:cNvSpPr/>
      </dsp:nvSpPr>
      <dsp:spPr>
        <a:xfrm>
          <a:off x="0" y="2126305"/>
          <a:ext cx="3075665" cy="595051"/>
        </a:xfrm>
        <a:prstGeom prst="roundRect">
          <a:avLst/>
        </a:prstGeom>
        <a:solidFill>
          <a:schemeClr val="lt1"/>
        </a:solidFill>
        <a:ln w="25400" cap="flat" cmpd="sng" algn="ctr">
          <a:solidFill>
            <a:schemeClr val="accent3"/>
          </a:solidFill>
          <a:prstDash val="solid"/>
        </a:ln>
        <a:effectLst/>
      </dsp:spPr>
      <dsp:style>
        <a:lnRef idx="2">
          <a:schemeClr val="accent3"/>
        </a:lnRef>
        <a:fillRef idx="1">
          <a:schemeClr val="lt1"/>
        </a:fillRef>
        <a:effectRef idx="0">
          <a:schemeClr val="accent3"/>
        </a:effectRef>
        <a:fontRef idx="minor">
          <a:schemeClr val="dk1"/>
        </a:fontRef>
      </dsp:style>
      <dsp:txBody>
        <a:bodyPr spcFirstLastPara="0" vert="horz" wrap="square" lIns="45720" tIns="22860" rIns="45720" bIns="22860" numCol="1" spcCol="1270" anchor="ctr" anchorCtr="0">
          <a:noAutofit/>
        </a:bodyPr>
        <a:lstStyle/>
        <a:p>
          <a:pPr lvl="0" algn="l" defTabSz="533400" rtl="0">
            <a:lnSpc>
              <a:spcPct val="90000"/>
            </a:lnSpc>
            <a:spcBef>
              <a:spcPct val="0"/>
            </a:spcBef>
            <a:spcAft>
              <a:spcPct val="35000"/>
            </a:spcAft>
          </a:pPr>
          <a:r>
            <a:rPr lang="fr-FR" sz="1200" kern="1200" dirty="0" smtClean="0"/>
            <a:t>Certains commentaires portaient sur le terme « constatation » et sa relation avec les conformités et les non-conformités</a:t>
          </a:r>
          <a:r>
            <a:rPr lang="en-GB" sz="1200" kern="1200" dirty="0" smtClean="0"/>
            <a:t>. </a:t>
          </a:r>
          <a:endParaRPr lang="en-US" sz="1200" kern="1200" dirty="0"/>
        </a:p>
      </dsp:txBody>
      <dsp:txXfrm>
        <a:off x="29048" y="2155353"/>
        <a:ext cx="3017569" cy="53695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F752A9-AB21-445A-821E-0FA22C3B0E14}">
      <dsp:nvSpPr>
        <dsp:cNvPr id="0" name=""/>
        <dsp:cNvSpPr/>
      </dsp:nvSpPr>
      <dsp:spPr>
        <a:xfrm>
          <a:off x="2872" y="760799"/>
          <a:ext cx="1577891" cy="1500266"/>
        </a:xfrm>
        <a:prstGeom prst="ellipse">
          <a:avLst/>
        </a:prstGeom>
        <a:solidFill>
          <a:schemeClr val="accent2">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r>
            <a:rPr lang="en-GB" sz="1200" kern="1200" baseline="0" dirty="0" smtClean="0"/>
            <a:t>Les PCs</a:t>
          </a:r>
          <a:r>
            <a:rPr lang="en-GB" sz="1200" kern="1200" baseline="0" dirty="0"/>
            <a:t>, </a:t>
          </a:r>
          <a:r>
            <a:rPr lang="fr-FR" sz="1200" kern="1200" dirty="0" smtClean="0"/>
            <a:t>ORPV et d'autres organisations pertinentes ont souligné</a:t>
          </a:r>
          <a:endParaRPr lang="en-US" sz="1200" kern="1200" dirty="0"/>
        </a:p>
      </dsp:txBody>
      <dsp:txXfrm>
        <a:off x="233949" y="980508"/>
        <a:ext cx="1115737" cy="1060848"/>
      </dsp:txXfrm>
    </dsp:sp>
    <dsp:sp modelId="{35940944-0191-409E-B355-31CBA1D673D2}">
      <dsp:nvSpPr>
        <dsp:cNvPr id="0" name=""/>
        <dsp:cNvSpPr/>
      </dsp:nvSpPr>
      <dsp:spPr>
        <a:xfrm rot="18725622">
          <a:off x="1447907" y="760978"/>
          <a:ext cx="1620685" cy="0"/>
        </a:xfrm>
        <a:custGeom>
          <a:avLst/>
          <a:gdLst/>
          <a:ahLst/>
          <a:cxnLst/>
          <a:rect l="0" t="0" r="0" b="0"/>
          <a:pathLst>
            <a:path>
              <a:moveTo>
                <a:pt x="0" y="0"/>
              </a:moveTo>
              <a:lnTo>
                <a:pt x="1620685" y="0"/>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EBCB20F-6A9C-4D83-A23A-5C1BF61AC00E}">
      <dsp:nvSpPr>
        <dsp:cNvPr id="0" name=""/>
        <dsp:cNvSpPr/>
      </dsp:nvSpPr>
      <dsp:spPr>
        <a:xfrm>
          <a:off x="2801459" y="159664"/>
          <a:ext cx="534695" cy="0"/>
        </a:xfrm>
        <a:prstGeom prst="line">
          <a:avLst/>
        </a:pr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70B7AC1-5417-4077-8F9E-19429EC80E36}">
      <dsp:nvSpPr>
        <dsp:cNvPr id="0" name=""/>
        <dsp:cNvSpPr/>
      </dsp:nvSpPr>
      <dsp:spPr>
        <a:xfrm>
          <a:off x="3336154" y="36822"/>
          <a:ext cx="3791475" cy="245683"/>
        </a:xfrm>
        <a:prstGeom prst="rect">
          <a:avLst/>
        </a:prstGeom>
        <a:noFill/>
        <a:ln w="25400" cap="flat" cmpd="sng" algn="ctr">
          <a:noFill/>
          <a:prstDash val="solid"/>
        </a:ln>
        <a:effectLst/>
        <a:sp3d/>
      </dsp:spPr>
      <dsp:style>
        <a:lnRef idx="2">
          <a:schemeClr val="accent2"/>
        </a:lnRef>
        <a:fillRef idx="1">
          <a:schemeClr val="lt1"/>
        </a:fillRef>
        <a:effectRef idx="0">
          <a:schemeClr val="accent2"/>
        </a:effectRef>
        <a:fontRef idx="minor">
          <a:schemeClr val="dk1"/>
        </a:fontRef>
      </dsp:style>
      <dsp:txBody>
        <a:bodyPr spcFirstLastPara="0" vert="horz" wrap="square" lIns="85344" tIns="85344" rIns="85344" bIns="85344" numCol="1" spcCol="1270" anchor="ctr" anchorCtr="0">
          <a:noAutofit/>
        </a:bodyPr>
        <a:lstStyle/>
        <a:p>
          <a:pPr lvl="0" algn="l" defTabSz="533400" rtl="0">
            <a:lnSpc>
              <a:spcPct val="90000"/>
            </a:lnSpc>
            <a:spcBef>
              <a:spcPct val="0"/>
            </a:spcBef>
            <a:spcAft>
              <a:spcPct val="35000"/>
            </a:spcAft>
            <a:buFont typeface="Courier New" panose="02070309020205020404" pitchFamily="49" charset="0"/>
            <a:buChar char="o"/>
          </a:pPr>
          <a:r>
            <a:rPr lang="fr-FR" sz="1200" kern="1200" dirty="0" smtClean="0"/>
            <a:t>Une formation d'auditeurs sera nécessaire</a:t>
          </a:r>
          <a:endParaRPr lang="en-US" sz="1200" kern="1200" dirty="0"/>
        </a:p>
      </dsp:txBody>
      <dsp:txXfrm>
        <a:off x="3336154" y="36822"/>
        <a:ext cx="3791475" cy="245683"/>
      </dsp:txXfrm>
    </dsp:sp>
    <dsp:sp modelId="{DD9A7C70-2047-40C8-BF55-4F9F51EF98C8}">
      <dsp:nvSpPr>
        <dsp:cNvPr id="0" name=""/>
        <dsp:cNvSpPr/>
      </dsp:nvSpPr>
      <dsp:spPr>
        <a:xfrm rot="19224164">
          <a:off x="1552664" y="937937"/>
          <a:ext cx="1441600" cy="0"/>
        </a:xfrm>
        <a:custGeom>
          <a:avLst/>
          <a:gdLst/>
          <a:ahLst/>
          <a:cxnLst/>
          <a:rect l="0" t="0" r="0" b="0"/>
          <a:pathLst>
            <a:path>
              <a:moveTo>
                <a:pt x="0" y="0"/>
              </a:moveTo>
              <a:lnTo>
                <a:pt x="1441600" y="0"/>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BF70ABE-FCE9-4A71-B68B-F299393DA9C5}">
      <dsp:nvSpPr>
        <dsp:cNvPr id="0" name=""/>
        <dsp:cNvSpPr/>
      </dsp:nvSpPr>
      <dsp:spPr>
        <a:xfrm>
          <a:off x="2828872" y="478508"/>
          <a:ext cx="527208" cy="0"/>
        </a:xfrm>
        <a:prstGeom prst="line">
          <a:avLst/>
        </a:pr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8F99618-F69B-4115-B526-1A0D35ABF1ED}">
      <dsp:nvSpPr>
        <dsp:cNvPr id="0" name=""/>
        <dsp:cNvSpPr/>
      </dsp:nvSpPr>
      <dsp:spPr>
        <a:xfrm>
          <a:off x="3356081" y="247455"/>
          <a:ext cx="3738390" cy="462106"/>
        </a:xfrm>
        <a:prstGeom prst="rect">
          <a:avLst/>
        </a:prstGeom>
        <a:noFill/>
        <a:ln w="25400" cap="flat" cmpd="sng" algn="ctr">
          <a:noFill/>
          <a:prstDash val="solid"/>
        </a:ln>
        <a:effectLst/>
        <a:sp3d/>
      </dsp:spPr>
      <dsp:style>
        <a:lnRef idx="2">
          <a:schemeClr val="accent2"/>
        </a:lnRef>
        <a:fillRef idx="1">
          <a:schemeClr val="lt1"/>
        </a:fillRef>
        <a:effectRef idx="0">
          <a:schemeClr val="accent2"/>
        </a:effectRef>
        <a:fontRef idx="minor">
          <a:schemeClr val="dk1"/>
        </a:fontRef>
      </dsp:style>
      <dsp:txBody>
        <a:bodyPr spcFirstLastPara="0" vert="horz" wrap="square" lIns="85344" tIns="85344" rIns="85344" bIns="85344" numCol="1" spcCol="1270" anchor="ctr" anchorCtr="0">
          <a:noAutofit/>
        </a:bodyPr>
        <a:lstStyle/>
        <a:p>
          <a:pPr lvl="0" algn="l" defTabSz="533400" rtl="0">
            <a:lnSpc>
              <a:spcPct val="90000"/>
            </a:lnSpc>
            <a:spcBef>
              <a:spcPct val="0"/>
            </a:spcBef>
            <a:spcAft>
              <a:spcPct val="35000"/>
            </a:spcAft>
            <a:buFont typeface="Courier New" panose="02070309020205020404" pitchFamily="49" charset="0"/>
            <a:buChar char="o"/>
          </a:pPr>
          <a:r>
            <a:rPr lang="fr-FR" sz="1200" kern="1200" dirty="0" smtClean="0"/>
            <a:t>Sélection des auditeurs pour garantir la transparence et l'impartialité</a:t>
          </a:r>
          <a:r>
            <a:rPr lang="en-US" sz="1200" kern="1200" dirty="0" smtClean="0"/>
            <a:t>.</a:t>
          </a:r>
          <a:endParaRPr lang="en-US" sz="1200" kern="1200" dirty="0"/>
        </a:p>
      </dsp:txBody>
      <dsp:txXfrm>
        <a:off x="3356081" y="247455"/>
        <a:ext cx="3738390" cy="462106"/>
      </dsp:txXfrm>
    </dsp:sp>
    <dsp:sp modelId="{F70C3996-4F23-4869-8EC6-408948CE7AB5}">
      <dsp:nvSpPr>
        <dsp:cNvPr id="0" name=""/>
        <dsp:cNvSpPr/>
      </dsp:nvSpPr>
      <dsp:spPr>
        <a:xfrm rot="19951545">
          <a:off x="1644991" y="1164032"/>
          <a:ext cx="1205788" cy="0"/>
        </a:xfrm>
        <a:custGeom>
          <a:avLst/>
          <a:gdLst/>
          <a:ahLst/>
          <a:cxnLst/>
          <a:rect l="0" t="0" r="0" b="0"/>
          <a:pathLst>
            <a:path>
              <a:moveTo>
                <a:pt x="0" y="0"/>
              </a:moveTo>
              <a:lnTo>
                <a:pt x="1205788" y="0"/>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4B68A3B-DD47-41A3-AC4F-CAD69F6D7F95}">
      <dsp:nvSpPr>
        <dsp:cNvPr id="0" name=""/>
        <dsp:cNvSpPr/>
      </dsp:nvSpPr>
      <dsp:spPr>
        <a:xfrm>
          <a:off x="2782784" y="885887"/>
          <a:ext cx="527208" cy="0"/>
        </a:xfrm>
        <a:prstGeom prst="line">
          <a:avLst/>
        </a:pr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1678503-C5E3-452B-9318-332D69346512}">
      <dsp:nvSpPr>
        <dsp:cNvPr id="0" name=""/>
        <dsp:cNvSpPr/>
      </dsp:nvSpPr>
      <dsp:spPr>
        <a:xfrm>
          <a:off x="3309992" y="654834"/>
          <a:ext cx="3738390" cy="462106"/>
        </a:xfrm>
        <a:prstGeom prst="rect">
          <a:avLst/>
        </a:prstGeom>
        <a:noFill/>
        <a:ln w="25400" cap="flat" cmpd="sng" algn="ctr">
          <a:noFill/>
          <a:prstDash val="solid"/>
        </a:ln>
        <a:effectLst/>
        <a:sp3d/>
      </dsp:spPr>
      <dsp:style>
        <a:lnRef idx="2">
          <a:schemeClr val="accent2"/>
        </a:lnRef>
        <a:fillRef idx="1">
          <a:schemeClr val="lt1"/>
        </a:fillRef>
        <a:effectRef idx="0">
          <a:schemeClr val="accent2"/>
        </a:effectRef>
        <a:fontRef idx="minor">
          <a:schemeClr val="dk1"/>
        </a:fontRef>
      </dsp:style>
      <dsp:txBody>
        <a:bodyPr spcFirstLastPara="0" vert="horz" wrap="square" lIns="85344" tIns="85344" rIns="85344" bIns="85344" numCol="1" spcCol="1270" anchor="ctr" anchorCtr="0">
          <a:noAutofit/>
        </a:bodyPr>
        <a:lstStyle/>
        <a:p>
          <a:pPr lvl="0" algn="l" defTabSz="533400" rtl="0">
            <a:lnSpc>
              <a:spcPct val="90000"/>
            </a:lnSpc>
            <a:spcBef>
              <a:spcPct val="0"/>
            </a:spcBef>
            <a:spcAft>
              <a:spcPct val="35000"/>
            </a:spcAft>
            <a:buFont typeface="Courier New" panose="02070309020205020404" pitchFamily="49" charset="0"/>
            <a:buChar char="o"/>
          </a:pPr>
          <a:r>
            <a:rPr lang="fr-FR" sz="1200" kern="1200" dirty="0" smtClean="0"/>
            <a:t>Développement de modèles pour effectuer des audits, comme une liste de contrôle</a:t>
          </a:r>
          <a:r>
            <a:rPr lang="en-GB" sz="1200" kern="1200" dirty="0" smtClean="0"/>
            <a:t>.</a:t>
          </a:r>
          <a:endParaRPr lang="en-US" sz="1200" kern="1200" dirty="0"/>
        </a:p>
      </dsp:txBody>
      <dsp:txXfrm>
        <a:off x="3309992" y="654834"/>
        <a:ext cx="3738390" cy="462106"/>
      </dsp:txXfrm>
    </dsp:sp>
    <dsp:sp modelId="{9167689D-EED0-47D8-BD25-3CDEB7B03864}">
      <dsp:nvSpPr>
        <dsp:cNvPr id="0" name=""/>
        <dsp:cNvSpPr/>
      </dsp:nvSpPr>
      <dsp:spPr>
        <a:xfrm rot="21049324">
          <a:off x="1706050" y="1403146"/>
          <a:ext cx="1083670" cy="0"/>
        </a:xfrm>
        <a:custGeom>
          <a:avLst/>
          <a:gdLst/>
          <a:ahLst/>
          <a:cxnLst/>
          <a:rect l="0" t="0" r="0" b="0"/>
          <a:pathLst>
            <a:path>
              <a:moveTo>
                <a:pt x="0" y="0"/>
              </a:moveTo>
              <a:lnTo>
                <a:pt x="1083670" y="0"/>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64D253A-F7DC-4638-9CF9-DD6A194C975D}">
      <dsp:nvSpPr>
        <dsp:cNvPr id="0" name=""/>
        <dsp:cNvSpPr/>
      </dsp:nvSpPr>
      <dsp:spPr>
        <a:xfrm>
          <a:off x="2782784" y="1316723"/>
          <a:ext cx="527208" cy="0"/>
        </a:xfrm>
        <a:prstGeom prst="line">
          <a:avLst/>
        </a:pr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73AF394-1A5C-486A-BCD2-BC88EA5C4C14}">
      <dsp:nvSpPr>
        <dsp:cNvPr id="0" name=""/>
        <dsp:cNvSpPr/>
      </dsp:nvSpPr>
      <dsp:spPr>
        <a:xfrm>
          <a:off x="3309992" y="1085670"/>
          <a:ext cx="3738390" cy="462106"/>
        </a:xfrm>
        <a:prstGeom prst="rect">
          <a:avLst/>
        </a:prstGeom>
        <a:noFill/>
        <a:ln w="25400" cap="flat" cmpd="sng" algn="ctr">
          <a:noFill/>
          <a:prstDash val="solid"/>
        </a:ln>
        <a:effectLst/>
        <a:sp3d/>
      </dsp:spPr>
      <dsp:style>
        <a:lnRef idx="2">
          <a:schemeClr val="accent2"/>
        </a:lnRef>
        <a:fillRef idx="1">
          <a:schemeClr val="lt1"/>
        </a:fillRef>
        <a:effectRef idx="0">
          <a:schemeClr val="accent2"/>
        </a:effectRef>
        <a:fontRef idx="minor">
          <a:schemeClr val="dk1"/>
        </a:fontRef>
      </dsp:style>
      <dsp:txBody>
        <a:bodyPr spcFirstLastPara="0" vert="horz" wrap="square" lIns="85344" tIns="85344" rIns="85344" bIns="85344" numCol="1" spcCol="1270" anchor="ctr" anchorCtr="0">
          <a:noAutofit/>
        </a:bodyPr>
        <a:lstStyle/>
        <a:p>
          <a:pPr lvl="0" algn="l" defTabSz="533400" rtl="0">
            <a:lnSpc>
              <a:spcPct val="90000"/>
            </a:lnSpc>
            <a:spcBef>
              <a:spcPct val="0"/>
            </a:spcBef>
            <a:spcAft>
              <a:spcPct val="35000"/>
            </a:spcAft>
            <a:buFont typeface="Courier New" panose="02070309020205020404" pitchFamily="49" charset="0"/>
            <a:buChar char="o"/>
          </a:pPr>
          <a:r>
            <a:rPr lang="fr-FR" sz="1200" kern="1200" dirty="0" smtClean="0"/>
            <a:t>Cadre juridique ou réglementaire nécessaire pour soutenir l'autorisation d'entités autres que l'ONPV pour effectuer des audits</a:t>
          </a:r>
          <a:r>
            <a:rPr lang="en-GB" sz="1200" kern="1200" dirty="0" smtClean="0"/>
            <a:t>.</a:t>
          </a:r>
          <a:endParaRPr lang="en-US" sz="1200" kern="1200" dirty="0"/>
        </a:p>
      </dsp:txBody>
      <dsp:txXfrm>
        <a:off x="3309992" y="1085670"/>
        <a:ext cx="3738390" cy="462106"/>
      </dsp:txXfrm>
    </dsp:sp>
    <dsp:sp modelId="{6E86F659-7EF2-4F47-ADA0-8B64EF53B5C9}">
      <dsp:nvSpPr>
        <dsp:cNvPr id="0" name=""/>
        <dsp:cNvSpPr/>
      </dsp:nvSpPr>
      <dsp:spPr>
        <a:xfrm rot="689689">
          <a:off x="1702038" y="1646597"/>
          <a:ext cx="1091693" cy="0"/>
        </a:xfrm>
        <a:custGeom>
          <a:avLst/>
          <a:gdLst/>
          <a:ahLst/>
          <a:cxnLst/>
          <a:rect l="0" t="0" r="0" b="0"/>
          <a:pathLst>
            <a:path>
              <a:moveTo>
                <a:pt x="0" y="0"/>
              </a:moveTo>
              <a:lnTo>
                <a:pt x="1091693" y="0"/>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E0F1B72-3C1E-4CB0-B7B6-7E2713C71B22}">
      <dsp:nvSpPr>
        <dsp:cNvPr id="0" name=""/>
        <dsp:cNvSpPr/>
      </dsp:nvSpPr>
      <dsp:spPr>
        <a:xfrm>
          <a:off x="2782784" y="1755373"/>
          <a:ext cx="527208" cy="0"/>
        </a:xfrm>
        <a:prstGeom prst="line">
          <a:avLst/>
        </a:pr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BC1E84B-95CE-4E5F-8B52-AB8FE6034624}">
      <dsp:nvSpPr>
        <dsp:cNvPr id="0" name=""/>
        <dsp:cNvSpPr/>
      </dsp:nvSpPr>
      <dsp:spPr>
        <a:xfrm>
          <a:off x="3309992" y="1524320"/>
          <a:ext cx="3738390" cy="462106"/>
        </a:xfrm>
        <a:prstGeom prst="rect">
          <a:avLst/>
        </a:prstGeom>
        <a:noFill/>
        <a:ln w="25400" cap="flat" cmpd="sng" algn="ctr">
          <a:noFill/>
          <a:prstDash val="solid"/>
        </a:ln>
        <a:effectLst/>
        <a:sp3d/>
      </dsp:spPr>
      <dsp:style>
        <a:lnRef idx="2">
          <a:schemeClr val="accent2"/>
        </a:lnRef>
        <a:fillRef idx="1">
          <a:schemeClr val="lt1"/>
        </a:fillRef>
        <a:effectRef idx="0">
          <a:schemeClr val="accent2"/>
        </a:effectRef>
        <a:fontRef idx="minor">
          <a:schemeClr val="dk1"/>
        </a:fontRef>
      </dsp:style>
      <dsp:txBody>
        <a:bodyPr spcFirstLastPara="0" vert="horz" wrap="square" lIns="85344" tIns="85344" rIns="85344" bIns="85344" numCol="1" spcCol="1270" anchor="ctr" anchorCtr="0">
          <a:noAutofit/>
        </a:bodyPr>
        <a:lstStyle/>
        <a:p>
          <a:pPr lvl="0" algn="l" defTabSz="533400" rtl="0">
            <a:lnSpc>
              <a:spcPct val="90000"/>
            </a:lnSpc>
            <a:spcBef>
              <a:spcPct val="0"/>
            </a:spcBef>
            <a:spcAft>
              <a:spcPct val="35000"/>
            </a:spcAft>
            <a:buFont typeface="Courier New" panose="02070309020205020404" pitchFamily="49" charset="0"/>
            <a:buChar char="o"/>
          </a:pPr>
          <a:r>
            <a:rPr lang="fr-FR" sz="1200" kern="1200" dirty="0" smtClean="0"/>
            <a:t>Les facteurs clés du cadre d'audit doivent être répertoriés et décrits</a:t>
          </a:r>
          <a:r>
            <a:rPr lang="en-GB" sz="1200" kern="1200" dirty="0" smtClean="0"/>
            <a:t>.</a:t>
          </a:r>
          <a:endParaRPr lang="en-US" sz="1200" kern="1200" dirty="0"/>
        </a:p>
      </dsp:txBody>
      <dsp:txXfrm>
        <a:off x="3309992" y="1524320"/>
        <a:ext cx="3738390" cy="462106"/>
      </dsp:txXfrm>
    </dsp:sp>
    <dsp:sp modelId="{7F81E04C-0391-48BE-ABDD-3CB88079777A}">
      <dsp:nvSpPr>
        <dsp:cNvPr id="0" name=""/>
        <dsp:cNvSpPr/>
      </dsp:nvSpPr>
      <dsp:spPr>
        <a:xfrm rot="1892534">
          <a:off x="1620257" y="1920421"/>
          <a:ext cx="1255255" cy="0"/>
        </a:xfrm>
        <a:custGeom>
          <a:avLst/>
          <a:gdLst/>
          <a:ahLst/>
          <a:cxnLst/>
          <a:rect l="0" t="0" r="0" b="0"/>
          <a:pathLst>
            <a:path>
              <a:moveTo>
                <a:pt x="0" y="0"/>
              </a:moveTo>
              <a:lnTo>
                <a:pt x="1255255" y="0"/>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A16995B-1F0C-4499-A09A-5B2099738523}">
      <dsp:nvSpPr>
        <dsp:cNvPr id="0" name=""/>
        <dsp:cNvSpPr/>
      </dsp:nvSpPr>
      <dsp:spPr>
        <a:xfrm>
          <a:off x="2782784" y="2248750"/>
          <a:ext cx="527208" cy="0"/>
        </a:xfrm>
        <a:prstGeom prst="line">
          <a:avLst/>
        </a:pr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8CCD8CC-0F02-45E5-B041-449AF494A6E4}">
      <dsp:nvSpPr>
        <dsp:cNvPr id="0" name=""/>
        <dsp:cNvSpPr/>
      </dsp:nvSpPr>
      <dsp:spPr>
        <a:xfrm>
          <a:off x="3309992" y="2017697"/>
          <a:ext cx="3738390" cy="462106"/>
        </a:xfrm>
        <a:prstGeom prst="rect">
          <a:avLst/>
        </a:prstGeom>
        <a:noFill/>
        <a:ln w="25400" cap="flat" cmpd="sng" algn="ctr">
          <a:noFill/>
          <a:prstDash val="solid"/>
        </a:ln>
        <a:effectLst/>
        <a:sp3d/>
      </dsp:spPr>
      <dsp:style>
        <a:lnRef idx="2">
          <a:schemeClr val="accent2"/>
        </a:lnRef>
        <a:fillRef idx="1">
          <a:schemeClr val="lt1"/>
        </a:fillRef>
        <a:effectRef idx="0">
          <a:schemeClr val="accent2"/>
        </a:effectRef>
        <a:fontRef idx="minor">
          <a:schemeClr val="dk1"/>
        </a:fontRef>
      </dsp:style>
      <dsp:txBody>
        <a:bodyPr spcFirstLastPara="0" vert="horz" wrap="square" lIns="85344" tIns="85344" rIns="85344" bIns="85344" numCol="1" spcCol="1270" anchor="ctr" anchorCtr="0">
          <a:noAutofit/>
        </a:bodyPr>
        <a:lstStyle/>
        <a:p>
          <a:pPr lvl="0" algn="l" defTabSz="533400" rtl="0">
            <a:lnSpc>
              <a:spcPct val="90000"/>
            </a:lnSpc>
            <a:spcBef>
              <a:spcPct val="0"/>
            </a:spcBef>
            <a:spcAft>
              <a:spcPct val="35000"/>
            </a:spcAft>
            <a:buFont typeface="Courier New" panose="02070309020205020404" pitchFamily="49" charset="0"/>
            <a:buChar char="o"/>
          </a:pPr>
          <a:r>
            <a:rPr lang="fr-FR" sz="1200" kern="1200" dirty="0" smtClean="0"/>
            <a:t>Contraintes financières dans la conduite de l'audit. Les audits sont généralement coûteux. Mener des processus d'audit « à distance ou virtuellement</a:t>
          </a:r>
          <a:r>
            <a:rPr lang="en-US" sz="1200" kern="1200" dirty="0" smtClean="0"/>
            <a:t>“.</a:t>
          </a:r>
          <a:endParaRPr lang="en-US" sz="1200" kern="1200" dirty="0"/>
        </a:p>
      </dsp:txBody>
      <dsp:txXfrm>
        <a:off x="3309992" y="2017697"/>
        <a:ext cx="3738390" cy="462106"/>
      </dsp:txXfrm>
    </dsp:sp>
    <dsp:sp modelId="{95BEF018-328D-47FA-8A9F-AE1174FD9905}">
      <dsp:nvSpPr>
        <dsp:cNvPr id="0" name=""/>
        <dsp:cNvSpPr/>
      </dsp:nvSpPr>
      <dsp:spPr>
        <a:xfrm rot="2807811">
          <a:off x="1466540" y="2221266"/>
          <a:ext cx="1562689" cy="0"/>
        </a:xfrm>
        <a:custGeom>
          <a:avLst/>
          <a:gdLst/>
          <a:ahLst/>
          <a:cxnLst/>
          <a:rect l="0" t="0" r="0" b="0"/>
          <a:pathLst>
            <a:path>
              <a:moveTo>
                <a:pt x="0" y="0"/>
              </a:moveTo>
              <a:lnTo>
                <a:pt x="1562689" y="0"/>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DB2FB1E-649B-4398-99CE-A3849F9BA1B3}">
      <dsp:nvSpPr>
        <dsp:cNvPr id="0" name=""/>
        <dsp:cNvSpPr/>
      </dsp:nvSpPr>
      <dsp:spPr>
        <a:xfrm>
          <a:off x="2782784" y="2790812"/>
          <a:ext cx="527208" cy="0"/>
        </a:xfrm>
        <a:prstGeom prst="line">
          <a:avLst/>
        </a:pr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DC4DC77-1FB0-4646-A3A0-C8522CD58DE0}">
      <dsp:nvSpPr>
        <dsp:cNvPr id="0" name=""/>
        <dsp:cNvSpPr/>
      </dsp:nvSpPr>
      <dsp:spPr>
        <a:xfrm>
          <a:off x="3309992" y="2559759"/>
          <a:ext cx="3738390" cy="462106"/>
        </a:xfrm>
        <a:prstGeom prst="rect">
          <a:avLst/>
        </a:prstGeom>
        <a:noFill/>
        <a:ln w="25400" cap="flat" cmpd="sng" algn="ctr">
          <a:noFill/>
          <a:prstDash val="solid"/>
        </a:ln>
        <a:effectLst/>
        <a:sp3d/>
      </dsp:spPr>
      <dsp:style>
        <a:lnRef idx="2">
          <a:schemeClr val="accent2"/>
        </a:lnRef>
        <a:fillRef idx="1">
          <a:schemeClr val="lt1"/>
        </a:fillRef>
        <a:effectRef idx="0">
          <a:schemeClr val="accent2"/>
        </a:effectRef>
        <a:fontRef idx="minor">
          <a:schemeClr val="dk1"/>
        </a:fontRef>
      </dsp:style>
      <dsp:txBody>
        <a:bodyPr spcFirstLastPara="0" vert="horz" wrap="square" lIns="85344" tIns="85344" rIns="85344" bIns="85344" numCol="1" spcCol="1270" anchor="ctr" anchorCtr="0">
          <a:noAutofit/>
        </a:bodyPr>
        <a:lstStyle/>
        <a:p>
          <a:pPr lvl="0" algn="l" defTabSz="533400">
            <a:lnSpc>
              <a:spcPct val="90000"/>
            </a:lnSpc>
            <a:spcBef>
              <a:spcPct val="0"/>
            </a:spcBef>
            <a:spcAft>
              <a:spcPct val="35000"/>
            </a:spcAft>
          </a:pPr>
          <a:r>
            <a:rPr lang="fr-FR" sz="1200" kern="1200" dirty="0" smtClean="0"/>
            <a:t>Effectuer un audit dans une langue comme convenu. Des conseils sur la langue seraient utiles</a:t>
          </a:r>
          <a:r>
            <a:rPr lang="en-GB" sz="1200" kern="1200" dirty="0" smtClean="0"/>
            <a:t>.</a:t>
          </a:r>
          <a:endParaRPr lang="en-US" sz="1200" kern="1200" dirty="0"/>
        </a:p>
      </dsp:txBody>
      <dsp:txXfrm>
        <a:off x="3309992" y="2559759"/>
        <a:ext cx="3738390" cy="46210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69E518-EBB6-4C37-A28B-A7D99AB3B901}">
      <dsp:nvSpPr>
        <dsp:cNvPr id="0" name=""/>
        <dsp:cNvSpPr/>
      </dsp:nvSpPr>
      <dsp:spPr>
        <a:xfrm>
          <a:off x="0" y="306112"/>
          <a:ext cx="6781799" cy="882000"/>
        </a:xfrm>
        <a:prstGeom prst="rect">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26343" tIns="333248" rIns="526343" bIns="113792" numCol="1" spcCol="1270" anchor="t" anchorCtr="0">
          <a:noAutofit/>
        </a:bodyPr>
        <a:lstStyle/>
        <a:p>
          <a:pPr marL="171450" lvl="1" indent="-171450" algn="l" defTabSz="711200" rtl="0">
            <a:lnSpc>
              <a:spcPct val="90000"/>
            </a:lnSpc>
            <a:spcBef>
              <a:spcPct val="0"/>
            </a:spcBef>
            <a:spcAft>
              <a:spcPct val="15000"/>
            </a:spcAft>
            <a:buChar char="••"/>
          </a:pPr>
          <a:r>
            <a:rPr lang="en-US" sz="1600" kern="1200" baseline="0" dirty="0" smtClean="0">
              <a:hlinkClick xmlns:r="http://schemas.openxmlformats.org/officeDocument/2006/relationships" r:id="rId1"/>
            </a:rPr>
            <a:t>https://www.ippc.int/en/core-activities/standards-setting/member-consultation-draft-ispms/</a:t>
          </a:r>
          <a:endParaRPr lang="en-US" sz="1600" kern="1200" dirty="0"/>
        </a:p>
      </dsp:txBody>
      <dsp:txXfrm>
        <a:off x="0" y="306112"/>
        <a:ext cx="6781799" cy="882000"/>
      </dsp:txXfrm>
    </dsp:sp>
    <dsp:sp modelId="{D435A06E-C5C5-4A69-A66E-5897B561176D}">
      <dsp:nvSpPr>
        <dsp:cNvPr id="0" name=""/>
        <dsp:cNvSpPr/>
      </dsp:nvSpPr>
      <dsp:spPr>
        <a:xfrm>
          <a:off x="339089" y="69952"/>
          <a:ext cx="4747259" cy="472320"/>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9435" tIns="0" rIns="179435" bIns="0" numCol="1" spcCol="1270" anchor="ctr" anchorCtr="0">
          <a:noAutofit/>
        </a:bodyPr>
        <a:lstStyle/>
        <a:p>
          <a:pPr lvl="0" algn="l" defTabSz="800100" rtl="0">
            <a:lnSpc>
              <a:spcPct val="90000"/>
            </a:lnSpc>
            <a:spcBef>
              <a:spcPct val="0"/>
            </a:spcBef>
            <a:spcAft>
              <a:spcPct val="35000"/>
            </a:spcAft>
          </a:pPr>
          <a:r>
            <a:rPr lang="en-GB" sz="1800" kern="1200" baseline="0" dirty="0" smtClean="0">
              <a:effectLst>
                <a:outerShdw blurRad="38100" dist="38100" dir="2700000" algn="tl">
                  <a:srgbClr val="000000">
                    <a:alpha val="43137"/>
                  </a:srgbClr>
                </a:outerShdw>
              </a:effectLst>
            </a:rPr>
            <a:t>Page à consulter (le </a:t>
          </a:r>
          <a:r>
            <a:rPr lang="en-GB" sz="1800" kern="1200" baseline="0" dirty="0" err="1" smtClean="0">
              <a:effectLst>
                <a:outerShdw blurRad="38100" dist="38100" dir="2700000" algn="tl">
                  <a:srgbClr val="000000">
                    <a:alpha val="43137"/>
                  </a:srgbClr>
                </a:outerShdw>
              </a:effectLst>
            </a:rPr>
            <a:t>texte</a:t>
          </a:r>
          <a:r>
            <a:rPr lang="en-GB" sz="1800" kern="1200" baseline="0" dirty="0" smtClean="0">
              <a:effectLst>
                <a:outerShdw blurRad="38100" dist="38100" dir="2700000" algn="tl">
                  <a:srgbClr val="000000">
                    <a:alpha val="43137"/>
                  </a:srgbClr>
                </a:outerShdw>
              </a:effectLst>
            </a:rPr>
            <a:t> de la NIMP):</a:t>
          </a:r>
          <a:endParaRPr lang="en-US" sz="1800" kern="1200" dirty="0">
            <a:effectLst>
              <a:outerShdw blurRad="38100" dist="38100" dir="2700000" algn="tl">
                <a:srgbClr val="000000">
                  <a:alpha val="43137"/>
                </a:srgbClr>
              </a:outerShdw>
            </a:effectLst>
          </a:endParaRPr>
        </a:p>
      </dsp:txBody>
      <dsp:txXfrm>
        <a:off x="362146" y="93009"/>
        <a:ext cx="4701145" cy="426206"/>
      </dsp:txXfrm>
    </dsp:sp>
    <dsp:sp modelId="{8D698B80-108B-4A45-939F-A82A5C6FB515}">
      <dsp:nvSpPr>
        <dsp:cNvPr id="0" name=""/>
        <dsp:cNvSpPr/>
      </dsp:nvSpPr>
      <dsp:spPr>
        <a:xfrm>
          <a:off x="0" y="1510672"/>
          <a:ext cx="6781799" cy="1134000"/>
        </a:xfrm>
        <a:prstGeom prst="rect">
          <a:avLst/>
        </a:prstGeom>
        <a:solidFill>
          <a:schemeClr val="lt1">
            <a:alpha val="90000"/>
            <a:hueOff val="0"/>
            <a:satOff val="0"/>
            <a:lumOff val="0"/>
            <a:alphaOff val="0"/>
          </a:schemeClr>
        </a:solidFill>
        <a:ln w="25400" cap="flat" cmpd="sng" algn="ctr">
          <a:solidFill>
            <a:schemeClr val="accent5">
              <a:hueOff val="-9808549"/>
              <a:satOff val="43567"/>
              <a:lumOff val="196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26343" tIns="333248" rIns="526343" bIns="113792" numCol="1" spcCol="1270" anchor="t" anchorCtr="0">
          <a:noAutofit/>
        </a:bodyPr>
        <a:lstStyle/>
        <a:p>
          <a:pPr marL="171450" lvl="1" indent="-171450" algn="l" defTabSz="711200" rtl="0">
            <a:lnSpc>
              <a:spcPct val="90000"/>
            </a:lnSpc>
            <a:spcBef>
              <a:spcPct val="0"/>
            </a:spcBef>
            <a:spcAft>
              <a:spcPct val="15000"/>
            </a:spcAft>
            <a:buChar char="••"/>
          </a:pPr>
          <a:r>
            <a:rPr lang="en-US" sz="1600" kern="1200" baseline="0" dirty="0" smtClean="0">
              <a:hlinkClick xmlns:r="http://schemas.openxmlformats.org/officeDocument/2006/relationships" r:id="rId2"/>
            </a:rPr>
            <a:t>https://www.ippc.int/en/publications/87497/</a:t>
          </a:r>
          <a:endParaRPr lang="en-US" sz="1600" kern="1200" dirty="0"/>
        </a:p>
        <a:p>
          <a:pPr marL="171450" lvl="1" indent="-171450" algn="l" defTabSz="711200" rtl="0">
            <a:lnSpc>
              <a:spcPct val="90000"/>
            </a:lnSpc>
            <a:spcBef>
              <a:spcPct val="0"/>
            </a:spcBef>
            <a:spcAft>
              <a:spcPct val="15000"/>
            </a:spcAft>
            <a:buChar char="••"/>
          </a:pPr>
          <a:r>
            <a:rPr lang="en-US" sz="1600" kern="1200" dirty="0" smtClean="0">
              <a:hlinkClick xmlns:r="http://schemas.openxmlformats.org/officeDocument/2006/relationships" r:id="rId3"/>
            </a:rPr>
            <a:t>https://www.ippc.int/en/core-activities/standards-setting/standards-committee/</a:t>
          </a:r>
          <a:r>
            <a:rPr lang="en-US" sz="1600" kern="1200" dirty="0" smtClean="0"/>
            <a:t> </a:t>
          </a:r>
          <a:endParaRPr lang="en-US" sz="1600" kern="1200" dirty="0"/>
        </a:p>
      </dsp:txBody>
      <dsp:txXfrm>
        <a:off x="0" y="1510672"/>
        <a:ext cx="6781799" cy="1134000"/>
      </dsp:txXfrm>
    </dsp:sp>
    <dsp:sp modelId="{E53AC034-CE47-4606-9314-E7AC14E1FDAA}">
      <dsp:nvSpPr>
        <dsp:cNvPr id="0" name=""/>
        <dsp:cNvSpPr/>
      </dsp:nvSpPr>
      <dsp:spPr>
        <a:xfrm>
          <a:off x="339089" y="1274512"/>
          <a:ext cx="4747259" cy="472320"/>
        </a:xfrm>
        <a:prstGeom prst="roundRect">
          <a:avLst/>
        </a:prstGeom>
        <a:solidFill>
          <a:schemeClr val="accent5">
            <a:hueOff val="-9808549"/>
            <a:satOff val="43567"/>
            <a:lumOff val="196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9435" tIns="0" rIns="179435" bIns="0" numCol="1" spcCol="1270" anchor="ctr" anchorCtr="0">
          <a:noAutofit/>
        </a:bodyPr>
        <a:lstStyle/>
        <a:p>
          <a:pPr lvl="0" algn="l" defTabSz="800100" rtl="0">
            <a:lnSpc>
              <a:spcPct val="90000"/>
            </a:lnSpc>
            <a:spcBef>
              <a:spcPct val="0"/>
            </a:spcBef>
            <a:spcAft>
              <a:spcPct val="35000"/>
            </a:spcAft>
          </a:pPr>
          <a:r>
            <a:rPr lang="fr-FR" sz="1800" kern="1200" baseline="0" dirty="0" smtClean="0">
              <a:effectLst>
                <a:outerShdw blurRad="38100" dist="38100" dir="2700000" algn="tl">
                  <a:srgbClr val="000000">
                    <a:alpha val="43137"/>
                  </a:srgbClr>
                </a:outerShdw>
              </a:effectLst>
            </a:rPr>
            <a:t>Rapport de la réunion du GTE rédigeant la NIMP et des réunions du SC :</a:t>
          </a:r>
          <a:endParaRPr lang="en-US" sz="1800" kern="1200" dirty="0">
            <a:effectLst>
              <a:outerShdw blurRad="38100" dist="38100" dir="2700000" algn="tl">
                <a:srgbClr val="000000">
                  <a:alpha val="43137"/>
                </a:srgbClr>
              </a:outerShdw>
            </a:effectLst>
          </a:endParaRPr>
        </a:p>
      </dsp:txBody>
      <dsp:txXfrm>
        <a:off x="362146" y="1297569"/>
        <a:ext cx="4701145" cy="426206"/>
      </dsp:txXfrm>
    </dsp:sp>
  </dsp:spTree>
</dsp:drawing>
</file>

<file path=ppt/diagrams/layout1.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1/layout/CircleProcess">
  <dgm:title val="Circle Process"/>
  <dgm:desc val="Use to show sequential steps in a process. Limited to eleven Level 1 shapes with an unlimited number of Level 2 shapes. Works best with small amounts of text. Unused text does not appear, but remains available if you switch layouts."/>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fgAcc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9/3/layout/SubStepProcess">
  <dgm:title val=""/>
  <dgm:desc val=""/>
  <dgm:catLst>
    <dgm:cat type="process" pri="12250"/>
  </dgm:catLst>
  <dgm:sampData>
    <dgm:dataModel>
      <dgm:ptLst>
        <dgm:pt modelId="0" type="doc"/>
        <dgm:pt modelId="1">
          <dgm:prSet phldr="1"/>
        </dgm:pt>
        <dgm:pt modelId="11">
          <dgm:prSet phldr="1"/>
        </dgm:pt>
        <dgm:pt modelId="12">
          <dgm:prSet phldr="1"/>
        </dgm:pt>
        <dgm:pt modelId="2">
          <dgm:prSet phldr="1"/>
        </dgm:pt>
        <dgm:pt modelId="3">
          <dgm:prSet phldr="1"/>
        </dgm:pt>
      </dgm:ptLst>
      <dgm:cxnLst>
        <dgm:cxn modelId="6" srcId="0" destId="1" srcOrd="0" destOrd="0"/>
        <dgm:cxn modelId="61" srcId="1" destId="11" srcOrd="0" destOrd="0"/>
        <dgm:cxn modelId="62" srcId="1" destId="12" srcOrd="1" destOrd="0"/>
        <dgm:cxn modelId="7" srcId="0" destId="2" srcOrd="0" destOrd="0"/>
        <dgm:cxn modelId="8" srcId="0" destId="3" srcOrd="0" destOrd="0"/>
      </dgm:cxnLst>
      <dgm:bg/>
      <dgm:whole/>
    </dgm:dataModel>
  </dgm:sampData>
  <dgm:styleData>
    <dgm:dataModel>
      <dgm:ptLst>
        <dgm:pt modelId="0" type="doc"/>
        <dgm:pt modelId="1">
          <dgm:prSet phldr="1"/>
        </dgm:pt>
        <dgm:pt modelId="11">
          <dgm:prSet phldr="1"/>
        </dgm:pt>
        <dgm:pt modelId="12">
          <dgm:prSet phldr="1"/>
        </dgm:pt>
        <dgm:pt modelId="2">
          <dgm:prSet phldr="1"/>
        </dgm:pt>
      </dgm:ptLst>
      <dgm:cxnLst>
        <dgm:cxn modelId="4" srcId="0" destId="1" srcOrd="0" destOrd="0"/>
        <dgm:cxn modelId="41" srcId="1" destId="11" srcOrd="0" destOrd="0"/>
        <dgm:cxn modelId="42" srcId="1" destId="12" srcOrd="1" destOrd="0"/>
        <dgm:cxn modelId="5" srcId="0" destId="2" srcOrd="0" destOrd="0"/>
      </dgm:cxnLst>
      <dgm:bg/>
      <dgm:whole/>
    </dgm:dataModel>
  </dgm:styleData>
  <dgm:clrData>
    <dgm:dataModel>
      <dgm:ptLst>
        <dgm:pt modelId="0" type="doc"/>
        <dgm:pt modelId="1">
          <dgm:prSet phldr="1"/>
        </dgm:pt>
        <dgm:pt modelId="11">
          <dgm:prSet phldr="1"/>
        </dgm:pt>
        <dgm:pt modelId="12">
          <dgm:prSet phldr="1"/>
        </dgm:pt>
        <dgm:pt modelId="2">
          <dgm:prSet phldr="1"/>
        </dgm:pt>
        <dgm:pt modelId="3">
          <dgm:prSet phldr="1"/>
        </dgm:pt>
        <dgm:pt modelId="4">
          <dgm:prSet phldr="1"/>
        </dgm:pt>
      </dgm:ptLst>
      <dgm:cxnLst>
        <dgm:cxn modelId="8" srcId="0" destId="1" srcOrd="0" destOrd="0"/>
        <dgm:cxn modelId="81" srcId="1" destId="11" srcOrd="0" destOrd="0"/>
        <dgm:cxn modelId="82" srcId="1" destId="12" srcOrd="1" destOrd="0"/>
        <dgm:cxn modelId="9" srcId="0" destId="2" srcOrd="0" destOrd="0"/>
        <dgm:cxn modelId="10" srcId="0" destId="3" srcOrd="0" destOrd="0"/>
        <dgm:cxn modelId="11" srcId="0" destId="4" srcOrd="0" destOrd="0"/>
      </dgm:cxnLst>
      <dgm:bg/>
      <dgm:whole/>
    </dgm:dataModel>
  </dgm:clrData>
  <dgm:layoutNode name="Name0">
    <dgm:varLst>
      <dgm:chMax val="7"/>
      <dgm:dir/>
      <dgm:animOne val="branch"/>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parTx1" refType="w"/>
      <dgm:constr type="w" for="ch" forName="chLin1" refType="w" refFor="ch" refForName="parTx1" fact="1.38"/>
      <dgm:constr type="h" for="ch" forName="chLin1" refType="h"/>
      <dgm:constr type="w" for="ch" forName="spPre1" refType="w" fact="0.27"/>
      <dgm:constr type="w" for="ch" forName="spPost1" refType="w" fact="0.27"/>
      <dgm:constr type="h" for="ch" forName="spPre1" refType="h"/>
      <dgm:constr type="h" for="ch" forName="spPost1" refType="h"/>
      <dgm:constr type="primFontSz" for="ch" forName="parTx1" val="65"/>
      <dgm:constr type="primFontSz" for="des" forName="desTx1" refType="primFontSz" refFor="ch" refForName="parTx1" fact="0.78"/>
      <dgm:constr type="primFontSz" for="des" forName="desTx1" op="equ"/>
      <dgm:constr type="w" for="ch" forName="parTx2" refType="w"/>
      <dgm:constr type="w" for="ch" forName="chLin2" refType="w" refFor="ch" refForName="parTx2" fact="1.38"/>
      <dgm:constr type="h" for="ch" forName="chLin2" refType="h"/>
      <dgm:constr type="w" for="ch" forName="spPre2" refType="w" fact="0.54"/>
      <dgm:constr type="w" for="ch" forName="spPost2" refType="w" fact="0.54"/>
      <dgm:constr type="h" for="ch" forName="spPre2" refType="h"/>
      <dgm:constr type="h" for="ch" forName="spPost2" refType="h"/>
      <dgm:constr type="primFontSz" for="ch" forName="parTx2" refType="primFontSz" refFor="ch" refForName="parTx1" op="equ"/>
      <dgm:constr type="primFontSz" for="des" forName="desTx2" refType="primFontSz" refFor="des" refForName="desTx1" op="equ"/>
      <dgm:constr type="w" for="ch" forName="parTx3" refType="w"/>
      <dgm:constr type="w" for="ch" forName="chLin3" refType="w" refFor="ch" refForName="parTx3" fact="1.38"/>
      <dgm:constr type="h" for="ch" forName="chLin3" refType="h"/>
      <dgm:constr type="w" for="ch" forName="spPre3" refType="w" fact="0.54"/>
      <dgm:constr type="w" for="ch" forName="spPost3" refType="w" fact="0.54"/>
      <dgm:constr type="h" for="ch" forName="spPre3" refType="h"/>
      <dgm:constr type="h" for="ch" forName="spPost3" refType="h"/>
      <dgm:constr type="primFontSz" for="ch" forName="parTx3" refType="primFontSz" refFor="ch" refForName="parTx1" op="equ"/>
      <dgm:constr type="primFontSz" for="des" forName="desTx3" refType="primFontSz" refFor="des" refForName="desTx1" op="equ"/>
      <dgm:constr type="w" for="ch" forName="parTx4" refType="w"/>
      <dgm:constr type="w" for="ch" forName="chLin4" refType="w" refFor="ch" refForName="parTx4" fact="1.38"/>
      <dgm:constr type="h" for="ch" forName="chLin4" refType="h"/>
      <dgm:constr type="w" for="ch" forName="spPre4" refType="w" fact="0.54"/>
      <dgm:constr type="w" for="ch" forName="spPost4" refType="w" fact="0.54"/>
      <dgm:constr type="h" for="ch" forName="spPre4" refType="h"/>
      <dgm:constr type="h" for="ch" forName="spPost4" refType="h"/>
      <dgm:constr type="primFontSz" for="ch" forName="parTx4" refType="primFontSz" refFor="ch" refForName="parTx1" op="equ"/>
      <dgm:constr type="primFontSz" for="des" forName="desTx4" refType="primFontSz" refFor="des" refForName="desTx1" op="equ"/>
      <dgm:constr type="w" for="ch" forName="parTx5" refType="w"/>
      <dgm:constr type="w" for="ch" forName="chLin5" refType="w" refFor="ch" refForName="parTx5" fact="1.38"/>
      <dgm:constr type="h" for="ch" forName="chLin5" refType="h"/>
      <dgm:constr type="w" for="ch" forName="spPre5" refType="w" fact="0.54"/>
      <dgm:constr type="w" for="ch" forName="spPost5" refType="w" fact="0.54"/>
      <dgm:constr type="h" for="ch" forName="spPre5" refType="h"/>
      <dgm:constr type="h" for="ch" forName="spPost5" refType="h"/>
      <dgm:constr type="primFontSz" for="ch" forName="parTx5" refType="primFontSz" refFor="ch" refForName="parTx1" op="equ"/>
      <dgm:constr type="primFontSz" for="des" forName="desTx5" refType="primFontSz" refFor="des" refForName="desTx1" op="equ"/>
      <dgm:constr type="w" for="ch" forName="parTx6" refType="w"/>
      <dgm:constr type="w" for="ch" forName="chLin6" refType="w" refFor="ch" refForName="parTx6" fact="1.38"/>
      <dgm:constr type="h" for="ch" forName="chLin6" refType="h"/>
      <dgm:constr type="w" for="ch" forName="spPre6" refType="w" fact="0.54"/>
      <dgm:constr type="w" for="ch" forName="spPost6" refType="w" fact="0.54"/>
      <dgm:constr type="h" for="ch" forName="spPre6" refType="h"/>
      <dgm:constr type="h" for="ch" forName="spPost6" refType="h"/>
      <dgm:constr type="primFontSz" for="ch" forName="parTx6" refType="primFontSz" refFor="ch" refForName="parTx1" op="equ"/>
      <dgm:constr type="primFontSz" for="des" forName="desTx6" refType="primFontSz" refFor="des" refForName="desTx1" op="equ"/>
      <dgm:constr type="w" for="ch" forName="parTx7" refType="w"/>
      <dgm:constr type="w" for="ch" forName="chLin7" refType="w" refFor="ch" refForName="parTx7" fact="1.38"/>
      <dgm:constr type="h" for="ch" forName="chLin7" refType="h"/>
      <dgm:constr type="w" for="ch" forName="spPre7" refType="w" fact="0.54"/>
      <dgm:constr type="w" for="ch" forName="spPost7" refType="w" fact="0.54"/>
      <dgm:constr type="h" for="ch" forName="spPre7" refType="h"/>
      <dgm:constr type="h" for="ch" forName="spPost7" refType="h"/>
      <dgm:constr type="primFontSz" for="ch" forName="parTx7" refType="primFontSz" refFor="ch" refForName="parTx1" op="equ"/>
      <dgm:constr type="primFontSz" for="des" forName="desTx7" refType="primFontSz" refFor="des" refForName="desTx1" op="equ"/>
    </dgm:constrLst>
    <dgm:forEach name="Name4" axis="ch" ptType="node">
      <dgm:choose name="Name5">
        <dgm:if name="Name6" axis="self" ptType="node" func="pos" op="equ" val="1">
          <dgm:layoutNode name="parTx1"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7">
            <dgm:if name="Name8" axis="ch" ptType="node" func="cnt" op="gte" val="1">
              <dgm:layoutNode name="spPre1">
                <dgm:alg type="sp"/>
                <dgm:shape xmlns:r="http://schemas.openxmlformats.org/officeDocument/2006/relationships" r:blip="">
                  <dgm:adjLst/>
                </dgm:shape>
              </dgm:layoutNode>
              <dgm:layoutNode name="chLin1">
                <dgm:alg type="lin">
                  <dgm:param type="linDir" val="fromT"/>
                </dgm:alg>
                <dgm:shape xmlns:r="http://schemas.openxmlformats.org/officeDocument/2006/relationships" r:blip="">
                  <dgm:adjLst/>
                </dgm:shape>
                <dgm:presOf/>
                <dgm:constrLst>
                  <dgm:constr type="w" for="ch" forName="txAndLines1" refType="w" fact="0.77"/>
                  <dgm:constr type="w" for="ch" forName="top1" refType="w" refFor="ch" refForName="txAndLines1" fact="0.78"/>
                </dgm:constrLst>
                <dgm:forEach name="Name9" axis="ch">
                  <dgm:forEach name="Name10" axis="self" ptType="parTrans">
                    <dgm:layoutNode name="Name11" styleLbl="parChTrans1D1">
                      <dgm:choose name="Name12">
                        <dgm:if name="Name13" func="var" arg="dir" op="equ" val="norm">
                          <dgm:alg type="conn">
                            <dgm:param type="dim" val="1D"/>
                            <dgm:param type="begPts" val="midR"/>
                            <dgm:param type="endSty" val="noArr"/>
                            <dgm:param type="dstNode" val="anchor1"/>
                          </dgm:alg>
                        </dgm:if>
                        <dgm:else name="Name14">
                          <dgm:alg type="conn">
                            <dgm:param type="dim" val="1D"/>
                            <dgm:param type="begPts" val="midL"/>
                            <dgm:param type="endSty" val="noArr"/>
                            <dgm:param type="srcNode" val="parTx1"/>
                            <dgm:param type="dstNode" val="anchor1"/>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5" axis="self" ptType="node">
                    <dgm:choose name="Name16">
                      <dgm:if name="Name17" axis="par ch" ptType="node node" func="cnt" op="equ" val="1">
                        <dgm:layoutNode name="top1">
                          <dgm:alg type="sp"/>
                          <dgm:shape xmlns:r="http://schemas.openxmlformats.org/officeDocument/2006/relationships" r:blip="">
                            <dgm:adjLst/>
                          </dgm:shape>
                          <dgm:constrLst>
                            <dgm:constr type="h" refType="w" fact="0.6"/>
                          </dgm:constrLst>
                        </dgm:layoutNode>
                      </dgm:if>
                      <dgm:else name="Name18"/>
                    </dgm:choose>
                    <dgm:layoutNode name="txAndLines1">
                      <dgm:choose name="Name19">
                        <dgm:if name="Name20" func="var" arg="dir" op="equ" val="norm">
                          <dgm:alg type="lin"/>
                        </dgm:if>
                        <dgm:else name="Name21">
                          <dgm:alg type="lin">
                            <dgm:param type="linDir" val="fromR"/>
                          </dgm:alg>
                        </dgm:else>
                      </dgm:choose>
                      <dgm:shape xmlns:r="http://schemas.openxmlformats.org/officeDocument/2006/relationships" r:blip="">
                        <dgm:adjLst/>
                      </dgm:shape>
                      <dgm:presOf/>
                      <dgm:choose name="Name22">
                        <dgm:if name="Name23" axis="root ch" ptType="all node" func="cnt" op="gte" val="2">
                          <dgm:constrLst>
                            <dgm:constr type="w" for="ch" forName="anchor1" refType="w"/>
                            <dgm:constr type="w" for="ch" forName="backup1" refType="w" fact="-1"/>
                            <dgm:constr type="w" for="ch" forName="preLine1" refType="w" fact="0.11"/>
                            <dgm:constr type="w" for="ch" forName="desTx1" refType="w" fact="0.78"/>
                            <dgm:constr type="w" for="ch" forName="postLine1" refType="w" fact="0.11"/>
                          </dgm:constrLst>
                        </dgm:if>
                        <dgm:else name="Name24">
                          <dgm:constrLst>
                            <dgm:constr type="w" for="ch" forName="anchor1" refType="w" fact="0.89"/>
                            <dgm:constr type="w" for="ch" forName="backup1" refType="w" fact="-0.89"/>
                            <dgm:constr type="w" for="ch" forName="preLine1" refType="w" fact="0.11"/>
                            <dgm:constr type="w" for="ch" forName="desTx1" refType="w" fact="0.78"/>
                          </dgm:constrLst>
                        </dgm:else>
                      </dgm:choose>
                      <dgm:layoutNode name="anchor1" moveWith="desTx1">
                        <dgm:alg type="sp"/>
                        <dgm:shape xmlns:r="http://schemas.openxmlformats.org/officeDocument/2006/relationships" r:blip="">
                          <dgm:adjLst/>
                        </dgm:shape>
                      </dgm:layoutNode>
                      <dgm:layoutNode name="backup1" moveWith="desTx1">
                        <dgm:alg type="sp"/>
                        <dgm:shape xmlns:r="http://schemas.openxmlformats.org/officeDocument/2006/relationships" r:blip="">
                          <dgm:adjLst/>
                        </dgm:shape>
                      </dgm:layoutNode>
                      <dgm:layoutNode name="preLine1" styleLbl="parChTrans1D1" moveWith="desTx1">
                        <dgm:alg type="sp"/>
                        <dgm:shape xmlns:r="http://schemas.openxmlformats.org/officeDocument/2006/relationships" type="line" r:blip="">
                          <dgm:adjLst/>
                        </dgm:shape>
                        <dgm:presOf/>
                      </dgm:layoutNode>
                      <dgm:layoutNode name="desTx1"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25">
                        <dgm:if name="Name26" axis="root ch" ptType="all node" func="cnt" op="gte" val="2">
                          <dgm:layoutNode name="postLine1" styleLbl="parChTrans1D1" moveWith="desTx1">
                            <dgm:alg type="sp"/>
                            <dgm:shape xmlns:r="http://schemas.openxmlformats.org/officeDocument/2006/relationships" type="line" r:blip="">
                              <dgm:adjLst/>
                            </dgm:shape>
                            <dgm:presOf/>
                          </dgm:layoutNode>
                        </dgm:if>
                        <dgm:else name="Name27"/>
                      </dgm:choose>
                    </dgm:layoutNode>
                  </dgm:forEach>
                  <dgm:choose name="Name28">
                    <dgm:if name="Name29" axis="root ch" ptType="all node" func="cnt" op="gte" val="2">
                      <dgm:forEach name="Name30" axis="self" ptType="parTrans">
                        <dgm:layoutNode name="Name31" styleLbl="parChTrans1D1">
                          <dgm:choose name="Name32">
                            <dgm:if name="Name33" func="var" arg="dir" op="equ" val="norm">
                              <dgm:alg type="conn">
                                <dgm:param type="dim" val="1D"/>
                                <dgm:param type="begPts" val="midL"/>
                                <dgm:param type="srcNode" val="parTx2"/>
                                <dgm:param type="endSty" val="noArr"/>
                                <dgm:param type="dstNode" val="anchor1"/>
                              </dgm:alg>
                            </dgm:if>
                            <dgm:else name="Name34">
                              <dgm:alg type="conn">
                                <dgm:param type="dim" val="1D"/>
                                <dgm:param type="begPts" val="midR"/>
                                <dgm:param type="endSty" val="noArr"/>
                                <dgm:param type="srcNode" val="parTx2"/>
                                <dgm:param type="dstNode" val="anchor1"/>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35"/>
                  </dgm:choose>
                </dgm:forEach>
              </dgm:layoutNode>
              <dgm:choose name="Name36">
                <dgm:if name="Name37" axis="root ch" ptType="all node" func="cnt" op="gte" val="2">
                  <dgm:layoutNode name="spPost1">
                    <dgm:alg type="sp"/>
                    <dgm:shape xmlns:r="http://schemas.openxmlformats.org/officeDocument/2006/relationships" r:blip="">
                      <dgm:adjLst/>
                    </dgm:shape>
                  </dgm:layoutNode>
                </dgm:if>
                <dgm:else name="Name38"/>
              </dgm:choose>
            </dgm:if>
            <dgm:else name="Name39"/>
          </dgm:choose>
        </dgm:if>
        <dgm:if name="Name40" axis="self" ptType="node" func="pos" op="equ" val="2">
          <dgm:layoutNode name="parTx2"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41">
            <dgm:if name="Name42" axis="ch" ptType="node" func="cnt" op="gte" val="1">
              <dgm:layoutNode name="spPre2">
                <dgm:alg type="sp"/>
                <dgm:shape xmlns:r="http://schemas.openxmlformats.org/officeDocument/2006/relationships" r:blip="">
                  <dgm:adjLst/>
                </dgm:shape>
              </dgm:layoutNode>
              <dgm:layoutNode name="chLin2">
                <dgm:alg type="lin">
                  <dgm:param type="linDir" val="fromT"/>
                </dgm:alg>
                <dgm:shape xmlns:r="http://schemas.openxmlformats.org/officeDocument/2006/relationships" r:blip="">
                  <dgm:adjLst/>
                </dgm:shape>
                <dgm:presOf/>
                <dgm:constrLst>
                  <dgm:constr type="w" for="ch" forName="txAndLines2" refType="w" fact="0.77"/>
                  <dgm:constr type="w" for="ch" forName="top2" refType="w" refFor="ch" refForName="txAndLines2" fact="0.78"/>
                </dgm:constrLst>
                <dgm:forEach name="Name43" axis="ch">
                  <dgm:forEach name="Name44" axis="self" ptType="parTrans">
                    <dgm:layoutNode name="Name45" styleLbl="parChTrans1D1">
                      <dgm:choose name="Name46">
                        <dgm:if name="Name47" func="var" arg="dir" op="equ" val="norm">
                          <dgm:alg type="conn">
                            <dgm:param type="dim" val="1D"/>
                            <dgm:param type="begPts" val="midR"/>
                            <dgm:param type="endSty" val="noArr"/>
                            <dgm:param type="dstNode" val="anchor2"/>
                          </dgm:alg>
                        </dgm:if>
                        <dgm:else name="Name48">
                          <dgm:alg type="conn">
                            <dgm:param type="dim" val="1D"/>
                            <dgm:param type="begPts" val="midL"/>
                            <dgm:param type="endSty" val="noArr"/>
                            <dgm:param type="srcNode" val="parTx2"/>
                            <dgm:param type="dstNode" val="anchor2"/>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49" axis="self" ptType="node">
                    <dgm:choose name="Name50">
                      <dgm:if name="Name51" axis="par ch" ptType="node node" func="cnt" op="equ" val="1">
                        <dgm:layoutNode name="top2">
                          <dgm:alg type="sp"/>
                          <dgm:shape xmlns:r="http://schemas.openxmlformats.org/officeDocument/2006/relationships" r:blip="">
                            <dgm:adjLst/>
                          </dgm:shape>
                          <dgm:constrLst>
                            <dgm:constr type="h" refType="w" fact="0.6"/>
                          </dgm:constrLst>
                        </dgm:layoutNode>
                      </dgm:if>
                      <dgm:else name="Name52"/>
                    </dgm:choose>
                    <dgm:layoutNode name="txAndLines2">
                      <dgm:choose name="Name53">
                        <dgm:if name="Name54" func="var" arg="dir" op="equ" val="norm">
                          <dgm:alg type="lin"/>
                        </dgm:if>
                        <dgm:else name="Name55">
                          <dgm:alg type="lin">
                            <dgm:param type="linDir" val="fromR"/>
                          </dgm:alg>
                        </dgm:else>
                      </dgm:choose>
                      <dgm:shape xmlns:r="http://schemas.openxmlformats.org/officeDocument/2006/relationships" r:blip="">
                        <dgm:adjLst/>
                      </dgm:shape>
                      <dgm:presOf/>
                      <dgm:choose name="Name56">
                        <dgm:if name="Name57" axis="root ch" ptType="all node" func="cnt" op="gte" val="3">
                          <dgm:constrLst>
                            <dgm:constr type="w" for="ch" forName="anchor2" refType="w"/>
                            <dgm:constr type="w" for="ch" forName="backup2" refType="w" fact="-1"/>
                            <dgm:constr type="w" for="ch" forName="preLine2" refType="w" fact="0.11"/>
                            <dgm:constr type="w" for="ch" forName="desTx2" refType="w" fact="0.78"/>
                            <dgm:constr type="w" for="ch" forName="postLine2" refType="w" fact="0.11"/>
                          </dgm:constrLst>
                        </dgm:if>
                        <dgm:else name="Name58">
                          <dgm:constrLst>
                            <dgm:constr type="w" for="ch" forName="anchor2" refType="w" fact="0.89"/>
                            <dgm:constr type="w" for="ch" forName="backup2" refType="w" fact="-0.89"/>
                            <dgm:constr type="w" for="ch" forName="preLine2" refType="w" fact="0.11"/>
                            <dgm:constr type="w" for="ch" forName="desTx2" refType="w" fact="0.78"/>
                          </dgm:constrLst>
                        </dgm:else>
                      </dgm:choose>
                      <dgm:layoutNode name="anchor2" moveWith="desTx2">
                        <dgm:alg type="sp"/>
                        <dgm:shape xmlns:r="http://schemas.openxmlformats.org/officeDocument/2006/relationships" r:blip="">
                          <dgm:adjLst/>
                        </dgm:shape>
                      </dgm:layoutNode>
                      <dgm:layoutNode name="backup2" moveWith="desTx2">
                        <dgm:alg type="sp"/>
                        <dgm:shape xmlns:r="http://schemas.openxmlformats.org/officeDocument/2006/relationships" r:blip="">
                          <dgm:adjLst/>
                        </dgm:shape>
                      </dgm:layoutNode>
                      <dgm:layoutNode name="preLine2" styleLbl="parChTrans1D1" moveWith="desTx2">
                        <dgm:alg type="sp"/>
                        <dgm:shape xmlns:r="http://schemas.openxmlformats.org/officeDocument/2006/relationships" type="line" r:blip="">
                          <dgm:adjLst/>
                        </dgm:shape>
                        <dgm:presOf/>
                      </dgm:layoutNode>
                      <dgm:layoutNode name="desTx2"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59">
                        <dgm:if name="Name60" axis="root ch" ptType="all node" func="cnt" op="gte" val="3">
                          <dgm:layoutNode name="postLine2" styleLbl="parChTrans1D1" moveWith="desTx2">
                            <dgm:alg type="sp"/>
                            <dgm:shape xmlns:r="http://schemas.openxmlformats.org/officeDocument/2006/relationships" type="line" r:blip="">
                              <dgm:adjLst/>
                            </dgm:shape>
                            <dgm:presOf/>
                          </dgm:layoutNode>
                        </dgm:if>
                        <dgm:else name="Name61"/>
                      </dgm:choose>
                    </dgm:layoutNode>
                  </dgm:forEach>
                  <dgm:choose name="Name62">
                    <dgm:if name="Name63" axis="root ch" ptType="all node" func="cnt" op="gte" val="3">
                      <dgm:forEach name="Name64" axis="self" ptType="parTrans">
                        <dgm:layoutNode name="Name65" styleLbl="parChTrans1D1">
                          <dgm:choose name="Name66">
                            <dgm:if name="Name67" func="var" arg="dir" op="equ" val="norm">
                              <dgm:alg type="conn">
                                <dgm:param type="dim" val="1D"/>
                                <dgm:param type="begPts" val="midL"/>
                                <dgm:param type="srcNode" val="parTx3"/>
                                <dgm:param type="endSty" val="noArr"/>
                                <dgm:param type="dstNode" val="anchor2"/>
                              </dgm:alg>
                            </dgm:if>
                            <dgm:else name="Name68">
                              <dgm:alg type="conn">
                                <dgm:param type="dim" val="1D"/>
                                <dgm:param type="begPts" val="midR"/>
                                <dgm:param type="endSty" val="noArr"/>
                                <dgm:param type="srcNode" val="parTx3"/>
                                <dgm:param type="dstNode" val="anchor2"/>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69"/>
                  </dgm:choose>
                </dgm:forEach>
              </dgm:layoutNode>
              <dgm:choose name="Name70">
                <dgm:if name="Name71" axis="root ch" ptType="all node" func="cnt" op="gte" val="3">
                  <dgm:layoutNode name="spPost2">
                    <dgm:alg type="sp"/>
                    <dgm:shape xmlns:r="http://schemas.openxmlformats.org/officeDocument/2006/relationships" r:blip="">
                      <dgm:adjLst/>
                    </dgm:shape>
                  </dgm:layoutNode>
                </dgm:if>
                <dgm:else name="Name72"/>
              </dgm:choose>
            </dgm:if>
            <dgm:else name="Name73"/>
          </dgm:choose>
        </dgm:if>
        <dgm:if name="Name74" axis="self" ptType="node" func="pos" op="equ" val="3">
          <dgm:layoutNode name="parTx3"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75">
            <dgm:if name="Name76" axis="ch" ptType="node" func="cnt" op="gte" val="1">
              <dgm:layoutNode name="spPre3">
                <dgm:alg type="sp"/>
                <dgm:shape xmlns:r="http://schemas.openxmlformats.org/officeDocument/2006/relationships" r:blip="">
                  <dgm:adjLst/>
                </dgm:shape>
              </dgm:layoutNode>
              <dgm:layoutNode name="chLin3">
                <dgm:alg type="lin">
                  <dgm:param type="linDir" val="fromT"/>
                </dgm:alg>
                <dgm:shape xmlns:r="http://schemas.openxmlformats.org/officeDocument/2006/relationships" r:blip="">
                  <dgm:adjLst/>
                </dgm:shape>
                <dgm:presOf/>
                <dgm:constrLst>
                  <dgm:constr type="w" for="ch" forName="txAndLines3" refType="w" fact="0.77"/>
                  <dgm:constr type="w" for="ch" forName="top3" refType="w" refFor="ch" refForName="txAndLines3" fact="0.78"/>
                </dgm:constrLst>
                <dgm:forEach name="Name77" axis="ch">
                  <dgm:forEach name="Name78" axis="self" ptType="parTrans">
                    <dgm:layoutNode name="Name79" styleLbl="parChTrans1D1">
                      <dgm:choose name="Name80">
                        <dgm:if name="Name81" func="var" arg="dir" op="equ" val="norm">
                          <dgm:alg type="conn">
                            <dgm:param type="dim" val="1D"/>
                            <dgm:param type="begPts" val="midR"/>
                            <dgm:param type="endSty" val="noArr"/>
                            <dgm:param type="dstNode" val="anchor3"/>
                          </dgm:alg>
                        </dgm:if>
                        <dgm:else name="Name82">
                          <dgm:alg type="conn">
                            <dgm:param type="dim" val="1D"/>
                            <dgm:param type="begPts" val="midL"/>
                            <dgm:param type="endSty" val="noArr"/>
                            <dgm:param type="srcNode" val="parTx3"/>
                            <dgm:param type="dstNode" val="anchor3"/>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83" axis="self" ptType="node">
                    <dgm:choose name="Name84">
                      <dgm:if name="Name85" axis="par ch" ptType="node node" func="cnt" op="equ" val="1">
                        <dgm:layoutNode name="top3">
                          <dgm:alg type="sp"/>
                          <dgm:shape xmlns:r="http://schemas.openxmlformats.org/officeDocument/2006/relationships" r:blip="">
                            <dgm:adjLst/>
                          </dgm:shape>
                          <dgm:constrLst>
                            <dgm:constr type="h" refType="w" fact="0.6"/>
                          </dgm:constrLst>
                        </dgm:layoutNode>
                      </dgm:if>
                      <dgm:else name="Name86"/>
                    </dgm:choose>
                    <dgm:layoutNode name="txAndLines3">
                      <dgm:choose name="Name87">
                        <dgm:if name="Name88" func="var" arg="dir" op="equ" val="norm">
                          <dgm:alg type="lin"/>
                        </dgm:if>
                        <dgm:else name="Name89">
                          <dgm:alg type="lin">
                            <dgm:param type="linDir" val="fromR"/>
                          </dgm:alg>
                        </dgm:else>
                      </dgm:choose>
                      <dgm:shape xmlns:r="http://schemas.openxmlformats.org/officeDocument/2006/relationships" r:blip="">
                        <dgm:adjLst/>
                      </dgm:shape>
                      <dgm:presOf/>
                      <dgm:choose name="Name90">
                        <dgm:if name="Name91" axis="root ch" ptType="all node" func="cnt" op="gte" val="4">
                          <dgm:constrLst>
                            <dgm:constr type="w" for="ch" forName="anchor3" refType="w"/>
                            <dgm:constr type="w" for="ch" forName="backup3" refType="w" fact="-1"/>
                            <dgm:constr type="w" for="ch" forName="preLine3" refType="w" fact="0.11"/>
                            <dgm:constr type="w" for="ch" forName="desTx3" refType="w" fact="0.78"/>
                            <dgm:constr type="w" for="ch" forName="postLine3" refType="w" fact="0.11"/>
                          </dgm:constrLst>
                        </dgm:if>
                        <dgm:else name="Name92">
                          <dgm:constrLst>
                            <dgm:constr type="w" for="ch" forName="anchor3" refType="w" fact="0.89"/>
                            <dgm:constr type="w" for="ch" forName="backup3" refType="w" fact="-0.89"/>
                            <dgm:constr type="w" for="ch" forName="preLine3" refType="w" fact="0.11"/>
                            <dgm:constr type="w" for="ch" forName="desTx3" refType="w" fact="0.78"/>
                          </dgm:constrLst>
                        </dgm:else>
                      </dgm:choose>
                      <dgm:layoutNode name="anchor3" moveWith="desTx3">
                        <dgm:alg type="sp"/>
                        <dgm:shape xmlns:r="http://schemas.openxmlformats.org/officeDocument/2006/relationships" r:blip="">
                          <dgm:adjLst/>
                        </dgm:shape>
                      </dgm:layoutNode>
                      <dgm:layoutNode name="backup3" moveWith="desTx3">
                        <dgm:alg type="sp"/>
                        <dgm:shape xmlns:r="http://schemas.openxmlformats.org/officeDocument/2006/relationships" r:blip="">
                          <dgm:adjLst/>
                        </dgm:shape>
                      </dgm:layoutNode>
                      <dgm:layoutNode name="preLine3" styleLbl="parChTrans1D1" moveWith="desTx3">
                        <dgm:alg type="sp"/>
                        <dgm:shape xmlns:r="http://schemas.openxmlformats.org/officeDocument/2006/relationships" type="line" r:blip="">
                          <dgm:adjLst/>
                        </dgm:shape>
                        <dgm:presOf/>
                      </dgm:layoutNode>
                      <dgm:layoutNode name="desTx3"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93">
                        <dgm:if name="Name94" axis="root ch" ptType="all node" func="cnt" op="gte" val="4">
                          <dgm:layoutNode name="postLine3" styleLbl="parChTrans1D1" moveWith="desTx3">
                            <dgm:alg type="sp"/>
                            <dgm:shape xmlns:r="http://schemas.openxmlformats.org/officeDocument/2006/relationships" type="line" r:blip="">
                              <dgm:adjLst/>
                            </dgm:shape>
                            <dgm:presOf/>
                          </dgm:layoutNode>
                        </dgm:if>
                        <dgm:else name="Name95"/>
                      </dgm:choose>
                    </dgm:layoutNode>
                  </dgm:forEach>
                  <dgm:choose name="Name96">
                    <dgm:if name="Name97" axis="root ch" ptType="all node" func="cnt" op="gte" val="4">
                      <dgm:forEach name="Name98" axis="self" ptType="parTrans">
                        <dgm:layoutNode name="Name99" styleLbl="parChTrans1D1">
                          <dgm:choose name="Name100">
                            <dgm:if name="Name101" func="var" arg="dir" op="equ" val="norm">
                              <dgm:alg type="conn">
                                <dgm:param type="dim" val="1D"/>
                                <dgm:param type="begPts" val="midL"/>
                                <dgm:param type="srcNode" val="parTx4"/>
                                <dgm:param type="endSty" val="noArr"/>
                                <dgm:param type="dstNode" val="anchor3"/>
                              </dgm:alg>
                            </dgm:if>
                            <dgm:else name="Name102">
                              <dgm:alg type="conn">
                                <dgm:param type="dim" val="1D"/>
                                <dgm:param type="begPts" val="midR"/>
                                <dgm:param type="endSty" val="noArr"/>
                                <dgm:param type="srcNode" val="parTx4"/>
                                <dgm:param type="dstNode" val="anchor3"/>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103"/>
                  </dgm:choose>
                </dgm:forEach>
              </dgm:layoutNode>
              <dgm:choose name="Name104">
                <dgm:if name="Name105" axis="root ch" ptType="all node" func="cnt" op="gte" val="4">
                  <dgm:layoutNode name="spPost3">
                    <dgm:alg type="sp"/>
                    <dgm:shape xmlns:r="http://schemas.openxmlformats.org/officeDocument/2006/relationships" r:blip="">
                      <dgm:adjLst/>
                    </dgm:shape>
                  </dgm:layoutNode>
                </dgm:if>
                <dgm:else name="Name106"/>
              </dgm:choose>
            </dgm:if>
            <dgm:else name="Name107"/>
          </dgm:choose>
        </dgm:if>
        <dgm:if name="Name108" axis="self" ptType="node" func="pos" op="equ" val="4">
          <dgm:layoutNode name="parTx4"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109">
            <dgm:if name="Name110" axis="ch" ptType="node" func="cnt" op="gte" val="1">
              <dgm:layoutNode name="spPre4">
                <dgm:alg type="sp"/>
                <dgm:shape xmlns:r="http://schemas.openxmlformats.org/officeDocument/2006/relationships" r:blip="">
                  <dgm:adjLst/>
                </dgm:shape>
              </dgm:layoutNode>
              <dgm:layoutNode name="chLin4">
                <dgm:alg type="lin">
                  <dgm:param type="linDir" val="fromT"/>
                </dgm:alg>
                <dgm:shape xmlns:r="http://schemas.openxmlformats.org/officeDocument/2006/relationships" r:blip="">
                  <dgm:adjLst/>
                </dgm:shape>
                <dgm:presOf/>
                <dgm:constrLst>
                  <dgm:constr type="w" for="ch" forName="txAndLines4" refType="w" fact="0.77"/>
                  <dgm:constr type="w" for="ch" forName="top4" refType="w" refFor="ch" refForName="txAndLines4" fact="0.78"/>
                </dgm:constrLst>
                <dgm:forEach name="Name111" axis="ch">
                  <dgm:forEach name="Name112" axis="self" ptType="parTrans">
                    <dgm:layoutNode name="Name113" styleLbl="parChTrans1D1">
                      <dgm:choose name="Name114">
                        <dgm:if name="Name115" func="var" arg="dir" op="equ" val="norm">
                          <dgm:alg type="conn">
                            <dgm:param type="dim" val="1D"/>
                            <dgm:param type="begPts" val="midR"/>
                            <dgm:param type="endSty" val="noArr"/>
                            <dgm:param type="dstNode" val="anchor4"/>
                          </dgm:alg>
                        </dgm:if>
                        <dgm:else name="Name116">
                          <dgm:alg type="conn">
                            <dgm:param type="dim" val="1D"/>
                            <dgm:param type="begPts" val="midL"/>
                            <dgm:param type="endSty" val="noArr"/>
                            <dgm:param type="srcNode" val="parTx4"/>
                            <dgm:param type="dstNode" val="anchor4"/>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17" axis="self" ptType="node">
                    <dgm:choose name="Name118">
                      <dgm:if name="Name119" axis="par ch" ptType="node node" func="cnt" op="equ" val="1">
                        <dgm:layoutNode name="top4">
                          <dgm:alg type="sp"/>
                          <dgm:shape xmlns:r="http://schemas.openxmlformats.org/officeDocument/2006/relationships" r:blip="">
                            <dgm:adjLst/>
                          </dgm:shape>
                          <dgm:constrLst>
                            <dgm:constr type="h" refType="w" fact="0.6"/>
                          </dgm:constrLst>
                        </dgm:layoutNode>
                      </dgm:if>
                      <dgm:else name="Name120"/>
                    </dgm:choose>
                    <dgm:layoutNode name="txAndLines4">
                      <dgm:choose name="Name121">
                        <dgm:if name="Name122" func="var" arg="dir" op="equ" val="norm">
                          <dgm:alg type="lin"/>
                        </dgm:if>
                        <dgm:else name="Name123">
                          <dgm:alg type="lin">
                            <dgm:param type="linDir" val="fromR"/>
                          </dgm:alg>
                        </dgm:else>
                      </dgm:choose>
                      <dgm:shape xmlns:r="http://schemas.openxmlformats.org/officeDocument/2006/relationships" r:blip="">
                        <dgm:adjLst/>
                      </dgm:shape>
                      <dgm:presOf/>
                      <dgm:choose name="Name124">
                        <dgm:if name="Name125" axis="root ch" ptType="all node" func="cnt" op="gte" val="5">
                          <dgm:constrLst>
                            <dgm:constr type="w" for="ch" forName="anchor4" refType="w"/>
                            <dgm:constr type="w" for="ch" forName="backup4" refType="w" fact="-1"/>
                            <dgm:constr type="w" for="ch" forName="preLine4" refType="w" fact="0.11"/>
                            <dgm:constr type="w" for="ch" forName="desTx4" refType="w" fact="0.78"/>
                            <dgm:constr type="w" for="ch" forName="postLine4" refType="w" fact="0.11"/>
                          </dgm:constrLst>
                        </dgm:if>
                        <dgm:else name="Name126">
                          <dgm:constrLst>
                            <dgm:constr type="w" for="ch" forName="anchor4" refType="w" fact="0.89"/>
                            <dgm:constr type="w" for="ch" forName="backup4" refType="w" fact="-0.89"/>
                            <dgm:constr type="w" for="ch" forName="preLine4" refType="w" fact="0.11"/>
                            <dgm:constr type="w" for="ch" forName="desTx4" refType="w" fact="0.78"/>
                          </dgm:constrLst>
                        </dgm:else>
                      </dgm:choose>
                      <dgm:layoutNode name="anchor4" moveWith="desTx4">
                        <dgm:alg type="sp"/>
                        <dgm:shape xmlns:r="http://schemas.openxmlformats.org/officeDocument/2006/relationships" r:blip="">
                          <dgm:adjLst/>
                        </dgm:shape>
                      </dgm:layoutNode>
                      <dgm:layoutNode name="backup4" moveWith="desTx4">
                        <dgm:alg type="sp"/>
                        <dgm:shape xmlns:r="http://schemas.openxmlformats.org/officeDocument/2006/relationships" r:blip="">
                          <dgm:adjLst/>
                        </dgm:shape>
                      </dgm:layoutNode>
                      <dgm:layoutNode name="preLine4" styleLbl="parChTrans1D1" moveWith="desTx4">
                        <dgm:alg type="sp"/>
                        <dgm:shape xmlns:r="http://schemas.openxmlformats.org/officeDocument/2006/relationships" type="line" r:blip="">
                          <dgm:adjLst/>
                        </dgm:shape>
                        <dgm:presOf/>
                      </dgm:layoutNode>
                      <dgm:layoutNode name="desTx4"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127">
                        <dgm:if name="Name128" axis="root ch" ptType="all node" func="cnt" op="gte" val="5">
                          <dgm:layoutNode name="postLine4" styleLbl="parChTrans1D1" moveWith="desTx4">
                            <dgm:alg type="sp"/>
                            <dgm:shape xmlns:r="http://schemas.openxmlformats.org/officeDocument/2006/relationships" type="line" r:blip="">
                              <dgm:adjLst/>
                            </dgm:shape>
                            <dgm:presOf/>
                          </dgm:layoutNode>
                        </dgm:if>
                        <dgm:else name="Name129"/>
                      </dgm:choose>
                    </dgm:layoutNode>
                  </dgm:forEach>
                  <dgm:choose name="Name130">
                    <dgm:if name="Name131" axis="root ch" ptType="all node" func="cnt" op="gte" val="5">
                      <dgm:forEach name="Name132" axis="self" ptType="parTrans">
                        <dgm:layoutNode name="Name133" styleLbl="parChTrans1D1">
                          <dgm:choose name="Name134">
                            <dgm:if name="Name135" func="var" arg="dir" op="equ" val="norm">
                              <dgm:alg type="conn">
                                <dgm:param type="dim" val="1D"/>
                                <dgm:param type="begPts" val="midL"/>
                                <dgm:param type="srcNode" val="parTx5"/>
                                <dgm:param type="endSty" val="noArr"/>
                                <dgm:param type="dstNode" val="anchor4"/>
                              </dgm:alg>
                            </dgm:if>
                            <dgm:else name="Name136">
                              <dgm:alg type="conn">
                                <dgm:param type="dim" val="1D"/>
                                <dgm:param type="begPts" val="midR"/>
                                <dgm:param type="endSty" val="noArr"/>
                                <dgm:param type="srcNode" val="parTx5"/>
                                <dgm:param type="dstNode" val="anchor4"/>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137"/>
                  </dgm:choose>
                </dgm:forEach>
              </dgm:layoutNode>
              <dgm:choose name="Name138">
                <dgm:if name="Name139" axis="root ch" ptType="all node" func="cnt" op="gte" val="5">
                  <dgm:layoutNode name="spPost4">
                    <dgm:alg type="sp"/>
                    <dgm:shape xmlns:r="http://schemas.openxmlformats.org/officeDocument/2006/relationships" r:blip="">
                      <dgm:adjLst/>
                    </dgm:shape>
                  </dgm:layoutNode>
                </dgm:if>
                <dgm:else name="Name140"/>
              </dgm:choose>
            </dgm:if>
            <dgm:else name="Name141"/>
          </dgm:choose>
        </dgm:if>
        <dgm:if name="Name142" axis="self" ptType="node" func="pos" op="equ" val="5">
          <dgm:layoutNode name="parTx5"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143">
            <dgm:if name="Name144" axis="ch" ptType="node" func="cnt" op="gte" val="1">
              <dgm:layoutNode name="spPre5">
                <dgm:alg type="sp"/>
                <dgm:shape xmlns:r="http://schemas.openxmlformats.org/officeDocument/2006/relationships" r:blip="">
                  <dgm:adjLst/>
                </dgm:shape>
              </dgm:layoutNode>
              <dgm:layoutNode name="chLin5">
                <dgm:alg type="lin">
                  <dgm:param type="linDir" val="fromT"/>
                </dgm:alg>
                <dgm:shape xmlns:r="http://schemas.openxmlformats.org/officeDocument/2006/relationships" r:blip="">
                  <dgm:adjLst/>
                </dgm:shape>
                <dgm:presOf/>
                <dgm:constrLst>
                  <dgm:constr type="w" for="ch" forName="txAndLines5" refType="w" fact="0.77"/>
                  <dgm:constr type="w" for="ch" forName="top5" refType="w" refFor="ch" refForName="txAndLines5" fact="0.78"/>
                </dgm:constrLst>
                <dgm:forEach name="Name145" axis="ch">
                  <dgm:forEach name="Name146" axis="self" ptType="parTrans">
                    <dgm:layoutNode name="Name147" styleLbl="parChTrans1D1">
                      <dgm:choose name="Name148">
                        <dgm:if name="Name149" func="var" arg="dir" op="equ" val="norm">
                          <dgm:alg type="conn">
                            <dgm:param type="dim" val="1D"/>
                            <dgm:param type="begPts" val="midR"/>
                            <dgm:param type="endSty" val="noArr"/>
                            <dgm:param type="dstNode" val="anchor5"/>
                          </dgm:alg>
                        </dgm:if>
                        <dgm:else name="Name150">
                          <dgm:alg type="conn">
                            <dgm:param type="dim" val="1D"/>
                            <dgm:param type="begPts" val="midL"/>
                            <dgm:param type="endSty" val="noArr"/>
                            <dgm:param type="srcNode" val="parTx5"/>
                            <dgm:param type="dstNode" val="anchor5"/>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51" axis="self" ptType="node">
                    <dgm:choose name="Name152">
                      <dgm:if name="Name153" axis="par ch" ptType="node node" func="cnt" op="equ" val="1">
                        <dgm:layoutNode name="top5">
                          <dgm:alg type="sp"/>
                          <dgm:shape xmlns:r="http://schemas.openxmlformats.org/officeDocument/2006/relationships" r:blip="">
                            <dgm:adjLst/>
                          </dgm:shape>
                          <dgm:constrLst>
                            <dgm:constr type="h" refType="w" fact="0.6"/>
                          </dgm:constrLst>
                        </dgm:layoutNode>
                      </dgm:if>
                      <dgm:else name="Name154"/>
                    </dgm:choose>
                    <dgm:layoutNode name="txAndLines5">
                      <dgm:choose name="Name155">
                        <dgm:if name="Name156" func="var" arg="dir" op="equ" val="norm">
                          <dgm:alg type="lin"/>
                        </dgm:if>
                        <dgm:else name="Name157">
                          <dgm:alg type="lin">
                            <dgm:param type="linDir" val="fromR"/>
                          </dgm:alg>
                        </dgm:else>
                      </dgm:choose>
                      <dgm:shape xmlns:r="http://schemas.openxmlformats.org/officeDocument/2006/relationships" r:blip="">
                        <dgm:adjLst/>
                      </dgm:shape>
                      <dgm:presOf/>
                      <dgm:choose name="Name158">
                        <dgm:if name="Name159" axis="root ch" ptType="all node" func="cnt" op="gte" val="6">
                          <dgm:constrLst>
                            <dgm:constr type="w" for="ch" forName="anchor5" refType="w"/>
                            <dgm:constr type="w" for="ch" forName="backup5" refType="w" fact="-1"/>
                            <dgm:constr type="w" for="ch" forName="preLine5" refType="w" fact="0.11"/>
                            <dgm:constr type="w" for="ch" forName="desTx5" refType="w" fact="0.78"/>
                            <dgm:constr type="w" for="ch" forName="postLine5" refType="w" fact="0.11"/>
                          </dgm:constrLst>
                        </dgm:if>
                        <dgm:else name="Name160">
                          <dgm:constrLst>
                            <dgm:constr type="w" for="ch" forName="anchor5" refType="w" fact="0.89"/>
                            <dgm:constr type="w" for="ch" forName="backup5" refType="w" fact="-0.89"/>
                            <dgm:constr type="w" for="ch" forName="preLine5" refType="w" fact="0.11"/>
                            <dgm:constr type="w" for="ch" forName="desTx5" refType="w" fact="0.78"/>
                          </dgm:constrLst>
                        </dgm:else>
                      </dgm:choose>
                      <dgm:layoutNode name="anchor5" moveWith="desTx5">
                        <dgm:alg type="sp"/>
                        <dgm:shape xmlns:r="http://schemas.openxmlformats.org/officeDocument/2006/relationships" r:blip="">
                          <dgm:adjLst/>
                        </dgm:shape>
                      </dgm:layoutNode>
                      <dgm:layoutNode name="backup5" moveWith="desTx5">
                        <dgm:alg type="sp"/>
                        <dgm:shape xmlns:r="http://schemas.openxmlformats.org/officeDocument/2006/relationships" r:blip="">
                          <dgm:adjLst/>
                        </dgm:shape>
                      </dgm:layoutNode>
                      <dgm:layoutNode name="preLine5" styleLbl="parChTrans1D1" moveWith="desTx5">
                        <dgm:alg type="sp"/>
                        <dgm:shape xmlns:r="http://schemas.openxmlformats.org/officeDocument/2006/relationships" type="line" r:blip="">
                          <dgm:adjLst/>
                        </dgm:shape>
                        <dgm:presOf/>
                      </dgm:layoutNode>
                      <dgm:layoutNode name="desTx5"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161">
                        <dgm:if name="Name162" axis="root ch" ptType="all node" func="cnt" op="gte" val="6">
                          <dgm:layoutNode name="postLine5" styleLbl="parChTrans1D1" moveWith="desTx5">
                            <dgm:alg type="sp"/>
                            <dgm:shape xmlns:r="http://schemas.openxmlformats.org/officeDocument/2006/relationships" type="line" r:blip="">
                              <dgm:adjLst/>
                            </dgm:shape>
                            <dgm:presOf/>
                          </dgm:layoutNode>
                        </dgm:if>
                        <dgm:else name="Name163"/>
                      </dgm:choose>
                    </dgm:layoutNode>
                  </dgm:forEach>
                  <dgm:choose name="Name164">
                    <dgm:if name="Name165" axis="root ch" ptType="all node" func="cnt" op="gte" val="6">
                      <dgm:forEach name="Name166" axis="self" ptType="parTrans">
                        <dgm:layoutNode name="Name167" styleLbl="parChTrans1D1">
                          <dgm:choose name="Name168">
                            <dgm:if name="Name169" func="var" arg="dir" op="equ" val="norm">
                              <dgm:alg type="conn">
                                <dgm:param type="dim" val="1D"/>
                                <dgm:param type="begPts" val="midL"/>
                                <dgm:param type="srcNode" val="parTx6"/>
                                <dgm:param type="endSty" val="noArr"/>
                                <dgm:param type="dstNode" val="anchor5"/>
                              </dgm:alg>
                            </dgm:if>
                            <dgm:else name="Name170">
                              <dgm:alg type="conn">
                                <dgm:param type="dim" val="1D"/>
                                <dgm:param type="begPts" val="midR"/>
                                <dgm:param type="endSty" val="noArr"/>
                                <dgm:param type="srcNode" val="parTx6"/>
                                <dgm:param type="dstNode" val="anchor5"/>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171"/>
                  </dgm:choose>
                </dgm:forEach>
              </dgm:layoutNode>
              <dgm:choose name="Name172">
                <dgm:if name="Name173" axis="root ch" ptType="all node" func="cnt" op="gte" val="6">
                  <dgm:layoutNode name="spPost5">
                    <dgm:alg type="sp"/>
                    <dgm:shape xmlns:r="http://schemas.openxmlformats.org/officeDocument/2006/relationships" r:blip="">
                      <dgm:adjLst/>
                    </dgm:shape>
                  </dgm:layoutNode>
                </dgm:if>
                <dgm:else name="Name174"/>
              </dgm:choose>
            </dgm:if>
            <dgm:else name="Name175"/>
          </dgm:choose>
        </dgm:if>
        <dgm:if name="Name176" axis="self" ptType="node" func="pos" op="equ" val="6">
          <dgm:layoutNode name="parTx6"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177">
            <dgm:if name="Name178" axis="ch" ptType="node" func="cnt" op="gte" val="1">
              <dgm:layoutNode name="spPre6">
                <dgm:alg type="sp"/>
                <dgm:shape xmlns:r="http://schemas.openxmlformats.org/officeDocument/2006/relationships" r:blip="">
                  <dgm:adjLst/>
                </dgm:shape>
              </dgm:layoutNode>
              <dgm:layoutNode name="chLin6">
                <dgm:alg type="lin">
                  <dgm:param type="linDir" val="fromT"/>
                </dgm:alg>
                <dgm:shape xmlns:r="http://schemas.openxmlformats.org/officeDocument/2006/relationships" r:blip="">
                  <dgm:adjLst/>
                </dgm:shape>
                <dgm:presOf/>
                <dgm:constrLst>
                  <dgm:constr type="w" for="ch" forName="txAndLines6" refType="w" fact="0.77"/>
                  <dgm:constr type="w" for="ch" forName="top6" refType="w" refFor="ch" refForName="txAndLines6" fact="0.78"/>
                </dgm:constrLst>
                <dgm:forEach name="Name179" axis="ch">
                  <dgm:forEach name="Name180" axis="self" ptType="parTrans">
                    <dgm:layoutNode name="Name181" styleLbl="parChTrans1D1">
                      <dgm:choose name="Name182">
                        <dgm:if name="Name183" func="var" arg="dir" op="equ" val="norm">
                          <dgm:alg type="conn">
                            <dgm:param type="dim" val="1D"/>
                            <dgm:param type="begPts" val="midR"/>
                            <dgm:param type="endSty" val="noArr"/>
                            <dgm:param type="dstNode" val="anchor6"/>
                          </dgm:alg>
                        </dgm:if>
                        <dgm:else name="Name184">
                          <dgm:alg type="conn">
                            <dgm:param type="dim" val="1D"/>
                            <dgm:param type="begPts" val="midL"/>
                            <dgm:param type="endSty" val="noArr"/>
                            <dgm:param type="srcNode" val="parTx6"/>
                            <dgm:param type="dstNode" val="anchor6"/>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85" axis="self" ptType="node">
                    <dgm:choose name="Name186">
                      <dgm:if name="Name187" axis="par ch" ptType="node node" func="cnt" op="equ" val="1">
                        <dgm:layoutNode name="top6">
                          <dgm:alg type="sp"/>
                          <dgm:shape xmlns:r="http://schemas.openxmlformats.org/officeDocument/2006/relationships" r:blip="">
                            <dgm:adjLst/>
                          </dgm:shape>
                          <dgm:constrLst>
                            <dgm:constr type="h" refType="w" fact="0.6"/>
                          </dgm:constrLst>
                        </dgm:layoutNode>
                      </dgm:if>
                      <dgm:else name="Name188"/>
                    </dgm:choose>
                    <dgm:layoutNode name="txAndLines6">
                      <dgm:choose name="Name189">
                        <dgm:if name="Name190" func="var" arg="dir" op="equ" val="norm">
                          <dgm:alg type="lin"/>
                        </dgm:if>
                        <dgm:else name="Name191">
                          <dgm:alg type="lin">
                            <dgm:param type="linDir" val="fromR"/>
                          </dgm:alg>
                        </dgm:else>
                      </dgm:choose>
                      <dgm:shape xmlns:r="http://schemas.openxmlformats.org/officeDocument/2006/relationships" r:blip="">
                        <dgm:adjLst/>
                      </dgm:shape>
                      <dgm:presOf/>
                      <dgm:choose name="Name192">
                        <dgm:if name="Name193" axis="root ch" ptType="all node" func="cnt" op="gte" val="7">
                          <dgm:constrLst>
                            <dgm:constr type="w" for="ch" forName="anchor6" refType="w"/>
                            <dgm:constr type="w" for="ch" forName="backup6" refType="w" fact="-1"/>
                            <dgm:constr type="w" for="ch" forName="preLine6" refType="w" fact="0.11"/>
                            <dgm:constr type="w" for="ch" forName="desTx6" refType="w" fact="0.78"/>
                            <dgm:constr type="w" for="ch" forName="postLine6" refType="w" fact="0.11"/>
                          </dgm:constrLst>
                        </dgm:if>
                        <dgm:else name="Name194">
                          <dgm:constrLst>
                            <dgm:constr type="w" for="ch" forName="anchor6" refType="w" fact="0.89"/>
                            <dgm:constr type="w" for="ch" forName="backup6" refType="w" fact="-0.89"/>
                            <dgm:constr type="w" for="ch" forName="preLine6" refType="w" fact="0.11"/>
                            <dgm:constr type="w" for="ch" forName="desTx6" refType="w" fact="0.78"/>
                          </dgm:constrLst>
                        </dgm:else>
                      </dgm:choose>
                      <dgm:layoutNode name="anchor6" moveWith="desTx6">
                        <dgm:alg type="sp"/>
                        <dgm:shape xmlns:r="http://schemas.openxmlformats.org/officeDocument/2006/relationships" r:blip="">
                          <dgm:adjLst/>
                        </dgm:shape>
                      </dgm:layoutNode>
                      <dgm:layoutNode name="backup6" moveWith="desTx6">
                        <dgm:alg type="sp"/>
                        <dgm:shape xmlns:r="http://schemas.openxmlformats.org/officeDocument/2006/relationships" r:blip="">
                          <dgm:adjLst/>
                        </dgm:shape>
                      </dgm:layoutNode>
                      <dgm:layoutNode name="preLine6" styleLbl="parChTrans1D1" moveWith="desTx6">
                        <dgm:alg type="sp"/>
                        <dgm:shape xmlns:r="http://schemas.openxmlformats.org/officeDocument/2006/relationships" type="line" r:blip="">
                          <dgm:adjLst/>
                        </dgm:shape>
                        <dgm:presOf/>
                      </dgm:layoutNode>
                      <dgm:layoutNode name="desTx6"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195">
                        <dgm:if name="Name196" axis="root ch" ptType="all node" func="cnt" op="gte" val="7">
                          <dgm:layoutNode name="postLine6" styleLbl="parChTrans1D1" moveWith="desTx6">
                            <dgm:alg type="sp"/>
                            <dgm:shape xmlns:r="http://schemas.openxmlformats.org/officeDocument/2006/relationships" type="line" r:blip="">
                              <dgm:adjLst/>
                            </dgm:shape>
                            <dgm:presOf/>
                          </dgm:layoutNode>
                        </dgm:if>
                        <dgm:else name="Name197"/>
                      </dgm:choose>
                    </dgm:layoutNode>
                  </dgm:forEach>
                  <dgm:choose name="Name198">
                    <dgm:if name="Name199" axis="root ch" ptType="all node" func="cnt" op="gte" val="7">
                      <dgm:forEach name="Name200" axis="self" ptType="parTrans">
                        <dgm:layoutNode name="Name201" styleLbl="parChTrans1D1">
                          <dgm:choose name="Name202">
                            <dgm:if name="Name203" func="var" arg="dir" op="equ" val="norm">
                              <dgm:alg type="conn">
                                <dgm:param type="dim" val="1D"/>
                                <dgm:param type="begPts" val="midL"/>
                                <dgm:param type="srcNode" val="parTx7"/>
                                <dgm:param type="endSty" val="noArr"/>
                                <dgm:param type="dstNode" val="anchor6"/>
                              </dgm:alg>
                            </dgm:if>
                            <dgm:else name="Name204">
                              <dgm:alg type="conn">
                                <dgm:param type="dim" val="1D"/>
                                <dgm:param type="begPts" val="midR"/>
                                <dgm:param type="endSty" val="noArr"/>
                                <dgm:param type="srcNode" val="parTx7"/>
                                <dgm:param type="dstNode" val="anchor6"/>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205"/>
                  </dgm:choose>
                </dgm:forEach>
              </dgm:layoutNode>
              <dgm:choose name="Name206">
                <dgm:if name="Name207" axis="root ch" ptType="all node" func="cnt" op="gte" val="7">
                  <dgm:layoutNode name="spPost6">
                    <dgm:alg type="sp"/>
                    <dgm:shape xmlns:r="http://schemas.openxmlformats.org/officeDocument/2006/relationships" r:blip="">
                      <dgm:adjLst/>
                    </dgm:shape>
                  </dgm:layoutNode>
                </dgm:if>
                <dgm:else name="Name208"/>
              </dgm:choose>
            </dgm:if>
            <dgm:else name="Name209"/>
          </dgm:choose>
        </dgm:if>
        <dgm:if name="Name210" axis="self" ptType="node" func="pos" op="equ" val="7">
          <dgm:layoutNode name="parTx7"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211">
            <dgm:if name="Name212" axis="ch" ptType="node" func="cnt" op="gte" val="1">
              <dgm:layoutNode name="spPre7">
                <dgm:alg type="sp"/>
                <dgm:shape xmlns:r="http://schemas.openxmlformats.org/officeDocument/2006/relationships" r:blip="">
                  <dgm:adjLst/>
                </dgm:shape>
              </dgm:layoutNode>
              <dgm:layoutNode name="chLin7">
                <dgm:alg type="lin">
                  <dgm:param type="linDir" val="fromT"/>
                </dgm:alg>
                <dgm:shape xmlns:r="http://schemas.openxmlformats.org/officeDocument/2006/relationships" r:blip="">
                  <dgm:adjLst/>
                </dgm:shape>
                <dgm:presOf/>
                <dgm:constrLst>
                  <dgm:constr type="w" for="ch" forName="txAndLines7" refType="w" fact="0.77"/>
                  <dgm:constr type="w" for="ch" forName="top7" refType="w" refFor="ch" refForName="txAndLines7" fact="0.78"/>
                </dgm:constrLst>
                <dgm:forEach name="Name213" axis="ch">
                  <dgm:forEach name="Name214" axis="self" ptType="parTrans">
                    <dgm:layoutNode name="Name215" styleLbl="parChTrans1D1">
                      <dgm:choose name="Name216">
                        <dgm:if name="Name217" func="var" arg="dir" op="equ" val="norm">
                          <dgm:alg type="conn">
                            <dgm:param type="dim" val="1D"/>
                            <dgm:param type="begPts" val="midR"/>
                            <dgm:param type="endSty" val="noArr"/>
                            <dgm:param type="dstNode" val="anchor7"/>
                          </dgm:alg>
                        </dgm:if>
                        <dgm:else name="Name218">
                          <dgm:alg type="conn">
                            <dgm:param type="dim" val="1D"/>
                            <dgm:param type="begPts" val="midL"/>
                            <dgm:param type="endSty" val="noArr"/>
                            <dgm:param type="srcNode" val="parTx7"/>
                            <dgm:param type="dstNode" val="anchor7"/>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219" axis="self" ptType="node">
                    <dgm:choose name="Name220">
                      <dgm:if name="Name221" axis="par ch" ptType="node node" func="cnt" op="equ" val="1">
                        <dgm:layoutNode name="top7">
                          <dgm:alg type="sp"/>
                          <dgm:shape xmlns:r="http://schemas.openxmlformats.org/officeDocument/2006/relationships" r:blip="">
                            <dgm:adjLst/>
                          </dgm:shape>
                          <dgm:constrLst>
                            <dgm:constr type="h" refType="w" fact="0.6"/>
                          </dgm:constrLst>
                        </dgm:layoutNode>
                      </dgm:if>
                      <dgm:else name="Name222"/>
                    </dgm:choose>
                    <dgm:layoutNode name="txAndLines7">
                      <dgm:choose name="Name223">
                        <dgm:if name="Name224" func="var" arg="dir" op="equ" val="norm">
                          <dgm:alg type="lin"/>
                        </dgm:if>
                        <dgm:else name="Name225">
                          <dgm:alg type="lin">
                            <dgm:param type="linDir" val="fromR"/>
                          </dgm:alg>
                        </dgm:else>
                      </dgm:choose>
                      <dgm:shape xmlns:r="http://schemas.openxmlformats.org/officeDocument/2006/relationships" r:blip="">
                        <dgm:adjLst/>
                      </dgm:shape>
                      <dgm:presOf/>
                      <dgm:constrLst>
                        <dgm:constr type="w" for="ch" forName="anchor7" refType="w" fact="0.89"/>
                        <dgm:constr type="w" for="ch" forName="backup7" refType="w" fact="-0.89"/>
                        <dgm:constr type="w" for="ch" forName="preLine7" refType="w" fact="0.11"/>
                        <dgm:constr type="w" for="ch" forName="desTx7" refType="w" fact="0.78"/>
                      </dgm:constrLst>
                      <dgm:layoutNode name="anchor7" moveWith="desTx7">
                        <dgm:alg type="sp"/>
                        <dgm:shape xmlns:r="http://schemas.openxmlformats.org/officeDocument/2006/relationships" r:blip="">
                          <dgm:adjLst/>
                        </dgm:shape>
                      </dgm:layoutNode>
                      <dgm:layoutNode name="backup7" moveWith="desTx7">
                        <dgm:alg type="sp"/>
                        <dgm:shape xmlns:r="http://schemas.openxmlformats.org/officeDocument/2006/relationships" r:blip="">
                          <dgm:adjLst/>
                        </dgm:shape>
                      </dgm:layoutNode>
                      <dgm:layoutNode name="preLine7" styleLbl="parChTrans1D1" moveWith="desTx7">
                        <dgm:alg type="sp"/>
                        <dgm:shape xmlns:r="http://schemas.openxmlformats.org/officeDocument/2006/relationships" type="line" r:blip="">
                          <dgm:adjLst/>
                        </dgm:shape>
                        <dgm:presOf/>
                      </dgm:layoutNode>
                      <dgm:layoutNode name="desTx7"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layoutNode>
                  </dgm:forEach>
                </dgm:forEach>
              </dgm:layoutNode>
            </dgm:if>
            <dgm:else name="Name226"/>
          </dgm:choose>
        </dgm:if>
        <dgm:else name="Name227"/>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BDD2E2-DE30-4F5D-9D2E-26B9AC95DBA1}" type="datetimeFigureOut">
              <a:rPr lang="ru-RU" smtClean="0"/>
              <a:t>23.06.2021</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EC6BDB-A580-43C2-93AA-25CD6942CD0F}" type="slidenum">
              <a:rPr lang="ru-RU" smtClean="0"/>
              <a:t>‹N°›</a:t>
            </a:fld>
            <a:endParaRPr lang="ru-RU"/>
          </a:p>
        </p:txBody>
      </p:sp>
    </p:spTree>
    <p:extLst>
      <p:ext uri="{BB962C8B-B14F-4D97-AF65-F5344CB8AC3E}">
        <p14:creationId xmlns:p14="http://schemas.microsoft.com/office/powerpoint/2010/main" val="13568965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FEC6BDB-A580-43C2-93AA-25CD6942CD0F}" type="slidenum">
              <a:rPr lang="ru-RU" smtClean="0"/>
              <a:t>1</a:t>
            </a:fld>
            <a:endParaRPr lang="ru-RU"/>
          </a:p>
        </p:txBody>
      </p:sp>
    </p:spTree>
    <p:extLst>
      <p:ext uri="{BB962C8B-B14F-4D97-AF65-F5344CB8AC3E}">
        <p14:creationId xmlns:p14="http://schemas.microsoft.com/office/powerpoint/2010/main" val="26794298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 Standards Committee</a:t>
            </a:r>
          </a:p>
        </p:txBody>
      </p:sp>
      <p:sp>
        <p:nvSpPr>
          <p:cNvPr id="4" name="Slide Number Placeholder 3"/>
          <p:cNvSpPr>
            <a:spLocks noGrp="1"/>
          </p:cNvSpPr>
          <p:nvPr>
            <p:ph type="sldNum" sz="quarter" idx="10"/>
          </p:nvPr>
        </p:nvSpPr>
        <p:spPr/>
        <p:txBody>
          <a:bodyPr/>
          <a:lstStyle/>
          <a:p>
            <a:fld id="{9E492BAE-CBB2-4849-83DB-8D4E8C3851E0}" type="slidenum">
              <a:rPr lang="en-US" smtClean="0"/>
              <a:t>2</a:t>
            </a:fld>
            <a:endParaRPr lang="en-US"/>
          </a:p>
        </p:txBody>
      </p:sp>
    </p:spTree>
    <p:extLst>
      <p:ext uri="{BB962C8B-B14F-4D97-AF65-F5344CB8AC3E}">
        <p14:creationId xmlns:p14="http://schemas.microsoft.com/office/powerpoint/2010/main" val="28559718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FEC6BDB-A580-43C2-93AA-25CD6942CD0F}" type="slidenum">
              <a:rPr lang="ru-RU" smtClean="0"/>
              <a:t>7</a:t>
            </a:fld>
            <a:endParaRPr lang="ru-RU"/>
          </a:p>
        </p:txBody>
      </p:sp>
    </p:spTree>
    <p:extLst>
      <p:ext uri="{BB962C8B-B14F-4D97-AF65-F5344CB8AC3E}">
        <p14:creationId xmlns:p14="http://schemas.microsoft.com/office/powerpoint/2010/main" val="296055946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8.svg"/><Relationship Id="rId2" Type="http://schemas.openxmlformats.org/officeDocument/2006/relationships/image" Target="../media/image5.emf"/><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3.emf"/><Relationship Id="rId4" Type="http://schemas.openxmlformats.org/officeDocument/2006/relationships/image" Target="../media/image2.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xmlns="" id="{15F3DE02-F338-F849-9658-4C1242245193}"/>
              </a:ext>
            </a:extLst>
          </p:cNvPr>
          <p:cNvSpPr/>
          <p:nvPr userDrawn="1"/>
        </p:nvSpPr>
        <p:spPr>
          <a:xfrm>
            <a:off x="0" y="0"/>
            <a:ext cx="7315200" cy="411480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it-IT" sz="1220"/>
          </a:p>
        </p:txBody>
      </p:sp>
      <p:pic>
        <p:nvPicPr>
          <p:cNvPr id="8" name="Picture 7">
            <a:extLst>
              <a:ext uri="{FF2B5EF4-FFF2-40B4-BE49-F238E27FC236}">
                <a16:creationId xmlns:a16="http://schemas.microsoft.com/office/drawing/2014/main" xmlns="" id="{24EC142A-EA38-1944-A979-8E2F8D2E6F4D}"/>
              </a:ext>
            </a:extLst>
          </p:cNvPr>
          <p:cNvPicPr>
            <a:picLocks noChangeAspect="1"/>
          </p:cNvPicPr>
          <p:nvPr userDrawn="1"/>
        </p:nvPicPr>
        <p:blipFill>
          <a:blip r:embed="rId2"/>
          <a:stretch>
            <a:fillRect/>
          </a:stretch>
        </p:blipFill>
        <p:spPr>
          <a:xfrm>
            <a:off x="2697644" y="0"/>
            <a:ext cx="4617556" cy="4114800"/>
          </a:xfrm>
          <a:prstGeom prst="rect">
            <a:avLst/>
          </a:prstGeom>
        </p:spPr>
      </p:pic>
      <p:sp>
        <p:nvSpPr>
          <p:cNvPr id="5" name="Title 1">
            <a:extLst>
              <a:ext uri="{FF2B5EF4-FFF2-40B4-BE49-F238E27FC236}">
                <a16:creationId xmlns:a16="http://schemas.microsoft.com/office/drawing/2014/main" xmlns="" id="{95D8881A-0E53-6F4A-922E-43A99661552D}"/>
              </a:ext>
            </a:extLst>
          </p:cNvPr>
          <p:cNvSpPr>
            <a:spLocks noGrp="1"/>
          </p:cNvSpPr>
          <p:nvPr>
            <p:ph type="title" hasCustomPrompt="1"/>
          </p:nvPr>
        </p:nvSpPr>
        <p:spPr>
          <a:xfrm>
            <a:off x="3595200" y="1957755"/>
            <a:ext cx="3498171" cy="703385"/>
          </a:xfrm>
          <a:prstGeom prst="rect">
            <a:avLst/>
          </a:prstGeom>
        </p:spPr>
        <p:txBody>
          <a:bodyPr anchor="t"/>
          <a:lstStyle>
            <a:lvl1pPr algn="l">
              <a:defRPr sz="1830" b="1" cap="all" baseline="0">
                <a:solidFill>
                  <a:schemeClr val="bg1"/>
                </a:solidFill>
              </a:defRPr>
            </a:lvl1pPr>
          </a:lstStyle>
          <a:p>
            <a:r>
              <a:rPr lang="en-US" dirty="0"/>
              <a:t>Click to edit COVER title style</a:t>
            </a:r>
          </a:p>
        </p:txBody>
      </p:sp>
      <p:sp>
        <p:nvSpPr>
          <p:cNvPr id="9" name="Rectangle 8">
            <a:extLst>
              <a:ext uri="{FF2B5EF4-FFF2-40B4-BE49-F238E27FC236}">
                <a16:creationId xmlns:a16="http://schemas.microsoft.com/office/drawing/2014/main" xmlns="" id="{3BE50E81-29E3-9948-BACE-DF17D0377AA3}"/>
              </a:ext>
            </a:extLst>
          </p:cNvPr>
          <p:cNvSpPr/>
          <p:nvPr userDrawn="1"/>
        </p:nvSpPr>
        <p:spPr>
          <a:xfrm>
            <a:off x="4783012" y="3775312"/>
            <a:ext cx="833883" cy="213007"/>
          </a:xfrm>
          <a:prstGeom prst="rect">
            <a:avLst/>
          </a:prstGeom>
        </p:spPr>
        <p:txBody>
          <a:bodyPr wrap="none">
            <a:spAutoFit/>
          </a:bodyPr>
          <a:lstStyle/>
          <a:p>
            <a:r>
              <a:rPr lang="it-IT" sz="784" dirty="0" err="1">
                <a:solidFill>
                  <a:srgbClr val="4C4C4E"/>
                </a:solidFill>
                <a:latin typeface="+mj-lt"/>
              </a:rPr>
              <a:t>IYPH@fao.org</a:t>
            </a:r>
            <a:endParaRPr lang="it-IT" sz="784" dirty="0">
              <a:solidFill>
                <a:srgbClr val="4C4C4E"/>
              </a:solidFill>
              <a:latin typeface="+mj-lt"/>
            </a:endParaRPr>
          </a:p>
        </p:txBody>
      </p:sp>
      <p:sp>
        <p:nvSpPr>
          <p:cNvPr id="12" name="Rectangle 11">
            <a:extLst>
              <a:ext uri="{FF2B5EF4-FFF2-40B4-BE49-F238E27FC236}">
                <a16:creationId xmlns:a16="http://schemas.microsoft.com/office/drawing/2014/main" xmlns="" id="{D560FB13-E55B-724F-939F-CF20603B0CEB}"/>
              </a:ext>
            </a:extLst>
          </p:cNvPr>
          <p:cNvSpPr/>
          <p:nvPr userDrawn="1"/>
        </p:nvSpPr>
        <p:spPr>
          <a:xfrm>
            <a:off x="5638672" y="3775312"/>
            <a:ext cx="1552028" cy="213007"/>
          </a:xfrm>
          <a:prstGeom prst="rect">
            <a:avLst/>
          </a:prstGeom>
        </p:spPr>
        <p:txBody>
          <a:bodyPr wrap="none">
            <a:spAutoFit/>
          </a:bodyPr>
          <a:lstStyle/>
          <a:p>
            <a:r>
              <a:rPr lang="it-IT" sz="784" dirty="0" err="1">
                <a:solidFill>
                  <a:srgbClr val="4C4C4E"/>
                </a:solidFill>
                <a:latin typeface="+mj-lt"/>
              </a:rPr>
              <a:t>www.fao.org</a:t>
            </a:r>
            <a:r>
              <a:rPr lang="it-IT" sz="784" dirty="0">
                <a:solidFill>
                  <a:srgbClr val="4C4C4E"/>
                </a:solidFill>
                <a:latin typeface="+mj-lt"/>
              </a:rPr>
              <a:t>/plant-health-2020</a:t>
            </a:r>
          </a:p>
        </p:txBody>
      </p:sp>
      <p:grpSp>
        <p:nvGrpSpPr>
          <p:cNvPr id="3" name="Group 2">
            <a:extLst>
              <a:ext uri="{FF2B5EF4-FFF2-40B4-BE49-F238E27FC236}">
                <a16:creationId xmlns:a16="http://schemas.microsoft.com/office/drawing/2014/main" xmlns="" id="{88C7CDBA-862E-824F-9300-51A58FB50C22}"/>
              </a:ext>
            </a:extLst>
          </p:cNvPr>
          <p:cNvGrpSpPr/>
          <p:nvPr userDrawn="1"/>
        </p:nvGrpSpPr>
        <p:grpSpPr>
          <a:xfrm>
            <a:off x="148700" y="114675"/>
            <a:ext cx="3668680" cy="3851522"/>
            <a:chOff x="235509" y="272899"/>
            <a:chExt cx="5948048" cy="6244492"/>
          </a:xfrm>
        </p:grpSpPr>
        <p:pic>
          <p:nvPicPr>
            <p:cNvPr id="11" name="Picture 10">
              <a:extLst>
                <a:ext uri="{FF2B5EF4-FFF2-40B4-BE49-F238E27FC236}">
                  <a16:creationId xmlns:a16="http://schemas.microsoft.com/office/drawing/2014/main" xmlns="" id="{0F34670F-AE07-7642-8F47-A77C5EEACA1F}"/>
                </a:ext>
              </a:extLst>
            </p:cNvPr>
            <p:cNvPicPr>
              <a:picLocks noChangeAspect="1"/>
            </p:cNvPicPr>
            <p:nvPr userDrawn="1"/>
          </p:nvPicPr>
          <p:blipFill>
            <a:blip r:embed="rId3"/>
            <a:stretch>
              <a:fillRect/>
            </a:stretch>
          </p:blipFill>
          <p:spPr>
            <a:xfrm>
              <a:off x="235509" y="272899"/>
              <a:ext cx="2097945" cy="573545"/>
            </a:xfrm>
            <a:prstGeom prst="rect">
              <a:avLst/>
            </a:prstGeom>
          </p:spPr>
        </p:pic>
        <p:pic>
          <p:nvPicPr>
            <p:cNvPr id="13" name="Picture 12">
              <a:extLst>
                <a:ext uri="{FF2B5EF4-FFF2-40B4-BE49-F238E27FC236}">
                  <a16:creationId xmlns:a16="http://schemas.microsoft.com/office/drawing/2014/main" xmlns="" id="{D111BC1C-E8D9-364B-ACBD-4C67F67BC61A}"/>
                </a:ext>
              </a:extLst>
            </p:cNvPr>
            <p:cNvPicPr>
              <a:picLocks noChangeAspect="1"/>
            </p:cNvPicPr>
            <p:nvPr userDrawn="1"/>
          </p:nvPicPr>
          <p:blipFill>
            <a:blip r:embed="rId4"/>
            <a:stretch>
              <a:fillRect/>
            </a:stretch>
          </p:blipFill>
          <p:spPr>
            <a:xfrm>
              <a:off x="3938954" y="283483"/>
              <a:ext cx="2244603" cy="556675"/>
            </a:xfrm>
            <a:prstGeom prst="rect">
              <a:avLst/>
            </a:prstGeom>
          </p:spPr>
        </p:pic>
        <p:pic>
          <p:nvPicPr>
            <p:cNvPr id="14" name="Picture 13">
              <a:extLst>
                <a:ext uri="{FF2B5EF4-FFF2-40B4-BE49-F238E27FC236}">
                  <a16:creationId xmlns:a16="http://schemas.microsoft.com/office/drawing/2014/main" xmlns="" id="{C43EDFF0-D1A6-AB41-A848-E60AB86139E4}"/>
                </a:ext>
              </a:extLst>
            </p:cNvPr>
            <p:cNvPicPr>
              <a:picLocks noChangeAspect="1"/>
            </p:cNvPicPr>
            <p:nvPr userDrawn="1"/>
          </p:nvPicPr>
          <p:blipFill>
            <a:blip r:embed="rId5"/>
            <a:stretch>
              <a:fillRect/>
            </a:stretch>
          </p:blipFill>
          <p:spPr>
            <a:xfrm>
              <a:off x="1184006" y="6066979"/>
              <a:ext cx="2572410" cy="450412"/>
            </a:xfrm>
            <a:prstGeom prst="rect">
              <a:avLst/>
            </a:prstGeom>
          </p:spPr>
        </p:pic>
        <p:pic>
          <p:nvPicPr>
            <p:cNvPr id="15" name="Graphic 14">
              <a:extLst>
                <a:ext uri="{FF2B5EF4-FFF2-40B4-BE49-F238E27FC236}">
                  <a16:creationId xmlns:a16="http://schemas.microsoft.com/office/drawing/2014/main" xmlns="" id="{631CC5A9-47C1-964C-8CDA-6C6CD0691E99}"/>
                </a:ext>
              </a:extLst>
            </p:cNvPr>
            <p:cNvPicPr>
              <a:picLocks noChangeAspect="1"/>
            </p:cNvPicPr>
            <p:nvPr userDrawn="1"/>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l="34365" t="26821" r="35688" b="18772"/>
            <a:stretch/>
          </p:blipFill>
          <p:spPr>
            <a:xfrm>
              <a:off x="552450" y="1237785"/>
              <a:ext cx="3841130" cy="3925230"/>
            </a:xfrm>
            <a:prstGeom prst="rect">
              <a:avLst/>
            </a:prstGeom>
          </p:spPr>
        </p:pic>
      </p:grpSp>
    </p:spTree>
    <p:extLst>
      <p:ext uri="{BB962C8B-B14F-4D97-AF65-F5344CB8AC3E}">
        <p14:creationId xmlns:p14="http://schemas.microsoft.com/office/powerpoint/2010/main" val="760552297"/>
      </p:ext>
    </p:extLst>
  </p:cSld>
  <p:clrMapOvr>
    <a:masterClrMapping/>
  </p:clrMapOvr>
  <p:extLst>
    <p:ext uri="{DCECCB84-F9BA-43D5-87BE-67443E8EF086}">
      <p15:sldGuideLst xmlns:p15="http://schemas.microsoft.com/office/powerpoint/2012/main">
        <p15:guide id="1" pos="348"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7782" y="1583225"/>
            <a:ext cx="6217920" cy="576064"/>
          </a:xfrm>
          <a:prstGeom prst="rect">
            <a:avLst/>
          </a:prstGeom>
        </p:spPr>
        <p:txBody>
          <a:bodyPr/>
          <a:lstStyle>
            <a:lvl1pPr algn="l">
              <a:defRPr/>
            </a:lvl1pPr>
          </a:lstStyle>
          <a:p>
            <a:r>
              <a:rPr lang="en-US" dirty="0"/>
              <a:t>Click to edit Master title style</a:t>
            </a:r>
          </a:p>
        </p:txBody>
      </p:sp>
      <p:sp>
        <p:nvSpPr>
          <p:cNvPr id="3" name="Subtitle 2"/>
          <p:cNvSpPr>
            <a:spLocks noGrp="1"/>
          </p:cNvSpPr>
          <p:nvPr>
            <p:ph type="subTitle" idx="1"/>
          </p:nvPr>
        </p:nvSpPr>
        <p:spPr>
          <a:xfrm>
            <a:off x="261214" y="2159880"/>
            <a:ext cx="6184871" cy="1051560"/>
          </a:xfrm>
          <a:prstGeom prst="rect">
            <a:avLst/>
          </a:prstGeom>
        </p:spPr>
        <p:txBody>
          <a:bodyPr/>
          <a:lstStyle>
            <a:lvl1pPr marL="0" indent="0" algn="l">
              <a:buNone/>
              <a:defRPr>
                <a:solidFill>
                  <a:schemeClr val="tx1">
                    <a:tint val="75000"/>
                  </a:schemeClr>
                </a:solidFill>
              </a:defRPr>
            </a:lvl1pPr>
            <a:lvl2pPr marL="311401" indent="0" algn="ctr">
              <a:buNone/>
              <a:defRPr>
                <a:solidFill>
                  <a:schemeClr val="tx1">
                    <a:tint val="75000"/>
                  </a:schemeClr>
                </a:solidFill>
              </a:defRPr>
            </a:lvl2pPr>
            <a:lvl3pPr marL="622802" indent="0" algn="ctr">
              <a:buNone/>
              <a:defRPr>
                <a:solidFill>
                  <a:schemeClr val="tx1">
                    <a:tint val="75000"/>
                  </a:schemeClr>
                </a:solidFill>
              </a:defRPr>
            </a:lvl3pPr>
            <a:lvl4pPr marL="934203" indent="0" algn="ctr">
              <a:buNone/>
              <a:defRPr>
                <a:solidFill>
                  <a:schemeClr val="tx1">
                    <a:tint val="75000"/>
                  </a:schemeClr>
                </a:solidFill>
              </a:defRPr>
            </a:lvl4pPr>
            <a:lvl5pPr marL="1245603" indent="0" algn="ctr">
              <a:buNone/>
              <a:defRPr>
                <a:solidFill>
                  <a:schemeClr val="tx1">
                    <a:tint val="75000"/>
                  </a:schemeClr>
                </a:solidFill>
              </a:defRPr>
            </a:lvl5pPr>
            <a:lvl6pPr marL="1557004" indent="0" algn="ctr">
              <a:buNone/>
              <a:defRPr>
                <a:solidFill>
                  <a:schemeClr val="tx1">
                    <a:tint val="75000"/>
                  </a:schemeClr>
                </a:solidFill>
              </a:defRPr>
            </a:lvl6pPr>
            <a:lvl7pPr marL="1868405" indent="0" algn="ctr">
              <a:buNone/>
              <a:defRPr>
                <a:solidFill>
                  <a:schemeClr val="tx1">
                    <a:tint val="75000"/>
                  </a:schemeClr>
                </a:solidFill>
              </a:defRPr>
            </a:lvl7pPr>
            <a:lvl8pPr marL="2179806" indent="0" algn="ctr">
              <a:buNone/>
              <a:defRPr>
                <a:solidFill>
                  <a:schemeClr val="tx1">
                    <a:tint val="75000"/>
                  </a:schemeClr>
                </a:solidFill>
              </a:defRPr>
            </a:lvl8pPr>
            <a:lvl9pPr marL="2491207"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316915008"/>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45939" y="622196"/>
            <a:ext cx="6303810" cy="685800"/>
          </a:xfrm>
          <a:prstGeom prst="rect">
            <a:avLst/>
          </a:prstGeom>
        </p:spPr>
        <p:txBody>
          <a:bodyPr/>
          <a:lstStyle>
            <a:lvl1pPr algn="l">
              <a:defRPr/>
            </a:lvl1pPr>
          </a:lstStyle>
          <a:p>
            <a:r>
              <a:rPr lang="en-US" dirty="0"/>
              <a:t>Click to edit Master title style</a:t>
            </a:r>
          </a:p>
        </p:txBody>
      </p:sp>
      <p:sp>
        <p:nvSpPr>
          <p:cNvPr id="3" name="Content Placeholder 2"/>
          <p:cNvSpPr>
            <a:spLocks noGrp="1"/>
          </p:cNvSpPr>
          <p:nvPr>
            <p:ph idx="1"/>
          </p:nvPr>
        </p:nvSpPr>
        <p:spPr>
          <a:xfrm>
            <a:off x="277179" y="1417535"/>
            <a:ext cx="6272571" cy="2080026"/>
          </a:xfrm>
          <a:prstGeom prst="rect">
            <a:avLst/>
          </a:prstGeom>
        </p:spPr>
        <p:txBody>
          <a:bodyPr/>
          <a:lstStyle>
            <a:lvl1pPr>
              <a:defRPr sz="1742" baseline="0"/>
            </a:lvl1pPr>
            <a:lvl2pPr>
              <a:defRPr sz="1568" baseline="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240734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245939" y="622196"/>
            <a:ext cx="6303810" cy="685800"/>
          </a:xfrm>
          <a:prstGeom prst="rect">
            <a:avLst/>
          </a:prstGeom>
        </p:spPr>
        <p:txBody>
          <a:bodyPr/>
          <a:lstStyle>
            <a:lvl1pPr algn="l">
              <a:defRPr/>
            </a:lvl1pPr>
          </a:lstStyle>
          <a:p>
            <a:r>
              <a:rPr lang="en-US" dirty="0"/>
              <a:t>Click to edit Master title style</a:t>
            </a:r>
          </a:p>
        </p:txBody>
      </p:sp>
      <p:sp>
        <p:nvSpPr>
          <p:cNvPr id="3" name="Content Placeholder 2"/>
          <p:cNvSpPr>
            <a:spLocks noGrp="1"/>
          </p:cNvSpPr>
          <p:nvPr>
            <p:ph idx="1" hasCustomPrompt="1"/>
          </p:nvPr>
        </p:nvSpPr>
        <p:spPr>
          <a:xfrm>
            <a:off x="277179" y="1417535"/>
            <a:ext cx="6272571" cy="2080026"/>
          </a:xfrm>
          <a:prstGeom prst="rect">
            <a:avLst/>
          </a:prstGeom>
        </p:spPr>
        <p:txBody>
          <a:bodyPr/>
          <a:lstStyle>
            <a:lvl1pPr marL="0" marR="0" indent="0" algn="l" defTabSz="622364" rtl="0" eaLnBrk="0" fontAlgn="base" latinLnBrk="0" hangingPunct="0">
              <a:lnSpc>
                <a:spcPct val="100000"/>
              </a:lnSpc>
              <a:spcBef>
                <a:spcPts val="0"/>
              </a:spcBef>
              <a:spcAft>
                <a:spcPct val="0"/>
              </a:spcAft>
              <a:buClrTx/>
              <a:buSzTx/>
              <a:buFont typeface="Arial" charset="0"/>
              <a:buNone/>
              <a:tabLst/>
              <a:defRPr lang="en-US" b="0" i="0" kern="100" baseline="0" smtClean="0">
                <a:effectLst/>
              </a:defRPr>
            </a:lvl1pPr>
          </a:lstStyle>
          <a:p>
            <a:pPr marL="232349" marR="0" lvl="0" indent="-232349" algn="l" defTabSz="622364" rtl="0" eaLnBrk="0" fontAlgn="base" latinLnBrk="0" hangingPunct="0">
              <a:lnSpc>
                <a:spcPct val="100000"/>
              </a:lnSpc>
              <a:spcBef>
                <a:spcPct val="20000"/>
              </a:spcBef>
              <a:spcAft>
                <a:spcPct val="0"/>
              </a:spcAft>
              <a:buClrTx/>
              <a:buSzTx/>
              <a:buFont typeface="Arial" charset="0"/>
              <a:buNone/>
              <a:tabLst/>
              <a:defRPr/>
            </a:pPr>
            <a:r>
              <a:rPr lang="en-US" sz="1307" baseline="0" dirty="0"/>
              <a:t>Lorem </a:t>
            </a:r>
            <a:r>
              <a:rPr lang="en-US" sz="1307" baseline="0" dirty="0" err="1"/>
              <a:t>Ipsum</a:t>
            </a:r>
            <a:endParaRPr lang="en-US" sz="1307" baseline="0" dirty="0"/>
          </a:p>
        </p:txBody>
      </p:sp>
    </p:spTree>
    <p:extLst>
      <p:ext uri="{BB962C8B-B14F-4D97-AF65-F5344CB8AC3E}">
        <p14:creationId xmlns:p14="http://schemas.microsoft.com/office/powerpoint/2010/main" val="10154899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5226" y="2057401"/>
            <a:ext cx="6217920" cy="817245"/>
          </a:xfrm>
          <a:prstGeom prst="rect">
            <a:avLst/>
          </a:prstGeom>
        </p:spPr>
        <p:txBody>
          <a:bodyPr anchor="t"/>
          <a:lstStyle>
            <a:lvl1pPr algn="l">
              <a:defRPr sz="2701" b="1" cap="all"/>
            </a:lvl1pPr>
          </a:lstStyle>
          <a:p>
            <a:r>
              <a:rPr lang="en-US" dirty="0"/>
              <a:t>Click to edit Master title style</a:t>
            </a:r>
          </a:p>
        </p:txBody>
      </p:sp>
      <p:sp>
        <p:nvSpPr>
          <p:cNvPr id="3" name="Text Placeholder 2"/>
          <p:cNvSpPr>
            <a:spLocks noGrp="1"/>
          </p:cNvSpPr>
          <p:nvPr>
            <p:ph type="body" idx="1"/>
          </p:nvPr>
        </p:nvSpPr>
        <p:spPr>
          <a:xfrm>
            <a:off x="250118" y="1157288"/>
            <a:ext cx="6217920" cy="900112"/>
          </a:xfrm>
          <a:prstGeom prst="rect">
            <a:avLst/>
          </a:prstGeom>
        </p:spPr>
        <p:txBody>
          <a:bodyPr anchor="b"/>
          <a:lstStyle>
            <a:lvl1pPr marL="0" indent="0">
              <a:buNone/>
              <a:defRPr sz="1394">
                <a:solidFill>
                  <a:schemeClr val="tx1">
                    <a:tint val="75000"/>
                  </a:schemeClr>
                </a:solidFill>
              </a:defRPr>
            </a:lvl1pPr>
            <a:lvl2pPr marL="311401" indent="0">
              <a:buNone/>
              <a:defRPr sz="1220">
                <a:solidFill>
                  <a:schemeClr val="tx1">
                    <a:tint val="75000"/>
                  </a:schemeClr>
                </a:solidFill>
              </a:defRPr>
            </a:lvl2pPr>
            <a:lvl3pPr marL="622802" indent="0">
              <a:buNone/>
              <a:defRPr sz="1133">
                <a:solidFill>
                  <a:schemeClr val="tx1">
                    <a:tint val="75000"/>
                  </a:schemeClr>
                </a:solidFill>
              </a:defRPr>
            </a:lvl3pPr>
            <a:lvl4pPr marL="934203" indent="0">
              <a:buNone/>
              <a:defRPr sz="958">
                <a:solidFill>
                  <a:schemeClr val="tx1">
                    <a:tint val="75000"/>
                  </a:schemeClr>
                </a:solidFill>
              </a:defRPr>
            </a:lvl4pPr>
            <a:lvl5pPr marL="1245603" indent="0">
              <a:buNone/>
              <a:defRPr sz="958">
                <a:solidFill>
                  <a:schemeClr val="tx1">
                    <a:tint val="75000"/>
                  </a:schemeClr>
                </a:solidFill>
              </a:defRPr>
            </a:lvl5pPr>
            <a:lvl6pPr marL="1557004" indent="0">
              <a:buNone/>
              <a:defRPr sz="958">
                <a:solidFill>
                  <a:schemeClr val="tx1">
                    <a:tint val="75000"/>
                  </a:schemeClr>
                </a:solidFill>
              </a:defRPr>
            </a:lvl6pPr>
            <a:lvl7pPr marL="1868405" indent="0">
              <a:buNone/>
              <a:defRPr sz="958">
                <a:solidFill>
                  <a:schemeClr val="tx1">
                    <a:tint val="75000"/>
                  </a:schemeClr>
                </a:solidFill>
              </a:defRPr>
            </a:lvl7pPr>
            <a:lvl8pPr marL="2179806" indent="0">
              <a:buNone/>
              <a:defRPr sz="958">
                <a:solidFill>
                  <a:schemeClr val="tx1">
                    <a:tint val="75000"/>
                  </a:schemeClr>
                </a:solidFill>
              </a:defRPr>
            </a:lvl8pPr>
            <a:lvl9pPr marL="2491207" indent="0">
              <a:buNone/>
              <a:defRPr sz="958">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697631703"/>
      </p:ext>
    </p:extLst>
  </p:cSld>
  <p:clrMapOvr>
    <a:masterClrMapping/>
  </p:clrMapOvr>
  <p:extLst>
    <p:ext uri="{DCECCB84-F9BA-43D5-87BE-67443E8EF086}">
      <p15:sldGuideLst xmlns:p15="http://schemas.microsoft.com/office/powerpoint/2012/main">
        <p15:guide id="1" pos="2304"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1204BC30-93C0-824B-BE09-9A9B3994DF39}"/>
              </a:ext>
            </a:extLst>
          </p:cNvPr>
          <p:cNvPicPr>
            <a:picLocks noChangeAspect="1"/>
          </p:cNvPicPr>
          <p:nvPr userDrawn="1"/>
        </p:nvPicPr>
        <p:blipFill>
          <a:blip r:embed="rId2"/>
          <a:stretch>
            <a:fillRect/>
          </a:stretch>
        </p:blipFill>
        <p:spPr>
          <a:xfrm>
            <a:off x="1" y="0"/>
            <a:ext cx="7315199" cy="4114800"/>
          </a:xfrm>
          <a:prstGeom prst="rect">
            <a:avLst/>
          </a:prstGeom>
        </p:spPr>
      </p:pic>
      <p:sp>
        <p:nvSpPr>
          <p:cNvPr id="2" name="Title 1"/>
          <p:cNvSpPr>
            <a:spLocks noGrp="1"/>
          </p:cNvSpPr>
          <p:nvPr>
            <p:ph type="title"/>
          </p:nvPr>
        </p:nvSpPr>
        <p:spPr>
          <a:xfrm>
            <a:off x="239905" y="1576754"/>
            <a:ext cx="6241073" cy="685800"/>
          </a:xfrm>
          <a:prstGeom prst="rect">
            <a:avLst/>
          </a:prstGeom>
        </p:spPr>
        <p:txBody>
          <a:bodyPr/>
          <a:lstStyle>
            <a:lvl1pPr algn="l">
              <a:defRPr baseline="0">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19828033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6356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5.sv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3.emf"/><Relationship Id="rId5" Type="http://schemas.openxmlformats.org/officeDocument/2006/relationships/slideLayout" Target="../slideLayouts/slideLayout5.xml"/><Relationship Id="rId10" Type="http://schemas.openxmlformats.org/officeDocument/2006/relationships/image" Target="../media/image2.emf"/><Relationship Id="rId4" Type="http://schemas.openxmlformats.org/officeDocument/2006/relationships/slideLayout" Target="../slideLayouts/slideLayout4.xml"/><Relationship Id="rId9"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2499257" y="3813176"/>
            <a:ext cx="2316687" cy="219075"/>
          </a:xfrm>
          <a:prstGeom prst="rect">
            <a:avLst/>
          </a:prstGeom>
        </p:spPr>
        <p:txBody>
          <a:bodyPr vert="horz" wrap="square" lIns="71488" tIns="35744" rIns="71488" bIns="35744" numCol="1" anchor="ctr" anchorCtr="0" compatLnSpc="1">
            <a:prstTxWarp prst="textNoShape">
              <a:avLst/>
            </a:prstTxWarp>
          </a:bodyPr>
          <a:lstStyle>
            <a:lvl1pPr algn="ctr" eaLnBrk="1" hangingPunct="1">
              <a:defRPr sz="784">
                <a:solidFill>
                  <a:srgbClr val="898989"/>
                </a:solidFill>
              </a:defRPr>
            </a:lvl1pPr>
          </a:lstStyle>
          <a:p>
            <a:r>
              <a:rPr lang="en-GB" altLang="en-US" dirty="0"/>
              <a:t> of 10</a:t>
            </a:r>
          </a:p>
        </p:txBody>
      </p:sp>
      <p:sp>
        <p:nvSpPr>
          <p:cNvPr id="1028" name="Text Placeholder 2"/>
          <p:cNvSpPr>
            <a:spLocks noGrp="1"/>
          </p:cNvSpPr>
          <p:nvPr>
            <p:ph type="body" idx="1"/>
          </p:nvPr>
        </p:nvSpPr>
        <p:spPr bwMode="auto">
          <a:xfrm>
            <a:off x="331944" y="833439"/>
            <a:ext cx="6789545" cy="271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71488" tIns="35744" rIns="71488" bIns="35744"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6" name="TextBox 5">
            <a:extLst>
              <a:ext uri="{FF2B5EF4-FFF2-40B4-BE49-F238E27FC236}">
                <a16:creationId xmlns:a16="http://schemas.microsoft.com/office/drawing/2014/main" xmlns="" id="{310BE404-B6D7-7243-9617-B4C6B9C882FF}"/>
              </a:ext>
            </a:extLst>
          </p:cNvPr>
          <p:cNvSpPr txBox="1"/>
          <p:nvPr userDrawn="1"/>
        </p:nvSpPr>
        <p:spPr>
          <a:xfrm>
            <a:off x="6546943" y="39987"/>
            <a:ext cx="709849" cy="213007"/>
          </a:xfrm>
          <a:prstGeom prst="rect">
            <a:avLst/>
          </a:prstGeom>
          <a:noFill/>
        </p:spPr>
        <p:txBody>
          <a:bodyPr wrap="square" rtlCol="0">
            <a:spAutoFit/>
          </a:bodyPr>
          <a:lstStyle/>
          <a:p>
            <a:r>
              <a:rPr lang="it-IT" sz="784" b="1" i="0" baseline="0" dirty="0">
                <a:solidFill>
                  <a:schemeClr val="bg1"/>
                </a:solidFill>
              </a:rPr>
              <a:t>31/05/2018</a:t>
            </a:r>
          </a:p>
        </p:txBody>
      </p:sp>
      <p:cxnSp>
        <p:nvCxnSpPr>
          <p:cNvPr id="9" name="Straight Connector 8">
            <a:extLst>
              <a:ext uri="{FF2B5EF4-FFF2-40B4-BE49-F238E27FC236}">
                <a16:creationId xmlns:a16="http://schemas.microsoft.com/office/drawing/2014/main" xmlns="" id="{20F8E1C9-4646-914B-B3D6-4E9A995AA7A4}"/>
              </a:ext>
            </a:extLst>
          </p:cNvPr>
          <p:cNvCxnSpPr/>
          <p:nvPr userDrawn="1"/>
        </p:nvCxnSpPr>
        <p:spPr>
          <a:xfrm>
            <a:off x="331944" y="3663463"/>
            <a:ext cx="6789546" cy="0"/>
          </a:xfrm>
          <a:prstGeom prst="line">
            <a:avLst/>
          </a:prstGeom>
          <a:ln w="3175"/>
        </p:spPr>
        <p:style>
          <a:lnRef idx="1">
            <a:schemeClr val="dk1"/>
          </a:lnRef>
          <a:fillRef idx="0">
            <a:schemeClr val="dk1"/>
          </a:fillRef>
          <a:effectRef idx="0">
            <a:schemeClr val="dk1"/>
          </a:effectRef>
          <a:fontRef idx="minor">
            <a:schemeClr val="tx1"/>
          </a:fontRef>
        </p:style>
      </p:cxnSp>
      <p:grpSp>
        <p:nvGrpSpPr>
          <p:cNvPr id="11" name="Group 10">
            <a:extLst>
              <a:ext uri="{FF2B5EF4-FFF2-40B4-BE49-F238E27FC236}">
                <a16:creationId xmlns:a16="http://schemas.microsoft.com/office/drawing/2014/main" xmlns="" id="{6C196703-1121-C34F-A655-5EC5CFB64A49}"/>
              </a:ext>
            </a:extLst>
          </p:cNvPr>
          <p:cNvGrpSpPr/>
          <p:nvPr userDrawn="1"/>
        </p:nvGrpSpPr>
        <p:grpSpPr>
          <a:xfrm>
            <a:off x="325463" y="118512"/>
            <a:ext cx="6796026" cy="264889"/>
            <a:chOff x="235509" y="272899"/>
            <a:chExt cx="14774348" cy="573545"/>
          </a:xfrm>
        </p:grpSpPr>
        <p:pic>
          <p:nvPicPr>
            <p:cNvPr id="13" name="Picture 12">
              <a:extLst>
                <a:ext uri="{FF2B5EF4-FFF2-40B4-BE49-F238E27FC236}">
                  <a16:creationId xmlns:a16="http://schemas.microsoft.com/office/drawing/2014/main" xmlns="" id="{9FA75C28-60CE-344E-B59B-9A4545BCEA9F}"/>
                </a:ext>
              </a:extLst>
            </p:cNvPr>
            <p:cNvPicPr>
              <a:picLocks noChangeAspect="1"/>
            </p:cNvPicPr>
            <p:nvPr userDrawn="1"/>
          </p:nvPicPr>
          <p:blipFill>
            <a:blip r:embed="rId9"/>
            <a:stretch>
              <a:fillRect/>
            </a:stretch>
          </p:blipFill>
          <p:spPr>
            <a:xfrm>
              <a:off x="235509" y="272899"/>
              <a:ext cx="2097945" cy="573545"/>
            </a:xfrm>
            <a:prstGeom prst="rect">
              <a:avLst/>
            </a:prstGeom>
          </p:spPr>
        </p:pic>
        <p:pic>
          <p:nvPicPr>
            <p:cNvPr id="14" name="Picture 13">
              <a:extLst>
                <a:ext uri="{FF2B5EF4-FFF2-40B4-BE49-F238E27FC236}">
                  <a16:creationId xmlns:a16="http://schemas.microsoft.com/office/drawing/2014/main" xmlns="" id="{1E36FBB8-46F7-7F47-B42D-143EE4013FF8}"/>
                </a:ext>
              </a:extLst>
            </p:cNvPr>
            <p:cNvPicPr>
              <a:picLocks noChangeAspect="1"/>
            </p:cNvPicPr>
            <p:nvPr userDrawn="1"/>
          </p:nvPicPr>
          <p:blipFill>
            <a:blip r:embed="rId10"/>
            <a:stretch>
              <a:fillRect/>
            </a:stretch>
          </p:blipFill>
          <p:spPr>
            <a:xfrm>
              <a:off x="12765253" y="283482"/>
              <a:ext cx="2244604" cy="556675"/>
            </a:xfrm>
            <a:prstGeom prst="rect">
              <a:avLst/>
            </a:prstGeom>
          </p:spPr>
        </p:pic>
      </p:grpSp>
      <p:grpSp>
        <p:nvGrpSpPr>
          <p:cNvPr id="2" name="Group 1">
            <a:extLst>
              <a:ext uri="{FF2B5EF4-FFF2-40B4-BE49-F238E27FC236}">
                <a16:creationId xmlns:a16="http://schemas.microsoft.com/office/drawing/2014/main" xmlns="" id="{B57EFDA5-4CCA-484D-AFB4-DA40B57BC53F}"/>
              </a:ext>
            </a:extLst>
          </p:cNvPr>
          <p:cNvGrpSpPr/>
          <p:nvPr userDrawn="1"/>
        </p:nvGrpSpPr>
        <p:grpSpPr>
          <a:xfrm>
            <a:off x="201419" y="3604390"/>
            <a:ext cx="6920070" cy="525158"/>
            <a:chOff x="0" y="3595174"/>
            <a:chExt cx="11518813" cy="874153"/>
          </a:xfrm>
        </p:grpSpPr>
        <p:pic>
          <p:nvPicPr>
            <p:cNvPr id="20" name="Picture 19">
              <a:extLst>
                <a:ext uri="{FF2B5EF4-FFF2-40B4-BE49-F238E27FC236}">
                  <a16:creationId xmlns:a16="http://schemas.microsoft.com/office/drawing/2014/main" xmlns="" id="{F7975ABF-9BAE-F24D-A488-DFB7520A8B22}"/>
                </a:ext>
              </a:extLst>
            </p:cNvPr>
            <p:cNvPicPr>
              <a:picLocks noChangeAspect="1"/>
            </p:cNvPicPr>
            <p:nvPr userDrawn="1"/>
          </p:nvPicPr>
          <p:blipFill>
            <a:blip r:embed="rId11"/>
            <a:stretch>
              <a:fillRect/>
            </a:stretch>
          </p:blipFill>
          <p:spPr>
            <a:xfrm>
              <a:off x="9731511" y="3879224"/>
              <a:ext cx="1787302" cy="312945"/>
            </a:xfrm>
            <a:prstGeom prst="rect">
              <a:avLst/>
            </a:prstGeom>
          </p:spPr>
        </p:pic>
        <p:pic>
          <p:nvPicPr>
            <p:cNvPr id="21" name="Graphic 20">
              <a:extLst>
                <a:ext uri="{FF2B5EF4-FFF2-40B4-BE49-F238E27FC236}">
                  <a16:creationId xmlns:a16="http://schemas.microsoft.com/office/drawing/2014/main" xmlns="" id="{2D25E765-587F-654C-8215-D9B0FDC30E15}"/>
                </a:ext>
              </a:extLst>
            </p:cNvPr>
            <p:cNvPicPr>
              <a:picLocks noChangeAspect="1"/>
            </p:cNvPicPr>
            <p:nvPr userDrawn="1"/>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tretch>
              <a:fillRect/>
            </a:stretch>
          </p:blipFill>
          <p:spPr>
            <a:xfrm>
              <a:off x="0" y="3595174"/>
              <a:ext cx="2201276" cy="874153"/>
            </a:xfrm>
            <a:prstGeom prst="rect">
              <a:avLst/>
            </a:prstGeom>
          </p:spPr>
        </p:pic>
      </p:grpSp>
    </p:spTree>
  </p:cSld>
  <p:clrMap bg1="lt1" tx1="dk1" bg2="lt2" tx2="dk2" accent1="accent1" accent2="accent2" accent3="accent3" accent4="accent4" accent5="accent5" accent6="accent6" hlink="hlink" folHlink="folHlink"/>
  <p:sldLayoutIdLst>
    <p:sldLayoutId id="2147483666" r:id="rId1"/>
    <p:sldLayoutId id="2147483661" r:id="rId2"/>
    <p:sldLayoutId id="2147483662" r:id="rId3"/>
    <p:sldLayoutId id="2147483667" r:id="rId4"/>
    <p:sldLayoutId id="2147483663" r:id="rId5"/>
    <p:sldLayoutId id="2147483664" r:id="rId6"/>
    <p:sldLayoutId id="2147483665" r:id="rId7"/>
  </p:sldLayoutIdLst>
  <p:hf hdr="0" ftr="0" dt="0"/>
  <p:txStyles>
    <p:title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p:titleStyle>
    <p:bodyStyle>
      <a:lvl1pPr marL="232349" indent="-232349" algn="l" defTabSz="622364" rtl="0" eaLnBrk="0" fontAlgn="base" hangingPunct="0">
        <a:spcBef>
          <a:spcPct val="20000"/>
        </a:spcBef>
        <a:spcAft>
          <a:spcPct val="0"/>
        </a:spcAft>
        <a:buFont typeface="Arial" charset="0"/>
        <a:buChar char="•"/>
        <a:defRPr sz="2178" kern="1200">
          <a:solidFill>
            <a:schemeClr val="tx1"/>
          </a:solidFill>
          <a:latin typeface="+mn-lt"/>
          <a:ea typeface="+mn-ea"/>
          <a:cs typeface="+mn-cs"/>
        </a:defRPr>
      </a:lvl1pPr>
      <a:lvl2pPr marL="504806" indent="-193624" algn="l" defTabSz="622364" rtl="0" eaLnBrk="0" fontAlgn="base" hangingPunct="0">
        <a:spcBef>
          <a:spcPct val="20000"/>
        </a:spcBef>
        <a:spcAft>
          <a:spcPct val="0"/>
        </a:spcAft>
        <a:buFont typeface="Arial" charset="0"/>
        <a:buChar char="–"/>
        <a:defRPr sz="1917" kern="1200">
          <a:solidFill>
            <a:schemeClr val="tx1"/>
          </a:solidFill>
          <a:latin typeface="+mn-lt"/>
          <a:ea typeface="+mn-ea"/>
          <a:cs typeface="+mn-cs"/>
        </a:defRPr>
      </a:lvl2pPr>
      <a:lvl3pPr marL="777263" indent="-154899" algn="l" defTabSz="622364" rtl="0" eaLnBrk="0" fontAlgn="base" hangingPunct="0">
        <a:spcBef>
          <a:spcPct val="20000"/>
        </a:spcBef>
        <a:spcAft>
          <a:spcPct val="0"/>
        </a:spcAft>
        <a:buFont typeface="Arial" charset="0"/>
        <a:buChar char="•"/>
        <a:defRPr sz="1655" kern="1200">
          <a:solidFill>
            <a:schemeClr val="tx1"/>
          </a:solidFill>
          <a:latin typeface="+mn-lt"/>
          <a:ea typeface="+mn-ea"/>
          <a:cs typeface="+mn-cs"/>
        </a:defRPr>
      </a:lvl3pPr>
      <a:lvl4pPr marL="1089828" indent="-154899" algn="l" defTabSz="622364" rtl="0" eaLnBrk="0" fontAlgn="base" hangingPunct="0">
        <a:spcBef>
          <a:spcPct val="20000"/>
        </a:spcBef>
        <a:spcAft>
          <a:spcPct val="0"/>
        </a:spcAft>
        <a:buFont typeface="Arial" charset="0"/>
        <a:buChar char="–"/>
        <a:defRPr sz="1394" kern="1200">
          <a:solidFill>
            <a:schemeClr val="tx1"/>
          </a:solidFill>
          <a:latin typeface="+mn-lt"/>
          <a:ea typeface="+mn-ea"/>
          <a:cs typeface="+mn-cs"/>
        </a:defRPr>
      </a:lvl4pPr>
      <a:lvl5pPr marL="1401010" indent="-154899" algn="l" defTabSz="622364" rtl="0" eaLnBrk="0" fontAlgn="base" hangingPunct="0">
        <a:spcBef>
          <a:spcPct val="20000"/>
        </a:spcBef>
        <a:spcAft>
          <a:spcPct val="0"/>
        </a:spcAft>
        <a:buFont typeface="Arial" charset="0"/>
        <a:buChar char="»"/>
        <a:defRPr sz="1394" kern="1200">
          <a:solidFill>
            <a:schemeClr val="tx1"/>
          </a:solidFill>
          <a:latin typeface="+mn-lt"/>
          <a:ea typeface="+mn-ea"/>
          <a:cs typeface="+mn-cs"/>
        </a:defRPr>
      </a:lvl5pPr>
      <a:lvl6pPr marL="1712704"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6pPr>
      <a:lvl7pPr marL="2024105"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7pPr>
      <a:lvl8pPr marL="2335506"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8pPr>
      <a:lvl9pPr marL="2646907"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9pPr>
    </p:bodyStyle>
    <p:otherStyle>
      <a:defPPr>
        <a:defRPr lang="en-US"/>
      </a:defPPr>
      <a:lvl1pPr marL="0" algn="l" defTabSz="622802" rtl="0" eaLnBrk="1" latinLnBrk="0" hangingPunct="1">
        <a:defRPr sz="1220" kern="1200">
          <a:solidFill>
            <a:schemeClr val="tx1"/>
          </a:solidFill>
          <a:latin typeface="+mn-lt"/>
          <a:ea typeface="+mn-ea"/>
          <a:cs typeface="+mn-cs"/>
        </a:defRPr>
      </a:lvl1pPr>
      <a:lvl2pPr marL="311401" algn="l" defTabSz="622802" rtl="0" eaLnBrk="1" latinLnBrk="0" hangingPunct="1">
        <a:defRPr sz="1220" kern="1200">
          <a:solidFill>
            <a:schemeClr val="tx1"/>
          </a:solidFill>
          <a:latin typeface="+mn-lt"/>
          <a:ea typeface="+mn-ea"/>
          <a:cs typeface="+mn-cs"/>
        </a:defRPr>
      </a:lvl2pPr>
      <a:lvl3pPr marL="622802" algn="l" defTabSz="622802" rtl="0" eaLnBrk="1" latinLnBrk="0" hangingPunct="1">
        <a:defRPr sz="1220" kern="1200">
          <a:solidFill>
            <a:schemeClr val="tx1"/>
          </a:solidFill>
          <a:latin typeface="+mn-lt"/>
          <a:ea typeface="+mn-ea"/>
          <a:cs typeface="+mn-cs"/>
        </a:defRPr>
      </a:lvl3pPr>
      <a:lvl4pPr marL="934203" algn="l" defTabSz="622802" rtl="0" eaLnBrk="1" latinLnBrk="0" hangingPunct="1">
        <a:defRPr sz="1220" kern="1200">
          <a:solidFill>
            <a:schemeClr val="tx1"/>
          </a:solidFill>
          <a:latin typeface="+mn-lt"/>
          <a:ea typeface="+mn-ea"/>
          <a:cs typeface="+mn-cs"/>
        </a:defRPr>
      </a:lvl4pPr>
      <a:lvl5pPr marL="1245603" algn="l" defTabSz="622802" rtl="0" eaLnBrk="1" latinLnBrk="0" hangingPunct="1">
        <a:defRPr sz="1220" kern="1200">
          <a:solidFill>
            <a:schemeClr val="tx1"/>
          </a:solidFill>
          <a:latin typeface="+mn-lt"/>
          <a:ea typeface="+mn-ea"/>
          <a:cs typeface="+mn-cs"/>
        </a:defRPr>
      </a:lvl5pPr>
      <a:lvl6pPr marL="1557004" algn="l" defTabSz="622802" rtl="0" eaLnBrk="1" latinLnBrk="0" hangingPunct="1">
        <a:defRPr sz="1220" kern="1200">
          <a:solidFill>
            <a:schemeClr val="tx1"/>
          </a:solidFill>
          <a:latin typeface="+mn-lt"/>
          <a:ea typeface="+mn-ea"/>
          <a:cs typeface="+mn-cs"/>
        </a:defRPr>
      </a:lvl6pPr>
      <a:lvl7pPr marL="1868405" algn="l" defTabSz="622802" rtl="0" eaLnBrk="1" latinLnBrk="0" hangingPunct="1">
        <a:defRPr sz="1220" kern="1200">
          <a:solidFill>
            <a:schemeClr val="tx1"/>
          </a:solidFill>
          <a:latin typeface="+mn-lt"/>
          <a:ea typeface="+mn-ea"/>
          <a:cs typeface="+mn-cs"/>
        </a:defRPr>
      </a:lvl7pPr>
      <a:lvl8pPr marL="2179806" algn="l" defTabSz="622802" rtl="0" eaLnBrk="1" latinLnBrk="0" hangingPunct="1">
        <a:defRPr sz="1220" kern="1200">
          <a:solidFill>
            <a:schemeClr val="tx1"/>
          </a:solidFill>
          <a:latin typeface="+mn-lt"/>
          <a:ea typeface="+mn-ea"/>
          <a:cs typeface="+mn-cs"/>
        </a:defRPr>
      </a:lvl8pPr>
      <a:lvl9pPr marL="2491207" algn="l" defTabSz="622802" rtl="0" eaLnBrk="1" latinLnBrk="0" hangingPunct="1">
        <a:defRPr sz="122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09" userDrawn="1">
          <p15:clr>
            <a:srgbClr val="F26B43"/>
          </p15:clr>
        </p15:guide>
        <p15:guide id="2" orient="horz" pos="1296"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3.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3.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3.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8.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hyperlink" Target="http://www.ippc.int/" TargetMode="External"/><Relationship Id="rId7" Type="http://schemas.openxmlformats.org/officeDocument/2006/relationships/hyperlink" Target="https://twitter.com/ippcnews" TargetMode="External"/><Relationship Id="rId12" Type="http://schemas.openxmlformats.org/officeDocument/2006/relationships/image" Target="../media/image11.png"/><Relationship Id="rId2" Type="http://schemas.openxmlformats.org/officeDocument/2006/relationships/hyperlink" Target="mailto:ippc@fao.org" TargetMode="External"/><Relationship Id="rId1" Type="http://schemas.openxmlformats.org/officeDocument/2006/relationships/slideLayout" Target="../slideLayouts/slideLayout7.xml"/><Relationship Id="rId6" Type="http://schemas.openxmlformats.org/officeDocument/2006/relationships/image" Target="../media/image8.jpeg"/><Relationship Id="rId11" Type="http://schemas.openxmlformats.org/officeDocument/2006/relationships/hyperlink" Target="https://www.youtube.com/playlist?list=PLzp5NgJ2-dK4T7GE2fsGujftlxSX1rCTC" TargetMode="External"/><Relationship Id="rId5" Type="http://schemas.openxmlformats.org/officeDocument/2006/relationships/hyperlink" Target="https://www.facebook.com/ippcheadlines/" TargetMode="External"/><Relationship Id="rId10" Type="http://schemas.openxmlformats.org/officeDocument/2006/relationships/image" Target="../media/image10.png"/><Relationship Id="rId4" Type="http://schemas.openxmlformats.org/officeDocument/2006/relationships/hyperlink" Target="http://www.fao.org/plant-health-2020" TargetMode="External"/><Relationship Id="rId9" Type="http://schemas.openxmlformats.org/officeDocument/2006/relationships/hyperlink" Target="https://www.linkedin.com/groups/3175642"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3C88758-224C-8C4A-95DC-98A2199C61AE}"/>
              </a:ext>
            </a:extLst>
          </p:cNvPr>
          <p:cNvSpPr>
            <a:spLocks noGrp="1"/>
          </p:cNvSpPr>
          <p:nvPr>
            <p:ph type="title"/>
          </p:nvPr>
        </p:nvSpPr>
        <p:spPr>
          <a:xfrm>
            <a:off x="3768695" y="1321164"/>
            <a:ext cx="3465369" cy="612819"/>
          </a:xfrm>
        </p:spPr>
        <p:txBody>
          <a:bodyPr anchor="ctr"/>
          <a:lstStyle/>
          <a:p>
            <a:pPr algn="ctr"/>
            <a:r>
              <a:rPr lang="fr-FR" sz="1400" dirty="0">
                <a:effectLst>
                  <a:outerShdw blurRad="38100" dist="38100" dir="2700000" algn="tl">
                    <a:srgbClr val="000000">
                      <a:alpha val="43137"/>
                    </a:srgbClr>
                  </a:outerShdw>
                </a:effectLst>
              </a:rPr>
              <a:t>PROJET DE NIMP : Audit dans le contexte phytosanitaire</a:t>
            </a:r>
            <a:r>
              <a:rPr lang="en-US" sz="1400" dirty="0" smtClean="0">
                <a:effectLst>
                  <a:outerShdw blurRad="38100" dist="38100" dir="2700000" algn="tl">
                    <a:srgbClr val="000000">
                      <a:alpha val="43137"/>
                    </a:srgbClr>
                  </a:outerShdw>
                </a:effectLst>
              </a:rPr>
              <a:t> </a:t>
            </a:r>
            <a:br>
              <a:rPr lang="en-US" sz="1400" dirty="0" smtClean="0">
                <a:effectLst>
                  <a:outerShdw blurRad="38100" dist="38100" dir="2700000" algn="tl">
                    <a:srgbClr val="000000">
                      <a:alpha val="43137"/>
                    </a:srgbClr>
                  </a:outerShdw>
                </a:effectLst>
              </a:rPr>
            </a:br>
            <a:r>
              <a:rPr lang="en-US" sz="1400" dirty="0" smtClean="0">
                <a:effectLst>
                  <a:outerShdw blurRad="38100" dist="38100" dir="2700000" algn="tl">
                    <a:srgbClr val="000000">
                      <a:alpha val="43137"/>
                    </a:srgbClr>
                  </a:outerShdw>
                </a:effectLst>
              </a:rPr>
              <a:t>(</a:t>
            </a:r>
            <a:r>
              <a:rPr lang="en-US" sz="1400" dirty="0">
                <a:effectLst>
                  <a:outerShdw blurRad="38100" dist="38100" dir="2700000" algn="tl">
                    <a:srgbClr val="000000">
                      <a:alpha val="43137"/>
                    </a:srgbClr>
                  </a:outerShdw>
                </a:effectLst>
              </a:rPr>
              <a:t>2015-014) </a:t>
            </a:r>
            <a:br>
              <a:rPr lang="en-US" sz="1400" dirty="0">
                <a:effectLst>
                  <a:outerShdw blurRad="38100" dist="38100" dir="2700000" algn="tl">
                    <a:srgbClr val="000000">
                      <a:alpha val="43137"/>
                    </a:srgbClr>
                  </a:outerShdw>
                </a:effectLst>
              </a:rPr>
            </a:br>
            <a:r>
              <a:rPr lang="en-US" sz="1400" dirty="0">
                <a:effectLst>
                  <a:outerShdw blurRad="38100" dist="38100" dir="2700000" algn="tl">
                    <a:srgbClr val="000000">
                      <a:alpha val="43137"/>
                    </a:srgbClr>
                  </a:outerShdw>
                </a:effectLst>
              </a:rPr>
              <a:t/>
            </a:r>
            <a:br>
              <a:rPr lang="en-US" sz="1400" dirty="0">
                <a:effectLst>
                  <a:outerShdw blurRad="38100" dist="38100" dir="2700000" algn="tl">
                    <a:srgbClr val="000000">
                      <a:alpha val="43137"/>
                    </a:srgbClr>
                  </a:outerShdw>
                </a:effectLst>
              </a:rPr>
            </a:br>
            <a:r>
              <a:rPr lang="en-US" sz="1400" dirty="0" smtClean="0">
                <a:effectLst>
                  <a:outerShdw blurRad="38100" dist="38100" dir="2700000" algn="tl">
                    <a:srgbClr val="000000">
                      <a:alpha val="43137"/>
                    </a:srgbClr>
                  </a:outerShdw>
                </a:effectLst>
              </a:rPr>
              <a:t>SECONDE </a:t>
            </a:r>
            <a:r>
              <a:rPr lang="en-US" sz="1400" dirty="0">
                <a:effectLst>
                  <a:outerShdw blurRad="38100" dist="38100" dir="2700000" algn="tl">
                    <a:srgbClr val="000000">
                      <a:alpha val="43137"/>
                    </a:srgbClr>
                  </a:outerShdw>
                </a:effectLst>
              </a:rPr>
              <a:t>consultation</a:t>
            </a:r>
            <a:br>
              <a:rPr lang="en-US" sz="1400" dirty="0">
                <a:effectLst>
                  <a:outerShdw blurRad="38100" dist="38100" dir="2700000" algn="tl">
                    <a:srgbClr val="000000">
                      <a:alpha val="43137"/>
                    </a:srgbClr>
                  </a:outerShdw>
                </a:effectLst>
              </a:rPr>
            </a:br>
            <a:r>
              <a:rPr lang="en-US" sz="1400" dirty="0">
                <a:effectLst>
                  <a:outerShdw blurRad="38100" dist="38100" dir="2700000" algn="tl">
                    <a:srgbClr val="000000">
                      <a:alpha val="43137"/>
                    </a:srgbClr>
                  </a:outerShdw>
                </a:effectLst>
              </a:rPr>
              <a:t>1 </a:t>
            </a:r>
            <a:r>
              <a:rPr lang="en-US" sz="1400" dirty="0" err="1" smtClean="0">
                <a:effectLst>
                  <a:outerShdw blurRad="38100" dist="38100" dir="2700000" algn="tl">
                    <a:srgbClr val="000000">
                      <a:alpha val="43137"/>
                    </a:srgbClr>
                  </a:outerShdw>
                </a:effectLst>
              </a:rPr>
              <a:t>JuILLET</a:t>
            </a:r>
            <a:r>
              <a:rPr lang="en-US" sz="1400" dirty="0" smtClean="0">
                <a:effectLst>
                  <a:outerShdw blurRad="38100" dist="38100" dir="2700000" algn="tl">
                    <a:srgbClr val="000000">
                      <a:alpha val="43137"/>
                    </a:srgbClr>
                  </a:outerShdw>
                </a:effectLst>
              </a:rPr>
              <a:t> AU </a:t>
            </a:r>
            <a:r>
              <a:rPr lang="en-US" sz="1400" dirty="0">
                <a:effectLst>
                  <a:outerShdw blurRad="38100" dist="38100" dir="2700000" algn="tl">
                    <a:srgbClr val="000000">
                      <a:alpha val="43137"/>
                    </a:srgbClr>
                  </a:outerShdw>
                </a:effectLst>
              </a:rPr>
              <a:t>30 </a:t>
            </a:r>
            <a:r>
              <a:rPr lang="en-US" sz="1400" dirty="0" err="1" smtClean="0">
                <a:effectLst>
                  <a:outerShdw blurRad="38100" dist="38100" dir="2700000" algn="tl">
                    <a:srgbClr val="000000">
                      <a:alpha val="43137"/>
                    </a:srgbClr>
                  </a:outerShdw>
                </a:effectLst>
              </a:rPr>
              <a:t>SeptembrE</a:t>
            </a:r>
            <a:r>
              <a:rPr lang="en-US" sz="1400" dirty="0" smtClean="0">
                <a:effectLst>
                  <a:outerShdw blurRad="38100" dist="38100" dir="2700000" algn="tl">
                    <a:srgbClr val="000000">
                      <a:alpha val="43137"/>
                    </a:srgbClr>
                  </a:outerShdw>
                </a:effectLst>
              </a:rPr>
              <a:t> </a:t>
            </a:r>
            <a:r>
              <a:rPr lang="en-US" sz="1400" dirty="0">
                <a:effectLst>
                  <a:outerShdw blurRad="38100" dist="38100" dir="2700000" algn="tl">
                    <a:srgbClr val="000000">
                      <a:alpha val="43137"/>
                    </a:srgbClr>
                  </a:outerShdw>
                </a:effectLst>
              </a:rPr>
              <a:t>2021</a:t>
            </a:r>
            <a:br>
              <a:rPr lang="en-US" sz="1400" dirty="0">
                <a:effectLst>
                  <a:outerShdw blurRad="38100" dist="38100" dir="2700000" algn="tl">
                    <a:srgbClr val="000000">
                      <a:alpha val="43137"/>
                    </a:srgbClr>
                  </a:outerShdw>
                </a:effectLst>
              </a:rPr>
            </a:br>
            <a:r>
              <a:rPr lang="en-US" sz="1400" dirty="0">
                <a:effectLst>
                  <a:outerShdw blurRad="38100" dist="38100" dir="2700000" algn="tl">
                    <a:srgbClr val="000000">
                      <a:alpha val="43137"/>
                    </a:srgbClr>
                  </a:outerShdw>
                </a:effectLst>
              </a:rPr>
              <a:t/>
            </a:r>
            <a:br>
              <a:rPr lang="en-US" sz="1400" dirty="0">
                <a:effectLst>
                  <a:outerShdw blurRad="38100" dist="38100" dir="2700000" algn="tl">
                    <a:srgbClr val="000000">
                      <a:alpha val="43137"/>
                    </a:srgbClr>
                  </a:outerShdw>
                </a:effectLst>
              </a:rPr>
            </a:br>
            <a:r>
              <a:rPr lang="en-US" sz="1400" dirty="0" smtClean="0">
                <a:effectLst>
                  <a:outerShdw blurRad="38100" dist="38100" dir="2700000" algn="tl">
                    <a:srgbClr val="000000">
                      <a:alpha val="43137"/>
                    </a:srgbClr>
                  </a:outerShdw>
                </a:effectLst>
              </a:rPr>
              <a:t>Secretariat DE LA CIPV</a:t>
            </a:r>
            <a:r>
              <a:rPr lang="en-US" sz="1400" dirty="0">
                <a:effectLst>
                  <a:outerShdw blurRad="38100" dist="38100" dir="2700000" algn="tl">
                    <a:srgbClr val="000000">
                      <a:alpha val="43137"/>
                    </a:srgbClr>
                  </a:outerShdw>
                </a:effectLst>
              </a:rPr>
              <a:t/>
            </a:r>
            <a:br>
              <a:rPr lang="en-US" sz="1400" dirty="0">
                <a:effectLst>
                  <a:outerShdw blurRad="38100" dist="38100" dir="2700000" algn="tl">
                    <a:srgbClr val="000000">
                      <a:alpha val="43137"/>
                    </a:srgbClr>
                  </a:outerShdw>
                </a:effectLst>
              </a:rPr>
            </a:br>
            <a:r>
              <a:rPr lang="en-US" sz="1400" dirty="0">
                <a:effectLst>
                  <a:outerShdw blurRad="38100" dist="38100" dir="2700000" algn="tl">
                    <a:srgbClr val="000000">
                      <a:alpha val="43137"/>
                    </a:srgbClr>
                  </a:outerShdw>
                </a:effectLst>
              </a:rPr>
              <a:t>ATELIER Regional </a:t>
            </a:r>
            <a:r>
              <a:rPr lang="en-US" sz="1400" dirty="0" smtClean="0">
                <a:effectLst>
                  <a:outerShdw blurRad="38100" dist="38100" dir="2700000" algn="tl">
                    <a:srgbClr val="000000">
                      <a:alpha val="43137"/>
                    </a:srgbClr>
                  </a:outerShdw>
                </a:effectLst>
              </a:rPr>
              <a:t>2021  </a:t>
            </a:r>
            <a:endParaRPr lang="it-IT" sz="14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1431990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1"/>
          <p:cNvSpPr txBox="1">
            <a:spLocks/>
          </p:cNvSpPr>
          <p:nvPr/>
        </p:nvSpPr>
        <p:spPr>
          <a:xfrm>
            <a:off x="0" y="-82074"/>
            <a:ext cx="7315201" cy="6858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2600" dirty="0" err="1" smtClean="0">
                <a:solidFill>
                  <a:schemeClr val="accent3"/>
                </a:solidFill>
                <a:effectLst>
                  <a:outerShdw blurRad="38100" dist="38100" dir="2700000" algn="tl">
                    <a:srgbClr val="000000">
                      <a:alpha val="43137"/>
                    </a:srgbClr>
                  </a:outerShdw>
                </a:effectLst>
              </a:rPr>
              <a:t>Historique</a:t>
            </a:r>
            <a:endParaRPr lang="en-US" sz="2600" dirty="0">
              <a:solidFill>
                <a:schemeClr val="accent3"/>
              </a:solidFill>
              <a:effectLst>
                <a:outerShdw blurRad="38100" dist="38100" dir="2700000" algn="tl">
                  <a:srgbClr val="000000">
                    <a:alpha val="43137"/>
                  </a:srgbClr>
                </a:outerShdw>
              </a:effectLst>
            </a:endParaRPr>
          </a:p>
        </p:txBody>
      </p:sp>
      <p:sp>
        <p:nvSpPr>
          <p:cNvPr id="31" name="Rectangle 30"/>
          <p:cNvSpPr/>
          <p:nvPr/>
        </p:nvSpPr>
        <p:spPr>
          <a:xfrm>
            <a:off x="3417791" y="3707666"/>
            <a:ext cx="479618" cy="246221"/>
          </a:xfrm>
          <a:prstGeom prst="rect">
            <a:avLst/>
          </a:prstGeom>
          <a:noFill/>
        </p:spPr>
        <p:txBody>
          <a:bodyPr wrap="none" lIns="91440" tIns="45720" rIns="91440" bIns="45720">
            <a:spAutoFit/>
          </a:bodyPr>
          <a:lstStyle/>
          <a:p>
            <a:pPr algn="ctr"/>
            <a:r>
              <a:rPr lang="en-US" sz="1000" b="0" cap="none" spc="0" dirty="0">
                <a:ln w="0"/>
                <a:solidFill>
                  <a:schemeClr val="tx1"/>
                </a:solidFill>
                <a:effectLst>
                  <a:outerShdw blurRad="38100" dist="19050" dir="2700000" algn="tl" rotWithShape="0">
                    <a:schemeClr val="dk1">
                      <a:alpha val="40000"/>
                    </a:schemeClr>
                  </a:outerShdw>
                </a:effectLst>
              </a:rPr>
              <a:t>2 </a:t>
            </a:r>
            <a:r>
              <a:rPr lang="en-US" sz="1000" dirty="0">
                <a:ln w="0"/>
                <a:effectLst>
                  <a:outerShdw blurRad="38100" dist="19050" dir="2700000" algn="tl" rotWithShape="0">
                    <a:schemeClr val="dk1">
                      <a:alpha val="40000"/>
                    </a:schemeClr>
                  </a:outerShdw>
                </a:effectLst>
              </a:rPr>
              <a:t>of 8</a:t>
            </a:r>
            <a:endParaRPr lang="en-US" sz="1000" b="0" cap="none" spc="0" dirty="0">
              <a:ln w="0"/>
              <a:solidFill>
                <a:schemeClr val="tx1"/>
              </a:solidFill>
              <a:effectLst>
                <a:outerShdw blurRad="38100" dist="19050" dir="2700000" algn="tl" rotWithShape="0">
                  <a:schemeClr val="dk1">
                    <a:alpha val="40000"/>
                  </a:schemeClr>
                </a:outerShdw>
              </a:effectLst>
            </a:endParaRPr>
          </a:p>
        </p:txBody>
      </p:sp>
      <p:graphicFrame>
        <p:nvGraphicFramePr>
          <p:cNvPr id="32" name="Схема 8">
            <a:extLst>
              <a:ext uri="{FF2B5EF4-FFF2-40B4-BE49-F238E27FC236}">
                <a16:creationId xmlns:a16="http://schemas.microsoft.com/office/drawing/2014/main" xmlns="" id="{E484A0EA-5BEC-47FC-A309-C163DBC1B9D4}"/>
              </a:ext>
            </a:extLst>
          </p:cNvPr>
          <p:cNvGraphicFramePr/>
          <p:nvPr>
            <p:extLst>
              <p:ext uri="{D42A27DB-BD31-4B8C-83A1-F6EECF244321}">
                <p14:modId xmlns:p14="http://schemas.microsoft.com/office/powerpoint/2010/main" val="3350222118"/>
              </p:ext>
            </p:extLst>
          </p:nvPr>
        </p:nvGraphicFramePr>
        <p:xfrm>
          <a:off x="251619" y="603726"/>
          <a:ext cx="6811962" cy="35623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900664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72479"/>
            <a:ext cx="7315201" cy="6858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2200" dirty="0" err="1" smtClean="0"/>
              <a:t>Considérations</a:t>
            </a:r>
            <a:r>
              <a:rPr lang="en-US" sz="2200" dirty="0" smtClean="0"/>
              <a:t> </a:t>
            </a:r>
            <a:r>
              <a:rPr lang="en-US" sz="2400" dirty="0" err="1" smtClean="0"/>
              <a:t>Générales</a:t>
            </a:r>
            <a:r>
              <a:rPr lang="en-US" sz="2400" dirty="0" smtClean="0"/>
              <a:t> </a:t>
            </a:r>
            <a:br>
              <a:rPr lang="en-US" sz="2400" dirty="0" smtClean="0"/>
            </a:br>
            <a:r>
              <a:rPr lang="en-US" sz="1800" dirty="0" smtClean="0"/>
              <a:t>pour 2</a:t>
            </a:r>
            <a:r>
              <a:rPr lang="en-US" sz="1800" baseline="30000" dirty="0" smtClean="0"/>
              <a:t>ème</a:t>
            </a:r>
            <a:r>
              <a:rPr lang="en-US" sz="1800" dirty="0" smtClean="0"/>
              <a:t> consultation</a:t>
            </a:r>
            <a:endParaRPr lang="en-US" sz="1800" dirty="0"/>
          </a:p>
        </p:txBody>
      </p:sp>
      <p:sp>
        <p:nvSpPr>
          <p:cNvPr id="12" name="Rectangle 11"/>
          <p:cNvSpPr/>
          <p:nvPr/>
        </p:nvSpPr>
        <p:spPr>
          <a:xfrm>
            <a:off x="3417791" y="3707666"/>
            <a:ext cx="479618" cy="246221"/>
          </a:xfrm>
          <a:prstGeom prst="rect">
            <a:avLst/>
          </a:prstGeom>
          <a:noFill/>
        </p:spPr>
        <p:txBody>
          <a:bodyPr wrap="none" lIns="91440" tIns="45720" rIns="91440" bIns="45720">
            <a:spAutoFit/>
          </a:bodyPr>
          <a:lstStyle/>
          <a:p>
            <a:pPr algn="ctr"/>
            <a:r>
              <a:rPr lang="en-US" sz="1000" b="0" cap="none" spc="0" dirty="0">
                <a:ln w="0"/>
                <a:solidFill>
                  <a:schemeClr val="tx1"/>
                </a:solidFill>
                <a:effectLst>
                  <a:outerShdw blurRad="38100" dist="19050" dir="2700000" algn="tl" rotWithShape="0">
                    <a:schemeClr val="dk1">
                      <a:alpha val="40000"/>
                    </a:schemeClr>
                  </a:outerShdw>
                </a:effectLst>
              </a:rPr>
              <a:t>3 </a:t>
            </a:r>
            <a:r>
              <a:rPr lang="en-US" sz="1000" dirty="0">
                <a:ln w="0"/>
                <a:effectLst>
                  <a:outerShdw blurRad="38100" dist="19050" dir="2700000" algn="tl" rotWithShape="0">
                    <a:schemeClr val="dk1">
                      <a:alpha val="40000"/>
                    </a:schemeClr>
                  </a:outerShdw>
                </a:effectLst>
              </a:rPr>
              <a:t>of 8</a:t>
            </a:r>
            <a:endParaRPr lang="en-US" sz="1000" b="0" cap="none" spc="0" dirty="0">
              <a:ln w="0"/>
              <a:solidFill>
                <a:schemeClr val="tx1"/>
              </a:solidFill>
              <a:effectLst>
                <a:outerShdw blurRad="38100" dist="19050" dir="2700000" algn="tl" rotWithShape="0">
                  <a:schemeClr val="dk1">
                    <a:alpha val="40000"/>
                  </a:schemeClr>
                </a:outerShdw>
              </a:effectLst>
            </a:endParaRPr>
          </a:p>
        </p:txBody>
      </p:sp>
      <p:graphicFrame>
        <p:nvGraphicFramePr>
          <p:cNvPr id="6" name="Diagram 5"/>
          <p:cNvGraphicFramePr/>
          <p:nvPr>
            <p:extLst>
              <p:ext uri="{D42A27DB-BD31-4B8C-83A1-F6EECF244321}">
                <p14:modId xmlns:p14="http://schemas.microsoft.com/office/powerpoint/2010/main" val="2621811107"/>
              </p:ext>
            </p:extLst>
          </p:nvPr>
        </p:nvGraphicFramePr>
        <p:xfrm>
          <a:off x="-361982" y="613321"/>
          <a:ext cx="7559546" cy="293124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3" name="TextBox 12"/>
          <p:cNvSpPr txBox="1"/>
          <p:nvPr/>
        </p:nvSpPr>
        <p:spPr>
          <a:xfrm>
            <a:off x="410244" y="3164450"/>
            <a:ext cx="2776091" cy="307777"/>
          </a:xfrm>
          <a:prstGeom prst="rect">
            <a:avLst/>
          </a:prstGeom>
          <a:solidFill>
            <a:schemeClr val="accent2">
              <a:lumMod val="20000"/>
              <a:lumOff val="80000"/>
              <a:alpha val="80000"/>
            </a:schemeClr>
          </a:solidFill>
          <a:ln w="6350"/>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en-US" dirty="0" smtClean="0"/>
              <a:t>CIPV </a:t>
            </a:r>
            <a:r>
              <a:rPr lang="en-US" dirty="0"/>
              <a:t>– OCS</a:t>
            </a:r>
          </a:p>
        </p:txBody>
      </p:sp>
    </p:spTree>
    <p:extLst>
      <p:ext uri="{BB962C8B-B14F-4D97-AF65-F5344CB8AC3E}">
        <p14:creationId xmlns:p14="http://schemas.microsoft.com/office/powerpoint/2010/main" val="24457343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3559677067"/>
              </p:ext>
            </p:extLst>
          </p:nvPr>
        </p:nvGraphicFramePr>
        <p:xfrm>
          <a:off x="352425" y="866775"/>
          <a:ext cx="6791325" cy="274427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itle 1"/>
          <p:cNvSpPr txBox="1">
            <a:spLocks/>
          </p:cNvSpPr>
          <p:nvPr/>
        </p:nvSpPr>
        <p:spPr>
          <a:xfrm>
            <a:off x="0" y="0"/>
            <a:ext cx="7315201" cy="6858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2400" dirty="0">
                <a:solidFill>
                  <a:schemeClr val="accent3"/>
                </a:solidFill>
              </a:rPr>
              <a:t>Points </a:t>
            </a:r>
            <a:r>
              <a:rPr lang="en-US" sz="2400" dirty="0" err="1">
                <a:solidFill>
                  <a:schemeClr val="accent3"/>
                </a:solidFill>
              </a:rPr>
              <a:t>généraux</a:t>
            </a:r>
            <a:r>
              <a:rPr lang="en-US" sz="2400" dirty="0">
                <a:solidFill>
                  <a:schemeClr val="accent3"/>
                </a:solidFill>
              </a:rPr>
              <a:t> de consultation</a:t>
            </a:r>
          </a:p>
        </p:txBody>
      </p:sp>
      <p:sp>
        <p:nvSpPr>
          <p:cNvPr id="6" name="Rectangle 5"/>
          <p:cNvSpPr/>
          <p:nvPr/>
        </p:nvSpPr>
        <p:spPr>
          <a:xfrm>
            <a:off x="3417791" y="3707666"/>
            <a:ext cx="479618" cy="246221"/>
          </a:xfrm>
          <a:prstGeom prst="rect">
            <a:avLst/>
          </a:prstGeom>
          <a:noFill/>
        </p:spPr>
        <p:txBody>
          <a:bodyPr wrap="none" lIns="91440" tIns="45720" rIns="91440" bIns="45720">
            <a:spAutoFit/>
          </a:bodyPr>
          <a:lstStyle/>
          <a:p>
            <a:pPr algn="ctr"/>
            <a:r>
              <a:rPr lang="en-US" sz="1000" dirty="0">
                <a:ln w="0"/>
                <a:effectLst>
                  <a:outerShdw blurRad="38100" dist="19050" dir="2700000" algn="tl" rotWithShape="0">
                    <a:schemeClr val="dk1">
                      <a:alpha val="40000"/>
                    </a:schemeClr>
                  </a:outerShdw>
                </a:effectLst>
              </a:rPr>
              <a:t>5 of 8</a:t>
            </a:r>
            <a:endParaRPr lang="en-US" sz="10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42381558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2941988795"/>
              </p:ext>
            </p:extLst>
          </p:nvPr>
        </p:nvGraphicFramePr>
        <p:xfrm>
          <a:off x="187569" y="824596"/>
          <a:ext cx="6994281" cy="274427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itle 1"/>
          <p:cNvSpPr txBox="1">
            <a:spLocks/>
          </p:cNvSpPr>
          <p:nvPr/>
        </p:nvSpPr>
        <p:spPr>
          <a:xfrm>
            <a:off x="0" y="0"/>
            <a:ext cx="7315201" cy="6858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2400" dirty="0">
                <a:solidFill>
                  <a:schemeClr val="accent3"/>
                </a:solidFill>
              </a:rPr>
              <a:t>Points </a:t>
            </a:r>
            <a:r>
              <a:rPr lang="en-US" sz="2400" dirty="0" err="1">
                <a:solidFill>
                  <a:schemeClr val="accent3"/>
                </a:solidFill>
              </a:rPr>
              <a:t>généraux</a:t>
            </a:r>
            <a:r>
              <a:rPr lang="en-US" sz="2400" dirty="0">
                <a:solidFill>
                  <a:schemeClr val="accent3"/>
                </a:solidFill>
              </a:rPr>
              <a:t> de </a:t>
            </a:r>
            <a:r>
              <a:rPr lang="en-US" sz="2400" dirty="0" smtClean="0">
                <a:solidFill>
                  <a:schemeClr val="accent3"/>
                </a:solidFill>
              </a:rPr>
              <a:t>consultation</a:t>
            </a:r>
            <a:r>
              <a:rPr lang="en-US" sz="2400" dirty="0">
                <a:solidFill>
                  <a:schemeClr val="accent3"/>
                </a:solidFill>
              </a:rPr>
              <a:t/>
            </a:r>
            <a:br>
              <a:rPr lang="en-US" sz="2400" dirty="0">
                <a:solidFill>
                  <a:schemeClr val="accent3"/>
                </a:solidFill>
              </a:rPr>
            </a:br>
            <a:r>
              <a:rPr lang="en-US" sz="2400" dirty="0" smtClean="0">
                <a:solidFill>
                  <a:schemeClr val="accent3"/>
                </a:solidFill>
              </a:rPr>
              <a:t>(suite)</a:t>
            </a:r>
            <a:endParaRPr lang="en-US" sz="2400" dirty="0">
              <a:solidFill>
                <a:schemeClr val="accent3"/>
              </a:solidFill>
            </a:endParaRPr>
          </a:p>
        </p:txBody>
      </p:sp>
      <p:sp>
        <p:nvSpPr>
          <p:cNvPr id="6" name="Rectangle 5"/>
          <p:cNvSpPr/>
          <p:nvPr/>
        </p:nvSpPr>
        <p:spPr>
          <a:xfrm>
            <a:off x="3417791" y="3707666"/>
            <a:ext cx="479618" cy="246221"/>
          </a:xfrm>
          <a:prstGeom prst="rect">
            <a:avLst/>
          </a:prstGeom>
          <a:noFill/>
        </p:spPr>
        <p:txBody>
          <a:bodyPr wrap="none" lIns="91440" tIns="45720" rIns="91440" bIns="45720">
            <a:spAutoFit/>
          </a:bodyPr>
          <a:lstStyle/>
          <a:p>
            <a:pPr algn="ctr"/>
            <a:r>
              <a:rPr lang="en-US" sz="1000" dirty="0">
                <a:ln w="0"/>
                <a:effectLst>
                  <a:outerShdw blurRad="38100" dist="19050" dir="2700000" algn="tl" rotWithShape="0">
                    <a:schemeClr val="dk1">
                      <a:alpha val="40000"/>
                    </a:schemeClr>
                  </a:outerShdw>
                </a:effectLst>
              </a:rPr>
              <a:t>5 of 8</a:t>
            </a:r>
            <a:endParaRPr lang="en-US" sz="10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28251458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1"/>
          <p:cNvGraphicFramePr>
            <a:graphicFrameLocks noGrp="1"/>
          </p:cNvGraphicFramePr>
          <p:nvPr>
            <p:ph idx="1"/>
            <p:extLst>
              <p:ext uri="{D42A27DB-BD31-4B8C-83A1-F6EECF244321}">
                <p14:modId xmlns:p14="http://schemas.microsoft.com/office/powerpoint/2010/main" val="2754122904"/>
              </p:ext>
            </p:extLst>
          </p:nvPr>
        </p:nvGraphicFramePr>
        <p:xfrm>
          <a:off x="132862" y="590550"/>
          <a:ext cx="7127630" cy="302186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itle 1"/>
          <p:cNvSpPr txBox="1">
            <a:spLocks/>
          </p:cNvSpPr>
          <p:nvPr/>
        </p:nvSpPr>
        <p:spPr>
          <a:xfrm>
            <a:off x="0" y="0"/>
            <a:ext cx="7315201" cy="6858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fr-FR" sz="2000" dirty="0">
                <a:solidFill>
                  <a:schemeClr val="accent3"/>
                </a:solidFill>
                <a:effectLst>
                  <a:outerShdw blurRad="38100" dist="38100" dir="2700000" algn="tl">
                    <a:srgbClr val="000000">
                      <a:alpha val="43137"/>
                    </a:srgbClr>
                  </a:outerShdw>
                </a:effectLst>
              </a:rPr>
              <a:t>Considérations de mise en œuvre possibles</a:t>
            </a:r>
            <a:endParaRPr lang="en-US" sz="2000" dirty="0">
              <a:solidFill>
                <a:schemeClr val="accent3"/>
              </a:solidFill>
              <a:effectLst>
                <a:outerShdw blurRad="38100" dist="38100" dir="2700000" algn="tl">
                  <a:srgbClr val="000000">
                    <a:alpha val="43137"/>
                  </a:srgbClr>
                </a:outerShdw>
              </a:effectLst>
            </a:endParaRPr>
          </a:p>
        </p:txBody>
      </p:sp>
      <p:sp>
        <p:nvSpPr>
          <p:cNvPr id="7" name="Rectangle 6"/>
          <p:cNvSpPr/>
          <p:nvPr/>
        </p:nvSpPr>
        <p:spPr>
          <a:xfrm>
            <a:off x="3417791" y="3707666"/>
            <a:ext cx="479618" cy="246221"/>
          </a:xfrm>
          <a:prstGeom prst="rect">
            <a:avLst/>
          </a:prstGeom>
          <a:noFill/>
        </p:spPr>
        <p:txBody>
          <a:bodyPr wrap="none" lIns="91440" tIns="45720" rIns="91440" bIns="45720">
            <a:spAutoFit/>
          </a:bodyPr>
          <a:lstStyle/>
          <a:p>
            <a:pPr algn="ctr"/>
            <a:r>
              <a:rPr lang="en-US" sz="1000" dirty="0">
                <a:ln w="0"/>
                <a:effectLst>
                  <a:outerShdw blurRad="38100" dist="19050" dir="2700000" algn="tl" rotWithShape="0">
                    <a:schemeClr val="dk1">
                      <a:alpha val="40000"/>
                    </a:schemeClr>
                  </a:outerShdw>
                </a:effectLst>
              </a:rPr>
              <a:t>6 of 8</a:t>
            </a:r>
          </a:p>
        </p:txBody>
      </p:sp>
    </p:spTree>
    <p:extLst>
      <p:ext uri="{BB962C8B-B14F-4D97-AF65-F5344CB8AC3E}">
        <p14:creationId xmlns:p14="http://schemas.microsoft.com/office/powerpoint/2010/main" val="8125848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ontent Placeholder 2"/>
          <p:cNvGraphicFramePr>
            <a:graphicFrameLocks noGrp="1"/>
          </p:cNvGraphicFramePr>
          <p:nvPr>
            <p:ph idx="1"/>
            <p:extLst>
              <p:ext uri="{D42A27DB-BD31-4B8C-83A1-F6EECF244321}">
                <p14:modId xmlns:p14="http://schemas.microsoft.com/office/powerpoint/2010/main" val="2918334782"/>
              </p:ext>
            </p:extLst>
          </p:nvPr>
        </p:nvGraphicFramePr>
        <p:xfrm>
          <a:off x="314325" y="752475"/>
          <a:ext cx="6781799" cy="27146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itle 1"/>
          <p:cNvSpPr txBox="1">
            <a:spLocks/>
          </p:cNvSpPr>
          <p:nvPr/>
        </p:nvSpPr>
        <p:spPr>
          <a:xfrm>
            <a:off x="0" y="0"/>
            <a:ext cx="7315201" cy="6858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2600" dirty="0" smtClean="0">
                <a:solidFill>
                  <a:schemeClr val="accent3"/>
                </a:solidFill>
              </a:rPr>
              <a:t>Lien </a:t>
            </a:r>
            <a:r>
              <a:rPr lang="en-US" sz="2600" dirty="0" err="1" smtClean="0">
                <a:solidFill>
                  <a:schemeClr val="accent3"/>
                </a:solidFill>
              </a:rPr>
              <a:t>utiles</a:t>
            </a:r>
            <a:endParaRPr lang="en-US" sz="2600" dirty="0">
              <a:solidFill>
                <a:schemeClr val="accent3"/>
              </a:solidFill>
            </a:endParaRPr>
          </a:p>
        </p:txBody>
      </p:sp>
      <p:sp>
        <p:nvSpPr>
          <p:cNvPr id="7" name="Rectangle 6"/>
          <p:cNvSpPr/>
          <p:nvPr/>
        </p:nvSpPr>
        <p:spPr>
          <a:xfrm>
            <a:off x="3417792" y="3707666"/>
            <a:ext cx="479618" cy="246221"/>
          </a:xfrm>
          <a:prstGeom prst="rect">
            <a:avLst/>
          </a:prstGeom>
          <a:noFill/>
        </p:spPr>
        <p:txBody>
          <a:bodyPr wrap="none" lIns="91440" tIns="45720" rIns="91440" bIns="45720">
            <a:spAutoFit/>
          </a:bodyPr>
          <a:lstStyle/>
          <a:p>
            <a:pPr algn="ctr"/>
            <a:r>
              <a:rPr lang="en-US" sz="1000" b="0" cap="none" spc="0" dirty="0">
                <a:ln w="0"/>
                <a:solidFill>
                  <a:schemeClr val="tx1"/>
                </a:solidFill>
                <a:effectLst>
                  <a:outerShdw blurRad="38100" dist="19050" dir="2700000" algn="tl" rotWithShape="0">
                    <a:schemeClr val="dk1">
                      <a:alpha val="40000"/>
                    </a:schemeClr>
                  </a:outerShdw>
                </a:effectLst>
              </a:rPr>
              <a:t>7 of 8</a:t>
            </a:r>
          </a:p>
        </p:txBody>
      </p:sp>
    </p:spTree>
    <p:extLst>
      <p:ext uri="{BB962C8B-B14F-4D97-AF65-F5344CB8AC3E}">
        <p14:creationId xmlns:p14="http://schemas.microsoft.com/office/powerpoint/2010/main" val="32244739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57567" y="1027245"/>
            <a:ext cx="1952849" cy="1938992"/>
          </a:xfrm>
          <a:prstGeom prst="rect">
            <a:avLst/>
          </a:prstGeom>
        </p:spPr>
        <p:txBody>
          <a:bodyPr wrap="square">
            <a:spAutoFit/>
          </a:bodyPr>
          <a:lstStyle/>
          <a:p>
            <a:pPr>
              <a:buFont typeface="Arial" charset="0"/>
              <a:buNone/>
              <a:defRPr/>
            </a:pPr>
            <a:r>
              <a:rPr lang="fr-FR" altLang="en-US" sz="1440" b="1" dirty="0">
                <a:solidFill>
                  <a:schemeClr val="accent5">
                    <a:lumMod val="50000"/>
                  </a:schemeClr>
                </a:solidFill>
                <a:ea typeface="Arial Unicode MS" panose="020B0604020202020204" pitchFamily="34" charset="-128"/>
                <a:cs typeface="Arial" panose="020B0604020202020204" pitchFamily="34" charset="0"/>
              </a:rPr>
              <a:t>Secrétariat de </a:t>
            </a:r>
            <a:r>
              <a:rPr lang="fr-FR" altLang="en-US" sz="1440" b="1">
                <a:solidFill>
                  <a:schemeClr val="accent5">
                    <a:lumMod val="50000"/>
                  </a:schemeClr>
                </a:solidFill>
                <a:ea typeface="Arial Unicode MS" panose="020B0604020202020204" pitchFamily="34" charset="-128"/>
                <a:cs typeface="Arial" panose="020B0604020202020204" pitchFamily="34" charset="0"/>
              </a:rPr>
              <a:t>la </a:t>
            </a:r>
            <a:r>
              <a:rPr lang="fr-FR" altLang="en-US" sz="1440" b="1" smtClean="0">
                <a:solidFill>
                  <a:schemeClr val="accent5">
                    <a:lumMod val="50000"/>
                  </a:schemeClr>
                </a:solidFill>
                <a:ea typeface="Arial Unicode MS" panose="020B0604020202020204" pitchFamily="34" charset="-128"/>
                <a:cs typeface="Arial" panose="020B0604020202020204" pitchFamily="34" charset="0"/>
              </a:rPr>
              <a:t>CIPV</a:t>
            </a:r>
            <a:endParaRPr lang="fr-FR" altLang="en-US" sz="960" b="1" dirty="0">
              <a:solidFill>
                <a:schemeClr val="accent5">
                  <a:lumMod val="50000"/>
                </a:schemeClr>
              </a:solidFill>
              <a:latin typeface="+mj-lt"/>
              <a:ea typeface="Arial Unicode MS" panose="020B0604020202020204" pitchFamily="34" charset="-128"/>
              <a:cs typeface="Arial" panose="020B0604020202020204" pitchFamily="34" charset="0"/>
            </a:endParaRPr>
          </a:p>
          <a:p>
            <a:pPr>
              <a:buFont typeface="Arial" charset="0"/>
              <a:buNone/>
              <a:defRPr/>
            </a:pPr>
            <a:endParaRPr lang="fr-FR" altLang="en-US" sz="960" b="1" dirty="0">
              <a:solidFill>
                <a:schemeClr val="accent5">
                  <a:lumMod val="50000"/>
                </a:schemeClr>
              </a:solidFill>
              <a:latin typeface="+mj-lt"/>
              <a:ea typeface="Arial Unicode MS" panose="020B0604020202020204" pitchFamily="34" charset="-128"/>
              <a:cs typeface="Arial" panose="020B0604020202020204" pitchFamily="34" charset="0"/>
            </a:endParaRPr>
          </a:p>
          <a:p>
            <a:pPr>
              <a:buFont typeface="Arial" charset="0"/>
              <a:buNone/>
              <a:defRPr/>
            </a:pPr>
            <a:r>
              <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rPr>
              <a:t>Food and Agriculture Organization </a:t>
            </a:r>
          </a:p>
          <a:p>
            <a:pPr>
              <a:buFont typeface="Arial" charset="0"/>
              <a:buNone/>
              <a:defRPr/>
            </a:pPr>
            <a:r>
              <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rPr>
              <a:t>of the United Nations (FAO)</a:t>
            </a:r>
          </a:p>
          <a:p>
            <a:pPr>
              <a:buFont typeface="Arial" charset="0"/>
              <a:buNone/>
              <a:defRPr/>
            </a:pPr>
            <a:endPar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endParaRPr>
          </a:p>
          <a:p>
            <a:pPr>
              <a:defRPr/>
            </a:pPr>
            <a:r>
              <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rPr>
              <a:t>Email: </a:t>
            </a:r>
            <a:r>
              <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hlinkClick r:id="rId2"/>
              </a:rPr>
              <a:t>ippc@fao.org</a:t>
            </a:r>
            <a:r>
              <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rPr>
              <a:t>  </a:t>
            </a:r>
          </a:p>
          <a:p>
            <a:pPr>
              <a:defRPr/>
            </a:pPr>
            <a:endPar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endParaRPr>
          </a:p>
          <a:p>
            <a:pPr>
              <a:defRPr/>
            </a:pPr>
            <a:r>
              <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rPr>
              <a:t>Web:</a:t>
            </a:r>
          </a:p>
          <a:p>
            <a:pPr>
              <a:buFont typeface="Arial" charset="0"/>
              <a:buNone/>
              <a:defRPr/>
            </a:pPr>
            <a:r>
              <a:rPr lang="fr-FR" altLang="en-US" sz="960" dirty="0">
                <a:solidFill>
                  <a:srgbClr val="002060"/>
                </a:solidFill>
                <a:latin typeface="+mj-lt"/>
                <a:ea typeface="Arial Unicode MS" panose="020B0604020202020204" pitchFamily="34" charset="-128"/>
                <a:cs typeface="Arial" panose="020B0604020202020204" pitchFamily="34" charset="0"/>
                <a:hlinkClick r:id="rId3"/>
              </a:rPr>
              <a:t>www.fao.org</a:t>
            </a:r>
          </a:p>
          <a:p>
            <a:pPr>
              <a:buFont typeface="Arial" charset="0"/>
              <a:buNone/>
              <a:defRPr/>
            </a:pPr>
            <a:r>
              <a:rPr lang="fr-FR" altLang="en-US" sz="960" dirty="0">
                <a:solidFill>
                  <a:srgbClr val="002060"/>
                </a:solidFill>
                <a:latin typeface="+mj-lt"/>
                <a:ea typeface="Arial Unicode MS" panose="020B0604020202020204" pitchFamily="34" charset="-128"/>
                <a:cs typeface="Arial" panose="020B0604020202020204" pitchFamily="34" charset="0"/>
                <a:hlinkClick r:id="rId3"/>
              </a:rPr>
              <a:t>www.ippc.int</a:t>
            </a:r>
            <a:endParaRPr lang="fr-FR" altLang="en-US" sz="960" dirty="0">
              <a:solidFill>
                <a:srgbClr val="002060"/>
              </a:solidFill>
              <a:latin typeface="+mj-lt"/>
              <a:ea typeface="Arial Unicode MS" panose="020B0604020202020204" pitchFamily="34" charset="-128"/>
              <a:cs typeface="Arial" panose="020B0604020202020204" pitchFamily="34" charset="0"/>
            </a:endParaRPr>
          </a:p>
          <a:p>
            <a:pPr>
              <a:buFont typeface="Arial" charset="0"/>
              <a:buNone/>
              <a:defRPr/>
            </a:pPr>
            <a:r>
              <a:rPr lang="en-US" sz="960" dirty="0">
                <a:latin typeface="+mj-lt"/>
                <a:hlinkClick r:id="rId4"/>
              </a:rPr>
              <a:t>www.fao.org/plant-health-2020</a:t>
            </a:r>
            <a:endParaRPr lang="en-US" sz="960" dirty="0">
              <a:latin typeface="+mj-lt"/>
            </a:endParaRPr>
          </a:p>
        </p:txBody>
      </p:sp>
      <p:sp>
        <p:nvSpPr>
          <p:cNvPr id="3" name="Title 1"/>
          <p:cNvSpPr txBox="1">
            <a:spLocks/>
          </p:cNvSpPr>
          <p:nvPr/>
        </p:nvSpPr>
        <p:spPr>
          <a:xfrm>
            <a:off x="3857567" y="470935"/>
            <a:ext cx="1575522" cy="609958"/>
          </a:xfrm>
          <a:prstGeom prst="rect">
            <a:avLst/>
          </a:prstGeom>
        </p:spPr>
        <p:txBody>
          <a:bodyPr vert="horz" lIns="54864" tIns="27432" rIns="54864" bIns="27432"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GB" sz="2640" b="1" dirty="0">
                <a:solidFill>
                  <a:srgbClr val="3E9D51"/>
                </a:solidFill>
                <a:effectLst>
                  <a:outerShdw blurRad="38100" dist="38100" dir="2700000" algn="tl">
                    <a:srgbClr val="000000">
                      <a:alpha val="43137"/>
                    </a:srgbClr>
                  </a:outerShdw>
                </a:effectLst>
                <a:latin typeface="+mn-lt"/>
              </a:rPr>
              <a:t>Contacts</a:t>
            </a:r>
            <a:endParaRPr lang="en-US" sz="2640" b="1" dirty="0">
              <a:solidFill>
                <a:srgbClr val="3E9D51"/>
              </a:solidFill>
              <a:effectLst>
                <a:outerShdw blurRad="38100" dist="38100" dir="2700000" algn="tl">
                  <a:srgbClr val="000000">
                    <a:alpha val="43137"/>
                  </a:srgbClr>
                </a:outerShdw>
              </a:effectLst>
              <a:latin typeface="+mn-lt"/>
            </a:endParaRPr>
          </a:p>
        </p:txBody>
      </p:sp>
      <p:grpSp>
        <p:nvGrpSpPr>
          <p:cNvPr id="8" name="Group 7">
            <a:extLst>
              <a:ext uri="{FF2B5EF4-FFF2-40B4-BE49-F238E27FC236}">
                <a16:creationId xmlns:a16="http://schemas.microsoft.com/office/drawing/2014/main" xmlns="" id="{0BF988E4-1DF1-9E4C-82A3-B8B244E79491}"/>
              </a:ext>
            </a:extLst>
          </p:cNvPr>
          <p:cNvGrpSpPr/>
          <p:nvPr/>
        </p:nvGrpSpPr>
        <p:grpSpPr>
          <a:xfrm>
            <a:off x="3857567" y="2760394"/>
            <a:ext cx="1952849" cy="827024"/>
            <a:chOff x="4322976" y="4129089"/>
            <a:chExt cx="3254748" cy="1378374"/>
          </a:xfrm>
        </p:grpSpPr>
        <p:sp>
          <p:nvSpPr>
            <p:cNvPr id="5" name="Rectangle 4"/>
            <p:cNvSpPr/>
            <p:nvPr/>
          </p:nvSpPr>
          <p:spPr>
            <a:xfrm>
              <a:off x="4322976" y="4129089"/>
              <a:ext cx="3254748" cy="584775"/>
            </a:xfrm>
            <a:prstGeom prst="rect">
              <a:avLst/>
            </a:prstGeom>
          </p:spPr>
          <p:txBody>
            <a:bodyPr wrap="square">
              <a:spAutoFit/>
            </a:bodyPr>
            <a:lstStyle/>
            <a:p>
              <a:pPr algn="ctr">
                <a:buFont typeface="Arial" charset="0"/>
                <a:buNone/>
                <a:defRPr/>
              </a:pPr>
              <a:endParaRPr lang="en-US" sz="840" b="1"/>
            </a:p>
            <a:p>
              <a:pPr algn="ctr">
                <a:buFont typeface="Arial" charset="0"/>
                <a:buNone/>
                <a:defRPr/>
              </a:pPr>
              <a:r>
                <a:rPr lang="en-US" sz="840" b="1"/>
                <a:t>  </a:t>
              </a:r>
              <a:endParaRPr lang="fr-FR" altLang="en-US" sz="840" b="1">
                <a:ea typeface="Arial Unicode MS" panose="020B0604020202020204" pitchFamily="34" charset="-128"/>
                <a:cs typeface="Arial" panose="020B0604020202020204" pitchFamily="34" charset="0"/>
              </a:endParaRPr>
            </a:p>
          </p:txBody>
        </p:sp>
        <p:grpSp>
          <p:nvGrpSpPr>
            <p:cNvPr id="6" name="Group 5">
              <a:extLst>
                <a:ext uri="{FF2B5EF4-FFF2-40B4-BE49-F238E27FC236}">
                  <a16:creationId xmlns:a16="http://schemas.microsoft.com/office/drawing/2014/main" xmlns="" id="{CA4030AA-7080-9C40-928A-8A7A03B2B7E1}"/>
                </a:ext>
              </a:extLst>
            </p:cNvPr>
            <p:cNvGrpSpPr/>
            <p:nvPr/>
          </p:nvGrpSpPr>
          <p:grpSpPr>
            <a:xfrm>
              <a:off x="4408952" y="5126212"/>
              <a:ext cx="1797792" cy="381251"/>
              <a:chOff x="6546819" y="3737521"/>
              <a:chExt cx="2150517" cy="456052"/>
            </a:xfrm>
          </p:grpSpPr>
          <p:pic>
            <p:nvPicPr>
              <p:cNvPr id="12" name="Picture 4" descr="Risultati immagini per facebook button">
                <a:hlinkClick r:id="rId5"/>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076915" y="3737521"/>
                <a:ext cx="456052" cy="45605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8" descr="Risultati immagini per twitter">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546819" y="3737521"/>
                <a:ext cx="454970" cy="454971"/>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6" descr="Risultati immagini per linkedin button">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608092" y="3737521"/>
                <a:ext cx="454970" cy="45497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a:hlinkClick r:id="rId11"/>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138186" y="3768209"/>
                <a:ext cx="559150" cy="393697"/>
              </a:xfrm>
              <a:prstGeom prst="rect">
                <a:avLst/>
              </a:prstGeom>
            </p:spPr>
          </p:pic>
        </p:grpSp>
      </p:grpSp>
    </p:spTree>
    <p:extLst>
      <p:ext uri="{BB962C8B-B14F-4D97-AF65-F5344CB8AC3E}">
        <p14:creationId xmlns:p14="http://schemas.microsoft.com/office/powerpoint/2010/main" val="3244712278"/>
      </p:ext>
    </p:extLst>
  </p:cSld>
  <p:clrMapOvr>
    <a:masterClrMapping/>
  </p:clrMapOvr>
</p:sld>
</file>

<file path=ppt/theme/theme1.xml><?xml version="1.0" encoding="utf-8"?>
<a:theme xmlns:a="http://schemas.openxmlformats.org/drawingml/2006/main" name="Office Theme">
  <a:themeElements>
    <a:clrScheme name="IYPH2020 1">
      <a:dk1>
        <a:srgbClr val="000000"/>
      </a:dk1>
      <a:lt1>
        <a:srgbClr val="FFFFFF"/>
      </a:lt1>
      <a:dk2>
        <a:srgbClr val="09466C"/>
      </a:dk2>
      <a:lt2>
        <a:srgbClr val="EEECE1"/>
      </a:lt2>
      <a:accent1>
        <a:srgbClr val="3D9D50"/>
      </a:accent1>
      <a:accent2>
        <a:srgbClr val="8FC64A"/>
      </a:accent2>
      <a:accent3>
        <a:srgbClr val="4D844F"/>
      </a:accent3>
      <a:accent4>
        <a:srgbClr val="1C804B"/>
      </a:accent4>
      <a:accent5>
        <a:srgbClr val="5A94C5"/>
      </a:accent5>
      <a:accent6>
        <a:srgbClr val="F6C233"/>
      </a:accent6>
      <a:hlink>
        <a:srgbClr val="A23350"/>
      </a:hlink>
      <a:folHlink>
        <a:srgbClr val="F79E3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3007</TotalTime>
  <Words>707</Words>
  <Application>Microsoft Office PowerPoint</Application>
  <PresentationFormat>Personnalisé</PresentationFormat>
  <Paragraphs>83</Paragraphs>
  <Slides>8</Slides>
  <Notes>3</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8</vt:i4>
      </vt:variant>
    </vt:vector>
  </HeadingPairs>
  <TitlesOfParts>
    <vt:vector size="14" baseType="lpstr">
      <vt:lpstr>Arial Unicode MS</vt:lpstr>
      <vt:lpstr>Arial</vt:lpstr>
      <vt:lpstr>Calibri</vt:lpstr>
      <vt:lpstr>Courier New</vt:lpstr>
      <vt:lpstr>Wingdings</vt:lpstr>
      <vt:lpstr>Office Theme</vt:lpstr>
      <vt:lpstr>PROJET DE NIMP : Audit dans le contexte phytosanitaire  (2015-014)   SECONDE consultation 1 JuILLET AU 30 SeptembrE 2021  Secretariat DE LA CIPV ATELIER Regional 2021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FAO of the UN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Cristina DalCin (OCCI)</dc:creator>
  <cp:lastModifiedBy>Utilisateur Windows</cp:lastModifiedBy>
  <cp:revision>128</cp:revision>
  <dcterms:created xsi:type="dcterms:W3CDTF">2015-09-25T08:23:42Z</dcterms:created>
  <dcterms:modified xsi:type="dcterms:W3CDTF">2021-06-23T20:13:40Z</dcterms:modified>
</cp:coreProperties>
</file>