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64" r:id="rId2"/>
    <p:sldId id="270" r:id="rId3"/>
    <p:sldId id="271" r:id="rId4"/>
    <p:sldId id="277" r:id="rId5"/>
    <p:sldId id="278" r:id="rId6"/>
    <p:sldId id="279" r:id="rId7"/>
    <p:sldId id="272" r:id="rId8"/>
    <p:sldId id="265" r:id="rId9"/>
  </p:sldIdLst>
  <p:sldSz cx="7315200" cy="4114800"/>
  <p:notesSz cx="6858000" cy="9144000"/>
  <p:defaultTex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4DA"/>
    <a:srgbClr val="FBEBD2"/>
    <a:srgbClr val="F6C233"/>
    <a:srgbClr val="D6DFEC"/>
    <a:srgbClr val="5A94C5"/>
    <a:srgbClr val="D4F5D6"/>
    <a:srgbClr val="46DE54"/>
    <a:srgbClr val="4C4C4E"/>
    <a:srgbClr val="EBEBEB"/>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B1C336-2DCC-46C9-A57B-BADAD599A7E9}" v="49" dt="2020-07-10T13:26:55.9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25" autoAdjust="0"/>
    <p:restoredTop sz="80581" autoAdjust="0"/>
  </p:normalViewPr>
  <p:slideViewPr>
    <p:cSldViewPr snapToGrid="0" showGuides="1">
      <p:cViewPr varScale="1">
        <p:scale>
          <a:sx n="80" d="100"/>
          <a:sy n="80" d="100"/>
        </p:scale>
        <p:origin x="1038" y="7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17" Type="http://schemas.microsoft.com/office/2015/10/relationships/revisionInfo" Target="revisionInfo.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dgar Mushegyan" userId="c092e9be-0227-40a4-980f-f9eff733bb40" providerId="ADAL" clId="{4AB1C336-2DCC-46C9-A57B-BADAD599A7E9}"/>
    <pc:docChg chg="undo custSel modSld">
      <pc:chgData name="Edgar Mushegyan" userId="c092e9be-0227-40a4-980f-f9eff733bb40" providerId="ADAL" clId="{4AB1C336-2DCC-46C9-A57B-BADAD599A7E9}" dt="2020-07-10T13:26:55.963" v="155" actId="12"/>
      <pc:docMkLst>
        <pc:docMk/>
      </pc:docMkLst>
      <pc:sldChg chg="modSp mod">
        <pc:chgData name="Edgar Mushegyan" userId="c092e9be-0227-40a4-980f-f9eff733bb40" providerId="ADAL" clId="{4AB1C336-2DCC-46C9-A57B-BADAD599A7E9}" dt="2020-07-10T12:52:06.900" v="2" actId="1076"/>
        <pc:sldMkLst>
          <pc:docMk/>
          <pc:sldMk cId="1695367554" sldId="262"/>
        </pc:sldMkLst>
        <pc:spChg chg="mod">
          <ac:chgData name="Edgar Mushegyan" userId="c092e9be-0227-40a4-980f-f9eff733bb40" providerId="ADAL" clId="{4AB1C336-2DCC-46C9-A57B-BADAD599A7E9}" dt="2020-07-10T12:52:03.728" v="1" actId="242"/>
          <ac:spMkLst>
            <pc:docMk/>
            <pc:sldMk cId="1695367554" sldId="262"/>
            <ac:spMk id="2" creationId="{00000000-0000-0000-0000-000000000000}"/>
          </ac:spMkLst>
        </pc:spChg>
        <pc:graphicFrameChg chg="mod">
          <ac:chgData name="Edgar Mushegyan" userId="c092e9be-0227-40a4-980f-f9eff733bb40" providerId="ADAL" clId="{4AB1C336-2DCC-46C9-A57B-BADAD599A7E9}" dt="2020-07-10T12:52:06.900" v="2" actId="1076"/>
          <ac:graphicFrameMkLst>
            <pc:docMk/>
            <pc:sldMk cId="1695367554" sldId="262"/>
            <ac:graphicFrameMk id="5" creationId="{028EAF98-AE76-4C2B-AFDC-3C5291719A22}"/>
          </ac:graphicFrameMkLst>
        </pc:graphicFrameChg>
      </pc:sldChg>
      <pc:sldChg chg="modSp mod">
        <pc:chgData name="Edgar Mushegyan" userId="c092e9be-0227-40a4-980f-f9eff733bb40" providerId="ADAL" clId="{4AB1C336-2DCC-46C9-A57B-BADAD599A7E9}" dt="2020-07-10T13:23:38.494" v="142" actId="20577"/>
        <pc:sldMkLst>
          <pc:docMk/>
          <pc:sldMk cId="4143199072" sldId="264"/>
        </pc:sldMkLst>
        <pc:spChg chg="mod">
          <ac:chgData name="Edgar Mushegyan" userId="c092e9be-0227-40a4-980f-f9eff733bb40" providerId="ADAL" clId="{4AB1C336-2DCC-46C9-A57B-BADAD599A7E9}" dt="2020-07-10T13:23:38.494" v="142" actId="20577"/>
          <ac:spMkLst>
            <pc:docMk/>
            <pc:sldMk cId="4143199072" sldId="264"/>
            <ac:spMk id="2" creationId="{B3C88758-224C-8C4A-95DC-98A2199C61AE}"/>
          </ac:spMkLst>
        </pc:spChg>
      </pc:sldChg>
      <pc:sldChg chg="modSp mod">
        <pc:chgData name="Edgar Mushegyan" userId="c092e9be-0227-40a4-980f-f9eff733bb40" providerId="ADAL" clId="{4AB1C336-2DCC-46C9-A57B-BADAD599A7E9}" dt="2020-07-10T13:18:30.717" v="108" actId="1076"/>
        <pc:sldMkLst>
          <pc:docMk/>
          <pc:sldMk cId="151118423" sldId="266"/>
        </pc:sldMkLst>
        <pc:spChg chg="mod">
          <ac:chgData name="Edgar Mushegyan" userId="c092e9be-0227-40a4-980f-f9eff733bb40" providerId="ADAL" clId="{4AB1C336-2DCC-46C9-A57B-BADAD599A7E9}" dt="2020-07-10T12:52:22.303" v="7" actId="404"/>
          <ac:spMkLst>
            <pc:docMk/>
            <pc:sldMk cId="151118423" sldId="266"/>
            <ac:spMk id="2" creationId="{00000000-0000-0000-0000-000000000000}"/>
          </ac:spMkLst>
        </pc:spChg>
        <pc:graphicFrameChg chg="mod">
          <ac:chgData name="Edgar Mushegyan" userId="c092e9be-0227-40a4-980f-f9eff733bb40" providerId="ADAL" clId="{4AB1C336-2DCC-46C9-A57B-BADAD599A7E9}" dt="2020-07-10T13:18:30.717" v="108" actId="1076"/>
          <ac:graphicFrameMkLst>
            <pc:docMk/>
            <pc:sldMk cId="151118423" sldId="266"/>
            <ac:graphicFrameMk id="7" creationId="{5CAFB6E7-495F-4D78-A76D-FA95518C2495}"/>
          </ac:graphicFrameMkLst>
        </pc:graphicFrameChg>
      </pc:sldChg>
      <pc:sldChg chg="modSp mod">
        <pc:chgData name="Edgar Mushegyan" userId="c092e9be-0227-40a4-980f-f9eff733bb40" providerId="ADAL" clId="{4AB1C336-2DCC-46C9-A57B-BADAD599A7E9}" dt="2020-07-10T13:26:55.963" v="155" actId="12"/>
        <pc:sldMkLst>
          <pc:docMk/>
          <pc:sldMk cId="1339673772" sldId="267"/>
        </pc:sldMkLst>
        <pc:spChg chg="mod">
          <ac:chgData name="Edgar Mushegyan" userId="c092e9be-0227-40a4-980f-f9eff733bb40" providerId="ADAL" clId="{4AB1C336-2DCC-46C9-A57B-BADAD599A7E9}" dt="2020-07-10T12:53:41.951" v="30" actId="403"/>
          <ac:spMkLst>
            <pc:docMk/>
            <pc:sldMk cId="1339673772" sldId="267"/>
            <ac:spMk id="2" creationId="{00000000-0000-0000-0000-000000000000}"/>
          </ac:spMkLst>
        </pc:spChg>
        <pc:graphicFrameChg chg="mod">
          <ac:chgData name="Edgar Mushegyan" userId="c092e9be-0227-40a4-980f-f9eff733bb40" providerId="ADAL" clId="{4AB1C336-2DCC-46C9-A57B-BADAD599A7E9}" dt="2020-07-10T13:26:55.963" v="155" actId="12"/>
          <ac:graphicFrameMkLst>
            <pc:docMk/>
            <pc:sldMk cId="1339673772" sldId="267"/>
            <ac:graphicFrameMk id="10" creationId="{271AC728-95E8-4539-8790-B43D69307EBA}"/>
          </ac:graphicFrameMkLst>
        </pc:graphicFrameChg>
      </pc:sldChg>
      <pc:sldChg chg="modSp mod">
        <pc:chgData name="Edgar Mushegyan" userId="c092e9be-0227-40a4-980f-f9eff733bb40" providerId="ADAL" clId="{4AB1C336-2DCC-46C9-A57B-BADAD599A7E9}" dt="2020-07-10T13:05:06.700" v="50" actId="122"/>
        <pc:sldMkLst>
          <pc:docMk/>
          <pc:sldMk cId="4044171205" sldId="268"/>
        </pc:sldMkLst>
        <pc:spChg chg="mod">
          <ac:chgData name="Edgar Mushegyan" userId="c092e9be-0227-40a4-980f-f9eff733bb40" providerId="ADAL" clId="{4AB1C336-2DCC-46C9-A57B-BADAD599A7E9}" dt="2020-07-10T13:04:47.505" v="46" actId="242"/>
          <ac:spMkLst>
            <pc:docMk/>
            <pc:sldMk cId="4044171205" sldId="268"/>
            <ac:spMk id="2" creationId="{00000000-0000-0000-0000-000000000000}"/>
          </ac:spMkLst>
        </pc:spChg>
        <pc:graphicFrameChg chg="mod">
          <ac:chgData name="Edgar Mushegyan" userId="c092e9be-0227-40a4-980f-f9eff733bb40" providerId="ADAL" clId="{4AB1C336-2DCC-46C9-A57B-BADAD599A7E9}" dt="2020-07-10T13:04:57.134" v="48" actId="14100"/>
          <ac:graphicFrameMkLst>
            <pc:docMk/>
            <pc:sldMk cId="4044171205" sldId="268"/>
            <ac:graphicFrameMk id="10" creationId="{D0114B93-F5AC-4E5C-8E13-6EDC7390EF17}"/>
          </ac:graphicFrameMkLst>
        </pc:graphicFrameChg>
        <pc:graphicFrameChg chg="mod">
          <ac:chgData name="Edgar Mushegyan" userId="c092e9be-0227-40a4-980f-f9eff733bb40" providerId="ADAL" clId="{4AB1C336-2DCC-46C9-A57B-BADAD599A7E9}" dt="2020-07-10T13:05:06.700" v="50" actId="122"/>
          <ac:graphicFrameMkLst>
            <pc:docMk/>
            <pc:sldMk cId="4044171205" sldId="268"/>
            <ac:graphicFrameMk id="11" creationId="{D2076D53-B70A-4E49-9378-5CC4C06F371B}"/>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301008-09B6-4553-94BE-5D396582DCC8}" type="doc">
      <dgm:prSet loTypeId="urn:microsoft.com/office/officeart/2005/8/layout/process5" loCatId="process" qsTypeId="urn:microsoft.com/office/officeart/2005/8/quickstyle/simple1" qsCatId="simple" csTypeId="urn:microsoft.com/office/officeart/2005/8/colors/colorful4" csCatId="colorful" phldr="1"/>
      <dgm:spPr/>
      <dgm:t>
        <a:bodyPr/>
        <a:lstStyle/>
        <a:p>
          <a:endParaRPr lang="ru-RU"/>
        </a:p>
      </dgm:t>
    </dgm:pt>
    <dgm:pt modelId="{6CA37713-CFB2-4547-9D56-9691E054E0C5}">
      <dgm:prSet phldrT="[Текст]" custT="1"/>
      <dgm:spPr>
        <a:noFill/>
        <a:ln>
          <a:solidFill>
            <a:srgbClr val="218D63"/>
          </a:solidFill>
        </a:ln>
      </dgm:spPr>
      <dgm:t>
        <a:bodyPr/>
        <a:lstStyle/>
        <a:p>
          <a:r>
            <a:rPr lang="fr-FR" sz="1100" b="1" dirty="0" smtClean="0">
              <a:solidFill>
                <a:schemeClr val="tx1"/>
              </a:solidFill>
            </a:rPr>
            <a:t>CMP-11 (2016)</a:t>
          </a:r>
          <a:endParaRPr lang="ru-RU" sz="1100" b="1" dirty="0">
            <a:solidFill>
              <a:schemeClr val="tx1"/>
            </a:solidFill>
            <a:effectLst/>
          </a:endParaRPr>
        </a:p>
      </dgm:t>
    </dgm:pt>
    <dgm:pt modelId="{A73AE03C-B526-465A-9FB4-351CFEFF09E3}" type="parTrans" cxnId="{E8037901-7148-45B4-87D3-27F75C97D70B}">
      <dgm:prSet/>
      <dgm:spPr/>
      <dgm:t>
        <a:bodyPr/>
        <a:lstStyle/>
        <a:p>
          <a:endParaRPr lang="ru-RU">
            <a:effectLst>
              <a:outerShdw blurRad="38100" dist="38100" dir="2700000" algn="tl">
                <a:srgbClr val="000000">
                  <a:alpha val="43137"/>
                </a:srgbClr>
              </a:outerShdw>
            </a:effectLst>
          </a:endParaRPr>
        </a:p>
      </dgm:t>
    </dgm:pt>
    <dgm:pt modelId="{6308470E-9BC6-4E2A-8C06-0F8BED6D1760}" type="sibTrans" cxnId="{E8037901-7148-45B4-87D3-27F75C97D70B}">
      <dgm:prSet/>
      <dgm:spPr/>
      <dgm:t>
        <a:bodyPr/>
        <a:lstStyle/>
        <a:p>
          <a:endParaRPr lang="ru-RU">
            <a:effectLst>
              <a:outerShdw blurRad="38100" dist="38100" dir="2700000" algn="tl">
                <a:srgbClr val="000000">
                  <a:alpha val="43137"/>
                </a:srgbClr>
              </a:outerShdw>
            </a:effectLst>
          </a:endParaRPr>
        </a:p>
      </dgm:t>
    </dgm:pt>
    <dgm:pt modelId="{AEE140E0-81A7-41A6-8181-D2980C9CC2C4}">
      <dgm:prSet phldrT="[Текст]" custT="1"/>
      <dgm:spPr>
        <a:noFill/>
        <a:ln>
          <a:solidFill>
            <a:srgbClr val="218D63"/>
          </a:solidFill>
        </a:ln>
      </dgm:spPr>
      <dgm:t>
        <a:bodyPr/>
        <a:lstStyle/>
        <a:p>
          <a:r>
            <a:rPr lang="fr-FR" sz="1100" dirty="0" smtClean="0">
              <a:solidFill>
                <a:schemeClr val="tx1"/>
              </a:solidFill>
            </a:rPr>
            <a:t>Ajoute le thème au programme de travail en priori</a:t>
          </a:r>
          <a:r>
            <a:rPr lang="en-US" sz="1100" dirty="0" err="1" smtClean="0">
              <a:solidFill>
                <a:schemeClr val="tx1"/>
              </a:solidFill>
            </a:rPr>
            <a:t>té</a:t>
          </a:r>
          <a:r>
            <a:rPr lang="en-US" sz="1100" dirty="0" smtClean="0">
              <a:solidFill>
                <a:schemeClr val="tx1"/>
              </a:solidFill>
            </a:rPr>
            <a:t> 2</a:t>
          </a:r>
          <a:endParaRPr lang="ru-RU" sz="1100" dirty="0">
            <a:solidFill>
              <a:schemeClr val="tx1"/>
            </a:solidFill>
            <a:effectLst/>
          </a:endParaRPr>
        </a:p>
      </dgm:t>
    </dgm:pt>
    <dgm:pt modelId="{F9D26244-E632-40CF-B845-14A493F58856}" type="parTrans" cxnId="{54EF21AD-85DC-48D5-8FD5-E62526322727}">
      <dgm:prSet/>
      <dgm:spPr/>
      <dgm:t>
        <a:bodyPr/>
        <a:lstStyle/>
        <a:p>
          <a:endParaRPr lang="ru-RU">
            <a:effectLst>
              <a:outerShdw blurRad="38100" dist="38100" dir="2700000" algn="tl">
                <a:srgbClr val="000000">
                  <a:alpha val="43137"/>
                </a:srgbClr>
              </a:outerShdw>
            </a:effectLst>
          </a:endParaRPr>
        </a:p>
      </dgm:t>
    </dgm:pt>
    <dgm:pt modelId="{DA2F6354-FBE2-4865-B8F4-67F41C9B1D00}" type="sibTrans" cxnId="{54EF21AD-85DC-48D5-8FD5-E62526322727}">
      <dgm:prSet/>
      <dgm:spPr/>
      <dgm:t>
        <a:bodyPr/>
        <a:lstStyle/>
        <a:p>
          <a:endParaRPr lang="ru-RU">
            <a:effectLst>
              <a:outerShdw blurRad="38100" dist="38100" dir="2700000" algn="tl">
                <a:srgbClr val="000000">
                  <a:alpha val="43137"/>
                </a:srgbClr>
              </a:outerShdw>
            </a:effectLst>
          </a:endParaRPr>
        </a:p>
      </dgm:t>
    </dgm:pt>
    <dgm:pt modelId="{82353047-4793-4611-A723-C7905524DA06}">
      <dgm:prSet phldrT="[Текст]" custT="1"/>
      <dgm:spPr>
        <a:noFill/>
        <a:ln>
          <a:solidFill>
            <a:srgbClr val="279A7E"/>
          </a:solidFill>
        </a:ln>
      </dgm:spPr>
      <dgm:t>
        <a:bodyPr/>
        <a:lstStyle/>
        <a:p>
          <a:r>
            <a:rPr lang="fr-FR" sz="1100" b="1" dirty="0" smtClean="0">
              <a:solidFill>
                <a:schemeClr val="tx1"/>
              </a:solidFill>
            </a:rPr>
            <a:t>CN </a:t>
          </a:r>
          <a:r>
            <a:rPr lang="fr-FR" sz="1100" b="1" dirty="0" err="1" smtClean="0">
              <a:solidFill>
                <a:schemeClr val="tx1"/>
              </a:solidFill>
            </a:rPr>
            <a:t>Fév</a:t>
          </a:r>
          <a:r>
            <a:rPr lang="fr-FR" sz="1100" b="1" dirty="0" smtClean="0">
              <a:solidFill>
                <a:schemeClr val="tx1"/>
              </a:solidFill>
            </a:rPr>
            <a:t> (2018)</a:t>
          </a:r>
          <a:endParaRPr lang="ru-RU" sz="1100" b="1" dirty="0">
            <a:solidFill>
              <a:schemeClr val="tx1"/>
            </a:solidFill>
            <a:effectLst/>
          </a:endParaRPr>
        </a:p>
      </dgm:t>
    </dgm:pt>
    <dgm:pt modelId="{0FC76FA1-D479-4411-A35A-DB5028727649}" type="parTrans" cxnId="{B1A765EE-6C30-4227-90BD-597F65D18B54}">
      <dgm:prSet/>
      <dgm:spPr/>
      <dgm:t>
        <a:bodyPr/>
        <a:lstStyle/>
        <a:p>
          <a:endParaRPr lang="ru-RU">
            <a:effectLst>
              <a:outerShdw blurRad="38100" dist="38100" dir="2700000" algn="tl">
                <a:srgbClr val="000000">
                  <a:alpha val="43137"/>
                </a:srgbClr>
              </a:outerShdw>
            </a:effectLst>
          </a:endParaRPr>
        </a:p>
      </dgm:t>
    </dgm:pt>
    <dgm:pt modelId="{EBD0066D-37E3-4F8A-A165-B993A62266D2}" type="sibTrans" cxnId="{B1A765EE-6C30-4227-90BD-597F65D18B54}">
      <dgm:prSet/>
      <dgm:spPr/>
      <dgm:t>
        <a:bodyPr/>
        <a:lstStyle/>
        <a:p>
          <a:endParaRPr lang="ru-RU">
            <a:effectLst>
              <a:outerShdw blurRad="38100" dist="38100" dir="2700000" algn="tl">
                <a:srgbClr val="000000">
                  <a:alpha val="43137"/>
                </a:srgbClr>
              </a:outerShdw>
            </a:effectLst>
          </a:endParaRPr>
        </a:p>
      </dgm:t>
    </dgm:pt>
    <dgm:pt modelId="{039CB46E-AA43-4F5A-9676-D36EEA182A58}">
      <dgm:prSet phldrT="[Текст]" custT="1"/>
      <dgm:spPr>
        <a:noFill/>
        <a:ln>
          <a:solidFill>
            <a:srgbClr val="279A7E"/>
          </a:solidFill>
        </a:ln>
      </dgm:spPr>
      <dgm:t>
        <a:bodyPr/>
        <a:lstStyle/>
        <a:p>
          <a:r>
            <a:rPr lang="fr-FR" sz="1100" dirty="0" smtClean="0">
              <a:solidFill>
                <a:schemeClr val="tx1"/>
              </a:solidFill>
            </a:rPr>
            <a:t>La spécification 67 est approuvée (Révision ciblée de la NIMP 12 (Certificats phytosanitaires) en relation avec la réexportation)</a:t>
          </a:r>
          <a:endParaRPr lang="ru-RU" sz="1100" dirty="0">
            <a:solidFill>
              <a:schemeClr val="tx1"/>
            </a:solidFill>
            <a:effectLst/>
          </a:endParaRPr>
        </a:p>
      </dgm:t>
    </dgm:pt>
    <dgm:pt modelId="{120457A1-5E5D-4DA3-B1E4-57A9B035544C}" type="parTrans" cxnId="{4A41038D-EF8F-4941-A717-28C63064FFF5}">
      <dgm:prSet/>
      <dgm:spPr/>
      <dgm:t>
        <a:bodyPr/>
        <a:lstStyle/>
        <a:p>
          <a:endParaRPr lang="ru-RU">
            <a:effectLst>
              <a:outerShdw blurRad="38100" dist="38100" dir="2700000" algn="tl">
                <a:srgbClr val="000000">
                  <a:alpha val="43137"/>
                </a:srgbClr>
              </a:outerShdw>
            </a:effectLst>
          </a:endParaRPr>
        </a:p>
      </dgm:t>
    </dgm:pt>
    <dgm:pt modelId="{F247EBE9-4426-44E4-BCB2-9D7B10335064}" type="sibTrans" cxnId="{4A41038D-EF8F-4941-A717-28C63064FFF5}">
      <dgm:prSet/>
      <dgm:spPr/>
      <dgm:t>
        <a:bodyPr/>
        <a:lstStyle/>
        <a:p>
          <a:endParaRPr lang="ru-RU">
            <a:effectLst>
              <a:outerShdw blurRad="38100" dist="38100" dir="2700000" algn="tl">
                <a:srgbClr val="000000">
                  <a:alpha val="43137"/>
                </a:srgbClr>
              </a:outerShdw>
            </a:effectLst>
          </a:endParaRPr>
        </a:p>
      </dgm:t>
    </dgm:pt>
    <dgm:pt modelId="{72890102-ED63-4D8A-9041-703A2F022594}">
      <dgm:prSet phldrT="[Текст]" custT="1"/>
      <dgm:spPr>
        <a:noFill/>
        <a:ln>
          <a:solidFill>
            <a:srgbClr val="34AEB3"/>
          </a:solidFill>
        </a:ln>
      </dgm:spPr>
      <dgm:t>
        <a:bodyPr/>
        <a:lstStyle/>
        <a:p>
          <a:r>
            <a:rPr lang="fr-FR" sz="1100" b="1" dirty="0" smtClean="0">
              <a:solidFill>
                <a:schemeClr val="tx1"/>
              </a:solidFill>
            </a:rPr>
            <a:t>GT Déc (2019)</a:t>
          </a:r>
          <a:endParaRPr lang="ru-RU" sz="1100" b="1" dirty="0">
            <a:solidFill>
              <a:schemeClr val="tx1"/>
            </a:solidFill>
            <a:effectLst/>
          </a:endParaRPr>
        </a:p>
      </dgm:t>
    </dgm:pt>
    <dgm:pt modelId="{AD0F6CFB-3E13-4E31-B640-AFC3BB8A3A17}" type="parTrans" cxnId="{D51914DF-7A03-4E12-92C6-6E455063CE85}">
      <dgm:prSet/>
      <dgm:spPr/>
      <dgm:t>
        <a:bodyPr/>
        <a:lstStyle/>
        <a:p>
          <a:endParaRPr lang="ru-RU">
            <a:effectLst>
              <a:outerShdw blurRad="38100" dist="38100" dir="2700000" algn="tl">
                <a:srgbClr val="000000">
                  <a:alpha val="43137"/>
                </a:srgbClr>
              </a:outerShdw>
            </a:effectLst>
          </a:endParaRPr>
        </a:p>
      </dgm:t>
    </dgm:pt>
    <dgm:pt modelId="{F9BC722A-882C-48A9-BC88-B7924C70DEB8}" type="sibTrans" cxnId="{D51914DF-7A03-4E12-92C6-6E455063CE85}">
      <dgm:prSet/>
      <dgm:spPr/>
      <dgm:t>
        <a:bodyPr/>
        <a:lstStyle/>
        <a:p>
          <a:endParaRPr lang="ru-RU">
            <a:effectLst>
              <a:outerShdw blurRad="38100" dist="38100" dir="2700000" algn="tl">
                <a:srgbClr val="000000">
                  <a:alpha val="43137"/>
                </a:srgbClr>
              </a:outerShdw>
            </a:effectLst>
          </a:endParaRPr>
        </a:p>
      </dgm:t>
    </dgm:pt>
    <dgm:pt modelId="{6BC8DFB4-BBB2-455F-B1B8-5E89982FF689}">
      <dgm:prSet phldrT="[Текст]" custT="1"/>
      <dgm:spPr>
        <a:noFill/>
        <a:ln>
          <a:solidFill>
            <a:srgbClr val="34AEB3"/>
          </a:solidFill>
        </a:ln>
      </dgm:spPr>
      <dgm:t>
        <a:bodyPr/>
        <a:lstStyle/>
        <a:p>
          <a:r>
            <a:rPr lang="fr-FR" sz="1100" dirty="0" smtClean="0">
              <a:solidFill>
                <a:schemeClr val="tx1"/>
              </a:solidFill>
            </a:rPr>
            <a:t>Première ébauche produite</a:t>
          </a:r>
          <a:endParaRPr lang="ru-RU" sz="1100" dirty="0">
            <a:solidFill>
              <a:schemeClr val="tx1"/>
            </a:solidFill>
            <a:effectLst/>
          </a:endParaRPr>
        </a:p>
      </dgm:t>
    </dgm:pt>
    <dgm:pt modelId="{22C03B13-CF63-404C-ADFC-1DB2C74727B8}" type="parTrans" cxnId="{8D54C6BD-4784-47A4-9A29-836F43B1EFBA}">
      <dgm:prSet/>
      <dgm:spPr/>
      <dgm:t>
        <a:bodyPr/>
        <a:lstStyle/>
        <a:p>
          <a:endParaRPr lang="ru-RU">
            <a:effectLst>
              <a:outerShdw blurRad="38100" dist="38100" dir="2700000" algn="tl">
                <a:srgbClr val="000000">
                  <a:alpha val="43137"/>
                </a:srgbClr>
              </a:outerShdw>
            </a:effectLst>
          </a:endParaRPr>
        </a:p>
      </dgm:t>
    </dgm:pt>
    <dgm:pt modelId="{BFB230EB-7D93-4473-9042-A6D1F5E9B701}" type="sibTrans" cxnId="{8D54C6BD-4784-47A4-9A29-836F43B1EFBA}">
      <dgm:prSet/>
      <dgm:spPr/>
      <dgm:t>
        <a:bodyPr/>
        <a:lstStyle/>
        <a:p>
          <a:endParaRPr lang="ru-RU">
            <a:effectLst>
              <a:outerShdw blurRad="38100" dist="38100" dir="2700000" algn="tl">
                <a:srgbClr val="000000">
                  <a:alpha val="43137"/>
                </a:srgbClr>
              </a:outerShdw>
            </a:effectLst>
          </a:endParaRPr>
        </a:p>
      </dgm:t>
    </dgm:pt>
    <dgm:pt modelId="{A06D4F02-82BD-459D-A133-5D3C31D50D61}">
      <dgm:prSet phldrT="[Текст]" custT="1"/>
      <dgm:spPr>
        <a:noFill/>
        <a:ln>
          <a:solidFill>
            <a:srgbClr val="2DA79A"/>
          </a:solidFill>
        </a:ln>
      </dgm:spPr>
      <dgm:t>
        <a:bodyPr/>
        <a:lstStyle/>
        <a:p>
          <a:r>
            <a:rPr lang="fr-FR" sz="1100" b="1" dirty="0" smtClean="0">
              <a:solidFill>
                <a:schemeClr val="tx1"/>
              </a:solidFill>
            </a:rPr>
            <a:t>CN Mai (2020) </a:t>
          </a:r>
          <a:endParaRPr lang="ru-RU" sz="1100" dirty="0">
            <a:solidFill>
              <a:schemeClr val="tx1"/>
            </a:solidFill>
            <a:effectLst/>
          </a:endParaRPr>
        </a:p>
      </dgm:t>
    </dgm:pt>
    <dgm:pt modelId="{37FC3C28-A7C8-4801-83FD-DDA844516FE4}" type="parTrans" cxnId="{990C868F-EBD9-40A9-A7B7-E5D6316C20D8}">
      <dgm:prSet/>
      <dgm:spPr/>
      <dgm:t>
        <a:bodyPr/>
        <a:lstStyle/>
        <a:p>
          <a:endParaRPr lang="en-US"/>
        </a:p>
      </dgm:t>
    </dgm:pt>
    <dgm:pt modelId="{4AFC7D66-B7D6-47C6-B5E4-1845580CDA8C}" type="sibTrans" cxnId="{990C868F-EBD9-40A9-A7B7-E5D6316C20D8}">
      <dgm:prSet/>
      <dgm:spPr/>
      <dgm:t>
        <a:bodyPr/>
        <a:lstStyle/>
        <a:p>
          <a:endParaRPr lang="en-US"/>
        </a:p>
      </dgm:t>
    </dgm:pt>
    <dgm:pt modelId="{6839A087-B316-4D5C-8E58-E99521D8B16A}">
      <dgm:prSet phldrT="[Текст]" custT="1"/>
      <dgm:spPr>
        <a:noFill/>
        <a:ln>
          <a:solidFill>
            <a:srgbClr val="2DA79A"/>
          </a:solidFill>
        </a:ln>
      </dgm:spPr>
      <dgm:t>
        <a:bodyPr/>
        <a:lstStyle/>
        <a:p>
          <a:r>
            <a:rPr lang="fr-FR" sz="1100" dirty="0" smtClean="0">
              <a:solidFill>
                <a:schemeClr val="tx1"/>
              </a:solidFill>
            </a:rPr>
            <a:t>Approuve le projet pour la première consultation</a:t>
          </a:r>
          <a:endParaRPr lang="ru-RU" sz="1100" dirty="0">
            <a:solidFill>
              <a:schemeClr val="tx1"/>
            </a:solidFill>
            <a:effectLst/>
          </a:endParaRPr>
        </a:p>
      </dgm:t>
    </dgm:pt>
    <dgm:pt modelId="{95044568-8A52-4175-9905-B716902A12CD}" type="parTrans" cxnId="{166C55EC-128C-444E-8A2A-E0CFB94DBC8A}">
      <dgm:prSet/>
      <dgm:spPr/>
      <dgm:t>
        <a:bodyPr/>
        <a:lstStyle/>
        <a:p>
          <a:endParaRPr lang="en-US"/>
        </a:p>
      </dgm:t>
    </dgm:pt>
    <dgm:pt modelId="{24E204E0-AA7D-46DB-854B-883B8193A200}" type="sibTrans" cxnId="{166C55EC-128C-444E-8A2A-E0CFB94DBC8A}">
      <dgm:prSet/>
      <dgm:spPr/>
      <dgm:t>
        <a:bodyPr/>
        <a:lstStyle/>
        <a:p>
          <a:endParaRPr lang="en-US"/>
        </a:p>
      </dgm:t>
    </dgm:pt>
    <dgm:pt modelId="{20C0880A-78A5-40AE-A802-EC022A066119}">
      <dgm:prSet phldrT="[Текст]" custT="1"/>
      <dgm:spPr>
        <a:noFill/>
        <a:ln>
          <a:solidFill>
            <a:schemeClr val="accent4"/>
          </a:solidFill>
        </a:ln>
      </dgm:spPr>
      <dgm:t>
        <a:bodyPr/>
        <a:lstStyle/>
        <a:p>
          <a:r>
            <a:rPr lang="fr-FR" sz="1100" b="1" dirty="0" smtClean="0">
              <a:solidFill>
                <a:schemeClr val="tx1"/>
              </a:solidFill>
            </a:rPr>
            <a:t>CN </a:t>
          </a:r>
          <a:r>
            <a:rPr lang="fr-FR" sz="1100" b="1" dirty="0" err="1" smtClean="0">
              <a:solidFill>
                <a:schemeClr val="tx1"/>
              </a:solidFill>
            </a:rPr>
            <a:t>Nov</a:t>
          </a:r>
          <a:r>
            <a:rPr lang="fr-FR" sz="1100" b="1" dirty="0" smtClean="0">
              <a:solidFill>
                <a:schemeClr val="tx1"/>
              </a:solidFill>
            </a:rPr>
            <a:t> (2015)</a:t>
          </a:r>
          <a:endParaRPr lang="en-US" sz="1100" b="1" dirty="0" smtClean="0">
            <a:solidFill>
              <a:schemeClr val="tx1"/>
            </a:solidFill>
            <a:effectLst/>
          </a:endParaRPr>
        </a:p>
      </dgm:t>
    </dgm:pt>
    <dgm:pt modelId="{E221AE80-7EF3-481C-89E2-9D70F5972647}" type="sibTrans" cxnId="{1017DCBC-F499-47FE-865B-1C7645D62F5B}">
      <dgm:prSet/>
      <dgm:spPr/>
      <dgm:t>
        <a:bodyPr/>
        <a:lstStyle/>
        <a:p>
          <a:endParaRPr lang="ru-RU">
            <a:effectLst>
              <a:outerShdw blurRad="38100" dist="38100" dir="2700000" algn="tl">
                <a:srgbClr val="000000">
                  <a:alpha val="43137"/>
                </a:srgbClr>
              </a:outerShdw>
            </a:effectLst>
          </a:endParaRPr>
        </a:p>
      </dgm:t>
    </dgm:pt>
    <dgm:pt modelId="{2339954A-1226-4F57-A5F4-BEF5950A72BE}" type="parTrans" cxnId="{1017DCBC-F499-47FE-865B-1C7645D62F5B}">
      <dgm:prSet/>
      <dgm:spPr/>
      <dgm:t>
        <a:bodyPr/>
        <a:lstStyle/>
        <a:p>
          <a:endParaRPr lang="ru-RU">
            <a:effectLst>
              <a:outerShdw blurRad="38100" dist="38100" dir="2700000" algn="tl">
                <a:srgbClr val="000000">
                  <a:alpha val="43137"/>
                </a:srgbClr>
              </a:outerShdw>
            </a:effectLst>
          </a:endParaRPr>
        </a:p>
      </dgm:t>
    </dgm:pt>
    <dgm:pt modelId="{0CE6FE2F-6631-483F-9025-B499BEFD585A}">
      <dgm:prSet phldrT="[Текст]" custT="1"/>
      <dgm:spPr>
        <a:noFill/>
        <a:ln>
          <a:solidFill>
            <a:schemeClr val="accent4"/>
          </a:solidFill>
        </a:ln>
      </dgm:spPr>
      <dgm:t>
        <a:bodyPr/>
        <a:lstStyle/>
        <a:p>
          <a:r>
            <a:rPr lang="fr-FR" sz="1100" dirty="0" smtClean="0">
              <a:solidFill>
                <a:schemeClr val="tx1"/>
              </a:solidFill>
            </a:rPr>
            <a:t>Recommande d'ajouter le thème au programme de travail</a:t>
          </a:r>
          <a:endParaRPr lang="ru-RU" sz="1100" dirty="0">
            <a:solidFill>
              <a:schemeClr val="tx1"/>
            </a:solidFill>
            <a:effectLst/>
          </a:endParaRPr>
        </a:p>
      </dgm:t>
    </dgm:pt>
    <dgm:pt modelId="{DC9F9FBA-D4E7-4BAB-AD98-4A21F64B42F2}" type="sibTrans" cxnId="{D460BF8E-F380-4A2F-AFF4-AFADB9C81C3D}">
      <dgm:prSet/>
      <dgm:spPr/>
      <dgm:t>
        <a:bodyPr/>
        <a:lstStyle/>
        <a:p>
          <a:endParaRPr lang="ru-RU">
            <a:effectLst>
              <a:outerShdw blurRad="38100" dist="38100" dir="2700000" algn="tl">
                <a:srgbClr val="000000">
                  <a:alpha val="43137"/>
                </a:srgbClr>
              </a:outerShdw>
            </a:effectLst>
          </a:endParaRPr>
        </a:p>
      </dgm:t>
    </dgm:pt>
    <dgm:pt modelId="{2977B2AB-1E58-4B7F-99AD-32B0E7C6C7A9}" type="parTrans" cxnId="{D460BF8E-F380-4A2F-AFF4-AFADB9C81C3D}">
      <dgm:prSet/>
      <dgm:spPr/>
      <dgm:t>
        <a:bodyPr/>
        <a:lstStyle/>
        <a:p>
          <a:endParaRPr lang="ru-RU">
            <a:effectLst>
              <a:outerShdw blurRad="38100" dist="38100" dir="2700000" algn="tl">
                <a:srgbClr val="000000">
                  <a:alpha val="43137"/>
                </a:srgbClr>
              </a:outerShdw>
            </a:effectLst>
          </a:endParaRPr>
        </a:p>
      </dgm:t>
    </dgm:pt>
    <dgm:pt modelId="{08719781-270C-46EB-BD36-299F2D08B1C8}">
      <dgm:prSet phldrT="[Текст]" custT="1"/>
      <dgm:spPr>
        <a:noFill/>
        <a:ln>
          <a:solidFill>
            <a:srgbClr val="279A7E"/>
          </a:solidFill>
        </a:ln>
      </dgm:spPr>
      <dgm:t>
        <a:bodyPr/>
        <a:lstStyle/>
        <a:p>
          <a:r>
            <a:rPr lang="fr-FR" sz="1100" b="1" dirty="0" smtClean="0">
              <a:solidFill>
                <a:schemeClr val="tx1"/>
              </a:solidFill>
            </a:rPr>
            <a:t>Première consultation</a:t>
          </a:r>
          <a:endParaRPr lang="ru-RU" sz="1100" b="1" dirty="0">
            <a:solidFill>
              <a:schemeClr val="tx1"/>
            </a:solidFill>
            <a:effectLst/>
          </a:endParaRPr>
        </a:p>
      </dgm:t>
    </dgm:pt>
    <dgm:pt modelId="{7FCAE89F-3D4D-4C31-924B-95DF1BC145E4}" type="sibTrans" cxnId="{553CB4CB-B72B-4015-B036-9FE949E63F09}">
      <dgm:prSet custLinFactNeighborX="-5184"/>
      <dgm:spPr/>
      <dgm:t>
        <a:bodyPr/>
        <a:lstStyle/>
        <a:p>
          <a:endParaRPr lang="fr-FR"/>
        </a:p>
      </dgm:t>
    </dgm:pt>
    <dgm:pt modelId="{C38BA8F2-2776-456F-828C-595811ABD112}" type="parTrans" cxnId="{553CB4CB-B72B-4015-B036-9FE949E63F09}">
      <dgm:prSet/>
      <dgm:spPr/>
      <dgm:t>
        <a:bodyPr/>
        <a:lstStyle/>
        <a:p>
          <a:endParaRPr lang="fr-FR"/>
        </a:p>
      </dgm:t>
    </dgm:pt>
    <dgm:pt modelId="{B1EB682B-DB14-4F18-B854-EEA89B27901C}">
      <dgm:prSet phldrT="[Текст]" custT="1"/>
      <dgm:spPr>
        <a:noFill/>
        <a:ln>
          <a:solidFill>
            <a:srgbClr val="279A7E"/>
          </a:solidFill>
        </a:ln>
      </dgm:spPr>
      <dgm:t>
        <a:bodyPr/>
        <a:lstStyle/>
        <a:p>
          <a:r>
            <a:rPr lang="en-US" sz="1100" dirty="0" smtClean="0">
              <a:solidFill>
                <a:schemeClr val="tx1"/>
              </a:solidFill>
            </a:rPr>
            <a:t>1 </a:t>
          </a:r>
          <a:r>
            <a:rPr lang="en-US" sz="1100" dirty="0" err="1" smtClean="0">
              <a:solidFill>
                <a:schemeClr val="tx1"/>
              </a:solidFill>
            </a:rPr>
            <a:t>Juillet</a:t>
          </a:r>
          <a:r>
            <a:rPr lang="en-US" sz="1100" dirty="0" smtClean="0">
              <a:solidFill>
                <a:schemeClr val="tx1"/>
              </a:solidFill>
            </a:rPr>
            <a:t> au 30 </a:t>
          </a:r>
          <a:r>
            <a:rPr lang="en-US" sz="1100" dirty="0" err="1" smtClean="0">
              <a:solidFill>
                <a:schemeClr val="tx1"/>
              </a:solidFill>
            </a:rPr>
            <a:t>Septembr</a:t>
          </a:r>
          <a:r>
            <a:rPr lang="en-US" sz="1100" dirty="0" smtClean="0">
              <a:solidFill>
                <a:schemeClr val="tx1"/>
              </a:solidFill>
            </a:rPr>
            <a:t> 2020</a:t>
          </a:r>
          <a:endParaRPr lang="ru-RU" sz="1100" dirty="0">
            <a:solidFill>
              <a:schemeClr val="tx1"/>
            </a:solidFill>
            <a:effectLst/>
          </a:endParaRPr>
        </a:p>
      </dgm:t>
    </dgm:pt>
    <dgm:pt modelId="{87F0F693-01A8-490D-8F74-E0003E566260}" type="sibTrans" cxnId="{2FED62A0-DF49-4845-8B7D-824D6934BC1B}">
      <dgm:prSet/>
      <dgm:spPr/>
      <dgm:t>
        <a:bodyPr/>
        <a:lstStyle/>
        <a:p>
          <a:endParaRPr lang="fr-FR"/>
        </a:p>
      </dgm:t>
    </dgm:pt>
    <dgm:pt modelId="{4A2A347F-49FF-4E91-A876-A875DACA7300}" type="parTrans" cxnId="{2FED62A0-DF49-4845-8B7D-824D6934BC1B}">
      <dgm:prSet/>
      <dgm:spPr/>
      <dgm:t>
        <a:bodyPr/>
        <a:lstStyle/>
        <a:p>
          <a:endParaRPr lang="fr-FR"/>
        </a:p>
      </dgm:t>
    </dgm:pt>
    <dgm:pt modelId="{CCCC8B2A-AAC3-4AE9-AEC3-8245FA4C108D}" type="pres">
      <dgm:prSet presAssocID="{A8301008-09B6-4553-94BE-5D396582DCC8}" presName="diagram" presStyleCnt="0">
        <dgm:presLayoutVars>
          <dgm:dir/>
          <dgm:resizeHandles val="exact"/>
        </dgm:presLayoutVars>
      </dgm:prSet>
      <dgm:spPr/>
      <dgm:t>
        <a:bodyPr/>
        <a:lstStyle/>
        <a:p>
          <a:endParaRPr lang="en-US"/>
        </a:p>
      </dgm:t>
    </dgm:pt>
    <dgm:pt modelId="{5A7A370F-AEB1-4787-AE24-E6B7467A25D0}" type="pres">
      <dgm:prSet presAssocID="{20C0880A-78A5-40AE-A802-EC022A066119}" presName="node" presStyleLbl="node1" presStyleIdx="0" presStyleCnt="6" custScaleX="189292" custScaleY="84082" custLinFactNeighborX="-1973" custLinFactNeighborY="-22911">
        <dgm:presLayoutVars>
          <dgm:bulletEnabled val="1"/>
        </dgm:presLayoutVars>
      </dgm:prSet>
      <dgm:spPr/>
      <dgm:t>
        <a:bodyPr/>
        <a:lstStyle/>
        <a:p>
          <a:endParaRPr lang="en-US"/>
        </a:p>
      </dgm:t>
    </dgm:pt>
    <dgm:pt modelId="{84A43DD8-C158-45A6-B5F3-38790936B69C}" type="pres">
      <dgm:prSet presAssocID="{E221AE80-7EF3-481C-89E2-9D70F5972647}" presName="sibTrans" presStyleLbl="sibTrans2D1" presStyleIdx="0" presStyleCnt="5"/>
      <dgm:spPr/>
      <dgm:t>
        <a:bodyPr/>
        <a:lstStyle/>
        <a:p>
          <a:endParaRPr lang="en-US"/>
        </a:p>
      </dgm:t>
    </dgm:pt>
    <dgm:pt modelId="{99953EF6-0246-4E74-8DE2-89BE221CD6E3}" type="pres">
      <dgm:prSet presAssocID="{E221AE80-7EF3-481C-89E2-9D70F5972647}" presName="connectorText" presStyleLbl="sibTrans2D1" presStyleIdx="0" presStyleCnt="5"/>
      <dgm:spPr/>
      <dgm:t>
        <a:bodyPr/>
        <a:lstStyle/>
        <a:p>
          <a:endParaRPr lang="en-US"/>
        </a:p>
      </dgm:t>
    </dgm:pt>
    <dgm:pt modelId="{BE6835C0-F11D-485E-A1EF-F79962D343C4}" type="pres">
      <dgm:prSet presAssocID="{6CA37713-CFB2-4547-9D56-9691E054E0C5}" presName="node" presStyleLbl="node1" presStyleIdx="1" presStyleCnt="6" custScaleX="268259" custScaleY="73427" custLinFactNeighborX="-9182" custLinFactNeighborY="-31290">
        <dgm:presLayoutVars>
          <dgm:bulletEnabled val="1"/>
        </dgm:presLayoutVars>
      </dgm:prSet>
      <dgm:spPr/>
      <dgm:t>
        <a:bodyPr/>
        <a:lstStyle/>
        <a:p>
          <a:endParaRPr lang="en-US"/>
        </a:p>
      </dgm:t>
    </dgm:pt>
    <dgm:pt modelId="{36C01E2E-2E76-4812-8D9A-ECD1E0DCE96C}" type="pres">
      <dgm:prSet presAssocID="{6308470E-9BC6-4E2A-8C06-0F8BED6D1760}" presName="sibTrans" presStyleLbl="sibTrans2D1" presStyleIdx="1" presStyleCnt="5" custAng="106002" custScaleX="146188"/>
      <dgm:spPr/>
      <dgm:t>
        <a:bodyPr/>
        <a:lstStyle/>
        <a:p>
          <a:endParaRPr lang="en-US"/>
        </a:p>
      </dgm:t>
    </dgm:pt>
    <dgm:pt modelId="{0C599D4E-9349-4394-9F50-22BC32B3E4D6}" type="pres">
      <dgm:prSet presAssocID="{6308470E-9BC6-4E2A-8C06-0F8BED6D1760}" presName="connectorText" presStyleLbl="sibTrans2D1" presStyleIdx="1" presStyleCnt="5"/>
      <dgm:spPr/>
      <dgm:t>
        <a:bodyPr/>
        <a:lstStyle/>
        <a:p>
          <a:endParaRPr lang="en-US"/>
        </a:p>
      </dgm:t>
    </dgm:pt>
    <dgm:pt modelId="{AEC35072-E06E-43CB-AD0C-4FCC5CB1EFF6}" type="pres">
      <dgm:prSet presAssocID="{82353047-4793-4611-A723-C7905524DA06}" presName="node" presStyleLbl="node1" presStyleIdx="2" presStyleCnt="6" custScaleX="270823" custScaleY="83201" custLinFactNeighborX="-5974" custLinFactNeighborY="-82390">
        <dgm:presLayoutVars>
          <dgm:bulletEnabled val="1"/>
        </dgm:presLayoutVars>
      </dgm:prSet>
      <dgm:spPr/>
      <dgm:t>
        <a:bodyPr/>
        <a:lstStyle/>
        <a:p>
          <a:endParaRPr lang="en-US"/>
        </a:p>
      </dgm:t>
    </dgm:pt>
    <dgm:pt modelId="{A884FA77-79F7-428A-809F-6E557E9CA2B8}" type="pres">
      <dgm:prSet presAssocID="{EBD0066D-37E3-4F8A-A165-B993A62266D2}" presName="sibTrans" presStyleLbl="sibTrans2D1" presStyleIdx="2" presStyleCnt="5" custLinFactNeighborX="-5184"/>
      <dgm:spPr/>
      <dgm:t>
        <a:bodyPr/>
        <a:lstStyle/>
        <a:p>
          <a:endParaRPr lang="en-US"/>
        </a:p>
      </dgm:t>
    </dgm:pt>
    <dgm:pt modelId="{CD77A9E6-64C8-4218-BEBE-33B14121CC33}" type="pres">
      <dgm:prSet presAssocID="{EBD0066D-37E3-4F8A-A165-B993A62266D2}" presName="connectorText" presStyleLbl="sibTrans2D1" presStyleIdx="2" presStyleCnt="5"/>
      <dgm:spPr/>
      <dgm:t>
        <a:bodyPr/>
        <a:lstStyle/>
        <a:p>
          <a:endParaRPr lang="en-US"/>
        </a:p>
      </dgm:t>
    </dgm:pt>
    <dgm:pt modelId="{8A9A6598-0600-4EF8-8E24-2704FCEE5982}" type="pres">
      <dgm:prSet presAssocID="{72890102-ED63-4D8A-9041-703A2F022594}" presName="node" presStyleLbl="node1" presStyleIdx="3" presStyleCnt="6" custScaleX="188655" custScaleY="66429" custLinFactNeighborX="-46" custLinFactNeighborY="-85847">
        <dgm:presLayoutVars>
          <dgm:bulletEnabled val="1"/>
        </dgm:presLayoutVars>
      </dgm:prSet>
      <dgm:spPr/>
      <dgm:t>
        <a:bodyPr/>
        <a:lstStyle/>
        <a:p>
          <a:endParaRPr lang="en-US"/>
        </a:p>
      </dgm:t>
    </dgm:pt>
    <dgm:pt modelId="{DA9608DA-E81E-4C14-820D-4E703A3700DF}" type="pres">
      <dgm:prSet presAssocID="{F9BC722A-882C-48A9-BC88-B7924C70DEB8}" presName="sibTrans" presStyleLbl="sibTrans2D1" presStyleIdx="3" presStyleCnt="5" custAng="83818" custScaleX="142466" custScaleY="88043"/>
      <dgm:spPr/>
      <dgm:t>
        <a:bodyPr/>
        <a:lstStyle/>
        <a:p>
          <a:endParaRPr lang="en-US"/>
        </a:p>
      </dgm:t>
    </dgm:pt>
    <dgm:pt modelId="{C913B160-233D-42A4-915C-C69DFC97A9AD}" type="pres">
      <dgm:prSet presAssocID="{F9BC722A-882C-48A9-BC88-B7924C70DEB8}" presName="connectorText" presStyleLbl="sibTrans2D1" presStyleIdx="3" presStyleCnt="5"/>
      <dgm:spPr/>
      <dgm:t>
        <a:bodyPr/>
        <a:lstStyle/>
        <a:p>
          <a:endParaRPr lang="en-US"/>
        </a:p>
      </dgm:t>
    </dgm:pt>
    <dgm:pt modelId="{7F9A1F22-0871-4FD8-8DA0-69EDFF376014}" type="pres">
      <dgm:prSet presAssocID="{A06D4F02-82BD-459D-A133-5D3C31D50D61}" presName="node" presStyleLbl="node1" presStyleIdx="4" presStyleCnt="6" custScaleX="191855" custScaleY="67001" custLinFactY="-36276" custLinFactNeighborX="-520" custLinFactNeighborY="-100000">
        <dgm:presLayoutVars>
          <dgm:bulletEnabled val="1"/>
        </dgm:presLayoutVars>
      </dgm:prSet>
      <dgm:spPr/>
      <dgm:t>
        <a:bodyPr/>
        <a:lstStyle/>
        <a:p>
          <a:endParaRPr lang="en-US"/>
        </a:p>
      </dgm:t>
    </dgm:pt>
    <dgm:pt modelId="{E065E111-FF90-434F-9CF9-D54CFF1BB724}" type="pres">
      <dgm:prSet presAssocID="{4AFC7D66-B7D6-47C6-B5E4-1845580CDA8C}" presName="sibTrans" presStyleLbl="sibTrans2D1" presStyleIdx="4" presStyleCnt="5"/>
      <dgm:spPr/>
      <dgm:t>
        <a:bodyPr/>
        <a:lstStyle/>
        <a:p>
          <a:endParaRPr lang="fr-FR"/>
        </a:p>
      </dgm:t>
    </dgm:pt>
    <dgm:pt modelId="{D907E615-3415-4A16-9C1F-EE995D9962AB}" type="pres">
      <dgm:prSet presAssocID="{4AFC7D66-B7D6-47C6-B5E4-1845580CDA8C}" presName="connectorText" presStyleLbl="sibTrans2D1" presStyleIdx="4" presStyleCnt="5"/>
      <dgm:spPr/>
      <dgm:t>
        <a:bodyPr/>
        <a:lstStyle/>
        <a:p>
          <a:endParaRPr lang="fr-FR"/>
        </a:p>
      </dgm:t>
    </dgm:pt>
    <dgm:pt modelId="{31027542-A03D-41D0-AB6C-B72C288A5A78}" type="pres">
      <dgm:prSet presAssocID="{08719781-270C-46EB-BD36-299F2D08B1C8}" presName="node" presStyleLbl="node1" presStyleIdx="5" presStyleCnt="6" custScaleX="276241" custScaleY="71229" custLinFactY="-34227" custLinFactNeighborX="-10808" custLinFactNeighborY="-100000">
        <dgm:presLayoutVars>
          <dgm:bulletEnabled val="1"/>
        </dgm:presLayoutVars>
      </dgm:prSet>
      <dgm:spPr/>
      <dgm:t>
        <a:bodyPr/>
        <a:lstStyle/>
        <a:p>
          <a:endParaRPr lang="fr-FR"/>
        </a:p>
      </dgm:t>
    </dgm:pt>
  </dgm:ptLst>
  <dgm:cxnLst>
    <dgm:cxn modelId="{4A41038D-EF8F-4941-A717-28C63064FFF5}" srcId="{82353047-4793-4611-A723-C7905524DA06}" destId="{039CB46E-AA43-4F5A-9676-D36EEA182A58}" srcOrd="0" destOrd="0" parTransId="{120457A1-5E5D-4DA3-B1E4-57A9B035544C}" sibTransId="{F247EBE9-4426-44E4-BCB2-9D7B10335064}"/>
    <dgm:cxn modelId="{E5FD09C7-AE1D-439C-BFA1-7F2FBBEA5C41}" type="presOf" srcId="{72890102-ED63-4D8A-9041-703A2F022594}" destId="{8A9A6598-0600-4EF8-8E24-2704FCEE5982}" srcOrd="0" destOrd="0" presId="urn:microsoft.com/office/officeart/2005/8/layout/process5"/>
    <dgm:cxn modelId="{AC35C1A9-1920-4116-886C-4B3C1E616564}" type="presOf" srcId="{20C0880A-78A5-40AE-A802-EC022A066119}" destId="{5A7A370F-AEB1-4787-AE24-E6B7467A25D0}" srcOrd="0" destOrd="0" presId="urn:microsoft.com/office/officeart/2005/8/layout/process5"/>
    <dgm:cxn modelId="{2FED62A0-DF49-4845-8B7D-824D6934BC1B}" srcId="{08719781-270C-46EB-BD36-299F2D08B1C8}" destId="{B1EB682B-DB14-4F18-B854-EEA89B27901C}" srcOrd="0" destOrd="0" parTransId="{4A2A347F-49FF-4E91-A876-A875DACA7300}" sibTransId="{87F0F693-01A8-490D-8F74-E0003E566260}"/>
    <dgm:cxn modelId="{6E92ED22-C6B5-48D7-BE76-E3CA680B730F}" type="presOf" srcId="{E221AE80-7EF3-481C-89E2-9D70F5972647}" destId="{84A43DD8-C158-45A6-B5F3-38790936B69C}" srcOrd="0" destOrd="0" presId="urn:microsoft.com/office/officeart/2005/8/layout/process5"/>
    <dgm:cxn modelId="{E8BEF6B7-BBF3-410D-9F74-DCD7BE3EF376}" type="presOf" srcId="{EBD0066D-37E3-4F8A-A165-B993A62266D2}" destId="{A884FA77-79F7-428A-809F-6E557E9CA2B8}" srcOrd="0" destOrd="0" presId="urn:microsoft.com/office/officeart/2005/8/layout/process5"/>
    <dgm:cxn modelId="{54EF21AD-85DC-48D5-8FD5-E62526322727}" srcId="{6CA37713-CFB2-4547-9D56-9691E054E0C5}" destId="{AEE140E0-81A7-41A6-8181-D2980C9CC2C4}" srcOrd="0" destOrd="0" parTransId="{F9D26244-E632-40CF-B845-14A493F58856}" sibTransId="{DA2F6354-FBE2-4865-B8F4-67F41C9B1D00}"/>
    <dgm:cxn modelId="{B1A765EE-6C30-4227-90BD-597F65D18B54}" srcId="{A8301008-09B6-4553-94BE-5D396582DCC8}" destId="{82353047-4793-4611-A723-C7905524DA06}" srcOrd="2" destOrd="0" parTransId="{0FC76FA1-D479-4411-A35A-DB5028727649}" sibTransId="{EBD0066D-37E3-4F8A-A165-B993A62266D2}"/>
    <dgm:cxn modelId="{2DD63E41-7198-4CBB-B7AC-9D56246AD8BF}" type="presOf" srcId="{B1EB682B-DB14-4F18-B854-EEA89B27901C}" destId="{31027542-A03D-41D0-AB6C-B72C288A5A78}" srcOrd="0" destOrd="1" presId="urn:microsoft.com/office/officeart/2005/8/layout/process5"/>
    <dgm:cxn modelId="{9F075075-9A16-4EAE-865C-A6573F15E835}" type="presOf" srcId="{6CA37713-CFB2-4547-9D56-9691E054E0C5}" destId="{BE6835C0-F11D-485E-A1EF-F79962D343C4}" srcOrd="0" destOrd="0" presId="urn:microsoft.com/office/officeart/2005/8/layout/process5"/>
    <dgm:cxn modelId="{4D9400DE-FCB7-4338-BB56-F48F7EC75729}" type="presOf" srcId="{E221AE80-7EF3-481C-89E2-9D70F5972647}" destId="{99953EF6-0246-4E74-8DE2-89BE221CD6E3}" srcOrd="1" destOrd="0" presId="urn:microsoft.com/office/officeart/2005/8/layout/process5"/>
    <dgm:cxn modelId="{9514878B-CB33-4A03-8DD4-39387F228391}" type="presOf" srcId="{08719781-270C-46EB-BD36-299F2D08B1C8}" destId="{31027542-A03D-41D0-AB6C-B72C288A5A78}" srcOrd="0" destOrd="0" presId="urn:microsoft.com/office/officeart/2005/8/layout/process5"/>
    <dgm:cxn modelId="{45AE823C-20BF-437D-AF4F-365BEF6B1977}" type="presOf" srcId="{4AFC7D66-B7D6-47C6-B5E4-1845580CDA8C}" destId="{E065E111-FF90-434F-9CF9-D54CFF1BB724}" srcOrd="0" destOrd="0" presId="urn:microsoft.com/office/officeart/2005/8/layout/process5"/>
    <dgm:cxn modelId="{EDBD7CBA-8AB5-4DE7-A114-5B55A86F3807}" type="presOf" srcId="{039CB46E-AA43-4F5A-9676-D36EEA182A58}" destId="{AEC35072-E06E-43CB-AD0C-4FCC5CB1EFF6}" srcOrd="0" destOrd="1" presId="urn:microsoft.com/office/officeart/2005/8/layout/process5"/>
    <dgm:cxn modelId="{D51914DF-7A03-4E12-92C6-6E455063CE85}" srcId="{A8301008-09B6-4553-94BE-5D396582DCC8}" destId="{72890102-ED63-4D8A-9041-703A2F022594}" srcOrd="3" destOrd="0" parTransId="{AD0F6CFB-3E13-4E31-B640-AFC3BB8A3A17}" sibTransId="{F9BC722A-882C-48A9-BC88-B7924C70DEB8}"/>
    <dgm:cxn modelId="{8D54C6BD-4784-47A4-9A29-836F43B1EFBA}" srcId="{72890102-ED63-4D8A-9041-703A2F022594}" destId="{6BC8DFB4-BBB2-455F-B1B8-5E89982FF689}" srcOrd="0" destOrd="0" parTransId="{22C03B13-CF63-404C-ADFC-1DB2C74727B8}" sibTransId="{BFB230EB-7D93-4473-9042-A6D1F5E9B701}"/>
    <dgm:cxn modelId="{0610671B-7028-48DF-84BE-A7434A8DACBD}" type="presOf" srcId="{82353047-4793-4611-A723-C7905524DA06}" destId="{AEC35072-E06E-43CB-AD0C-4FCC5CB1EFF6}" srcOrd="0" destOrd="0" presId="urn:microsoft.com/office/officeart/2005/8/layout/process5"/>
    <dgm:cxn modelId="{166C55EC-128C-444E-8A2A-E0CFB94DBC8A}" srcId="{A06D4F02-82BD-459D-A133-5D3C31D50D61}" destId="{6839A087-B316-4D5C-8E58-E99521D8B16A}" srcOrd="0" destOrd="0" parTransId="{95044568-8A52-4175-9905-B716902A12CD}" sibTransId="{24E204E0-AA7D-46DB-854B-883B8193A200}"/>
    <dgm:cxn modelId="{554B6767-6457-4843-A7E8-AE7968A39779}" type="presOf" srcId="{F9BC722A-882C-48A9-BC88-B7924C70DEB8}" destId="{DA9608DA-E81E-4C14-820D-4E703A3700DF}" srcOrd="0" destOrd="0" presId="urn:microsoft.com/office/officeart/2005/8/layout/process5"/>
    <dgm:cxn modelId="{EF0AF522-9380-4E85-B9C0-2EF68164B08B}" type="presOf" srcId="{6308470E-9BC6-4E2A-8C06-0F8BED6D1760}" destId="{36C01E2E-2E76-4812-8D9A-ECD1E0DCE96C}" srcOrd="0" destOrd="0" presId="urn:microsoft.com/office/officeart/2005/8/layout/process5"/>
    <dgm:cxn modelId="{8E80380F-AF01-4F9F-AFF2-FB7B0E923EC2}" type="presOf" srcId="{F9BC722A-882C-48A9-BC88-B7924C70DEB8}" destId="{C913B160-233D-42A4-915C-C69DFC97A9AD}" srcOrd="1" destOrd="0" presId="urn:microsoft.com/office/officeart/2005/8/layout/process5"/>
    <dgm:cxn modelId="{1C9B7ECF-28CB-4656-BE3F-A1F0477DD078}" type="presOf" srcId="{0CE6FE2F-6631-483F-9025-B499BEFD585A}" destId="{5A7A370F-AEB1-4787-AE24-E6B7467A25D0}" srcOrd="0" destOrd="1" presId="urn:microsoft.com/office/officeart/2005/8/layout/process5"/>
    <dgm:cxn modelId="{A793BED1-73F1-497C-874A-E4A60654B27A}" type="presOf" srcId="{A8301008-09B6-4553-94BE-5D396582DCC8}" destId="{CCCC8B2A-AAC3-4AE9-AEC3-8245FA4C108D}" srcOrd="0" destOrd="0" presId="urn:microsoft.com/office/officeart/2005/8/layout/process5"/>
    <dgm:cxn modelId="{990C868F-EBD9-40A9-A7B7-E5D6316C20D8}" srcId="{A8301008-09B6-4553-94BE-5D396582DCC8}" destId="{A06D4F02-82BD-459D-A133-5D3C31D50D61}" srcOrd="4" destOrd="0" parTransId="{37FC3C28-A7C8-4801-83FD-DDA844516FE4}" sibTransId="{4AFC7D66-B7D6-47C6-B5E4-1845580CDA8C}"/>
    <dgm:cxn modelId="{781B16E5-0FA3-45AC-A1DF-C8CFEF52E2C6}" type="presOf" srcId="{EBD0066D-37E3-4F8A-A165-B993A62266D2}" destId="{CD77A9E6-64C8-4218-BEBE-33B14121CC33}" srcOrd="1" destOrd="0" presId="urn:microsoft.com/office/officeart/2005/8/layout/process5"/>
    <dgm:cxn modelId="{2F7D3A89-D6AC-4745-B838-9C93E6084800}" type="presOf" srcId="{A06D4F02-82BD-459D-A133-5D3C31D50D61}" destId="{7F9A1F22-0871-4FD8-8DA0-69EDFF376014}" srcOrd="0" destOrd="0" presId="urn:microsoft.com/office/officeart/2005/8/layout/process5"/>
    <dgm:cxn modelId="{7DEB7967-2134-42F8-87E9-9BC99B4102EB}" type="presOf" srcId="{6308470E-9BC6-4E2A-8C06-0F8BED6D1760}" destId="{0C599D4E-9349-4394-9F50-22BC32B3E4D6}" srcOrd="1" destOrd="0" presId="urn:microsoft.com/office/officeart/2005/8/layout/process5"/>
    <dgm:cxn modelId="{CD6DE781-F8F8-4595-83C8-0A853CE7CA50}" type="presOf" srcId="{AEE140E0-81A7-41A6-8181-D2980C9CC2C4}" destId="{BE6835C0-F11D-485E-A1EF-F79962D343C4}" srcOrd="0" destOrd="1" presId="urn:microsoft.com/office/officeart/2005/8/layout/process5"/>
    <dgm:cxn modelId="{123221D4-93CE-4E59-896C-FDDCB89EA0CC}" type="presOf" srcId="{6839A087-B316-4D5C-8E58-E99521D8B16A}" destId="{7F9A1F22-0871-4FD8-8DA0-69EDFF376014}" srcOrd="0" destOrd="1" presId="urn:microsoft.com/office/officeart/2005/8/layout/process5"/>
    <dgm:cxn modelId="{553CB4CB-B72B-4015-B036-9FE949E63F09}" srcId="{A8301008-09B6-4553-94BE-5D396582DCC8}" destId="{08719781-270C-46EB-BD36-299F2D08B1C8}" srcOrd="5" destOrd="0" parTransId="{C38BA8F2-2776-456F-828C-595811ABD112}" sibTransId="{7FCAE89F-3D4D-4C31-924B-95DF1BC145E4}"/>
    <dgm:cxn modelId="{B5CBA6CD-06ED-4829-AA4C-C5E17A7443A5}" type="presOf" srcId="{4AFC7D66-B7D6-47C6-B5E4-1845580CDA8C}" destId="{D907E615-3415-4A16-9C1F-EE995D9962AB}" srcOrd="1" destOrd="0" presId="urn:microsoft.com/office/officeart/2005/8/layout/process5"/>
    <dgm:cxn modelId="{D460BF8E-F380-4A2F-AFF4-AFADB9C81C3D}" srcId="{20C0880A-78A5-40AE-A802-EC022A066119}" destId="{0CE6FE2F-6631-483F-9025-B499BEFD585A}" srcOrd="0" destOrd="0" parTransId="{2977B2AB-1E58-4B7F-99AD-32B0E7C6C7A9}" sibTransId="{DC9F9FBA-D4E7-4BAB-AD98-4A21F64B42F2}"/>
    <dgm:cxn modelId="{1017DCBC-F499-47FE-865B-1C7645D62F5B}" srcId="{A8301008-09B6-4553-94BE-5D396582DCC8}" destId="{20C0880A-78A5-40AE-A802-EC022A066119}" srcOrd="0" destOrd="0" parTransId="{2339954A-1226-4F57-A5F4-BEF5950A72BE}" sibTransId="{E221AE80-7EF3-481C-89E2-9D70F5972647}"/>
    <dgm:cxn modelId="{E8037901-7148-45B4-87D3-27F75C97D70B}" srcId="{A8301008-09B6-4553-94BE-5D396582DCC8}" destId="{6CA37713-CFB2-4547-9D56-9691E054E0C5}" srcOrd="1" destOrd="0" parTransId="{A73AE03C-B526-465A-9FB4-351CFEFF09E3}" sibTransId="{6308470E-9BC6-4E2A-8C06-0F8BED6D1760}"/>
    <dgm:cxn modelId="{A68AB589-BD47-41E7-AEFC-A7081B22D4DE}" type="presOf" srcId="{6BC8DFB4-BBB2-455F-B1B8-5E89982FF689}" destId="{8A9A6598-0600-4EF8-8E24-2704FCEE5982}" srcOrd="0" destOrd="1" presId="urn:microsoft.com/office/officeart/2005/8/layout/process5"/>
    <dgm:cxn modelId="{8C03CCE6-22D6-4862-9EF4-FA1BC26B8E29}" type="presParOf" srcId="{CCCC8B2A-AAC3-4AE9-AEC3-8245FA4C108D}" destId="{5A7A370F-AEB1-4787-AE24-E6B7467A25D0}" srcOrd="0" destOrd="0" presId="urn:microsoft.com/office/officeart/2005/8/layout/process5"/>
    <dgm:cxn modelId="{94BE086D-EC88-4E01-8D2D-CB997AC70A66}" type="presParOf" srcId="{CCCC8B2A-AAC3-4AE9-AEC3-8245FA4C108D}" destId="{84A43DD8-C158-45A6-B5F3-38790936B69C}" srcOrd="1" destOrd="0" presId="urn:microsoft.com/office/officeart/2005/8/layout/process5"/>
    <dgm:cxn modelId="{52682AD4-C76A-4DB2-81E9-BDC320449669}" type="presParOf" srcId="{84A43DD8-C158-45A6-B5F3-38790936B69C}" destId="{99953EF6-0246-4E74-8DE2-89BE221CD6E3}" srcOrd="0" destOrd="0" presId="urn:microsoft.com/office/officeart/2005/8/layout/process5"/>
    <dgm:cxn modelId="{BC21060A-315A-4E9B-B395-F4B9E443131E}" type="presParOf" srcId="{CCCC8B2A-AAC3-4AE9-AEC3-8245FA4C108D}" destId="{BE6835C0-F11D-485E-A1EF-F79962D343C4}" srcOrd="2" destOrd="0" presId="urn:microsoft.com/office/officeart/2005/8/layout/process5"/>
    <dgm:cxn modelId="{EAABD2D0-D400-473D-9421-A62F6B17113C}" type="presParOf" srcId="{CCCC8B2A-AAC3-4AE9-AEC3-8245FA4C108D}" destId="{36C01E2E-2E76-4812-8D9A-ECD1E0DCE96C}" srcOrd="3" destOrd="0" presId="urn:microsoft.com/office/officeart/2005/8/layout/process5"/>
    <dgm:cxn modelId="{CB769C0C-BBFE-4E46-AA8D-E2C160F4572F}" type="presParOf" srcId="{36C01E2E-2E76-4812-8D9A-ECD1E0DCE96C}" destId="{0C599D4E-9349-4394-9F50-22BC32B3E4D6}" srcOrd="0" destOrd="0" presId="urn:microsoft.com/office/officeart/2005/8/layout/process5"/>
    <dgm:cxn modelId="{552DFE5E-44DC-4F30-86EE-8D33E049C505}" type="presParOf" srcId="{CCCC8B2A-AAC3-4AE9-AEC3-8245FA4C108D}" destId="{AEC35072-E06E-43CB-AD0C-4FCC5CB1EFF6}" srcOrd="4" destOrd="0" presId="urn:microsoft.com/office/officeart/2005/8/layout/process5"/>
    <dgm:cxn modelId="{EA1B09CB-A5DC-47AD-981C-570C4BDA680E}" type="presParOf" srcId="{CCCC8B2A-AAC3-4AE9-AEC3-8245FA4C108D}" destId="{A884FA77-79F7-428A-809F-6E557E9CA2B8}" srcOrd="5" destOrd="0" presId="urn:microsoft.com/office/officeart/2005/8/layout/process5"/>
    <dgm:cxn modelId="{730C8020-F367-482C-80A9-A834D9E8FD71}" type="presParOf" srcId="{A884FA77-79F7-428A-809F-6E557E9CA2B8}" destId="{CD77A9E6-64C8-4218-BEBE-33B14121CC33}" srcOrd="0" destOrd="0" presId="urn:microsoft.com/office/officeart/2005/8/layout/process5"/>
    <dgm:cxn modelId="{79843417-CC31-4AB8-A41B-7EE0FF909542}" type="presParOf" srcId="{CCCC8B2A-AAC3-4AE9-AEC3-8245FA4C108D}" destId="{8A9A6598-0600-4EF8-8E24-2704FCEE5982}" srcOrd="6" destOrd="0" presId="urn:microsoft.com/office/officeart/2005/8/layout/process5"/>
    <dgm:cxn modelId="{FBBD0513-34D7-4A58-895C-A80576F6B1AC}" type="presParOf" srcId="{CCCC8B2A-AAC3-4AE9-AEC3-8245FA4C108D}" destId="{DA9608DA-E81E-4C14-820D-4E703A3700DF}" srcOrd="7" destOrd="0" presId="urn:microsoft.com/office/officeart/2005/8/layout/process5"/>
    <dgm:cxn modelId="{0D271F4C-1F08-487B-BEB7-03F5FA708E6A}" type="presParOf" srcId="{DA9608DA-E81E-4C14-820D-4E703A3700DF}" destId="{C913B160-233D-42A4-915C-C69DFC97A9AD}" srcOrd="0" destOrd="0" presId="urn:microsoft.com/office/officeart/2005/8/layout/process5"/>
    <dgm:cxn modelId="{9166745F-65B7-46FB-9FBC-059C62B84BF7}" type="presParOf" srcId="{CCCC8B2A-AAC3-4AE9-AEC3-8245FA4C108D}" destId="{7F9A1F22-0871-4FD8-8DA0-69EDFF376014}" srcOrd="8" destOrd="0" presId="urn:microsoft.com/office/officeart/2005/8/layout/process5"/>
    <dgm:cxn modelId="{CC0A0352-38A6-4986-9C96-F71A8C50B7D4}" type="presParOf" srcId="{CCCC8B2A-AAC3-4AE9-AEC3-8245FA4C108D}" destId="{E065E111-FF90-434F-9CF9-D54CFF1BB724}" srcOrd="9" destOrd="0" presId="urn:microsoft.com/office/officeart/2005/8/layout/process5"/>
    <dgm:cxn modelId="{929E3B8C-CB6F-4479-BA98-6E56DE89C8DA}" type="presParOf" srcId="{E065E111-FF90-434F-9CF9-D54CFF1BB724}" destId="{D907E615-3415-4A16-9C1F-EE995D9962AB}" srcOrd="0" destOrd="0" presId="urn:microsoft.com/office/officeart/2005/8/layout/process5"/>
    <dgm:cxn modelId="{6A1EBA42-5FE6-4F07-9A0F-BC9EDB700CFA}" type="presParOf" srcId="{CCCC8B2A-AAC3-4AE9-AEC3-8245FA4C108D}" destId="{31027542-A03D-41D0-AB6C-B72C288A5A78}" srcOrd="10"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C5A4551-8676-408F-BC0C-5ACAA6F93E97}" type="doc">
      <dgm:prSet loTypeId="urn:microsoft.com/office/officeart/2005/8/layout/vList2" loCatId="list" qsTypeId="urn:microsoft.com/office/officeart/2005/8/quickstyle/simple1" qsCatId="simple" csTypeId="urn:microsoft.com/office/officeart/2005/8/colors/accent1_1" csCatId="accent1" phldr="1"/>
      <dgm:spPr/>
      <dgm:t>
        <a:bodyPr/>
        <a:lstStyle/>
        <a:p>
          <a:endParaRPr lang="ru-RU"/>
        </a:p>
      </dgm:t>
    </dgm:pt>
    <dgm:pt modelId="{5E0661AC-CFD9-4443-8936-AF4ED8B6A193}">
      <dgm:prSet custT="1"/>
      <dgm:spPr/>
      <dgm:t>
        <a:bodyPr/>
        <a:lstStyle/>
        <a:p>
          <a:pPr algn="ctr"/>
          <a:r>
            <a:rPr lang="fr-FR" sz="1800" dirty="0" smtClean="0"/>
            <a:t>Dans le projet de NIMP 12 révisée, les modifications sont indiquées par du texte en noir</a:t>
          </a:r>
          <a:endParaRPr lang="ru-RU" sz="1800" u="sng" dirty="0"/>
        </a:p>
      </dgm:t>
    </dgm:pt>
    <dgm:pt modelId="{BC188220-F169-4C2D-8890-D28EFE32A631}" type="parTrans" cxnId="{B211DE59-9562-4B61-91ED-3070FB8B0EC8}">
      <dgm:prSet/>
      <dgm:spPr/>
      <dgm:t>
        <a:bodyPr/>
        <a:lstStyle/>
        <a:p>
          <a:endParaRPr lang="ru-RU"/>
        </a:p>
      </dgm:t>
    </dgm:pt>
    <dgm:pt modelId="{D78CE543-BCD0-4FAE-8156-22A31C32C5FA}" type="sibTrans" cxnId="{B211DE59-9562-4B61-91ED-3070FB8B0EC8}">
      <dgm:prSet/>
      <dgm:spPr/>
      <dgm:t>
        <a:bodyPr/>
        <a:lstStyle/>
        <a:p>
          <a:endParaRPr lang="ru-RU"/>
        </a:p>
      </dgm:t>
    </dgm:pt>
    <dgm:pt modelId="{C47CE511-8895-4A78-9851-6FC235D45339}">
      <dgm:prSet custT="1">
        <dgm:style>
          <a:lnRef idx="2">
            <a:schemeClr val="accent5"/>
          </a:lnRef>
          <a:fillRef idx="1">
            <a:schemeClr val="lt1"/>
          </a:fillRef>
          <a:effectRef idx="0">
            <a:schemeClr val="accent5"/>
          </a:effectRef>
          <a:fontRef idx="minor">
            <a:schemeClr val="dk1"/>
          </a:fontRef>
        </dgm:style>
      </dgm:prSet>
      <dgm:spPr/>
      <dgm:t>
        <a:bodyPr/>
        <a:lstStyle/>
        <a:p>
          <a:pPr algn="ctr"/>
          <a:r>
            <a:rPr lang="fr-FR" sz="1800" dirty="0" smtClean="0">
              <a:solidFill>
                <a:schemeClr val="bg1">
                  <a:lumMod val="50000"/>
                </a:schemeClr>
              </a:solidFill>
            </a:rPr>
            <a:t>Le texte en gris </a:t>
          </a:r>
          <a:r>
            <a:rPr lang="fr-FR" sz="1800" dirty="0" smtClean="0">
              <a:solidFill>
                <a:schemeClr val="tx1"/>
              </a:solidFill>
            </a:rPr>
            <a:t>n'a pas été modifié et n'est pas ouvert aux commentaires</a:t>
          </a:r>
          <a:endParaRPr lang="ru-RU" sz="1800" dirty="0">
            <a:solidFill>
              <a:schemeClr val="tx1"/>
            </a:solidFill>
          </a:endParaRPr>
        </a:p>
      </dgm:t>
    </dgm:pt>
    <dgm:pt modelId="{CEEB7FEE-198F-4B1B-925F-CC8983AB196A}" type="parTrans" cxnId="{A30F9608-6345-4BD0-B817-C950B2996431}">
      <dgm:prSet/>
      <dgm:spPr/>
      <dgm:t>
        <a:bodyPr/>
        <a:lstStyle/>
        <a:p>
          <a:endParaRPr lang="ru-RU"/>
        </a:p>
      </dgm:t>
    </dgm:pt>
    <dgm:pt modelId="{283C0817-DCED-4561-ABF7-00F9525EA0C5}" type="sibTrans" cxnId="{A30F9608-6345-4BD0-B817-C950B2996431}">
      <dgm:prSet/>
      <dgm:spPr/>
      <dgm:t>
        <a:bodyPr/>
        <a:lstStyle/>
        <a:p>
          <a:endParaRPr lang="ru-RU"/>
        </a:p>
      </dgm:t>
    </dgm:pt>
    <dgm:pt modelId="{B7F47CCA-BD35-4078-803B-A3A508109B9C}" type="pres">
      <dgm:prSet presAssocID="{6C5A4551-8676-408F-BC0C-5ACAA6F93E97}" presName="linear" presStyleCnt="0">
        <dgm:presLayoutVars>
          <dgm:animLvl val="lvl"/>
          <dgm:resizeHandles val="exact"/>
        </dgm:presLayoutVars>
      </dgm:prSet>
      <dgm:spPr/>
      <dgm:t>
        <a:bodyPr/>
        <a:lstStyle/>
        <a:p>
          <a:endParaRPr lang="en-US"/>
        </a:p>
      </dgm:t>
    </dgm:pt>
    <dgm:pt modelId="{E0C0B049-8B2F-49B7-AD83-DC8D5598E1C6}" type="pres">
      <dgm:prSet presAssocID="{5E0661AC-CFD9-4443-8936-AF4ED8B6A193}" presName="parentText" presStyleLbl="node1" presStyleIdx="0" presStyleCnt="2" custLinFactY="-21543" custLinFactNeighborX="0" custLinFactNeighborY="-100000">
        <dgm:presLayoutVars>
          <dgm:chMax val="0"/>
          <dgm:bulletEnabled val="1"/>
        </dgm:presLayoutVars>
      </dgm:prSet>
      <dgm:spPr/>
      <dgm:t>
        <a:bodyPr/>
        <a:lstStyle/>
        <a:p>
          <a:endParaRPr lang="en-US"/>
        </a:p>
      </dgm:t>
    </dgm:pt>
    <dgm:pt modelId="{D9099D57-9C91-4DE2-B360-393BD0D04E72}" type="pres">
      <dgm:prSet presAssocID="{D78CE543-BCD0-4FAE-8156-22A31C32C5FA}" presName="spacer" presStyleCnt="0"/>
      <dgm:spPr/>
      <dgm:t>
        <a:bodyPr/>
        <a:lstStyle/>
        <a:p>
          <a:endParaRPr lang="en-US"/>
        </a:p>
      </dgm:t>
    </dgm:pt>
    <dgm:pt modelId="{0B1AFAF4-3C31-4EBD-8395-F85F00F8151D}" type="pres">
      <dgm:prSet presAssocID="{C47CE511-8895-4A78-9851-6FC235D45339}" presName="parentText" presStyleLbl="node1" presStyleIdx="1" presStyleCnt="2" custLinFactY="10986" custLinFactNeighborY="100000">
        <dgm:presLayoutVars>
          <dgm:chMax val="0"/>
          <dgm:bulletEnabled val="1"/>
        </dgm:presLayoutVars>
      </dgm:prSet>
      <dgm:spPr/>
      <dgm:t>
        <a:bodyPr/>
        <a:lstStyle/>
        <a:p>
          <a:endParaRPr lang="en-US"/>
        </a:p>
      </dgm:t>
    </dgm:pt>
  </dgm:ptLst>
  <dgm:cxnLst>
    <dgm:cxn modelId="{4C59E6AA-5710-4678-AEF6-FFA6CFD0C5DF}" type="presOf" srcId="{C47CE511-8895-4A78-9851-6FC235D45339}" destId="{0B1AFAF4-3C31-4EBD-8395-F85F00F8151D}" srcOrd="0" destOrd="0" presId="urn:microsoft.com/office/officeart/2005/8/layout/vList2"/>
    <dgm:cxn modelId="{DDA9A97D-F532-476F-B15B-02543493D7F0}" type="presOf" srcId="{5E0661AC-CFD9-4443-8936-AF4ED8B6A193}" destId="{E0C0B049-8B2F-49B7-AD83-DC8D5598E1C6}" srcOrd="0" destOrd="0" presId="urn:microsoft.com/office/officeart/2005/8/layout/vList2"/>
    <dgm:cxn modelId="{A30F9608-6345-4BD0-B817-C950B2996431}" srcId="{6C5A4551-8676-408F-BC0C-5ACAA6F93E97}" destId="{C47CE511-8895-4A78-9851-6FC235D45339}" srcOrd="1" destOrd="0" parTransId="{CEEB7FEE-198F-4B1B-925F-CC8983AB196A}" sibTransId="{283C0817-DCED-4561-ABF7-00F9525EA0C5}"/>
    <dgm:cxn modelId="{F3CE11B2-716A-4D04-BA6A-5035A896D6FE}" type="presOf" srcId="{6C5A4551-8676-408F-BC0C-5ACAA6F93E97}" destId="{B7F47CCA-BD35-4078-803B-A3A508109B9C}" srcOrd="0" destOrd="0" presId="urn:microsoft.com/office/officeart/2005/8/layout/vList2"/>
    <dgm:cxn modelId="{B211DE59-9562-4B61-91ED-3070FB8B0EC8}" srcId="{6C5A4551-8676-408F-BC0C-5ACAA6F93E97}" destId="{5E0661AC-CFD9-4443-8936-AF4ED8B6A193}" srcOrd="0" destOrd="0" parTransId="{BC188220-F169-4C2D-8890-D28EFE32A631}" sibTransId="{D78CE543-BCD0-4FAE-8156-22A31C32C5FA}"/>
    <dgm:cxn modelId="{8AD7D477-E7E8-4D42-99A1-667959FBE017}" type="presParOf" srcId="{B7F47CCA-BD35-4078-803B-A3A508109B9C}" destId="{E0C0B049-8B2F-49B7-AD83-DC8D5598E1C6}" srcOrd="0" destOrd="0" presId="urn:microsoft.com/office/officeart/2005/8/layout/vList2"/>
    <dgm:cxn modelId="{FAD36E33-D2F6-439D-876F-829282A16A60}" type="presParOf" srcId="{B7F47CCA-BD35-4078-803B-A3A508109B9C}" destId="{D9099D57-9C91-4DE2-B360-393BD0D04E72}" srcOrd="1" destOrd="0" presId="urn:microsoft.com/office/officeart/2005/8/layout/vList2"/>
    <dgm:cxn modelId="{9FBFD60C-750C-4F72-8440-35115865CD9F}" type="presParOf" srcId="{B7F47CCA-BD35-4078-803B-A3A508109B9C}" destId="{0B1AFAF4-3C31-4EBD-8395-F85F00F8151D}"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7A370F-AEB1-4787-AE24-E6B7467A25D0}">
      <dsp:nvSpPr>
        <dsp:cNvPr id="0" name=""/>
        <dsp:cNvSpPr/>
      </dsp:nvSpPr>
      <dsp:spPr>
        <a:xfrm>
          <a:off x="3" y="95251"/>
          <a:ext cx="2537345" cy="676241"/>
        </a:xfrm>
        <a:prstGeom prst="roundRect">
          <a:avLst>
            <a:gd name="adj" fmla="val 10000"/>
          </a:avLst>
        </a:prstGeom>
        <a:noFill/>
        <a:ln w="25400" cap="flat" cmpd="sng" algn="ctr">
          <a:solidFill>
            <a:schemeClr val="accent4"/>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fr-FR" sz="1100" b="1" kern="1200" dirty="0" smtClean="0">
              <a:solidFill>
                <a:schemeClr val="tx1"/>
              </a:solidFill>
            </a:rPr>
            <a:t>CN </a:t>
          </a:r>
          <a:r>
            <a:rPr lang="fr-FR" sz="1100" b="1" kern="1200" dirty="0" err="1" smtClean="0">
              <a:solidFill>
                <a:schemeClr val="tx1"/>
              </a:solidFill>
            </a:rPr>
            <a:t>Nov</a:t>
          </a:r>
          <a:r>
            <a:rPr lang="fr-FR" sz="1100" b="1" kern="1200" dirty="0" smtClean="0">
              <a:solidFill>
                <a:schemeClr val="tx1"/>
              </a:solidFill>
            </a:rPr>
            <a:t> (2015)</a:t>
          </a:r>
          <a:endParaRPr lang="en-US" sz="1100" b="1" kern="1200" dirty="0" smtClean="0">
            <a:solidFill>
              <a:schemeClr val="tx1"/>
            </a:solidFill>
            <a:effectLst/>
          </a:endParaRPr>
        </a:p>
        <a:p>
          <a:pPr marL="57150" lvl="1" indent="-57150" algn="l" defTabSz="488950">
            <a:lnSpc>
              <a:spcPct val="90000"/>
            </a:lnSpc>
            <a:spcBef>
              <a:spcPct val="0"/>
            </a:spcBef>
            <a:spcAft>
              <a:spcPct val="15000"/>
            </a:spcAft>
            <a:buChar char="••"/>
          </a:pPr>
          <a:r>
            <a:rPr lang="fr-FR" sz="1100" kern="1200" dirty="0" smtClean="0">
              <a:solidFill>
                <a:schemeClr val="tx1"/>
              </a:solidFill>
            </a:rPr>
            <a:t>Recommande d'ajouter le thème au programme de travail</a:t>
          </a:r>
          <a:endParaRPr lang="ru-RU" sz="1100" kern="1200" dirty="0">
            <a:solidFill>
              <a:schemeClr val="tx1"/>
            </a:solidFill>
            <a:effectLst/>
          </a:endParaRPr>
        </a:p>
      </dsp:txBody>
      <dsp:txXfrm>
        <a:off x="19809" y="115057"/>
        <a:ext cx="2497733" cy="636629"/>
      </dsp:txXfrm>
    </dsp:sp>
    <dsp:sp modelId="{84A43DD8-C158-45A6-B5F3-38790936B69C}">
      <dsp:nvSpPr>
        <dsp:cNvPr id="0" name=""/>
        <dsp:cNvSpPr/>
      </dsp:nvSpPr>
      <dsp:spPr>
        <a:xfrm rot="21533933">
          <a:off x="2634027" y="238675"/>
          <a:ext cx="233001" cy="332429"/>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ru-RU" sz="1500" kern="1200">
            <a:effectLst>
              <a:outerShdw blurRad="38100" dist="38100" dir="2700000" algn="tl">
                <a:srgbClr val="000000">
                  <a:alpha val="43137"/>
                </a:srgbClr>
              </a:outerShdw>
            </a:effectLst>
          </a:endParaRPr>
        </a:p>
      </dsp:txBody>
      <dsp:txXfrm>
        <a:off x="2634033" y="305833"/>
        <a:ext cx="163101" cy="199457"/>
      </dsp:txXfrm>
    </dsp:sp>
    <dsp:sp modelId="{BE6835C0-F11D-485E-A1EF-F79962D343C4}">
      <dsp:nvSpPr>
        <dsp:cNvPr id="0" name=""/>
        <dsp:cNvSpPr/>
      </dsp:nvSpPr>
      <dsp:spPr>
        <a:xfrm>
          <a:off x="2976892" y="70709"/>
          <a:ext cx="3595850" cy="590546"/>
        </a:xfrm>
        <a:prstGeom prst="roundRect">
          <a:avLst>
            <a:gd name="adj" fmla="val 10000"/>
          </a:avLst>
        </a:prstGeom>
        <a:noFill/>
        <a:ln w="25400" cap="flat" cmpd="sng" algn="ctr">
          <a:solidFill>
            <a:srgbClr val="218D6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fr-FR" sz="1100" b="1" kern="1200" dirty="0" smtClean="0">
              <a:solidFill>
                <a:schemeClr val="tx1"/>
              </a:solidFill>
            </a:rPr>
            <a:t>CMP-11 (2016)</a:t>
          </a:r>
          <a:endParaRPr lang="ru-RU" sz="1100" b="1" kern="1200" dirty="0">
            <a:solidFill>
              <a:schemeClr val="tx1"/>
            </a:solidFill>
            <a:effectLst/>
          </a:endParaRPr>
        </a:p>
        <a:p>
          <a:pPr marL="57150" lvl="1" indent="-57150" algn="l" defTabSz="488950">
            <a:lnSpc>
              <a:spcPct val="90000"/>
            </a:lnSpc>
            <a:spcBef>
              <a:spcPct val="0"/>
            </a:spcBef>
            <a:spcAft>
              <a:spcPct val="15000"/>
            </a:spcAft>
            <a:buChar char="••"/>
          </a:pPr>
          <a:r>
            <a:rPr lang="fr-FR" sz="1100" kern="1200" dirty="0" smtClean="0">
              <a:solidFill>
                <a:schemeClr val="tx1"/>
              </a:solidFill>
            </a:rPr>
            <a:t>Ajoute le thème au programme de travail en priori</a:t>
          </a:r>
          <a:r>
            <a:rPr lang="en-US" sz="1100" kern="1200" dirty="0" err="1" smtClean="0">
              <a:solidFill>
                <a:schemeClr val="tx1"/>
              </a:solidFill>
            </a:rPr>
            <a:t>té</a:t>
          </a:r>
          <a:r>
            <a:rPr lang="en-US" sz="1100" kern="1200" dirty="0" smtClean="0">
              <a:solidFill>
                <a:schemeClr val="tx1"/>
              </a:solidFill>
            </a:rPr>
            <a:t> 2</a:t>
          </a:r>
          <a:endParaRPr lang="ru-RU" sz="1100" kern="1200" dirty="0">
            <a:solidFill>
              <a:schemeClr val="tx1"/>
            </a:solidFill>
            <a:effectLst/>
          </a:endParaRPr>
        </a:p>
      </dsp:txBody>
      <dsp:txXfrm>
        <a:off x="2994189" y="88006"/>
        <a:ext cx="3561256" cy="555952"/>
      </dsp:txXfrm>
    </dsp:sp>
    <dsp:sp modelId="{36C01E2E-2E76-4812-8D9A-ECD1E0DCE96C}">
      <dsp:nvSpPr>
        <dsp:cNvPr id="0" name=""/>
        <dsp:cNvSpPr/>
      </dsp:nvSpPr>
      <dsp:spPr>
        <a:xfrm rot="5394808">
          <a:off x="4721874" y="576542"/>
          <a:ext cx="130268" cy="332429"/>
        </a:xfrm>
        <a:prstGeom prst="rightArrow">
          <a:avLst>
            <a:gd name="adj1" fmla="val 60000"/>
            <a:gd name="adj2" fmla="val 50000"/>
          </a:avLst>
        </a:prstGeom>
        <a:solidFill>
          <a:schemeClr val="accent4">
            <a:hueOff val="889127"/>
            <a:satOff val="-4031"/>
            <a:lumOff val="642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ru-RU" sz="600" kern="1200">
            <a:effectLst>
              <a:outerShdw blurRad="38100" dist="38100" dir="2700000" algn="tl">
                <a:srgbClr val="000000">
                  <a:alpha val="43137"/>
                </a:srgbClr>
              </a:outerShdw>
            </a:effectLst>
          </a:endParaRPr>
        </a:p>
      </dsp:txBody>
      <dsp:txXfrm rot="-5400000">
        <a:off x="4687250" y="677622"/>
        <a:ext cx="199457" cy="91188"/>
      </dsp:txXfrm>
    </dsp:sp>
    <dsp:sp modelId="{AEC35072-E06E-43CB-AD0C-4FCC5CB1EFF6}">
      <dsp:nvSpPr>
        <dsp:cNvPr id="0" name=""/>
        <dsp:cNvSpPr/>
      </dsp:nvSpPr>
      <dsp:spPr>
        <a:xfrm>
          <a:off x="2985525" y="829300"/>
          <a:ext cx="3630219" cy="669155"/>
        </a:xfrm>
        <a:prstGeom prst="roundRect">
          <a:avLst>
            <a:gd name="adj" fmla="val 10000"/>
          </a:avLst>
        </a:prstGeom>
        <a:noFill/>
        <a:ln w="25400" cap="flat" cmpd="sng" algn="ctr">
          <a:solidFill>
            <a:srgbClr val="279A7E"/>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fr-FR" sz="1100" b="1" kern="1200" dirty="0" smtClean="0">
              <a:solidFill>
                <a:schemeClr val="tx1"/>
              </a:solidFill>
            </a:rPr>
            <a:t>CN </a:t>
          </a:r>
          <a:r>
            <a:rPr lang="fr-FR" sz="1100" b="1" kern="1200" dirty="0" err="1" smtClean="0">
              <a:solidFill>
                <a:schemeClr val="tx1"/>
              </a:solidFill>
            </a:rPr>
            <a:t>Fév</a:t>
          </a:r>
          <a:r>
            <a:rPr lang="fr-FR" sz="1100" b="1" kern="1200" dirty="0" smtClean="0">
              <a:solidFill>
                <a:schemeClr val="tx1"/>
              </a:solidFill>
            </a:rPr>
            <a:t> (2018)</a:t>
          </a:r>
          <a:endParaRPr lang="ru-RU" sz="1100" b="1" kern="1200" dirty="0">
            <a:solidFill>
              <a:schemeClr val="tx1"/>
            </a:solidFill>
            <a:effectLst/>
          </a:endParaRPr>
        </a:p>
        <a:p>
          <a:pPr marL="57150" lvl="1" indent="-57150" algn="l" defTabSz="488950">
            <a:lnSpc>
              <a:spcPct val="90000"/>
            </a:lnSpc>
            <a:spcBef>
              <a:spcPct val="0"/>
            </a:spcBef>
            <a:spcAft>
              <a:spcPct val="15000"/>
            </a:spcAft>
            <a:buChar char="••"/>
          </a:pPr>
          <a:r>
            <a:rPr lang="fr-FR" sz="1100" kern="1200" dirty="0" smtClean="0">
              <a:solidFill>
                <a:schemeClr val="tx1"/>
              </a:solidFill>
            </a:rPr>
            <a:t>La spécification 67 est approuvée (Révision ciblée de la NIMP 12 (Certificats phytosanitaires) en relation avec la réexportation)</a:t>
          </a:r>
          <a:endParaRPr lang="ru-RU" sz="1100" kern="1200" dirty="0">
            <a:solidFill>
              <a:schemeClr val="tx1"/>
            </a:solidFill>
            <a:effectLst/>
          </a:endParaRPr>
        </a:p>
      </dsp:txBody>
      <dsp:txXfrm>
        <a:off x="3005124" y="848899"/>
        <a:ext cx="3591021" cy="629957"/>
      </dsp:txXfrm>
    </dsp:sp>
    <dsp:sp modelId="{A884FA77-79F7-428A-809F-6E557E9CA2B8}">
      <dsp:nvSpPr>
        <dsp:cNvPr id="0" name=""/>
        <dsp:cNvSpPr/>
      </dsp:nvSpPr>
      <dsp:spPr>
        <a:xfrm rot="10827029">
          <a:off x="2630436" y="981650"/>
          <a:ext cx="242066" cy="332429"/>
        </a:xfrm>
        <a:prstGeom prst="rightArrow">
          <a:avLst>
            <a:gd name="adj1" fmla="val 60000"/>
            <a:gd name="adj2" fmla="val 50000"/>
          </a:avLst>
        </a:prstGeom>
        <a:solidFill>
          <a:schemeClr val="accent4">
            <a:hueOff val="1778254"/>
            <a:satOff val="-8062"/>
            <a:lumOff val="1284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ru-RU" sz="1500" kern="1200">
            <a:effectLst>
              <a:outerShdw blurRad="38100" dist="38100" dir="2700000" algn="tl">
                <a:srgbClr val="000000">
                  <a:alpha val="43137"/>
                </a:srgbClr>
              </a:outerShdw>
            </a:effectLst>
          </a:endParaRPr>
        </a:p>
      </dsp:txBody>
      <dsp:txXfrm rot="10800000">
        <a:off x="2703055" y="1048421"/>
        <a:ext cx="169446" cy="199457"/>
      </dsp:txXfrm>
    </dsp:sp>
    <dsp:sp modelId="{8A9A6598-0600-4EF8-8E24-2704FCEE5982}">
      <dsp:nvSpPr>
        <dsp:cNvPr id="0" name=""/>
        <dsp:cNvSpPr/>
      </dsp:nvSpPr>
      <dsp:spPr>
        <a:xfrm>
          <a:off x="3" y="868942"/>
          <a:ext cx="2528806" cy="534264"/>
        </a:xfrm>
        <a:prstGeom prst="roundRect">
          <a:avLst>
            <a:gd name="adj" fmla="val 10000"/>
          </a:avLst>
        </a:prstGeom>
        <a:noFill/>
        <a:ln w="25400" cap="flat" cmpd="sng" algn="ctr">
          <a:solidFill>
            <a:srgbClr val="34AEB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fr-FR" sz="1100" b="1" kern="1200" dirty="0" smtClean="0">
              <a:solidFill>
                <a:schemeClr val="tx1"/>
              </a:solidFill>
            </a:rPr>
            <a:t>GT Déc (2019)</a:t>
          </a:r>
          <a:endParaRPr lang="ru-RU" sz="1100" b="1" kern="1200" dirty="0">
            <a:solidFill>
              <a:schemeClr val="tx1"/>
            </a:solidFill>
            <a:effectLst/>
          </a:endParaRPr>
        </a:p>
        <a:p>
          <a:pPr marL="57150" lvl="1" indent="-57150" algn="l" defTabSz="488950">
            <a:lnSpc>
              <a:spcPct val="90000"/>
            </a:lnSpc>
            <a:spcBef>
              <a:spcPct val="0"/>
            </a:spcBef>
            <a:spcAft>
              <a:spcPct val="15000"/>
            </a:spcAft>
            <a:buChar char="••"/>
          </a:pPr>
          <a:r>
            <a:rPr lang="fr-FR" sz="1100" kern="1200" dirty="0" smtClean="0">
              <a:solidFill>
                <a:schemeClr val="tx1"/>
              </a:solidFill>
            </a:rPr>
            <a:t>Première ébauche produite</a:t>
          </a:r>
          <a:endParaRPr lang="ru-RU" sz="1100" kern="1200" dirty="0">
            <a:solidFill>
              <a:schemeClr val="tx1"/>
            </a:solidFill>
            <a:effectLst/>
          </a:endParaRPr>
        </a:p>
      </dsp:txBody>
      <dsp:txXfrm>
        <a:off x="15651" y="884590"/>
        <a:ext cx="2497510" cy="502968"/>
      </dsp:txXfrm>
    </dsp:sp>
    <dsp:sp modelId="{DA9608DA-E81E-4C14-820D-4E703A3700DF}">
      <dsp:nvSpPr>
        <dsp:cNvPr id="0" name=""/>
        <dsp:cNvSpPr/>
      </dsp:nvSpPr>
      <dsp:spPr>
        <a:xfrm rot="5385767">
          <a:off x="1193785" y="1361161"/>
          <a:ext cx="162437" cy="292680"/>
        </a:xfrm>
        <a:prstGeom prst="rightArrow">
          <a:avLst>
            <a:gd name="adj1" fmla="val 60000"/>
            <a:gd name="adj2" fmla="val 50000"/>
          </a:avLst>
        </a:prstGeom>
        <a:solidFill>
          <a:schemeClr val="accent4">
            <a:hueOff val="2667381"/>
            <a:satOff val="-12093"/>
            <a:lumOff val="192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effectLst>
              <a:outerShdw blurRad="38100" dist="38100" dir="2700000" algn="tl">
                <a:srgbClr val="000000">
                  <a:alpha val="43137"/>
                </a:srgbClr>
              </a:outerShdw>
            </a:effectLst>
          </a:endParaRPr>
        </a:p>
      </dsp:txBody>
      <dsp:txXfrm rot="-5400000">
        <a:off x="1187099" y="1426283"/>
        <a:ext cx="175608" cy="113706"/>
      </dsp:txXfrm>
    </dsp:sp>
    <dsp:sp modelId="{7F9A1F22-0871-4FD8-8DA0-69EDFF376014}">
      <dsp:nvSpPr>
        <dsp:cNvPr id="0" name=""/>
        <dsp:cNvSpPr/>
      </dsp:nvSpPr>
      <dsp:spPr>
        <a:xfrm>
          <a:off x="0" y="1618248"/>
          <a:ext cx="2571700" cy="538864"/>
        </a:xfrm>
        <a:prstGeom prst="roundRect">
          <a:avLst>
            <a:gd name="adj" fmla="val 10000"/>
          </a:avLst>
        </a:prstGeom>
        <a:noFill/>
        <a:ln w="25400" cap="flat" cmpd="sng" algn="ctr">
          <a:solidFill>
            <a:srgbClr val="2DA79A"/>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fr-FR" sz="1100" b="1" kern="1200" dirty="0" smtClean="0">
              <a:solidFill>
                <a:schemeClr val="tx1"/>
              </a:solidFill>
            </a:rPr>
            <a:t>CN Mai (2020) </a:t>
          </a:r>
          <a:endParaRPr lang="ru-RU" sz="1100" kern="1200" dirty="0">
            <a:solidFill>
              <a:schemeClr val="tx1"/>
            </a:solidFill>
            <a:effectLst/>
          </a:endParaRPr>
        </a:p>
        <a:p>
          <a:pPr marL="57150" lvl="1" indent="-57150" algn="l" defTabSz="488950">
            <a:lnSpc>
              <a:spcPct val="90000"/>
            </a:lnSpc>
            <a:spcBef>
              <a:spcPct val="0"/>
            </a:spcBef>
            <a:spcAft>
              <a:spcPct val="15000"/>
            </a:spcAft>
            <a:buChar char="••"/>
          </a:pPr>
          <a:r>
            <a:rPr lang="fr-FR" sz="1100" kern="1200" dirty="0" smtClean="0">
              <a:solidFill>
                <a:schemeClr val="tx1"/>
              </a:solidFill>
            </a:rPr>
            <a:t>Approuve le projet pour la première consultation</a:t>
          </a:r>
          <a:endParaRPr lang="ru-RU" sz="1100" kern="1200" dirty="0">
            <a:solidFill>
              <a:schemeClr val="tx1"/>
            </a:solidFill>
            <a:effectLst/>
          </a:endParaRPr>
        </a:p>
      </dsp:txBody>
      <dsp:txXfrm>
        <a:off x="15783" y="1634031"/>
        <a:ext cx="2540134" cy="507298"/>
      </dsp:txXfrm>
    </dsp:sp>
    <dsp:sp modelId="{E065E111-FF90-434F-9CF9-D54CFF1BB724}">
      <dsp:nvSpPr>
        <dsp:cNvPr id="0" name=""/>
        <dsp:cNvSpPr/>
      </dsp:nvSpPr>
      <dsp:spPr>
        <a:xfrm rot="16052">
          <a:off x="2657922" y="1728357"/>
          <a:ext cx="207720" cy="332429"/>
        </a:xfrm>
        <a:prstGeom prst="rightArrow">
          <a:avLst>
            <a:gd name="adj1" fmla="val 60000"/>
            <a:gd name="adj2" fmla="val 50000"/>
          </a:avLst>
        </a:prstGeom>
        <a:solidFill>
          <a:schemeClr val="accent4">
            <a:hueOff val="3556508"/>
            <a:satOff val="-16124"/>
            <a:lumOff val="2568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2657922" y="1794698"/>
        <a:ext cx="145404" cy="199457"/>
      </dsp:txXfrm>
    </dsp:sp>
    <dsp:sp modelId="{31027542-A03D-41D0-AB6C-B72C288A5A78}">
      <dsp:nvSpPr>
        <dsp:cNvPr id="0" name=""/>
        <dsp:cNvSpPr/>
      </dsp:nvSpPr>
      <dsp:spPr>
        <a:xfrm>
          <a:off x="2963622" y="1617725"/>
          <a:ext cx="3702844" cy="572869"/>
        </a:xfrm>
        <a:prstGeom prst="roundRect">
          <a:avLst>
            <a:gd name="adj" fmla="val 10000"/>
          </a:avLst>
        </a:prstGeom>
        <a:noFill/>
        <a:ln w="25400" cap="flat" cmpd="sng" algn="ctr">
          <a:solidFill>
            <a:srgbClr val="279A7E"/>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fr-FR" sz="1100" b="1" kern="1200" dirty="0" smtClean="0">
              <a:solidFill>
                <a:schemeClr val="tx1"/>
              </a:solidFill>
            </a:rPr>
            <a:t>Première consultation</a:t>
          </a:r>
          <a:endParaRPr lang="ru-RU" sz="1100" b="1" kern="1200" dirty="0">
            <a:solidFill>
              <a:schemeClr val="tx1"/>
            </a:solidFill>
            <a:effectLst/>
          </a:endParaRPr>
        </a:p>
        <a:p>
          <a:pPr marL="57150" lvl="1" indent="-57150" algn="l" defTabSz="488950">
            <a:lnSpc>
              <a:spcPct val="90000"/>
            </a:lnSpc>
            <a:spcBef>
              <a:spcPct val="0"/>
            </a:spcBef>
            <a:spcAft>
              <a:spcPct val="15000"/>
            </a:spcAft>
            <a:buChar char="••"/>
          </a:pPr>
          <a:r>
            <a:rPr lang="en-US" sz="1100" kern="1200" dirty="0" smtClean="0">
              <a:solidFill>
                <a:schemeClr val="tx1"/>
              </a:solidFill>
            </a:rPr>
            <a:t>1 </a:t>
          </a:r>
          <a:r>
            <a:rPr lang="en-US" sz="1100" kern="1200" dirty="0" err="1" smtClean="0">
              <a:solidFill>
                <a:schemeClr val="tx1"/>
              </a:solidFill>
            </a:rPr>
            <a:t>Juillet</a:t>
          </a:r>
          <a:r>
            <a:rPr lang="en-US" sz="1100" kern="1200" dirty="0" smtClean="0">
              <a:solidFill>
                <a:schemeClr val="tx1"/>
              </a:solidFill>
            </a:rPr>
            <a:t> au 30 </a:t>
          </a:r>
          <a:r>
            <a:rPr lang="en-US" sz="1100" kern="1200" dirty="0" err="1" smtClean="0">
              <a:solidFill>
                <a:schemeClr val="tx1"/>
              </a:solidFill>
            </a:rPr>
            <a:t>Septembr</a:t>
          </a:r>
          <a:r>
            <a:rPr lang="en-US" sz="1100" kern="1200" dirty="0" smtClean="0">
              <a:solidFill>
                <a:schemeClr val="tx1"/>
              </a:solidFill>
            </a:rPr>
            <a:t> 2020</a:t>
          </a:r>
          <a:endParaRPr lang="ru-RU" sz="1100" kern="1200" dirty="0">
            <a:solidFill>
              <a:schemeClr val="tx1"/>
            </a:solidFill>
            <a:effectLst/>
          </a:endParaRPr>
        </a:p>
      </dsp:txBody>
      <dsp:txXfrm>
        <a:off x="2980401" y="1634504"/>
        <a:ext cx="3669286" cy="53931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C0B049-8B2F-49B7-AD83-DC8D5598E1C6}">
      <dsp:nvSpPr>
        <dsp:cNvPr id="0" name=""/>
        <dsp:cNvSpPr/>
      </dsp:nvSpPr>
      <dsp:spPr>
        <a:xfrm>
          <a:off x="0" y="0"/>
          <a:ext cx="5103387" cy="691442"/>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r-FR" sz="1800" kern="1200" dirty="0" smtClean="0"/>
            <a:t>Dans le projet de NIMP 12 révisée, les modifications sont indiquées par du texte en noir</a:t>
          </a:r>
          <a:endParaRPr lang="ru-RU" sz="1800" u="sng" kern="1200" dirty="0"/>
        </a:p>
      </dsp:txBody>
      <dsp:txXfrm>
        <a:off x="33753" y="33753"/>
        <a:ext cx="5035881" cy="623936"/>
      </dsp:txXfrm>
    </dsp:sp>
    <dsp:sp modelId="{0B1AFAF4-3C31-4EBD-8395-F85F00F8151D}">
      <dsp:nvSpPr>
        <dsp:cNvPr id="0" name=""/>
        <dsp:cNvSpPr/>
      </dsp:nvSpPr>
      <dsp:spPr>
        <a:xfrm>
          <a:off x="0" y="703629"/>
          <a:ext cx="5103387" cy="691442"/>
        </a:xfrm>
        <a:prstGeom prst="roundRect">
          <a:avLst/>
        </a:prstGeom>
        <a:solidFill>
          <a:schemeClr val="lt1"/>
        </a:solidFill>
        <a:ln w="25400" cap="flat" cmpd="sng" algn="ctr">
          <a:solidFill>
            <a:schemeClr val="accent5"/>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r-FR" sz="1800" kern="1200" dirty="0" smtClean="0">
              <a:solidFill>
                <a:schemeClr val="bg1">
                  <a:lumMod val="50000"/>
                </a:schemeClr>
              </a:solidFill>
            </a:rPr>
            <a:t>Le texte en gris </a:t>
          </a:r>
          <a:r>
            <a:rPr lang="fr-FR" sz="1800" kern="1200" dirty="0" smtClean="0">
              <a:solidFill>
                <a:schemeClr val="tx1"/>
              </a:solidFill>
            </a:rPr>
            <a:t>n'a pas été modifié et n'est pas ouvert aux commentaires</a:t>
          </a:r>
          <a:endParaRPr lang="ru-RU" sz="1800" kern="1200" dirty="0">
            <a:solidFill>
              <a:schemeClr val="tx1"/>
            </a:solidFill>
          </a:endParaRPr>
        </a:p>
      </dsp:txBody>
      <dsp:txXfrm>
        <a:off x="33753" y="737382"/>
        <a:ext cx="5035881" cy="623936"/>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BDD2E2-DE30-4F5D-9D2E-26B9AC95DBA1}" type="datetimeFigureOut">
              <a:rPr lang="ru-RU" smtClean="0"/>
              <a:t>23.06.2021</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EC6BDB-A580-43C2-93AA-25CD6942CD0F}" type="slidenum">
              <a:rPr lang="ru-RU" smtClean="0"/>
              <a:t>‹N°›</a:t>
            </a:fld>
            <a:endParaRPr lang="ru-RU"/>
          </a:p>
        </p:txBody>
      </p:sp>
    </p:spTree>
    <p:extLst>
      <p:ext uri="{BB962C8B-B14F-4D97-AF65-F5344CB8AC3E}">
        <p14:creationId xmlns:p14="http://schemas.microsoft.com/office/powerpoint/2010/main" val="13568965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Please see the notes</a:t>
            </a:r>
            <a:r>
              <a:rPr lang="en-US" baseline="0" dirty="0" smtClean="0"/>
              <a:t> for one slide</a:t>
            </a:r>
            <a:endParaRPr lang="en-US" dirty="0" smtClean="0"/>
          </a:p>
        </p:txBody>
      </p:sp>
      <p:sp>
        <p:nvSpPr>
          <p:cNvPr id="4" name="Slide Number Placeholder 3"/>
          <p:cNvSpPr>
            <a:spLocks noGrp="1"/>
          </p:cNvSpPr>
          <p:nvPr>
            <p:ph type="sldNum" sz="quarter" idx="10"/>
          </p:nvPr>
        </p:nvSpPr>
        <p:spPr/>
        <p:txBody>
          <a:bodyPr/>
          <a:lstStyle/>
          <a:p>
            <a:fld id="{CFEC6BDB-A580-43C2-93AA-25CD6942CD0F}" type="slidenum">
              <a:rPr lang="ru-RU" smtClean="0"/>
              <a:t>1</a:t>
            </a:fld>
            <a:endParaRPr lang="ru-RU"/>
          </a:p>
        </p:txBody>
      </p:sp>
    </p:spTree>
    <p:extLst>
      <p:ext uri="{BB962C8B-B14F-4D97-AF65-F5344CB8AC3E}">
        <p14:creationId xmlns:p14="http://schemas.microsoft.com/office/powerpoint/2010/main" val="26794298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mn-lt"/>
                <a:ea typeface="+mn-ea"/>
                <a:cs typeface="+mn-cs"/>
              </a:rPr>
              <a:t>2015-11 Standards Committee (SC) recommended that the topic be added to the </a:t>
            </a:r>
            <a:r>
              <a:rPr lang="en-GB" sz="1200" i="1" kern="1200" dirty="0">
                <a:solidFill>
                  <a:schemeClr val="tx1"/>
                </a:solidFill>
                <a:effectLst/>
                <a:latin typeface="+mn-lt"/>
                <a:ea typeface="+mn-ea"/>
                <a:cs typeface="+mn-cs"/>
              </a:rPr>
              <a:t>List of topics for IPPC standards</a:t>
            </a:r>
            <a:r>
              <a:rPr lang="en-GB"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endParaRPr lang="en-GB" sz="1200" b="0" i="0" u="none" strike="noStrike"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2016-04 CPM 11 (2016) added the topic </a:t>
            </a:r>
            <a:r>
              <a:rPr lang="en-GB" sz="1200" i="1" kern="1200" dirty="0">
                <a:solidFill>
                  <a:schemeClr val="tx1"/>
                </a:solidFill>
                <a:effectLst/>
                <a:latin typeface="+mn-lt"/>
                <a:ea typeface="+mn-ea"/>
                <a:cs typeface="+mn-cs"/>
              </a:rPr>
              <a:t>Focused revision of ISPM 12 (</a:t>
            </a:r>
            <a:r>
              <a:rPr lang="en-GB" sz="1200" kern="1200" dirty="0">
                <a:solidFill>
                  <a:schemeClr val="tx1"/>
                </a:solidFill>
                <a:effectLst/>
                <a:latin typeface="+mn-lt"/>
                <a:ea typeface="+mn-ea"/>
                <a:cs typeface="+mn-cs"/>
              </a:rPr>
              <a:t>Phytosanitary certificates</a:t>
            </a:r>
            <a:r>
              <a:rPr lang="en-GB" sz="1200" i="1" kern="1200" dirty="0">
                <a:solidFill>
                  <a:schemeClr val="tx1"/>
                </a:solidFill>
                <a:effectLst/>
                <a:latin typeface="+mn-lt"/>
                <a:ea typeface="+mn-ea"/>
                <a:cs typeface="+mn-cs"/>
              </a:rPr>
              <a:t>) in relation to re-export</a:t>
            </a:r>
            <a:r>
              <a:rPr lang="en-GB" sz="1200" kern="1200" dirty="0">
                <a:solidFill>
                  <a:schemeClr val="tx1"/>
                </a:solidFill>
                <a:effectLst/>
                <a:latin typeface="+mn-lt"/>
                <a:ea typeface="+mn-ea"/>
                <a:cs typeface="+mn-cs"/>
              </a:rPr>
              <a:t> (2015-011) with priority 2.</a:t>
            </a:r>
            <a:endParaRPr lang="fr-FR" sz="1200" kern="1200" dirty="0">
              <a:solidFill>
                <a:schemeClr val="tx1"/>
              </a:solidFill>
              <a:effectLst/>
              <a:latin typeface="+mn-lt"/>
              <a:ea typeface="+mn-ea"/>
              <a:cs typeface="+mn-cs"/>
            </a:endParaRPr>
          </a:p>
          <a:p>
            <a:endParaRPr lang="en-GB" sz="1200" b="0" i="0" u="none" strike="noStrike"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2018-02 SC approved Specification 67 (</a:t>
            </a:r>
            <a:r>
              <a:rPr lang="en-GB" sz="1200" i="1" kern="1200" dirty="0">
                <a:solidFill>
                  <a:schemeClr val="tx1"/>
                </a:solidFill>
                <a:effectLst/>
                <a:latin typeface="+mn-lt"/>
                <a:ea typeface="+mn-ea"/>
                <a:cs typeface="+mn-cs"/>
              </a:rPr>
              <a:t>Focused revision of ISPM 12 (</a:t>
            </a:r>
            <a:r>
              <a:rPr lang="en-GB" sz="1200" kern="1200" dirty="0">
                <a:solidFill>
                  <a:schemeClr val="tx1"/>
                </a:solidFill>
                <a:effectLst/>
                <a:latin typeface="+mn-lt"/>
                <a:ea typeface="+mn-ea"/>
                <a:cs typeface="+mn-cs"/>
              </a:rPr>
              <a:t>Phytosanitary certificates</a:t>
            </a:r>
            <a:r>
              <a:rPr lang="en-GB" sz="1200" i="1" kern="1200" dirty="0">
                <a:solidFill>
                  <a:schemeClr val="tx1"/>
                </a:solidFill>
                <a:effectLst/>
                <a:latin typeface="+mn-lt"/>
                <a:ea typeface="+mn-ea"/>
                <a:cs typeface="+mn-cs"/>
              </a:rPr>
              <a:t>) in relation to re-export</a:t>
            </a:r>
            <a:r>
              <a:rPr lang="en-GB"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endParaRPr lang="en-GB" sz="1200" b="0" i="0" u="none" strike="noStrike"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2019-12 Expert working group met and drafted the standard.</a:t>
            </a:r>
            <a:endParaRPr lang="fr-FR" sz="1200" kern="1200" dirty="0">
              <a:solidFill>
                <a:schemeClr val="tx1"/>
              </a:solidFill>
              <a:effectLst/>
              <a:latin typeface="+mn-lt"/>
              <a:ea typeface="+mn-ea"/>
              <a:cs typeface="+mn-cs"/>
            </a:endParaRPr>
          </a:p>
          <a:p>
            <a:endParaRPr lang="en-GB" sz="1200" b="0" i="0" u="none" strike="noStrike"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2020-04 SC revised the draft via Online Comment System (to replace the cancelled 2020-05 SC meeting) and approved it for first consultation via e-decision (2020_eSC_May_18), also agreeing to include some ink amendments beyond the scope of the focused revision of ISPM 12 in relation to re-export, to correct the terminology and improve consistency within the standard</a:t>
            </a:r>
            <a:r>
              <a:rPr lang="en-GB" sz="1200" kern="1200" dirty="0" smtClean="0">
                <a:solidFill>
                  <a:schemeClr val="tx1"/>
                </a:solidFill>
                <a:effectLst/>
                <a:latin typeface="+mn-lt"/>
                <a:ea typeface="+mn-ea"/>
                <a:cs typeface="+mn-cs"/>
              </a:rPr>
              <a:t>.</a:t>
            </a:r>
          </a:p>
          <a:p>
            <a:endParaRPr lang="en-GB" sz="1200" kern="1200" dirty="0" smtClean="0">
              <a:solidFill>
                <a:schemeClr val="tx1"/>
              </a:solidFill>
              <a:effectLst/>
              <a:latin typeface="+mn-lt"/>
              <a:ea typeface="+mn-ea"/>
              <a:cs typeface="+mn-cs"/>
            </a:endParaRPr>
          </a:p>
          <a:p>
            <a:pPr indent="-456514">
              <a:spcAft>
                <a:spcPts val="600"/>
              </a:spcAft>
            </a:pPr>
            <a:r>
              <a:rPr lang="en-GB" altLang="ja-JP" sz="1200" kern="1200" dirty="0" smtClean="0">
                <a:solidFill>
                  <a:srgbClr val="FF0000"/>
                </a:solidFill>
                <a:effectLst/>
                <a:latin typeface="+mn-lt"/>
                <a:ea typeface="+mn-ea"/>
                <a:cs typeface="+mn-cs"/>
              </a:rPr>
              <a:t>The</a:t>
            </a:r>
            <a:r>
              <a:rPr lang="en-GB" altLang="ja-JP" sz="1200" kern="1200" baseline="0" dirty="0" smtClean="0">
                <a:solidFill>
                  <a:srgbClr val="FF0000"/>
                </a:solidFill>
                <a:effectLst/>
                <a:latin typeface="+mn-lt"/>
                <a:ea typeface="+mn-ea"/>
                <a:cs typeface="+mn-cs"/>
              </a:rPr>
              <a:t> f</a:t>
            </a:r>
            <a:r>
              <a:rPr lang="en-GB" altLang="ja-JP" sz="1200" kern="1200" dirty="0" smtClean="0">
                <a:solidFill>
                  <a:srgbClr val="FF0000"/>
                </a:solidFill>
                <a:effectLst/>
                <a:latin typeface="+mn-lt"/>
                <a:ea typeface="+mn-ea"/>
                <a:cs typeface="+mn-cs"/>
              </a:rPr>
              <a:t>irst consultation took place</a:t>
            </a:r>
            <a:r>
              <a:rPr lang="en-GB" altLang="ja-JP" sz="1200" kern="1200" baseline="0" dirty="0" smtClean="0">
                <a:solidFill>
                  <a:srgbClr val="FF0000"/>
                </a:solidFill>
                <a:effectLst/>
                <a:latin typeface="+mn-lt"/>
                <a:ea typeface="+mn-ea"/>
                <a:cs typeface="+mn-cs"/>
              </a:rPr>
              <a:t> from 1 July to 30 September 2020. The draft ISPM received 217 comments.</a:t>
            </a:r>
          </a:p>
          <a:p>
            <a:pPr indent="-456514">
              <a:spcAft>
                <a:spcPts val="600"/>
              </a:spcAft>
            </a:pPr>
            <a:endParaRPr lang="en-GB" altLang="ja-JP" sz="1200" kern="1200" baseline="0" dirty="0" smtClean="0">
              <a:solidFill>
                <a:srgbClr val="FF0000"/>
              </a:solidFill>
              <a:effectLst/>
              <a:latin typeface="+mn-lt"/>
              <a:ea typeface="+mn-ea"/>
              <a:cs typeface="+mn-cs"/>
            </a:endParaRPr>
          </a:p>
          <a:p>
            <a:pPr indent="-456514">
              <a:spcAft>
                <a:spcPts val="600"/>
              </a:spcAft>
            </a:pPr>
            <a:r>
              <a:rPr lang="en-GB" altLang="ja-JP" sz="1200" kern="1200" baseline="0" dirty="0" smtClean="0">
                <a:solidFill>
                  <a:srgbClr val="FF0000"/>
                </a:solidFill>
                <a:effectLst/>
                <a:latin typeface="+mn-lt"/>
                <a:ea typeface="+mn-ea"/>
                <a:cs typeface="+mn-cs"/>
              </a:rPr>
              <a:t>The </a:t>
            </a:r>
            <a:r>
              <a:rPr lang="en-US" sz="1200" dirty="0" smtClean="0">
                <a:solidFill>
                  <a:srgbClr val="FF0000"/>
                </a:solidFill>
                <a:cs typeface="Arial" pitchFamily="34" charset="0"/>
              </a:rPr>
              <a:t>Standards Committee Working</a:t>
            </a:r>
            <a:r>
              <a:rPr lang="en-US" sz="1200" baseline="0" dirty="0" smtClean="0">
                <a:solidFill>
                  <a:srgbClr val="FF0000"/>
                </a:solidFill>
                <a:cs typeface="Arial" pitchFamily="34" charset="0"/>
              </a:rPr>
              <a:t> Group</a:t>
            </a:r>
            <a:r>
              <a:rPr lang="en-US" sz="1200" dirty="0" smtClean="0">
                <a:solidFill>
                  <a:srgbClr val="FF0000"/>
                </a:solidFill>
                <a:cs typeface="Arial" pitchFamily="34" charset="0"/>
              </a:rPr>
              <a:t> (SC-7) through an OCS review and then </a:t>
            </a:r>
            <a:r>
              <a:rPr lang="en-GB" altLang="ja-JP" sz="1200" kern="1200" baseline="0" dirty="0" smtClean="0">
                <a:solidFill>
                  <a:srgbClr val="FF0000"/>
                </a:solidFill>
                <a:effectLst/>
                <a:latin typeface="+mn-lt"/>
                <a:ea typeface="+mn-ea"/>
                <a:cs typeface="+mn-cs"/>
              </a:rPr>
              <a:t>at its May 2021 meeting reviewed the comments received from first consultation and revised the draft ISPM.</a:t>
            </a:r>
          </a:p>
          <a:p>
            <a:pPr indent="-456514">
              <a:spcAft>
                <a:spcPts val="600"/>
              </a:spcAft>
            </a:pPr>
            <a:endParaRPr lang="en-GB" altLang="ja-JP" sz="1200" kern="1200" baseline="0" dirty="0" smtClean="0">
              <a:solidFill>
                <a:srgbClr val="FF0000"/>
              </a:solidFill>
              <a:effectLst/>
              <a:latin typeface="+mn-lt"/>
              <a:ea typeface="+mn-ea"/>
              <a:cs typeface="+mn-cs"/>
            </a:endParaRPr>
          </a:p>
          <a:p>
            <a:pPr indent="-456514">
              <a:spcAft>
                <a:spcPts val="600"/>
              </a:spcAft>
            </a:pPr>
            <a:r>
              <a:rPr lang="en-GB" altLang="ja-JP" sz="1200" kern="1200" baseline="0" dirty="0" smtClean="0">
                <a:solidFill>
                  <a:srgbClr val="FF0000"/>
                </a:solidFill>
                <a:effectLst/>
                <a:latin typeface="+mn-lt"/>
                <a:ea typeface="+mn-ea"/>
                <a:cs typeface="+mn-cs"/>
              </a:rPr>
              <a:t>The second consultation is taking place from 1 July to 30 September 2021.</a:t>
            </a:r>
            <a:endParaRPr lang="fr-FR" sz="1200" kern="1200" dirty="0">
              <a:solidFill>
                <a:srgbClr val="FF0000"/>
              </a:solidFill>
              <a:effectLst/>
              <a:latin typeface="+mn-lt"/>
              <a:ea typeface="+mn-ea"/>
              <a:cs typeface="+mn-cs"/>
            </a:endParaRPr>
          </a:p>
          <a:p>
            <a:endParaRPr lang="fr-FR" dirty="0">
              <a:solidFill>
                <a:srgbClr val="FF0000"/>
              </a:solidFill>
            </a:endParaRPr>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2</a:t>
            </a:fld>
            <a:endParaRPr lang="en-US"/>
          </a:p>
        </p:txBody>
      </p:sp>
    </p:spTree>
    <p:extLst>
      <p:ext uri="{BB962C8B-B14F-4D97-AF65-F5344CB8AC3E}">
        <p14:creationId xmlns:p14="http://schemas.microsoft.com/office/powerpoint/2010/main" val="40724570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3</a:t>
            </a:fld>
            <a:endParaRPr lang="en-US"/>
          </a:p>
        </p:txBody>
      </p:sp>
    </p:spTree>
    <p:extLst>
      <p:ext uri="{BB962C8B-B14F-4D97-AF65-F5344CB8AC3E}">
        <p14:creationId xmlns:p14="http://schemas.microsoft.com/office/powerpoint/2010/main" val="966709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4</a:t>
            </a:fld>
            <a:endParaRPr lang="en-US"/>
          </a:p>
        </p:txBody>
      </p:sp>
    </p:spTree>
    <p:extLst>
      <p:ext uri="{BB962C8B-B14F-4D97-AF65-F5344CB8AC3E}">
        <p14:creationId xmlns:p14="http://schemas.microsoft.com/office/powerpoint/2010/main" val="34971449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5</a:t>
            </a:fld>
            <a:endParaRPr lang="en-US"/>
          </a:p>
        </p:txBody>
      </p:sp>
    </p:spTree>
    <p:extLst>
      <p:ext uri="{BB962C8B-B14F-4D97-AF65-F5344CB8AC3E}">
        <p14:creationId xmlns:p14="http://schemas.microsoft.com/office/powerpoint/2010/main" val="29617753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6</a:t>
            </a:fld>
            <a:endParaRPr lang="en-US"/>
          </a:p>
        </p:txBody>
      </p:sp>
    </p:spTree>
    <p:extLst>
      <p:ext uri="{BB962C8B-B14F-4D97-AF65-F5344CB8AC3E}">
        <p14:creationId xmlns:p14="http://schemas.microsoft.com/office/powerpoint/2010/main" val="11394861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0"/>
            <a:endParaRPr lang="fr-FR" sz="1200"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7</a:t>
            </a:fld>
            <a:endParaRPr lang="en-US"/>
          </a:p>
        </p:txBody>
      </p:sp>
    </p:spTree>
    <p:extLst>
      <p:ext uri="{BB962C8B-B14F-4D97-AF65-F5344CB8AC3E}">
        <p14:creationId xmlns:p14="http://schemas.microsoft.com/office/powerpoint/2010/main" val="11161759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8.svg"/><Relationship Id="rId2" Type="http://schemas.openxmlformats.org/officeDocument/2006/relationships/image" Target="../media/image5.emf"/><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3.emf"/><Relationship Id="rId4" Type="http://schemas.openxmlformats.org/officeDocument/2006/relationships/image" Target="../media/image2.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15F3DE02-F338-F849-9658-4C1242245193}"/>
              </a:ext>
            </a:extLst>
          </p:cNvPr>
          <p:cNvSpPr/>
          <p:nvPr userDrawn="1"/>
        </p:nvSpPr>
        <p:spPr>
          <a:xfrm>
            <a:off x="0" y="0"/>
            <a:ext cx="7315200" cy="41148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t-IT" sz="1220"/>
          </a:p>
        </p:txBody>
      </p:sp>
      <p:pic>
        <p:nvPicPr>
          <p:cNvPr id="8" name="Picture 7">
            <a:extLst>
              <a:ext uri="{FF2B5EF4-FFF2-40B4-BE49-F238E27FC236}">
                <a16:creationId xmlns:a16="http://schemas.microsoft.com/office/drawing/2014/main" xmlns="" id="{24EC142A-EA38-1944-A979-8E2F8D2E6F4D}"/>
              </a:ext>
            </a:extLst>
          </p:cNvPr>
          <p:cNvPicPr>
            <a:picLocks noChangeAspect="1"/>
          </p:cNvPicPr>
          <p:nvPr userDrawn="1"/>
        </p:nvPicPr>
        <p:blipFill>
          <a:blip r:embed="rId2"/>
          <a:stretch>
            <a:fillRect/>
          </a:stretch>
        </p:blipFill>
        <p:spPr>
          <a:xfrm>
            <a:off x="2697644" y="0"/>
            <a:ext cx="4617556" cy="4114800"/>
          </a:xfrm>
          <a:prstGeom prst="rect">
            <a:avLst/>
          </a:prstGeom>
        </p:spPr>
      </p:pic>
      <p:sp>
        <p:nvSpPr>
          <p:cNvPr id="5" name="Title 1">
            <a:extLst>
              <a:ext uri="{FF2B5EF4-FFF2-40B4-BE49-F238E27FC236}">
                <a16:creationId xmlns:a16="http://schemas.microsoft.com/office/drawing/2014/main" xmlns="" id="{95D8881A-0E53-6F4A-922E-43A99661552D}"/>
              </a:ext>
            </a:extLst>
          </p:cNvPr>
          <p:cNvSpPr>
            <a:spLocks noGrp="1"/>
          </p:cNvSpPr>
          <p:nvPr>
            <p:ph type="title" hasCustomPrompt="1"/>
          </p:nvPr>
        </p:nvSpPr>
        <p:spPr>
          <a:xfrm>
            <a:off x="3595200" y="1957755"/>
            <a:ext cx="3498171" cy="703385"/>
          </a:xfrm>
          <a:prstGeom prst="rect">
            <a:avLst/>
          </a:prstGeom>
        </p:spPr>
        <p:txBody>
          <a:bodyPr anchor="t"/>
          <a:lstStyle>
            <a:lvl1pPr algn="l">
              <a:defRPr sz="1830" b="1" cap="all" baseline="0">
                <a:solidFill>
                  <a:schemeClr val="bg1"/>
                </a:solidFill>
              </a:defRPr>
            </a:lvl1pPr>
          </a:lstStyle>
          <a:p>
            <a:r>
              <a:rPr lang="en-US" dirty="0"/>
              <a:t>Click to edit COVER title style</a:t>
            </a:r>
          </a:p>
        </p:txBody>
      </p:sp>
      <p:sp>
        <p:nvSpPr>
          <p:cNvPr id="9" name="Rectangle 8">
            <a:extLst>
              <a:ext uri="{FF2B5EF4-FFF2-40B4-BE49-F238E27FC236}">
                <a16:creationId xmlns:a16="http://schemas.microsoft.com/office/drawing/2014/main" xmlns="" id="{3BE50E81-29E3-9948-BACE-DF17D0377AA3}"/>
              </a:ext>
            </a:extLst>
          </p:cNvPr>
          <p:cNvSpPr/>
          <p:nvPr userDrawn="1"/>
        </p:nvSpPr>
        <p:spPr>
          <a:xfrm>
            <a:off x="4783012" y="3775312"/>
            <a:ext cx="833883" cy="213007"/>
          </a:xfrm>
          <a:prstGeom prst="rect">
            <a:avLst/>
          </a:prstGeom>
        </p:spPr>
        <p:txBody>
          <a:bodyPr wrap="none">
            <a:spAutoFit/>
          </a:bodyPr>
          <a:lstStyle/>
          <a:p>
            <a:r>
              <a:rPr lang="it-IT" sz="784" dirty="0" err="1">
                <a:solidFill>
                  <a:srgbClr val="4C4C4E"/>
                </a:solidFill>
                <a:latin typeface="+mj-lt"/>
              </a:rPr>
              <a:t>IYPH@fao.org</a:t>
            </a:r>
            <a:endParaRPr lang="it-IT" sz="784" dirty="0">
              <a:solidFill>
                <a:srgbClr val="4C4C4E"/>
              </a:solidFill>
              <a:latin typeface="+mj-lt"/>
            </a:endParaRPr>
          </a:p>
        </p:txBody>
      </p:sp>
      <p:sp>
        <p:nvSpPr>
          <p:cNvPr id="12" name="Rectangle 11">
            <a:extLst>
              <a:ext uri="{FF2B5EF4-FFF2-40B4-BE49-F238E27FC236}">
                <a16:creationId xmlns:a16="http://schemas.microsoft.com/office/drawing/2014/main" xmlns="" id="{D560FB13-E55B-724F-939F-CF20603B0CEB}"/>
              </a:ext>
            </a:extLst>
          </p:cNvPr>
          <p:cNvSpPr/>
          <p:nvPr userDrawn="1"/>
        </p:nvSpPr>
        <p:spPr>
          <a:xfrm>
            <a:off x="5638672" y="3775312"/>
            <a:ext cx="1552028" cy="213007"/>
          </a:xfrm>
          <a:prstGeom prst="rect">
            <a:avLst/>
          </a:prstGeom>
        </p:spPr>
        <p:txBody>
          <a:bodyPr wrap="none">
            <a:spAutoFit/>
          </a:bodyPr>
          <a:lstStyle/>
          <a:p>
            <a:r>
              <a:rPr lang="it-IT" sz="784" dirty="0" err="1">
                <a:solidFill>
                  <a:srgbClr val="4C4C4E"/>
                </a:solidFill>
                <a:latin typeface="+mj-lt"/>
              </a:rPr>
              <a:t>www.fao.org</a:t>
            </a:r>
            <a:r>
              <a:rPr lang="it-IT" sz="784" dirty="0">
                <a:solidFill>
                  <a:srgbClr val="4C4C4E"/>
                </a:solidFill>
                <a:latin typeface="+mj-lt"/>
              </a:rPr>
              <a:t>/plant-health-2020</a:t>
            </a:r>
          </a:p>
        </p:txBody>
      </p:sp>
      <p:grpSp>
        <p:nvGrpSpPr>
          <p:cNvPr id="3" name="Group 2">
            <a:extLst>
              <a:ext uri="{FF2B5EF4-FFF2-40B4-BE49-F238E27FC236}">
                <a16:creationId xmlns:a16="http://schemas.microsoft.com/office/drawing/2014/main" xmlns="" id="{88C7CDBA-862E-824F-9300-51A58FB50C22}"/>
              </a:ext>
            </a:extLst>
          </p:cNvPr>
          <p:cNvGrpSpPr/>
          <p:nvPr userDrawn="1"/>
        </p:nvGrpSpPr>
        <p:grpSpPr>
          <a:xfrm>
            <a:off x="148700" y="114675"/>
            <a:ext cx="3668680" cy="3851522"/>
            <a:chOff x="235509" y="272899"/>
            <a:chExt cx="5948048" cy="6244492"/>
          </a:xfrm>
        </p:grpSpPr>
        <p:pic>
          <p:nvPicPr>
            <p:cNvPr id="11" name="Picture 10">
              <a:extLst>
                <a:ext uri="{FF2B5EF4-FFF2-40B4-BE49-F238E27FC236}">
                  <a16:creationId xmlns:a16="http://schemas.microsoft.com/office/drawing/2014/main" xmlns="" id="{0F34670F-AE07-7642-8F47-A77C5EEACA1F}"/>
                </a:ext>
              </a:extLst>
            </p:cNvPr>
            <p:cNvPicPr>
              <a:picLocks noChangeAspect="1"/>
            </p:cNvPicPr>
            <p:nvPr userDrawn="1"/>
          </p:nvPicPr>
          <p:blipFill>
            <a:blip r:embed="rId3"/>
            <a:stretch>
              <a:fillRect/>
            </a:stretch>
          </p:blipFill>
          <p:spPr>
            <a:xfrm>
              <a:off x="235509" y="272899"/>
              <a:ext cx="2097945" cy="573545"/>
            </a:xfrm>
            <a:prstGeom prst="rect">
              <a:avLst/>
            </a:prstGeom>
          </p:spPr>
        </p:pic>
        <p:pic>
          <p:nvPicPr>
            <p:cNvPr id="13" name="Picture 12">
              <a:extLst>
                <a:ext uri="{FF2B5EF4-FFF2-40B4-BE49-F238E27FC236}">
                  <a16:creationId xmlns:a16="http://schemas.microsoft.com/office/drawing/2014/main" xmlns="" id="{D111BC1C-E8D9-364B-ACBD-4C67F67BC61A}"/>
                </a:ext>
              </a:extLst>
            </p:cNvPr>
            <p:cNvPicPr>
              <a:picLocks noChangeAspect="1"/>
            </p:cNvPicPr>
            <p:nvPr userDrawn="1"/>
          </p:nvPicPr>
          <p:blipFill>
            <a:blip r:embed="rId4"/>
            <a:stretch>
              <a:fillRect/>
            </a:stretch>
          </p:blipFill>
          <p:spPr>
            <a:xfrm>
              <a:off x="3938954" y="283483"/>
              <a:ext cx="2244603" cy="556675"/>
            </a:xfrm>
            <a:prstGeom prst="rect">
              <a:avLst/>
            </a:prstGeom>
          </p:spPr>
        </p:pic>
        <p:pic>
          <p:nvPicPr>
            <p:cNvPr id="14" name="Picture 13">
              <a:extLst>
                <a:ext uri="{FF2B5EF4-FFF2-40B4-BE49-F238E27FC236}">
                  <a16:creationId xmlns:a16="http://schemas.microsoft.com/office/drawing/2014/main" xmlns="" id="{C43EDFF0-D1A6-AB41-A848-E60AB86139E4}"/>
                </a:ext>
              </a:extLst>
            </p:cNvPr>
            <p:cNvPicPr>
              <a:picLocks noChangeAspect="1"/>
            </p:cNvPicPr>
            <p:nvPr userDrawn="1"/>
          </p:nvPicPr>
          <p:blipFill>
            <a:blip r:embed="rId5"/>
            <a:stretch>
              <a:fillRect/>
            </a:stretch>
          </p:blipFill>
          <p:spPr>
            <a:xfrm>
              <a:off x="1184006" y="6066979"/>
              <a:ext cx="2572410" cy="450412"/>
            </a:xfrm>
            <a:prstGeom prst="rect">
              <a:avLst/>
            </a:prstGeom>
          </p:spPr>
        </p:pic>
        <p:pic>
          <p:nvPicPr>
            <p:cNvPr id="15" name="Graphic 14">
              <a:extLst>
                <a:ext uri="{FF2B5EF4-FFF2-40B4-BE49-F238E27FC236}">
                  <a16:creationId xmlns:a16="http://schemas.microsoft.com/office/drawing/2014/main" xmlns="" id="{631CC5A9-47C1-964C-8CDA-6C6CD0691E99}"/>
                </a:ext>
              </a:extLst>
            </p:cNvPr>
            <p:cNvPicPr>
              <a:picLocks noChangeAspect="1"/>
            </p:cNvPicPr>
            <p:nvPr userDrawn="1"/>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l="34365" t="26821" r="35688" b="18772"/>
            <a:stretch/>
          </p:blipFill>
          <p:spPr>
            <a:xfrm>
              <a:off x="552450" y="1237785"/>
              <a:ext cx="3841130" cy="3925230"/>
            </a:xfrm>
            <a:prstGeom prst="rect">
              <a:avLst/>
            </a:prstGeom>
          </p:spPr>
        </p:pic>
      </p:grpSp>
    </p:spTree>
    <p:extLst>
      <p:ext uri="{BB962C8B-B14F-4D97-AF65-F5344CB8AC3E}">
        <p14:creationId xmlns:p14="http://schemas.microsoft.com/office/powerpoint/2010/main" val="760552297"/>
      </p:ext>
    </p:extLst>
  </p:cSld>
  <p:clrMapOvr>
    <a:masterClrMapping/>
  </p:clrMapOvr>
  <p:extLst>
    <p:ext uri="{DCECCB84-F9BA-43D5-87BE-67443E8EF086}">
      <p15:sldGuideLst xmlns:p15="http://schemas.microsoft.com/office/powerpoint/2012/main">
        <p15:guide id="1" pos="34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782" y="1583225"/>
            <a:ext cx="6217920" cy="576064"/>
          </a:xfrm>
          <a:prstGeom prst="rect">
            <a:avLst/>
          </a:prstGeom>
        </p:spPr>
        <p:txBody>
          <a:bodyPr/>
          <a:lstStyle>
            <a:lvl1pPr algn="l">
              <a:defRPr/>
            </a:lvl1pPr>
          </a:lstStyle>
          <a:p>
            <a:r>
              <a:rPr lang="en-US" dirty="0"/>
              <a:t>Click to edit Master title style</a:t>
            </a:r>
          </a:p>
        </p:txBody>
      </p:sp>
      <p:sp>
        <p:nvSpPr>
          <p:cNvPr id="3" name="Subtitle 2"/>
          <p:cNvSpPr>
            <a:spLocks noGrp="1"/>
          </p:cNvSpPr>
          <p:nvPr>
            <p:ph type="subTitle" idx="1"/>
          </p:nvPr>
        </p:nvSpPr>
        <p:spPr>
          <a:xfrm>
            <a:off x="261214" y="2159880"/>
            <a:ext cx="6184871" cy="1051560"/>
          </a:xfrm>
          <a:prstGeom prst="rect">
            <a:avLst/>
          </a:prstGeom>
        </p:spPr>
        <p:txBody>
          <a:bodyPr/>
          <a:lstStyle>
            <a:lvl1pPr marL="0" indent="0" algn="l">
              <a:buNone/>
              <a:defRPr>
                <a:solidFill>
                  <a:schemeClr val="tx1">
                    <a:tint val="75000"/>
                  </a:schemeClr>
                </a:solidFill>
              </a:defRPr>
            </a:lvl1pPr>
            <a:lvl2pPr marL="311401" indent="0" algn="ctr">
              <a:buNone/>
              <a:defRPr>
                <a:solidFill>
                  <a:schemeClr val="tx1">
                    <a:tint val="75000"/>
                  </a:schemeClr>
                </a:solidFill>
              </a:defRPr>
            </a:lvl2pPr>
            <a:lvl3pPr marL="622802" indent="0" algn="ctr">
              <a:buNone/>
              <a:defRPr>
                <a:solidFill>
                  <a:schemeClr val="tx1">
                    <a:tint val="75000"/>
                  </a:schemeClr>
                </a:solidFill>
              </a:defRPr>
            </a:lvl3pPr>
            <a:lvl4pPr marL="934203" indent="0" algn="ctr">
              <a:buNone/>
              <a:defRPr>
                <a:solidFill>
                  <a:schemeClr val="tx1">
                    <a:tint val="75000"/>
                  </a:schemeClr>
                </a:solidFill>
              </a:defRPr>
            </a:lvl4pPr>
            <a:lvl5pPr marL="1245603" indent="0" algn="ctr">
              <a:buNone/>
              <a:defRPr>
                <a:solidFill>
                  <a:schemeClr val="tx1">
                    <a:tint val="75000"/>
                  </a:schemeClr>
                </a:solidFill>
              </a:defRPr>
            </a:lvl5pPr>
            <a:lvl6pPr marL="1557004" indent="0" algn="ctr">
              <a:buNone/>
              <a:defRPr>
                <a:solidFill>
                  <a:schemeClr val="tx1">
                    <a:tint val="75000"/>
                  </a:schemeClr>
                </a:solidFill>
              </a:defRPr>
            </a:lvl6pPr>
            <a:lvl7pPr marL="1868405" indent="0" algn="ctr">
              <a:buNone/>
              <a:defRPr>
                <a:solidFill>
                  <a:schemeClr val="tx1">
                    <a:tint val="75000"/>
                  </a:schemeClr>
                </a:solidFill>
              </a:defRPr>
            </a:lvl7pPr>
            <a:lvl8pPr marL="2179806" indent="0" algn="ctr">
              <a:buNone/>
              <a:defRPr>
                <a:solidFill>
                  <a:schemeClr val="tx1">
                    <a:tint val="75000"/>
                  </a:schemeClr>
                </a:solidFill>
              </a:defRPr>
            </a:lvl8pPr>
            <a:lvl9pPr marL="2491207"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316915008"/>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45939" y="622196"/>
            <a:ext cx="6303810" cy="6858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p:nvPr>
        </p:nvSpPr>
        <p:spPr>
          <a:xfrm>
            <a:off x="277179" y="1417535"/>
            <a:ext cx="6272571" cy="2080026"/>
          </a:xfrm>
          <a:prstGeom prst="rect">
            <a:avLst/>
          </a:prstGeom>
        </p:spPr>
        <p:txBody>
          <a:bodyPr/>
          <a:lstStyle>
            <a:lvl1pPr>
              <a:defRPr sz="1742" baseline="0"/>
            </a:lvl1pPr>
            <a:lvl2pPr>
              <a:defRPr sz="1568" baseline="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24073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245939" y="622196"/>
            <a:ext cx="6303810" cy="6858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hasCustomPrompt="1"/>
          </p:nvPr>
        </p:nvSpPr>
        <p:spPr>
          <a:xfrm>
            <a:off x="277179" y="1417535"/>
            <a:ext cx="6272571" cy="2080026"/>
          </a:xfrm>
          <a:prstGeom prst="rect">
            <a:avLst/>
          </a:prstGeom>
        </p:spPr>
        <p:txBody>
          <a:bodyPr/>
          <a:lstStyle>
            <a:lvl1pPr marL="0" marR="0" indent="0" algn="l" defTabSz="622364" rtl="0" eaLnBrk="0" fontAlgn="base" latinLnBrk="0" hangingPunct="0">
              <a:lnSpc>
                <a:spcPct val="100000"/>
              </a:lnSpc>
              <a:spcBef>
                <a:spcPts val="0"/>
              </a:spcBef>
              <a:spcAft>
                <a:spcPct val="0"/>
              </a:spcAft>
              <a:buClrTx/>
              <a:buSzTx/>
              <a:buFont typeface="Arial" charset="0"/>
              <a:buNone/>
              <a:tabLst/>
              <a:defRPr lang="en-US" b="0" i="0" kern="100" baseline="0" smtClean="0">
                <a:effectLst/>
              </a:defRPr>
            </a:lvl1pPr>
          </a:lstStyle>
          <a:p>
            <a:pPr marL="232349" marR="0" lvl="0" indent="-232349" algn="l" defTabSz="622364" rtl="0" eaLnBrk="0" fontAlgn="base" latinLnBrk="0" hangingPunct="0">
              <a:lnSpc>
                <a:spcPct val="100000"/>
              </a:lnSpc>
              <a:spcBef>
                <a:spcPct val="20000"/>
              </a:spcBef>
              <a:spcAft>
                <a:spcPct val="0"/>
              </a:spcAft>
              <a:buClrTx/>
              <a:buSzTx/>
              <a:buFont typeface="Arial" charset="0"/>
              <a:buNone/>
              <a:tabLst/>
              <a:defRPr/>
            </a:pPr>
            <a:r>
              <a:rPr lang="en-US" sz="1307" baseline="0" dirty="0"/>
              <a:t>Lorem </a:t>
            </a:r>
            <a:r>
              <a:rPr lang="en-US" sz="1307" baseline="0" dirty="0" err="1"/>
              <a:t>Ipsum</a:t>
            </a:r>
            <a:endParaRPr lang="en-US" sz="1307" baseline="0" dirty="0"/>
          </a:p>
        </p:txBody>
      </p:sp>
    </p:spTree>
    <p:extLst>
      <p:ext uri="{BB962C8B-B14F-4D97-AF65-F5344CB8AC3E}">
        <p14:creationId xmlns:p14="http://schemas.microsoft.com/office/powerpoint/2010/main" val="1015489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5226" y="2057401"/>
            <a:ext cx="6217920" cy="817245"/>
          </a:xfrm>
          <a:prstGeom prst="rect">
            <a:avLst/>
          </a:prstGeom>
        </p:spPr>
        <p:txBody>
          <a:bodyPr anchor="t"/>
          <a:lstStyle>
            <a:lvl1pPr algn="l">
              <a:defRPr sz="2701" b="1" cap="all"/>
            </a:lvl1pPr>
          </a:lstStyle>
          <a:p>
            <a:r>
              <a:rPr lang="en-US" dirty="0"/>
              <a:t>Click to edit Master title style</a:t>
            </a:r>
          </a:p>
        </p:txBody>
      </p:sp>
      <p:sp>
        <p:nvSpPr>
          <p:cNvPr id="3" name="Text Placeholder 2"/>
          <p:cNvSpPr>
            <a:spLocks noGrp="1"/>
          </p:cNvSpPr>
          <p:nvPr>
            <p:ph type="body" idx="1"/>
          </p:nvPr>
        </p:nvSpPr>
        <p:spPr>
          <a:xfrm>
            <a:off x="250118" y="1157288"/>
            <a:ext cx="6217920" cy="900112"/>
          </a:xfrm>
          <a:prstGeom prst="rect">
            <a:avLst/>
          </a:prstGeom>
        </p:spPr>
        <p:txBody>
          <a:bodyPr anchor="b"/>
          <a:lstStyle>
            <a:lvl1pPr marL="0" indent="0">
              <a:buNone/>
              <a:defRPr sz="1394">
                <a:solidFill>
                  <a:schemeClr val="tx1">
                    <a:tint val="75000"/>
                  </a:schemeClr>
                </a:solidFill>
              </a:defRPr>
            </a:lvl1pPr>
            <a:lvl2pPr marL="311401" indent="0">
              <a:buNone/>
              <a:defRPr sz="1220">
                <a:solidFill>
                  <a:schemeClr val="tx1">
                    <a:tint val="75000"/>
                  </a:schemeClr>
                </a:solidFill>
              </a:defRPr>
            </a:lvl2pPr>
            <a:lvl3pPr marL="622802" indent="0">
              <a:buNone/>
              <a:defRPr sz="1133">
                <a:solidFill>
                  <a:schemeClr val="tx1">
                    <a:tint val="75000"/>
                  </a:schemeClr>
                </a:solidFill>
              </a:defRPr>
            </a:lvl3pPr>
            <a:lvl4pPr marL="934203" indent="0">
              <a:buNone/>
              <a:defRPr sz="958">
                <a:solidFill>
                  <a:schemeClr val="tx1">
                    <a:tint val="75000"/>
                  </a:schemeClr>
                </a:solidFill>
              </a:defRPr>
            </a:lvl4pPr>
            <a:lvl5pPr marL="1245603" indent="0">
              <a:buNone/>
              <a:defRPr sz="958">
                <a:solidFill>
                  <a:schemeClr val="tx1">
                    <a:tint val="75000"/>
                  </a:schemeClr>
                </a:solidFill>
              </a:defRPr>
            </a:lvl5pPr>
            <a:lvl6pPr marL="1557004" indent="0">
              <a:buNone/>
              <a:defRPr sz="958">
                <a:solidFill>
                  <a:schemeClr val="tx1">
                    <a:tint val="75000"/>
                  </a:schemeClr>
                </a:solidFill>
              </a:defRPr>
            </a:lvl6pPr>
            <a:lvl7pPr marL="1868405" indent="0">
              <a:buNone/>
              <a:defRPr sz="958">
                <a:solidFill>
                  <a:schemeClr val="tx1">
                    <a:tint val="75000"/>
                  </a:schemeClr>
                </a:solidFill>
              </a:defRPr>
            </a:lvl7pPr>
            <a:lvl8pPr marL="2179806" indent="0">
              <a:buNone/>
              <a:defRPr sz="958">
                <a:solidFill>
                  <a:schemeClr val="tx1">
                    <a:tint val="75000"/>
                  </a:schemeClr>
                </a:solidFill>
              </a:defRPr>
            </a:lvl8pPr>
            <a:lvl9pPr marL="2491207" indent="0">
              <a:buNone/>
              <a:defRPr sz="958">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697631703"/>
      </p:ext>
    </p:extLst>
  </p:cSld>
  <p:clrMapOvr>
    <a:masterClrMapping/>
  </p:clrMapOvr>
  <p:extLst>
    <p:ext uri="{DCECCB84-F9BA-43D5-87BE-67443E8EF086}">
      <p15:sldGuideLst xmlns:p15="http://schemas.microsoft.com/office/powerpoint/2012/main">
        <p15:guide id="1" pos="2304"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1204BC30-93C0-824B-BE09-9A9B3994DF39}"/>
              </a:ext>
            </a:extLst>
          </p:cNvPr>
          <p:cNvPicPr>
            <a:picLocks noChangeAspect="1"/>
          </p:cNvPicPr>
          <p:nvPr userDrawn="1"/>
        </p:nvPicPr>
        <p:blipFill>
          <a:blip r:embed="rId2"/>
          <a:stretch>
            <a:fillRect/>
          </a:stretch>
        </p:blipFill>
        <p:spPr>
          <a:xfrm>
            <a:off x="1" y="0"/>
            <a:ext cx="7315199" cy="4114800"/>
          </a:xfrm>
          <a:prstGeom prst="rect">
            <a:avLst/>
          </a:prstGeom>
        </p:spPr>
      </p:pic>
      <p:sp>
        <p:nvSpPr>
          <p:cNvPr id="2" name="Title 1"/>
          <p:cNvSpPr>
            <a:spLocks noGrp="1"/>
          </p:cNvSpPr>
          <p:nvPr>
            <p:ph type="title"/>
          </p:nvPr>
        </p:nvSpPr>
        <p:spPr>
          <a:xfrm>
            <a:off x="239905" y="1576754"/>
            <a:ext cx="6241073" cy="685800"/>
          </a:xfrm>
          <a:prstGeom prst="rect">
            <a:avLst/>
          </a:prstGeom>
        </p:spPr>
        <p:txBody>
          <a:bodyPr/>
          <a:lstStyle>
            <a:lvl1pPr algn="l">
              <a:defRPr baseline="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98280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635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5.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emf"/><Relationship Id="rId5" Type="http://schemas.openxmlformats.org/officeDocument/2006/relationships/slideLayout" Target="../slideLayouts/slideLayout5.xml"/><Relationship Id="rId10" Type="http://schemas.openxmlformats.org/officeDocument/2006/relationships/image" Target="../media/image2.emf"/><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499257" y="3813176"/>
            <a:ext cx="2316687" cy="219075"/>
          </a:xfrm>
          <a:prstGeom prst="rect">
            <a:avLst/>
          </a:prstGeom>
        </p:spPr>
        <p:txBody>
          <a:bodyPr vert="horz" wrap="square" lIns="71488" tIns="35744" rIns="71488" bIns="35744" numCol="1" anchor="ctr" anchorCtr="0" compatLnSpc="1">
            <a:prstTxWarp prst="textNoShape">
              <a:avLst/>
            </a:prstTxWarp>
          </a:bodyPr>
          <a:lstStyle>
            <a:lvl1pPr algn="ctr" eaLnBrk="1" hangingPunct="1">
              <a:defRPr sz="784">
                <a:solidFill>
                  <a:srgbClr val="898989"/>
                </a:solidFill>
              </a:defRPr>
            </a:lvl1pPr>
          </a:lstStyle>
          <a:p>
            <a:endParaRPr lang="en-US" altLang="en-US"/>
          </a:p>
        </p:txBody>
      </p:sp>
      <p:sp>
        <p:nvSpPr>
          <p:cNvPr id="1028" name="Text Placeholder 2"/>
          <p:cNvSpPr>
            <a:spLocks noGrp="1"/>
          </p:cNvSpPr>
          <p:nvPr>
            <p:ph type="body" idx="1"/>
          </p:nvPr>
        </p:nvSpPr>
        <p:spPr bwMode="auto">
          <a:xfrm>
            <a:off x="331944" y="833439"/>
            <a:ext cx="6789545"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71488" tIns="35744" rIns="71488" bIns="35744"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TextBox 5">
            <a:extLst>
              <a:ext uri="{FF2B5EF4-FFF2-40B4-BE49-F238E27FC236}">
                <a16:creationId xmlns:a16="http://schemas.microsoft.com/office/drawing/2014/main" xmlns="" id="{310BE404-B6D7-7243-9617-B4C6B9C882FF}"/>
              </a:ext>
            </a:extLst>
          </p:cNvPr>
          <p:cNvSpPr txBox="1"/>
          <p:nvPr userDrawn="1"/>
        </p:nvSpPr>
        <p:spPr>
          <a:xfrm>
            <a:off x="6546943" y="39987"/>
            <a:ext cx="709849" cy="213007"/>
          </a:xfrm>
          <a:prstGeom prst="rect">
            <a:avLst/>
          </a:prstGeom>
          <a:noFill/>
        </p:spPr>
        <p:txBody>
          <a:bodyPr wrap="square" rtlCol="0">
            <a:spAutoFit/>
          </a:bodyPr>
          <a:lstStyle/>
          <a:p>
            <a:r>
              <a:rPr lang="it-IT" sz="784" b="1" i="0" baseline="0" dirty="0">
                <a:solidFill>
                  <a:schemeClr val="bg1"/>
                </a:solidFill>
              </a:rPr>
              <a:t>31/05/2018</a:t>
            </a:r>
          </a:p>
        </p:txBody>
      </p:sp>
      <p:cxnSp>
        <p:nvCxnSpPr>
          <p:cNvPr id="9" name="Straight Connector 8">
            <a:extLst>
              <a:ext uri="{FF2B5EF4-FFF2-40B4-BE49-F238E27FC236}">
                <a16:creationId xmlns:a16="http://schemas.microsoft.com/office/drawing/2014/main" xmlns="" id="{20F8E1C9-4646-914B-B3D6-4E9A995AA7A4}"/>
              </a:ext>
            </a:extLst>
          </p:cNvPr>
          <p:cNvCxnSpPr/>
          <p:nvPr userDrawn="1"/>
        </p:nvCxnSpPr>
        <p:spPr>
          <a:xfrm>
            <a:off x="331944" y="3663463"/>
            <a:ext cx="6789546" cy="0"/>
          </a:xfrm>
          <a:prstGeom prst="line">
            <a:avLst/>
          </a:prstGeom>
          <a:ln w="3175"/>
        </p:spPr>
        <p:style>
          <a:lnRef idx="1">
            <a:schemeClr val="dk1"/>
          </a:lnRef>
          <a:fillRef idx="0">
            <a:schemeClr val="dk1"/>
          </a:fillRef>
          <a:effectRef idx="0">
            <a:schemeClr val="dk1"/>
          </a:effectRef>
          <a:fontRef idx="minor">
            <a:schemeClr val="tx1"/>
          </a:fontRef>
        </p:style>
      </p:cxnSp>
      <p:grpSp>
        <p:nvGrpSpPr>
          <p:cNvPr id="11" name="Group 10">
            <a:extLst>
              <a:ext uri="{FF2B5EF4-FFF2-40B4-BE49-F238E27FC236}">
                <a16:creationId xmlns:a16="http://schemas.microsoft.com/office/drawing/2014/main" xmlns="" id="{6C196703-1121-C34F-A655-5EC5CFB64A49}"/>
              </a:ext>
            </a:extLst>
          </p:cNvPr>
          <p:cNvGrpSpPr/>
          <p:nvPr userDrawn="1"/>
        </p:nvGrpSpPr>
        <p:grpSpPr>
          <a:xfrm>
            <a:off x="325463" y="118512"/>
            <a:ext cx="6796026" cy="264889"/>
            <a:chOff x="235509" y="272899"/>
            <a:chExt cx="14774348" cy="573545"/>
          </a:xfrm>
        </p:grpSpPr>
        <p:pic>
          <p:nvPicPr>
            <p:cNvPr id="13" name="Picture 12">
              <a:extLst>
                <a:ext uri="{FF2B5EF4-FFF2-40B4-BE49-F238E27FC236}">
                  <a16:creationId xmlns:a16="http://schemas.microsoft.com/office/drawing/2014/main" xmlns="" id="{9FA75C28-60CE-344E-B59B-9A4545BCEA9F}"/>
                </a:ext>
              </a:extLst>
            </p:cNvPr>
            <p:cNvPicPr>
              <a:picLocks noChangeAspect="1"/>
            </p:cNvPicPr>
            <p:nvPr userDrawn="1"/>
          </p:nvPicPr>
          <p:blipFill>
            <a:blip r:embed="rId9"/>
            <a:stretch>
              <a:fillRect/>
            </a:stretch>
          </p:blipFill>
          <p:spPr>
            <a:xfrm>
              <a:off x="235509" y="272899"/>
              <a:ext cx="2097945" cy="573545"/>
            </a:xfrm>
            <a:prstGeom prst="rect">
              <a:avLst/>
            </a:prstGeom>
          </p:spPr>
        </p:pic>
        <p:pic>
          <p:nvPicPr>
            <p:cNvPr id="14" name="Picture 13">
              <a:extLst>
                <a:ext uri="{FF2B5EF4-FFF2-40B4-BE49-F238E27FC236}">
                  <a16:creationId xmlns:a16="http://schemas.microsoft.com/office/drawing/2014/main" xmlns="" id="{1E36FBB8-46F7-7F47-B42D-143EE4013FF8}"/>
                </a:ext>
              </a:extLst>
            </p:cNvPr>
            <p:cNvPicPr>
              <a:picLocks noChangeAspect="1"/>
            </p:cNvPicPr>
            <p:nvPr userDrawn="1"/>
          </p:nvPicPr>
          <p:blipFill>
            <a:blip r:embed="rId10"/>
            <a:stretch>
              <a:fillRect/>
            </a:stretch>
          </p:blipFill>
          <p:spPr>
            <a:xfrm>
              <a:off x="12765253" y="283482"/>
              <a:ext cx="2244604" cy="556675"/>
            </a:xfrm>
            <a:prstGeom prst="rect">
              <a:avLst/>
            </a:prstGeom>
          </p:spPr>
        </p:pic>
      </p:grpSp>
      <p:grpSp>
        <p:nvGrpSpPr>
          <p:cNvPr id="2" name="Group 1">
            <a:extLst>
              <a:ext uri="{FF2B5EF4-FFF2-40B4-BE49-F238E27FC236}">
                <a16:creationId xmlns:a16="http://schemas.microsoft.com/office/drawing/2014/main" xmlns="" id="{B57EFDA5-4CCA-484D-AFB4-DA40B57BC53F}"/>
              </a:ext>
            </a:extLst>
          </p:cNvPr>
          <p:cNvGrpSpPr/>
          <p:nvPr userDrawn="1"/>
        </p:nvGrpSpPr>
        <p:grpSpPr>
          <a:xfrm>
            <a:off x="201419" y="3604390"/>
            <a:ext cx="6920070" cy="525158"/>
            <a:chOff x="0" y="3595174"/>
            <a:chExt cx="11518813" cy="874153"/>
          </a:xfrm>
        </p:grpSpPr>
        <p:pic>
          <p:nvPicPr>
            <p:cNvPr id="20" name="Picture 19">
              <a:extLst>
                <a:ext uri="{FF2B5EF4-FFF2-40B4-BE49-F238E27FC236}">
                  <a16:creationId xmlns:a16="http://schemas.microsoft.com/office/drawing/2014/main" xmlns="" id="{F7975ABF-9BAE-F24D-A488-DFB7520A8B22}"/>
                </a:ext>
              </a:extLst>
            </p:cNvPr>
            <p:cNvPicPr>
              <a:picLocks noChangeAspect="1"/>
            </p:cNvPicPr>
            <p:nvPr userDrawn="1"/>
          </p:nvPicPr>
          <p:blipFill>
            <a:blip r:embed="rId11"/>
            <a:stretch>
              <a:fillRect/>
            </a:stretch>
          </p:blipFill>
          <p:spPr>
            <a:xfrm>
              <a:off x="9731511" y="3879224"/>
              <a:ext cx="1787302" cy="312945"/>
            </a:xfrm>
            <a:prstGeom prst="rect">
              <a:avLst/>
            </a:prstGeom>
          </p:spPr>
        </p:pic>
        <p:pic>
          <p:nvPicPr>
            <p:cNvPr id="21" name="Graphic 20">
              <a:extLst>
                <a:ext uri="{FF2B5EF4-FFF2-40B4-BE49-F238E27FC236}">
                  <a16:creationId xmlns:a16="http://schemas.microsoft.com/office/drawing/2014/main" xmlns="" id="{2D25E765-587F-654C-8215-D9B0FDC30E15}"/>
                </a:ext>
              </a:extLst>
            </p:cNvPr>
            <p:cNvPicPr>
              <a:picLocks noChangeAspect="1"/>
            </p:cNvPicPr>
            <p:nvPr userDrawn="1"/>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0" y="3595174"/>
              <a:ext cx="2201276" cy="874153"/>
            </a:xfrm>
            <a:prstGeom prst="rect">
              <a:avLst/>
            </a:prstGeom>
          </p:spPr>
        </p:pic>
      </p:grpSp>
    </p:spTree>
  </p:cSld>
  <p:clrMap bg1="lt1" tx1="dk1" bg2="lt2" tx2="dk2" accent1="accent1" accent2="accent2" accent3="accent3" accent4="accent4" accent5="accent5" accent6="accent6" hlink="hlink" folHlink="folHlink"/>
  <p:sldLayoutIdLst>
    <p:sldLayoutId id="2147483666" r:id="rId1"/>
    <p:sldLayoutId id="2147483661" r:id="rId2"/>
    <p:sldLayoutId id="2147483662" r:id="rId3"/>
    <p:sldLayoutId id="2147483667" r:id="rId4"/>
    <p:sldLayoutId id="2147483663" r:id="rId5"/>
    <p:sldLayoutId id="2147483664" r:id="rId6"/>
    <p:sldLayoutId id="2147483665" r:id="rId7"/>
  </p:sldLayoutIdLst>
  <p:hf hdr="0" ftr="0" dt="0"/>
  <p:txStyles>
    <p:title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p:titleStyle>
    <p:bodyStyle>
      <a:lvl1pPr marL="232349" indent="-232349" algn="l" defTabSz="622364" rtl="0" eaLnBrk="0" fontAlgn="base" hangingPunct="0">
        <a:spcBef>
          <a:spcPct val="20000"/>
        </a:spcBef>
        <a:spcAft>
          <a:spcPct val="0"/>
        </a:spcAft>
        <a:buFont typeface="Arial" charset="0"/>
        <a:buChar char="•"/>
        <a:defRPr sz="2178" kern="1200">
          <a:solidFill>
            <a:schemeClr val="tx1"/>
          </a:solidFill>
          <a:latin typeface="+mn-lt"/>
          <a:ea typeface="+mn-ea"/>
          <a:cs typeface="+mn-cs"/>
        </a:defRPr>
      </a:lvl1pPr>
      <a:lvl2pPr marL="504806" indent="-193624" algn="l" defTabSz="622364" rtl="0" eaLnBrk="0" fontAlgn="base" hangingPunct="0">
        <a:spcBef>
          <a:spcPct val="20000"/>
        </a:spcBef>
        <a:spcAft>
          <a:spcPct val="0"/>
        </a:spcAft>
        <a:buFont typeface="Arial" charset="0"/>
        <a:buChar char="–"/>
        <a:defRPr sz="1917" kern="1200">
          <a:solidFill>
            <a:schemeClr val="tx1"/>
          </a:solidFill>
          <a:latin typeface="+mn-lt"/>
          <a:ea typeface="+mn-ea"/>
          <a:cs typeface="+mn-cs"/>
        </a:defRPr>
      </a:lvl2pPr>
      <a:lvl3pPr marL="777263" indent="-154899" algn="l" defTabSz="622364" rtl="0" eaLnBrk="0" fontAlgn="base" hangingPunct="0">
        <a:spcBef>
          <a:spcPct val="20000"/>
        </a:spcBef>
        <a:spcAft>
          <a:spcPct val="0"/>
        </a:spcAft>
        <a:buFont typeface="Arial" charset="0"/>
        <a:buChar char="•"/>
        <a:defRPr sz="1655" kern="1200">
          <a:solidFill>
            <a:schemeClr val="tx1"/>
          </a:solidFill>
          <a:latin typeface="+mn-lt"/>
          <a:ea typeface="+mn-ea"/>
          <a:cs typeface="+mn-cs"/>
        </a:defRPr>
      </a:lvl3pPr>
      <a:lvl4pPr marL="1089828"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4pPr>
      <a:lvl5pPr marL="1401010"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5pPr>
      <a:lvl6pPr marL="1712704"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6pPr>
      <a:lvl7pPr marL="2024105"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7pPr>
      <a:lvl8pPr marL="2335506"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8pPr>
      <a:lvl9pPr marL="2646907"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9pPr>
    </p:bodyStyle>
    <p:otherStyle>
      <a:defPPr>
        <a:defRPr lang="en-US"/>
      </a:defPPr>
      <a:lvl1pPr marL="0" algn="l" defTabSz="622802" rtl="0" eaLnBrk="1" latinLnBrk="0" hangingPunct="1">
        <a:defRPr sz="1220" kern="1200">
          <a:solidFill>
            <a:schemeClr val="tx1"/>
          </a:solidFill>
          <a:latin typeface="+mn-lt"/>
          <a:ea typeface="+mn-ea"/>
          <a:cs typeface="+mn-cs"/>
        </a:defRPr>
      </a:lvl1pPr>
      <a:lvl2pPr marL="311401" algn="l" defTabSz="622802" rtl="0" eaLnBrk="1" latinLnBrk="0" hangingPunct="1">
        <a:defRPr sz="1220" kern="1200">
          <a:solidFill>
            <a:schemeClr val="tx1"/>
          </a:solidFill>
          <a:latin typeface="+mn-lt"/>
          <a:ea typeface="+mn-ea"/>
          <a:cs typeface="+mn-cs"/>
        </a:defRPr>
      </a:lvl2pPr>
      <a:lvl3pPr marL="622802" algn="l" defTabSz="622802" rtl="0" eaLnBrk="1" latinLnBrk="0" hangingPunct="1">
        <a:defRPr sz="1220" kern="1200">
          <a:solidFill>
            <a:schemeClr val="tx1"/>
          </a:solidFill>
          <a:latin typeface="+mn-lt"/>
          <a:ea typeface="+mn-ea"/>
          <a:cs typeface="+mn-cs"/>
        </a:defRPr>
      </a:lvl3pPr>
      <a:lvl4pPr marL="934203" algn="l" defTabSz="622802" rtl="0" eaLnBrk="1" latinLnBrk="0" hangingPunct="1">
        <a:defRPr sz="1220" kern="1200">
          <a:solidFill>
            <a:schemeClr val="tx1"/>
          </a:solidFill>
          <a:latin typeface="+mn-lt"/>
          <a:ea typeface="+mn-ea"/>
          <a:cs typeface="+mn-cs"/>
        </a:defRPr>
      </a:lvl4pPr>
      <a:lvl5pPr marL="1245603" algn="l" defTabSz="622802" rtl="0" eaLnBrk="1" latinLnBrk="0" hangingPunct="1">
        <a:defRPr sz="1220" kern="1200">
          <a:solidFill>
            <a:schemeClr val="tx1"/>
          </a:solidFill>
          <a:latin typeface="+mn-lt"/>
          <a:ea typeface="+mn-ea"/>
          <a:cs typeface="+mn-cs"/>
        </a:defRPr>
      </a:lvl5pPr>
      <a:lvl6pPr marL="1557004" algn="l" defTabSz="622802" rtl="0" eaLnBrk="1" latinLnBrk="0" hangingPunct="1">
        <a:defRPr sz="1220" kern="1200">
          <a:solidFill>
            <a:schemeClr val="tx1"/>
          </a:solidFill>
          <a:latin typeface="+mn-lt"/>
          <a:ea typeface="+mn-ea"/>
          <a:cs typeface="+mn-cs"/>
        </a:defRPr>
      </a:lvl6pPr>
      <a:lvl7pPr marL="1868405" algn="l" defTabSz="622802" rtl="0" eaLnBrk="1" latinLnBrk="0" hangingPunct="1">
        <a:defRPr sz="1220" kern="1200">
          <a:solidFill>
            <a:schemeClr val="tx1"/>
          </a:solidFill>
          <a:latin typeface="+mn-lt"/>
          <a:ea typeface="+mn-ea"/>
          <a:cs typeface="+mn-cs"/>
        </a:defRPr>
      </a:lvl7pPr>
      <a:lvl8pPr marL="2179806" algn="l" defTabSz="622802" rtl="0" eaLnBrk="1" latinLnBrk="0" hangingPunct="1">
        <a:defRPr sz="1220" kern="1200">
          <a:solidFill>
            <a:schemeClr val="tx1"/>
          </a:solidFill>
          <a:latin typeface="+mn-lt"/>
          <a:ea typeface="+mn-ea"/>
          <a:cs typeface="+mn-cs"/>
        </a:defRPr>
      </a:lvl8pPr>
      <a:lvl9pPr marL="2491207" algn="l" defTabSz="622802" rtl="0" eaLnBrk="1" latinLnBrk="0" hangingPunct="1">
        <a:defRPr sz="122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09" userDrawn="1">
          <p15:clr>
            <a:srgbClr val="F26B43"/>
          </p15:clr>
        </p15:guide>
        <p15:guide id="2" orient="horz" pos="129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s://twitter.com/ippcnews" TargetMode="External"/><Relationship Id="rId13" Type="http://schemas.openxmlformats.org/officeDocument/2006/relationships/image" Target="../media/image12.png"/><Relationship Id="rId3" Type="http://schemas.openxmlformats.org/officeDocument/2006/relationships/hyperlink" Target="http://www.ippc.int/" TargetMode="External"/><Relationship Id="rId7" Type="http://schemas.openxmlformats.org/officeDocument/2006/relationships/image" Target="../media/image9.jpeg"/><Relationship Id="rId12" Type="http://schemas.openxmlformats.org/officeDocument/2006/relationships/hyperlink" Target="https://www.youtube.com/playlist?list=PLzp5NgJ2-dK4T7GE2fsGujftlxSX1rCTC" TargetMode="External"/><Relationship Id="rId2" Type="http://schemas.openxmlformats.org/officeDocument/2006/relationships/hyperlink" Target="mailto:ippc@fao.org" TargetMode="External"/><Relationship Id="rId1" Type="http://schemas.openxmlformats.org/officeDocument/2006/relationships/slideLayout" Target="../slideLayouts/slideLayout7.xml"/><Relationship Id="rId6" Type="http://schemas.openxmlformats.org/officeDocument/2006/relationships/hyperlink" Target="https://www.facebook.com/ippcheadlines/" TargetMode="External"/><Relationship Id="rId11" Type="http://schemas.openxmlformats.org/officeDocument/2006/relationships/image" Target="../media/image11.png"/><Relationship Id="rId5" Type="http://schemas.openxmlformats.org/officeDocument/2006/relationships/image" Target="../media/image8.png"/><Relationship Id="rId10" Type="http://schemas.openxmlformats.org/officeDocument/2006/relationships/hyperlink" Target="https://www.linkedin.com/groups/3175642" TargetMode="External"/><Relationship Id="rId4" Type="http://schemas.openxmlformats.org/officeDocument/2006/relationships/hyperlink" Target="http://www.fao.org/plant-health-2020" TargetMode="External"/><Relationship Id="rId9"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3C88758-224C-8C4A-95DC-98A2199C61AE}"/>
              </a:ext>
            </a:extLst>
          </p:cNvPr>
          <p:cNvSpPr>
            <a:spLocks noGrp="1"/>
          </p:cNvSpPr>
          <p:nvPr>
            <p:ph type="title"/>
          </p:nvPr>
        </p:nvSpPr>
        <p:spPr>
          <a:xfrm>
            <a:off x="3667125" y="1321164"/>
            <a:ext cx="3566939" cy="612819"/>
          </a:xfrm>
        </p:spPr>
        <p:txBody>
          <a:bodyPr anchor="ctr"/>
          <a:lstStyle/>
          <a:p>
            <a:pPr algn="ctr"/>
            <a:r>
              <a:rPr lang="fr-FR" sz="1400" dirty="0">
                <a:effectLst>
                  <a:outerShdw blurRad="38100" dist="38100" dir="2700000" algn="tl">
                    <a:srgbClr val="000000">
                      <a:alpha val="43137"/>
                    </a:srgbClr>
                  </a:outerShdw>
                </a:effectLst>
              </a:rPr>
              <a:t>PROJET DE NIMP : Révision ciblée de la NIMP 12 (Certificats phytosanitaires) en relation avec la réexportation </a:t>
            </a:r>
            <a:r>
              <a:rPr lang="fr-FR" sz="1400" dirty="0" smtClean="0">
                <a:effectLst>
                  <a:outerShdw blurRad="38100" dist="38100" dir="2700000" algn="tl">
                    <a:srgbClr val="000000">
                      <a:alpha val="43137"/>
                    </a:srgbClr>
                  </a:outerShdw>
                </a:effectLst>
              </a:rPr>
              <a:t/>
            </a:r>
            <a:br>
              <a:rPr lang="fr-FR" sz="1400" dirty="0" smtClean="0">
                <a:effectLst>
                  <a:outerShdw blurRad="38100" dist="38100" dir="2700000" algn="tl">
                    <a:srgbClr val="000000">
                      <a:alpha val="43137"/>
                    </a:srgbClr>
                  </a:outerShdw>
                </a:effectLst>
              </a:rPr>
            </a:br>
            <a:r>
              <a:rPr lang="fr-FR" sz="1400" dirty="0" smtClean="0">
                <a:effectLst>
                  <a:outerShdw blurRad="38100" dist="38100" dir="2700000" algn="tl">
                    <a:srgbClr val="000000">
                      <a:alpha val="43137"/>
                    </a:srgbClr>
                  </a:outerShdw>
                </a:effectLst>
              </a:rPr>
              <a:t>(</a:t>
            </a:r>
            <a:r>
              <a:rPr lang="fr-FR" sz="1400" dirty="0">
                <a:effectLst>
                  <a:outerShdw blurRad="38100" dist="38100" dir="2700000" algn="tl">
                    <a:srgbClr val="000000">
                      <a:alpha val="43137"/>
                    </a:srgbClr>
                  </a:outerShdw>
                </a:effectLst>
              </a:rPr>
              <a:t>2015-011</a:t>
            </a:r>
            <a:r>
              <a:rPr lang="fr-FR" sz="1400" dirty="0" smtClean="0">
                <a:effectLst>
                  <a:outerShdw blurRad="38100" dist="38100" dir="2700000" algn="tl">
                    <a:srgbClr val="000000">
                      <a:alpha val="43137"/>
                    </a:srgbClr>
                  </a:outerShdw>
                </a:effectLst>
              </a:rPr>
              <a:t>)</a:t>
            </a:r>
            <a:br>
              <a:rPr lang="fr-FR" sz="1400" dirty="0" smtClean="0">
                <a:effectLst>
                  <a:outerShdw blurRad="38100" dist="38100" dir="2700000" algn="tl">
                    <a:srgbClr val="000000">
                      <a:alpha val="43137"/>
                    </a:srgbClr>
                  </a:outerShdw>
                </a:effectLst>
              </a:rPr>
            </a:br>
            <a:r>
              <a:rPr lang="en-US" sz="1400" dirty="0">
                <a:effectLst>
                  <a:outerShdw blurRad="38100" dist="38100" dir="2700000" algn="tl">
                    <a:srgbClr val="000000">
                      <a:alpha val="43137"/>
                    </a:srgbClr>
                  </a:outerShdw>
                </a:effectLst>
              </a:rPr>
              <a:t/>
            </a:r>
            <a:br>
              <a:rPr lang="en-US" sz="1400" dirty="0">
                <a:effectLst>
                  <a:outerShdw blurRad="38100" dist="38100" dir="2700000" algn="tl">
                    <a:srgbClr val="000000">
                      <a:alpha val="43137"/>
                    </a:srgbClr>
                  </a:outerShdw>
                </a:effectLst>
              </a:rPr>
            </a:br>
            <a:r>
              <a:rPr lang="fr-FR" sz="1400" dirty="0">
                <a:solidFill>
                  <a:srgbClr val="FF0000"/>
                </a:solidFill>
                <a:effectLst>
                  <a:outerShdw blurRad="38100" dist="38100" dir="2700000" algn="tl">
                    <a:srgbClr val="000000">
                      <a:alpha val="43137"/>
                    </a:srgbClr>
                  </a:outerShdw>
                </a:effectLst>
              </a:rPr>
              <a:t>DEUXIÈME</a:t>
            </a:r>
            <a:r>
              <a:rPr lang="fr-FR" sz="1400" dirty="0">
                <a:effectLst>
                  <a:outerShdw blurRad="38100" dist="38100" dir="2700000" algn="tl">
                    <a:srgbClr val="000000">
                      <a:alpha val="43137"/>
                    </a:srgbClr>
                  </a:outerShdw>
                </a:effectLst>
              </a:rPr>
              <a:t> consultation </a:t>
            </a:r>
            <a:r>
              <a:rPr lang="fr-FR" sz="1400" dirty="0" smtClean="0">
                <a:effectLst>
                  <a:outerShdw blurRad="38100" dist="38100" dir="2700000" algn="tl">
                    <a:srgbClr val="000000">
                      <a:alpha val="43137"/>
                    </a:srgbClr>
                  </a:outerShdw>
                </a:effectLst>
              </a:rPr>
              <a:t> </a:t>
            </a:r>
            <a:br>
              <a:rPr lang="fr-FR" sz="1400" dirty="0" smtClean="0">
                <a:effectLst>
                  <a:outerShdw blurRad="38100" dist="38100" dir="2700000" algn="tl">
                    <a:srgbClr val="000000">
                      <a:alpha val="43137"/>
                    </a:srgbClr>
                  </a:outerShdw>
                </a:effectLst>
              </a:rPr>
            </a:br>
            <a:r>
              <a:rPr lang="fr-FR" sz="1400" dirty="0" smtClean="0">
                <a:effectLst>
                  <a:outerShdw blurRad="38100" dist="38100" dir="2700000" algn="tl">
                    <a:srgbClr val="000000">
                      <a:alpha val="43137"/>
                    </a:srgbClr>
                  </a:outerShdw>
                </a:effectLst>
              </a:rPr>
              <a:t>1er </a:t>
            </a:r>
            <a:r>
              <a:rPr lang="fr-FR" sz="1400" dirty="0">
                <a:effectLst>
                  <a:outerShdw blurRad="38100" dist="38100" dir="2700000" algn="tl">
                    <a:srgbClr val="000000">
                      <a:alpha val="43137"/>
                    </a:srgbClr>
                  </a:outerShdw>
                </a:effectLst>
              </a:rPr>
              <a:t>juillet au 30 septembre </a:t>
            </a:r>
            <a:r>
              <a:rPr lang="fr-FR" sz="1400" dirty="0" smtClean="0">
                <a:effectLst>
                  <a:outerShdw blurRad="38100" dist="38100" dir="2700000" algn="tl">
                    <a:srgbClr val="000000">
                      <a:alpha val="43137"/>
                    </a:srgbClr>
                  </a:outerShdw>
                </a:effectLst>
              </a:rPr>
              <a:t>2021</a:t>
            </a:r>
            <a:br>
              <a:rPr lang="fr-FR" sz="1400" dirty="0" smtClean="0">
                <a:effectLst>
                  <a:outerShdw blurRad="38100" dist="38100" dir="2700000" algn="tl">
                    <a:srgbClr val="000000">
                      <a:alpha val="43137"/>
                    </a:srgbClr>
                  </a:outerShdw>
                </a:effectLst>
              </a:rPr>
            </a:br>
            <a:r>
              <a:rPr lang="en-US" sz="1400" dirty="0">
                <a:effectLst>
                  <a:outerShdw blurRad="38100" dist="38100" dir="2700000" algn="tl">
                    <a:srgbClr val="000000">
                      <a:alpha val="43137"/>
                    </a:srgbClr>
                  </a:outerShdw>
                </a:effectLst>
              </a:rPr>
              <a:t/>
            </a:r>
            <a:br>
              <a:rPr lang="en-US" sz="1400" dirty="0">
                <a:effectLst>
                  <a:outerShdw blurRad="38100" dist="38100" dir="2700000" algn="tl">
                    <a:srgbClr val="000000">
                      <a:alpha val="43137"/>
                    </a:srgbClr>
                  </a:outerShdw>
                </a:effectLst>
              </a:rPr>
            </a:br>
            <a:r>
              <a:rPr lang="en-US" sz="1400" dirty="0" smtClean="0">
                <a:effectLst>
                  <a:outerShdw blurRad="38100" dist="38100" dir="2700000" algn="tl">
                    <a:srgbClr val="000000">
                      <a:alpha val="43137"/>
                    </a:srgbClr>
                  </a:outerShdw>
                </a:effectLst>
              </a:rPr>
              <a:t>Secretariat DE LA CIPV</a:t>
            </a:r>
            <a:r>
              <a:rPr lang="en-US" sz="1400" dirty="0">
                <a:effectLst>
                  <a:outerShdw blurRad="38100" dist="38100" dir="2700000" algn="tl">
                    <a:srgbClr val="000000">
                      <a:alpha val="43137"/>
                    </a:srgbClr>
                  </a:outerShdw>
                </a:effectLst>
              </a:rPr>
              <a:t/>
            </a:r>
            <a:br>
              <a:rPr lang="en-US" sz="1400" dirty="0">
                <a:effectLst>
                  <a:outerShdw blurRad="38100" dist="38100" dir="2700000" algn="tl">
                    <a:srgbClr val="000000">
                      <a:alpha val="43137"/>
                    </a:srgbClr>
                  </a:outerShdw>
                </a:effectLst>
              </a:rPr>
            </a:br>
            <a:r>
              <a:rPr lang="en-US" sz="1400" dirty="0">
                <a:effectLst>
                  <a:outerShdw blurRad="38100" dist="38100" dir="2700000" algn="tl">
                    <a:srgbClr val="000000">
                      <a:alpha val="43137"/>
                    </a:srgbClr>
                  </a:outerShdw>
                </a:effectLst>
              </a:rPr>
              <a:t>ATELIER Regional 2021</a:t>
            </a:r>
            <a:endParaRPr lang="it-IT" sz="14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431990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3200" b="1" dirty="0" err="1" smtClean="0"/>
              <a:t>Historique</a:t>
            </a:r>
            <a:endParaRPr lang="en-US" sz="3200" b="1" dirty="0"/>
          </a:p>
        </p:txBody>
      </p:sp>
      <p:sp>
        <p:nvSpPr>
          <p:cNvPr id="2" name="Ellipse 1"/>
          <p:cNvSpPr/>
          <p:nvPr/>
        </p:nvSpPr>
        <p:spPr>
          <a:xfrm>
            <a:off x="3897410" y="2946400"/>
            <a:ext cx="2389090" cy="635000"/>
          </a:xfrm>
          <a:prstGeom prst="ellipse">
            <a:avLst/>
          </a:prstGeom>
          <a:solidFill>
            <a:schemeClr val="bg1"/>
          </a:solidFill>
          <a:ln>
            <a:solidFill>
              <a:srgbClr val="FFC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sz="1300" b="1" dirty="0" smtClean="0">
                <a:ln w="0"/>
                <a:solidFill>
                  <a:schemeClr val="tx1"/>
                </a:solidFill>
              </a:rPr>
              <a:t>217 </a:t>
            </a:r>
            <a:r>
              <a:rPr lang="fr-FR" sz="1300" b="1" dirty="0" err="1" smtClean="0">
                <a:ln w="0"/>
                <a:solidFill>
                  <a:schemeClr val="tx1"/>
                </a:solidFill>
              </a:rPr>
              <a:t>comments</a:t>
            </a:r>
            <a:r>
              <a:rPr lang="fr-FR" sz="1300" b="1" dirty="0" smtClean="0">
                <a:ln w="0"/>
                <a:solidFill>
                  <a:schemeClr val="tx1"/>
                </a:solidFill>
              </a:rPr>
              <a:t> </a:t>
            </a:r>
            <a:r>
              <a:rPr lang="fr-FR" sz="1300" b="1" dirty="0" err="1" smtClean="0">
                <a:ln w="0"/>
                <a:solidFill>
                  <a:schemeClr val="tx1"/>
                </a:solidFill>
              </a:rPr>
              <a:t>received</a:t>
            </a:r>
            <a:endParaRPr lang="fr-FR" sz="1300" b="1" dirty="0">
              <a:ln w="0"/>
              <a:solidFill>
                <a:schemeClr val="tx1"/>
              </a:solidFill>
            </a:endParaRPr>
          </a:p>
        </p:txBody>
      </p:sp>
      <p:sp>
        <p:nvSpPr>
          <p:cNvPr id="3" name="Flèche courbée vers la gauche 2"/>
          <p:cNvSpPr/>
          <p:nvPr/>
        </p:nvSpPr>
        <p:spPr>
          <a:xfrm>
            <a:off x="6286501" y="2806700"/>
            <a:ext cx="501650" cy="552450"/>
          </a:xfrm>
          <a:prstGeom prst="curved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fr-FR">
              <a:solidFill>
                <a:schemeClr val="tx1"/>
              </a:solidFill>
            </a:endParaRPr>
          </a:p>
        </p:txBody>
      </p:sp>
      <p:sp>
        <p:nvSpPr>
          <p:cNvPr id="7" name="Rectangle à coins arrondis 6"/>
          <p:cNvSpPr/>
          <p:nvPr/>
        </p:nvSpPr>
        <p:spPr>
          <a:xfrm>
            <a:off x="383743" y="3003550"/>
            <a:ext cx="2549958" cy="5080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fr-FR" sz="1300" b="1" dirty="0" smtClean="0">
                <a:solidFill>
                  <a:schemeClr val="tx1"/>
                </a:solidFill>
              </a:rPr>
              <a:t>Second </a:t>
            </a:r>
            <a:r>
              <a:rPr lang="fr-FR" sz="1300" b="1" dirty="0">
                <a:solidFill>
                  <a:schemeClr val="tx1"/>
                </a:solidFill>
              </a:rPr>
              <a:t>consultation</a:t>
            </a:r>
            <a:endParaRPr lang="ru-RU" sz="1300" b="1" dirty="0">
              <a:solidFill>
                <a:schemeClr val="tx1"/>
              </a:solidFill>
            </a:endParaRPr>
          </a:p>
          <a:p>
            <a:pPr lvl="0"/>
            <a:r>
              <a:rPr lang="en-US" sz="1000" dirty="0">
                <a:solidFill>
                  <a:schemeClr val="tx1"/>
                </a:solidFill>
              </a:rPr>
              <a:t>1 July to 30 September </a:t>
            </a:r>
            <a:r>
              <a:rPr lang="en-US" sz="1000" dirty="0" smtClean="0">
                <a:solidFill>
                  <a:schemeClr val="tx1"/>
                </a:solidFill>
              </a:rPr>
              <a:t>2021</a:t>
            </a:r>
            <a:endParaRPr lang="ru-RU" sz="1000" dirty="0">
              <a:solidFill>
                <a:schemeClr val="tx1"/>
              </a:solidFill>
            </a:endParaRPr>
          </a:p>
        </p:txBody>
      </p:sp>
      <p:sp>
        <p:nvSpPr>
          <p:cNvPr id="8" name="Flèche gauche 7"/>
          <p:cNvSpPr/>
          <p:nvPr/>
        </p:nvSpPr>
        <p:spPr>
          <a:xfrm>
            <a:off x="2988206" y="3117850"/>
            <a:ext cx="789708" cy="241300"/>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aphicFrame>
        <p:nvGraphicFramePr>
          <p:cNvPr id="6" name="Схема 8">
            <a:extLst>
              <a:ext uri="{FF2B5EF4-FFF2-40B4-BE49-F238E27FC236}">
                <a16:creationId xmlns:a16="http://schemas.microsoft.com/office/drawing/2014/main" xmlns="" id="{E484A0EA-5BEC-47FC-A309-C163DBC1B9D4}"/>
              </a:ext>
            </a:extLst>
          </p:cNvPr>
          <p:cNvGraphicFramePr/>
          <p:nvPr>
            <p:extLst>
              <p:ext uri="{D42A27DB-BD31-4B8C-83A1-F6EECF244321}">
                <p14:modId xmlns:p14="http://schemas.microsoft.com/office/powerpoint/2010/main" val="3417812279"/>
              </p:ext>
            </p:extLst>
          </p:nvPr>
        </p:nvGraphicFramePr>
        <p:xfrm>
          <a:off x="383743" y="590550"/>
          <a:ext cx="6811962" cy="35496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p:cNvSpPr/>
          <p:nvPr/>
        </p:nvSpPr>
        <p:spPr>
          <a:xfrm>
            <a:off x="3397159" y="3680534"/>
            <a:ext cx="587261" cy="261610"/>
          </a:xfrm>
          <a:prstGeom prst="rect">
            <a:avLst/>
          </a:prstGeom>
          <a:noFill/>
        </p:spPr>
        <p:txBody>
          <a:bodyPr wrap="square" lIns="91440" tIns="45720" rIns="91440" bIns="45720">
            <a:spAutoFit/>
          </a:bodyPr>
          <a:lstStyle/>
          <a:p>
            <a:pPr algn="ctr"/>
            <a:fld id="{B7996E60-762D-44C6-B8E2-777A8C9E766F}" type="slidenum">
              <a:rPr lang="en-US" sz="1100" b="0" cap="none" spc="0" smtClean="0">
                <a:ln w="0"/>
                <a:solidFill>
                  <a:schemeClr val="tx1"/>
                </a:solidFill>
                <a:effectLst>
                  <a:outerShdw blurRad="38100" dist="19050" dir="2700000" algn="tl" rotWithShape="0">
                    <a:schemeClr val="dk1">
                      <a:alpha val="40000"/>
                    </a:schemeClr>
                  </a:outerShdw>
                </a:effectLst>
              </a:rPr>
              <a:t>2</a:t>
            </a:fld>
            <a:r>
              <a:rPr lang="en-US" sz="1100" b="0" cap="none" spc="0" dirty="0" smtClean="0">
                <a:ln w="0"/>
                <a:solidFill>
                  <a:schemeClr val="tx1"/>
                </a:solidFill>
                <a:effectLst>
                  <a:outerShdw blurRad="38100" dist="19050" dir="2700000" algn="tl" rotWithShape="0">
                    <a:schemeClr val="dk1">
                      <a:alpha val="40000"/>
                    </a:schemeClr>
                  </a:outerShdw>
                </a:effectLst>
              </a:rPr>
              <a:t> of 8 </a:t>
            </a:r>
            <a:endParaRPr lang="en-US" sz="11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40103098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own Arrow 6"/>
          <p:cNvSpPr/>
          <p:nvPr/>
        </p:nvSpPr>
        <p:spPr>
          <a:xfrm>
            <a:off x="3551462" y="2338431"/>
            <a:ext cx="209550" cy="28117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à coins arrondis 2"/>
          <p:cNvSpPr/>
          <p:nvPr/>
        </p:nvSpPr>
        <p:spPr>
          <a:xfrm>
            <a:off x="256080" y="591054"/>
            <a:ext cx="6803039" cy="345892"/>
          </a:xfrm>
          <a:prstGeom prst="roundRect">
            <a:avLst/>
          </a:prstGeom>
          <a:solidFill>
            <a:schemeClr val="accent5">
              <a:lumMod val="20000"/>
              <a:lumOff val="80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fr-FR" b="1" dirty="0"/>
              <a:t>Marchandise non transformée pour changer de nature</a:t>
            </a:r>
            <a:endParaRPr lang="en-US" b="1" dirty="0" smtClean="0"/>
          </a:p>
        </p:txBody>
      </p:sp>
      <p:sp>
        <p:nvSpPr>
          <p:cNvPr id="10" name="Rectangle à coins arrondis 9"/>
          <p:cNvSpPr/>
          <p:nvPr/>
        </p:nvSpPr>
        <p:spPr>
          <a:xfrm>
            <a:off x="256080" y="992654"/>
            <a:ext cx="6800314" cy="1345777"/>
          </a:xfrm>
          <a:prstGeom prst="roundRect">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0" anchor="ctr"/>
          <a:lstStyle/>
          <a:p>
            <a:pPr algn="ctr"/>
            <a:r>
              <a:rPr lang="fr-FR" sz="1200" dirty="0"/>
              <a:t>L'expression « transformé pour changer sa nature » ​​a été utilisée dans les deux versions précédentes de la NIMP 12 (2001 et 2011) sans autre indication, et le mot « nature » ​​est inclus dans la définition des produits végétaux et également brièvement utilisé à propos des produits de </a:t>
            </a:r>
            <a:r>
              <a:rPr lang="fr-FR" sz="1200" dirty="0" smtClean="0"/>
              <a:t>base dans </a:t>
            </a:r>
            <a:r>
              <a:rPr lang="fr-FR" sz="1200" dirty="0"/>
              <a:t>la NIMP 32 (</a:t>
            </a:r>
            <a:r>
              <a:rPr lang="fr-FR" sz="1200" i="1" dirty="0"/>
              <a:t>Classification des produits en fonction de leur risque phytosanitaire</a:t>
            </a:r>
            <a:r>
              <a:rPr lang="fr-FR" sz="1200" dirty="0"/>
              <a:t>). Cependant, comme 9 commentaires de 6 pays ont été reçus demandant plus d'orientations sur cette question, une note de bas de page a été ajoutée à la Section 6.1 (Considérations relatives à la délivrance d'un certificat phytosanitaire pour la réexportation) du projet de NIMP 12 révisé.</a:t>
            </a:r>
            <a:endParaRPr lang="en-US" sz="1200" dirty="0"/>
          </a:p>
        </p:txBody>
      </p:sp>
      <p:sp>
        <p:nvSpPr>
          <p:cNvPr id="11" name="Rectangle à coins arrondis 10"/>
          <p:cNvSpPr/>
          <p:nvPr/>
        </p:nvSpPr>
        <p:spPr>
          <a:xfrm>
            <a:off x="256080" y="2573523"/>
            <a:ext cx="6803039" cy="1107011"/>
          </a:xfrm>
          <a:prstGeom prst="round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fr-FR" sz="1200" b="1" dirty="0">
                <a:solidFill>
                  <a:srgbClr val="FF0000"/>
                </a:solidFill>
              </a:rPr>
              <a:t>Ajout d'une note de bas de page à la section 6.1 : « Le critère décisif pour juger si un végétal, un produit végétal ou un autre article a été transformé pour en changer la nature est la catégorisation utilisée dans les exigences phytosanitaires d'importation du pays de destination. Si les exigences phytosanitaires d'importation pour le produit non transformé et le produit transformé sont les mêmes, alors un certificat phytosanitaire pour la réexportation peut être délivré.</a:t>
            </a:r>
            <a:endParaRPr lang="en-US" sz="1200" dirty="0">
              <a:solidFill>
                <a:srgbClr val="FF0000"/>
              </a:solidFill>
            </a:endParaRPr>
          </a:p>
        </p:txBody>
      </p:sp>
      <p:sp>
        <p:nvSpPr>
          <p:cNvPr id="8" name="Title 1"/>
          <p:cNvSpPr txBox="1">
            <a:spLocks/>
          </p:cNvSpPr>
          <p:nvPr/>
        </p:nvSpPr>
        <p:spPr>
          <a:xfrm>
            <a:off x="0" y="-94746"/>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2000" b="1" dirty="0" err="1"/>
              <a:t>Commentaires</a:t>
            </a:r>
            <a:r>
              <a:rPr lang="en-US" sz="2000" b="1" dirty="0"/>
              <a:t> et </a:t>
            </a:r>
            <a:r>
              <a:rPr lang="en-US" sz="2000" b="1" dirty="0" err="1"/>
              <a:t>changements</a:t>
            </a:r>
            <a:r>
              <a:rPr lang="en-US" sz="2000" b="1" dirty="0"/>
              <a:t> </a:t>
            </a:r>
            <a:r>
              <a:rPr lang="en-US" sz="2000" b="1" dirty="0" err="1"/>
              <a:t>majeurs</a:t>
            </a:r>
            <a:r>
              <a:rPr lang="en-US" sz="2000" b="1" dirty="0"/>
              <a:t> </a:t>
            </a:r>
            <a:r>
              <a:rPr lang="en-US" sz="2000" b="1" dirty="0" smtClean="0"/>
              <a:t>(1/3)</a:t>
            </a:r>
            <a:endParaRPr lang="en-US" sz="2000" b="1" dirty="0"/>
          </a:p>
        </p:txBody>
      </p:sp>
      <p:sp>
        <p:nvSpPr>
          <p:cNvPr id="9" name="Rectangle 8"/>
          <p:cNvSpPr/>
          <p:nvPr/>
        </p:nvSpPr>
        <p:spPr>
          <a:xfrm>
            <a:off x="3397159" y="3680534"/>
            <a:ext cx="587261" cy="261610"/>
          </a:xfrm>
          <a:prstGeom prst="rect">
            <a:avLst/>
          </a:prstGeom>
          <a:noFill/>
        </p:spPr>
        <p:txBody>
          <a:bodyPr wrap="square" lIns="91440" tIns="45720" rIns="91440" bIns="45720">
            <a:spAutoFit/>
          </a:bodyPr>
          <a:lstStyle/>
          <a:p>
            <a:pPr algn="ctr"/>
            <a:fld id="{B7996E60-762D-44C6-B8E2-777A8C9E766F}" type="slidenum">
              <a:rPr lang="en-US" sz="1100" b="0" cap="none" spc="0" smtClean="0">
                <a:ln w="0"/>
                <a:solidFill>
                  <a:schemeClr val="tx1"/>
                </a:solidFill>
                <a:effectLst>
                  <a:outerShdw blurRad="38100" dist="19050" dir="2700000" algn="tl" rotWithShape="0">
                    <a:schemeClr val="dk1">
                      <a:alpha val="40000"/>
                    </a:schemeClr>
                  </a:outerShdw>
                </a:effectLst>
              </a:rPr>
              <a:t>3</a:t>
            </a:fld>
            <a:r>
              <a:rPr lang="en-US" sz="1100" b="0" cap="none" spc="0" dirty="0" smtClean="0">
                <a:ln w="0"/>
                <a:solidFill>
                  <a:schemeClr val="tx1"/>
                </a:solidFill>
                <a:effectLst>
                  <a:outerShdw blurRad="38100" dist="19050" dir="2700000" algn="tl" rotWithShape="0">
                    <a:schemeClr val="dk1">
                      <a:alpha val="40000"/>
                    </a:schemeClr>
                  </a:outerShdw>
                </a:effectLst>
              </a:rPr>
              <a:t> of 8 </a:t>
            </a:r>
            <a:endParaRPr lang="en-US" sz="11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6695081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own Arrow 6"/>
          <p:cNvSpPr/>
          <p:nvPr/>
        </p:nvSpPr>
        <p:spPr>
          <a:xfrm>
            <a:off x="3552824" y="2386873"/>
            <a:ext cx="209550" cy="48332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à coins arrondis 2"/>
          <p:cNvSpPr/>
          <p:nvPr/>
        </p:nvSpPr>
        <p:spPr>
          <a:xfrm>
            <a:off x="256080" y="607129"/>
            <a:ext cx="6803039" cy="297632"/>
          </a:xfrm>
          <a:prstGeom prst="roundRect">
            <a:avLst/>
          </a:prstGeom>
          <a:solidFill>
            <a:schemeClr val="accent5">
              <a:lumMod val="20000"/>
              <a:lumOff val="80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en-US" sz="1600" b="1" dirty="0" err="1"/>
              <a:t>Certificats</a:t>
            </a:r>
            <a:r>
              <a:rPr lang="en-US" sz="1600" b="1" dirty="0"/>
              <a:t> </a:t>
            </a:r>
            <a:r>
              <a:rPr lang="en-US" sz="1600" b="1" dirty="0" err="1"/>
              <a:t>phytosanitaires</a:t>
            </a:r>
            <a:r>
              <a:rPr lang="en-US" sz="1600" b="1" dirty="0"/>
              <a:t> </a:t>
            </a:r>
            <a:r>
              <a:rPr lang="en-US" sz="1600" b="1" dirty="0" err="1"/>
              <a:t>électroniques</a:t>
            </a:r>
            <a:endParaRPr lang="en-US" sz="1600" b="1" dirty="0" smtClean="0"/>
          </a:p>
        </p:txBody>
      </p:sp>
      <p:sp>
        <p:nvSpPr>
          <p:cNvPr id="10" name="Rectangle à coins arrondis 9"/>
          <p:cNvSpPr/>
          <p:nvPr/>
        </p:nvSpPr>
        <p:spPr>
          <a:xfrm>
            <a:off x="258805" y="1098408"/>
            <a:ext cx="6800314" cy="1451089"/>
          </a:xfrm>
          <a:prstGeom prst="roundRect">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0" anchor="ctr"/>
          <a:lstStyle/>
          <a:p>
            <a:r>
              <a:rPr lang="fr-FR" dirty="0"/>
              <a:t>4 commentaires techniques d'un pays concernant les difficultés perçues de la mise en œuvre du libellé actuel de la NIMP 12 dans un système </a:t>
            </a:r>
            <a:r>
              <a:rPr lang="fr-FR" dirty="0" err="1"/>
              <a:t>ePhyto</a:t>
            </a:r>
            <a:r>
              <a:rPr lang="fr-FR" dirty="0"/>
              <a:t>. Le </a:t>
            </a:r>
            <a:r>
              <a:rPr lang="fr-FR" dirty="0" smtClean="0"/>
              <a:t>CN-7 </a:t>
            </a:r>
            <a:r>
              <a:rPr lang="fr-FR" dirty="0"/>
              <a:t>a confirmé que cela sortait du cadre de la révision ciblée de la NIMP 12 en ce qui concerne la réexportation. Il a été suggéré que ces problèmes soient résolus par le comité </a:t>
            </a:r>
            <a:r>
              <a:rPr lang="fr-FR" dirty="0" smtClean="0"/>
              <a:t>de pilotage de </a:t>
            </a:r>
            <a:r>
              <a:rPr lang="fr-FR" dirty="0" err="1" smtClean="0"/>
              <a:t>ePhyto</a:t>
            </a:r>
            <a:r>
              <a:rPr lang="fr-FR" dirty="0" smtClean="0"/>
              <a:t> </a:t>
            </a:r>
            <a:r>
              <a:rPr lang="fr-FR" dirty="0"/>
              <a:t>en développant des fonctionnalités équivalentes appropriées garantissant que les certificats phytosanitaires électroniques sont les équivalents électroniques des certificats phytosanitaires sous forme papier (comme indiqué dans la section 1.2 et l'annexe 1 de la NIMP 12).</a:t>
            </a:r>
            <a:endParaRPr lang="en-US" dirty="0"/>
          </a:p>
        </p:txBody>
      </p:sp>
      <p:sp>
        <p:nvSpPr>
          <p:cNvPr id="11" name="Rectangle à coins arrondis 10"/>
          <p:cNvSpPr/>
          <p:nvPr/>
        </p:nvSpPr>
        <p:spPr>
          <a:xfrm>
            <a:off x="256080" y="2929581"/>
            <a:ext cx="6803039" cy="398001"/>
          </a:xfrm>
          <a:prstGeom prst="round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r>
              <a:rPr lang="fr-FR" b="1" dirty="0">
                <a:solidFill>
                  <a:srgbClr val="FF0000"/>
                </a:solidFill>
              </a:rPr>
              <a:t>Aucune modification </a:t>
            </a:r>
            <a:r>
              <a:rPr lang="fr-FR" dirty="0">
                <a:solidFill>
                  <a:srgbClr val="FF0000"/>
                </a:solidFill>
              </a:rPr>
              <a:t>du projet de NIMP 12 révisée en ce qui concerne les certificats phytosanitaires électroniques</a:t>
            </a:r>
            <a:endParaRPr lang="en-US" dirty="0">
              <a:solidFill>
                <a:srgbClr val="FF0000"/>
              </a:solidFill>
            </a:endParaRPr>
          </a:p>
        </p:txBody>
      </p:sp>
      <p:sp>
        <p:nvSpPr>
          <p:cNvPr id="8" name="Title 1"/>
          <p:cNvSpPr txBox="1">
            <a:spLocks/>
          </p:cNvSpPr>
          <p:nvPr/>
        </p:nvSpPr>
        <p:spPr>
          <a:xfrm>
            <a:off x="0" y="23098"/>
            <a:ext cx="7315201" cy="508228"/>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2000" b="1" dirty="0" err="1"/>
              <a:t>Commentaires</a:t>
            </a:r>
            <a:r>
              <a:rPr lang="en-US" sz="2000" b="1" dirty="0"/>
              <a:t> et </a:t>
            </a:r>
            <a:r>
              <a:rPr lang="en-US" sz="2000" b="1" dirty="0" err="1"/>
              <a:t>changements</a:t>
            </a:r>
            <a:r>
              <a:rPr lang="en-US" sz="2000" b="1" dirty="0"/>
              <a:t> </a:t>
            </a:r>
            <a:r>
              <a:rPr lang="en-US" sz="2000" b="1" dirty="0" err="1"/>
              <a:t>majeurs</a:t>
            </a:r>
            <a:r>
              <a:rPr lang="en-US" sz="2000" b="1" dirty="0"/>
              <a:t> </a:t>
            </a:r>
            <a:r>
              <a:rPr lang="en-US" sz="2000" b="1" dirty="0" smtClean="0"/>
              <a:t>(2/3)</a:t>
            </a:r>
            <a:endParaRPr lang="en-US" sz="2000" b="1" dirty="0"/>
          </a:p>
        </p:txBody>
      </p:sp>
      <p:sp>
        <p:nvSpPr>
          <p:cNvPr id="9" name="Rectangle 8"/>
          <p:cNvSpPr/>
          <p:nvPr/>
        </p:nvSpPr>
        <p:spPr>
          <a:xfrm>
            <a:off x="3397159" y="3686884"/>
            <a:ext cx="587261" cy="261610"/>
          </a:xfrm>
          <a:prstGeom prst="rect">
            <a:avLst/>
          </a:prstGeom>
          <a:noFill/>
        </p:spPr>
        <p:txBody>
          <a:bodyPr wrap="square" lIns="91440" tIns="45720" rIns="91440" bIns="45720">
            <a:spAutoFit/>
          </a:bodyPr>
          <a:lstStyle/>
          <a:p>
            <a:pPr algn="ctr"/>
            <a:fld id="{B7996E60-762D-44C6-B8E2-777A8C9E766F}" type="slidenum">
              <a:rPr lang="en-US" sz="1100" b="0" cap="none" spc="0" smtClean="0">
                <a:ln w="0"/>
                <a:solidFill>
                  <a:schemeClr val="tx1"/>
                </a:solidFill>
                <a:effectLst>
                  <a:outerShdw blurRad="38100" dist="19050" dir="2700000" algn="tl" rotWithShape="0">
                    <a:schemeClr val="dk1">
                      <a:alpha val="40000"/>
                    </a:schemeClr>
                  </a:outerShdw>
                </a:effectLst>
              </a:rPr>
              <a:t>4</a:t>
            </a:fld>
            <a:r>
              <a:rPr lang="en-US" sz="1100" b="0" cap="none" spc="0" dirty="0" smtClean="0">
                <a:ln w="0"/>
                <a:solidFill>
                  <a:schemeClr val="tx1"/>
                </a:solidFill>
                <a:effectLst>
                  <a:outerShdw blurRad="38100" dist="19050" dir="2700000" algn="tl" rotWithShape="0">
                    <a:schemeClr val="dk1">
                      <a:alpha val="40000"/>
                    </a:schemeClr>
                  </a:outerShdw>
                </a:effectLst>
              </a:rPr>
              <a:t> of 8 </a:t>
            </a:r>
            <a:endParaRPr lang="en-US" sz="11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8651433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own Arrow 6"/>
          <p:cNvSpPr/>
          <p:nvPr/>
        </p:nvSpPr>
        <p:spPr>
          <a:xfrm>
            <a:off x="3548737" y="1484987"/>
            <a:ext cx="209550" cy="3873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à coins arrondis 2"/>
          <p:cNvSpPr/>
          <p:nvPr/>
        </p:nvSpPr>
        <p:spPr>
          <a:xfrm>
            <a:off x="253355" y="519298"/>
            <a:ext cx="6803039" cy="345892"/>
          </a:xfrm>
          <a:prstGeom prst="roundRect">
            <a:avLst/>
          </a:prstGeom>
          <a:solidFill>
            <a:schemeClr val="accent5">
              <a:lumMod val="20000"/>
              <a:lumOff val="80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fr-FR" sz="1200" b="1" dirty="0"/>
              <a:t>Considérations relatives à la délivrance d'un certificat phytosanitaire pour l'exportation dans certains cas de réexportation</a:t>
            </a:r>
            <a:endParaRPr lang="en-US" sz="1200" b="1" dirty="0" smtClean="0"/>
          </a:p>
        </p:txBody>
      </p:sp>
      <p:sp>
        <p:nvSpPr>
          <p:cNvPr id="10" name="Rectangle à coins arrondis 9"/>
          <p:cNvSpPr/>
          <p:nvPr/>
        </p:nvSpPr>
        <p:spPr>
          <a:xfrm>
            <a:off x="253355" y="966380"/>
            <a:ext cx="6800314" cy="695426"/>
          </a:xfrm>
          <a:prstGeom prst="roundRect">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0" anchor="ctr"/>
          <a:lstStyle/>
          <a:p>
            <a:pPr algn="ctr"/>
            <a:r>
              <a:rPr lang="fr-FR" sz="1200" dirty="0"/>
              <a:t>Le nouveau paragraphe proposé ajouté à la fin de la section 6.2 a reçu 14 commentaires de 12 pays ou groupes de pays. Le changement de l'ordre des phrases du paragraphe, ainsi que la formulation plus précise suggérée par certains commentaires, ont été intégrés</a:t>
            </a:r>
            <a:r>
              <a:rPr lang="en-US" sz="1200" dirty="0" smtClean="0"/>
              <a:t>.</a:t>
            </a:r>
            <a:endParaRPr lang="en-US" sz="1200" dirty="0"/>
          </a:p>
        </p:txBody>
      </p:sp>
      <p:sp>
        <p:nvSpPr>
          <p:cNvPr id="11" name="Rectangle à coins arrondis 10"/>
          <p:cNvSpPr/>
          <p:nvPr/>
        </p:nvSpPr>
        <p:spPr>
          <a:xfrm>
            <a:off x="102358" y="1910930"/>
            <a:ext cx="7130955" cy="1719549"/>
          </a:xfrm>
          <a:prstGeom prst="round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just"/>
            <a:r>
              <a:rPr lang="fr-FR" sz="1200" b="1" dirty="0">
                <a:solidFill>
                  <a:srgbClr val="FF0000"/>
                </a:solidFill>
              </a:rPr>
              <a:t>Dernier paragraphe </a:t>
            </a:r>
            <a:r>
              <a:rPr lang="fr-FR" sz="1200" b="1" dirty="0" smtClean="0">
                <a:solidFill>
                  <a:srgbClr val="FF0000"/>
                </a:solidFill>
              </a:rPr>
              <a:t>reformulé de la section 6.2 : </a:t>
            </a:r>
            <a:r>
              <a:rPr lang="fr-FR" sz="1200" dirty="0" smtClean="0">
                <a:solidFill>
                  <a:srgbClr val="FF0000"/>
                </a:solidFill>
              </a:rPr>
              <a:t>« </a:t>
            </a:r>
            <a:r>
              <a:rPr lang="fr-FR" sz="1200" dirty="0">
                <a:solidFill>
                  <a:srgbClr val="FF0000"/>
                </a:solidFill>
              </a:rPr>
              <a:t>Des documents tels que le certificat phytosanitaire original ou une </a:t>
            </a:r>
            <a:r>
              <a:rPr lang="fr-FR" sz="1200" dirty="0" smtClean="0">
                <a:solidFill>
                  <a:srgbClr val="FF0000"/>
                </a:solidFill>
              </a:rPr>
              <a:t>copie </a:t>
            </a:r>
            <a:r>
              <a:rPr lang="fr-FR" sz="1200" dirty="0">
                <a:solidFill>
                  <a:srgbClr val="FF0000"/>
                </a:solidFill>
              </a:rPr>
              <a:t>certifiée conforme peuvent être joints au certificat phytosanitaire d'exportation s'ils contiennent des informations qui ont été utilisées pour compléter le certificat phytosanitaire d'exportation. Dans ce cas, les déclarations supplémentaires pertinentes sur le certificat phytosanitaire original ou la copie certifiée conforme, et le numéro de ce certificat, peuvent être mentionnés dans la section de déclaration supplémentaire du certificat phytosanitaire d'exportation pour attester de la conformité aux exigences phytosanitaires d'importation du pays de destination (par exemple, inspection de la saison de croissance, analyse du sol) qui ne peut pas être respectée par le pays de réexportation.</a:t>
            </a:r>
            <a:endParaRPr lang="en-US" sz="1200" dirty="0">
              <a:solidFill>
                <a:srgbClr val="FF0000"/>
              </a:solidFill>
            </a:endParaRPr>
          </a:p>
        </p:txBody>
      </p:sp>
      <p:sp>
        <p:nvSpPr>
          <p:cNvPr id="8" name="Title 1"/>
          <p:cNvSpPr txBox="1">
            <a:spLocks/>
          </p:cNvSpPr>
          <p:nvPr/>
        </p:nvSpPr>
        <p:spPr>
          <a:xfrm>
            <a:off x="0" y="-94746"/>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2000" b="1" dirty="0" err="1"/>
              <a:t>Commentaires</a:t>
            </a:r>
            <a:r>
              <a:rPr lang="en-US" sz="2000" b="1" dirty="0"/>
              <a:t> et </a:t>
            </a:r>
            <a:r>
              <a:rPr lang="en-US" sz="2000" b="1" dirty="0" err="1"/>
              <a:t>changements</a:t>
            </a:r>
            <a:r>
              <a:rPr lang="en-US" sz="2000" b="1" dirty="0"/>
              <a:t> </a:t>
            </a:r>
            <a:r>
              <a:rPr lang="en-US" sz="2000" b="1" dirty="0" err="1"/>
              <a:t>majeurs</a:t>
            </a:r>
            <a:r>
              <a:rPr lang="en-US" sz="2000" b="1" dirty="0"/>
              <a:t>(3/3</a:t>
            </a:r>
            <a:r>
              <a:rPr lang="en-US" sz="2000" b="1" dirty="0" smtClean="0"/>
              <a:t>)</a:t>
            </a:r>
            <a:endParaRPr lang="en-US" sz="2000" b="1" dirty="0"/>
          </a:p>
        </p:txBody>
      </p:sp>
      <p:sp>
        <p:nvSpPr>
          <p:cNvPr id="9" name="Rectangle 8"/>
          <p:cNvSpPr/>
          <p:nvPr/>
        </p:nvSpPr>
        <p:spPr>
          <a:xfrm>
            <a:off x="3397159" y="3680534"/>
            <a:ext cx="587261" cy="261610"/>
          </a:xfrm>
          <a:prstGeom prst="rect">
            <a:avLst/>
          </a:prstGeom>
          <a:noFill/>
        </p:spPr>
        <p:txBody>
          <a:bodyPr wrap="square" lIns="91440" tIns="45720" rIns="91440" bIns="45720">
            <a:spAutoFit/>
          </a:bodyPr>
          <a:lstStyle/>
          <a:p>
            <a:pPr algn="ctr"/>
            <a:fld id="{B7996E60-762D-44C6-B8E2-777A8C9E766F}" type="slidenum">
              <a:rPr lang="en-US" sz="1100" b="0" cap="none" spc="0" smtClean="0">
                <a:ln w="0"/>
                <a:solidFill>
                  <a:schemeClr val="tx1"/>
                </a:solidFill>
                <a:effectLst>
                  <a:outerShdw blurRad="38100" dist="19050" dir="2700000" algn="tl" rotWithShape="0">
                    <a:schemeClr val="dk1">
                      <a:alpha val="40000"/>
                    </a:schemeClr>
                  </a:outerShdw>
                </a:effectLst>
              </a:rPr>
              <a:t>5</a:t>
            </a:fld>
            <a:r>
              <a:rPr lang="en-US" sz="1100" b="0" cap="none" spc="0" dirty="0" smtClean="0">
                <a:ln w="0"/>
                <a:solidFill>
                  <a:schemeClr val="tx1"/>
                </a:solidFill>
                <a:effectLst>
                  <a:outerShdw blurRad="38100" dist="19050" dir="2700000" algn="tl" rotWithShape="0">
                    <a:schemeClr val="dk1">
                      <a:alpha val="40000"/>
                    </a:schemeClr>
                  </a:outerShdw>
                </a:effectLst>
              </a:rPr>
              <a:t> of 8 </a:t>
            </a:r>
            <a:endParaRPr lang="en-US" sz="11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40803346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à coins arrondis 10"/>
          <p:cNvSpPr/>
          <p:nvPr/>
        </p:nvSpPr>
        <p:spPr>
          <a:xfrm>
            <a:off x="938463" y="1112296"/>
            <a:ext cx="5704167" cy="864020"/>
          </a:xfrm>
          <a:prstGeom prst="round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just"/>
            <a:r>
              <a:rPr lang="fr-FR" b="1" dirty="0">
                <a:solidFill>
                  <a:srgbClr val="FF0000"/>
                </a:solidFill>
              </a:rPr>
              <a:t>D'autres modifications mineures </a:t>
            </a:r>
            <a:r>
              <a:rPr lang="fr-FR" dirty="0">
                <a:solidFill>
                  <a:srgbClr val="FF0000"/>
                </a:solidFill>
              </a:rPr>
              <a:t>ont été incorporées en réponse aux commentaires de la première consultation pour clarifier les parties du texte de la NIMP 12 traitant de la réexportation et les rendre plus cohérentes</a:t>
            </a:r>
            <a:r>
              <a:rPr lang="en-US" dirty="0" smtClean="0">
                <a:solidFill>
                  <a:srgbClr val="FF0000"/>
                </a:solidFill>
              </a:rPr>
              <a:t>.</a:t>
            </a:r>
            <a:endParaRPr lang="en-US" dirty="0">
              <a:solidFill>
                <a:srgbClr val="FF0000"/>
              </a:solidFill>
            </a:endParaRPr>
          </a:p>
        </p:txBody>
      </p:sp>
      <p:sp>
        <p:nvSpPr>
          <p:cNvPr id="8" name="Title 1"/>
          <p:cNvSpPr txBox="1">
            <a:spLocks/>
          </p:cNvSpPr>
          <p:nvPr/>
        </p:nvSpPr>
        <p:spPr>
          <a:xfrm>
            <a:off x="-4" y="258364"/>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2200" b="1" dirty="0" err="1"/>
              <a:t>Commentaires</a:t>
            </a:r>
            <a:r>
              <a:rPr lang="en-US" sz="2200" b="1" dirty="0"/>
              <a:t> et modifications </a:t>
            </a:r>
            <a:r>
              <a:rPr lang="en-US" sz="2200" b="1" dirty="0" err="1"/>
              <a:t>mineurs</a:t>
            </a:r>
            <a:endParaRPr lang="en-US" sz="2200" b="1" dirty="0"/>
          </a:p>
        </p:txBody>
      </p:sp>
      <p:sp>
        <p:nvSpPr>
          <p:cNvPr id="19" name="Rectangle à coins arrondis 18"/>
          <p:cNvSpPr/>
          <p:nvPr/>
        </p:nvSpPr>
        <p:spPr>
          <a:xfrm>
            <a:off x="120315" y="2312580"/>
            <a:ext cx="7062537" cy="899852"/>
          </a:xfrm>
          <a:prstGeom prst="roundRect">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0" anchor="ctr"/>
          <a:lstStyle/>
          <a:p>
            <a:pPr algn="ctr"/>
            <a:r>
              <a:rPr lang="fr-FR" b="1" dirty="0"/>
              <a:t>Les commentaires compilés de la première consultation sur ce projet de NIMP sont accessibles ici </a:t>
            </a:r>
            <a:r>
              <a:rPr lang="en-US" b="1" dirty="0" smtClean="0"/>
              <a:t>:</a:t>
            </a:r>
          </a:p>
          <a:p>
            <a:pPr algn="ctr"/>
            <a:r>
              <a:rPr lang="en-US" u="sng" dirty="0">
                <a:solidFill>
                  <a:srgbClr val="0070C0"/>
                </a:solidFill>
              </a:rPr>
              <a:t>https://www.ippc.int/fr/core-activities/standards-setting/member-consultation-draft-ispms/</a:t>
            </a:r>
            <a:r>
              <a:rPr lang="en-US" dirty="0"/>
              <a:t>.</a:t>
            </a:r>
          </a:p>
        </p:txBody>
      </p:sp>
      <p:sp>
        <p:nvSpPr>
          <p:cNvPr id="5" name="Rectangle 4"/>
          <p:cNvSpPr/>
          <p:nvPr/>
        </p:nvSpPr>
        <p:spPr>
          <a:xfrm>
            <a:off x="3397159" y="3680534"/>
            <a:ext cx="587261" cy="261610"/>
          </a:xfrm>
          <a:prstGeom prst="rect">
            <a:avLst/>
          </a:prstGeom>
          <a:noFill/>
        </p:spPr>
        <p:txBody>
          <a:bodyPr wrap="square" lIns="91440" tIns="45720" rIns="91440" bIns="45720">
            <a:spAutoFit/>
          </a:bodyPr>
          <a:lstStyle/>
          <a:p>
            <a:pPr algn="ctr"/>
            <a:fld id="{B7996E60-762D-44C6-B8E2-777A8C9E766F}" type="slidenum">
              <a:rPr lang="en-US" sz="1100" b="0" cap="none" spc="0" smtClean="0">
                <a:ln w="0"/>
                <a:solidFill>
                  <a:schemeClr val="tx1"/>
                </a:solidFill>
                <a:effectLst>
                  <a:outerShdw blurRad="38100" dist="19050" dir="2700000" algn="tl" rotWithShape="0">
                    <a:schemeClr val="dk1">
                      <a:alpha val="40000"/>
                    </a:schemeClr>
                  </a:outerShdw>
                </a:effectLst>
              </a:rPr>
              <a:t>6</a:t>
            </a:fld>
            <a:r>
              <a:rPr lang="en-US" sz="1100" b="0" cap="none" spc="0" dirty="0" smtClean="0">
                <a:ln w="0"/>
                <a:solidFill>
                  <a:schemeClr val="tx1"/>
                </a:solidFill>
                <a:effectLst>
                  <a:outerShdw blurRad="38100" dist="19050" dir="2700000" algn="tl" rotWithShape="0">
                    <a:schemeClr val="dk1">
                      <a:alpha val="40000"/>
                    </a:schemeClr>
                  </a:outerShdw>
                </a:effectLst>
              </a:rPr>
              <a:t> of 8 </a:t>
            </a:r>
            <a:endParaRPr lang="en-US" sz="11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9739738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Объект 7">
            <a:extLst>
              <a:ext uri="{FF2B5EF4-FFF2-40B4-BE49-F238E27FC236}">
                <a16:creationId xmlns:a16="http://schemas.microsoft.com/office/drawing/2014/main" xmlns="" id="{1EB06359-236C-4AC2-9956-A8C56083D9DC}"/>
              </a:ext>
            </a:extLst>
          </p:cNvPr>
          <p:cNvGraphicFramePr>
            <a:graphicFrameLocks noGrp="1"/>
          </p:cNvGraphicFramePr>
          <p:nvPr>
            <p:ph idx="1"/>
            <p:extLst>
              <p:ext uri="{D42A27DB-BD31-4B8C-83A1-F6EECF244321}">
                <p14:modId xmlns:p14="http://schemas.microsoft.com/office/powerpoint/2010/main" val="2572887691"/>
              </p:ext>
            </p:extLst>
          </p:nvPr>
        </p:nvGraphicFramePr>
        <p:xfrm>
          <a:off x="1105907" y="1924334"/>
          <a:ext cx="5103387" cy="13950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itle 1"/>
          <p:cNvSpPr txBox="1">
            <a:spLocks/>
          </p:cNvSpPr>
          <p:nvPr/>
        </p:nvSpPr>
        <p:spPr>
          <a:xfrm>
            <a:off x="0" y="0"/>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2500" b="1" dirty="0" err="1" smtClean="0"/>
              <a:t>Deuxième</a:t>
            </a:r>
            <a:r>
              <a:rPr lang="en-US" sz="2500" b="1" dirty="0" smtClean="0"/>
              <a:t> consultation</a:t>
            </a:r>
            <a:endParaRPr lang="en-US" sz="2500" b="1" dirty="0"/>
          </a:p>
        </p:txBody>
      </p:sp>
      <p:sp>
        <p:nvSpPr>
          <p:cNvPr id="10" name="Rectangle à coins arrondis 9"/>
          <p:cNvSpPr/>
          <p:nvPr/>
        </p:nvSpPr>
        <p:spPr>
          <a:xfrm>
            <a:off x="1105907" y="865204"/>
            <a:ext cx="5103387" cy="787820"/>
          </a:xfrm>
          <a:prstGeom prst="round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fr-FR" sz="1600" b="1" dirty="0">
                <a:solidFill>
                  <a:srgbClr val="FF0000"/>
                </a:solidFill>
              </a:rPr>
              <a:t>N'oubliez pas que tout comme lors de la première consultation </a:t>
            </a:r>
            <a:r>
              <a:rPr lang="en-US" sz="1600" b="1" dirty="0" smtClean="0">
                <a:solidFill>
                  <a:srgbClr val="FF0000"/>
                </a:solidFill>
              </a:rPr>
              <a:t>:</a:t>
            </a:r>
            <a:endParaRPr lang="en-US" sz="1600" dirty="0">
              <a:solidFill>
                <a:srgbClr val="FF0000"/>
              </a:solidFill>
            </a:endParaRPr>
          </a:p>
        </p:txBody>
      </p:sp>
      <p:sp>
        <p:nvSpPr>
          <p:cNvPr id="5" name="Rectangle 4"/>
          <p:cNvSpPr/>
          <p:nvPr/>
        </p:nvSpPr>
        <p:spPr>
          <a:xfrm>
            <a:off x="3397159" y="3680534"/>
            <a:ext cx="587261" cy="261610"/>
          </a:xfrm>
          <a:prstGeom prst="rect">
            <a:avLst/>
          </a:prstGeom>
          <a:noFill/>
        </p:spPr>
        <p:txBody>
          <a:bodyPr wrap="square" lIns="91440" tIns="45720" rIns="91440" bIns="45720">
            <a:spAutoFit/>
          </a:bodyPr>
          <a:lstStyle/>
          <a:p>
            <a:pPr algn="ctr"/>
            <a:fld id="{B7996E60-762D-44C6-B8E2-777A8C9E766F}" type="slidenum">
              <a:rPr lang="en-US" sz="1100" b="0" cap="none" spc="0" smtClean="0">
                <a:ln w="0"/>
                <a:solidFill>
                  <a:schemeClr val="tx1"/>
                </a:solidFill>
                <a:effectLst>
                  <a:outerShdw blurRad="38100" dist="19050" dir="2700000" algn="tl" rotWithShape="0">
                    <a:schemeClr val="dk1">
                      <a:alpha val="40000"/>
                    </a:schemeClr>
                  </a:outerShdw>
                </a:effectLst>
              </a:rPr>
              <a:t>7</a:t>
            </a:fld>
            <a:r>
              <a:rPr lang="en-US" sz="1100" b="0" cap="none" spc="0" dirty="0" smtClean="0">
                <a:ln w="0"/>
                <a:solidFill>
                  <a:schemeClr val="tx1"/>
                </a:solidFill>
                <a:effectLst>
                  <a:outerShdw blurRad="38100" dist="19050" dir="2700000" algn="tl" rotWithShape="0">
                    <a:schemeClr val="dk1">
                      <a:alpha val="40000"/>
                    </a:schemeClr>
                  </a:outerShdw>
                </a:effectLst>
              </a:rPr>
              <a:t> of 8 </a:t>
            </a:r>
            <a:endParaRPr lang="en-US" sz="11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6320827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57567" y="1027245"/>
            <a:ext cx="2426501" cy="2425279"/>
          </a:xfrm>
          <a:prstGeom prst="rect">
            <a:avLst/>
          </a:prstGeom>
        </p:spPr>
        <p:txBody>
          <a:bodyPr wrap="square">
            <a:spAutoFit/>
          </a:bodyPr>
          <a:lstStyle/>
          <a:p>
            <a:pPr>
              <a:buFont typeface="Arial" charset="0"/>
              <a:buNone/>
              <a:defRPr/>
            </a:pPr>
            <a:r>
              <a:rPr lang="fr-FR" altLang="en-US" sz="2000" b="1" dirty="0" smtClean="0">
                <a:solidFill>
                  <a:schemeClr val="accent5">
                    <a:lumMod val="50000"/>
                  </a:schemeClr>
                </a:solidFill>
                <a:latin typeface="+mj-lt"/>
                <a:ea typeface="Arial Unicode MS" panose="020B0604020202020204" pitchFamily="34" charset="-128"/>
                <a:cs typeface="Arial" panose="020B0604020202020204" pitchFamily="34" charset="0"/>
              </a:rPr>
              <a:t>Secrétariat de la CIPV</a:t>
            </a:r>
            <a:endParaRPr lang="fr-FR" altLang="en-US" sz="2000" b="1" dirty="0">
              <a:solidFill>
                <a:schemeClr val="accent5">
                  <a:lumMod val="50000"/>
                </a:schemeClr>
              </a:solidFill>
              <a:latin typeface="+mj-lt"/>
              <a:ea typeface="Arial Unicode MS" panose="020B0604020202020204" pitchFamily="34" charset="-128"/>
              <a:cs typeface="Arial" panose="020B0604020202020204" pitchFamily="34" charset="0"/>
            </a:endParaRPr>
          </a:p>
          <a:p>
            <a:pPr>
              <a:buFont typeface="Arial" charset="0"/>
              <a:buNone/>
              <a:defRPr/>
            </a:pPr>
            <a:endParaRPr lang="fr-FR" altLang="en-US" sz="600" b="1" dirty="0">
              <a:solidFill>
                <a:schemeClr val="accent5">
                  <a:lumMod val="50000"/>
                </a:schemeClr>
              </a:solidFill>
              <a:latin typeface="+mj-lt"/>
              <a:ea typeface="Arial Unicode MS" panose="020B0604020202020204" pitchFamily="34" charset="-128"/>
              <a:cs typeface="Arial" panose="020B0604020202020204" pitchFamily="34" charset="0"/>
            </a:endParaRPr>
          </a:p>
          <a:p>
            <a:pPr>
              <a:buFont typeface="Arial" charset="0"/>
              <a:buNone/>
              <a:defRPr/>
            </a:pPr>
            <a:endParaRPr lang="fr-FR" altLang="en-US" sz="960" b="1" dirty="0">
              <a:solidFill>
                <a:schemeClr val="accent5">
                  <a:lumMod val="50000"/>
                </a:schemeClr>
              </a:solidFill>
              <a:latin typeface="+mj-lt"/>
              <a:ea typeface="Arial Unicode MS" panose="020B0604020202020204" pitchFamily="34" charset="-128"/>
              <a:cs typeface="Arial" panose="020B0604020202020204" pitchFamily="34" charset="0"/>
            </a:endParaRPr>
          </a:p>
          <a:p>
            <a:pPr>
              <a:buFont typeface="Arial" charset="0"/>
              <a:buNone/>
              <a:defRPr/>
            </a:pPr>
            <a:endParaRPr lang="fr-FR" altLang="en-US" sz="960" b="1" dirty="0">
              <a:solidFill>
                <a:schemeClr val="accent5">
                  <a:lumMod val="50000"/>
                </a:schemeClr>
              </a:solidFill>
              <a:latin typeface="+mj-lt"/>
              <a:ea typeface="Arial Unicode MS" panose="020B0604020202020204" pitchFamily="34" charset="-128"/>
              <a:cs typeface="Arial" panose="020B0604020202020204" pitchFamily="34" charset="0"/>
            </a:endParaRPr>
          </a:p>
          <a:p>
            <a:pPr>
              <a:buFont typeface="Arial" charset="0"/>
              <a:buNone/>
              <a:defRPr/>
            </a:pP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Food and Agriculture Organization </a:t>
            </a:r>
          </a:p>
          <a:p>
            <a:pPr>
              <a:buFont typeface="Arial" charset="0"/>
              <a:buNone/>
              <a:defRPr/>
            </a:pP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of the United Nations (FAO)</a:t>
            </a:r>
          </a:p>
          <a:p>
            <a:pPr>
              <a:buFont typeface="Arial" charset="0"/>
              <a:buNone/>
              <a:defRPr/>
            </a:pPr>
            <a:endPar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endParaRPr>
          </a:p>
          <a:p>
            <a:pPr>
              <a:defRPr/>
            </a:pP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Email: </a:t>
            </a: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hlinkClick r:id="rId2"/>
              </a:rPr>
              <a:t>ippc@fao.org</a:t>
            </a: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  </a:t>
            </a:r>
          </a:p>
          <a:p>
            <a:pPr>
              <a:defRPr/>
            </a:pPr>
            <a:endPar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endParaRPr>
          </a:p>
          <a:p>
            <a:pPr>
              <a:defRPr/>
            </a:pP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Web:</a:t>
            </a:r>
          </a:p>
          <a:p>
            <a:pPr>
              <a:buFont typeface="Arial" charset="0"/>
              <a:buNone/>
              <a:defRPr/>
            </a:pPr>
            <a:r>
              <a:rPr lang="fr-FR" altLang="en-US" sz="960" dirty="0">
                <a:solidFill>
                  <a:srgbClr val="002060"/>
                </a:solidFill>
                <a:latin typeface="+mj-lt"/>
                <a:ea typeface="Arial Unicode MS" panose="020B0604020202020204" pitchFamily="34" charset="-128"/>
                <a:cs typeface="Arial" panose="020B0604020202020204" pitchFamily="34" charset="0"/>
                <a:hlinkClick r:id="rId3"/>
              </a:rPr>
              <a:t>www.fao.org</a:t>
            </a:r>
          </a:p>
          <a:p>
            <a:pPr>
              <a:buFont typeface="Arial" charset="0"/>
              <a:buNone/>
              <a:defRPr/>
            </a:pPr>
            <a:r>
              <a:rPr lang="fr-FR" altLang="en-US" sz="960" dirty="0">
                <a:solidFill>
                  <a:srgbClr val="002060"/>
                </a:solidFill>
                <a:latin typeface="+mj-lt"/>
                <a:ea typeface="Arial Unicode MS" panose="020B0604020202020204" pitchFamily="34" charset="-128"/>
                <a:cs typeface="Arial" panose="020B0604020202020204" pitchFamily="34" charset="0"/>
                <a:hlinkClick r:id="rId3"/>
              </a:rPr>
              <a:t>www.ippc.int</a:t>
            </a:r>
            <a:endParaRPr lang="fr-FR" altLang="en-US" sz="960" dirty="0">
              <a:solidFill>
                <a:srgbClr val="002060"/>
              </a:solidFill>
              <a:latin typeface="+mj-lt"/>
              <a:ea typeface="Arial Unicode MS" panose="020B0604020202020204" pitchFamily="34" charset="-128"/>
              <a:cs typeface="Arial" panose="020B0604020202020204" pitchFamily="34" charset="0"/>
            </a:endParaRPr>
          </a:p>
          <a:p>
            <a:pPr>
              <a:buFont typeface="Arial" charset="0"/>
              <a:buNone/>
              <a:defRPr/>
            </a:pPr>
            <a:r>
              <a:rPr lang="en-US" sz="960" dirty="0">
                <a:latin typeface="+mj-lt"/>
                <a:hlinkClick r:id="rId4"/>
              </a:rPr>
              <a:t>www.fao.org/plant-health-2020</a:t>
            </a:r>
            <a:endParaRPr lang="en-US" sz="960" dirty="0">
              <a:latin typeface="+mj-lt"/>
            </a:endParaRPr>
          </a:p>
        </p:txBody>
      </p:sp>
      <p:sp>
        <p:nvSpPr>
          <p:cNvPr id="3" name="Title 1"/>
          <p:cNvSpPr txBox="1">
            <a:spLocks/>
          </p:cNvSpPr>
          <p:nvPr/>
        </p:nvSpPr>
        <p:spPr>
          <a:xfrm>
            <a:off x="3857567" y="470935"/>
            <a:ext cx="1575522" cy="609958"/>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GB" sz="2640" b="1" dirty="0">
                <a:solidFill>
                  <a:srgbClr val="3E9D51"/>
                </a:solidFill>
                <a:effectLst>
                  <a:outerShdw blurRad="38100" dist="38100" dir="2700000" algn="tl">
                    <a:srgbClr val="000000">
                      <a:alpha val="43137"/>
                    </a:srgbClr>
                  </a:outerShdw>
                </a:effectLst>
                <a:latin typeface="+mn-lt"/>
              </a:rPr>
              <a:t>Contacts</a:t>
            </a:r>
            <a:endParaRPr lang="en-US" sz="2640" b="1" dirty="0">
              <a:solidFill>
                <a:srgbClr val="3E9D51"/>
              </a:solidFill>
              <a:effectLst>
                <a:outerShdw blurRad="38100" dist="38100" dir="2700000" algn="tl">
                  <a:srgbClr val="000000">
                    <a:alpha val="43137"/>
                  </a:srgbClr>
                </a:outerShdw>
              </a:effectLst>
              <a:latin typeface="+mn-lt"/>
            </a:endParaRPr>
          </a:p>
        </p:txBody>
      </p:sp>
      <p:pic>
        <p:nvPicPr>
          <p:cNvPr id="7" name="Picture 6">
            <a:hlinkClick r:id="rId4"/>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51015" y="1050269"/>
            <a:ext cx="1961577" cy="1961577"/>
          </a:xfrm>
          <a:prstGeom prst="rect">
            <a:avLst/>
          </a:prstGeom>
        </p:spPr>
      </p:pic>
      <p:grpSp>
        <p:nvGrpSpPr>
          <p:cNvPr id="8" name="Group 7">
            <a:extLst>
              <a:ext uri="{FF2B5EF4-FFF2-40B4-BE49-F238E27FC236}">
                <a16:creationId xmlns:a16="http://schemas.microsoft.com/office/drawing/2014/main" xmlns="" id="{0BF988E4-1DF1-9E4C-82A3-B8B244E79491}"/>
              </a:ext>
            </a:extLst>
          </p:cNvPr>
          <p:cNvGrpSpPr/>
          <p:nvPr/>
        </p:nvGrpSpPr>
        <p:grpSpPr>
          <a:xfrm>
            <a:off x="3857567" y="2760394"/>
            <a:ext cx="1952849" cy="827024"/>
            <a:chOff x="4322976" y="4129089"/>
            <a:chExt cx="3254748" cy="1378374"/>
          </a:xfrm>
        </p:grpSpPr>
        <p:sp>
          <p:nvSpPr>
            <p:cNvPr id="5" name="Rectangle 4"/>
            <p:cNvSpPr/>
            <p:nvPr/>
          </p:nvSpPr>
          <p:spPr>
            <a:xfrm>
              <a:off x="4322976" y="4129089"/>
              <a:ext cx="3254748" cy="584775"/>
            </a:xfrm>
            <a:prstGeom prst="rect">
              <a:avLst/>
            </a:prstGeom>
          </p:spPr>
          <p:txBody>
            <a:bodyPr wrap="square">
              <a:spAutoFit/>
            </a:bodyPr>
            <a:lstStyle/>
            <a:p>
              <a:pPr algn="ctr">
                <a:buFont typeface="Arial" charset="0"/>
                <a:buNone/>
                <a:defRPr/>
              </a:pPr>
              <a:endParaRPr lang="en-US" sz="840" b="1"/>
            </a:p>
            <a:p>
              <a:pPr algn="ctr">
                <a:buFont typeface="Arial" charset="0"/>
                <a:buNone/>
                <a:defRPr/>
              </a:pPr>
              <a:r>
                <a:rPr lang="en-US" sz="840" b="1"/>
                <a:t>  </a:t>
              </a:r>
              <a:endParaRPr lang="fr-FR" altLang="en-US" sz="840" b="1">
                <a:ea typeface="Arial Unicode MS" panose="020B0604020202020204" pitchFamily="34" charset="-128"/>
                <a:cs typeface="Arial" panose="020B0604020202020204" pitchFamily="34" charset="0"/>
              </a:endParaRPr>
            </a:p>
          </p:txBody>
        </p:sp>
        <p:grpSp>
          <p:nvGrpSpPr>
            <p:cNvPr id="6" name="Group 5">
              <a:extLst>
                <a:ext uri="{FF2B5EF4-FFF2-40B4-BE49-F238E27FC236}">
                  <a16:creationId xmlns:a16="http://schemas.microsoft.com/office/drawing/2014/main" xmlns="" id="{CA4030AA-7080-9C40-928A-8A7A03B2B7E1}"/>
                </a:ext>
              </a:extLst>
            </p:cNvPr>
            <p:cNvGrpSpPr/>
            <p:nvPr/>
          </p:nvGrpSpPr>
          <p:grpSpPr>
            <a:xfrm>
              <a:off x="4408952" y="5126212"/>
              <a:ext cx="1797792" cy="381251"/>
              <a:chOff x="6546819" y="3737521"/>
              <a:chExt cx="2150517" cy="456052"/>
            </a:xfrm>
          </p:grpSpPr>
          <p:pic>
            <p:nvPicPr>
              <p:cNvPr id="12" name="Picture 4" descr="Risultati immagini per facebook button">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76915" y="3737521"/>
                <a:ext cx="456052" cy="45605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Risultati immagini per twitter">
                <a:hlinkClick r:id="rId8"/>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546819" y="3737521"/>
                <a:ext cx="454970" cy="45497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6" descr="Risultati immagini per linkedin button">
                <a:hlinkClick r:id="rId10"/>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608092" y="3737521"/>
                <a:ext cx="454970" cy="45497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hlinkClick r:id="rId12"/>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138186" y="3768209"/>
                <a:ext cx="559150" cy="393697"/>
              </a:xfrm>
              <a:prstGeom prst="rect">
                <a:avLst/>
              </a:prstGeom>
            </p:spPr>
          </p:pic>
        </p:grpSp>
      </p:grpSp>
    </p:spTree>
    <p:extLst>
      <p:ext uri="{BB962C8B-B14F-4D97-AF65-F5344CB8AC3E}">
        <p14:creationId xmlns:p14="http://schemas.microsoft.com/office/powerpoint/2010/main" val="324471227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IYPH2020 1">
      <a:dk1>
        <a:srgbClr val="000000"/>
      </a:dk1>
      <a:lt1>
        <a:srgbClr val="FFFFFF"/>
      </a:lt1>
      <a:dk2>
        <a:srgbClr val="09466C"/>
      </a:dk2>
      <a:lt2>
        <a:srgbClr val="EEECE1"/>
      </a:lt2>
      <a:accent1>
        <a:srgbClr val="3D9D50"/>
      </a:accent1>
      <a:accent2>
        <a:srgbClr val="8FC64A"/>
      </a:accent2>
      <a:accent3>
        <a:srgbClr val="4D844F"/>
      </a:accent3>
      <a:accent4>
        <a:srgbClr val="1C804B"/>
      </a:accent4>
      <a:accent5>
        <a:srgbClr val="5A94C5"/>
      </a:accent5>
      <a:accent6>
        <a:srgbClr val="F6C233"/>
      </a:accent6>
      <a:hlink>
        <a:srgbClr val="A23350"/>
      </a:hlink>
      <a:folHlink>
        <a:srgbClr val="F79E3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1498</TotalTime>
  <Words>842</Words>
  <Application>Microsoft Office PowerPoint</Application>
  <PresentationFormat>Personnalisé</PresentationFormat>
  <Paragraphs>82</Paragraphs>
  <Slides>8</Slides>
  <Notes>7</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8</vt:i4>
      </vt:variant>
    </vt:vector>
  </HeadingPairs>
  <TitlesOfParts>
    <vt:vector size="13" baseType="lpstr">
      <vt:lpstr>Arial Unicode MS</vt:lpstr>
      <vt:lpstr>游ゴシック</vt:lpstr>
      <vt:lpstr>Arial</vt:lpstr>
      <vt:lpstr>Calibri</vt:lpstr>
      <vt:lpstr>Office Theme</vt:lpstr>
      <vt:lpstr>PROJET DE NIMP : Révision ciblée de la NIMP 12 (Certificats phytosanitaires) en relation avec la réexportation  (2015-011)  DEUXIÈME consultation   1er juillet au 30 septembre 2021  Secretariat DE LA CIPV ATELIER Regional 2021</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FAO of the UN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Cristina DalCin (OCCI)</dc:creator>
  <cp:lastModifiedBy>Utilisateur Windows</cp:lastModifiedBy>
  <cp:revision>116</cp:revision>
  <dcterms:created xsi:type="dcterms:W3CDTF">2015-09-25T08:23:42Z</dcterms:created>
  <dcterms:modified xsi:type="dcterms:W3CDTF">2021-06-23T19:57:09Z</dcterms:modified>
</cp:coreProperties>
</file>