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7"/>
  </p:notesMasterIdLst>
  <p:handoutMasterIdLst>
    <p:handoutMasterId r:id="rId18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4" r:id="rId16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81" d="100"/>
          <a:sy n="81" d="100"/>
        </p:scale>
        <p:origin x="38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n-US" b="1" dirty="0" err="1" smtClean="0">
              <a:solidFill>
                <a:schemeClr val="tx1"/>
              </a:solidFill>
              <a:effectLst/>
            </a:rPr>
            <a:t>Secrétariat</a:t>
          </a:r>
          <a:r>
            <a:rPr lang="en-US" b="1" dirty="0" smtClean="0">
              <a:solidFill>
                <a:schemeClr val="tx1"/>
              </a:solidFill>
              <a:effectLst/>
            </a:rPr>
            <a:t> de la CIPV (</a:t>
          </a:r>
          <a:r>
            <a:rPr lang="en-US" b="1" dirty="0" err="1" smtClean="0">
              <a:solidFill>
                <a:srgbClr val="FF0000"/>
              </a:solidFill>
              <a:effectLst/>
            </a:rPr>
            <a:t>année</a:t>
          </a:r>
          <a:r>
            <a:rPr lang="en-US" b="1" dirty="0" smtClean="0">
              <a:solidFill>
                <a:srgbClr val="FF0000"/>
              </a:solidFill>
              <a:effectLst/>
            </a:rPr>
            <a:t>?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effectLst/>
            </a:rPr>
            <a:t>Appel à en </a:t>
          </a:r>
          <a:r>
            <a:rPr lang="fr-FR" dirty="0" smtClean="0">
              <a:solidFill>
                <a:srgbClr val="FF0000"/>
              </a:solidFill>
              <a:effectLst/>
            </a:rPr>
            <a:t>? </a:t>
          </a:r>
          <a:r>
            <a:rPr lang="fr-FR" dirty="0" smtClean="0">
              <a:solidFill>
                <a:schemeClr val="tx1"/>
              </a:solidFill>
              <a:effectLst/>
            </a:rPr>
            <a:t>: Le thème « Utilisation d'autorisations d'importation spécifiques » a été soumis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</a:t>
          </a:r>
          <a:r>
            <a:rPr lang="en-US" b="1" dirty="0" err="1" smtClean="0">
              <a:solidFill>
                <a:srgbClr val="FF0000"/>
              </a:solidFill>
              <a:effectLst/>
            </a:rPr>
            <a:t>mois</a:t>
          </a:r>
          <a:r>
            <a:rPr lang="en-US" b="1" dirty="0" smtClean="0">
              <a:solidFill>
                <a:srgbClr val="FF0000"/>
              </a:solidFill>
              <a:effectLst/>
            </a:rPr>
            <a:t>? </a:t>
          </a:r>
          <a:r>
            <a:rPr lang="en-US" b="1" dirty="0" smtClean="0">
              <a:solidFill>
                <a:schemeClr val="tx1"/>
              </a:solidFill>
              <a:effectLst/>
            </a:rPr>
            <a:t>(</a:t>
          </a:r>
          <a:r>
            <a:rPr lang="en-US" b="1" dirty="0" err="1" smtClean="0">
              <a:solidFill>
                <a:srgbClr val="FF0000"/>
              </a:solidFill>
              <a:effectLst/>
            </a:rPr>
            <a:t>année</a:t>
          </a:r>
          <a:r>
            <a:rPr lang="en-US" b="1" dirty="0" smtClean="0">
              <a:solidFill>
                <a:srgbClr val="FF0000"/>
              </a:solidFill>
              <a:effectLst/>
            </a:rPr>
            <a:t>?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effectLst/>
            </a:rPr>
            <a:t>CN a recommandé son ajout au programme de travail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CMP-3 (2008)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effectLst/>
            </a:rPr>
            <a:t>Ajout du thème en avril 2008 (Priorité 4)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Nov 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fr-FR" dirty="0" smtClean="0">
              <a:solidFill>
                <a:schemeClr val="tx1"/>
              </a:solidFill>
              <a:effectLst/>
            </a:rPr>
            <a:t>CN a approuvé la Spécification 64 (Utilisation d'autorisations d'importation spécifiques)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GB" b="1" dirty="0" smtClean="0">
              <a:solidFill>
                <a:schemeClr val="tx1"/>
              </a:solidFill>
              <a:effectLst/>
            </a:rPr>
            <a:t>GTE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en-GB" dirty="0" smtClean="0">
              <a:solidFill>
                <a:schemeClr val="tx1"/>
              </a:solidFill>
              <a:effectLst/>
            </a:rPr>
            <a:t>A </a:t>
          </a:r>
          <a:r>
            <a:rPr lang="en-GB" dirty="0" err="1" smtClean="0">
              <a:solidFill>
                <a:schemeClr val="tx1"/>
              </a:solidFill>
              <a:effectLst/>
            </a:rPr>
            <a:t>rédigé</a:t>
          </a:r>
          <a:r>
            <a:rPr lang="en-GB" dirty="0" smtClean="0">
              <a:solidFill>
                <a:schemeClr val="tx1"/>
              </a:solidFill>
              <a:effectLst/>
            </a:rPr>
            <a:t> </a:t>
          </a:r>
          <a:r>
            <a:rPr lang="en-GB" dirty="0" err="1" smtClean="0">
              <a:solidFill>
                <a:schemeClr val="tx1"/>
              </a:solidFill>
              <a:effectLst/>
            </a:rPr>
            <a:t>l'annexe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Mai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1ère Consultation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fr-FR" dirty="0" smtClean="0">
              <a:solidFill>
                <a:schemeClr val="tx1"/>
              </a:solidFill>
              <a:effectLst/>
            </a:rPr>
            <a:t>A approuvé pour la première consultation</a:t>
          </a:r>
          <a:endParaRPr lang="en-US" dirty="0">
            <a:solidFill>
              <a:schemeClr val="tx1"/>
            </a:solidFill>
            <a:effectLst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B5ED13E4-5CED-41D5-AB90-0BBF14BB83E1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endParaRPr lang="ru-RU" dirty="0">
            <a:solidFill>
              <a:schemeClr val="tx1"/>
            </a:solidFill>
            <a:effectLst/>
          </a:endParaRPr>
        </a:p>
      </dgm:t>
    </dgm:pt>
    <dgm:pt modelId="{0731F566-8F22-4E39-8E98-BFCEC66EF264}" type="parTrans" cxnId="{7C891952-ACC4-44F8-A715-3CB0C2FC2504}">
      <dgm:prSet/>
      <dgm:spPr/>
    </dgm:pt>
    <dgm:pt modelId="{CD222820-C10E-47C1-8CD0-AC55D060E592}" type="sibTrans" cxnId="{7C891952-ACC4-44F8-A715-3CB0C2FC2504}">
      <dgm:prSet/>
      <dgm:spPr/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7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6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7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6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7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7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6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7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6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7" custScaleX="416167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6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7" custScaleX="416167" custScaleY="76316" custLinFactNeighborX="5712" custLinFactNeighborY="-9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F06545CE-D2C5-45FB-B642-B5254D5752C7}" type="presOf" srcId="{7E9105FA-4CD0-4794-BBBD-9CFE4E767CDE}" destId="{E140C9C1-56D1-4AE1-AB76-A94EAF27492D}" srcOrd="0" destOrd="0" presId="urn:microsoft.com/office/officeart/2005/8/layout/process5"/>
    <dgm:cxn modelId="{A93F44DD-794C-444A-AAC5-2745AC984DF6}" type="presOf" srcId="{EBD0066D-37E3-4F8A-A165-B993A62266D2}" destId="{CD77A9E6-64C8-4218-BEBE-33B14121CC33}" srcOrd="1" destOrd="0" presId="urn:microsoft.com/office/officeart/2005/8/layout/process5"/>
    <dgm:cxn modelId="{EF6D6BF6-87A8-4E1A-8A04-27460CABEB94}" type="presOf" srcId="{F48F216F-0B5F-47A8-B6BD-9EDABEF3056B}" destId="{43F4DF98-0F30-4BBF-81D1-63AD2442128C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2EF1B039-7AAD-4AF1-9AAE-83E043E657A6}" type="presOf" srcId="{CB60C510-8949-4D83-9164-EA5511906B6C}" destId="{F1D6C095-34C7-43C4-AF4C-DB0CB18DFD57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53D85E5E-480F-455A-BFF2-B3BD8CD31E16}" type="presOf" srcId="{E221AE80-7EF3-481C-89E2-9D70F5972647}" destId="{84A43DD8-C158-45A6-B5F3-38790936B69C}" srcOrd="0" destOrd="0" presId="urn:microsoft.com/office/officeart/2005/8/layout/process5"/>
    <dgm:cxn modelId="{3893BB8E-829F-4304-936E-164E3F94A0B0}" type="presOf" srcId="{7E9105FA-4CD0-4794-BBBD-9CFE4E767CDE}" destId="{27425BAD-999A-4009-9002-189CC66F4717}" srcOrd="1" destOrd="0" presId="urn:microsoft.com/office/officeart/2005/8/layout/process5"/>
    <dgm:cxn modelId="{47668F17-0B78-4EA7-A056-2BDEBCCA1C48}" type="presOf" srcId="{82353047-4793-4611-A723-C7905524DA06}" destId="{AEC35072-E06E-43CB-AD0C-4FCC5CB1EFF6}" srcOrd="0" destOrd="0" presId="urn:microsoft.com/office/officeart/2005/8/layout/process5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206F61C5-79B0-4CAD-AA62-2D61BDFD2607}" type="presOf" srcId="{039CB46E-AA43-4F5A-9676-D36EEA182A58}" destId="{AEC35072-E06E-43CB-AD0C-4FCC5CB1EFF6}" srcOrd="0" destOrd="1" presId="urn:microsoft.com/office/officeart/2005/8/layout/process5"/>
    <dgm:cxn modelId="{7C891952-ACC4-44F8-A715-3CB0C2FC2504}" srcId="{CB60C510-8949-4D83-9164-EA5511906B6C}" destId="{B5ED13E4-5CED-41D5-AB90-0BBF14BB83E1}" srcOrd="0" destOrd="0" parTransId="{0731F566-8F22-4E39-8E98-BFCEC66EF264}" sibTransId="{CD222820-C10E-47C1-8CD0-AC55D060E592}"/>
    <dgm:cxn modelId="{5F8C8C08-D78E-4780-AB3D-67EEAE303CE0}" type="presOf" srcId="{0CE6FE2F-6631-483F-9025-B499BEFD585A}" destId="{5A7A370F-AEB1-4787-AE24-E6B7467A25D0}" srcOrd="0" destOrd="1" presId="urn:microsoft.com/office/officeart/2005/8/layout/process5"/>
    <dgm:cxn modelId="{9E031AFA-61FE-4930-8BBE-32D7AB549443}" type="presOf" srcId="{AEE140E0-81A7-41A6-8181-D2980C9CC2C4}" destId="{BE6835C0-F11D-485E-A1EF-F79962D343C4}" srcOrd="0" destOrd="1" presId="urn:microsoft.com/office/officeart/2005/8/layout/process5"/>
    <dgm:cxn modelId="{FA5A05F4-FD4A-4FBC-862E-BD96B81C7187}" type="presOf" srcId="{6BC8DFB4-BBB2-455F-B1B8-5E89982FF689}" destId="{8A9A6598-0600-4EF8-8E24-2704FCEE5982}" srcOrd="0" destOrd="1" presId="urn:microsoft.com/office/officeart/2005/8/layout/process5"/>
    <dgm:cxn modelId="{312C325E-F405-4310-AF0E-0412CE9C5B10}" type="presOf" srcId="{DA568BCA-C1E7-48A6-A9D3-65AEBCFDFE80}" destId="{A21EEBD3-F00E-49DC-8010-37B31D21A16C}" srcOrd="0" destOrd="0" presId="urn:microsoft.com/office/officeart/2005/8/layout/process5"/>
    <dgm:cxn modelId="{91BA0510-7914-43CF-B4C6-0B32904C2150}" type="presOf" srcId="{72890102-ED63-4D8A-9041-703A2F022594}" destId="{8A9A6598-0600-4EF8-8E24-2704FCEE5982}" srcOrd="0" destOrd="0" presId="urn:microsoft.com/office/officeart/2005/8/layout/process5"/>
    <dgm:cxn modelId="{7E16E54F-3966-4D05-A660-CBA2D33C5B7F}" type="presOf" srcId="{4FEB8C10-2C0F-4602-B662-24CD754F2FCF}" destId="{C718BC0C-1AD4-4D9A-9F6D-E27A6D97F3B9}" srcOrd="1" destOrd="0" presId="urn:microsoft.com/office/officeart/2005/8/layout/process5"/>
    <dgm:cxn modelId="{EB749CEE-C26B-4E31-BB6B-1DB81E14FF0E}" type="presOf" srcId="{B5ED13E4-5CED-41D5-AB90-0BBF14BB83E1}" destId="{F1D6C095-34C7-43C4-AF4C-DB0CB18DFD57}" srcOrd="0" destOrd="1" presId="urn:microsoft.com/office/officeart/2005/8/layout/process5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889BC03A-28BA-4724-899D-E192033C4C0A}" type="presOf" srcId="{6308470E-9BC6-4E2A-8C06-0F8BED6D1760}" destId="{0C599D4E-9349-4394-9F50-22BC32B3E4D6}" srcOrd="1" destOrd="0" presId="urn:microsoft.com/office/officeart/2005/8/layout/process5"/>
    <dgm:cxn modelId="{02500726-2547-48D7-B523-46C5D5C79D06}" type="presOf" srcId="{6CA37713-CFB2-4547-9D56-9691E054E0C5}" destId="{BE6835C0-F11D-485E-A1EF-F79962D343C4}" srcOrd="0" destOrd="0" presId="urn:microsoft.com/office/officeart/2005/8/layout/process5"/>
    <dgm:cxn modelId="{EE716184-0CD9-4AA5-A1DA-A6B73D1ADDAE}" type="presOf" srcId="{A8301008-09B6-4553-94BE-5D396582DCC8}" destId="{CCCC8B2A-AAC3-4AE9-AEC3-8245FA4C108D}" srcOrd="0" destOrd="0" presId="urn:microsoft.com/office/officeart/2005/8/layout/process5"/>
    <dgm:cxn modelId="{EA939557-3AB3-44D0-95CC-B72E0C60EA43}" type="presOf" srcId="{DEF798AB-2F55-44DF-8375-8C9F09D12D2A}" destId="{43F4DF98-0F30-4BBF-81D1-63AD2442128C}" srcOrd="0" destOrd="1" presId="urn:microsoft.com/office/officeart/2005/8/layout/process5"/>
    <dgm:cxn modelId="{F7CDC932-694F-4AFE-A9FC-0EDBC5CF669B}" type="presOf" srcId="{29824AFA-9D75-4D5B-AA48-FEA62D44D7DE}" destId="{F1D6C095-34C7-43C4-AF4C-DB0CB18DFD57}" srcOrd="0" destOrd="2" presId="urn:microsoft.com/office/officeart/2005/8/layout/process5"/>
    <dgm:cxn modelId="{02FC8286-77DA-4250-9C33-289C2FACD29D}" type="presOf" srcId="{E221AE80-7EF3-481C-89E2-9D70F5972647}" destId="{99953EF6-0246-4E74-8DE2-89BE221CD6E3}" srcOrd="1" destOrd="0" presId="urn:microsoft.com/office/officeart/2005/8/layout/process5"/>
    <dgm:cxn modelId="{6C6A5EA1-11D4-4BA2-8659-DFC14AD91C3D}" type="presOf" srcId="{6308470E-9BC6-4E2A-8C06-0F8BED6D1760}" destId="{36C01E2E-2E76-4812-8D9A-ECD1E0DCE9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3B0D27FE-FD13-44FE-8412-61E83AB196B0}" type="presOf" srcId="{F9BC722A-882C-48A9-BC88-B7924C70DEB8}" destId="{C913B160-233D-42A4-915C-C69DFC97A9AD}" srcOrd="1" destOrd="0" presId="urn:microsoft.com/office/officeart/2005/8/layout/process5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DF7A92E3-578F-4B31-94DD-81765F3B5F48}" type="presOf" srcId="{20C0880A-78A5-40AE-A802-EC022A066119}" destId="{5A7A370F-AEB1-4787-AE24-E6B7467A25D0}" srcOrd="0" destOrd="0" presId="urn:microsoft.com/office/officeart/2005/8/layout/process5"/>
    <dgm:cxn modelId="{8A8B4DC1-1ED9-4318-A6E8-545BC8149561}" srcId="{CB60C510-8949-4D83-9164-EA5511906B6C}" destId="{29824AFA-9D75-4D5B-AA48-FEA62D44D7DE}" srcOrd="1" destOrd="0" parTransId="{C5E83470-8560-469E-AC39-8694860EE2C3}" sibTransId="{B6A3FC14-A4F5-4760-8E40-818D813AB535}"/>
    <dgm:cxn modelId="{BC2BA3CB-F682-4B2A-BDFE-BE8AFA12CA2B}" type="presOf" srcId="{F9BC722A-882C-48A9-BC88-B7924C70DEB8}" destId="{DA9608DA-E81E-4C14-820D-4E703A3700DF}" srcOrd="0" destOrd="0" presId="urn:microsoft.com/office/officeart/2005/8/layout/process5"/>
    <dgm:cxn modelId="{A8965F3D-D727-4B17-8729-19E9C59D1F28}" type="presOf" srcId="{EBD0066D-37E3-4F8A-A165-B993A62266D2}" destId="{A884FA77-79F7-428A-809F-6E557E9CA2B8}" srcOrd="0" destOrd="0" presId="urn:microsoft.com/office/officeart/2005/8/layout/process5"/>
    <dgm:cxn modelId="{81A3F55E-96A9-4625-839A-0B8E5DE89D07}" type="presOf" srcId="{4FEB8C10-2C0F-4602-B662-24CD754F2FCF}" destId="{D808962E-4BAE-4A34-86F4-646D8D690987}" srcOrd="0" destOrd="0" presId="urn:microsoft.com/office/officeart/2005/8/layout/process5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9FA7E28F-3712-4AED-B631-7FC6DF0493FE}" type="presParOf" srcId="{CCCC8B2A-AAC3-4AE9-AEC3-8245FA4C108D}" destId="{5A7A370F-AEB1-4787-AE24-E6B7467A25D0}" srcOrd="0" destOrd="0" presId="urn:microsoft.com/office/officeart/2005/8/layout/process5"/>
    <dgm:cxn modelId="{23D0C92E-6433-44BD-9913-F4CB99F59C72}" type="presParOf" srcId="{CCCC8B2A-AAC3-4AE9-AEC3-8245FA4C108D}" destId="{84A43DD8-C158-45A6-B5F3-38790936B69C}" srcOrd="1" destOrd="0" presId="urn:microsoft.com/office/officeart/2005/8/layout/process5"/>
    <dgm:cxn modelId="{1923659D-E2A3-4EF8-8F67-1AAD1B1A85FF}" type="presParOf" srcId="{84A43DD8-C158-45A6-B5F3-38790936B69C}" destId="{99953EF6-0246-4E74-8DE2-89BE221CD6E3}" srcOrd="0" destOrd="0" presId="urn:microsoft.com/office/officeart/2005/8/layout/process5"/>
    <dgm:cxn modelId="{AC851EFC-67B9-47F3-87AB-3C6DB067836A}" type="presParOf" srcId="{CCCC8B2A-AAC3-4AE9-AEC3-8245FA4C108D}" destId="{BE6835C0-F11D-485E-A1EF-F79962D343C4}" srcOrd="2" destOrd="0" presId="urn:microsoft.com/office/officeart/2005/8/layout/process5"/>
    <dgm:cxn modelId="{47F8AA1F-2F4E-4881-9A47-8774D1990163}" type="presParOf" srcId="{CCCC8B2A-AAC3-4AE9-AEC3-8245FA4C108D}" destId="{36C01E2E-2E76-4812-8D9A-ECD1E0DCE96C}" srcOrd="3" destOrd="0" presId="urn:microsoft.com/office/officeart/2005/8/layout/process5"/>
    <dgm:cxn modelId="{3351CE85-748F-45A9-BFC1-B78667FBCFA6}" type="presParOf" srcId="{36C01E2E-2E76-4812-8D9A-ECD1E0DCE96C}" destId="{0C599D4E-9349-4394-9F50-22BC32B3E4D6}" srcOrd="0" destOrd="0" presId="urn:microsoft.com/office/officeart/2005/8/layout/process5"/>
    <dgm:cxn modelId="{7D65C11A-2FB0-427D-8D2B-8CEBAB301055}" type="presParOf" srcId="{CCCC8B2A-AAC3-4AE9-AEC3-8245FA4C108D}" destId="{AEC35072-E06E-43CB-AD0C-4FCC5CB1EFF6}" srcOrd="4" destOrd="0" presId="urn:microsoft.com/office/officeart/2005/8/layout/process5"/>
    <dgm:cxn modelId="{95EBA715-00BB-4AE9-8E73-2DF6A64E5C66}" type="presParOf" srcId="{CCCC8B2A-AAC3-4AE9-AEC3-8245FA4C108D}" destId="{A884FA77-79F7-428A-809F-6E557E9CA2B8}" srcOrd="5" destOrd="0" presId="urn:microsoft.com/office/officeart/2005/8/layout/process5"/>
    <dgm:cxn modelId="{B50A5A13-FD58-4F63-A28C-60F47298507D}" type="presParOf" srcId="{A884FA77-79F7-428A-809F-6E557E9CA2B8}" destId="{CD77A9E6-64C8-4218-BEBE-33B14121CC33}" srcOrd="0" destOrd="0" presId="urn:microsoft.com/office/officeart/2005/8/layout/process5"/>
    <dgm:cxn modelId="{21C6212B-6426-4429-9E83-F45B70382A4A}" type="presParOf" srcId="{CCCC8B2A-AAC3-4AE9-AEC3-8245FA4C108D}" destId="{F1D6C095-34C7-43C4-AF4C-DB0CB18DFD57}" srcOrd="6" destOrd="0" presId="urn:microsoft.com/office/officeart/2005/8/layout/process5"/>
    <dgm:cxn modelId="{DC900D98-F18E-4EC0-9958-96470B57325A}" type="presParOf" srcId="{CCCC8B2A-AAC3-4AE9-AEC3-8245FA4C108D}" destId="{D808962E-4BAE-4A34-86F4-646D8D690987}" srcOrd="7" destOrd="0" presId="urn:microsoft.com/office/officeart/2005/8/layout/process5"/>
    <dgm:cxn modelId="{76E16555-EE6F-4490-979C-3B1C87367089}" type="presParOf" srcId="{D808962E-4BAE-4A34-86F4-646D8D690987}" destId="{C718BC0C-1AD4-4D9A-9F6D-E27A6D97F3B9}" srcOrd="0" destOrd="0" presId="urn:microsoft.com/office/officeart/2005/8/layout/process5"/>
    <dgm:cxn modelId="{EE547959-E786-4751-B1CB-98AE4004973B}" type="presParOf" srcId="{CCCC8B2A-AAC3-4AE9-AEC3-8245FA4C108D}" destId="{8A9A6598-0600-4EF8-8E24-2704FCEE5982}" srcOrd="8" destOrd="0" presId="urn:microsoft.com/office/officeart/2005/8/layout/process5"/>
    <dgm:cxn modelId="{91638B28-9626-405A-AABC-ACE2F83EB06F}" type="presParOf" srcId="{CCCC8B2A-AAC3-4AE9-AEC3-8245FA4C108D}" destId="{DA9608DA-E81E-4C14-820D-4E703A3700DF}" srcOrd="9" destOrd="0" presId="urn:microsoft.com/office/officeart/2005/8/layout/process5"/>
    <dgm:cxn modelId="{E9267392-3ACF-4D36-A300-91131645CFD6}" type="presParOf" srcId="{DA9608DA-E81E-4C14-820D-4E703A3700DF}" destId="{C913B160-233D-42A4-915C-C69DFC97A9AD}" srcOrd="0" destOrd="0" presId="urn:microsoft.com/office/officeart/2005/8/layout/process5"/>
    <dgm:cxn modelId="{2DF22975-2909-435A-980F-43ECBD456E9F}" type="presParOf" srcId="{CCCC8B2A-AAC3-4AE9-AEC3-8245FA4C108D}" destId="{43F4DF98-0F30-4BBF-81D1-63AD2442128C}" srcOrd="10" destOrd="0" presId="urn:microsoft.com/office/officeart/2005/8/layout/process5"/>
    <dgm:cxn modelId="{83EA1187-00FA-4D60-A9E0-C4B6605D7D43}" type="presParOf" srcId="{CCCC8B2A-AAC3-4AE9-AEC3-8245FA4C108D}" destId="{E140C9C1-56D1-4AE1-AB76-A94EAF27492D}" srcOrd="11" destOrd="0" presId="urn:microsoft.com/office/officeart/2005/8/layout/process5"/>
    <dgm:cxn modelId="{BAD88608-B7A1-419A-89E6-ECAB2ED8D992}" type="presParOf" srcId="{E140C9C1-56D1-4AE1-AB76-A94EAF27492D}" destId="{27425BAD-999A-4009-9002-189CC66F4717}" srcOrd="0" destOrd="0" presId="urn:microsoft.com/office/officeart/2005/8/layout/process5"/>
    <dgm:cxn modelId="{05FAD08A-54A1-4B79-9452-19731A812F41}" type="presParOf" srcId="{CCCC8B2A-AAC3-4AE9-AEC3-8245FA4C108D}" destId="{A21EEBD3-F00E-49DC-8010-37B31D21A16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b="1" dirty="0" err="1" smtClean="0"/>
            <a:t>Autorisation</a:t>
          </a:r>
          <a:r>
            <a:rPr lang="en-GB" b="1" dirty="0" smtClean="0"/>
            <a:t> </a:t>
          </a:r>
          <a:r>
            <a:rPr lang="en-GB" b="1" dirty="0" err="1" smtClean="0"/>
            <a:t>spécifique</a:t>
          </a:r>
          <a:r>
            <a:rPr lang="en-GB" b="1" dirty="0" smtClean="0"/>
            <a:t> </a:t>
          </a:r>
          <a:r>
            <a:rPr lang="en-GB" b="1" dirty="0" err="1" smtClean="0"/>
            <a:t>d'importation</a:t>
          </a:r>
          <a:r>
            <a:rPr lang="en-GB" dirty="0" smtClean="0"/>
            <a:t> (</a:t>
          </a:r>
          <a:r>
            <a:rPr lang="en-GB" b="1" dirty="0" smtClean="0"/>
            <a:t>ASI</a:t>
          </a:r>
          <a:r>
            <a:rPr lang="en-GB" dirty="0" smtClean="0"/>
            <a:t>) </a:t>
          </a:r>
          <a:r>
            <a:rPr lang="fr-FR" dirty="0" smtClean="0"/>
            <a:t>fournit un consentement officiel pour l'importation d'articles réglementés spécifiques et spécifier les exigences phytosanitaires d'importation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SIA </a:t>
          </a:r>
          <a:r>
            <a:rPr lang="en-GB" dirty="0" err="1" smtClean="0"/>
            <a:t>peut</a:t>
          </a:r>
          <a:r>
            <a:rPr lang="en-GB" dirty="0" smtClean="0"/>
            <a:t> </a:t>
          </a:r>
          <a:r>
            <a:rPr lang="en-GB" dirty="0" err="1" smtClean="0"/>
            <a:t>être</a:t>
          </a:r>
          <a:r>
            <a:rPr lang="en-GB" dirty="0" smtClean="0"/>
            <a:t> </a:t>
          </a:r>
          <a:r>
            <a:rPr lang="en-GB" dirty="0" err="1" smtClean="0"/>
            <a:t>utilisé</a:t>
          </a:r>
          <a:r>
            <a:rPr lang="en-GB" dirty="0" smtClean="0"/>
            <a:t> </a:t>
          </a:r>
          <a:r>
            <a:rPr lang="en-GB" dirty="0" err="1" smtClean="0"/>
            <a:t>lorsque</a:t>
          </a:r>
          <a:r>
            <a:rPr lang="en-US" baseline="0" dirty="0" smtClean="0"/>
            <a:t>: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dirty="0" smtClean="0"/>
            <a:t>Le SIA ne remplace pas l'obligation de l'ONPV du pays importateur de communiquer les exigences phytosanitaires d'importation</a:t>
          </a:r>
          <a:endParaRPr lang="en-US" dirty="0"/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dirty="0" smtClean="0"/>
            <a:t>une autorisation officielle pour l'importation est nécessaire</a:t>
          </a:r>
          <a:endParaRPr lang="en-US" dirty="0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BBDD4DB0-14D4-4A1A-A838-FF705BEC2AD9}">
      <dgm:prSet/>
      <dgm:spPr/>
      <dgm:t>
        <a:bodyPr/>
        <a:lstStyle/>
        <a:p>
          <a:r>
            <a:rPr lang="fr-FR" dirty="0" smtClean="0"/>
            <a:t>les exigences phytosanitaires d'importation n'ont pas été établies</a:t>
          </a:r>
          <a:endParaRPr lang="en-GB" dirty="0" smtClean="0"/>
        </a:p>
      </dgm:t>
    </dgm:pt>
    <dgm:pt modelId="{A4DAA0CB-992F-489C-8003-4ABD63185EF1}" type="parTrans" cxnId="{AB2A79CB-F7A9-4581-87E2-C96EBDD4DBB9}">
      <dgm:prSet/>
      <dgm:spPr/>
      <dgm:t>
        <a:bodyPr/>
        <a:lstStyle/>
        <a:p>
          <a:endParaRPr lang="en-GB"/>
        </a:p>
      </dgm:t>
    </dgm:pt>
    <dgm:pt modelId="{FADC4343-82FD-4C1D-B22B-39391E3C2528}" type="sibTrans" cxnId="{AB2A79CB-F7A9-4581-87E2-C96EBDD4DBB9}">
      <dgm:prSet/>
      <dgm:spPr/>
      <dgm:t>
        <a:bodyPr/>
        <a:lstStyle/>
        <a:p>
          <a:endParaRPr lang="en-GB"/>
        </a:p>
      </dgm:t>
    </dgm:pt>
    <dgm:pt modelId="{240E412A-348B-47CD-9D47-E4012FB9AFA2}">
      <dgm:prSet/>
      <dgm:spPr/>
      <dgm:t>
        <a:bodyPr/>
        <a:lstStyle/>
        <a:p>
          <a:r>
            <a:rPr lang="en-GB" dirty="0" smtClean="0"/>
            <a:t>l'importation serait autrement interdite</a:t>
          </a:r>
        </a:p>
      </dgm:t>
    </dgm:pt>
    <dgm:pt modelId="{3C50229A-605E-4CB0-A1AD-214E3F94DC24}" type="parTrans" cxnId="{B4B889C4-AE9E-4A21-8D45-02E7954D2F1B}">
      <dgm:prSet/>
      <dgm:spPr/>
      <dgm:t>
        <a:bodyPr/>
        <a:lstStyle/>
        <a:p>
          <a:endParaRPr lang="en-GB"/>
        </a:p>
      </dgm:t>
    </dgm:pt>
    <dgm:pt modelId="{ACD67713-E36B-4A7A-8688-BFB9B0151218}" type="sibTrans" cxnId="{B4B889C4-AE9E-4A21-8D45-02E7954D2F1B}">
      <dgm:prSet/>
      <dgm:spPr/>
      <dgm:t>
        <a:bodyPr/>
        <a:lstStyle/>
        <a:p>
          <a:endParaRPr lang="en-GB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3" custScaleX="277653" custScaleY="537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1" presStyleCnt="3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LinFactNeighborX="-634" custLinFactNeighborY="-76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631715-6379-4165-B3FF-1033765BBEB5}" type="presOf" srcId="{AD499FFA-4627-4C10-A91C-9E562BF12522}" destId="{B50BEE17-075F-43D7-8F72-EE0F299237C6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AB2A79CB-F7A9-4581-87E2-C96EBDD4DBB9}" srcId="{C3EFBB74-65C1-4926-B01F-10DA8788C8F0}" destId="{BBDD4DB0-14D4-4A1A-A838-FF705BEC2AD9}" srcOrd="1" destOrd="0" parTransId="{A4DAA0CB-992F-489C-8003-4ABD63185EF1}" sibTransId="{FADC4343-82FD-4C1D-B22B-39391E3C2528}"/>
    <dgm:cxn modelId="{9753370B-1498-45CF-8A97-3B2F62371956}" type="presOf" srcId="{240E412A-348B-47CD-9D47-E4012FB9AFA2}" destId="{B50BEE17-075F-43D7-8F72-EE0F299237C6}" srcOrd="0" destOrd="2" presId="urn:microsoft.com/office/officeart/2005/8/layout/vList5"/>
    <dgm:cxn modelId="{36DABAD9-80E0-4890-9DCD-2667052BF9E8}" type="presOf" srcId="{BBDD4DB0-14D4-4A1A-A838-FF705BEC2AD9}" destId="{B50BEE17-075F-43D7-8F72-EE0F299237C6}" srcOrd="0" destOrd="1" presId="urn:microsoft.com/office/officeart/2005/8/layout/vList5"/>
    <dgm:cxn modelId="{828352C1-782B-459B-86FB-AAF0CF9CEEBB}" srcId="{200672D7-ED4D-458E-A297-6918D249B930}" destId="{0C87FA0A-6B7A-4FEA-8FD6-AD1ACFC5CF41}" srcOrd="1" destOrd="0" parTransId="{8D87C009-B14F-4273-82F8-EB0D1EC51291}" sibTransId="{9143529E-5FE3-4406-9A97-956F8AA9EE40}"/>
    <dgm:cxn modelId="{B8C80440-B9D7-471D-B148-6652FD90BD9C}" type="presOf" srcId="{200672D7-ED4D-458E-A297-6918D249B930}" destId="{27EF3092-CFD1-4A53-B482-517046097FD4}" srcOrd="0" destOrd="0" presId="urn:microsoft.com/office/officeart/2005/8/layout/vList5"/>
    <dgm:cxn modelId="{9C5012DD-0281-4095-8DCF-2D3EF9A419B6}" type="presOf" srcId="{C3EFBB74-65C1-4926-B01F-10DA8788C8F0}" destId="{C3164D25-5611-4014-AF50-0261FC63103E}" srcOrd="0" destOrd="0" presId="urn:microsoft.com/office/officeart/2005/8/layout/vList5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B4B889C4-AE9E-4A21-8D45-02E7954D2F1B}" srcId="{C3EFBB74-65C1-4926-B01F-10DA8788C8F0}" destId="{240E412A-348B-47CD-9D47-E4012FB9AFA2}" srcOrd="2" destOrd="0" parTransId="{3C50229A-605E-4CB0-A1AD-214E3F94DC24}" sibTransId="{ACD67713-E36B-4A7A-8688-BFB9B0151218}"/>
    <dgm:cxn modelId="{29CA9DAE-6E1C-4E33-926F-D087DF68E192}" type="presOf" srcId="{0C87FA0A-6B7A-4FEA-8FD6-AD1ACFC5CF41}" destId="{DECEE2E2-7B94-411C-AE7D-AD3AE3324863}" srcOrd="0" destOrd="0" presId="urn:microsoft.com/office/officeart/2005/8/layout/vList5"/>
    <dgm:cxn modelId="{8CFBE287-AA51-45FD-AA48-9728F0901B36}" type="presOf" srcId="{F3FDE07C-622B-4787-ACDC-D516BFC0C11D}" destId="{E3B9DE29-CCAA-496D-B02E-17C14DE2A403}" srcOrd="0" destOrd="0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290F4AEA-026F-4833-824E-8E4A2F4EC9CA}" type="presParOf" srcId="{27EF3092-CFD1-4A53-B482-517046097FD4}" destId="{5A4D5B69-FA08-44A9-B8DD-6837481F3312}" srcOrd="0" destOrd="0" presId="urn:microsoft.com/office/officeart/2005/8/layout/vList5"/>
    <dgm:cxn modelId="{C9E8E781-0DC7-449C-8C35-29B704E43FF8}" type="presParOf" srcId="{5A4D5B69-FA08-44A9-B8DD-6837481F3312}" destId="{E3B9DE29-CCAA-496D-B02E-17C14DE2A403}" srcOrd="0" destOrd="0" presId="urn:microsoft.com/office/officeart/2005/8/layout/vList5"/>
    <dgm:cxn modelId="{31C57D23-A14A-48F9-B6E8-799EA16ECF36}" type="presParOf" srcId="{27EF3092-CFD1-4A53-B482-517046097FD4}" destId="{A59F524A-5EE1-497E-88FA-C1699804AD9F}" srcOrd="1" destOrd="0" presId="urn:microsoft.com/office/officeart/2005/8/layout/vList5"/>
    <dgm:cxn modelId="{3C8F2B00-BE69-4A6A-B2D5-8A717289CAF5}" type="presParOf" srcId="{27EF3092-CFD1-4A53-B482-517046097FD4}" destId="{13393B52-5C5A-4928-A929-688918D2C0EA}" srcOrd="2" destOrd="0" presId="urn:microsoft.com/office/officeart/2005/8/layout/vList5"/>
    <dgm:cxn modelId="{51FA0443-8F92-4F0B-A5A1-D0FCF43E2738}" type="presParOf" srcId="{13393B52-5C5A-4928-A929-688918D2C0EA}" destId="{DECEE2E2-7B94-411C-AE7D-AD3AE3324863}" srcOrd="0" destOrd="0" presId="urn:microsoft.com/office/officeart/2005/8/layout/vList5"/>
    <dgm:cxn modelId="{D4ED6FDF-F5FC-4D7F-B198-CAD4AC24FE8E}" type="presParOf" srcId="{27EF3092-CFD1-4A53-B482-517046097FD4}" destId="{5D9FB593-83DC-4D5E-BE59-30E82923993A}" srcOrd="3" destOrd="0" presId="urn:microsoft.com/office/officeart/2005/8/layout/vList5"/>
    <dgm:cxn modelId="{3EEBE9D1-996D-45AE-8263-D1E740077EF7}" type="presParOf" srcId="{27EF3092-CFD1-4A53-B482-517046097FD4}" destId="{FF80D77B-FA69-4718-8017-2F521818D03C}" srcOrd="4" destOrd="0" presId="urn:microsoft.com/office/officeart/2005/8/layout/vList5"/>
    <dgm:cxn modelId="{A145C167-6B05-428A-8795-B9212A5D2E81}" type="presParOf" srcId="{FF80D77B-FA69-4718-8017-2F521818D03C}" destId="{C3164D25-5611-4014-AF50-0261FC63103E}" srcOrd="0" destOrd="0" presId="urn:microsoft.com/office/officeart/2005/8/layout/vList5"/>
    <dgm:cxn modelId="{ECB79DA9-3143-469E-98E5-F0E1C71B2C90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en-GB" sz="1600" dirty="0" err="1" smtClean="0"/>
            <a:t>Éléments</a:t>
          </a:r>
          <a:r>
            <a:rPr lang="en-GB" sz="1600" dirty="0" smtClean="0"/>
            <a:t> </a:t>
          </a:r>
          <a:r>
            <a:rPr lang="en-GB" sz="1600" dirty="0" err="1" smtClean="0"/>
            <a:t>dde</a:t>
          </a:r>
          <a:r>
            <a:rPr lang="en-GB" sz="1600" dirty="0" smtClean="0"/>
            <a:t> ASI</a:t>
          </a:r>
          <a:endParaRPr lang="en-US" sz="1600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en-GB" sz="1600" dirty="0" err="1" smtClean="0"/>
            <a:t>Responsabilités</a:t>
          </a:r>
          <a:endParaRPr lang="en-US" sz="160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en-GB" sz="1600" dirty="0" err="1" smtClean="0"/>
            <a:t>Autorisations</a:t>
          </a:r>
          <a:r>
            <a:rPr lang="en-GB" sz="1600" dirty="0" smtClean="0"/>
            <a:t> </a:t>
          </a:r>
          <a:r>
            <a:rPr lang="en-GB" sz="1600" dirty="0" err="1" smtClean="0"/>
            <a:t>générales</a:t>
          </a:r>
          <a:r>
            <a:rPr lang="en-GB" sz="1600" dirty="0" smtClean="0"/>
            <a:t> </a:t>
          </a:r>
          <a:r>
            <a:rPr lang="en-GB" sz="1600" dirty="0" err="1" smtClean="0"/>
            <a:t>d'importation</a:t>
          </a:r>
          <a:endParaRPr lang="en-US" sz="160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en-GB" sz="1600" dirty="0" smtClean="0"/>
            <a:t>Utilisations </a:t>
          </a:r>
          <a:r>
            <a:rPr lang="en-GB" sz="1600" dirty="0" err="1" smtClean="0"/>
            <a:t>possibles</a:t>
          </a:r>
          <a:r>
            <a:rPr lang="en-GB" sz="1600" dirty="0" smtClean="0"/>
            <a:t> des ASI</a:t>
          </a:r>
          <a:endParaRPr lang="en-US" sz="1600" dirty="0"/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20965"/>
      <dgm:spPr/>
      <dgm:t>
        <a:bodyPr/>
        <a:lstStyle/>
        <a:p>
          <a:endParaRPr lang="en-US"/>
        </a:p>
      </dgm:t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-23509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13776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Y="-21868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13448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496" custLinFactNeighborY="-21206"/>
      <dgm:spPr/>
      <dgm:t>
        <a:bodyPr/>
        <a:lstStyle/>
        <a:p>
          <a:endParaRPr lang="es-A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15634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24685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19A367-565A-48B3-B014-EDB34FCC3BF4}" type="presOf" srcId="{8E44761C-6997-4386-9D64-1AAD37D82E15}" destId="{9C9378A5-A50C-4E83-91E7-152F5E2FD5FD}" srcOrd="0" destOrd="0" presId="urn:microsoft.com/office/officeart/2011/layout/CircleProcess"/>
    <dgm:cxn modelId="{C8093BE0-EEB3-43B7-B3E7-36CF814E6BE7}" type="presOf" srcId="{C382F03E-AE58-40D4-A89F-19C42EE12E6C}" destId="{85C8BDC8-516C-4CDF-8660-CFD53B518185}" srcOrd="1" destOrd="0" presId="urn:microsoft.com/office/officeart/2011/layout/CircleProcess"/>
    <dgm:cxn modelId="{57F65919-54A3-4032-B19B-824E33018E6A}" type="presOf" srcId="{0DADA17C-C4D2-487F-BA92-B655F034B9B3}" destId="{A7D55C90-9279-4521-846A-BAC0DBEA9EF6}" srcOrd="0" destOrd="0" presId="urn:microsoft.com/office/officeart/2011/layout/CircleProcess"/>
    <dgm:cxn modelId="{3B8134C9-2EFF-4025-8363-272DEC4D26E4}" type="presOf" srcId="{A2628670-AB9C-4EA0-9C39-B043E60D52CE}" destId="{37C8EEE5-C7F1-40CA-952F-3BA974652F54}" srcOrd="0" destOrd="0" presId="urn:microsoft.com/office/officeart/2011/layout/CircleProcess"/>
    <dgm:cxn modelId="{D2AADFD4-BF35-43BE-AC02-52C3DF0C9765}" type="presOf" srcId="{A2628670-AB9C-4EA0-9C39-B043E60D52CE}" destId="{F262CC18-4497-4687-8312-99B86E5388C5}" srcOrd="1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3DDCF371-F173-4229-9D18-18ACE2CED991}" type="presOf" srcId="{8E44761C-6997-4386-9D64-1AAD37D82E15}" destId="{9444350C-1A5C-4542-B827-F1F44FD69FFC}" srcOrd="1" destOrd="0" presId="urn:microsoft.com/office/officeart/2011/layout/CircleProcess"/>
    <dgm:cxn modelId="{1811D96A-84A5-4F75-BDA8-00895D002D94}" type="presOf" srcId="{D7243CC1-410E-460B-858C-4A06F0B3DB55}" destId="{69E50619-BC96-46F8-977A-73DEB10A6AEE}" srcOrd="0" destOrd="0" presId="urn:microsoft.com/office/officeart/2011/layout/CircleProcess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910283B-0E5B-4168-A23F-5206C960A671}" type="presOf" srcId="{C382F03E-AE58-40D4-A89F-19C42EE12E6C}" destId="{26D0CB6F-9D1E-4870-A28C-24B3E6F34270}" srcOrd="0" destOrd="0" presId="urn:microsoft.com/office/officeart/2011/layout/CircleProcess"/>
    <dgm:cxn modelId="{B2BD089E-5517-4BEE-9366-70667826F0D8}" type="presOf" srcId="{D7243CC1-410E-460B-858C-4A06F0B3DB55}" destId="{EB526869-3A2C-4C03-8FFE-8F4B70CCA3F1}" srcOrd="1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9D5CFE9C-42DF-49CC-A0A8-1960F2C699E1}" type="presParOf" srcId="{A7D55C90-9279-4521-846A-BAC0DBEA9EF6}" destId="{F70DC8F3-3E11-4265-8BCF-BBACB03FC5BE}" srcOrd="0" destOrd="0" presId="urn:microsoft.com/office/officeart/2011/layout/CircleProcess"/>
    <dgm:cxn modelId="{98E6D2C8-421C-447B-8E76-63A5FA80481C}" type="presParOf" srcId="{F70DC8F3-3E11-4265-8BCF-BBACB03FC5BE}" destId="{C68E4BB0-E0C6-43E0-A6E4-12CD286DD510}" srcOrd="0" destOrd="0" presId="urn:microsoft.com/office/officeart/2011/layout/CircleProcess"/>
    <dgm:cxn modelId="{9DC7E5AB-F91A-4C76-BB6F-F42062108268}" type="presParOf" srcId="{A7D55C90-9279-4521-846A-BAC0DBEA9EF6}" destId="{03386FBE-B0BF-4A30-86E1-052101F61CE9}" srcOrd="1" destOrd="0" presId="urn:microsoft.com/office/officeart/2011/layout/CircleProcess"/>
    <dgm:cxn modelId="{239F572C-3346-4B51-AD2E-2493505BF3B4}" type="presParOf" srcId="{03386FBE-B0BF-4A30-86E1-052101F61CE9}" destId="{26D0CB6F-9D1E-4870-A28C-24B3E6F34270}" srcOrd="0" destOrd="0" presId="urn:microsoft.com/office/officeart/2011/layout/CircleProcess"/>
    <dgm:cxn modelId="{5E6A5487-F67C-4344-891E-960A7CC24745}" type="presParOf" srcId="{A7D55C90-9279-4521-846A-BAC0DBEA9EF6}" destId="{85C8BDC8-516C-4CDF-8660-CFD53B518185}" srcOrd="2" destOrd="0" presId="urn:microsoft.com/office/officeart/2011/layout/CircleProcess"/>
    <dgm:cxn modelId="{78E5EE64-5AEB-48F3-A18E-903603F9FF3F}" type="presParOf" srcId="{A7D55C90-9279-4521-846A-BAC0DBEA9EF6}" destId="{91400FB1-1374-4B63-AA4B-4916A458A11C}" srcOrd="3" destOrd="0" presId="urn:microsoft.com/office/officeart/2011/layout/CircleProcess"/>
    <dgm:cxn modelId="{5DFB9DAF-A4CA-4168-B072-CA7DD1C0D141}" type="presParOf" srcId="{91400FB1-1374-4B63-AA4B-4916A458A11C}" destId="{E383C4F5-3DAD-4D8B-9707-03D7012EE91C}" srcOrd="0" destOrd="0" presId="urn:microsoft.com/office/officeart/2011/layout/CircleProcess"/>
    <dgm:cxn modelId="{295A48E8-1993-48FA-8CF6-BD71FC16B4CE}" type="presParOf" srcId="{A7D55C90-9279-4521-846A-BAC0DBEA9EF6}" destId="{C7870C51-9910-4C59-B047-C3F47F216A4A}" srcOrd="4" destOrd="0" presId="urn:microsoft.com/office/officeart/2011/layout/CircleProcess"/>
    <dgm:cxn modelId="{59E534EC-5796-43AF-8D10-79907BF38923}" type="presParOf" srcId="{C7870C51-9910-4C59-B047-C3F47F216A4A}" destId="{37C8EEE5-C7F1-40CA-952F-3BA974652F54}" srcOrd="0" destOrd="0" presId="urn:microsoft.com/office/officeart/2011/layout/CircleProcess"/>
    <dgm:cxn modelId="{4CF89D96-0EB9-4961-88B0-6DD7A931B67F}" type="presParOf" srcId="{A7D55C90-9279-4521-846A-BAC0DBEA9EF6}" destId="{F262CC18-4497-4687-8312-99B86E5388C5}" srcOrd="5" destOrd="0" presId="urn:microsoft.com/office/officeart/2011/layout/CircleProcess"/>
    <dgm:cxn modelId="{C150F9F7-7789-4DB7-AEE3-E40DDB0549E0}" type="presParOf" srcId="{A7D55C90-9279-4521-846A-BAC0DBEA9EF6}" destId="{2600B6EF-4099-4FAD-9D78-EFB2E808B89B}" srcOrd="6" destOrd="0" presId="urn:microsoft.com/office/officeart/2011/layout/CircleProcess"/>
    <dgm:cxn modelId="{FA1C9695-E3B2-458D-A2C2-9EC687BCFA47}" type="presParOf" srcId="{2600B6EF-4099-4FAD-9D78-EFB2E808B89B}" destId="{E6B31F4C-0878-4E12-9189-380DE3489E1B}" srcOrd="0" destOrd="0" presId="urn:microsoft.com/office/officeart/2011/layout/CircleProcess"/>
    <dgm:cxn modelId="{20900F2D-799F-46AD-904B-C0C81F109B75}" type="presParOf" srcId="{A7D55C90-9279-4521-846A-BAC0DBEA9EF6}" destId="{B60E97B6-236C-4AC6-9D0C-66253E6F883D}" srcOrd="7" destOrd="0" presId="urn:microsoft.com/office/officeart/2011/layout/CircleProcess"/>
    <dgm:cxn modelId="{F62ECB89-1E9C-418B-9DD5-655D59999EF8}" type="presParOf" srcId="{B60E97B6-236C-4AC6-9D0C-66253E6F883D}" destId="{69E50619-BC96-46F8-977A-73DEB10A6AEE}" srcOrd="0" destOrd="0" presId="urn:microsoft.com/office/officeart/2011/layout/CircleProcess"/>
    <dgm:cxn modelId="{4EEA7BBA-D106-43A4-8172-F993BFF2E0C3}" type="presParOf" srcId="{A7D55C90-9279-4521-846A-BAC0DBEA9EF6}" destId="{EB526869-3A2C-4C03-8FFE-8F4B70CCA3F1}" srcOrd="8" destOrd="0" presId="urn:microsoft.com/office/officeart/2011/layout/CircleProcess"/>
    <dgm:cxn modelId="{AC550F41-E23E-475C-9EA1-8055C3EDFDC4}" type="presParOf" srcId="{A7D55C90-9279-4521-846A-BAC0DBEA9EF6}" destId="{7863A790-976C-4466-9151-967372B44496}" srcOrd="9" destOrd="0" presId="urn:microsoft.com/office/officeart/2011/layout/CircleProcess"/>
    <dgm:cxn modelId="{7164C331-9291-4D91-BDDD-834C222D0B2D}" type="presParOf" srcId="{7863A790-976C-4466-9151-967372B44496}" destId="{574DAFAF-C354-4CB4-B5DC-2AD4E9F76473}" srcOrd="0" destOrd="0" presId="urn:microsoft.com/office/officeart/2011/layout/CircleProcess"/>
    <dgm:cxn modelId="{8BB4A2EB-48A7-48E2-BAC2-26674E1A88B3}" type="presParOf" srcId="{A7D55C90-9279-4521-846A-BAC0DBEA9EF6}" destId="{C918D609-8CF4-4D05-8FFA-477F71A4301E}" srcOrd="10" destOrd="0" presId="urn:microsoft.com/office/officeart/2011/layout/CircleProcess"/>
    <dgm:cxn modelId="{9F5850A9-31D9-4089-827A-66BCA95C4DC2}" type="presParOf" srcId="{C918D609-8CF4-4D05-8FFA-477F71A4301E}" destId="{9C9378A5-A50C-4E83-91E7-152F5E2FD5FD}" srcOrd="0" destOrd="0" presId="urn:microsoft.com/office/officeart/2011/layout/CircleProcess"/>
    <dgm:cxn modelId="{3B9EE8BD-CC35-4A70-A467-05CD0ED33B55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b="1" dirty="0" err="1" smtClean="0">
              <a:effectLst/>
            </a:rPr>
            <a:t>Eléments</a:t>
          </a:r>
          <a:r>
            <a:rPr lang="en-US" b="1" dirty="0" smtClean="0">
              <a:effectLst/>
            </a:rPr>
            <a:t>  de ASI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sz="3100" dirty="0" smtClean="0">
              <a:effectLst/>
            </a:rPr>
            <a:t>- </a:t>
          </a:r>
          <a:r>
            <a:rPr lang="en-GB" sz="3000" dirty="0" err="1" smtClean="0">
              <a:effectLst/>
            </a:rPr>
            <a:t>Destinataire</a:t>
          </a:r>
          <a:r>
            <a:rPr lang="en-GB" sz="3000" dirty="0" smtClean="0">
              <a:effectLst/>
            </a:rPr>
            <a:t> </a:t>
          </a:r>
          <a:r>
            <a:rPr lang="en-GB" sz="3000" dirty="0" err="1" smtClean="0">
              <a:effectLst/>
            </a:rPr>
            <a:t>ou</a:t>
          </a:r>
          <a:r>
            <a:rPr lang="en-GB" sz="3000" dirty="0" smtClean="0">
              <a:effectLst/>
            </a:rPr>
            <a:t> </a:t>
          </a:r>
          <a:r>
            <a:rPr lang="en-GB" sz="3000" dirty="0" err="1" smtClean="0">
              <a:effectLst/>
            </a:rPr>
            <a:t>dépositaire</a:t>
          </a:r>
          <a:endParaRPr lang="en-GB" sz="3000" dirty="0" smtClean="0">
            <a:effectLst/>
          </a:endParaRPr>
        </a:p>
        <a:p>
          <a:r>
            <a:rPr lang="fr-FR" sz="3000" dirty="0" smtClean="0">
              <a:effectLst/>
            </a:rPr>
            <a:t>- Exigences minimales en matière d'informations (informations de l'importateur ; date de délivrance ; description du produit ; pays d'origine et pays d'exportation ; utilisation prévue du produit ; exigences phytosanitaires d'importation ; période de validité)</a:t>
          </a:r>
          <a:endParaRPr lang="en-GB" sz="3000" dirty="0" smtClean="0">
            <a:effectLst/>
          </a:endParaRPr>
        </a:p>
        <a:p>
          <a:r>
            <a:rPr lang="fr-FR" sz="3000" dirty="0" smtClean="0">
              <a:effectLst/>
            </a:rPr>
            <a:t>- Des informations supplémentaires qui peuvent être incluses</a:t>
          </a:r>
          <a:endParaRPr lang="en-GB" sz="3000" dirty="0" smtClean="0">
            <a:effectLst/>
          </a:endParaRPr>
        </a:p>
        <a:p>
          <a:r>
            <a:rPr lang="en-GB" sz="3000" dirty="0" smtClean="0">
              <a:effectLst/>
            </a:rPr>
            <a:t>- Langue</a:t>
          </a:r>
          <a:endParaRPr lang="en-GB" sz="3000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 custLinFactY="562" custLinFactNeighborX="-19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8599" custLinFactY="106" custLinFactNeighborX="-22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59CB80-103A-4A75-B64D-3D3B04D0134C}" type="presOf" srcId="{2C243417-4429-4F99-9031-B494CD4F6649}" destId="{CF0706D9-00F0-468B-8241-FAC70EC4A3A4}" srcOrd="0" destOrd="0" presId="urn:microsoft.com/office/officeart/2005/8/layout/vList2"/>
    <dgm:cxn modelId="{BFE18B78-793D-4958-9103-D2800299E128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C6E99F2B-92CF-448F-828B-7E7E8C7E8DDF}" type="presOf" srcId="{57490F1C-EAA0-4708-9D90-530F8B54C6EA}" destId="{5FE61560-10CC-43AC-8188-78B860A2B38A}" srcOrd="0" destOrd="0" presId="urn:microsoft.com/office/officeart/2005/8/layout/vList2"/>
    <dgm:cxn modelId="{55E5B658-0E29-42DF-8D05-8D778CBD85E6}" type="presParOf" srcId="{CF0706D9-00F0-468B-8241-FAC70EC4A3A4}" destId="{5FE61560-10CC-43AC-8188-78B860A2B38A}" srcOrd="0" destOrd="0" presId="urn:microsoft.com/office/officeart/2005/8/layout/vList2"/>
    <dgm:cxn modelId="{FD6438F1-40DA-466A-95BE-4CA78AE97C54}" type="presParOf" srcId="{CF0706D9-00F0-468B-8241-FAC70EC4A3A4}" destId="{C2BB8742-F1F5-4F63-BCF9-314F69289CB5}" srcOrd="1" destOrd="0" presId="urn:microsoft.com/office/officeart/2005/8/layout/vList2"/>
    <dgm:cxn modelId="{F9EDEC89-6B92-414E-B7C3-989845284890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sz="2400" b="1" dirty="0" smtClean="0"/>
            <a:t>Utilisations </a:t>
          </a:r>
          <a:r>
            <a:rPr lang="en-GB" sz="2400" b="1" dirty="0" err="1" smtClean="0"/>
            <a:t>possibles</a:t>
          </a:r>
          <a:r>
            <a:rPr lang="en-GB" sz="2400" b="1" dirty="0" smtClean="0"/>
            <a:t> de ASI</a:t>
          </a:r>
          <a:endParaRPr lang="en-US" sz="24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- </a:t>
          </a:r>
          <a:r>
            <a:rPr lang="en-GB" dirty="0" err="1" smtClean="0"/>
            <a:t>Recherche</a:t>
          </a:r>
          <a:r>
            <a:rPr lang="en-GB" dirty="0" smtClean="0"/>
            <a:t> et </a:t>
          </a:r>
          <a:r>
            <a:rPr lang="en-GB" dirty="0" err="1" smtClean="0"/>
            <a:t>finalités</a:t>
          </a:r>
          <a:r>
            <a:rPr lang="en-GB" dirty="0" smtClean="0"/>
            <a:t> </a:t>
          </a:r>
          <a:r>
            <a:rPr lang="en-GB" dirty="0" err="1" smtClean="0"/>
            <a:t>scientifiques</a:t>
          </a:r>
          <a:endParaRPr lang="en-GB" dirty="0" smtClean="0"/>
        </a:p>
        <a:p>
          <a:r>
            <a:rPr lang="en-GB" dirty="0" smtClean="0"/>
            <a:t>- </a:t>
          </a:r>
          <a:r>
            <a:rPr lang="en-GB" dirty="0" err="1" smtClean="0"/>
            <a:t>Objectifs</a:t>
          </a:r>
          <a:r>
            <a:rPr lang="en-GB" dirty="0" smtClean="0"/>
            <a:t> </a:t>
          </a:r>
          <a:r>
            <a:rPr lang="en-GB" dirty="0" err="1" smtClean="0"/>
            <a:t>d'exposition</a:t>
          </a:r>
          <a:endParaRPr lang="en-GB" dirty="0" smtClean="0"/>
        </a:p>
        <a:p>
          <a:r>
            <a:rPr lang="en-GB" dirty="0" smtClean="0"/>
            <a:t>- But </a:t>
          </a:r>
          <a:r>
            <a:rPr lang="en-GB" dirty="0" err="1" smtClean="0"/>
            <a:t>éducatif</a:t>
          </a:r>
          <a:endParaRPr lang="en-GB" dirty="0" smtClean="0"/>
        </a:p>
        <a:p>
          <a:r>
            <a:rPr lang="en-GB" dirty="0" smtClean="0"/>
            <a:t>- Fins </a:t>
          </a:r>
          <a:r>
            <a:rPr lang="en-GB" dirty="0" err="1" smtClean="0"/>
            <a:t>religieuses</a:t>
          </a:r>
          <a:r>
            <a:rPr lang="en-GB" dirty="0" smtClean="0"/>
            <a:t> </a:t>
          </a:r>
          <a:r>
            <a:rPr lang="en-GB" dirty="0" err="1" smtClean="0"/>
            <a:t>ou</a:t>
          </a:r>
          <a:r>
            <a:rPr lang="en-GB" dirty="0" smtClean="0"/>
            <a:t> </a:t>
          </a:r>
          <a:r>
            <a:rPr lang="en-GB" dirty="0" err="1" smtClean="0"/>
            <a:t>culturelles</a:t>
          </a:r>
          <a:endParaRPr lang="en-GB" dirty="0" smtClean="0"/>
        </a:p>
        <a:p>
          <a:r>
            <a:rPr lang="fr-FR" dirty="0" smtClean="0"/>
            <a:t>- Articles pour lesquels l'ONPV du pays importateur exige la capacité de tracer et de gérer sur une période de temps après l'entrée</a:t>
          </a:r>
          <a:endParaRPr lang="en-GB" dirty="0" smtClean="0"/>
        </a:p>
        <a:p>
          <a:r>
            <a:rPr lang="en-GB" dirty="0" smtClean="0"/>
            <a:t>- Situations </a:t>
          </a:r>
          <a:r>
            <a:rPr lang="en-GB" dirty="0" err="1" smtClean="0"/>
            <a:t>d'urgence</a:t>
          </a:r>
          <a:endParaRPr lang="en-GB" dirty="0" smtClean="0"/>
        </a:p>
        <a:p>
          <a:r>
            <a:rPr lang="fr-FR" dirty="0" smtClean="0"/>
            <a:t>- Agents de lutte biologique et autres organismes utiles</a:t>
          </a:r>
          <a:endParaRPr lang="en-GB" dirty="0" smtClean="0"/>
        </a:p>
        <a:p>
          <a:r>
            <a:rPr lang="fr-FR" dirty="0" smtClean="0"/>
            <a:t>- Situations où les autorisations générales d'importation n'ont pas été élaborées</a:t>
          </a:r>
          <a:endParaRPr lang="en-GB" dirty="0" smtClean="0"/>
        </a:p>
        <a:p>
          <a:r>
            <a:rPr lang="fr-FR" dirty="0" smtClean="0"/>
            <a:t>- Situations où il n'est pas possible d'élaborer des exigences phytosanitaires générales d'importation qui peuvent gérer le risque phytosanitaire pertinent</a:t>
          </a:r>
          <a:endParaRPr lang="en-GB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 custLinFactNeighborX="-4706" custLinFactNeighborY="541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D32B3264-7466-4279-8E83-A8C19F436A4E}" type="presOf" srcId="{57490F1C-EAA0-4708-9D90-530F8B54C6EA}" destId="{5FE61560-10CC-43AC-8188-78B860A2B38A}" srcOrd="0" destOrd="0" presId="urn:microsoft.com/office/officeart/2005/8/layout/vList2"/>
    <dgm:cxn modelId="{B0EAC24A-D5E0-4892-B80B-C0552673C2C2}" type="presOf" srcId="{BCCA384B-61CF-46E2-B938-356AACF564F9}" destId="{A8BD9E9C-7492-466D-82DB-E410D5ABD254}" srcOrd="0" destOrd="0" presId="urn:microsoft.com/office/officeart/2005/8/layout/vList2"/>
    <dgm:cxn modelId="{2308225A-8132-49F2-95BD-540283F3A478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ED8403E6-8CD2-4332-9351-BAC259FB3BA3}" type="presParOf" srcId="{CF0706D9-00F0-468B-8241-FAC70EC4A3A4}" destId="{5FE61560-10CC-43AC-8188-78B860A2B38A}" srcOrd="0" destOrd="0" presId="urn:microsoft.com/office/officeart/2005/8/layout/vList2"/>
    <dgm:cxn modelId="{CCF1C90A-4B65-4F13-869A-3B0CBC96EE6F}" type="presParOf" srcId="{CF0706D9-00F0-468B-8241-FAC70EC4A3A4}" destId="{C2BB8742-F1F5-4F63-BCF9-314F69289CB5}" srcOrd="1" destOrd="0" presId="urn:microsoft.com/office/officeart/2005/8/layout/vList2"/>
    <dgm:cxn modelId="{6628A63B-00DA-4BF2-9B76-FC8CE8ADE91D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sz="2200" b="1" dirty="0" err="1" smtClean="0">
              <a:effectLst/>
            </a:rPr>
            <a:t>Responsabilités</a:t>
          </a:r>
          <a:endParaRPr lang="en-US" sz="22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400" dirty="0" smtClean="0">
              <a:effectLst/>
            </a:rPr>
            <a:t>- ONPV du pays </a:t>
          </a:r>
          <a:r>
            <a:rPr lang="en-US" sz="2400" dirty="0" err="1" smtClean="0">
              <a:effectLst/>
            </a:rPr>
            <a:t>importateur</a:t>
          </a:r>
          <a:r>
            <a:rPr lang="en-US" sz="2400" dirty="0" smtClean="0">
              <a:effectLst/>
            </a:rPr>
            <a:t> </a:t>
          </a:r>
        </a:p>
        <a:p>
          <a:pPr rtl="0"/>
          <a:r>
            <a:rPr lang="en-GB" sz="2400" dirty="0" smtClean="0">
              <a:effectLst/>
            </a:rPr>
            <a:t>- </a:t>
          </a:r>
          <a:r>
            <a:rPr lang="en-GB" sz="2400" dirty="0" err="1" smtClean="0"/>
            <a:t>Importateurs</a:t>
          </a:r>
          <a:endParaRPr lang="en-GB" sz="2400" dirty="0" smtClean="0"/>
        </a:p>
        <a:p>
          <a:pPr rtl="0"/>
          <a:r>
            <a:rPr lang="en-GB" sz="2400" dirty="0" smtClean="0"/>
            <a:t>- </a:t>
          </a:r>
          <a:r>
            <a:rPr lang="en-GB" sz="2400" dirty="0" err="1" smtClean="0"/>
            <a:t>Exportateurs</a:t>
          </a:r>
          <a:endParaRPr lang="en-GB" sz="2400" dirty="0" smtClean="0"/>
        </a:p>
        <a:p>
          <a:pPr rtl="0"/>
          <a:r>
            <a:rPr lang="en-GB" sz="2400" dirty="0" smtClean="0"/>
            <a:t>- ONPV du </a:t>
          </a:r>
          <a:r>
            <a:rPr lang="en-GB" sz="2400" dirty="0" err="1" smtClean="0"/>
            <a:t>exportateur</a:t>
          </a:r>
          <a:endParaRPr lang="en-GB" sz="2400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 custLinFactY="7837" custLinFactNeighborX="-112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9C392F-C5F5-474F-B46E-8FA9FB4B82A2}" type="presOf" srcId="{2C243417-4429-4F99-9031-B494CD4F6649}" destId="{CF0706D9-00F0-468B-8241-FAC70EC4A3A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C5FE6F02-7BEE-40F6-94DE-64075B2B3AEB}" type="presOf" srcId="{BCCA384B-61CF-46E2-B938-356AACF564F9}" destId="{A8BD9E9C-7492-466D-82DB-E410D5ABD25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C72C1204-233F-4C4B-ADE0-C4E1E8260727}" type="presOf" srcId="{57490F1C-EAA0-4708-9D90-530F8B54C6EA}" destId="{5FE61560-10CC-43AC-8188-78B860A2B38A}" srcOrd="0" destOrd="0" presId="urn:microsoft.com/office/officeart/2005/8/layout/vList2"/>
    <dgm:cxn modelId="{E116DDA6-1434-4D86-807A-900A85E5D847}" type="presParOf" srcId="{CF0706D9-00F0-468B-8241-FAC70EC4A3A4}" destId="{5FE61560-10CC-43AC-8188-78B860A2B38A}" srcOrd="0" destOrd="0" presId="urn:microsoft.com/office/officeart/2005/8/layout/vList2"/>
    <dgm:cxn modelId="{9C3CAFE3-B9F3-4FF7-97B7-24A691006B72}" type="presParOf" srcId="{CF0706D9-00F0-468B-8241-FAC70EC4A3A4}" destId="{C2BB8742-F1F5-4F63-BCF9-314F69289CB5}" srcOrd="1" destOrd="0" presId="urn:microsoft.com/office/officeart/2005/8/layout/vList2"/>
    <dgm:cxn modelId="{8C9AF039-E170-4BBB-8EC2-A2FC0FC851F9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b="1" dirty="0" err="1" smtClean="0">
              <a:effectLst/>
            </a:rPr>
            <a:t>Autorisations</a:t>
          </a:r>
          <a:r>
            <a:rPr lang="en-GB" b="1" dirty="0" smtClean="0">
              <a:effectLst/>
            </a:rPr>
            <a:t> </a:t>
          </a:r>
          <a:r>
            <a:rPr lang="en-GB" b="1" dirty="0" err="1" smtClean="0">
              <a:effectLst/>
            </a:rPr>
            <a:t>générales</a:t>
          </a:r>
          <a:r>
            <a:rPr lang="en-GB" b="1" dirty="0" smtClean="0">
              <a:effectLst/>
            </a:rPr>
            <a:t> </a:t>
          </a:r>
          <a:r>
            <a:rPr lang="en-GB" b="1" dirty="0" err="1" smtClean="0">
              <a:effectLst/>
            </a:rPr>
            <a:t>d'importation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fr-FR" dirty="0" smtClean="0">
              <a:effectLst/>
            </a:rPr>
            <a:t>- Quand les ASI deviennent routinières</a:t>
          </a:r>
          <a:endParaRPr lang="en-GB" dirty="0" smtClean="0">
            <a:effectLst/>
          </a:endParaRPr>
        </a:p>
        <a:p>
          <a:r>
            <a:rPr lang="fr-FR" dirty="0" smtClean="0">
              <a:effectLst/>
            </a:rPr>
            <a:t>- Lorsqu'une SASI a été délivrée à la suite d'une situation d'urgence mais que des mesures phytosanitaires appropriées ont été établies</a:t>
          </a:r>
          <a:endParaRPr lang="en-GB" dirty="0" smtClean="0">
            <a:effectLst/>
          </a:endParaRPr>
        </a:p>
        <a:p>
          <a:r>
            <a:rPr lang="fr-FR" dirty="0" smtClean="0">
              <a:effectLst/>
            </a:rPr>
            <a:t>- Lorsque la surveillance du commerce confirme l'efficacité des exigences phytosanitaires d'importation définies dans une ASI</a:t>
          </a:r>
          <a:endParaRPr lang="en-GB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11A19D01-37D9-4F62-B81C-BC6A4C2DC6B5}" type="presOf" srcId="{BCCA384B-61CF-46E2-B938-356AACF564F9}" destId="{A8BD9E9C-7492-466D-82DB-E410D5ABD254}" srcOrd="0" destOrd="0" presId="urn:microsoft.com/office/officeart/2005/8/layout/vList2"/>
    <dgm:cxn modelId="{ACE985F7-58D3-4919-9145-DA7A50E2BB55}" type="presOf" srcId="{2C243417-4429-4F99-9031-B494CD4F6649}" destId="{CF0706D9-00F0-468B-8241-FAC70EC4A3A4}" srcOrd="0" destOrd="0" presId="urn:microsoft.com/office/officeart/2005/8/layout/vList2"/>
    <dgm:cxn modelId="{8CF66D23-9B8C-4DBD-8B09-A850685F2535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B00A380-A7D6-4C0A-9E83-283285A31D44}" type="presParOf" srcId="{CF0706D9-00F0-468B-8241-FAC70EC4A3A4}" destId="{5FE61560-10CC-43AC-8188-78B860A2B38A}" srcOrd="0" destOrd="0" presId="urn:microsoft.com/office/officeart/2005/8/layout/vList2"/>
    <dgm:cxn modelId="{4989C8E8-3F3A-4D11-B55B-C28315F641BF}" type="presParOf" srcId="{CF0706D9-00F0-468B-8241-FAC70EC4A3A4}" destId="{C2BB8742-F1F5-4F63-BCF9-314F69289CB5}" srcOrd="1" destOrd="0" presId="urn:microsoft.com/office/officeart/2005/8/layout/vList2"/>
    <dgm:cxn modelId="{92C6F24F-2541-4D11-8C3F-5A728A6B7C25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Page à </a:t>
          </a:r>
          <a:r>
            <a:rPr lang="en-GB" sz="18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Consultaer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en-GB" sz="18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Texte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entire e la NIMP):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fr-FR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Rapport de la réunion du GTE rédigeant la NIMP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s-AR" sz="18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baseline="0" dirty="0" smtClean="0"/>
            <a:t> </a:t>
          </a:r>
          <a:r>
            <a:rPr lang="en-US" sz="1800" baseline="0" dirty="0" smtClean="0"/>
            <a:t> </a:t>
          </a:r>
          <a:endParaRPr lang="en-US" sz="18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 custScaleY="162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05032566-DFA8-4D6E-840D-C3EB0FFA7107}" type="presOf" srcId="{623C1AB7-3B83-4CFB-AA25-913D2E3D1162}" destId="{8D698B80-108B-4A45-939F-A82A5C6FB515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40CA35B0-32F7-425E-8E50-9FBD1E3173BC}" type="presOf" srcId="{328C1FC4-13ED-473D-B58A-0780FDAA04D2}" destId="{56E276EC-322B-46ED-B62D-4EB971E010E7}" srcOrd="0" destOrd="0" presId="urn:microsoft.com/office/officeart/2005/8/layout/list1"/>
    <dgm:cxn modelId="{2DFA6DF5-7DB3-4F9A-972F-47E2BC255313}" type="presOf" srcId="{C7222B87-600A-410A-A428-48387D14B8FA}" destId="{1A69E518-EBB6-4C37-A28B-A7D99AB3B901}" srcOrd="0" destOrd="0" presId="urn:microsoft.com/office/officeart/2005/8/layout/list1"/>
    <dgm:cxn modelId="{94BF7963-EEF0-4206-A6C0-AA1BE74BD5BB}" type="presOf" srcId="{363C19E2-64D1-42CF-8B71-E7BB11900DAE}" destId="{E994444E-C3DE-4443-91C7-657D8A53D4D9}" srcOrd="0" destOrd="0" presId="urn:microsoft.com/office/officeart/2005/8/layout/list1"/>
    <dgm:cxn modelId="{FE76A657-C234-45F2-8763-6E17F0F56833}" type="presOf" srcId="{328C1FC4-13ED-473D-B58A-0780FDAA04D2}" destId="{D435A06E-C5C5-4A69-A66E-5897B561176D}" srcOrd="1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BB3A385C-16DA-4255-99D8-25D6864C9518}" type="presOf" srcId="{363C19E2-64D1-42CF-8B71-E7BB11900DAE}" destId="{E53AC034-CE47-4606-9314-E7AC14E1FDAA}" srcOrd="1" destOrd="0" presId="urn:microsoft.com/office/officeart/2005/8/layout/list1"/>
    <dgm:cxn modelId="{42577A3C-0109-4661-BDC0-AD880236CD42}" type="presOf" srcId="{EAAA7C2B-D530-4786-BE9D-77B8A7FAC59B}" destId="{B134C467-961B-4973-A5D0-8FD76C7577B0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300DEF93-EF95-4C62-85B0-F67B835D7B2A}" type="presParOf" srcId="{B134C467-961B-4973-A5D0-8FD76C7577B0}" destId="{F65E5AE8-FB4D-421E-B363-6E367D86BE07}" srcOrd="0" destOrd="0" presId="urn:microsoft.com/office/officeart/2005/8/layout/list1"/>
    <dgm:cxn modelId="{26ED223F-DBA8-4594-ABD3-D265FE6DF987}" type="presParOf" srcId="{F65E5AE8-FB4D-421E-B363-6E367D86BE07}" destId="{56E276EC-322B-46ED-B62D-4EB971E010E7}" srcOrd="0" destOrd="0" presId="urn:microsoft.com/office/officeart/2005/8/layout/list1"/>
    <dgm:cxn modelId="{D85C9CD7-E53E-48E4-8E60-CED751629C8A}" type="presParOf" srcId="{F65E5AE8-FB4D-421E-B363-6E367D86BE07}" destId="{D435A06E-C5C5-4A69-A66E-5897B561176D}" srcOrd="1" destOrd="0" presId="urn:microsoft.com/office/officeart/2005/8/layout/list1"/>
    <dgm:cxn modelId="{E046A984-4703-4AFB-953E-F887BF0FFDD3}" type="presParOf" srcId="{B134C467-961B-4973-A5D0-8FD76C7577B0}" destId="{8FD3CC53-22A1-47E6-BE18-31C5242B75D5}" srcOrd="1" destOrd="0" presId="urn:microsoft.com/office/officeart/2005/8/layout/list1"/>
    <dgm:cxn modelId="{87C45C53-A731-4AA2-B61D-03CB6D00A1BD}" type="presParOf" srcId="{B134C467-961B-4973-A5D0-8FD76C7577B0}" destId="{1A69E518-EBB6-4C37-A28B-A7D99AB3B901}" srcOrd="2" destOrd="0" presId="urn:microsoft.com/office/officeart/2005/8/layout/list1"/>
    <dgm:cxn modelId="{F6FC91F9-5E3A-44AC-B5FA-790634E48258}" type="presParOf" srcId="{B134C467-961B-4973-A5D0-8FD76C7577B0}" destId="{3671B314-12B9-42CB-B90A-2FB47A949409}" srcOrd="3" destOrd="0" presId="urn:microsoft.com/office/officeart/2005/8/layout/list1"/>
    <dgm:cxn modelId="{92E60773-76DD-491A-9CE0-32504F282D4A}" type="presParOf" srcId="{B134C467-961B-4973-A5D0-8FD76C7577B0}" destId="{B73C1C84-7F71-4215-9916-6D470D15CAC7}" srcOrd="4" destOrd="0" presId="urn:microsoft.com/office/officeart/2005/8/layout/list1"/>
    <dgm:cxn modelId="{289A61CC-B8CF-46DC-9EBB-2AC79AC7577C}" type="presParOf" srcId="{B73C1C84-7F71-4215-9916-6D470D15CAC7}" destId="{E994444E-C3DE-4443-91C7-657D8A53D4D9}" srcOrd="0" destOrd="0" presId="urn:microsoft.com/office/officeart/2005/8/layout/list1"/>
    <dgm:cxn modelId="{3EF90658-CC15-4CE7-82DC-2B89C352A1ED}" type="presParOf" srcId="{B73C1C84-7F71-4215-9916-6D470D15CAC7}" destId="{E53AC034-CE47-4606-9314-E7AC14E1FDAA}" srcOrd="1" destOrd="0" presId="urn:microsoft.com/office/officeart/2005/8/layout/list1"/>
    <dgm:cxn modelId="{7F2634BE-9CF4-444D-898F-97C808D21403}" type="presParOf" srcId="{B134C467-961B-4973-A5D0-8FD76C7577B0}" destId="{ECFAB966-A714-434C-922F-ECED604CE57B}" srcOrd="5" destOrd="0" presId="urn:microsoft.com/office/officeart/2005/8/layout/list1"/>
    <dgm:cxn modelId="{FD6D34B4-678A-4419-83E0-4C21A005CFEA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308728"/>
          <a:ext cx="11334750" cy="54508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1" kern="1200" dirty="0" err="1" smtClean="0">
              <a:effectLst/>
            </a:rPr>
            <a:t>Responsabilités</a:t>
          </a:r>
          <a:endParaRPr lang="en-US" sz="2200" b="1" kern="1200" dirty="0">
            <a:effectLst/>
          </a:endParaRPr>
        </a:p>
      </dsp:txBody>
      <dsp:txXfrm>
        <a:off x="26609" y="1335337"/>
        <a:ext cx="11281532" cy="491868"/>
      </dsp:txXfrm>
    </dsp:sp>
    <dsp:sp modelId="{A8BD9E9C-7492-466D-82DB-E410D5ABD254}">
      <dsp:nvSpPr>
        <dsp:cNvPr id="0" name=""/>
        <dsp:cNvSpPr/>
      </dsp:nvSpPr>
      <dsp:spPr>
        <a:xfrm>
          <a:off x="273167" y="2389702"/>
          <a:ext cx="10534516" cy="213408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effectLst/>
            </a:rPr>
            <a:t>- ONPV du pays </a:t>
          </a:r>
          <a:r>
            <a:rPr lang="en-US" sz="2400" kern="1200" dirty="0" err="1" smtClean="0">
              <a:effectLst/>
            </a:rPr>
            <a:t>importateur</a:t>
          </a:r>
          <a:r>
            <a:rPr lang="en-US" sz="2400" kern="1200" dirty="0" smtClean="0">
              <a:effectLst/>
            </a:rPr>
            <a:t>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effectLst/>
            </a:rPr>
            <a:t>- </a:t>
          </a:r>
          <a:r>
            <a:rPr lang="en-GB" sz="2400" kern="1200" dirty="0" err="1" smtClean="0"/>
            <a:t>Importateurs</a:t>
          </a:r>
          <a:endParaRPr lang="en-GB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- </a:t>
          </a:r>
          <a:r>
            <a:rPr lang="en-GB" sz="2400" kern="1200" dirty="0" err="1" smtClean="0"/>
            <a:t>Exportateurs</a:t>
          </a:r>
          <a:endParaRPr lang="en-GB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- ONPV du </a:t>
          </a:r>
          <a:r>
            <a:rPr lang="en-GB" sz="2400" kern="1200" dirty="0" err="1" smtClean="0"/>
            <a:t>exportateur</a:t>
          </a:r>
          <a:endParaRPr lang="en-GB" sz="2400" kern="1200" dirty="0" smtClean="0"/>
        </a:p>
      </dsp:txBody>
      <dsp:txXfrm>
        <a:off x="377344" y="2493879"/>
        <a:ext cx="10326162" cy="19257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41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38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xmlns="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6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5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2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0487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>
              <a:defRPr sz="2903" baseline="0"/>
            </a:lvl1pPr>
            <a:lvl2pPr>
              <a:defRPr sz="2613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70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xmlns="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825F"/>
                </a:solidFill>
              </a:rPr>
              <a:t>Annex</a:t>
            </a:r>
            <a:r>
              <a:rPr lang="en-US" baseline="0" dirty="0" smtClean="0">
                <a:solidFill>
                  <a:srgbClr val="00825F"/>
                </a:solidFill>
              </a:rPr>
              <a:t> to ISPM 20 Use of specific import authorizations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EBFC24B-5A00-3A48-A356-A78F1A7ABB14}"/>
              </a:ext>
            </a:extLst>
          </p:cNvPr>
          <p:cNvSpPr txBox="1"/>
          <p:nvPr userDrawn="1"/>
        </p:nvSpPr>
        <p:spPr>
          <a:xfrm>
            <a:off x="10363200" y="6413091"/>
            <a:ext cx="1828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‹N°›</a:t>
            </a:fld>
            <a:r>
              <a:rPr lang="it-IT" sz="2000" dirty="0" smtClean="0">
                <a:solidFill>
                  <a:srgbClr val="A81E3B"/>
                </a:solidFill>
              </a:rPr>
              <a:t>/10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xmlns="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513" y="1371600"/>
            <a:ext cx="11734800" cy="1066800"/>
          </a:xfrm>
        </p:spPr>
        <p:txBody>
          <a:bodyPr/>
          <a:lstStyle/>
          <a:p>
            <a: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DE NIMP : Projet d'annexe à la NIMP 20 : UTILISATION D'AUTORISATIONS D'IMPORTATION SPÉCIFIQUES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(2008-006)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x-none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xmlns="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513" y="3001243"/>
            <a:ext cx="12192000" cy="245913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Première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consultation CIPV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Juillet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Septembre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xmlns="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-7436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 err="1" smtClean="0"/>
              <a:t>Historique</a:t>
            </a:r>
            <a:endParaRPr lang="en-US" sz="4937" dirty="0"/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xmlns="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7066087"/>
              </p:ext>
            </p:extLst>
          </p:nvPr>
        </p:nvGraphicFramePr>
        <p:xfrm>
          <a:off x="781182" y="1484477"/>
          <a:ext cx="10725017" cy="5373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396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152431"/>
              </p:ext>
            </p:extLst>
          </p:nvPr>
        </p:nvGraphicFramePr>
        <p:xfrm>
          <a:off x="587376" y="1444625"/>
          <a:ext cx="11318875" cy="4573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 err="1"/>
              <a:t>Considérations</a:t>
            </a:r>
            <a:r>
              <a:rPr lang="en-US" sz="4000" dirty="0"/>
              <a:t> </a:t>
            </a:r>
            <a:r>
              <a:rPr lang="en-US" sz="4000" dirty="0" err="1"/>
              <a:t>générales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379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09284353"/>
              </p:ext>
            </p:extLst>
          </p:nvPr>
        </p:nvGraphicFramePr>
        <p:xfrm>
          <a:off x="-79448" y="990023"/>
          <a:ext cx="12192000" cy="619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-304800" y="76200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Sections </a:t>
            </a:r>
            <a:r>
              <a:rPr lang="en-US" sz="4000" dirty="0" err="1"/>
              <a:t>principales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9060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968433"/>
              </p:ext>
            </p:extLst>
          </p:nvPr>
        </p:nvGraphicFramePr>
        <p:xfrm>
          <a:off x="555625" y="724332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2438400" y="228600"/>
            <a:ext cx="7010400" cy="9144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Sections </a:t>
            </a:r>
            <a:r>
              <a:rPr lang="en-US" sz="4000" dirty="0" err="1" smtClean="0"/>
              <a:t>principales</a:t>
            </a:r>
            <a:r>
              <a:rPr lang="en-GB" sz="4000" dirty="0" smtClean="0"/>
              <a:t> (2)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2762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507985"/>
              </p:ext>
            </p:extLst>
          </p:nvPr>
        </p:nvGraphicFramePr>
        <p:xfrm>
          <a:off x="533400" y="762000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Sections </a:t>
            </a:r>
            <a:r>
              <a:rPr lang="en-US" sz="4000" dirty="0" err="1"/>
              <a:t>principales</a:t>
            </a:r>
            <a:r>
              <a:rPr lang="en-GB" sz="4000" dirty="0"/>
              <a:t> </a:t>
            </a:r>
            <a:r>
              <a:rPr lang="en-GB" sz="4000" dirty="0" smtClean="0"/>
              <a:t>(3)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1156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9373891"/>
              </p:ext>
            </p:extLst>
          </p:nvPr>
        </p:nvGraphicFramePr>
        <p:xfrm>
          <a:off x="555625" y="724332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Sections </a:t>
            </a:r>
            <a:r>
              <a:rPr lang="en-US" sz="4000" dirty="0" err="1" smtClean="0"/>
              <a:t>principales</a:t>
            </a:r>
            <a:r>
              <a:rPr lang="en-GB" sz="4000" dirty="0" smtClean="0"/>
              <a:t> (4)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5696051" y="6179443"/>
            <a:ext cx="799898" cy="666977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/>
          <a:p>
            <a:pPr algn="ctr"/>
            <a:r>
              <a:rPr lang="en-US" sz="1667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667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35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463983"/>
              </p:ext>
            </p:extLst>
          </p:nvPr>
        </p:nvGraphicFramePr>
        <p:xfrm>
          <a:off x="773112" y="1345768"/>
          <a:ext cx="10645775" cy="4833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Sections </a:t>
            </a:r>
            <a:r>
              <a:rPr lang="en-US" sz="4000" dirty="0" err="1" smtClean="0"/>
              <a:t>principales</a:t>
            </a:r>
            <a:r>
              <a:rPr lang="en-GB" sz="4000" dirty="0" smtClean="0"/>
              <a:t> (5)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9654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207228"/>
              </p:ext>
            </p:extLst>
          </p:nvPr>
        </p:nvGraphicFramePr>
        <p:xfrm>
          <a:off x="444503" y="1399034"/>
          <a:ext cx="11302998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 smtClean="0"/>
              <a:t>Liens </a:t>
            </a:r>
            <a:r>
              <a:rPr lang="en-US" sz="4937" dirty="0" err="1" smtClean="0"/>
              <a:t>utiles</a:t>
            </a:r>
            <a:endParaRPr lang="en-US" sz="4937" dirty="0"/>
          </a:p>
        </p:txBody>
      </p:sp>
    </p:spTree>
    <p:extLst>
      <p:ext uri="{BB962C8B-B14F-4D97-AF65-F5344CB8AC3E}">
        <p14:creationId xmlns:p14="http://schemas.microsoft.com/office/powerpoint/2010/main" val="272431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a3b9c205-ff93-4b66-a73e-1385ea8adb4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316</TotalTime>
  <Words>461</Words>
  <Application>Microsoft Office PowerPoint</Application>
  <PresentationFormat>Grand écran</PresentationFormat>
  <Paragraphs>67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 Unicode MS</vt:lpstr>
      <vt:lpstr>.AppleSystemUIFont</vt:lpstr>
      <vt:lpstr>Arial</vt:lpstr>
      <vt:lpstr>Calibri</vt:lpstr>
      <vt:lpstr>Calibri Light</vt:lpstr>
      <vt:lpstr>Georgia</vt:lpstr>
      <vt:lpstr>Wingdings</vt:lpstr>
      <vt:lpstr>COVER</vt:lpstr>
      <vt:lpstr>Internal screen</vt:lpstr>
      <vt:lpstr>PROJET DE NIMP : Projet d'annexe à la NIMP 20 : UTILISATION D'AUTORISATIONS D'IMPORTATION SPÉCIFIQUES (2008-006)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LK</cp:lastModifiedBy>
  <cp:revision>18</cp:revision>
  <cp:lastPrinted>2018-12-10T09:55:32Z</cp:lastPrinted>
  <dcterms:created xsi:type="dcterms:W3CDTF">2019-07-18T08:44:31Z</dcterms:created>
  <dcterms:modified xsi:type="dcterms:W3CDTF">2021-07-01T15:47:00Z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