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4" r:id="rId2"/>
    <p:sldId id="271" r:id="rId3"/>
    <p:sldId id="272" r:id="rId4"/>
    <p:sldId id="278" r:id="rId5"/>
    <p:sldId id="277" r:id="rId6"/>
    <p:sldId id="275" r:id="rId7"/>
    <p:sldId id="276" r:id="rId8"/>
    <p:sldId id="265" r:id="rId9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9008"/>
    <a:srgbClr val="EA0000"/>
    <a:srgbClr val="FDF4DA"/>
    <a:srgbClr val="FBEBD2"/>
    <a:srgbClr val="F6C233"/>
    <a:srgbClr val="D6DFEC"/>
    <a:srgbClr val="5A94C5"/>
    <a:srgbClr val="D4F5D6"/>
    <a:srgbClr val="46DE54"/>
    <a:srgbClr val="4C4C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02" autoAdjust="0"/>
    <p:restoredTop sz="80581" autoAdjust="0"/>
  </p:normalViewPr>
  <p:slideViewPr>
    <p:cSldViewPr snapToGrid="0" showGuides="1">
      <p:cViewPr varScale="1">
        <p:scale>
          <a:sx n="117" d="100"/>
          <a:sy n="117" d="100"/>
        </p:scale>
        <p:origin x="96" y="5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standards-committee/" TargetMode="External"/><Relationship Id="rId2" Type="http://schemas.openxmlformats.org/officeDocument/2006/relationships/hyperlink" Target="https://www.ippc.int/en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standards-committee/" TargetMode="External"/><Relationship Id="rId2" Type="http://schemas.openxmlformats.org/officeDocument/2006/relationships/hyperlink" Target="https://www.ippc.int/en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Секретариат МККЗР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en-US" b="1" dirty="0">
              <a:solidFill>
                <a:schemeClr val="tx1"/>
              </a:solidFill>
              <a:effectLst/>
            </a:rPr>
            <a:t>(2015)</a:t>
          </a: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E6FE2F-6631-483F-9025-B499BEFD585A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Запрос тем в </a:t>
          </a:r>
          <a:r>
            <a:rPr lang="en-US" dirty="0" smtClean="0">
              <a:solidFill>
                <a:schemeClr val="tx1"/>
              </a:solidFill>
              <a:effectLst/>
            </a:rPr>
            <a:t>2015</a:t>
          </a:r>
          <a:r>
            <a:rPr lang="ru-RU" dirty="0" smtClean="0">
              <a:solidFill>
                <a:schemeClr val="tx1"/>
              </a:solidFill>
              <a:effectLst/>
            </a:rPr>
            <a:t> г.</a:t>
          </a:r>
          <a:r>
            <a:rPr lang="en-US" dirty="0" smtClean="0">
              <a:solidFill>
                <a:schemeClr val="tx1"/>
              </a:solidFill>
              <a:effectLst/>
            </a:rPr>
            <a:t>:</a:t>
          </a:r>
          <a:r>
            <a:rPr lang="ru-RU" dirty="0" smtClean="0">
              <a:solidFill>
                <a:schemeClr val="tx1"/>
              </a:solidFill>
              <a:effectLst/>
            </a:rPr>
            <a:t> была предложена тема «Аудит в фитосанитарном контексте»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КС ноябрь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en-US" b="1" dirty="0">
              <a:solidFill>
                <a:schemeClr val="tx1"/>
              </a:solidFill>
              <a:effectLst/>
            </a:rPr>
            <a:t>(</a:t>
          </a:r>
          <a:r>
            <a:rPr lang="en-US" b="1" dirty="0" smtClean="0">
              <a:solidFill>
                <a:schemeClr val="tx1"/>
              </a:solidFill>
              <a:effectLst/>
            </a:rPr>
            <a:t>2015)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КФМ</a:t>
          </a:r>
          <a:r>
            <a:rPr lang="en-US" b="1" dirty="0" smtClean="0">
              <a:solidFill>
                <a:schemeClr val="tx1"/>
              </a:solidFill>
              <a:effectLst/>
            </a:rPr>
            <a:t>-11 </a:t>
          </a:r>
          <a:r>
            <a:rPr lang="en-US" b="1" dirty="0">
              <a:solidFill>
                <a:schemeClr val="tx1"/>
              </a:solidFill>
              <a:effectLst/>
            </a:rPr>
            <a:t>(2016)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CB46E-AA43-4F5A-9676-D36EEA182A58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Тема добавлена в апреле </a:t>
          </a:r>
          <a:r>
            <a:rPr lang="en-US" dirty="0" smtClean="0">
              <a:solidFill>
                <a:schemeClr val="tx1"/>
              </a:solidFill>
              <a:effectLst/>
            </a:rPr>
            <a:t> 2016</a:t>
          </a:r>
          <a:r>
            <a:rPr lang="ru-RU" dirty="0" smtClean="0">
              <a:solidFill>
                <a:schemeClr val="tx1"/>
              </a:solidFill>
              <a:effectLst/>
            </a:rPr>
            <a:t> г.</a:t>
          </a:r>
          <a:r>
            <a:rPr lang="en-US" dirty="0" smtClean="0">
              <a:solidFill>
                <a:schemeClr val="tx1"/>
              </a:solidFill>
              <a:effectLst/>
            </a:rPr>
            <a:t> (</a:t>
          </a:r>
          <a:r>
            <a:rPr lang="ru-RU" dirty="0" smtClean="0">
              <a:solidFill>
                <a:schemeClr val="tx1"/>
              </a:solidFill>
              <a:effectLst/>
            </a:rPr>
            <a:t>приоритет</a:t>
          </a:r>
          <a:r>
            <a:rPr lang="en-US" dirty="0" smtClean="0">
              <a:solidFill>
                <a:schemeClr val="tx1"/>
              </a:solidFill>
              <a:effectLst/>
            </a:rPr>
            <a:t> </a:t>
          </a:r>
          <a:r>
            <a:rPr lang="en-US" dirty="0">
              <a:solidFill>
                <a:schemeClr val="tx1"/>
              </a:solidFill>
              <a:effectLst/>
            </a:rPr>
            <a:t>2)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КС ноябрь</a:t>
          </a:r>
          <a:r>
            <a:rPr lang="en-US" b="1" dirty="0" smtClean="0">
              <a:solidFill>
                <a:schemeClr val="tx1"/>
              </a:solidFill>
              <a:effectLst/>
            </a:rPr>
            <a:t> (2017)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824AFA-9D75-4D5B-AA48-FEA62D44D7DE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КС одобрил Спецификацию 66 </a:t>
          </a:r>
          <a:r>
            <a:rPr lang="en-US" dirty="0" smtClean="0">
              <a:solidFill>
                <a:schemeClr val="tx1"/>
              </a:solidFill>
              <a:effectLst/>
            </a:rPr>
            <a:t>(</a:t>
          </a:r>
          <a:r>
            <a:rPr lang="ru-RU" dirty="0" smtClean="0">
              <a:solidFill>
                <a:schemeClr val="tx1"/>
              </a:solidFill>
              <a:effectLst/>
            </a:rPr>
            <a:t>Аудит в фитосанитарном контексте</a:t>
          </a:r>
          <a:r>
            <a:rPr lang="en-US" dirty="0" smtClean="0">
              <a:solidFill>
                <a:schemeClr val="tx1"/>
              </a:solidFill>
              <a:effectLst/>
            </a:rPr>
            <a:t>) </a:t>
          </a:r>
          <a:r>
            <a:rPr lang="ru-RU" dirty="0" smtClean="0">
              <a:solidFill>
                <a:schemeClr val="tx1"/>
              </a:solidFill>
              <a:effectLst/>
            </a:rPr>
            <a:t>и рекомендовал переход на приоритет 1 </a:t>
          </a:r>
          <a:r>
            <a:rPr lang="en-US" dirty="0" smtClean="0">
              <a:solidFill>
                <a:schemeClr val="tx1"/>
              </a:solidFill>
              <a:effectLst/>
            </a:rPr>
            <a:t>(</a:t>
          </a:r>
          <a:r>
            <a:rPr lang="ru-RU" dirty="0" smtClean="0">
              <a:solidFill>
                <a:schemeClr val="tx1"/>
              </a:solidFill>
              <a:effectLst/>
            </a:rPr>
            <a:t>утвержден КФМ</a:t>
          </a:r>
          <a:r>
            <a:rPr lang="en-US" dirty="0" smtClean="0">
              <a:solidFill>
                <a:schemeClr val="tx1"/>
              </a:solidFill>
              <a:effectLst/>
            </a:rPr>
            <a:t>-13 </a:t>
          </a:r>
          <a:r>
            <a:rPr lang="ru-RU" dirty="0" smtClean="0">
              <a:solidFill>
                <a:schemeClr val="tx1"/>
              </a:solidFill>
              <a:effectLst/>
            </a:rPr>
            <a:t>в апреле</a:t>
          </a:r>
          <a:r>
            <a:rPr lang="en-US" dirty="0" smtClean="0">
              <a:solidFill>
                <a:schemeClr val="tx1"/>
              </a:solidFill>
              <a:effectLst/>
            </a:rPr>
            <a:t> 2018</a:t>
          </a:r>
          <a:r>
            <a:rPr lang="ru-RU" dirty="0" smtClean="0">
              <a:solidFill>
                <a:schemeClr val="tx1"/>
              </a:solidFill>
              <a:effectLst/>
            </a:rPr>
            <a:t> г.</a:t>
          </a:r>
          <a:r>
            <a:rPr lang="en-US" dirty="0" smtClean="0">
              <a:solidFill>
                <a:schemeClr val="tx1"/>
              </a:solidFill>
              <a:effectLst/>
            </a:rPr>
            <a:t>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ЭРГ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en-US" b="1" dirty="0">
              <a:solidFill>
                <a:schemeClr val="tx1"/>
              </a:solidFill>
              <a:effectLst/>
            </a:rPr>
            <a:t>(2019)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C8DFB4-BBB2-455F-B1B8-5E89982FF689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Первый проект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noFill/>
        <a:ln>
          <a:solidFill>
            <a:srgbClr val="3BA7BE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КС апрель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en-US" b="1" dirty="0">
              <a:solidFill>
                <a:schemeClr val="tx1"/>
              </a:solidFill>
              <a:effectLst/>
            </a:rPr>
            <a:t>(2020)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4158E6-A16B-4CCE-877A-46E2F9DB4043}">
      <dgm:prSet phldrT="[Текст]"/>
      <dgm:spPr>
        <a:noFill/>
        <a:ln>
          <a:solidFill>
            <a:srgbClr val="3BA7BE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Проект пересмотра СОК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BEF2FE1C-5CD6-4AA6-94E0-2BD68C4C3151}" type="par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90359E-84CC-4793-9A45-AAEEEA4D3C91}" type="sib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1</a:t>
          </a:r>
          <a:r>
            <a:rPr lang="ru-RU" b="1" dirty="0" smtClean="0">
              <a:solidFill>
                <a:schemeClr val="tx1"/>
              </a:solidFill>
              <a:effectLst/>
            </a:rPr>
            <a:t>-я консультация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en-US" b="1" dirty="0">
              <a:solidFill>
                <a:schemeClr val="tx1"/>
              </a:solidFill>
              <a:effectLst/>
            </a:rPr>
            <a:t>(2020)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Утверждение для первой консультации</a:t>
          </a:r>
          <a:endParaRPr lang="en-US" dirty="0">
            <a:solidFill>
              <a:schemeClr val="tx1"/>
            </a:solidFill>
            <a:effectLst/>
          </a:endParaRPr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EE9A190F-3A44-4101-B990-7644DCEC03E4}">
      <dgm:prSet phldrT="[Текст]" custT="1"/>
      <dgm:spPr>
        <a:noFill/>
        <a:ln>
          <a:solidFill>
            <a:srgbClr val="5A94C5"/>
          </a:solidFill>
        </a:ln>
      </dgm:spPr>
      <dgm:t>
        <a:bodyPr/>
        <a:lstStyle/>
        <a:p>
          <a:pPr algn="ctr"/>
          <a:r>
            <a:rPr lang="ru-RU" sz="900" b="1" dirty="0" smtClean="0">
              <a:solidFill>
                <a:schemeClr val="tx1"/>
              </a:solidFill>
              <a:effectLst/>
            </a:rPr>
            <a:t>КС-7</a:t>
          </a:r>
          <a:r>
            <a:rPr lang="en-US" sz="900" b="1" dirty="0" smtClean="0">
              <a:solidFill>
                <a:schemeClr val="tx1"/>
              </a:solidFill>
              <a:effectLst/>
            </a:rPr>
            <a:t> </a:t>
          </a:r>
          <a:r>
            <a:rPr lang="en-US" sz="900" b="1" dirty="0">
              <a:solidFill>
                <a:schemeClr val="tx1"/>
              </a:solidFill>
              <a:effectLst/>
            </a:rPr>
            <a:t>(2021)</a:t>
          </a:r>
        </a:p>
        <a:p>
          <a:pPr algn="l"/>
          <a:r>
            <a:rPr lang="ru-RU" sz="800" dirty="0" smtClean="0">
              <a:solidFill>
                <a:schemeClr val="tx1"/>
              </a:solidFill>
              <a:effectLst/>
            </a:rPr>
            <a:t>КС</a:t>
          </a:r>
          <a:r>
            <a:rPr lang="en-US" sz="800" dirty="0" smtClean="0">
              <a:solidFill>
                <a:schemeClr val="tx1"/>
              </a:solidFill>
              <a:effectLst/>
            </a:rPr>
            <a:t>-7 </a:t>
          </a:r>
          <a:r>
            <a:rPr lang="ru-RU" sz="800" dirty="0" smtClean="0">
              <a:solidFill>
                <a:schemeClr val="tx1"/>
              </a:solidFill>
              <a:effectLst/>
            </a:rPr>
            <a:t>пересмотрел проект МСФМ и утвердил для 2-й консультации</a:t>
          </a:r>
          <a:endParaRPr lang="ru-RU" sz="800" b="1" dirty="0">
            <a:solidFill>
              <a:schemeClr val="tx1"/>
            </a:solidFill>
            <a:effectLst/>
          </a:endParaRPr>
        </a:p>
      </dgm:t>
    </dgm:pt>
    <dgm:pt modelId="{89D56063-81C2-4473-ACE2-1ED4E90A0A5F}" type="parTrans" cxnId="{1D38E5EE-A250-428F-A513-E2A299FE4244}">
      <dgm:prSet/>
      <dgm:spPr/>
      <dgm:t>
        <a:bodyPr/>
        <a:lstStyle/>
        <a:p>
          <a:endParaRPr lang="es-CL"/>
        </a:p>
      </dgm:t>
    </dgm:pt>
    <dgm:pt modelId="{91D3C756-7818-4B6A-ACB0-2DA4581F68AE}" type="sibTrans" cxnId="{1D38E5EE-A250-428F-A513-E2A299FE4244}">
      <dgm:prSet/>
      <dgm:spPr/>
      <dgm:t>
        <a:bodyPr/>
        <a:lstStyle/>
        <a:p>
          <a:endParaRPr lang="es-CL"/>
        </a:p>
      </dgm:t>
    </dgm:pt>
    <dgm:pt modelId="{69B1D9B1-2A19-46D3-8C11-35FE98F20867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</a:rPr>
            <a:t>2-я консультация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en-US" b="1" dirty="0">
              <a:solidFill>
                <a:schemeClr val="tx1"/>
              </a:solidFill>
              <a:effectLst/>
            </a:rPr>
            <a:t>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0719D2F4-DA5E-4A66-A14C-246A9C24A24B}" type="parTrans" cxnId="{46F996A2-77FD-4776-83B6-3AAC56856030}">
      <dgm:prSet/>
      <dgm:spPr/>
      <dgm:t>
        <a:bodyPr/>
        <a:lstStyle/>
        <a:p>
          <a:endParaRPr lang="es-CL"/>
        </a:p>
      </dgm:t>
    </dgm:pt>
    <dgm:pt modelId="{FC53CFD1-3B6A-467D-BB6B-4B3E7EB2678A}" type="sibTrans" cxnId="{46F996A2-77FD-4776-83B6-3AAC56856030}">
      <dgm:prSet/>
      <dgm:spPr/>
      <dgm:t>
        <a:bodyPr/>
        <a:lstStyle/>
        <a:p>
          <a:endParaRPr lang="es-CL"/>
        </a:p>
      </dgm:t>
    </dgm:pt>
    <dgm:pt modelId="{AEE140E0-81A7-41A6-8181-D2980C9CC2C4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effectLst/>
            </a:rPr>
            <a:t>КС рекомендовал добавить тему в рабочую программу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7A370F-AEB1-4787-AE24-E6B7467A25D0}" type="pres">
      <dgm:prSet presAssocID="{20C0880A-78A5-40AE-A802-EC022A066119}" presName="node" presStyleLbl="node1" presStyleIdx="0" presStyleCnt="9" custScaleX="334218" custScaleY="155511" custLinFactX="-100000" custLinFactY="-74687" custLinFactNeighborX="-110787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A43DD8-C158-45A6-B5F3-38790936B69C}" type="pres">
      <dgm:prSet presAssocID="{E221AE80-7EF3-481C-89E2-9D70F5972647}" presName="sibTrans" presStyleLbl="sibTrans2D1" presStyleIdx="0" presStyleCnt="8"/>
      <dgm:spPr/>
      <dgm:t>
        <a:bodyPr/>
        <a:lstStyle/>
        <a:p>
          <a:endParaRPr lang="en-US"/>
        </a:p>
      </dgm:t>
    </dgm:pt>
    <dgm:pt modelId="{99953EF6-0246-4E74-8DE2-89BE221CD6E3}" type="pres">
      <dgm:prSet presAssocID="{E221AE80-7EF3-481C-89E2-9D70F5972647}" presName="connectorText" presStyleLbl="sibTrans2D1" presStyleIdx="0" presStyleCnt="8"/>
      <dgm:spPr/>
      <dgm:t>
        <a:bodyPr/>
        <a:lstStyle/>
        <a:p>
          <a:endParaRPr lang="en-US"/>
        </a:p>
      </dgm:t>
    </dgm:pt>
    <dgm:pt modelId="{BE6835C0-F11D-485E-A1EF-F79962D343C4}" type="pres">
      <dgm:prSet presAssocID="{6CA37713-CFB2-4547-9D56-9691E054E0C5}" presName="node" presStyleLbl="node1" presStyleIdx="1" presStyleCnt="9" custScaleX="254644" custScaleY="155701" custLinFactY="-30158" custLinFactNeighborX="-30964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01E2E-2E76-4812-8D9A-ECD1E0DCE96C}" type="pres">
      <dgm:prSet presAssocID="{6308470E-9BC6-4E2A-8C06-0F8BED6D1760}" presName="sibTrans" presStyleLbl="sibTrans2D1" presStyleIdx="1" presStyleCnt="8"/>
      <dgm:spPr/>
      <dgm:t>
        <a:bodyPr/>
        <a:lstStyle/>
        <a:p>
          <a:endParaRPr lang="en-US"/>
        </a:p>
      </dgm:t>
    </dgm:pt>
    <dgm:pt modelId="{0C599D4E-9349-4394-9F50-22BC32B3E4D6}" type="pres">
      <dgm:prSet presAssocID="{6308470E-9BC6-4E2A-8C06-0F8BED6D1760}" presName="connectorText" presStyleLbl="sibTrans2D1" presStyleIdx="1" presStyleCnt="8"/>
      <dgm:spPr/>
      <dgm:t>
        <a:bodyPr/>
        <a:lstStyle/>
        <a:p>
          <a:endParaRPr lang="en-US"/>
        </a:p>
      </dgm:t>
    </dgm:pt>
    <dgm:pt modelId="{AEC35072-E06E-43CB-AD0C-4FCC5CB1EFF6}" type="pres">
      <dgm:prSet presAssocID="{82353047-4793-4611-A723-C7905524DA06}" presName="node" presStyleLbl="node1" presStyleIdx="2" presStyleCnt="9" custScaleX="207514" custScaleY="163036" custLinFactY="-26491" custLinFactNeighborX="-1011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4FA77-79F7-428A-809F-6E557E9CA2B8}" type="pres">
      <dgm:prSet presAssocID="{EBD0066D-37E3-4F8A-A165-B993A62266D2}" presName="sibTrans" presStyleLbl="sibTrans2D1" presStyleIdx="2" presStyleCnt="8"/>
      <dgm:spPr/>
      <dgm:t>
        <a:bodyPr/>
        <a:lstStyle/>
        <a:p>
          <a:endParaRPr lang="en-US"/>
        </a:p>
      </dgm:t>
    </dgm:pt>
    <dgm:pt modelId="{CD77A9E6-64C8-4218-BEBE-33B14121CC33}" type="pres">
      <dgm:prSet presAssocID="{EBD0066D-37E3-4F8A-A165-B993A62266D2}" presName="connectorText" presStyleLbl="sibTrans2D1" presStyleIdx="2" presStyleCnt="8"/>
      <dgm:spPr/>
      <dgm:t>
        <a:bodyPr/>
        <a:lstStyle/>
        <a:p>
          <a:endParaRPr lang="en-US"/>
        </a:p>
      </dgm:t>
    </dgm:pt>
    <dgm:pt modelId="{F1D6C095-34C7-43C4-AF4C-DB0CB18DFD57}" type="pres">
      <dgm:prSet presAssocID="{CB60C510-8949-4D83-9164-EA5511906B6C}" presName="node" presStyleLbl="node1" presStyleIdx="3" presStyleCnt="9" custScaleX="378334" custScaleY="168558" custLinFactY="-6715" custLinFactNeighborX="-633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8962E-4BAE-4A34-86F4-646D8D690987}" type="pres">
      <dgm:prSet presAssocID="{4FEB8C10-2C0F-4602-B662-24CD754F2FCF}" presName="sibTrans" presStyleLbl="sibTrans2D1" presStyleIdx="3" presStyleCnt="8"/>
      <dgm:spPr/>
      <dgm:t>
        <a:bodyPr/>
        <a:lstStyle/>
        <a:p>
          <a:endParaRPr lang="en-US"/>
        </a:p>
      </dgm:t>
    </dgm:pt>
    <dgm:pt modelId="{C718BC0C-1AD4-4D9A-9F6D-E27A6D97F3B9}" type="pres">
      <dgm:prSet presAssocID="{4FEB8C10-2C0F-4602-B662-24CD754F2FCF}" presName="connectorText" presStyleLbl="sibTrans2D1" presStyleIdx="3" presStyleCnt="8"/>
      <dgm:spPr/>
      <dgm:t>
        <a:bodyPr/>
        <a:lstStyle/>
        <a:p>
          <a:endParaRPr lang="en-US"/>
        </a:p>
      </dgm:t>
    </dgm:pt>
    <dgm:pt modelId="{8A9A6598-0600-4EF8-8E24-2704FCEE5982}" type="pres">
      <dgm:prSet presAssocID="{72890102-ED63-4D8A-9041-703A2F022594}" presName="node" presStyleLbl="node1" presStyleIdx="4" presStyleCnt="9" custScaleX="194145" custScaleY="96048" custLinFactY="-28198" custLinFactNeighborX="-503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608DA-E81E-4C14-820D-4E703A3700DF}" type="pres">
      <dgm:prSet presAssocID="{F9BC722A-882C-48A9-BC88-B7924C70DEB8}" presName="sibTrans" presStyleLbl="sibTrans2D1" presStyleIdx="4" presStyleCnt="8"/>
      <dgm:spPr/>
      <dgm:t>
        <a:bodyPr/>
        <a:lstStyle/>
        <a:p>
          <a:endParaRPr lang="en-US"/>
        </a:p>
      </dgm:t>
    </dgm:pt>
    <dgm:pt modelId="{C913B160-233D-42A4-915C-C69DFC97A9AD}" type="pres">
      <dgm:prSet presAssocID="{F9BC722A-882C-48A9-BC88-B7924C70DEB8}" presName="connectorText" presStyleLbl="sibTrans2D1" presStyleIdx="4" presStyleCnt="8"/>
      <dgm:spPr/>
      <dgm:t>
        <a:bodyPr/>
        <a:lstStyle/>
        <a:p>
          <a:endParaRPr lang="en-US"/>
        </a:p>
      </dgm:t>
    </dgm:pt>
    <dgm:pt modelId="{43F4DF98-0F30-4BBF-81D1-63AD2442128C}" type="pres">
      <dgm:prSet presAssocID="{F48F216F-0B5F-47A8-B6BD-9EDABEF3056B}" presName="node" presStyleLbl="node1" presStyleIdx="5" presStyleCnt="9" custScaleX="258407" custScaleY="148566" custLinFactY="-23393" custLinFactNeighborX="-1317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0C9C1-56D1-4AE1-AB76-A94EAF27492D}" type="pres">
      <dgm:prSet presAssocID="{7E9105FA-4CD0-4794-BBBD-9CFE4E767CDE}" presName="sibTrans" presStyleLbl="sibTrans2D1" presStyleIdx="5" presStyleCnt="8"/>
      <dgm:spPr/>
      <dgm:t>
        <a:bodyPr/>
        <a:lstStyle/>
        <a:p>
          <a:endParaRPr lang="en-US"/>
        </a:p>
      </dgm:t>
    </dgm:pt>
    <dgm:pt modelId="{27425BAD-999A-4009-9002-189CC66F4717}" type="pres">
      <dgm:prSet presAssocID="{7E9105FA-4CD0-4794-BBBD-9CFE4E767CDE}" presName="connectorText" presStyleLbl="sibTrans2D1" presStyleIdx="5" presStyleCnt="8"/>
      <dgm:spPr/>
      <dgm:t>
        <a:bodyPr/>
        <a:lstStyle/>
        <a:p>
          <a:endParaRPr lang="en-US"/>
        </a:p>
      </dgm:t>
    </dgm:pt>
    <dgm:pt modelId="{A21EEBD3-F00E-49DC-8010-37B31D21A16C}" type="pres">
      <dgm:prSet presAssocID="{DA568BCA-C1E7-48A6-A9D3-65AEBCFDFE80}" presName="node" presStyleLbl="node1" presStyleIdx="6" presStyleCnt="9" custScaleX="213559" custScaleY="76316" custLinFactY="-52672" custLinFactNeighborX="13542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AD742A-9AF1-49FF-BF67-A35D05E43A1C}" type="pres">
      <dgm:prSet presAssocID="{E15ADCD9-6F5D-4194-A338-CD05A6B9D464}" presName="sibTrans" presStyleLbl="sibTrans2D1" presStyleIdx="6" presStyleCnt="8"/>
      <dgm:spPr/>
      <dgm:t>
        <a:bodyPr/>
        <a:lstStyle/>
        <a:p>
          <a:endParaRPr lang="en-US"/>
        </a:p>
      </dgm:t>
    </dgm:pt>
    <dgm:pt modelId="{7472C206-E638-4244-B3F3-4B06A9F0D65F}" type="pres">
      <dgm:prSet presAssocID="{E15ADCD9-6F5D-4194-A338-CD05A6B9D464}" presName="connectorText" presStyleLbl="sibTrans2D1" presStyleIdx="6" presStyleCnt="8"/>
      <dgm:spPr/>
      <dgm:t>
        <a:bodyPr/>
        <a:lstStyle/>
        <a:p>
          <a:endParaRPr lang="en-US"/>
        </a:p>
      </dgm:t>
    </dgm:pt>
    <dgm:pt modelId="{16DA2201-4FEE-4B79-9921-745CDFA2C2D7}" type="pres">
      <dgm:prSet presAssocID="{EE9A190F-3A44-4101-B990-7644DCEC03E4}" presName="node" presStyleLbl="node1" presStyleIdx="7" presStyleCnt="9" custScaleX="225495" custScaleY="148720" custLinFactY="-21845" custLinFactNeighborX="41864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9D2EFB-63DA-4D5E-9B23-9C8AEA97F4E6}" type="pres">
      <dgm:prSet presAssocID="{91D3C756-7818-4B6A-ACB0-2DA4581F68AE}" presName="sibTrans" presStyleLbl="sibTrans2D1" presStyleIdx="7" presStyleCnt="8"/>
      <dgm:spPr/>
      <dgm:t>
        <a:bodyPr/>
        <a:lstStyle/>
        <a:p>
          <a:endParaRPr lang="en-US"/>
        </a:p>
      </dgm:t>
    </dgm:pt>
    <dgm:pt modelId="{E287F524-9146-455F-8BDD-D36B8664408A}" type="pres">
      <dgm:prSet presAssocID="{91D3C756-7818-4B6A-ACB0-2DA4581F68AE}" presName="connectorText" presStyleLbl="sibTrans2D1" presStyleIdx="7" presStyleCnt="8"/>
      <dgm:spPr/>
      <dgm:t>
        <a:bodyPr/>
        <a:lstStyle/>
        <a:p>
          <a:endParaRPr lang="en-US"/>
        </a:p>
      </dgm:t>
    </dgm:pt>
    <dgm:pt modelId="{20A91665-720C-403D-9D03-E0E03994073B}" type="pres">
      <dgm:prSet presAssocID="{69B1D9B1-2A19-46D3-8C11-35FE98F20867}" presName="node" presStyleLbl="node1" presStyleIdx="8" presStyleCnt="9" custScaleX="213559" custScaleY="76316" custLinFactX="36752" custLinFactY="-19555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77324E-6F5E-4614-A955-4FAE11BEE38D}" type="presOf" srcId="{E15ADCD9-6F5D-4194-A338-CD05A6B9D464}" destId="{BAAD742A-9AF1-49FF-BF67-A35D05E43A1C}" srcOrd="0" destOrd="0" presId="urn:microsoft.com/office/officeart/2005/8/layout/process5"/>
    <dgm:cxn modelId="{E8BEF6B7-BBF3-410D-9F74-DCD7BE3EF376}" type="presOf" srcId="{EBD0066D-37E3-4F8A-A165-B993A62266D2}" destId="{A884FA77-79F7-428A-809F-6E557E9CA2B8}" srcOrd="0" destOrd="0" presId="urn:microsoft.com/office/officeart/2005/8/layout/process5"/>
    <dgm:cxn modelId="{1CD173C5-B0FC-4D4F-9C9F-685004832CA9}" srcId="{A8301008-09B6-4553-94BE-5D396582DCC8}" destId="{CB60C510-8949-4D83-9164-EA5511906B6C}" srcOrd="3" destOrd="0" parTransId="{302520B0-AB26-42FE-B7D6-44DF006CB3B8}" sibTransId="{4FEB8C10-2C0F-4602-B662-24CD754F2FCF}"/>
    <dgm:cxn modelId="{7DEB7967-2134-42F8-87E9-9BC99B4102EB}" type="presOf" srcId="{6308470E-9BC6-4E2A-8C06-0F8BED6D1760}" destId="{0C599D4E-9349-4394-9F50-22BC32B3E4D6}" srcOrd="1" destOrd="0" presId="urn:microsoft.com/office/officeart/2005/8/layout/process5"/>
    <dgm:cxn modelId="{6EA17B8E-E9DB-468A-9EBF-8B47BE08C15B}" type="presOf" srcId="{7E9105FA-4CD0-4794-BBBD-9CFE4E767CDE}" destId="{E140C9C1-56D1-4AE1-AB76-A94EAF27492D}" srcOrd="0" destOrd="0" presId="urn:microsoft.com/office/officeart/2005/8/layout/process5"/>
    <dgm:cxn modelId="{4DF5D122-70D4-4409-908B-152E4022D6F8}" srcId="{F48F216F-0B5F-47A8-B6BD-9EDABEF3056B}" destId="{524158E6-A16B-4CCE-877A-46E2F9DB4043}" srcOrd="0" destOrd="0" parTransId="{BEF2FE1C-5CD6-4AA6-94E0-2BD68C4C3151}" sibTransId="{6790359E-84CC-4793-9A45-AAEEEA4D3C91}"/>
    <dgm:cxn modelId="{44F81D83-8C61-4EA8-A698-D9455225E394}" type="presOf" srcId="{4FEB8C10-2C0F-4602-B662-24CD754F2FCF}" destId="{D808962E-4BAE-4A34-86F4-646D8D690987}" srcOrd="0" destOrd="0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CD6DE781-F8F8-4595-83C8-0A853CE7CA50}" type="presOf" srcId="{AEE140E0-81A7-41A6-8181-D2980C9CC2C4}" destId="{BE6835C0-F11D-485E-A1EF-F79962D343C4}" srcOrd="0" destOrd="1" presId="urn:microsoft.com/office/officeart/2005/8/layout/process5"/>
    <dgm:cxn modelId="{46F996A2-77FD-4776-83B6-3AAC56856030}" srcId="{A8301008-09B6-4553-94BE-5D396582DCC8}" destId="{69B1D9B1-2A19-46D3-8C11-35FE98F20867}" srcOrd="8" destOrd="0" parTransId="{0719D2F4-DA5E-4A66-A14C-246A9C24A24B}" sibTransId="{FC53CFD1-3B6A-467D-BB6B-4B3E7EB2678A}"/>
    <dgm:cxn modelId="{1C9B7ECF-28CB-4656-BE3F-A1F0477DD078}" type="presOf" srcId="{0CE6FE2F-6631-483F-9025-B499BEFD585A}" destId="{5A7A370F-AEB1-4787-AE24-E6B7467A25D0}" srcOrd="0" destOrd="1" presId="urn:microsoft.com/office/officeart/2005/8/layout/process5"/>
    <dgm:cxn modelId="{EDD1D0A7-7E1C-47FA-8B06-7AC030F38387}" type="presOf" srcId="{7E9105FA-4CD0-4794-BBBD-9CFE4E767CDE}" destId="{27425BAD-999A-4009-9002-189CC66F4717}" srcOrd="1" destOrd="0" presId="urn:microsoft.com/office/officeart/2005/8/layout/process5"/>
    <dgm:cxn modelId="{781B16E5-0FA3-45AC-A1DF-C8CFEF52E2C6}" type="presOf" srcId="{EBD0066D-37E3-4F8A-A165-B993A62266D2}" destId="{CD77A9E6-64C8-4218-BEBE-33B14121CC33}" srcOrd="1" destOrd="0" presId="urn:microsoft.com/office/officeart/2005/8/layout/process5"/>
    <dgm:cxn modelId="{73FDFEF6-75B7-4186-9AD2-AFF7F23CC97A}" type="presOf" srcId="{F9BC722A-882C-48A9-BC88-B7924C70DEB8}" destId="{DA9608DA-E81E-4C14-820D-4E703A3700DF}" srcOrd="0" destOrd="0" presId="urn:microsoft.com/office/officeart/2005/8/layout/process5"/>
    <dgm:cxn modelId="{1D38E5EE-A250-428F-A513-E2A299FE4244}" srcId="{A8301008-09B6-4553-94BE-5D396582DCC8}" destId="{EE9A190F-3A44-4101-B990-7644DCEC03E4}" srcOrd="7" destOrd="0" parTransId="{89D56063-81C2-4473-ACE2-1ED4E90A0A5F}" sibTransId="{91D3C756-7818-4B6A-ACB0-2DA4581F68AE}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9F075075-9A16-4EAE-865C-A6573F15E835}" type="presOf" srcId="{6CA37713-CFB2-4547-9D56-9691E054E0C5}" destId="{BE6835C0-F11D-485E-A1EF-F79962D343C4}" srcOrd="0" destOrd="0" presId="urn:microsoft.com/office/officeart/2005/8/layout/process5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02EEC030-A455-45D8-9949-E4507580F535}" type="presOf" srcId="{DEF798AB-2F55-44DF-8375-8C9F09D12D2A}" destId="{43F4DF98-0F30-4BBF-81D1-63AD2442128C}" srcOrd="0" destOrd="2" presId="urn:microsoft.com/office/officeart/2005/8/layout/process5"/>
    <dgm:cxn modelId="{CF8D9A19-9EF9-4D93-8CDD-72141A57B472}" type="presOf" srcId="{F9BC722A-882C-48A9-BC88-B7924C70DEB8}" destId="{C913B160-233D-42A4-915C-C69DFC97A9AD}" srcOrd="1" destOrd="0" presId="urn:microsoft.com/office/officeart/2005/8/layout/process5"/>
    <dgm:cxn modelId="{8A8B4DC1-1ED9-4318-A6E8-545BC8149561}" srcId="{CB60C510-8949-4D83-9164-EA5511906B6C}" destId="{29824AFA-9D75-4D5B-AA48-FEA62D44D7DE}" srcOrd="0" destOrd="0" parTransId="{C5E83470-8560-469E-AC39-8694860EE2C3}" sibTransId="{B6A3FC14-A4F5-4760-8E40-818D813AB535}"/>
    <dgm:cxn modelId="{53351B5D-AE23-4B61-8F7D-9495CFCDA4F4}" srcId="{A8301008-09B6-4553-94BE-5D396582DCC8}" destId="{F48F216F-0B5F-47A8-B6BD-9EDABEF3056B}" srcOrd="5" destOrd="0" parTransId="{EA38D269-5A2D-4F32-9650-E89C50B723B4}" sibTransId="{7E9105FA-4CD0-4794-BBBD-9CFE4E767CDE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4BE12F57-5DF3-4AF5-A5AE-7AAC5D7351A1}" type="presOf" srcId="{524158E6-A16B-4CCE-877A-46E2F9DB4043}" destId="{43F4DF98-0F30-4BBF-81D1-63AD2442128C}" srcOrd="0" destOrd="1" presId="urn:microsoft.com/office/officeart/2005/8/layout/process5"/>
    <dgm:cxn modelId="{9E4BFDBA-CF51-470E-9E58-BEFC97F91258}" type="presOf" srcId="{91D3C756-7818-4B6A-ACB0-2DA4581F68AE}" destId="{E287F524-9146-455F-8BDD-D36B8664408A}" srcOrd="1" destOrd="0" presId="urn:microsoft.com/office/officeart/2005/8/layout/process5"/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5DA1F345-26D1-4341-9C3D-E4368E8E2B56}" type="presOf" srcId="{F48F216F-0B5F-47A8-B6BD-9EDABEF3056B}" destId="{43F4DF98-0F30-4BBF-81D1-63AD2442128C}" srcOrd="0" destOrd="0" presId="urn:microsoft.com/office/officeart/2005/8/layout/process5"/>
    <dgm:cxn modelId="{E5FD09C7-AE1D-439C-BFA1-7F2FBBEA5C41}" type="presOf" srcId="{72890102-ED63-4D8A-9041-703A2F022594}" destId="{8A9A6598-0600-4EF8-8E24-2704FCEE5982}" srcOrd="0" destOrd="0" presId="urn:microsoft.com/office/officeart/2005/8/layout/process5"/>
    <dgm:cxn modelId="{6E92ED22-C6B5-48D7-BE76-E3CA680B730F}" type="presOf" srcId="{E221AE80-7EF3-481C-89E2-9D70F5972647}" destId="{84A43DD8-C158-45A6-B5F3-38790936B69C}" srcOrd="0" destOrd="0" presId="urn:microsoft.com/office/officeart/2005/8/layout/process5"/>
    <dgm:cxn modelId="{55CFCEEB-7178-477B-B1D3-86FD4E25EA3E}" srcId="{F48F216F-0B5F-47A8-B6BD-9EDABEF3056B}" destId="{DEF798AB-2F55-44DF-8375-8C9F09D12D2A}" srcOrd="1" destOrd="0" parTransId="{262F6164-06E2-4680-95B6-EDF6AED7A5F4}" sibTransId="{6ECAC9A2-6E8E-4449-8489-D78945DF24D5}"/>
    <dgm:cxn modelId="{514B6E48-7BBA-405D-A16C-40F8BE72CCBA}" srcId="{A8301008-09B6-4553-94BE-5D396582DCC8}" destId="{DA568BCA-C1E7-48A6-A9D3-65AEBCFDFE80}" srcOrd="6" destOrd="0" parTransId="{3157E311-2075-4F26-A323-35D2164266DB}" sibTransId="{E15ADCD9-6F5D-4194-A338-CD05A6B9D464}"/>
    <dgm:cxn modelId="{0EF5C1DA-8E8A-4E52-82C0-96DCFA76BFFA}" type="presOf" srcId="{29824AFA-9D75-4D5B-AA48-FEA62D44D7DE}" destId="{F1D6C095-34C7-43C4-AF4C-DB0CB18DFD57}" srcOrd="0" destOrd="1" presId="urn:microsoft.com/office/officeart/2005/8/layout/process5"/>
    <dgm:cxn modelId="{EF0AF522-9380-4E85-B9C0-2EF68164B08B}" type="presOf" srcId="{6308470E-9BC6-4E2A-8C06-0F8BED6D1760}" destId="{36C01E2E-2E76-4812-8D9A-ECD1E0DCE96C}" srcOrd="0" destOrd="0" presId="urn:microsoft.com/office/officeart/2005/8/layout/process5"/>
    <dgm:cxn modelId="{A793BED1-73F1-497C-874A-E4A60654B27A}" type="presOf" srcId="{A8301008-09B6-4553-94BE-5D396582DCC8}" destId="{CCCC8B2A-AAC3-4AE9-AEC3-8245FA4C108D}" srcOrd="0" destOrd="0" presId="urn:microsoft.com/office/officeart/2005/8/layout/process5"/>
    <dgm:cxn modelId="{A68AB589-BD47-41E7-AEFC-A7081B22D4DE}" type="presOf" srcId="{6BC8DFB4-BBB2-455F-B1B8-5E89982FF689}" destId="{8A9A6598-0600-4EF8-8E24-2704FCEE5982}" srcOrd="0" destOrd="1" presId="urn:microsoft.com/office/officeart/2005/8/layout/process5"/>
    <dgm:cxn modelId="{4D9400DE-FCB7-4338-BB56-F48F7EC75729}" type="presOf" srcId="{E221AE80-7EF3-481C-89E2-9D70F5972647}" destId="{99953EF6-0246-4E74-8DE2-89BE221CD6E3}" srcOrd="1" destOrd="0" presId="urn:microsoft.com/office/officeart/2005/8/layout/process5"/>
    <dgm:cxn modelId="{D51914DF-7A03-4E12-92C6-6E455063CE85}" srcId="{A8301008-09B6-4553-94BE-5D396582DCC8}" destId="{72890102-ED63-4D8A-9041-703A2F022594}" srcOrd="4" destOrd="0" parTransId="{AD0F6CFB-3E13-4E31-B640-AFC3BB8A3A17}" sibTransId="{F9BC722A-882C-48A9-BC88-B7924C70DEB8}"/>
    <dgm:cxn modelId="{EDBD7CBA-8AB5-4DE7-A114-5B55A86F3807}" type="presOf" srcId="{039CB46E-AA43-4F5A-9676-D36EEA182A58}" destId="{AEC35072-E06E-43CB-AD0C-4FCC5CB1EFF6}" srcOrd="0" destOrd="1" presId="urn:microsoft.com/office/officeart/2005/8/layout/process5"/>
    <dgm:cxn modelId="{CCC258DA-089A-42CA-96CD-AFFA1C968424}" type="presOf" srcId="{91D3C756-7818-4B6A-ACB0-2DA4581F68AE}" destId="{A79D2EFB-63DA-4D5E-9B23-9C8AEA97F4E6}" srcOrd="0" destOrd="0" presId="urn:microsoft.com/office/officeart/2005/8/layout/process5"/>
    <dgm:cxn modelId="{A404F011-F791-495D-A1C5-94ED2D48EA41}" type="presOf" srcId="{4FEB8C10-2C0F-4602-B662-24CD754F2FCF}" destId="{C718BC0C-1AD4-4D9A-9F6D-E27A6D97F3B9}" srcOrd="1" destOrd="0" presId="urn:microsoft.com/office/officeart/2005/8/layout/process5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3CA91693-C108-4147-9FA5-87DA84C5C933}" type="presOf" srcId="{CB60C510-8949-4D83-9164-EA5511906B6C}" destId="{F1D6C095-34C7-43C4-AF4C-DB0CB18DFD57}" srcOrd="0" destOrd="0" presId="urn:microsoft.com/office/officeart/2005/8/layout/process5"/>
    <dgm:cxn modelId="{AC35C1A9-1920-4116-886C-4B3C1E616564}" type="presOf" srcId="{20C0880A-78A5-40AE-A802-EC022A066119}" destId="{5A7A370F-AEB1-4787-AE24-E6B7467A25D0}" srcOrd="0" destOrd="0" presId="urn:microsoft.com/office/officeart/2005/8/layout/process5"/>
    <dgm:cxn modelId="{C950BF23-C068-4A84-A14A-5D4266B79AA8}" type="presOf" srcId="{EE9A190F-3A44-4101-B990-7644DCEC03E4}" destId="{16DA2201-4FEE-4B79-9921-745CDFA2C2D7}" srcOrd="0" destOrd="0" presId="urn:microsoft.com/office/officeart/2005/8/layout/process5"/>
    <dgm:cxn modelId="{79C43FE4-4991-4D36-A755-9E510D628DD5}" type="presOf" srcId="{E15ADCD9-6F5D-4194-A338-CD05A6B9D464}" destId="{7472C206-E638-4244-B3F3-4B06A9F0D65F}" srcOrd="1" destOrd="0" presId="urn:microsoft.com/office/officeart/2005/8/layout/process5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EE548497-3AD7-420B-BAEB-6926E8D48511}" type="presOf" srcId="{DA568BCA-C1E7-48A6-A9D3-65AEBCFDFE80}" destId="{A21EEBD3-F00E-49DC-8010-37B31D21A16C}" srcOrd="0" destOrd="0" presId="urn:microsoft.com/office/officeart/2005/8/layout/process5"/>
    <dgm:cxn modelId="{0610671B-7028-48DF-84BE-A7434A8DACBD}" type="presOf" srcId="{82353047-4793-4611-A723-C7905524DA06}" destId="{AEC35072-E06E-43CB-AD0C-4FCC5CB1EFF6}" srcOrd="0" destOrd="0" presId="urn:microsoft.com/office/officeart/2005/8/layout/process5"/>
    <dgm:cxn modelId="{E686E4C0-AFEA-4FF4-B80E-170663087EA8}" type="presOf" srcId="{69B1D9B1-2A19-46D3-8C11-35FE98F20867}" destId="{20A91665-720C-403D-9D03-E0E03994073B}" srcOrd="0" destOrd="0" presId="urn:microsoft.com/office/officeart/2005/8/layout/process5"/>
    <dgm:cxn modelId="{8C03CCE6-22D6-4862-9EF4-FA1BC26B8E29}" type="presParOf" srcId="{CCCC8B2A-AAC3-4AE9-AEC3-8245FA4C108D}" destId="{5A7A370F-AEB1-4787-AE24-E6B7467A25D0}" srcOrd="0" destOrd="0" presId="urn:microsoft.com/office/officeart/2005/8/layout/process5"/>
    <dgm:cxn modelId="{94BE086D-EC88-4E01-8D2D-CB997AC70A66}" type="presParOf" srcId="{CCCC8B2A-AAC3-4AE9-AEC3-8245FA4C108D}" destId="{84A43DD8-C158-45A6-B5F3-38790936B69C}" srcOrd="1" destOrd="0" presId="urn:microsoft.com/office/officeart/2005/8/layout/process5"/>
    <dgm:cxn modelId="{52682AD4-C76A-4DB2-81E9-BDC320449669}" type="presParOf" srcId="{84A43DD8-C158-45A6-B5F3-38790936B69C}" destId="{99953EF6-0246-4E74-8DE2-89BE221CD6E3}" srcOrd="0" destOrd="0" presId="urn:microsoft.com/office/officeart/2005/8/layout/process5"/>
    <dgm:cxn modelId="{BC21060A-315A-4E9B-B395-F4B9E443131E}" type="presParOf" srcId="{CCCC8B2A-AAC3-4AE9-AEC3-8245FA4C108D}" destId="{BE6835C0-F11D-485E-A1EF-F79962D343C4}" srcOrd="2" destOrd="0" presId="urn:microsoft.com/office/officeart/2005/8/layout/process5"/>
    <dgm:cxn modelId="{EAABD2D0-D400-473D-9421-A62F6B17113C}" type="presParOf" srcId="{CCCC8B2A-AAC3-4AE9-AEC3-8245FA4C108D}" destId="{36C01E2E-2E76-4812-8D9A-ECD1E0DCE96C}" srcOrd="3" destOrd="0" presId="urn:microsoft.com/office/officeart/2005/8/layout/process5"/>
    <dgm:cxn modelId="{CB769C0C-BBFE-4E46-AA8D-E2C160F4572F}" type="presParOf" srcId="{36C01E2E-2E76-4812-8D9A-ECD1E0DCE96C}" destId="{0C599D4E-9349-4394-9F50-22BC32B3E4D6}" srcOrd="0" destOrd="0" presId="urn:microsoft.com/office/officeart/2005/8/layout/process5"/>
    <dgm:cxn modelId="{552DFE5E-44DC-4F30-86EE-8D33E049C505}" type="presParOf" srcId="{CCCC8B2A-AAC3-4AE9-AEC3-8245FA4C108D}" destId="{AEC35072-E06E-43CB-AD0C-4FCC5CB1EFF6}" srcOrd="4" destOrd="0" presId="urn:microsoft.com/office/officeart/2005/8/layout/process5"/>
    <dgm:cxn modelId="{EA1B09CB-A5DC-47AD-981C-570C4BDA680E}" type="presParOf" srcId="{CCCC8B2A-AAC3-4AE9-AEC3-8245FA4C108D}" destId="{A884FA77-79F7-428A-809F-6E557E9CA2B8}" srcOrd="5" destOrd="0" presId="urn:microsoft.com/office/officeart/2005/8/layout/process5"/>
    <dgm:cxn modelId="{730C8020-F367-482C-80A9-A834D9E8FD71}" type="presParOf" srcId="{A884FA77-79F7-428A-809F-6E557E9CA2B8}" destId="{CD77A9E6-64C8-4218-BEBE-33B14121CC33}" srcOrd="0" destOrd="0" presId="urn:microsoft.com/office/officeart/2005/8/layout/process5"/>
    <dgm:cxn modelId="{2ED04BC3-60D9-474D-9A34-8AE4802150AC}" type="presParOf" srcId="{CCCC8B2A-AAC3-4AE9-AEC3-8245FA4C108D}" destId="{F1D6C095-34C7-43C4-AF4C-DB0CB18DFD57}" srcOrd="6" destOrd="0" presId="urn:microsoft.com/office/officeart/2005/8/layout/process5"/>
    <dgm:cxn modelId="{D05AF770-CB55-4491-8A95-5277E85FE8C2}" type="presParOf" srcId="{CCCC8B2A-AAC3-4AE9-AEC3-8245FA4C108D}" destId="{D808962E-4BAE-4A34-86F4-646D8D690987}" srcOrd="7" destOrd="0" presId="urn:microsoft.com/office/officeart/2005/8/layout/process5"/>
    <dgm:cxn modelId="{32FCE8FA-6071-4851-BAAA-CB9EF8788124}" type="presParOf" srcId="{D808962E-4BAE-4A34-86F4-646D8D690987}" destId="{C718BC0C-1AD4-4D9A-9F6D-E27A6D97F3B9}" srcOrd="0" destOrd="0" presId="urn:microsoft.com/office/officeart/2005/8/layout/process5"/>
    <dgm:cxn modelId="{79843417-CC31-4AB8-A41B-7EE0FF909542}" type="presParOf" srcId="{CCCC8B2A-AAC3-4AE9-AEC3-8245FA4C108D}" destId="{8A9A6598-0600-4EF8-8E24-2704FCEE5982}" srcOrd="8" destOrd="0" presId="urn:microsoft.com/office/officeart/2005/8/layout/process5"/>
    <dgm:cxn modelId="{C7A8EC90-4447-4EAF-B83A-BD5E9696DEB4}" type="presParOf" srcId="{CCCC8B2A-AAC3-4AE9-AEC3-8245FA4C108D}" destId="{DA9608DA-E81E-4C14-820D-4E703A3700DF}" srcOrd="9" destOrd="0" presId="urn:microsoft.com/office/officeart/2005/8/layout/process5"/>
    <dgm:cxn modelId="{743735AF-C5FA-4BA8-A31E-BABE8BF96D8B}" type="presParOf" srcId="{DA9608DA-E81E-4C14-820D-4E703A3700DF}" destId="{C913B160-233D-42A4-915C-C69DFC97A9AD}" srcOrd="0" destOrd="0" presId="urn:microsoft.com/office/officeart/2005/8/layout/process5"/>
    <dgm:cxn modelId="{4840B757-B279-49CA-9470-C8BAD5BDCC8E}" type="presParOf" srcId="{CCCC8B2A-AAC3-4AE9-AEC3-8245FA4C108D}" destId="{43F4DF98-0F30-4BBF-81D1-63AD2442128C}" srcOrd="10" destOrd="0" presId="urn:microsoft.com/office/officeart/2005/8/layout/process5"/>
    <dgm:cxn modelId="{275CCCE5-ABD8-46E0-B547-30AA6AB86B01}" type="presParOf" srcId="{CCCC8B2A-AAC3-4AE9-AEC3-8245FA4C108D}" destId="{E140C9C1-56D1-4AE1-AB76-A94EAF27492D}" srcOrd="11" destOrd="0" presId="urn:microsoft.com/office/officeart/2005/8/layout/process5"/>
    <dgm:cxn modelId="{87F7888B-3855-472F-8A40-77DB51273538}" type="presParOf" srcId="{E140C9C1-56D1-4AE1-AB76-A94EAF27492D}" destId="{27425BAD-999A-4009-9002-189CC66F4717}" srcOrd="0" destOrd="0" presId="urn:microsoft.com/office/officeart/2005/8/layout/process5"/>
    <dgm:cxn modelId="{9C97CD9D-01AB-47DE-98AF-E3543465CDC6}" type="presParOf" srcId="{CCCC8B2A-AAC3-4AE9-AEC3-8245FA4C108D}" destId="{A21EEBD3-F00E-49DC-8010-37B31D21A16C}" srcOrd="12" destOrd="0" presId="urn:microsoft.com/office/officeart/2005/8/layout/process5"/>
    <dgm:cxn modelId="{4B5D836D-CF61-472D-B9F5-7DDFB6585A90}" type="presParOf" srcId="{CCCC8B2A-AAC3-4AE9-AEC3-8245FA4C108D}" destId="{BAAD742A-9AF1-49FF-BF67-A35D05E43A1C}" srcOrd="13" destOrd="0" presId="urn:microsoft.com/office/officeart/2005/8/layout/process5"/>
    <dgm:cxn modelId="{BE42C7AD-0ACE-4D45-804B-EE20350AC827}" type="presParOf" srcId="{BAAD742A-9AF1-49FF-BF67-A35D05E43A1C}" destId="{7472C206-E638-4244-B3F3-4B06A9F0D65F}" srcOrd="0" destOrd="0" presId="urn:microsoft.com/office/officeart/2005/8/layout/process5"/>
    <dgm:cxn modelId="{F862EC77-4BAD-4797-8CA5-41C2E646BD8A}" type="presParOf" srcId="{CCCC8B2A-AAC3-4AE9-AEC3-8245FA4C108D}" destId="{16DA2201-4FEE-4B79-9921-745CDFA2C2D7}" srcOrd="14" destOrd="0" presId="urn:microsoft.com/office/officeart/2005/8/layout/process5"/>
    <dgm:cxn modelId="{CBF19924-63F4-4ABF-B798-55281475D0D3}" type="presParOf" srcId="{CCCC8B2A-AAC3-4AE9-AEC3-8245FA4C108D}" destId="{A79D2EFB-63DA-4D5E-9B23-9C8AEA97F4E6}" srcOrd="15" destOrd="0" presId="urn:microsoft.com/office/officeart/2005/8/layout/process5"/>
    <dgm:cxn modelId="{8C47FF93-5BCC-4F72-817B-8964E7ABF5D9}" type="presParOf" srcId="{A79D2EFB-63DA-4D5E-9B23-9C8AEA97F4E6}" destId="{E287F524-9146-455F-8BDD-D36B8664408A}" srcOrd="0" destOrd="0" presId="urn:microsoft.com/office/officeart/2005/8/layout/process5"/>
    <dgm:cxn modelId="{A97DCAA7-8F2E-4673-8735-8691F676F834}" type="presParOf" srcId="{CCCC8B2A-AAC3-4AE9-AEC3-8245FA4C108D}" destId="{20A91665-720C-403D-9D03-E0E03994073B}" srcOrd="1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2628670-AB9C-4EA0-9C39-B043E60D52CE}">
      <dgm:prSet phldrT="[Text]" custT="1"/>
      <dgm:spPr/>
      <dgm:t>
        <a:bodyPr/>
        <a:lstStyle/>
        <a:p>
          <a:r>
            <a:rPr lang="ru-RU" sz="1200" dirty="0" smtClean="0"/>
            <a:t>КС</a:t>
          </a:r>
          <a:r>
            <a:rPr lang="en-US" sz="1200" dirty="0" smtClean="0"/>
            <a:t>-7 </a:t>
          </a:r>
          <a:r>
            <a:rPr lang="ru-RU" sz="1200" b="1" dirty="0" smtClean="0"/>
            <a:t>рассмотрел содержательные комментарии </a:t>
          </a:r>
        </a:p>
        <a:p>
          <a:r>
            <a:rPr lang="en-US" sz="1000" dirty="0" smtClean="0"/>
            <a:t>18-19 </a:t>
          </a:r>
          <a:r>
            <a:rPr lang="ru-RU" sz="1000" dirty="0" smtClean="0"/>
            <a:t>мая</a:t>
          </a:r>
          <a:r>
            <a:rPr lang="en-US" sz="1000" dirty="0" smtClean="0"/>
            <a:t> </a:t>
          </a:r>
          <a:r>
            <a:rPr lang="en-US" sz="1000" dirty="0"/>
            <a:t>2021. </a:t>
          </a:r>
          <a:br>
            <a:rPr lang="en-US" sz="1000" dirty="0"/>
          </a:br>
          <a:endParaRPr lang="en-US" sz="1000" dirty="0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 custT="1"/>
      <dgm:spPr/>
      <dgm:t>
        <a:bodyPr/>
        <a:lstStyle/>
        <a:p>
          <a:r>
            <a:rPr lang="ru-RU" sz="1200" dirty="0" smtClean="0"/>
            <a:t>КС</a:t>
          </a:r>
          <a:r>
            <a:rPr lang="en-US" sz="1200" dirty="0" smtClean="0"/>
            <a:t>-7 </a:t>
          </a:r>
          <a:r>
            <a:rPr lang="ru-RU" sz="1200" b="1" dirty="0" smtClean="0"/>
            <a:t>утвердил проект </a:t>
          </a:r>
          <a:r>
            <a:rPr lang="ru-RU" sz="1200" dirty="0" smtClean="0"/>
            <a:t>МСФМ для</a:t>
          </a:r>
          <a:r>
            <a:rPr lang="en-US" sz="1000" dirty="0" smtClean="0"/>
            <a:t> </a:t>
          </a:r>
          <a:r>
            <a:rPr lang="ru-RU" sz="1000" dirty="0" smtClean="0">
              <a:solidFill>
                <a:srgbClr val="EA0000"/>
              </a:solidFill>
            </a:rPr>
            <a:t>второй консультации</a:t>
          </a:r>
          <a:r>
            <a:rPr lang="en-US" sz="1000" dirty="0"/>
            <a:t/>
          </a:r>
          <a:br>
            <a:rPr lang="en-US" sz="1000" dirty="0"/>
          </a:br>
          <a:r>
            <a:rPr lang="en-US" sz="1000" dirty="0"/>
            <a:t/>
          </a:r>
          <a:br>
            <a:rPr lang="en-US" sz="1000" dirty="0"/>
          </a:br>
          <a:r>
            <a:rPr lang="en-US" sz="1000" dirty="0"/>
            <a:t>1 </a:t>
          </a:r>
          <a:r>
            <a:rPr lang="ru-RU" sz="1000" dirty="0" smtClean="0"/>
            <a:t>июля</a:t>
          </a:r>
          <a:r>
            <a:rPr lang="en-US" sz="1000" dirty="0" smtClean="0"/>
            <a:t>–30 </a:t>
          </a:r>
          <a:r>
            <a:rPr lang="ru-RU" sz="1000" dirty="0" smtClean="0"/>
            <a:t>сентября </a:t>
          </a:r>
          <a:r>
            <a:rPr lang="en-US" sz="1000" dirty="0" smtClean="0"/>
            <a:t>2021</a:t>
          </a:r>
          <a:endParaRPr lang="en-US" sz="1000" dirty="0"/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2758E4E0-2610-4ADB-9BA1-F1DAA2E65AC4}">
      <dgm:prSet phldrT="[Text]" custT="1"/>
      <dgm:spPr/>
      <dgm:t>
        <a:bodyPr/>
        <a:lstStyle/>
        <a:p>
          <a:pPr rtl="0"/>
          <a:r>
            <a:rPr lang="ru-RU" sz="1200" dirty="0" smtClean="0"/>
            <a:t>ДС прокомментировали проект МСФМ            </a:t>
          </a:r>
          <a:r>
            <a:rPr lang="ru-RU" sz="1000" dirty="0" smtClean="0"/>
            <a:t>первая консультация</a:t>
          </a:r>
          <a:r>
            <a:rPr lang="en-US" sz="1000" dirty="0"/>
            <a:t/>
          </a:r>
          <a:br>
            <a:rPr lang="en-US" sz="1000" dirty="0"/>
          </a:br>
          <a:r>
            <a:rPr lang="en-US" sz="1000" dirty="0"/>
            <a:t>1 </a:t>
          </a:r>
          <a:r>
            <a:rPr lang="ru-RU" sz="1000" dirty="0" smtClean="0"/>
            <a:t>июля</a:t>
          </a:r>
          <a:r>
            <a:rPr lang="en-US" sz="1000" dirty="0" smtClean="0"/>
            <a:t> </a:t>
          </a:r>
          <a:r>
            <a:rPr lang="en-US" sz="1000" dirty="0"/>
            <a:t>- 30 </a:t>
          </a:r>
          <a:r>
            <a:rPr lang="ru-RU" sz="1000" dirty="0" smtClean="0"/>
            <a:t>сентября</a:t>
          </a:r>
          <a:r>
            <a:rPr lang="en-US" sz="1000" dirty="0" smtClean="0"/>
            <a:t> </a:t>
          </a:r>
          <a:r>
            <a:rPr lang="en-US" sz="1000" dirty="0"/>
            <a:t>2020</a:t>
          </a:r>
        </a:p>
      </dgm:t>
    </dgm:pt>
    <dgm:pt modelId="{505FBA31-62E8-4D58-B598-3A1D72551112}" type="parTrans" cxnId="{1C8F1441-4D07-4B4D-A12A-74C8A6DAD9F6}">
      <dgm:prSet/>
      <dgm:spPr/>
      <dgm:t>
        <a:bodyPr/>
        <a:lstStyle/>
        <a:p>
          <a:endParaRPr lang="es-CL"/>
        </a:p>
      </dgm:t>
    </dgm:pt>
    <dgm:pt modelId="{6A62781B-2F1B-4EBB-A287-429496B97EF6}" type="sibTrans" cxnId="{1C8F1441-4D07-4B4D-A12A-74C8A6DAD9F6}">
      <dgm:prSet/>
      <dgm:spPr/>
      <dgm:t>
        <a:bodyPr/>
        <a:lstStyle/>
        <a:p>
          <a:endParaRPr lang="es-CL"/>
        </a:p>
      </dgm:t>
    </dgm:pt>
    <dgm:pt modelId="{53392BA7-4BA4-4D21-9498-B63348E176C7}">
      <dgm:prSet phldrT="[Text]" custT="1"/>
      <dgm:spPr/>
      <dgm:t>
        <a:bodyPr/>
        <a:lstStyle/>
        <a:p>
          <a:pPr rtl="0"/>
          <a:r>
            <a:rPr lang="ru-RU" sz="1200" dirty="0" smtClean="0"/>
            <a:t>Куратор</a:t>
          </a:r>
          <a:r>
            <a:rPr lang="en-US" sz="1200" dirty="0" smtClean="0"/>
            <a:t> </a:t>
          </a:r>
          <a:r>
            <a:rPr lang="ru-RU" sz="1200" b="1" dirty="0" smtClean="0"/>
            <a:t>рассмотрел </a:t>
          </a:r>
          <a:r>
            <a:rPr lang="ru-RU" sz="1200" dirty="0" smtClean="0"/>
            <a:t>комментарии ДС</a:t>
          </a:r>
          <a:r>
            <a:rPr lang="en-US" sz="1100" dirty="0" smtClean="0"/>
            <a:t>.</a:t>
          </a:r>
          <a:endParaRPr lang="en-US" sz="1100" dirty="0"/>
        </a:p>
        <a:p>
          <a:r>
            <a:rPr lang="ru-RU" sz="900" dirty="0" smtClean="0"/>
            <a:t>По проекту МСФМ получено 578 комментариев (технических - 174, содержательных - 241, редакционных -142, переводческих – 21.</a:t>
          </a:r>
          <a:endParaRPr lang="en-US" sz="900" dirty="0"/>
        </a:p>
      </dgm:t>
    </dgm:pt>
    <dgm:pt modelId="{10AED4EF-9132-444B-8220-69FB11406D07}" type="parTrans" cxnId="{FEC514B9-3540-448E-BDBA-8835BD5A57F8}">
      <dgm:prSet/>
      <dgm:spPr/>
      <dgm:t>
        <a:bodyPr/>
        <a:lstStyle/>
        <a:p>
          <a:endParaRPr lang="es-CL"/>
        </a:p>
      </dgm:t>
    </dgm:pt>
    <dgm:pt modelId="{2A8CD55E-4F59-4D63-8739-282C1F7608FD}" type="sibTrans" cxnId="{FEC514B9-3540-448E-BDBA-8835BD5A57F8}">
      <dgm:prSet/>
      <dgm:spPr/>
      <dgm:t>
        <a:bodyPr/>
        <a:lstStyle/>
        <a:p>
          <a:endParaRPr lang="es-CL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A481D749-7223-4079-9E6B-B7BE831E9AFF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 custScaleX="107154" custScaleY="108219" custLinFactNeighborY="4500"/>
      <dgm:spPr/>
    </dgm:pt>
    <dgm:pt modelId="{7453AE1E-8E65-403D-B0BA-4C3B61DA054B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 custScaleX="99231" custScaleY="108584" custLinFactNeighborY="4820"/>
      <dgm:spPr/>
      <dgm:t>
        <a:bodyPr/>
        <a:lstStyle/>
        <a:p>
          <a:endParaRPr lang="en-US"/>
        </a:p>
      </dgm:t>
    </dgm:pt>
    <dgm:pt modelId="{5542EB15-8168-483C-B3C9-6022702ADD0E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53B2C3-E19F-481E-9FF7-EE14F01A051E}" type="pres">
      <dgm:prSet presAssocID="{A2628670-AB9C-4EA0-9C39-B043E60D52CE}" presName="Accent3" presStyleCnt="0"/>
      <dgm:spPr/>
    </dgm:pt>
    <dgm:pt modelId="{E383C4F5-3DAD-4D8B-9707-03D7012EE91C}" type="pres">
      <dgm:prSet presAssocID="{A2628670-AB9C-4EA0-9C39-B043E60D52CE}" presName="Accent" presStyleLbl="node1" presStyleIdx="1" presStyleCnt="4" custScaleX="115001" custScaleY="111589" custLinFactNeighborX="-1042" custLinFactNeighborY="957"/>
      <dgm:spPr/>
    </dgm:pt>
    <dgm:pt modelId="{0707CE34-E30E-49C1-93EC-044C9AC33C0F}" type="pres">
      <dgm:prSet presAssocID="{A2628670-AB9C-4EA0-9C39-B043E60D52CE}" presName="ParentBackground3" presStyleCnt="0"/>
      <dgm:spPr/>
    </dgm:pt>
    <dgm:pt modelId="{37C8EEE5-C7F1-40CA-952F-3BA974652F54}" type="pres">
      <dgm:prSet presAssocID="{A2628670-AB9C-4EA0-9C39-B043E60D52CE}" presName="ParentBackground" presStyleLbl="fgAcc1" presStyleIdx="1" presStyleCnt="4" custScaleX="124650" custScaleY="106196" custLinFactNeighborX="2629" custLinFactNeighborY="2104"/>
      <dgm:spPr/>
      <dgm:t>
        <a:bodyPr/>
        <a:lstStyle/>
        <a:p>
          <a:endParaRPr lang="en-US"/>
        </a:p>
      </dgm:t>
    </dgm:pt>
    <dgm:pt modelId="{43133189-C335-4659-A6F7-BEF574EA33D8}" type="pres">
      <dgm:prSet presAssocID="{A2628670-AB9C-4EA0-9C39-B043E60D52C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DEF34D-90BC-48C7-989B-CAB021A5D2C4}" type="pres">
      <dgm:prSet presAssocID="{53392BA7-4BA4-4D21-9498-B63348E176C7}" presName="Accent2" presStyleCnt="0"/>
      <dgm:spPr/>
    </dgm:pt>
    <dgm:pt modelId="{1D349CC6-F757-4767-BEA3-A52E85059CAA}" type="pres">
      <dgm:prSet presAssocID="{53392BA7-4BA4-4D21-9498-B63348E176C7}" presName="Accent" presStyleLbl="node1" presStyleIdx="2" presStyleCnt="4" custScaleX="113686" custScaleY="124628" custLinFactNeighborX="-7972" custLinFactNeighborY="1447"/>
      <dgm:spPr/>
    </dgm:pt>
    <dgm:pt modelId="{4A894695-E77C-42B0-B1E8-2EBC29E95BCB}" type="pres">
      <dgm:prSet presAssocID="{53392BA7-4BA4-4D21-9498-B63348E176C7}" presName="ParentBackground2" presStyleCnt="0"/>
      <dgm:spPr/>
    </dgm:pt>
    <dgm:pt modelId="{B0E4F64F-33E1-4931-A71E-A7E8AEFA59C2}" type="pres">
      <dgm:prSet presAssocID="{53392BA7-4BA4-4D21-9498-B63348E176C7}" presName="ParentBackground" presStyleLbl="fgAcc1" presStyleIdx="2" presStyleCnt="4" custScaleX="119723" custScaleY="108301" custLinFactNeighborX="-7362" custLinFactNeighborY="1052"/>
      <dgm:spPr/>
      <dgm:t>
        <a:bodyPr/>
        <a:lstStyle/>
        <a:p>
          <a:endParaRPr lang="en-US"/>
        </a:p>
      </dgm:t>
    </dgm:pt>
    <dgm:pt modelId="{4C0CBB6D-D4D0-4B97-8645-CB68B835CE85}" type="pres">
      <dgm:prSet presAssocID="{53392BA7-4BA4-4D21-9498-B63348E176C7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62830A-0C59-4ED5-9D44-285A92A94BC8}" type="pres">
      <dgm:prSet presAssocID="{2758E4E0-2610-4ADB-9BA1-F1DAA2E65AC4}" presName="Accent1" presStyleCnt="0"/>
      <dgm:spPr/>
    </dgm:pt>
    <dgm:pt modelId="{4964480C-152C-4A03-9E36-0EDA15E33A6D}" type="pres">
      <dgm:prSet presAssocID="{2758E4E0-2610-4ADB-9BA1-F1DAA2E65AC4}" presName="Accent" presStyleLbl="node1" presStyleIdx="3" presStyleCnt="4" custScaleX="102945" custScaleY="120118" custLinFactNeighborX="-7637" custLinFactNeighborY="2831"/>
      <dgm:spPr/>
    </dgm:pt>
    <dgm:pt modelId="{BF55C470-1DE7-4B38-B0C3-5DD8627B54ED}" type="pres">
      <dgm:prSet presAssocID="{2758E4E0-2610-4ADB-9BA1-F1DAA2E65AC4}" presName="ParentBackground1" presStyleCnt="0"/>
      <dgm:spPr/>
    </dgm:pt>
    <dgm:pt modelId="{DD157F6C-3998-4367-B6FB-2DF491E6D8A3}" type="pres">
      <dgm:prSet presAssocID="{2758E4E0-2610-4ADB-9BA1-F1DAA2E65AC4}" presName="ParentBackground" presStyleLbl="fgAcc1" presStyleIdx="3" presStyleCnt="4" custScaleX="106731" custLinFactNeighborX="-9056" custLinFactNeighborY="4208"/>
      <dgm:spPr/>
      <dgm:t>
        <a:bodyPr/>
        <a:lstStyle/>
        <a:p>
          <a:endParaRPr lang="en-US"/>
        </a:p>
      </dgm:t>
    </dgm:pt>
    <dgm:pt modelId="{8BFF4A0C-185A-4918-BBA5-7276B358ED48}" type="pres">
      <dgm:prSet presAssocID="{2758E4E0-2610-4ADB-9BA1-F1DAA2E65AC4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4D26B2E-F61A-40C0-B936-0F7738E419F5}" type="presOf" srcId="{2758E4E0-2610-4ADB-9BA1-F1DAA2E65AC4}" destId="{DD157F6C-3998-4367-B6FB-2DF491E6D8A3}" srcOrd="0" destOrd="0" presId="urn:microsoft.com/office/officeart/2011/layout/CircleProcess"/>
    <dgm:cxn modelId="{3E530402-4C79-405A-A981-D01D7959E6FB}" type="presOf" srcId="{A2628670-AB9C-4EA0-9C39-B043E60D52CE}" destId="{37C8EEE5-C7F1-40CA-952F-3BA974652F54}" srcOrd="0" destOrd="0" presId="urn:microsoft.com/office/officeart/2011/layout/CircleProcess"/>
    <dgm:cxn modelId="{498C017F-6959-4F53-B0E8-2FC35DE7FBEA}" type="presOf" srcId="{0DADA17C-C4D2-487F-BA92-B655F034B9B3}" destId="{A7D55C90-9279-4521-846A-BAC0DBEA9EF6}" srcOrd="0" destOrd="0" presId="urn:microsoft.com/office/officeart/2011/layout/CircleProcess"/>
    <dgm:cxn modelId="{12501389-8E6E-4FC9-8FE6-419377B1FA9A}" srcId="{0DADA17C-C4D2-487F-BA92-B655F034B9B3}" destId="{A2628670-AB9C-4EA0-9C39-B043E60D52CE}" srcOrd="2" destOrd="0" parTransId="{B2DB0B61-5081-428B-B287-F8F16C7AABD8}" sibTransId="{69E09133-8CA2-4CFD-B80B-CE9F7DDA1451}"/>
    <dgm:cxn modelId="{FEC514B9-3540-448E-BDBA-8835BD5A57F8}" srcId="{0DADA17C-C4D2-487F-BA92-B655F034B9B3}" destId="{53392BA7-4BA4-4D21-9498-B63348E176C7}" srcOrd="1" destOrd="0" parTransId="{10AED4EF-9132-444B-8220-69FB11406D07}" sibTransId="{2A8CD55E-4F59-4D63-8739-282C1F7608FD}"/>
    <dgm:cxn modelId="{ED55BA0D-28A1-4384-B51D-ACCD32BB76AB}" type="presOf" srcId="{A2628670-AB9C-4EA0-9C39-B043E60D52CE}" destId="{43133189-C335-4659-A6F7-BEF574EA33D8}" srcOrd="1" destOrd="0" presId="urn:microsoft.com/office/officeart/2011/layout/CircleProcess"/>
    <dgm:cxn modelId="{8CD6D56E-09AC-4B82-B2C5-0B21E1975D16}" type="presOf" srcId="{2758E4E0-2610-4ADB-9BA1-F1DAA2E65AC4}" destId="{8BFF4A0C-185A-4918-BBA5-7276B358ED48}" srcOrd="1" destOrd="0" presId="urn:microsoft.com/office/officeart/2011/layout/CircleProcess"/>
    <dgm:cxn modelId="{1C8F1441-4D07-4B4D-A12A-74C8A6DAD9F6}" srcId="{0DADA17C-C4D2-487F-BA92-B655F034B9B3}" destId="{2758E4E0-2610-4ADB-9BA1-F1DAA2E65AC4}" srcOrd="0" destOrd="0" parTransId="{505FBA31-62E8-4D58-B598-3A1D72551112}" sibTransId="{6A62781B-2F1B-4EBB-A287-429496B97EF6}"/>
    <dgm:cxn modelId="{3D5C61AC-61DC-499D-B282-06E27F613D9E}" type="presOf" srcId="{C382F03E-AE58-40D4-A89F-19C42EE12E6C}" destId="{26D0CB6F-9D1E-4870-A28C-24B3E6F34270}" srcOrd="0" destOrd="0" presId="urn:microsoft.com/office/officeart/2011/layout/CircleProcess"/>
    <dgm:cxn modelId="{4932F381-C615-43C6-A5FF-146AB55E46BF}" type="presOf" srcId="{53392BA7-4BA4-4D21-9498-B63348E176C7}" destId="{B0E4F64F-33E1-4931-A71E-A7E8AEFA59C2}" srcOrd="0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23721247-43DF-4BF3-A8D6-76A2D99D3E10}" type="presOf" srcId="{C382F03E-AE58-40D4-A89F-19C42EE12E6C}" destId="{5542EB15-8168-483C-B3C9-6022702ADD0E}" srcOrd="1" destOrd="0" presId="urn:microsoft.com/office/officeart/2011/layout/CircleProcess"/>
    <dgm:cxn modelId="{D72F9BFA-813C-4177-8F3B-2DB2FC7116A5}" type="presOf" srcId="{53392BA7-4BA4-4D21-9498-B63348E176C7}" destId="{4C0CBB6D-D4D0-4B97-8645-CB68B835CE85}" srcOrd="1" destOrd="0" presId="urn:microsoft.com/office/officeart/2011/layout/CircleProcess"/>
    <dgm:cxn modelId="{579ECB58-A407-41F5-810D-43EF66035005}" type="presParOf" srcId="{A7D55C90-9279-4521-846A-BAC0DBEA9EF6}" destId="{A481D749-7223-4079-9E6B-B7BE831E9AFF}" srcOrd="0" destOrd="0" presId="urn:microsoft.com/office/officeart/2011/layout/CircleProcess"/>
    <dgm:cxn modelId="{364C9162-53D0-4608-B3AC-88A7EBB03641}" type="presParOf" srcId="{A481D749-7223-4079-9E6B-B7BE831E9AFF}" destId="{C68E4BB0-E0C6-43E0-A6E4-12CD286DD510}" srcOrd="0" destOrd="0" presId="urn:microsoft.com/office/officeart/2011/layout/CircleProcess"/>
    <dgm:cxn modelId="{274695C3-4335-4A58-BED7-7E49662F8131}" type="presParOf" srcId="{A7D55C90-9279-4521-846A-BAC0DBEA9EF6}" destId="{7453AE1E-8E65-403D-B0BA-4C3B61DA054B}" srcOrd="1" destOrd="0" presId="urn:microsoft.com/office/officeart/2011/layout/CircleProcess"/>
    <dgm:cxn modelId="{50275637-3A05-4133-A084-1A11710D9FC9}" type="presParOf" srcId="{7453AE1E-8E65-403D-B0BA-4C3B61DA054B}" destId="{26D0CB6F-9D1E-4870-A28C-24B3E6F34270}" srcOrd="0" destOrd="0" presId="urn:microsoft.com/office/officeart/2011/layout/CircleProcess"/>
    <dgm:cxn modelId="{AA326204-5DB2-4807-894D-F985AFE64F9D}" type="presParOf" srcId="{A7D55C90-9279-4521-846A-BAC0DBEA9EF6}" destId="{5542EB15-8168-483C-B3C9-6022702ADD0E}" srcOrd="2" destOrd="0" presId="urn:microsoft.com/office/officeart/2011/layout/CircleProcess"/>
    <dgm:cxn modelId="{A9A97171-AD23-46EF-A128-F09C11BD2750}" type="presParOf" srcId="{A7D55C90-9279-4521-846A-BAC0DBEA9EF6}" destId="{B653B2C3-E19F-481E-9FF7-EE14F01A051E}" srcOrd="3" destOrd="0" presId="urn:microsoft.com/office/officeart/2011/layout/CircleProcess"/>
    <dgm:cxn modelId="{EADBFF09-1D89-4A36-A646-2DF141947DDB}" type="presParOf" srcId="{B653B2C3-E19F-481E-9FF7-EE14F01A051E}" destId="{E383C4F5-3DAD-4D8B-9707-03D7012EE91C}" srcOrd="0" destOrd="0" presId="urn:microsoft.com/office/officeart/2011/layout/CircleProcess"/>
    <dgm:cxn modelId="{09B5EF75-029F-4101-BBCC-3B6546D6903E}" type="presParOf" srcId="{A7D55C90-9279-4521-846A-BAC0DBEA9EF6}" destId="{0707CE34-E30E-49C1-93EC-044C9AC33C0F}" srcOrd="4" destOrd="0" presId="urn:microsoft.com/office/officeart/2011/layout/CircleProcess"/>
    <dgm:cxn modelId="{C3C36DC8-148C-48A4-89DF-72FEC5D2EF9E}" type="presParOf" srcId="{0707CE34-E30E-49C1-93EC-044C9AC33C0F}" destId="{37C8EEE5-C7F1-40CA-952F-3BA974652F54}" srcOrd="0" destOrd="0" presId="urn:microsoft.com/office/officeart/2011/layout/CircleProcess"/>
    <dgm:cxn modelId="{F055F0DD-0986-4E1F-A222-33222932F9BE}" type="presParOf" srcId="{A7D55C90-9279-4521-846A-BAC0DBEA9EF6}" destId="{43133189-C335-4659-A6F7-BEF574EA33D8}" srcOrd="5" destOrd="0" presId="urn:microsoft.com/office/officeart/2011/layout/CircleProcess"/>
    <dgm:cxn modelId="{91E21730-59DA-4F2C-9125-694C8A6B948A}" type="presParOf" srcId="{A7D55C90-9279-4521-846A-BAC0DBEA9EF6}" destId="{B2DEF34D-90BC-48C7-989B-CAB021A5D2C4}" srcOrd="6" destOrd="0" presId="urn:microsoft.com/office/officeart/2011/layout/CircleProcess"/>
    <dgm:cxn modelId="{C2C5F93B-4C40-4C86-A220-55A01C345F69}" type="presParOf" srcId="{B2DEF34D-90BC-48C7-989B-CAB021A5D2C4}" destId="{1D349CC6-F757-4767-BEA3-A52E85059CAA}" srcOrd="0" destOrd="0" presId="urn:microsoft.com/office/officeart/2011/layout/CircleProcess"/>
    <dgm:cxn modelId="{895660B8-E533-41D9-BB2F-07E905EC695B}" type="presParOf" srcId="{A7D55C90-9279-4521-846A-BAC0DBEA9EF6}" destId="{4A894695-E77C-42B0-B1E8-2EBC29E95BCB}" srcOrd="7" destOrd="0" presId="urn:microsoft.com/office/officeart/2011/layout/CircleProcess"/>
    <dgm:cxn modelId="{C1B0F77B-3B20-42A7-BD38-57FE022B756E}" type="presParOf" srcId="{4A894695-E77C-42B0-B1E8-2EBC29E95BCB}" destId="{B0E4F64F-33E1-4931-A71E-A7E8AEFA59C2}" srcOrd="0" destOrd="0" presId="urn:microsoft.com/office/officeart/2011/layout/CircleProcess"/>
    <dgm:cxn modelId="{D73F3792-E874-4E5C-92A8-0463ABD0B0B5}" type="presParOf" srcId="{A7D55C90-9279-4521-846A-BAC0DBEA9EF6}" destId="{4C0CBB6D-D4D0-4B97-8645-CB68B835CE85}" srcOrd="8" destOrd="0" presId="urn:microsoft.com/office/officeart/2011/layout/CircleProcess"/>
    <dgm:cxn modelId="{45D939FA-CD06-4FC7-A57A-AD4A5B239687}" type="presParOf" srcId="{A7D55C90-9279-4521-846A-BAC0DBEA9EF6}" destId="{0C62830A-0C59-4ED5-9D44-285A92A94BC8}" srcOrd="9" destOrd="0" presId="urn:microsoft.com/office/officeart/2011/layout/CircleProcess"/>
    <dgm:cxn modelId="{B91486AA-AC9B-4827-9D36-E9B481C105F1}" type="presParOf" srcId="{0C62830A-0C59-4ED5-9D44-285A92A94BC8}" destId="{4964480C-152C-4A03-9E36-0EDA15E33A6D}" srcOrd="0" destOrd="0" presId="urn:microsoft.com/office/officeart/2011/layout/CircleProcess"/>
    <dgm:cxn modelId="{5055F0EF-7117-4F6F-957B-69F0721BA26A}" type="presParOf" srcId="{A7D55C90-9279-4521-846A-BAC0DBEA9EF6}" destId="{BF55C470-1DE7-4B38-B0C3-5DD8627B54ED}" srcOrd="10" destOrd="0" presId="urn:microsoft.com/office/officeart/2011/layout/CircleProcess"/>
    <dgm:cxn modelId="{1D04533B-D20B-4077-AB46-EAEC6F80BFC2}" type="presParOf" srcId="{BF55C470-1DE7-4B38-B0C3-5DD8627B54ED}" destId="{DD157F6C-3998-4367-B6FB-2DF491E6D8A3}" srcOrd="0" destOrd="0" presId="urn:microsoft.com/office/officeart/2011/layout/CircleProcess"/>
    <dgm:cxn modelId="{D5130E4C-9DC4-418A-836A-3E51CD23B62E}" type="presParOf" srcId="{A7D55C90-9279-4521-846A-BAC0DBEA9EF6}" destId="{8BFF4A0C-185A-4918-BBA5-7276B358ED48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3EFBB74-65C1-4926-B01F-10DA8788C8F0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b="1" baseline="0" dirty="0" smtClean="0"/>
            <a:t>Структуру проекта </a:t>
          </a:r>
          <a:r>
            <a:rPr lang="ru-RU" sz="1400" baseline="0" dirty="0" smtClean="0"/>
            <a:t>предлагается упорядочить от наиболее общих вопросов к частным.</a:t>
          </a:r>
          <a:endParaRPr lang="en-US" sz="1400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AD499FFA-4627-4C10-A91C-9E562BF12522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ru-RU" sz="1200" baseline="0" dirty="0" smtClean="0">
              <a:solidFill>
                <a:srgbClr val="0070C0"/>
              </a:solidFill>
            </a:rPr>
            <a:t>Т.е.</a:t>
          </a:r>
          <a:r>
            <a:rPr lang="en-US" sz="1200" baseline="0" dirty="0" smtClean="0">
              <a:solidFill>
                <a:srgbClr val="0070C0"/>
              </a:solidFill>
            </a:rPr>
            <a:t>, </a:t>
          </a:r>
          <a:r>
            <a:rPr lang="ru-RU" sz="1200" baseline="0" dirty="0" smtClean="0">
              <a:solidFill>
                <a:srgbClr val="0070C0"/>
              </a:solidFill>
            </a:rPr>
            <a:t>сначала упомянуть об общих соображениях, которые следует учитывать при проведении аудиторской проверки, а затем</a:t>
          </a:r>
          <a:endParaRPr lang="en-US" sz="1200" dirty="0">
            <a:solidFill>
              <a:srgbClr val="0070C0"/>
            </a:solidFill>
          </a:endParaRPr>
        </a:p>
      </dgm:t>
    </dgm:pt>
    <dgm:pt modelId="{F17999FD-C8E2-4F5D-93C2-4D2943F16D30}" type="parTrans" cxnId="{48F42ACF-44FD-4C22-9C62-BA2B67293E73}">
      <dgm:prSet/>
      <dgm:spPr/>
      <dgm:t>
        <a:bodyPr/>
        <a:lstStyle/>
        <a:p>
          <a:endParaRPr lang="en-US"/>
        </a:p>
      </dgm:t>
    </dgm:pt>
    <dgm:pt modelId="{5C937297-B942-4F5F-8BB7-FE06784DC3FC}" type="sibTrans" cxnId="{48F42ACF-44FD-4C22-9C62-BA2B67293E73}">
      <dgm:prSet/>
      <dgm:spPr/>
      <dgm:t>
        <a:bodyPr/>
        <a:lstStyle/>
        <a:p>
          <a:endParaRPr lang="en-US"/>
        </a:p>
      </dgm:t>
    </dgm:pt>
    <dgm:pt modelId="{0810B6A6-22F8-4607-ABD6-07D1D4761580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dirty="0" smtClean="0"/>
            <a:t>Аудит</a:t>
          </a:r>
          <a:r>
            <a:rPr lang="ru-RU" sz="1400" baseline="0" dirty="0" smtClean="0"/>
            <a:t> в фитосанитарном контексте</a:t>
          </a:r>
          <a:endParaRPr lang="en-US" sz="1400" dirty="0"/>
        </a:p>
      </dgm:t>
    </dgm:pt>
    <dgm:pt modelId="{589FBD24-18E9-42D8-9ED6-0F3594B10EF1}" type="parTrans" cxnId="{FCB47725-97E1-4E60-AE2C-FBF1D4EA78B9}">
      <dgm:prSet/>
      <dgm:spPr/>
      <dgm:t>
        <a:bodyPr/>
        <a:lstStyle/>
        <a:p>
          <a:endParaRPr lang="es-CL"/>
        </a:p>
      </dgm:t>
    </dgm:pt>
    <dgm:pt modelId="{56B099A6-D43C-4326-AF31-9E3CDBD6BDB9}" type="sibTrans" cxnId="{FCB47725-97E1-4E60-AE2C-FBF1D4EA78B9}">
      <dgm:prSet/>
      <dgm:spPr/>
      <dgm:t>
        <a:bodyPr/>
        <a:lstStyle/>
        <a:p>
          <a:endParaRPr lang="es-CL"/>
        </a:p>
      </dgm:t>
    </dgm:pt>
    <dgm:pt modelId="{C94D4187-E7AB-4D56-B1C3-817B00AAE5EC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ru-RU" sz="1200" dirty="0" smtClean="0">
              <a:solidFill>
                <a:srgbClr val="0070C0"/>
              </a:solidFill>
            </a:rPr>
            <a:t>Определяется как систематическое рассмотрение фитосанитарной системы или процедуры для оценки уровня контроля, обеспечения качества процессов, установленных аудиторской НОКЗР (НОКЗР, ответственной за аудит), и оценки того, достигает ли система или процедура ожидаемых фитосанитарных результатов.</a:t>
          </a:r>
          <a:endParaRPr lang="en-US" sz="1200" dirty="0">
            <a:solidFill>
              <a:srgbClr val="0070C0"/>
            </a:solidFill>
          </a:endParaRPr>
        </a:p>
      </dgm:t>
    </dgm:pt>
    <dgm:pt modelId="{07C5C026-DBD7-4369-8040-1C94993BD2E2}" type="parTrans" cxnId="{913D3184-9149-42F4-AADB-E044332E0F40}">
      <dgm:prSet/>
      <dgm:spPr/>
      <dgm:t>
        <a:bodyPr/>
        <a:lstStyle/>
        <a:p>
          <a:endParaRPr lang="es-CL"/>
        </a:p>
      </dgm:t>
    </dgm:pt>
    <dgm:pt modelId="{6F04F295-F7FE-47CF-B6A6-81369A88798F}" type="sibTrans" cxnId="{913D3184-9149-42F4-AADB-E044332E0F40}">
      <dgm:prSet/>
      <dgm:spPr/>
      <dgm:t>
        <a:bodyPr/>
        <a:lstStyle/>
        <a:p>
          <a:endParaRPr lang="es-CL"/>
        </a:p>
      </dgm:t>
    </dgm:pt>
    <dgm:pt modelId="{BDABB173-CFA9-489E-A4E4-6D39374CB5C0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ru-RU" sz="1200" baseline="0" dirty="0" smtClean="0">
              <a:solidFill>
                <a:srgbClr val="0070C0"/>
              </a:solidFill>
            </a:rPr>
            <a:t>Этапы процесса аудита</a:t>
          </a:r>
          <a:r>
            <a:rPr lang="en-US" sz="1200" baseline="0" dirty="0" smtClean="0">
              <a:solidFill>
                <a:srgbClr val="0070C0"/>
              </a:solidFill>
            </a:rPr>
            <a:t> (</a:t>
          </a:r>
          <a:r>
            <a:rPr lang="ru-RU" sz="1200" baseline="0" dirty="0" smtClean="0">
              <a:solidFill>
                <a:srgbClr val="0070C0"/>
              </a:solidFill>
            </a:rPr>
            <a:t>проведения</a:t>
          </a:r>
          <a:r>
            <a:rPr lang="en-US" sz="1200" baseline="0" dirty="0" smtClean="0">
              <a:solidFill>
                <a:srgbClr val="0070C0"/>
              </a:solidFill>
            </a:rPr>
            <a:t>).</a:t>
          </a:r>
          <a:endParaRPr lang="en-US" sz="1200" dirty="0">
            <a:solidFill>
              <a:srgbClr val="0070C0"/>
            </a:solidFill>
          </a:endParaRPr>
        </a:p>
      </dgm:t>
    </dgm:pt>
    <dgm:pt modelId="{0890F29F-9E96-4194-90E1-97B2301A268E}" type="parTrans" cxnId="{DC544AB2-8D20-4B82-9F46-7F794D7A6229}">
      <dgm:prSet/>
      <dgm:spPr/>
      <dgm:t>
        <a:bodyPr/>
        <a:lstStyle/>
        <a:p>
          <a:endParaRPr lang="ru-RU"/>
        </a:p>
      </dgm:t>
    </dgm:pt>
    <dgm:pt modelId="{271A90F8-8235-4681-BE66-AB6F4860CE1B}" type="sibTrans" cxnId="{DC544AB2-8D20-4B82-9F46-7F794D7A6229}">
      <dgm:prSet/>
      <dgm:spPr/>
      <dgm:t>
        <a:bodyPr/>
        <a:lstStyle/>
        <a:p>
          <a:endParaRPr lang="ru-RU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4EF35D-A021-46D3-B626-0A37826085A5}" type="pres">
      <dgm:prSet presAssocID="{0810B6A6-22F8-4607-ABD6-07D1D4761580}" presName="linNode" presStyleCnt="0"/>
      <dgm:spPr/>
    </dgm:pt>
    <dgm:pt modelId="{233CE6F0-9FE8-43D1-9B87-9A9C5EBD7385}" type="pres">
      <dgm:prSet presAssocID="{0810B6A6-22F8-4607-ABD6-07D1D4761580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7E8CCD-7452-4C64-B9AA-80D2E62840F1}" type="pres">
      <dgm:prSet presAssocID="{0810B6A6-22F8-4607-ABD6-07D1D4761580}" presName="descendantText" presStyleLbl="alignAccFollowNode1" presStyleIdx="0" presStyleCnt="2" custScaleY="1151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6CE38A-5DDE-4005-A88C-C0611CA3F7CB}" type="pres">
      <dgm:prSet presAssocID="{56B099A6-D43C-4326-AF31-9E3CDBD6BDB9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BEE17-075F-43D7-8F72-EE0F299237C6}" type="pres">
      <dgm:prSet presAssocID="{C3EFBB74-65C1-4926-B01F-10DA8788C8F0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CA48DD-BD9F-4986-8E6D-8EC9114643BF}" type="presOf" srcId="{0810B6A6-22F8-4607-ABD6-07D1D4761580}" destId="{233CE6F0-9FE8-43D1-9B87-9A9C5EBD7385}" srcOrd="0" destOrd="0" presId="urn:microsoft.com/office/officeart/2005/8/layout/vList5"/>
    <dgm:cxn modelId="{25E15446-BFF7-4874-BCD3-E22B8133E88F}" srcId="{200672D7-ED4D-458E-A297-6918D249B930}" destId="{C3EFBB74-65C1-4926-B01F-10DA8788C8F0}" srcOrd="1" destOrd="0" parTransId="{EC3C6CF9-4FE8-4E09-AE84-835B9BEB61E9}" sibTransId="{00B882F1-968D-4642-AEB8-AD41553F3895}"/>
    <dgm:cxn modelId="{C55ED6A5-1A10-4097-BBF9-463E69E9798F}" type="presOf" srcId="{C94D4187-E7AB-4D56-B1C3-817B00AAE5EC}" destId="{107E8CCD-7452-4C64-B9AA-80D2E62840F1}" srcOrd="0" destOrd="0" presId="urn:microsoft.com/office/officeart/2005/8/layout/vList5"/>
    <dgm:cxn modelId="{CF7D456A-CCE3-4571-A011-4AA8F2983883}" type="presOf" srcId="{AD499FFA-4627-4C10-A91C-9E562BF12522}" destId="{B50BEE17-075F-43D7-8F72-EE0F299237C6}" srcOrd="0" destOrd="0" presId="urn:microsoft.com/office/officeart/2005/8/layout/vList5"/>
    <dgm:cxn modelId="{7511DE59-1196-4F5F-B13C-1194CF8D7036}" type="presOf" srcId="{C3EFBB74-65C1-4926-B01F-10DA8788C8F0}" destId="{C3164D25-5611-4014-AF50-0261FC63103E}" srcOrd="0" destOrd="0" presId="urn:microsoft.com/office/officeart/2005/8/layout/vList5"/>
    <dgm:cxn modelId="{A3361B8D-84B5-47BC-805B-977C13948DDA}" type="presOf" srcId="{200672D7-ED4D-458E-A297-6918D249B930}" destId="{27EF3092-CFD1-4A53-B482-517046097FD4}" srcOrd="0" destOrd="0" presId="urn:microsoft.com/office/officeart/2005/8/layout/vList5"/>
    <dgm:cxn modelId="{48F42ACF-44FD-4C22-9C62-BA2B67293E73}" srcId="{C3EFBB74-65C1-4926-B01F-10DA8788C8F0}" destId="{AD499FFA-4627-4C10-A91C-9E562BF12522}" srcOrd="0" destOrd="0" parTransId="{F17999FD-C8E2-4F5D-93C2-4D2943F16D30}" sibTransId="{5C937297-B942-4F5F-8BB7-FE06784DC3FC}"/>
    <dgm:cxn modelId="{FCB47725-97E1-4E60-AE2C-FBF1D4EA78B9}" srcId="{200672D7-ED4D-458E-A297-6918D249B930}" destId="{0810B6A6-22F8-4607-ABD6-07D1D4761580}" srcOrd="0" destOrd="0" parTransId="{589FBD24-18E9-42D8-9ED6-0F3594B10EF1}" sibTransId="{56B099A6-D43C-4326-AF31-9E3CDBD6BDB9}"/>
    <dgm:cxn modelId="{DC544AB2-8D20-4B82-9F46-7F794D7A6229}" srcId="{C3EFBB74-65C1-4926-B01F-10DA8788C8F0}" destId="{BDABB173-CFA9-489E-A4E4-6D39374CB5C0}" srcOrd="1" destOrd="0" parTransId="{0890F29F-9E96-4194-90E1-97B2301A268E}" sibTransId="{271A90F8-8235-4681-BE66-AB6F4860CE1B}"/>
    <dgm:cxn modelId="{913D3184-9149-42F4-AADB-E044332E0F40}" srcId="{0810B6A6-22F8-4607-ABD6-07D1D4761580}" destId="{C94D4187-E7AB-4D56-B1C3-817B00AAE5EC}" srcOrd="0" destOrd="0" parTransId="{07C5C026-DBD7-4369-8040-1C94993BD2E2}" sibTransId="{6F04F295-F7FE-47CF-B6A6-81369A88798F}"/>
    <dgm:cxn modelId="{BBFBD0C2-D00F-4444-B60C-7B5171F6EA3A}" type="presOf" srcId="{BDABB173-CFA9-489E-A4E4-6D39374CB5C0}" destId="{B50BEE17-075F-43D7-8F72-EE0F299237C6}" srcOrd="0" destOrd="1" presId="urn:microsoft.com/office/officeart/2005/8/layout/vList5"/>
    <dgm:cxn modelId="{38D38F03-17FD-4045-897E-1BE5C01011D6}" type="presParOf" srcId="{27EF3092-CFD1-4A53-B482-517046097FD4}" destId="{9F4EF35D-A021-46D3-B626-0A37826085A5}" srcOrd="0" destOrd="0" presId="urn:microsoft.com/office/officeart/2005/8/layout/vList5"/>
    <dgm:cxn modelId="{2B8109CE-1413-44C5-A910-73015BDB4427}" type="presParOf" srcId="{9F4EF35D-A021-46D3-B626-0A37826085A5}" destId="{233CE6F0-9FE8-43D1-9B87-9A9C5EBD7385}" srcOrd="0" destOrd="0" presId="urn:microsoft.com/office/officeart/2005/8/layout/vList5"/>
    <dgm:cxn modelId="{4B2FD42B-6211-4925-9CA2-BE47A94C41F9}" type="presParOf" srcId="{9F4EF35D-A021-46D3-B626-0A37826085A5}" destId="{107E8CCD-7452-4C64-B9AA-80D2E62840F1}" srcOrd="1" destOrd="0" presId="urn:microsoft.com/office/officeart/2005/8/layout/vList5"/>
    <dgm:cxn modelId="{58F9E51D-E1ED-41CE-A50E-F8D1475ABA5D}" type="presParOf" srcId="{27EF3092-CFD1-4A53-B482-517046097FD4}" destId="{296CE38A-5DDE-4005-A88C-C0611CA3F7CB}" srcOrd="1" destOrd="0" presId="urn:microsoft.com/office/officeart/2005/8/layout/vList5"/>
    <dgm:cxn modelId="{6D82AAC1-F215-40E6-B7BB-3B6EC6382392}" type="presParOf" srcId="{27EF3092-CFD1-4A53-B482-517046097FD4}" destId="{FF80D77B-FA69-4718-8017-2F521818D03C}" srcOrd="2" destOrd="0" presId="urn:microsoft.com/office/officeart/2005/8/layout/vList5"/>
    <dgm:cxn modelId="{39E29D2C-F284-47C1-B9F5-271558299070}" type="presParOf" srcId="{FF80D77B-FA69-4718-8017-2F521818D03C}" destId="{C3164D25-5611-4014-AF50-0261FC63103E}" srcOrd="0" destOrd="0" presId="urn:microsoft.com/office/officeart/2005/8/layout/vList5"/>
    <dgm:cxn modelId="{4D365D00-7FFA-43ED-A4E4-8EDA21666C7C}" type="presParOf" srcId="{FF80D77B-FA69-4718-8017-2F521818D03C}" destId="{B50BEE17-075F-43D7-8F72-EE0F299237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3EFBB74-65C1-4926-B01F-10DA8788C8F0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ru-RU" sz="1200" dirty="0" smtClean="0"/>
            <a:t>Некоторые комментарии относились к термину «заключение» и его связи с соответствием и несоответствием.</a:t>
          </a:r>
          <a:endParaRPr lang="en-US" sz="1200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 sz="1600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 sz="1600"/>
        </a:p>
      </dgm:t>
    </dgm:pt>
    <dgm:pt modelId="{AA74B8E2-2D00-4285-AB0A-3DBB9CC62D2A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 spcFirstLastPara="0" vert="horz" wrap="square" lIns="38100" tIns="19050" rIns="38100" bIns="19050" numCol="1" spcCol="1270" anchor="ctr" anchorCtr="0"/>
        <a:lstStyle/>
        <a:p>
          <a:pPr algn="l" rtl="0"/>
          <a:r>
            <a:rPr lang="ru-RU" sz="1200" i="0" dirty="0" smtClean="0"/>
            <a:t>МСФМ</a:t>
          </a:r>
          <a:r>
            <a:rPr lang="en-GB" sz="1200" i="0" dirty="0" smtClean="0"/>
            <a:t> </a:t>
          </a:r>
          <a:r>
            <a:rPr lang="en-GB" sz="1200" i="0" dirty="0"/>
            <a:t>45 </a:t>
          </a:r>
          <a:r>
            <a:rPr lang="en-GB" sz="1200" i="1" dirty="0" smtClean="0"/>
            <a:t>(</a:t>
          </a:r>
          <a:r>
            <a:rPr lang="ru-RU" sz="1200" i="1" dirty="0" smtClean="0"/>
            <a:t>Требования к НОКЗР при делегировании сторонним организациям полномочий по осуществлению фитосанитарных действий</a:t>
          </a:r>
          <a:r>
            <a:rPr lang="en-GB" sz="1200" i="1" dirty="0" smtClean="0"/>
            <a:t>)</a:t>
          </a:r>
          <a:r>
            <a:rPr lang="ru-RU" sz="1200" i="1" dirty="0" smtClean="0"/>
            <a:t> </a:t>
          </a:r>
          <a:r>
            <a:rPr lang="ru-RU" sz="1200" i="0" dirty="0" smtClean="0"/>
            <a:t>принят во время сессии КФМ</a:t>
          </a:r>
          <a:r>
            <a:rPr lang="en-US" sz="1200" i="0" dirty="0" smtClean="0"/>
            <a:t>-</a:t>
          </a:r>
          <a:r>
            <a:rPr lang="en-GB" sz="1200" i="0" dirty="0" smtClean="0"/>
            <a:t>15</a:t>
          </a:r>
          <a:r>
            <a:rPr lang="ru-RU" sz="1200" i="0" dirty="0" smtClean="0"/>
            <a:t> в 2021 г. </a:t>
          </a:r>
          <a:endParaRPr lang="es-CL" sz="1200" i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</dgm:t>
    </dgm:pt>
    <dgm:pt modelId="{49A1EEF1-D0E2-42C5-88F9-30FF6E4F542A}" type="parTrans" cxnId="{A55F4488-3FC5-40A4-8AE8-957F1C4D8D48}">
      <dgm:prSet/>
      <dgm:spPr/>
      <dgm:t>
        <a:bodyPr/>
        <a:lstStyle/>
        <a:p>
          <a:endParaRPr lang="es-CL" sz="1600"/>
        </a:p>
      </dgm:t>
    </dgm:pt>
    <dgm:pt modelId="{38E41B10-FA19-4A4D-8967-D5FE45CC7C1B}" type="sibTrans" cxnId="{A55F4488-3FC5-40A4-8AE8-957F1C4D8D48}">
      <dgm:prSet/>
      <dgm:spPr/>
      <dgm:t>
        <a:bodyPr/>
        <a:lstStyle/>
        <a:p>
          <a:endParaRPr lang="es-CL" sz="1600"/>
        </a:p>
      </dgm:t>
    </dgm:pt>
    <dgm:pt modelId="{69B900B0-2B28-4D48-9F81-710D38378A28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 spcFirstLastPara="0" vert="horz" wrap="square" lIns="38100" tIns="19050" rIns="38100" bIns="19050" numCol="1" spcCol="1270" anchor="ctr" anchorCtr="0"/>
        <a:lstStyle/>
        <a:p>
          <a:pPr marL="358775" indent="-85725" rtl="0">
            <a:buFont typeface="Wingdings" panose="05000000000000000000" pitchFamily="2" charset="2"/>
            <a:buChar char="Ø"/>
          </a:pPr>
          <a:r>
            <a:rPr lang="ru-RU" sz="1200" dirty="0" smtClean="0">
              <a:solidFill>
                <a:srgbClr val="0070C0"/>
              </a:solidFill>
              <a:latin typeface="Arial" panose="020B0604020202020204"/>
              <a:ea typeface="+mn-ea"/>
              <a:cs typeface="+mn-cs"/>
            </a:rPr>
            <a:t>Упоминания о разрешении третьим сторонам проводить аудиты от имени НОКЗР остаются в данном проекте МСФМ без дальнейших уточнений</a:t>
          </a:r>
          <a:endParaRPr lang="en-GB" sz="1200" dirty="0">
            <a:solidFill>
              <a:srgbClr val="0070C0"/>
            </a:solidFill>
          </a:endParaRPr>
        </a:p>
      </dgm:t>
    </dgm:pt>
    <dgm:pt modelId="{EAB3AEEA-D566-4D28-8CF1-41A0A7113307}" type="parTrans" cxnId="{ECB2E58C-07AA-449C-B423-6B54B1DF7AF5}">
      <dgm:prSet/>
      <dgm:spPr/>
      <dgm:t>
        <a:bodyPr/>
        <a:lstStyle/>
        <a:p>
          <a:endParaRPr lang="es-CL" sz="1600"/>
        </a:p>
      </dgm:t>
    </dgm:pt>
    <dgm:pt modelId="{DF1FE0C7-BAA7-4373-8E34-C6D7DE12EC73}" type="sibTrans" cxnId="{ECB2E58C-07AA-449C-B423-6B54B1DF7AF5}">
      <dgm:prSet/>
      <dgm:spPr/>
      <dgm:t>
        <a:bodyPr/>
        <a:lstStyle/>
        <a:p>
          <a:endParaRPr lang="es-CL" sz="1600"/>
        </a:p>
      </dgm:t>
    </dgm:pt>
    <dgm:pt modelId="{56AEE2B8-0613-44A1-A7E4-A99708F0A0B8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85725" indent="-85725" algn="l" rtl="0">
            <a:buFont typeface="Wingdings" panose="05000000000000000000" pitchFamily="2" charset="2"/>
            <a:buChar char="Ø"/>
          </a:pPr>
          <a:r>
            <a:rPr lang="ru-RU" sz="1200" dirty="0" smtClean="0">
              <a:solidFill>
                <a:srgbClr val="0070C0"/>
              </a:solidFill>
            </a:rPr>
            <a:t>Для ясности и во избежание путаницы в текст были внесены изменения.</a:t>
          </a:r>
          <a:endParaRPr lang="en-US" sz="1400" dirty="0">
            <a:solidFill>
              <a:srgbClr val="0070C0"/>
            </a:solidFill>
          </a:endParaRPr>
        </a:p>
      </dgm:t>
    </dgm:pt>
    <dgm:pt modelId="{D6488229-57E1-4A6E-8CCC-630805CFFF5A}" type="parTrans" cxnId="{F3833FEF-1D3C-487E-897F-8D3D17D809B8}">
      <dgm:prSet/>
      <dgm:spPr/>
      <dgm:t>
        <a:bodyPr/>
        <a:lstStyle/>
        <a:p>
          <a:endParaRPr lang="es-CL"/>
        </a:p>
      </dgm:t>
    </dgm:pt>
    <dgm:pt modelId="{FC81B76D-4522-4076-9570-ACE23AD6002B}" type="sibTrans" cxnId="{F3833FEF-1D3C-487E-897F-8D3D17D809B8}">
      <dgm:prSet/>
      <dgm:spPr/>
      <dgm:t>
        <a:bodyPr/>
        <a:lstStyle/>
        <a:p>
          <a:endParaRPr lang="es-CL"/>
        </a:p>
      </dgm:t>
    </dgm:pt>
    <dgm:pt modelId="{3FFED4E1-D8A3-4BC9-9FE5-6B0B38FB025A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kern="1200" baseline="0" dirty="0" smtClean="0">
              <a:effectLst/>
            </a:rPr>
            <a:t>Об </a:t>
          </a:r>
          <a:r>
            <a:rPr lang="ru-RU" sz="1200" b="1" kern="1200" baseline="0" dirty="0" smtClean="0">
              <a:effectLst/>
            </a:rPr>
            <a:t>обстоятельствах</a:t>
          </a:r>
          <a:r>
            <a:rPr lang="ru-RU" sz="1200" kern="1200" baseline="0" dirty="0" smtClean="0">
              <a:effectLst/>
            </a:rPr>
            <a:t>, которые могут служить основанием для проведения аудита, а также критериях и процедурах </a:t>
          </a:r>
          <a:r>
            <a:rPr lang="ru-RU" sz="1200" b="1" kern="1200" baseline="0" dirty="0" smtClean="0">
              <a:effectLst/>
            </a:rPr>
            <a:t>планирования, подготовки </a:t>
          </a:r>
          <a:r>
            <a:rPr lang="ru-RU" sz="1200" b="0" kern="1200" baseline="0" dirty="0" smtClean="0">
              <a:effectLst/>
            </a:rPr>
            <a:t>и </a:t>
          </a:r>
          <a:r>
            <a:rPr lang="ru-RU" sz="1200" b="1" kern="1200" baseline="0" dirty="0" smtClean="0">
              <a:effectLst/>
            </a:rPr>
            <a:t>проведения </a:t>
          </a:r>
          <a:r>
            <a:rPr lang="ru-RU" sz="1200" kern="1200" baseline="0" dirty="0" smtClean="0">
              <a:effectLst/>
            </a:rPr>
            <a:t>аудита.</a:t>
          </a:r>
          <a:endParaRPr lang="es-CL" sz="12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</dgm:t>
    </dgm:pt>
    <dgm:pt modelId="{27B7574E-9B15-443F-A6D8-4F6BB69F93FD}" type="parTrans" cxnId="{197E8F6D-6A5E-47DF-8954-C09F6A5D0F3B}">
      <dgm:prSet/>
      <dgm:spPr/>
      <dgm:t>
        <a:bodyPr/>
        <a:lstStyle/>
        <a:p>
          <a:endParaRPr lang="es-CL"/>
        </a:p>
      </dgm:t>
    </dgm:pt>
    <dgm:pt modelId="{5D15628A-53FC-4BCE-9BFE-A7BCF03FE0DA}" type="sibTrans" cxnId="{197E8F6D-6A5E-47DF-8954-C09F6A5D0F3B}">
      <dgm:prSet/>
      <dgm:spPr/>
      <dgm:t>
        <a:bodyPr/>
        <a:lstStyle/>
        <a:p>
          <a:endParaRPr lang="es-CL"/>
        </a:p>
      </dgm:t>
    </dgm:pt>
    <dgm:pt modelId="{430B3FBC-B3AD-44F7-99A5-70FB4D4C1589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l">
            <a:buFont typeface="Wingdings" panose="05000000000000000000" pitchFamily="2" charset="2"/>
            <a:buChar char="Ø"/>
          </a:pPr>
          <a:r>
            <a:rPr lang="ru-RU" sz="1200" kern="1200" baseline="0" dirty="0" smtClean="0">
              <a:solidFill>
                <a:srgbClr val="0070C0"/>
              </a:solidFill>
              <a:effectLst/>
            </a:rPr>
            <a:t>Включено упоминание в МСФМ 20 (Руководство по фитосанитарной системе регламентации импорта) из-за опасений, что НОКЗР может использовать некоторые обстоятельства для оправдания проведения аудитов на территории другой НОКЗР чаще, чем это необходимо.</a:t>
          </a:r>
          <a:endParaRPr lang="es-CL" sz="1200" kern="1200" dirty="0">
            <a:solidFill>
              <a:srgbClr val="0070C0"/>
            </a:solidFill>
            <a:latin typeface="Arial" panose="020B0604020202020204"/>
            <a:ea typeface="+mn-ea"/>
            <a:cs typeface="+mn-cs"/>
          </a:endParaRPr>
        </a:p>
      </dgm:t>
    </dgm:pt>
    <dgm:pt modelId="{D39F7066-900C-4F66-BF19-12BF32190C6A}" type="parTrans" cxnId="{3E7353F8-9F34-49A1-A9EC-C45235D2A699}">
      <dgm:prSet/>
      <dgm:spPr/>
      <dgm:t>
        <a:bodyPr/>
        <a:lstStyle/>
        <a:p>
          <a:endParaRPr lang="es-CL"/>
        </a:p>
      </dgm:t>
    </dgm:pt>
    <dgm:pt modelId="{9A79897C-8E53-40BE-A928-4D892DD01E8C}" type="sibTrans" cxnId="{3E7353F8-9F34-49A1-A9EC-C45235D2A699}">
      <dgm:prSet/>
      <dgm:spPr/>
      <dgm:t>
        <a:bodyPr/>
        <a:lstStyle/>
        <a:p>
          <a:endParaRPr lang="es-CL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8C3A5A0-298A-4394-AD0D-B9396CB50788}" type="pres">
      <dgm:prSet presAssocID="{3FFED4E1-D8A3-4BC9-9FE5-6B0B38FB025A}" presName="linNode" presStyleCnt="0"/>
      <dgm:spPr/>
    </dgm:pt>
    <dgm:pt modelId="{4CA2C562-953C-4E18-B776-4E5DC9DA123D}" type="pres">
      <dgm:prSet presAssocID="{3FFED4E1-D8A3-4BC9-9FE5-6B0B38FB025A}" presName="parentText" presStyleLbl="node1" presStyleIdx="0" presStyleCnt="3" custScaleX="122782" custScaleY="11478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25B1BC-6649-4227-B137-C20505F9C5C9}" type="pres">
      <dgm:prSet presAssocID="{3FFED4E1-D8A3-4BC9-9FE5-6B0B38FB025A}" presName="descendantText" presStyleLbl="alignAccFollowNode1" presStyleIdx="0" presStyleCnt="3" custScaleX="87759" custScaleY="1521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3DF8F1-0F11-44D5-8AE0-8A2455064A3D}" type="pres">
      <dgm:prSet presAssocID="{5D15628A-53FC-4BCE-9BFE-A7BCF03FE0DA}" presName="sp" presStyleCnt="0"/>
      <dgm:spPr/>
    </dgm:pt>
    <dgm:pt modelId="{903ECCB4-0097-4FF5-B5B8-68B84F1E387F}" type="pres">
      <dgm:prSet presAssocID="{AA74B8E2-2D00-4285-AB0A-3DBB9CC62D2A}" presName="linNode" presStyleCnt="0"/>
      <dgm:spPr/>
    </dgm:pt>
    <dgm:pt modelId="{EB4A2C30-E539-4A04-A386-6D535011743F}" type="pres">
      <dgm:prSet presAssocID="{AA74B8E2-2D00-4285-AB0A-3DBB9CC62D2A}" presName="parentText" presStyleLbl="node1" presStyleIdx="1" presStyleCnt="3" custScaleX="122147" custScaleY="107379" custLinFactNeighborX="-980" custLinFactNeighborY="-2035">
        <dgm:presLayoutVars>
          <dgm:chMax val="1"/>
          <dgm:bulletEnabled val="1"/>
        </dgm:presLayoutVars>
      </dgm:prSet>
      <dgm:spPr>
        <a:xfrm>
          <a:off x="4188874" y="221163"/>
          <a:ext cx="2444877" cy="1122901"/>
        </a:xfrm>
        <a:prstGeom prst="roundRect">
          <a:avLst/>
        </a:prstGeom>
      </dgm:spPr>
      <dgm:t>
        <a:bodyPr/>
        <a:lstStyle/>
        <a:p>
          <a:endParaRPr lang="en-US"/>
        </a:p>
      </dgm:t>
    </dgm:pt>
    <dgm:pt modelId="{E78EE3BD-3900-4FEF-9AFE-8257C6AD6803}" type="pres">
      <dgm:prSet presAssocID="{AA74B8E2-2D00-4285-AB0A-3DBB9CC62D2A}" presName="descendantText" presStyleLbl="alignAccFollowNode1" presStyleIdx="1" presStyleCnt="3" custScaleX="90910" custScaleY="98570" custLinFactNeighborX="4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BE7D4B-7382-475D-908F-C87E195F72B8}" type="pres">
      <dgm:prSet presAssocID="{38E41B10-FA19-4A4D-8967-D5FE45CC7C1B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2" presStyleCnt="3" custScaleX="122150" custScaleY="53035" custLinFactNeighborX="-519" custLinFactNeighborY="-150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D487E8-8E37-46AB-9D68-ACEAC48346C4}" type="pres">
      <dgm:prSet presAssocID="{C3EFBB74-65C1-4926-B01F-10DA8788C8F0}" presName="descendantText" presStyleLbl="alignAccFollowNode1" presStyleIdx="2" presStyleCnt="3" custScaleX="84639" custScaleY="49214" custLinFactNeighborX="493" custLinFactNeighborY="-4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7353F8-9F34-49A1-A9EC-C45235D2A699}" srcId="{3FFED4E1-D8A3-4BC9-9FE5-6B0B38FB025A}" destId="{430B3FBC-B3AD-44F7-99A5-70FB4D4C1589}" srcOrd="0" destOrd="0" parTransId="{D39F7066-900C-4F66-BF19-12BF32190C6A}" sibTransId="{9A79897C-8E53-40BE-A928-4D892DD01E8C}"/>
    <dgm:cxn modelId="{A55F4488-3FC5-40A4-8AE8-957F1C4D8D48}" srcId="{200672D7-ED4D-458E-A297-6918D249B930}" destId="{AA74B8E2-2D00-4285-AB0A-3DBB9CC62D2A}" srcOrd="1" destOrd="0" parTransId="{49A1EEF1-D0E2-42C5-88F9-30FF6E4F542A}" sibTransId="{38E41B10-FA19-4A4D-8967-D5FE45CC7C1B}"/>
    <dgm:cxn modelId="{FF493235-CC54-4913-9472-86F61AEB8F9E}" type="presOf" srcId="{AA74B8E2-2D00-4285-AB0A-3DBB9CC62D2A}" destId="{EB4A2C30-E539-4A04-A386-6D535011743F}" srcOrd="0" destOrd="0" presId="urn:microsoft.com/office/officeart/2005/8/layout/vList5"/>
    <dgm:cxn modelId="{ECB2E58C-07AA-449C-B423-6B54B1DF7AF5}" srcId="{AA74B8E2-2D00-4285-AB0A-3DBB9CC62D2A}" destId="{69B900B0-2B28-4D48-9F81-710D38378A28}" srcOrd="0" destOrd="0" parTransId="{EAB3AEEA-D566-4D28-8CF1-41A0A7113307}" sibTransId="{DF1FE0C7-BAA7-4373-8E34-C6D7DE12EC73}"/>
    <dgm:cxn modelId="{303A8E3F-88A5-47F7-8ADC-81DD18998060}" type="presOf" srcId="{69B900B0-2B28-4D48-9F81-710D38378A28}" destId="{E78EE3BD-3900-4FEF-9AFE-8257C6AD6803}" srcOrd="0" destOrd="0" presId="urn:microsoft.com/office/officeart/2005/8/layout/vList5"/>
    <dgm:cxn modelId="{7511DE59-1196-4F5F-B13C-1194CF8D7036}" type="presOf" srcId="{C3EFBB74-65C1-4926-B01F-10DA8788C8F0}" destId="{C3164D25-5611-4014-AF50-0261FC63103E}" srcOrd="0" destOrd="0" presId="urn:microsoft.com/office/officeart/2005/8/layout/vList5"/>
    <dgm:cxn modelId="{F3833FEF-1D3C-487E-897F-8D3D17D809B8}" srcId="{C3EFBB74-65C1-4926-B01F-10DA8788C8F0}" destId="{56AEE2B8-0613-44A1-A7E4-A99708F0A0B8}" srcOrd="0" destOrd="0" parTransId="{D6488229-57E1-4A6E-8CCC-630805CFFF5A}" sibTransId="{FC81B76D-4522-4076-9570-ACE23AD6002B}"/>
    <dgm:cxn modelId="{AF55466E-FCC9-47C0-8342-498D053F12E9}" type="presOf" srcId="{56AEE2B8-0613-44A1-A7E4-A99708F0A0B8}" destId="{34D487E8-8E37-46AB-9D68-ACEAC48346C4}" srcOrd="0" destOrd="0" presId="urn:microsoft.com/office/officeart/2005/8/layout/vList5"/>
    <dgm:cxn modelId="{A3361B8D-84B5-47BC-805B-977C13948DDA}" type="presOf" srcId="{200672D7-ED4D-458E-A297-6918D249B930}" destId="{27EF3092-CFD1-4A53-B482-517046097FD4}" srcOrd="0" destOrd="0" presId="urn:microsoft.com/office/officeart/2005/8/layout/vList5"/>
    <dgm:cxn modelId="{71738057-C8E2-4397-933C-97DB65E9CE13}" type="presOf" srcId="{430B3FBC-B3AD-44F7-99A5-70FB4D4C1589}" destId="{8525B1BC-6649-4227-B137-C20505F9C5C9}" srcOrd="0" destOrd="0" presId="urn:microsoft.com/office/officeart/2005/8/layout/vList5"/>
    <dgm:cxn modelId="{25E15446-BFF7-4874-BCD3-E22B8133E88F}" srcId="{200672D7-ED4D-458E-A297-6918D249B930}" destId="{C3EFBB74-65C1-4926-B01F-10DA8788C8F0}" srcOrd="2" destOrd="0" parTransId="{EC3C6CF9-4FE8-4E09-AE84-835B9BEB61E9}" sibTransId="{00B882F1-968D-4642-AEB8-AD41553F3895}"/>
    <dgm:cxn modelId="{5141E317-BE51-4937-8F99-9B7CD2908DBA}" type="presOf" srcId="{3FFED4E1-D8A3-4BC9-9FE5-6B0B38FB025A}" destId="{4CA2C562-953C-4E18-B776-4E5DC9DA123D}" srcOrd="0" destOrd="0" presId="urn:microsoft.com/office/officeart/2005/8/layout/vList5"/>
    <dgm:cxn modelId="{197E8F6D-6A5E-47DF-8954-C09F6A5D0F3B}" srcId="{200672D7-ED4D-458E-A297-6918D249B930}" destId="{3FFED4E1-D8A3-4BC9-9FE5-6B0B38FB025A}" srcOrd="0" destOrd="0" parTransId="{27B7574E-9B15-443F-A6D8-4F6BB69F93FD}" sibTransId="{5D15628A-53FC-4BCE-9BFE-A7BCF03FE0DA}"/>
    <dgm:cxn modelId="{14D88080-618A-4CA2-99A2-F20A4211825F}" type="presParOf" srcId="{27EF3092-CFD1-4A53-B482-517046097FD4}" destId="{68C3A5A0-298A-4394-AD0D-B9396CB50788}" srcOrd="0" destOrd="0" presId="urn:microsoft.com/office/officeart/2005/8/layout/vList5"/>
    <dgm:cxn modelId="{EEEF210D-DF70-4E30-8932-38D0106FD133}" type="presParOf" srcId="{68C3A5A0-298A-4394-AD0D-B9396CB50788}" destId="{4CA2C562-953C-4E18-B776-4E5DC9DA123D}" srcOrd="0" destOrd="0" presId="urn:microsoft.com/office/officeart/2005/8/layout/vList5"/>
    <dgm:cxn modelId="{55F9A782-B8AD-4492-9490-93017CF9C81C}" type="presParOf" srcId="{68C3A5A0-298A-4394-AD0D-B9396CB50788}" destId="{8525B1BC-6649-4227-B137-C20505F9C5C9}" srcOrd="1" destOrd="0" presId="urn:microsoft.com/office/officeart/2005/8/layout/vList5"/>
    <dgm:cxn modelId="{458398C1-A752-48FB-BC1D-CA227BD34972}" type="presParOf" srcId="{27EF3092-CFD1-4A53-B482-517046097FD4}" destId="{453DF8F1-0F11-44D5-8AE0-8A2455064A3D}" srcOrd="1" destOrd="0" presId="urn:microsoft.com/office/officeart/2005/8/layout/vList5"/>
    <dgm:cxn modelId="{41300B28-FE47-4628-B5FF-92AC37647E7F}" type="presParOf" srcId="{27EF3092-CFD1-4A53-B482-517046097FD4}" destId="{903ECCB4-0097-4FF5-B5B8-68B84F1E387F}" srcOrd="2" destOrd="0" presId="urn:microsoft.com/office/officeart/2005/8/layout/vList5"/>
    <dgm:cxn modelId="{391DFCA4-A746-4964-A0E3-248D97E546ED}" type="presParOf" srcId="{903ECCB4-0097-4FF5-B5B8-68B84F1E387F}" destId="{EB4A2C30-E539-4A04-A386-6D535011743F}" srcOrd="0" destOrd="0" presId="urn:microsoft.com/office/officeart/2005/8/layout/vList5"/>
    <dgm:cxn modelId="{38F2E5D2-7118-4BC6-9803-53CF6F94AE2F}" type="presParOf" srcId="{903ECCB4-0097-4FF5-B5B8-68B84F1E387F}" destId="{E78EE3BD-3900-4FEF-9AFE-8257C6AD6803}" srcOrd="1" destOrd="0" presId="urn:microsoft.com/office/officeart/2005/8/layout/vList5"/>
    <dgm:cxn modelId="{27D37F59-E78E-45A9-B737-DAF270A333A7}" type="presParOf" srcId="{27EF3092-CFD1-4A53-B482-517046097FD4}" destId="{14BE7D4B-7382-475D-908F-C87E195F72B8}" srcOrd="3" destOrd="0" presId="urn:microsoft.com/office/officeart/2005/8/layout/vList5"/>
    <dgm:cxn modelId="{6D82AAC1-F215-40E6-B7BB-3B6EC6382392}" type="presParOf" srcId="{27EF3092-CFD1-4A53-B482-517046097FD4}" destId="{FF80D77B-FA69-4718-8017-2F521818D03C}" srcOrd="4" destOrd="0" presId="urn:microsoft.com/office/officeart/2005/8/layout/vList5"/>
    <dgm:cxn modelId="{39E29D2C-F284-47C1-B9F5-271558299070}" type="presParOf" srcId="{FF80D77B-FA69-4718-8017-2F521818D03C}" destId="{C3164D25-5611-4014-AF50-0261FC63103E}" srcOrd="0" destOrd="0" presId="urn:microsoft.com/office/officeart/2005/8/layout/vList5"/>
    <dgm:cxn modelId="{282AE0BE-2798-46C6-853D-D117685EBFB8}" type="presParOf" srcId="{FF80D77B-FA69-4718-8017-2F521818D03C}" destId="{34D487E8-8E37-46AB-9D68-ACEAC48346C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A10BC4E-81DE-4D3D-93A6-5A692196B432}" type="doc">
      <dgm:prSet loTypeId="urn:microsoft.com/office/officeart/2009/3/layout/SubStepProcess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6382C74E-5D46-4DC3-AC22-64B10CF1D6CE}">
      <dgm:prSet custT="1"/>
      <dgm:spPr/>
      <dgm:t>
        <a:bodyPr/>
        <a:lstStyle/>
        <a:p>
          <a:r>
            <a:rPr lang="ru-RU" sz="1200" baseline="0" dirty="0" smtClean="0"/>
            <a:t>ДС</a:t>
          </a:r>
          <a:r>
            <a:rPr lang="en-GB" sz="1200" baseline="0" dirty="0" smtClean="0"/>
            <a:t>, </a:t>
          </a:r>
          <a:r>
            <a:rPr lang="ru-RU" sz="1200" baseline="0" dirty="0" smtClean="0"/>
            <a:t>РОКЗР</a:t>
          </a:r>
          <a:r>
            <a:rPr lang="en-GB" sz="1200" baseline="0" dirty="0" smtClean="0"/>
            <a:t>, </a:t>
          </a:r>
          <a:r>
            <a:rPr lang="ru-RU" sz="1200" baseline="0" dirty="0" smtClean="0"/>
            <a:t>другие компетентные организации отметили</a:t>
          </a:r>
          <a:endParaRPr lang="en-US" sz="1200" dirty="0"/>
        </a:p>
      </dgm:t>
    </dgm:pt>
    <dgm:pt modelId="{C4B33482-2E40-4835-819A-890DA6504ED7}" type="parTrans" cxnId="{1BA31F0F-2D45-4FA6-9029-DA763B017A88}">
      <dgm:prSet/>
      <dgm:spPr/>
      <dgm:t>
        <a:bodyPr/>
        <a:lstStyle/>
        <a:p>
          <a:endParaRPr lang="en-US"/>
        </a:p>
      </dgm:t>
    </dgm:pt>
    <dgm:pt modelId="{8AAA9F6E-50B9-4AC0-83E0-57AD7BBDAEE2}" type="sibTrans" cxnId="{1BA31F0F-2D45-4FA6-9029-DA763B017A88}">
      <dgm:prSet/>
      <dgm:spPr/>
      <dgm:t>
        <a:bodyPr/>
        <a:lstStyle/>
        <a:p>
          <a:endParaRPr lang="en-US"/>
        </a:p>
      </dgm:t>
    </dgm:pt>
    <dgm:pt modelId="{FE7528BE-7D66-4E25-BC9C-2F75F2E63BA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buFont typeface="Courier New" panose="02070309020205020404" pitchFamily="49" charset="0"/>
            <a:buNone/>
          </a:pPr>
          <a:r>
            <a:rPr lang="ru-RU" sz="1100" dirty="0" smtClean="0"/>
            <a:t>Потребуется</a:t>
          </a:r>
          <a:r>
            <a:rPr lang="ru-RU" sz="1100" baseline="0" dirty="0" smtClean="0"/>
            <a:t> профессиональная подготовка аудиторов</a:t>
          </a:r>
          <a:endParaRPr lang="en-US" sz="1100" dirty="0"/>
        </a:p>
      </dgm:t>
    </dgm:pt>
    <dgm:pt modelId="{C71150CD-6BFB-4816-9AD8-2C1B07B75D72}" type="parTrans" cxnId="{0540589E-A5E4-4973-9FE1-840C14BD0B09}">
      <dgm:prSet/>
      <dgm:spPr/>
      <dgm:t>
        <a:bodyPr/>
        <a:lstStyle/>
        <a:p>
          <a:endParaRPr lang="en-US"/>
        </a:p>
      </dgm:t>
    </dgm:pt>
    <dgm:pt modelId="{62E73CA2-0BA7-4449-8019-6569E39F9BF0}" type="sibTrans" cxnId="{0540589E-A5E4-4973-9FE1-840C14BD0B09}">
      <dgm:prSet/>
      <dgm:spPr/>
      <dgm:t>
        <a:bodyPr/>
        <a:lstStyle/>
        <a:p>
          <a:endParaRPr lang="en-US"/>
        </a:p>
      </dgm:t>
    </dgm:pt>
    <dgm:pt modelId="{E1CBF2E3-CF93-4AB4-9F0D-C737D706311D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buFont typeface="Courier New" panose="02070309020205020404" pitchFamily="49" charset="0"/>
            <a:buNone/>
          </a:pPr>
          <a:r>
            <a:rPr lang="ru-RU" sz="1100" dirty="0" smtClean="0"/>
            <a:t>Необходим отбор аудиторов для обеспечения прозрачности и беспристрастности</a:t>
          </a:r>
          <a:endParaRPr lang="en-US" sz="1100" dirty="0"/>
        </a:p>
      </dgm:t>
    </dgm:pt>
    <dgm:pt modelId="{20B230DE-4D64-449A-8ECB-2AC7B3EA2B3C}" type="parTrans" cxnId="{1DF64295-2B31-4E60-933D-1C9C1E472BD8}">
      <dgm:prSet/>
      <dgm:spPr/>
      <dgm:t>
        <a:bodyPr/>
        <a:lstStyle/>
        <a:p>
          <a:endParaRPr lang="es-CL"/>
        </a:p>
      </dgm:t>
    </dgm:pt>
    <dgm:pt modelId="{4024E949-2B59-46E9-A71E-915D80A88BF9}" type="sibTrans" cxnId="{1DF64295-2B31-4E60-933D-1C9C1E472BD8}">
      <dgm:prSet/>
      <dgm:spPr/>
      <dgm:t>
        <a:bodyPr/>
        <a:lstStyle/>
        <a:p>
          <a:endParaRPr lang="es-CL"/>
        </a:p>
      </dgm:t>
    </dgm:pt>
    <dgm:pt modelId="{AB4A048C-E025-4462-B76F-459839A63EA1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100" dirty="0" smtClean="0"/>
            <a:t>Разработка шаблонов для проведения аудиторских проверок, например, контрольного перечня</a:t>
          </a:r>
        </a:p>
        <a:p>
          <a:pPr algn="l" rtl="0">
            <a:buFont typeface="Courier New" panose="02070309020205020404" pitchFamily="49" charset="0"/>
            <a:buChar char="o"/>
          </a:pPr>
          <a:endParaRPr lang="en-US" sz="1200" dirty="0"/>
        </a:p>
      </dgm:t>
    </dgm:pt>
    <dgm:pt modelId="{700F46BD-8888-4C5F-883D-8CDDCABC777C}" type="parTrans" cxnId="{CD456DE5-8A0B-4075-9476-113B4A3C692B}">
      <dgm:prSet/>
      <dgm:spPr/>
      <dgm:t>
        <a:bodyPr/>
        <a:lstStyle/>
        <a:p>
          <a:endParaRPr lang="es-CL"/>
        </a:p>
      </dgm:t>
    </dgm:pt>
    <dgm:pt modelId="{F1F0CEC0-F778-4690-A06C-DAF99C0EB187}" type="sibTrans" cxnId="{CD456DE5-8A0B-4075-9476-113B4A3C692B}">
      <dgm:prSet/>
      <dgm:spPr/>
      <dgm:t>
        <a:bodyPr/>
        <a:lstStyle/>
        <a:p>
          <a:endParaRPr lang="es-CL"/>
        </a:p>
      </dgm:t>
    </dgm:pt>
    <dgm:pt modelId="{3B761954-6137-4D70-986F-71AF6E74761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buFont typeface="Courier New" panose="02070309020205020404" pitchFamily="49" charset="0"/>
            <a:buNone/>
          </a:pPr>
          <a:r>
            <a:rPr lang="ru-RU" sz="1100" dirty="0" smtClean="0"/>
            <a:t>Правовая или нормативная база, необходимая для поддержки выдачи разрешения на проведение аудита организациям, отличным от НОКЗР</a:t>
          </a:r>
          <a:endParaRPr lang="en-US" sz="1100" dirty="0"/>
        </a:p>
      </dgm:t>
    </dgm:pt>
    <dgm:pt modelId="{7F308E2F-3A06-481C-9887-30E7807E1326}" type="parTrans" cxnId="{5BBEE030-1607-4117-BDE7-9D0FB1D0BE9B}">
      <dgm:prSet/>
      <dgm:spPr/>
      <dgm:t>
        <a:bodyPr/>
        <a:lstStyle/>
        <a:p>
          <a:endParaRPr lang="es-CL"/>
        </a:p>
      </dgm:t>
    </dgm:pt>
    <dgm:pt modelId="{903A3B5A-4FA8-4DA0-9F5C-97DB691043E1}" type="sibTrans" cxnId="{5BBEE030-1607-4117-BDE7-9D0FB1D0BE9B}">
      <dgm:prSet/>
      <dgm:spPr/>
      <dgm:t>
        <a:bodyPr/>
        <a:lstStyle/>
        <a:p>
          <a:endParaRPr lang="es-CL"/>
        </a:p>
      </dgm:t>
    </dgm:pt>
    <dgm:pt modelId="{755B98D8-704A-4008-BA97-D830AF61DC62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buFont typeface="Courier New" panose="02070309020205020404" pitchFamily="49" charset="0"/>
            <a:buNone/>
          </a:pPr>
          <a:r>
            <a:rPr lang="ru-RU" sz="1100" dirty="0" smtClean="0"/>
            <a:t>Следует перечислить и описать ключевые факторы системы аудита</a:t>
          </a:r>
          <a:endParaRPr lang="en-US" sz="1100" dirty="0"/>
        </a:p>
      </dgm:t>
    </dgm:pt>
    <dgm:pt modelId="{EA250CC0-E04B-48A5-A0D4-D979FE2D2B75}" type="parTrans" cxnId="{9DF46F89-699C-4A37-B9AD-199056BAC8E1}">
      <dgm:prSet/>
      <dgm:spPr/>
      <dgm:t>
        <a:bodyPr/>
        <a:lstStyle/>
        <a:p>
          <a:endParaRPr lang="es-CL"/>
        </a:p>
      </dgm:t>
    </dgm:pt>
    <dgm:pt modelId="{8B4A5B5A-F7F7-4E99-B12F-B56B811CFA1C}" type="sibTrans" cxnId="{9DF46F89-699C-4A37-B9AD-199056BAC8E1}">
      <dgm:prSet/>
      <dgm:spPr/>
      <dgm:t>
        <a:bodyPr/>
        <a:lstStyle/>
        <a:p>
          <a:endParaRPr lang="es-CL"/>
        </a:p>
      </dgm:t>
    </dgm:pt>
    <dgm:pt modelId="{AAC7984B-53C4-4060-909C-27ACD021FB40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buFont typeface="Courier New" panose="02070309020205020404" pitchFamily="49" charset="0"/>
            <a:buNone/>
          </a:pPr>
          <a:r>
            <a:rPr lang="ru-RU" sz="1100" dirty="0" smtClean="0"/>
            <a:t>Финансовые ограничения при проведении аудита. Аудиторские проверки как правило дорогостоящие. Проведение аудиторских проверок «удаленно или дистанционно».</a:t>
          </a:r>
          <a:endParaRPr lang="en-US" sz="1100" dirty="0"/>
        </a:p>
      </dgm:t>
    </dgm:pt>
    <dgm:pt modelId="{1D92B988-D598-468B-921D-783192D7B06E}" type="parTrans" cxnId="{309F5541-6999-448A-B803-2A6A2EFB0129}">
      <dgm:prSet/>
      <dgm:spPr/>
      <dgm:t>
        <a:bodyPr/>
        <a:lstStyle/>
        <a:p>
          <a:endParaRPr lang="es-CL"/>
        </a:p>
      </dgm:t>
    </dgm:pt>
    <dgm:pt modelId="{13B41B93-42FA-4E4A-843D-34DFC70015DA}" type="sibTrans" cxnId="{309F5541-6999-448A-B803-2A6A2EFB0129}">
      <dgm:prSet/>
      <dgm:spPr/>
      <dgm:t>
        <a:bodyPr/>
        <a:lstStyle/>
        <a:p>
          <a:endParaRPr lang="es-CL"/>
        </a:p>
      </dgm:t>
    </dgm:pt>
    <dgm:pt modelId="{0DDB9164-2440-41D5-A147-3440BC0BED02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100" dirty="0" smtClean="0"/>
            <a:t>Проведение аудита на определенном языке по согласованию. Целесообразно предоставление руководства по языку.</a:t>
          </a:r>
          <a:endParaRPr lang="en-US" sz="1100" dirty="0"/>
        </a:p>
      </dgm:t>
    </dgm:pt>
    <dgm:pt modelId="{0A1B9B55-99CF-42EA-BD7D-839DF463A59C}" type="parTrans" cxnId="{3E9894BC-A900-4225-99EF-BF90A45A627E}">
      <dgm:prSet/>
      <dgm:spPr/>
      <dgm:t>
        <a:bodyPr/>
        <a:lstStyle/>
        <a:p>
          <a:endParaRPr lang="es-CL"/>
        </a:p>
      </dgm:t>
    </dgm:pt>
    <dgm:pt modelId="{F793739A-A6EF-4091-BBC4-4D53C19A9991}" type="sibTrans" cxnId="{3E9894BC-A900-4225-99EF-BF90A45A627E}">
      <dgm:prSet/>
      <dgm:spPr/>
      <dgm:t>
        <a:bodyPr/>
        <a:lstStyle/>
        <a:p>
          <a:endParaRPr lang="es-CL"/>
        </a:p>
      </dgm:t>
    </dgm:pt>
    <dgm:pt modelId="{9163D631-FB42-4647-8072-01D4E30B8BE2}" type="pres">
      <dgm:prSet presAssocID="{6A10BC4E-81DE-4D3D-93A6-5A692196B432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en-US"/>
        </a:p>
      </dgm:t>
    </dgm:pt>
    <dgm:pt modelId="{03F752A9-AB21-445A-821E-0FA22C3B0E14}" type="pres">
      <dgm:prSet presAssocID="{6382C74E-5D46-4DC3-AC22-64B10CF1D6CE}" presName="parTx1" presStyleLbl="node1" presStyleIdx="0" presStyleCnt="1" custScaleX="34983" custScaleY="33262"/>
      <dgm:spPr/>
      <dgm:t>
        <a:bodyPr/>
        <a:lstStyle/>
        <a:p>
          <a:endParaRPr lang="en-US"/>
        </a:p>
      </dgm:t>
    </dgm:pt>
    <dgm:pt modelId="{DD198640-5BD2-4A2E-8DEA-E59FD9946D8A}" type="pres">
      <dgm:prSet presAssocID="{6382C74E-5D46-4DC3-AC22-64B10CF1D6CE}" presName="spPre1" presStyleCnt="0"/>
      <dgm:spPr/>
    </dgm:pt>
    <dgm:pt modelId="{EB895945-BF5A-40AE-B23B-7E45EE74D277}" type="pres">
      <dgm:prSet presAssocID="{6382C74E-5D46-4DC3-AC22-64B10CF1D6CE}" presName="chLin1" presStyleCnt="0"/>
      <dgm:spPr/>
    </dgm:pt>
    <dgm:pt modelId="{35940944-0191-409E-B355-31CBA1D673D2}" type="pres">
      <dgm:prSet presAssocID="{C71150CD-6BFB-4816-9AD8-2C1B07B75D72}" presName="Name11" presStyleLbl="parChTrans1D1" presStyleIdx="0" presStyleCnt="14"/>
      <dgm:spPr/>
    </dgm:pt>
    <dgm:pt modelId="{32DB0BAF-1AE5-45C3-B9F9-7C05B6B1DCBE}" type="pres">
      <dgm:prSet presAssocID="{FE7528BE-7D66-4E25-BC9C-2F75F2E63BAC}" presName="txAndLines1" presStyleCnt="0"/>
      <dgm:spPr/>
    </dgm:pt>
    <dgm:pt modelId="{0DACBF5C-1640-4AB4-A026-E55D5814765A}" type="pres">
      <dgm:prSet presAssocID="{FE7528BE-7D66-4E25-BC9C-2F75F2E63BAC}" presName="anchor1" presStyleCnt="0"/>
      <dgm:spPr/>
    </dgm:pt>
    <dgm:pt modelId="{53B8D8D9-0301-4C2D-9C04-4E87C973F047}" type="pres">
      <dgm:prSet presAssocID="{FE7528BE-7D66-4E25-BC9C-2F75F2E63BAC}" presName="backup1" presStyleCnt="0"/>
      <dgm:spPr/>
    </dgm:pt>
    <dgm:pt modelId="{AEBCB20F-6A9C-4D83-A23A-5C1BF61AC00E}" type="pres">
      <dgm:prSet presAssocID="{FE7528BE-7D66-4E25-BC9C-2F75F2E63BAC}" presName="preLine1" presStyleLbl="parChTrans1D1" presStyleIdx="1" presStyleCnt="14"/>
      <dgm:spPr/>
    </dgm:pt>
    <dgm:pt modelId="{670B7AC1-5417-4077-8F9E-19429EC80E36}" type="pres">
      <dgm:prSet presAssocID="{FE7528BE-7D66-4E25-BC9C-2F75F2E63BAC}" presName="desTx1" presStyleLbl="revTx" presStyleIdx="0" presStyleCnt="0" custScaleX="104728" custScaleY="53166" custLinFactNeighborX="26091" custLinFactNeighborY="195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9A7C70-2047-40C8-BF55-4F9F51EF98C8}" type="pres">
      <dgm:prSet presAssocID="{20B230DE-4D64-449A-8ECB-2AC7B3EA2B3C}" presName="Name11" presStyleLbl="parChTrans1D1" presStyleIdx="2" presStyleCnt="14"/>
      <dgm:spPr/>
    </dgm:pt>
    <dgm:pt modelId="{F788ED25-9917-452C-810C-9238FDC4AF70}" type="pres">
      <dgm:prSet presAssocID="{E1CBF2E3-CF93-4AB4-9F0D-C737D706311D}" presName="txAndLines1" presStyleCnt="0"/>
      <dgm:spPr/>
    </dgm:pt>
    <dgm:pt modelId="{ED600837-40E9-4338-81BF-FD5F7912655E}" type="pres">
      <dgm:prSet presAssocID="{E1CBF2E3-CF93-4AB4-9F0D-C737D706311D}" presName="anchor1" presStyleCnt="0"/>
      <dgm:spPr/>
    </dgm:pt>
    <dgm:pt modelId="{5FFE3B8B-E38A-427E-AABB-BF9BD84A707A}" type="pres">
      <dgm:prSet presAssocID="{E1CBF2E3-CF93-4AB4-9F0D-C737D706311D}" presName="backup1" presStyleCnt="0"/>
      <dgm:spPr/>
    </dgm:pt>
    <dgm:pt modelId="{7BF70ABE-FCE9-4A71-B68B-F299393DA9C5}" type="pres">
      <dgm:prSet presAssocID="{E1CBF2E3-CF93-4AB4-9F0D-C737D706311D}" presName="preLine1" presStyleLbl="parChTrans1D1" presStyleIdx="3" presStyleCnt="14"/>
      <dgm:spPr/>
    </dgm:pt>
    <dgm:pt modelId="{E8F99618-F69B-4115-B526-1A0D35ABF1ED}" type="pres">
      <dgm:prSet presAssocID="{E1CBF2E3-CF93-4AB4-9F0D-C737D706311D}" presName="desTx1" presStyleLbl="revTx" presStyleIdx="0" presStyleCnt="0" custScaleX="103300" custLinFactNeighborX="-22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0C3996-4F23-4869-8EC6-408948CE7AB5}" type="pres">
      <dgm:prSet presAssocID="{700F46BD-8888-4C5F-883D-8CDDCABC777C}" presName="Name11" presStyleLbl="parChTrans1D1" presStyleIdx="4" presStyleCnt="14"/>
      <dgm:spPr/>
    </dgm:pt>
    <dgm:pt modelId="{30843C85-4A0F-4CBD-8F96-5C77173DD666}" type="pres">
      <dgm:prSet presAssocID="{AB4A048C-E025-4462-B76F-459839A63EA1}" presName="txAndLines1" presStyleCnt="0"/>
      <dgm:spPr/>
    </dgm:pt>
    <dgm:pt modelId="{0BABB502-95A8-459F-AF62-6153763665DE}" type="pres">
      <dgm:prSet presAssocID="{AB4A048C-E025-4462-B76F-459839A63EA1}" presName="anchor1" presStyleCnt="0"/>
      <dgm:spPr/>
    </dgm:pt>
    <dgm:pt modelId="{96E5F93B-3B4E-40E2-9F74-E07BD05A6AE7}" type="pres">
      <dgm:prSet presAssocID="{AB4A048C-E025-4462-B76F-459839A63EA1}" presName="backup1" presStyleCnt="0"/>
      <dgm:spPr/>
    </dgm:pt>
    <dgm:pt modelId="{24B68A3B-DD47-41A3-AC4F-CAD69F6D7F95}" type="pres">
      <dgm:prSet presAssocID="{AB4A048C-E025-4462-B76F-459839A63EA1}" presName="preLine1" presStyleLbl="parChTrans1D1" presStyleIdx="5" presStyleCnt="14"/>
      <dgm:spPr/>
    </dgm:pt>
    <dgm:pt modelId="{11678503-C5E3-452B-9318-332D69346512}" type="pres">
      <dgm:prSet presAssocID="{AB4A048C-E025-4462-B76F-459839A63EA1}" presName="desTx1" presStyleLbl="revTx" presStyleIdx="0" presStyleCnt="0" custScaleX="96993" custScaleY="111443" custLinFactNeighborX="-20387" custLinFactNeighborY="-80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67689D-EED0-47D8-BD25-3CDEB7B03864}" type="pres">
      <dgm:prSet presAssocID="{7F308E2F-3A06-481C-9887-30E7807E1326}" presName="Name11" presStyleLbl="parChTrans1D1" presStyleIdx="6" presStyleCnt="14"/>
      <dgm:spPr/>
    </dgm:pt>
    <dgm:pt modelId="{618A3E18-FD3B-4C1F-BFCF-8A7FEB6D2D16}" type="pres">
      <dgm:prSet presAssocID="{3B761954-6137-4D70-986F-71AF6E74761C}" presName="txAndLines1" presStyleCnt="0"/>
      <dgm:spPr/>
    </dgm:pt>
    <dgm:pt modelId="{3131051B-3CEA-4B2E-AF17-7BF1076F8AA1}" type="pres">
      <dgm:prSet presAssocID="{3B761954-6137-4D70-986F-71AF6E74761C}" presName="anchor1" presStyleCnt="0"/>
      <dgm:spPr/>
    </dgm:pt>
    <dgm:pt modelId="{537E076A-0189-4E2E-BBAB-BD46A9BCC3A8}" type="pres">
      <dgm:prSet presAssocID="{3B761954-6137-4D70-986F-71AF6E74761C}" presName="backup1" presStyleCnt="0"/>
      <dgm:spPr/>
    </dgm:pt>
    <dgm:pt modelId="{464D253A-F7DC-4638-9CF9-DD6A194C975D}" type="pres">
      <dgm:prSet presAssocID="{3B761954-6137-4D70-986F-71AF6E74761C}" presName="preLine1" presStyleLbl="parChTrans1D1" presStyleIdx="7" presStyleCnt="14"/>
      <dgm:spPr/>
    </dgm:pt>
    <dgm:pt modelId="{273AF394-1A5C-486A-BCD2-BC88EA5C4C14}" type="pres">
      <dgm:prSet presAssocID="{3B761954-6137-4D70-986F-71AF6E74761C}" presName="desTx1" presStyleLbl="revTx" presStyleIdx="0" presStyleCnt="0" custLinFactNeighborX="-9727" custLinFactNeighborY="-220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86F659-7EF2-4F47-ADA0-8B64EF53B5C9}" type="pres">
      <dgm:prSet presAssocID="{EA250CC0-E04B-48A5-A0D4-D979FE2D2B75}" presName="Name11" presStyleLbl="parChTrans1D1" presStyleIdx="8" presStyleCnt="14"/>
      <dgm:spPr/>
    </dgm:pt>
    <dgm:pt modelId="{C6A3FD57-72FB-400C-929B-0800DF500816}" type="pres">
      <dgm:prSet presAssocID="{755B98D8-704A-4008-BA97-D830AF61DC62}" presName="txAndLines1" presStyleCnt="0"/>
      <dgm:spPr/>
    </dgm:pt>
    <dgm:pt modelId="{D1EFD82A-C5D8-4556-A0EF-A1C6B0A7DD7A}" type="pres">
      <dgm:prSet presAssocID="{755B98D8-704A-4008-BA97-D830AF61DC62}" presName="anchor1" presStyleCnt="0"/>
      <dgm:spPr/>
    </dgm:pt>
    <dgm:pt modelId="{271E9DFE-07FB-4C9D-B1A0-196C245BB635}" type="pres">
      <dgm:prSet presAssocID="{755B98D8-704A-4008-BA97-D830AF61DC62}" presName="backup1" presStyleCnt="0"/>
      <dgm:spPr/>
    </dgm:pt>
    <dgm:pt modelId="{7E0F1B72-3C1E-4CB0-B7B6-7E2713C71B22}" type="pres">
      <dgm:prSet presAssocID="{755B98D8-704A-4008-BA97-D830AF61DC62}" presName="preLine1" presStyleLbl="parChTrans1D1" presStyleIdx="9" presStyleCnt="14"/>
      <dgm:spPr/>
    </dgm:pt>
    <dgm:pt modelId="{EBC1E84B-95CE-4E5F-8B52-AB8FE6034624}" type="pres">
      <dgm:prSet presAssocID="{755B98D8-704A-4008-BA97-D830AF61DC62}" presName="desTx1" presStyleLbl="revTx" presStyleIdx="0" presStyleCnt="0" custLinFactNeighborX="-10351" custLinFactNeighborY="-260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81E04C-0391-48BE-ABDD-3CB88079777A}" type="pres">
      <dgm:prSet presAssocID="{1D92B988-D598-468B-921D-783192D7B06E}" presName="Name11" presStyleLbl="parChTrans1D1" presStyleIdx="10" presStyleCnt="14"/>
      <dgm:spPr/>
    </dgm:pt>
    <dgm:pt modelId="{FEA3EA91-8D2D-4DA3-9D8B-F004E3D45CBC}" type="pres">
      <dgm:prSet presAssocID="{AAC7984B-53C4-4060-909C-27ACD021FB40}" presName="txAndLines1" presStyleCnt="0"/>
      <dgm:spPr/>
    </dgm:pt>
    <dgm:pt modelId="{44349604-EACE-417A-8A8C-33D1AE1E4192}" type="pres">
      <dgm:prSet presAssocID="{AAC7984B-53C4-4060-909C-27ACD021FB40}" presName="anchor1" presStyleCnt="0"/>
      <dgm:spPr/>
    </dgm:pt>
    <dgm:pt modelId="{AC5278AA-AD74-4DE3-ABA9-E65EF91FCA98}" type="pres">
      <dgm:prSet presAssocID="{AAC7984B-53C4-4060-909C-27ACD021FB40}" presName="backup1" presStyleCnt="0"/>
      <dgm:spPr/>
    </dgm:pt>
    <dgm:pt modelId="{EA16995B-1F0C-4499-A09A-5B2099738523}" type="pres">
      <dgm:prSet presAssocID="{AAC7984B-53C4-4060-909C-27ACD021FB40}" presName="preLine1" presStyleLbl="parChTrans1D1" presStyleIdx="11" presStyleCnt="14"/>
      <dgm:spPr/>
    </dgm:pt>
    <dgm:pt modelId="{88CCD8CC-0F02-45E5-B041-449AF494A6E4}" type="pres">
      <dgm:prSet presAssocID="{AAC7984B-53C4-4060-909C-27ACD021FB40}" presName="desTx1" presStyleLbl="revTx" presStyleIdx="0" presStyleCnt="0" custLinFactNeighborX="-9727" custLinFactNeighborY="-278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BEF018-328D-47FA-8A9F-AE1174FD9905}" type="pres">
      <dgm:prSet presAssocID="{0A1B9B55-99CF-42EA-BD7D-839DF463A59C}" presName="Name11" presStyleLbl="parChTrans1D1" presStyleIdx="12" presStyleCnt="14"/>
      <dgm:spPr/>
    </dgm:pt>
    <dgm:pt modelId="{B7D3C0A9-317E-4B1D-8DC0-518BC8459C53}" type="pres">
      <dgm:prSet presAssocID="{0DDB9164-2440-41D5-A147-3440BC0BED02}" presName="txAndLines1" presStyleCnt="0"/>
      <dgm:spPr/>
    </dgm:pt>
    <dgm:pt modelId="{0D68F007-A21A-45E8-9FB2-04FF84EF3A9C}" type="pres">
      <dgm:prSet presAssocID="{0DDB9164-2440-41D5-A147-3440BC0BED02}" presName="anchor1" presStyleCnt="0"/>
      <dgm:spPr/>
    </dgm:pt>
    <dgm:pt modelId="{03774ABE-DD1B-4BEB-A122-93B9C44C3F8F}" type="pres">
      <dgm:prSet presAssocID="{0DDB9164-2440-41D5-A147-3440BC0BED02}" presName="backup1" presStyleCnt="0"/>
      <dgm:spPr/>
    </dgm:pt>
    <dgm:pt modelId="{4DB2FB1E-649B-4398-99CE-A3849F9BA1B3}" type="pres">
      <dgm:prSet presAssocID="{0DDB9164-2440-41D5-A147-3440BC0BED02}" presName="preLine1" presStyleLbl="parChTrans1D1" presStyleIdx="13" presStyleCnt="14"/>
      <dgm:spPr/>
    </dgm:pt>
    <dgm:pt modelId="{9DC4DC77-1FB0-4646-A3A0-C8522CD58DE0}" type="pres">
      <dgm:prSet presAssocID="{0DDB9164-2440-41D5-A147-3440BC0BED02}" presName="desTx1" presStyleLbl="revTx" presStyleIdx="0" presStyleCnt="0" custScaleX="104598" custLinFactNeighborX="3969" custLinFactNeighborY="-135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5E2D81-3933-41B0-8237-CC3E4B108F55}" type="presOf" srcId="{0DDB9164-2440-41D5-A147-3440BC0BED02}" destId="{9DC4DC77-1FB0-4646-A3A0-C8522CD58DE0}" srcOrd="0" destOrd="0" presId="urn:microsoft.com/office/officeart/2009/3/layout/SubStepProcess"/>
    <dgm:cxn modelId="{CD456DE5-8A0B-4075-9476-113B4A3C692B}" srcId="{6382C74E-5D46-4DC3-AC22-64B10CF1D6CE}" destId="{AB4A048C-E025-4462-B76F-459839A63EA1}" srcOrd="2" destOrd="0" parTransId="{700F46BD-8888-4C5F-883D-8CDDCABC777C}" sibTransId="{F1F0CEC0-F778-4690-A06C-DAF99C0EB187}"/>
    <dgm:cxn modelId="{465D4464-7AE8-4FA3-A492-676E48562B45}" type="presOf" srcId="{6A10BC4E-81DE-4D3D-93A6-5A692196B432}" destId="{9163D631-FB42-4647-8072-01D4E30B8BE2}" srcOrd="0" destOrd="0" presId="urn:microsoft.com/office/officeart/2009/3/layout/SubStepProcess"/>
    <dgm:cxn modelId="{5D33E7F6-6137-416C-890F-43625EB90688}" type="presOf" srcId="{AB4A048C-E025-4462-B76F-459839A63EA1}" destId="{11678503-C5E3-452B-9318-332D69346512}" srcOrd="0" destOrd="0" presId="urn:microsoft.com/office/officeart/2009/3/layout/SubStepProcess"/>
    <dgm:cxn modelId="{C0199297-ADB4-48DE-A467-BA29D094D6A0}" type="presOf" srcId="{AAC7984B-53C4-4060-909C-27ACD021FB40}" destId="{88CCD8CC-0F02-45E5-B041-449AF494A6E4}" srcOrd="0" destOrd="0" presId="urn:microsoft.com/office/officeart/2009/3/layout/SubStepProcess"/>
    <dgm:cxn modelId="{309F5541-6999-448A-B803-2A6A2EFB0129}" srcId="{6382C74E-5D46-4DC3-AC22-64B10CF1D6CE}" destId="{AAC7984B-53C4-4060-909C-27ACD021FB40}" srcOrd="5" destOrd="0" parTransId="{1D92B988-D598-468B-921D-783192D7B06E}" sibTransId="{13B41B93-42FA-4E4A-843D-34DFC70015DA}"/>
    <dgm:cxn modelId="{400F57B2-D5DB-4CE2-BBD3-58BC4A2AE1D3}" type="presOf" srcId="{E1CBF2E3-CF93-4AB4-9F0D-C737D706311D}" destId="{E8F99618-F69B-4115-B526-1A0D35ABF1ED}" srcOrd="0" destOrd="0" presId="urn:microsoft.com/office/officeart/2009/3/layout/SubStepProcess"/>
    <dgm:cxn modelId="{3E9894BC-A900-4225-99EF-BF90A45A627E}" srcId="{6382C74E-5D46-4DC3-AC22-64B10CF1D6CE}" destId="{0DDB9164-2440-41D5-A147-3440BC0BED02}" srcOrd="6" destOrd="0" parTransId="{0A1B9B55-99CF-42EA-BD7D-839DF463A59C}" sibTransId="{F793739A-A6EF-4091-BBC4-4D53C19A9991}"/>
    <dgm:cxn modelId="{5BBEE030-1607-4117-BDE7-9D0FB1D0BE9B}" srcId="{6382C74E-5D46-4DC3-AC22-64B10CF1D6CE}" destId="{3B761954-6137-4D70-986F-71AF6E74761C}" srcOrd="3" destOrd="0" parTransId="{7F308E2F-3A06-481C-9887-30E7807E1326}" sibTransId="{903A3B5A-4FA8-4DA0-9F5C-97DB691043E1}"/>
    <dgm:cxn modelId="{9DF46F89-699C-4A37-B9AD-199056BAC8E1}" srcId="{6382C74E-5D46-4DC3-AC22-64B10CF1D6CE}" destId="{755B98D8-704A-4008-BA97-D830AF61DC62}" srcOrd="4" destOrd="0" parTransId="{EA250CC0-E04B-48A5-A0D4-D979FE2D2B75}" sibTransId="{8B4A5B5A-F7F7-4E99-B12F-B56B811CFA1C}"/>
    <dgm:cxn modelId="{0A99D500-5A07-4D3E-B2FD-A0B704623AC9}" type="presOf" srcId="{3B761954-6137-4D70-986F-71AF6E74761C}" destId="{273AF394-1A5C-486A-BCD2-BC88EA5C4C14}" srcOrd="0" destOrd="0" presId="urn:microsoft.com/office/officeart/2009/3/layout/SubStepProcess"/>
    <dgm:cxn modelId="{350DA810-F874-4ED1-B161-12D41E242E01}" type="presOf" srcId="{755B98D8-704A-4008-BA97-D830AF61DC62}" destId="{EBC1E84B-95CE-4E5F-8B52-AB8FE6034624}" srcOrd="0" destOrd="0" presId="urn:microsoft.com/office/officeart/2009/3/layout/SubStepProcess"/>
    <dgm:cxn modelId="{1BA31F0F-2D45-4FA6-9029-DA763B017A88}" srcId="{6A10BC4E-81DE-4D3D-93A6-5A692196B432}" destId="{6382C74E-5D46-4DC3-AC22-64B10CF1D6CE}" srcOrd="0" destOrd="0" parTransId="{C4B33482-2E40-4835-819A-890DA6504ED7}" sibTransId="{8AAA9F6E-50B9-4AC0-83E0-57AD7BBDAEE2}"/>
    <dgm:cxn modelId="{0540589E-A5E4-4973-9FE1-840C14BD0B09}" srcId="{6382C74E-5D46-4DC3-AC22-64B10CF1D6CE}" destId="{FE7528BE-7D66-4E25-BC9C-2F75F2E63BAC}" srcOrd="0" destOrd="0" parTransId="{C71150CD-6BFB-4816-9AD8-2C1B07B75D72}" sibTransId="{62E73CA2-0BA7-4449-8019-6569E39F9BF0}"/>
    <dgm:cxn modelId="{1DF64295-2B31-4E60-933D-1C9C1E472BD8}" srcId="{6382C74E-5D46-4DC3-AC22-64B10CF1D6CE}" destId="{E1CBF2E3-CF93-4AB4-9F0D-C737D706311D}" srcOrd="1" destOrd="0" parTransId="{20B230DE-4D64-449A-8ECB-2AC7B3EA2B3C}" sibTransId="{4024E949-2B59-46E9-A71E-915D80A88BF9}"/>
    <dgm:cxn modelId="{2ECD6AD8-31BC-4D0B-A1B3-C3A60F10897A}" type="presOf" srcId="{6382C74E-5D46-4DC3-AC22-64B10CF1D6CE}" destId="{03F752A9-AB21-445A-821E-0FA22C3B0E14}" srcOrd="0" destOrd="0" presId="urn:microsoft.com/office/officeart/2009/3/layout/SubStepProcess"/>
    <dgm:cxn modelId="{AF1A1CBD-3CF4-4955-9C65-B20F99117196}" type="presOf" srcId="{FE7528BE-7D66-4E25-BC9C-2F75F2E63BAC}" destId="{670B7AC1-5417-4077-8F9E-19429EC80E36}" srcOrd="0" destOrd="0" presId="urn:microsoft.com/office/officeart/2009/3/layout/SubStepProcess"/>
    <dgm:cxn modelId="{EE76AC21-89E9-4D8C-BC28-59DF1BA91D11}" type="presParOf" srcId="{9163D631-FB42-4647-8072-01D4E30B8BE2}" destId="{03F752A9-AB21-445A-821E-0FA22C3B0E14}" srcOrd="0" destOrd="0" presId="urn:microsoft.com/office/officeart/2009/3/layout/SubStepProcess"/>
    <dgm:cxn modelId="{19B51A32-C2B7-467A-8362-7DD0D840C185}" type="presParOf" srcId="{9163D631-FB42-4647-8072-01D4E30B8BE2}" destId="{DD198640-5BD2-4A2E-8DEA-E59FD9946D8A}" srcOrd="1" destOrd="0" presId="urn:microsoft.com/office/officeart/2009/3/layout/SubStepProcess"/>
    <dgm:cxn modelId="{7F64D5D5-B7C6-4056-9ABC-FBA396CD9643}" type="presParOf" srcId="{9163D631-FB42-4647-8072-01D4E30B8BE2}" destId="{EB895945-BF5A-40AE-B23B-7E45EE74D277}" srcOrd="2" destOrd="0" presId="urn:microsoft.com/office/officeart/2009/3/layout/SubStepProcess"/>
    <dgm:cxn modelId="{6992825E-47F3-4878-8890-67F10EA2C3FB}" type="presParOf" srcId="{EB895945-BF5A-40AE-B23B-7E45EE74D277}" destId="{35940944-0191-409E-B355-31CBA1D673D2}" srcOrd="0" destOrd="0" presId="urn:microsoft.com/office/officeart/2009/3/layout/SubStepProcess"/>
    <dgm:cxn modelId="{081B96A9-32C2-4348-B15A-F5A3E8C73241}" type="presParOf" srcId="{EB895945-BF5A-40AE-B23B-7E45EE74D277}" destId="{32DB0BAF-1AE5-45C3-B9F9-7C05B6B1DCBE}" srcOrd="1" destOrd="0" presId="urn:microsoft.com/office/officeart/2009/3/layout/SubStepProcess"/>
    <dgm:cxn modelId="{D9BC50CC-A586-4F8F-909D-18EB074A2353}" type="presParOf" srcId="{32DB0BAF-1AE5-45C3-B9F9-7C05B6B1DCBE}" destId="{0DACBF5C-1640-4AB4-A026-E55D5814765A}" srcOrd="0" destOrd="0" presId="urn:microsoft.com/office/officeart/2009/3/layout/SubStepProcess"/>
    <dgm:cxn modelId="{CD76DF54-44C0-4C1F-89FB-EA5CB655451E}" type="presParOf" srcId="{32DB0BAF-1AE5-45C3-B9F9-7C05B6B1DCBE}" destId="{53B8D8D9-0301-4C2D-9C04-4E87C973F047}" srcOrd="1" destOrd="0" presId="urn:microsoft.com/office/officeart/2009/3/layout/SubStepProcess"/>
    <dgm:cxn modelId="{356EAA29-D675-4F3F-86D9-EEE16827D80E}" type="presParOf" srcId="{32DB0BAF-1AE5-45C3-B9F9-7C05B6B1DCBE}" destId="{AEBCB20F-6A9C-4D83-A23A-5C1BF61AC00E}" srcOrd="2" destOrd="0" presId="urn:microsoft.com/office/officeart/2009/3/layout/SubStepProcess"/>
    <dgm:cxn modelId="{C70729DD-CC6B-41A5-A5CC-DE6681E9992E}" type="presParOf" srcId="{32DB0BAF-1AE5-45C3-B9F9-7C05B6B1DCBE}" destId="{670B7AC1-5417-4077-8F9E-19429EC80E36}" srcOrd="3" destOrd="0" presId="urn:microsoft.com/office/officeart/2009/3/layout/SubStepProcess"/>
    <dgm:cxn modelId="{CAE44AF1-6260-4F6D-B590-41359463E738}" type="presParOf" srcId="{EB895945-BF5A-40AE-B23B-7E45EE74D277}" destId="{DD9A7C70-2047-40C8-BF55-4F9F51EF98C8}" srcOrd="2" destOrd="0" presId="urn:microsoft.com/office/officeart/2009/3/layout/SubStepProcess"/>
    <dgm:cxn modelId="{91EB22D2-725E-4E06-AB36-5177CE3DC877}" type="presParOf" srcId="{EB895945-BF5A-40AE-B23B-7E45EE74D277}" destId="{F788ED25-9917-452C-810C-9238FDC4AF70}" srcOrd="3" destOrd="0" presId="urn:microsoft.com/office/officeart/2009/3/layout/SubStepProcess"/>
    <dgm:cxn modelId="{45AC01FB-31EB-4BED-BC52-C025BC8FB3EE}" type="presParOf" srcId="{F788ED25-9917-452C-810C-9238FDC4AF70}" destId="{ED600837-40E9-4338-81BF-FD5F7912655E}" srcOrd="0" destOrd="0" presId="urn:microsoft.com/office/officeart/2009/3/layout/SubStepProcess"/>
    <dgm:cxn modelId="{9E561E98-4BF8-4610-ADF2-A35009C90FBE}" type="presParOf" srcId="{F788ED25-9917-452C-810C-9238FDC4AF70}" destId="{5FFE3B8B-E38A-427E-AABB-BF9BD84A707A}" srcOrd="1" destOrd="0" presId="urn:microsoft.com/office/officeart/2009/3/layout/SubStepProcess"/>
    <dgm:cxn modelId="{A260FDE1-B281-4640-A359-6E819AA01B20}" type="presParOf" srcId="{F788ED25-9917-452C-810C-9238FDC4AF70}" destId="{7BF70ABE-FCE9-4A71-B68B-F299393DA9C5}" srcOrd="2" destOrd="0" presId="urn:microsoft.com/office/officeart/2009/3/layout/SubStepProcess"/>
    <dgm:cxn modelId="{CB52DAE6-8B4B-4C94-B495-D6CF6D7718F6}" type="presParOf" srcId="{F788ED25-9917-452C-810C-9238FDC4AF70}" destId="{E8F99618-F69B-4115-B526-1A0D35ABF1ED}" srcOrd="3" destOrd="0" presId="urn:microsoft.com/office/officeart/2009/3/layout/SubStepProcess"/>
    <dgm:cxn modelId="{28A3B756-A5FE-45CC-B0DE-C4AA217FE961}" type="presParOf" srcId="{EB895945-BF5A-40AE-B23B-7E45EE74D277}" destId="{F70C3996-4F23-4869-8EC6-408948CE7AB5}" srcOrd="4" destOrd="0" presId="urn:microsoft.com/office/officeart/2009/3/layout/SubStepProcess"/>
    <dgm:cxn modelId="{9D6439B6-9E0B-43DB-A291-A3ABF77DB678}" type="presParOf" srcId="{EB895945-BF5A-40AE-B23B-7E45EE74D277}" destId="{30843C85-4A0F-4CBD-8F96-5C77173DD666}" srcOrd="5" destOrd="0" presId="urn:microsoft.com/office/officeart/2009/3/layout/SubStepProcess"/>
    <dgm:cxn modelId="{DBF1CF2C-BB2C-4A50-B67F-DA68F9A17D94}" type="presParOf" srcId="{30843C85-4A0F-4CBD-8F96-5C77173DD666}" destId="{0BABB502-95A8-459F-AF62-6153763665DE}" srcOrd="0" destOrd="0" presId="urn:microsoft.com/office/officeart/2009/3/layout/SubStepProcess"/>
    <dgm:cxn modelId="{BE22F8A0-DB1D-44F4-9AED-A121AD0F24EC}" type="presParOf" srcId="{30843C85-4A0F-4CBD-8F96-5C77173DD666}" destId="{96E5F93B-3B4E-40E2-9F74-E07BD05A6AE7}" srcOrd="1" destOrd="0" presId="urn:microsoft.com/office/officeart/2009/3/layout/SubStepProcess"/>
    <dgm:cxn modelId="{78B55380-5EBC-4DAB-B137-A5F43101AD92}" type="presParOf" srcId="{30843C85-4A0F-4CBD-8F96-5C77173DD666}" destId="{24B68A3B-DD47-41A3-AC4F-CAD69F6D7F95}" srcOrd="2" destOrd="0" presId="urn:microsoft.com/office/officeart/2009/3/layout/SubStepProcess"/>
    <dgm:cxn modelId="{0FD80B27-E652-4C9D-9D46-6290A6BF5F09}" type="presParOf" srcId="{30843C85-4A0F-4CBD-8F96-5C77173DD666}" destId="{11678503-C5E3-452B-9318-332D69346512}" srcOrd="3" destOrd="0" presId="urn:microsoft.com/office/officeart/2009/3/layout/SubStepProcess"/>
    <dgm:cxn modelId="{31EF5906-DE84-4B61-BEAB-D15DB1342630}" type="presParOf" srcId="{EB895945-BF5A-40AE-B23B-7E45EE74D277}" destId="{9167689D-EED0-47D8-BD25-3CDEB7B03864}" srcOrd="6" destOrd="0" presId="urn:microsoft.com/office/officeart/2009/3/layout/SubStepProcess"/>
    <dgm:cxn modelId="{4F1E69B4-49B2-4047-A3FD-702BEB5A59E1}" type="presParOf" srcId="{EB895945-BF5A-40AE-B23B-7E45EE74D277}" destId="{618A3E18-FD3B-4C1F-BFCF-8A7FEB6D2D16}" srcOrd="7" destOrd="0" presId="urn:microsoft.com/office/officeart/2009/3/layout/SubStepProcess"/>
    <dgm:cxn modelId="{9D801135-C75E-4E96-A8FB-8446BBEFB06E}" type="presParOf" srcId="{618A3E18-FD3B-4C1F-BFCF-8A7FEB6D2D16}" destId="{3131051B-3CEA-4B2E-AF17-7BF1076F8AA1}" srcOrd="0" destOrd="0" presId="urn:microsoft.com/office/officeart/2009/3/layout/SubStepProcess"/>
    <dgm:cxn modelId="{C3FA6203-AF5F-4989-B64C-0D7EE7BAA1CC}" type="presParOf" srcId="{618A3E18-FD3B-4C1F-BFCF-8A7FEB6D2D16}" destId="{537E076A-0189-4E2E-BBAB-BD46A9BCC3A8}" srcOrd="1" destOrd="0" presId="urn:microsoft.com/office/officeart/2009/3/layout/SubStepProcess"/>
    <dgm:cxn modelId="{1E37E892-D565-4E37-8BF5-6B50256AAB77}" type="presParOf" srcId="{618A3E18-FD3B-4C1F-BFCF-8A7FEB6D2D16}" destId="{464D253A-F7DC-4638-9CF9-DD6A194C975D}" srcOrd="2" destOrd="0" presId="urn:microsoft.com/office/officeart/2009/3/layout/SubStepProcess"/>
    <dgm:cxn modelId="{B9CE6201-CFD2-4609-8681-2434193E1DA9}" type="presParOf" srcId="{618A3E18-FD3B-4C1F-BFCF-8A7FEB6D2D16}" destId="{273AF394-1A5C-486A-BCD2-BC88EA5C4C14}" srcOrd="3" destOrd="0" presId="urn:microsoft.com/office/officeart/2009/3/layout/SubStepProcess"/>
    <dgm:cxn modelId="{BEBD12FE-B015-4E14-964B-ED951612B3ED}" type="presParOf" srcId="{EB895945-BF5A-40AE-B23B-7E45EE74D277}" destId="{6E86F659-7EF2-4F47-ADA0-8B64EF53B5C9}" srcOrd="8" destOrd="0" presId="urn:microsoft.com/office/officeart/2009/3/layout/SubStepProcess"/>
    <dgm:cxn modelId="{6B99B82C-B16F-413C-B83D-C5B09A5C7526}" type="presParOf" srcId="{EB895945-BF5A-40AE-B23B-7E45EE74D277}" destId="{C6A3FD57-72FB-400C-929B-0800DF500816}" srcOrd="9" destOrd="0" presId="urn:microsoft.com/office/officeart/2009/3/layout/SubStepProcess"/>
    <dgm:cxn modelId="{3B14EA29-62A8-4D02-BB32-BC1D2FDBDEEB}" type="presParOf" srcId="{C6A3FD57-72FB-400C-929B-0800DF500816}" destId="{D1EFD82A-C5D8-4556-A0EF-A1C6B0A7DD7A}" srcOrd="0" destOrd="0" presId="urn:microsoft.com/office/officeart/2009/3/layout/SubStepProcess"/>
    <dgm:cxn modelId="{174DF81E-2788-48FE-8DFE-FF8E136A63DE}" type="presParOf" srcId="{C6A3FD57-72FB-400C-929B-0800DF500816}" destId="{271E9DFE-07FB-4C9D-B1A0-196C245BB635}" srcOrd="1" destOrd="0" presId="urn:microsoft.com/office/officeart/2009/3/layout/SubStepProcess"/>
    <dgm:cxn modelId="{E50D4621-C178-44D3-A34F-8F00B7BB6B03}" type="presParOf" srcId="{C6A3FD57-72FB-400C-929B-0800DF500816}" destId="{7E0F1B72-3C1E-4CB0-B7B6-7E2713C71B22}" srcOrd="2" destOrd="0" presId="urn:microsoft.com/office/officeart/2009/3/layout/SubStepProcess"/>
    <dgm:cxn modelId="{089B2584-8DE6-4202-800D-25B4AC506798}" type="presParOf" srcId="{C6A3FD57-72FB-400C-929B-0800DF500816}" destId="{EBC1E84B-95CE-4E5F-8B52-AB8FE6034624}" srcOrd="3" destOrd="0" presId="urn:microsoft.com/office/officeart/2009/3/layout/SubStepProcess"/>
    <dgm:cxn modelId="{AB061E25-8B14-4E5F-9C86-E84B65E84180}" type="presParOf" srcId="{EB895945-BF5A-40AE-B23B-7E45EE74D277}" destId="{7F81E04C-0391-48BE-ABDD-3CB88079777A}" srcOrd="10" destOrd="0" presId="urn:microsoft.com/office/officeart/2009/3/layout/SubStepProcess"/>
    <dgm:cxn modelId="{B27F9152-24DD-4524-9165-74F8780FAAE5}" type="presParOf" srcId="{EB895945-BF5A-40AE-B23B-7E45EE74D277}" destId="{FEA3EA91-8D2D-4DA3-9D8B-F004E3D45CBC}" srcOrd="11" destOrd="0" presId="urn:microsoft.com/office/officeart/2009/3/layout/SubStepProcess"/>
    <dgm:cxn modelId="{7B7AFC95-FE0D-45E9-A8C3-3A52432B9A20}" type="presParOf" srcId="{FEA3EA91-8D2D-4DA3-9D8B-F004E3D45CBC}" destId="{44349604-EACE-417A-8A8C-33D1AE1E4192}" srcOrd="0" destOrd="0" presId="urn:microsoft.com/office/officeart/2009/3/layout/SubStepProcess"/>
    <dgm:cxn modelId="{2F966FF6-36C2-4A9D-939A-CAA53224F252}" type="presParOf" srcId="{FEA3EA91-8D2D-4DA3-9D8B-F004E3D45CBC}" destId="{AC5278AA-AD74-4DE3-ABA9-E65EF91FCA98}" srcOrd="1" destOrd="0" presId="urn:microsoft.com/office/officeart/2009/3/layout/SubStepProcess"/>
    <dgm:cxn modelId="{EE1AD8EC-07C6-4198-8B07-522AFCD54024}" type="presParOf" srcId="{FEA3EA91-8D2D-4DA3-9D8B-F004E3D45CBC}" destId="{EA16995B-1F0C-4499-A09A-5B2099738523}" srcOrd="2" destOrd="0" presId="urn:microsoft.com/office/officeart/2009/3/layout/SubStepProcess"/>
    <dgm:cxn modelId="{33C4ECCE-2FC1-461C-B032-04CB538EE975}" type="presParOf" srcId="{FEA3EA91-8D2D-4DA3-9D8B-F004E3D45CBC}" destId="{88CCD8CC-0F02-45E5-B041-449AF494A6E4}" srcOrd="3" destOrd="0" presId="urn:microsoft.com/office/officeart/2009/3/layout/SubStepProcess"/>
    <dgm:cxn modelId="{023A30F1-4CB7-40EA-9511-F3020739D4A8}" type="presParOf" srcId="{EB895945-BF5A-40AE-B23B-7E45EE74D277}" destId="{95BEF018-328D-47FA-8A9F-AE1174FD9905}" srcOrd="12" destOrd="0" presId="urn:microsoft.com/office/officeart/2009/3/layout/SubStepProcess"/>
    <dgm:cxn modelId="{FF1FAB79-455D-4E0B-BC60-CE67BDEA9293}" type="presParOf" srcId="{EB895945-BF5A-40AE-B23B-7E45EE74D277}" destId="{B7D3C0A9-317E-4B1D-8DC0-518BC8459C53}" srcOrd="13" destOrd="0" presId="urn:microsoft.com/office/officeart/2009/3/layout/SubStepProcess"/>
    <dgm:cxn modelId="{F3CC07C5-CE76-4AD5-B233-1FA3867A0E32}" type="presParOf" srcId="{B7D3C0A9-317E-4B1D-8DC0-518BC8459C53}" destId="{0D68F007-A21A-45E8-9FB2-04FF84EF3A9C}" srcOrd="0" destOrd="0" presId="urn:microsoft.com/office/officeart/2009/3/layout/SubStepProcess"/>
    <dgm:cxn modelId="{444280E1-C585-4883-BFE4-96FD7308FAC0}" type="presParOf" srcId="{B7D3C0A9-317E-4B1D-8DC0-518BC8459C53}" destId="{03774ABE-DD1B-4BEB-A122-93B9C44C3F8F}" srcOrd="1" destOrd="0" presId="urn:microsoft.com/office/officeart/2009/3/layout/SubStepProcess"/>
    <dgm:cxn modelId="{424F6C43-0B2D-4121-8DFC-4E09D1F1CE4F}" type="presParOf" srcId="{B7D3C0A9-317E-4B1D-8DC0-518BC8459C53}" destId="{4DB2FB1E-649B-4398-99CE-A3849F9BA1B3}" srcOrd="2" destOrd="0" presId="urn:microsoft.com/office/officeart/2009/3/layout/SubStepProcess"/>
    <dgm:cxn modelId="{2C0E01ED-0D36-4F6A-819E-72D8111062D3}" type="presParOf" srcId="{B7D3C0A9-317E-4B1D-8DC0-518BC8459C53}" destId="{9DC4DC77-1FB0-4646-A3A0-C8522CD58DE0}" srcOrd="3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rtl="0"/>
          <a:r>
            <a:rPr lang="ru-RU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Страница для консультаций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полный текст МСФМ</a:t>
          </a:r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rtl="0"/>
          <a:r>
            <a:rPr lang="ru-RU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Отчет о заседании ЭРГ по разработке проекта МСФМ и заседание КС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/>
      <dgm:spPr/>
      <dgm:t>
        <a:bodyPr/>
        <a:lstStyle/>
        <a:p>
          <a:pPr rtl="0"/>
          <a:r>
            <a:rPr lang="en-US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/>
      <dgm:spPr/>
      <dgm:t>
        <a:bodyPr/>
        <a:lstStyle/>
        <a:p>
          <a:pPr rtl="0"/>
          <a:r>
            <a:rPr lang="en-US" baseline="0" dirty="0" smtClean="0">
              <a:hlinkClick xmlns:r="http://schemas.openxmlformats.org/officeDocument/2006/relationships" r:id="rId2"/>
            </a:rPr>
            <a:t>https://www.ippc.int/en/publications/87497/</a:t>
          </a:r>
          <a:endParaRPr lang="en-US" dirty="0"/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A985933D-DB05-431F-842E-0941449E80D0}">
      <dgm:prSet/>
      <dgm:spPr/>
      <dgm:t>
        <a:bodyPr/>
        <a:lstStyle/>
        <a:p>
          <a:pPr rtl="0"/>
          <a:r>
            <a:rPr lang="en-US" dirty="0" smtClean="0">
              <a:hlinkClick xmlns:r="http://schemas.openxmlformats.org/officeDocument/2006/relationships" r:id="rId3"/>
            </a:rPr>
            <a:t>https://www.ippc.int/en/core-activities/standards-setting/standards-committee/</a:t>
          </a:r>
          <a:r>
            <a:rPr lang="en-US" dirty="0" smtClean="0"/>
            <a:t> </a:t>
          </a:r>
          <a:endParaRPr lang="en-US" dirty="0"/>
        </a:p>
      </dgm:t>
    </dgm:pt>
    <dgm:pt modelId="{4F416246-1245-4B25-82A8-98BCA643DCD2}" type="parTrans" cxnId="{5A535027-83D6-4B78-9121-C6A7EAE060DE}">
      <dgm:prSet/>
      <dgm:spPr/>
      <dgm:t>
        <a:bodyPr/>
        <a:lstStyle/>
        <a:p>
          <a:endParaRPr lang="ru-RU"/>
        </a:p>
      </dgm:t>
    </dgm:pt>
    <dgm:pt modelId="{8FEA31A4-1E01-4C1C-88C0-DD4023C5C828}" type="sibTrans" cxnId="{5A535027-83D6-4B78-9121-C6A7EAE060DE}">
      <dgm:prSet/>
      <dgm:spPr/>
      <dgm:t>
        <a:bodyPr/>
        <a:lstStyle/>
        <a:p>
          <a:endParaRPr lang="ru-RU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2" custScaleX="13611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1" presStyleCnt="2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DCA560-72F3-49B4-B42F-639243DCBCAD}" type="presOf" srcId="{EAAA7C2B-D530-4786-BE9D-77B8A7FAC59B}" destId="{B134C467-961B-4973-A5D0-8FD76C7577B0}" srcOrd="0" destOrd="0" presId="urn:microsoft.com/office/officeart/2005/8/layout/list1"/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5A535027-83D6-4B78-9121-C6A7EAE060DE}" srcId="{363C19E2-64D1-42CF-8B71-E7BB11900DAE}" destId="{A985933D-DB05-431F-842E-0941449E80D0}" srcOrd="1" destOrd="0" parTransId="{4F416246-1245-4B25-82A8-98BCA643DCD2}" sibTransId="{8FEA31A4-1E01-4C1C-88C0-DD4023C5C828}"/>
    <dgm:cxn modelId="{6F0AC559-12A9-4F59-A76F-4BF18130FE59}" type="presOf" srcId="{328C1FC4-13ED-473D-B58A-0780FDAA04D2}" destId="{56E276EC-322B-46ED-B62D-4EB971E010E7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3FA96B5F-9D46-4CBA-9571-36257929D950}" type="presOf" srcId="{623C1AB7-3B83-4CFB-AA25-913D2E3D1162}" destId="{8D698B80-108B-4A45-939F-A82A5C6FB515}" srcOrd="0" destOrd="0" presId="urn:microsoft.com/office/officeart/2005/8/layout/list1"/>
    <dgm:cxn modelId="{9C7D419F-11B3-43E2-8A12-D2CC43EDE177}" type="presOf" srcId="{A985933D-DB05-431F-842E-0941449E80D0}" destId="{8D698B80-108B-4A45-939F-A82A5C6FB515}" srcOrd="0" destOrd="1" presId="urn:microsoft.com/office/officeart/2005/8/layout/list1"/>
    <dgm:cxn modelId="{C1502348-838A-434F-8275-B8F90FEFC267}" type="presOf" srcId="{363C19E2-64D1-42CF-8B71-E7BB11900DAE}" destId="{E53AC034-CE47-4606-9314-E7AC14E1FDAA}" srcOrd="1" destOrd="0" presId="urn:microsoft.com/office/officeart/2005/8/layout/list1"/>
    <dgm:cxn modelId="{23B03EF3-9BE9-4FA6-822E-5372426911CA}" type="presOf" srcId="{328C1FC4-13ED-473D-B58A-0780FDAA04D2}" destId="{D435A06E-C5C5-4A69-A66E-5897B561176D}" srcOrd="1" destOrd="0" presId="urn:microsoft.com/office/officeart/2005/8/layout/list1"/>
    <dgm:cxn modelId="{8C441007-89F0-4199-8B9D-92A8023B443C}" type="presOf" srcId="{363C19E2-64D1-42CF-8B71-E7BB11900DAE}" destId="{E994444E-C3DE-4443-91C7-657D8A53D4D9}" srcOrd="0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2400444F-6EDC-4F77-A71B-B5A2E7E6E6D6}" type="presOf" srcId="{C7222B87-600A-410A-A428-48387D14B8FA}" destId="{1A69E518-EBB6-4C37-A28B-A7D99AB3B901}" srcOrd="0" destOrd="0" presId="urn:microsoft.com/office/officeart/2005/8/layout/list1"/>
    <dgm:cxn modelId="{5674EC47-B0B9-4E38-9C8C-598E67E39F2F}" type="presParOf" srcId="{B134C467-961B-4973-A5D0-8FD76C7577B0}" destId="{F65E5AE8-FB4D-421E-B363-6E367D86BE07}" srcOrd="0" destOrd="0" presId="urn:microsoft.com/office/officeart/2005/8/layout/list1"/>
    <dgm:cxn modelId="{1D97A5C6-032D-40CE-A866-03E2F0D25DED}" type="presParOf" srcId="{F65E5AE8-FB4D-421E-B363-6E367D86BE07}" destId="{56E276EC-322B-46ED-B62D-4EB971E010E7}" srcOrd="0" destOrd="0" presId="urn:microsoft.com/office/officeart/2005/8/layout/list1"/>
    <dgm:cxn modelId="{F53E83AA-A3D5-41EE-86F8-54A71B7D227A}" type="presParOf" srcId="{F65E5AE8-FB4D-421E-B363-6E367D86BE07}" destId="{D435A06E-C5C5-4A69-A66E-5897B561176D}" srcOrd="1" destOrd="0" presId="urn:microsoft.com/office/officeart/2005/8/layout/list1"/>
    <dgm:cxn modelId="{F72B305A-7251-48A4-9126-1A1ED9325791}" type="presParOf" srcId="{B134C467-961B-4973-A5D0-8FD76C7577B0}" destId="{8FD3CC53-22A1-47E6-BE18-31C5242B75D5}" srcOrd="1" destOrd="0" presId="urn:microsoft.com/office/officeart/2005/8/layout/list1"/>
    <dgm:cxn modelId="{E249734F-833D-4755-92D4-7CF1C2DC0135}" type="presParOf" srcId="{B134C467-961B-4973-A5D0-8FD76C7577B0}" destId="{1A69E518-EBB6-4C37-A28B-A7D99AB3B901}" srcOrd="2" destOrd="0" presId="urn:microsoft.com/office/officeart/2005/8/layout/list1"/>
    <dgm:cxn modelId="{A9860459-34CC-4891-9345-C62DBAB708ED}" type="presParOf" srcId="{B134C467-961B-4973-A5D0-8FD76C7577B0}" destId="{3671B314-12B9-42CB-B90A-2FB47A949409}" srcOrd="3" destOrd="0" presId="urn:microsoft.com/office/officeart/2005/8/layout/list1"/>
    <dgm:cxn modelId="{5D63BB78-E144-4B8B-8E5D-9EC4A3E7999D}" type="presParOf" srcId="{B134C467-961B-4973-A5D0-8FD76C7577B0}" destId="{B73C1C84-7F71-4215-9916-6D470D15CAC7}" srcOrd="4" destOrd="0" presId="urn:microsoft.com/office/officeart/2005/8/layout/list1"/>
    <dgm:cxn modelId="{2DD00917-2A42-4452-99A2-C171F01D381B}" type="presParOf" srcId="{B73C1C84-7F71-4215-9916-6D470D15CAC7}" destId="{E994444E-C3DE-4443-91C7-657D8A53D4D9}" srcOrd="0" destOrd="0" presId="urn:microsoft.com/office/officeart/2005/8/layout/list1"/>
    <dgm:cxn modelId="{FE86E45A-8C8E-42F3-AE46-B73A7B3CB353}" type="presParOf" srcId="{B73C1C84-7F71-4215-9916-6D470D15CAC7}" destId="{E53AC034-CE47-4606-9314-E7AC14E1FDAA}" srcOrd="1" destOrd="0" presId="urn:microsoft.com/office/officeart/2005/8/layout/list1"/>
    <dgm:cxn modelId="{DF8160AD-C886-40B7-857E-EEE668C5913D}" type="presParOf" srcId="{B134C467-961B-4973-A5D0-8FD76C7577B0}" destId="{ECFAB966-A714-434C-922F-ECED604CE57B}" srcOrd="5" destOrd="0" presId="urn:microsoft.com/office/officeart/2005/8/layout/list1"/>
    <dgm:cxn modelId="{972FAD66-BA2E-442C-A0BA-17DC074F3789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0" y="0"/>
          <a:ext cx="2498456" cy="69751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  <a:effectLst/>
            </a:rPr>
            <a:t>Секретариат МККЗР</a:t>
          </a:r>
          <a:r>
            <a:rPr lang="en-US" sz="9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900" b="1" kern="1200" dirty="0">
              <a:solidFill>
                <a:schemeClr val="tx1"/>
              </a:solidFill>
              <a:effectLst/>
            </a:rPr>
            <a:t>(2015)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>
              <a:solidFill>
                <a:schemeClr val="tx1"/>
              </a:solidFill>
              <a:effectLst/>
            </a:rPr>
            <a:t>Запрос тем в </a:t>
          </a:r>
          <a:r>
            <a:rPr lang="en-US" sz="700" kern="1200" dirty="0" smtClean="0">
              <a:solidFill>
                <a:schemeClr val="tx1"/>
              </a:solidFill>
              <a:effectLst/>
            </a:rPr>
            <a:t>2015</a:t>
          </a:r>
          <a:r>
            <a:rPr lang="ru-RU" sz="700" kern="1200" dirty="0" smtClean="0">
              <a:solidFill>
                <a:schemeClr val="tx1"/>
              </a:solidFill>
              <a:effectLst/>
            </a:rPr>
            <a:t> г.</a:t>
          </a:r>
          <a:r>
            <a:rPr lang="en-US" sz="700" kern="1200" dirty="0" smtClean="0">
              <a:solidFill>
                <a:schemeClr val="tx1"/>
              </a:solidFill>
              <a:effectLst/>
            </a:rPr>
            <a:t>:</a:t>
          </a:r>
          <a:r>
            <a:rPr lang="ru-RU" sz="700" kern="1200" dirty="0" smtClean="0">
              <a:solidFill>
                <a:schemeClr val="tx1"/>
              </a:solidFill>
              <a:effectLst/>
            </a:rPr>
            <a:t> была предложена тема «Аудит в фитосанитарном контексте»</a:t>
          </a:r>
          <a:endParaRPr lang="ru-RU" sz="700" kern="1200" dirty="0">
            <a:solidFill>
              <a:schemeClr val="tx1"/>
            </a:solidFill>
            <a:effectLst/>
          </a:endParaRPr>
        </a:p>
      </dsp:txBody>
      <dsp:txXfrm>
        <a:off x="20430" y="20430"/>
        <a:ext cx="2457596" cy="656656"/>
      </dsp:txXfrm>
    </dsp:sp>
    <dsp:sp modelId="{84A43DD8-C158-45A6-B5F3-38790936B69C}">
      <dsp:nvSpPr>
        <dsp:cNvPr id="0" name=""/>
        <dsp:cNvSpPr/>
      </dsp:nvSpPr>
      <dsp:spPr>
        <a:xfrm rot="579">
          <a:off x="2570359" y="256298"/>
          <a:ext cx="173221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70359" y="293373"/>
        <a:ext cx="121255" cy="111235"/>
      </dsp:txXfrm>
    </dsp:sp>
    <dsp:sp modelId="{BE6835C0-F11D-485E-A1EF-F79962D343C4}">
      <dsp:nvSpPr>
        <dsp:cNvPr id="0" name=""/>
        <dsp:cNvSpPr/>
      </dsp:nvSpPr>
      <dsp:spPr>
        <a:xfrm>
          <a:off x="2825289" y="0"/>
          <a:ext cx="1903598" cy="69836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  <a:effectLst/>
            </a:rPr>
            <a:t>КС ноябрь</a:t>
          </a:r>
          <a:r>
            <a:rPr lang="en-US" sz="9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900" b="1" kern="1200" dirty="0">
              <a:solidFill>
                <a:schemeClr val="tx1"/>
              </a:solidFill>
              <a:effectLst/>
            </a:rPr>
            <a:t>(</a:t>
          </a:r>
          <a:r>
            <a:rPr lang="en-US" sz="900" b="1" kern="1200" dirty="0" smtClean="0">
              <a:solidFill>
                <a:schemeClr val="tx1"/>
              </a:solidFill>
              <a:effectLst/>
            </a:rPr>
            <a:t>2015)</a:t>
          </a:r>
          <a:endParaRPr lang="ru-RU" sz="9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>
              <a:solidFill>
                <a:schemeClr val="tx1"/>
              </a:solidFill>
              <a:effectLst/>
            </a:rPr>
            <a:t>КС рекомендовал добавить тему в рабочую программу</a:t>
          </a:r>
          <a:endParaRPr lang="ru-RU" sz="700" kern="1200" dirty="0">
            <a:solidFill>
              <a:schemeClr val="tx1"/>
            </a:solidFill>
            <a:effectLst/>
          </a:endParaRPr>
        </a:p>
      </dsp:txBody>
      <dsp:txXfrm>
        <a:off x="2845744" y="20455"/>
        <a:ext cx="1862688" cy="657458"/>
      </dsp:txXfrm>
    </dsp:sp>
    <dsp:sp modelId="{36C01E2E-2E76-4812-8D9A-ECD1E0DCE96C}">
      <dsp:nvSpPr>
        <dsp:cNvPr id="0" name=""/>
        <dsp:cNvSpPr/>
      </dsp:nvSpPr>
      <dsp:spPr>
        <a:xfrm rot="25912">
          <a:off x="4828961" y="265325"/>
          <a:ext cx="241100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508073"/>
            <a:satOff val="-2303"/>
            <a:lumOff val="366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28962" y="302194"/>
        <a:ext cx="185482" cy="111235"/>
      </dsp:txXfrm>
    </dsp:sp>
    <dsp:sp modelId="{AEC35072-E06E-43CB-AD0C-4FCC5CB1EFF6}">
      <dsp:nvSpPr>
        <dsp:cNvPr id="0" name=""/>
        <dsp:cNvSpPr/>
      </dsp:nvSpPr>
      <dsp:spPr>
        <a:xfrm>
          <a:off x="5183781" y="0"/>
          <a:ext cx="1551277" cy="73126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  <a:effectLst/>
            </a:rPr>
            <a:t>КФМ</a:t>
          </a:r>
          <a:r>
            <a:rPr lang="en-US" sz="900" b="1" kern="1200" dirty="0" smtClean="0">
              <a:solidFill>
                <a:schemeClr val="tx1"/>
              </a:solidFill>
              <a:effectLst/>
            </a:rPr>
            <a:t>-11 </a:t>
          </a:r>
          <a:r>
            <a:rPr lang="en-US" sz="900" b="1" kern="1200" dirty="0">
              <a:solidFill>
                <a:schemeClr val="tx1"/>
              </a:solidFill>
              <a:effectLst/>
            </a:rPr>
            <a:t>(2016)</a:t>
          </a:r>
          <a:endParaRPr lang="ru-RU" sz="9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>
              <a:solidFill>
                <a:schemeClr val="tx1"/>
              </a:solidFill>
              <a:effectLst/>
            </a:rPr>
            <a:t>Тема добавлена в апреле </a:t>
          </a:r>
          <a:r>
            <a:rPr lang="en-US" sz="700" kern="1200" dirty="0" smtClean="0">
              <a:solidFill>
                <a:schemeClr val="tx1"/>
              </a:solidFill>
              <a:effectLst/>
            </a:rPr>
            <a:t> 2016</a:t>
          </a:r>
          <a:r>
            <a:rPr lang="ru-RU" sz="700" kern="1200" dirty="0" smtClean="0">
              <a:solidFill>
                <a:schemeClr val="tx1"/>
              </a:solidFill>
              <a:effectLst/>
            </a:rPr>
            <a:t> г.</a:t>
          </a:r>
          <a:r>
            <a:rPr lang="en-US" sz="700" kern="1200" dirty="0" smtClean="0">
              <a:solidFill>
                <a:schemeClr val="tx1"/>
              </a:solidFill>
              <a:effectLst/>
            </a:rPr>
            <a:t> (</a:t>
          </a:r>
          <a:r>
            <a:rPr lang="ru-RU" sz="700" kern="1200" dirty="0" smtClean="0">
              <a:solidFill>
                <a:schemeClr val="tx1"/>
              </a:solidFill>
              <a:effectLst/>
            </a:rPr>
            <a:t>приоритет</a:t>
          </a:r>
          <a:r>
            <a:rPr lang="en-US" sz="700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700" kern="1200" dirty="0">
              <a:solidFill>
                <a:schemeClr val="tx1"/>
              </a:solidFill>
              <a:effectLst/>
            </a:rPr>
            <a:t>2)</a:t>
          </a:r>
          <a:endParaRPr lang="ru-RU" sz="700" kern="1200" dirty="0">
            <a:solidFill>
              <a:schemeClr val="tx1"/>
            </a:solidFill>
            <a:effectLst/>
          </a:endParaRPr>
        </a:p>
      </dsp:txBody>
      <dsp:txXfrm>
        <a:off x="5205199" y="21418"/>
        <a:ext cx="1508441" cy="688432"/>
      </dsp:txXfrm>
    </dsp:sp>
    <dsp:sp modelId="{A884FA77-79F7-428A-809F-6E557E9CA2B8}">
      <dsp:nvSpPr>
        <dsp:cNvPr id="0" name=""/>
        <dsp:cNvSpPr/>
      </dsp:nvSpPr>
      <dsp:spPr>
        <a:xfrm rot="7331989">
          <a:off x="5589775" y="747863"/>
          <a:ext cx="141140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16145"/>
            <a:satOff val="-4607"/>
            <a:lumOff val="733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5616009" y="773245"/>
        <a:ext cx="111235" cy="98798"/>
      </dsp:txXfrm>
    </dsp:sp>
    <dsp:sp modelId="{F1D6C095-34C7-43C4-AF4C-DB0CB18DFD57}">
      <dsp:nvSpPr>
        <dsp:cNvPr id="0" name=""/>
        <dsp:cNvSpPr/>
      </dsp:nvSpPr>
      <dsp:spPr>
        <a:xfrm>
          <a:off x="3935091" y="956612"/>
          <a:ext cx="2828247" cy="75603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  <a:effectLst/>
            </a:rPr>
            <a:t>КС ноябрь</a:t>
          </a:r>
          <a:r>
            <a:rPr lang="en-US" sz="900" b="1" kern="1200" dirty="0" smtClean="0">
              <a:solidFill>
                <a:schemeClr val="tx1"/>
              </a:solidFill>
              <a:effectLst/>
            </a:rPr>
            <a:t> (2017)</a:t>
          </a:r>
          <a:endParaRPr lang="ru-RU" sz="9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>
              <a:solidFill>
                <a:schemeClr val="tx1"/>
              </a:solidFill>
              <a:effectLst/>
            </a:rPr>
            <a:t>КС одобрил Спецификацию 66 </a:t>
          </a:r>
          <a:r>
            <a:rPr lang="en-US" sz="700" kern="1200" dirty="0" smtClean="0">
              <a:solidFill>
                <a:schemeClr val="tx1"/>
              </a:solidFill>
              <a:effectLst/>
            </a:rPr>
            <a:t>(</a:t>
          </a:r>
          <a:r>
            <a:rPr lang="ru-RU" sz="700" kern="1200" dirty="0" smtClean="0">
              <a:solidFill>
                <a:schemeClr val="tx1"/>
              </a:solidFill>
              <a:effectLst/>
            </a:rPr>
            <a:t>Аудит в фитосанитарном контексте</a:t>
          </a:r>
          <a:r>
            <a:rPr lang="en-US" sz="700" kern="1200" dirty="0" smtClean="0">
              <a:solidFill>
                <a:schemeClr val="tx1"/>
              </a:solidFill>
              <a:effectLst/>
            </a:rPr>
            <a:t>) </a:t>
          </a:r>
          <a:r>
            <a:rPr lang="ru-RU" sz="700" kern="1200" dirty="0" smtClean="0">
              <a:solidFill>
                <a:schemeClr val="tx1"/>
              </a:solidFill>
              <a:effectLst/>
            </a:rPr>
            <a:t>и рекомендовал переход на приоритет 1 </a:t>
          </a:r>
          <a:r>
            <a:rPr lang="en-US" sz="700" kern="1200" dirty="0" smtClean="0">
              <a:solidFill>
                <a:schemeClr val="tx1"/>
              </a:solidFill>
              <a:effectLst/>
            </a:rPr>
            <a:t>(</a:t>
          </a:r>
          <a:r>
            <a:rPr lang="ru-RU" sz="700" kern="1200" dirty="0" smtClean="0">
              <a:solidFill>
                <a:schemeClr val="tx1"/>
              </a:solidFill>
              <a:effectLst/>
            </a:rPr>
            <a:t>утвержден КФМ</a:t>
          </a:r>
          <a:r>
            <a:rPr lang="en-US" sz="700" kern="1200" dirty="0" smtClean="0">
              <a:solidFill>
                <a:schemeClr val="tx1"/>
              </a:solidFill>
              <a:effectLst/>
            </a:rPr>
            <a:t>-13 </a:t>
          </a:r>
          <a:r>
            <a:rPr lang="ru-RU" sz="700" kern="1200" dirty="0" smtClean="0">
              <a:solidFill>
                <a:schemeClr val="tx1"/>
              </a:solidFill>
              <a:effectLst/>
            </a:rPr>
            <a:t>в апреле</a:t>
          </a:r>
          <a:r>
            <a:rPr lang="en-US" sz="700" kern="1200" dirty="0" smtClean="0">
              <a:solidFill>
                <a:schemeClr val="tx1"/>
              </a:solidFill>
              <a:effectLst/>
            </a:rPr>
            <a:t> 2018</a:t>
          </a:r>
          <a:r>
            <a:rPr lang="ru-RU" sz="700" kern="1200" dirty="0" smtClean="0">
              <a:solidFill>
                <a:schemeClr val="tx1"/>
              </a:solidFill>
              <a:effectLst/>
            </a:rPr>
            <a:t> г.</a:t>
          </a:r>
          <a:r>
            <a:rPr lang="en-US" sz="700" kern="1200" dirty="0" smtClean="0">
              <a:solidFill>
                <a:schemeClr val="tx1"/>
              </a:solidFill>
              <a:effectLst/>
            </a:rPr>
            <a:t>)</a:t>
          </a:r>
          <a:endParaRPr lang="ru-RU" sz="700" kern="1200" dirty="0">
            <a:solidFill>
              <a:schemeClr val="tx1"/>
            </a:solidFill>
            <a:effectLst/>
          </a:endParaRPr>
        </a:p>
      </dsp:txBody>
      <dsp:txXfrm>
        <a:off x="3957235" y="978756"/>
        <a:ext cx="2783959" cy="711748"/>
      </dsp:txXfrm>
    </dsp:sp>
    <dsp:sp modelId="{D808962E-4BAE-4A34-86F4-646D8D690987}">
      <dsp:nvSpPr>
        <dsp:cNvPr id="0" name=""/>
        <dsp:cNvSpPr/>
      </dsp:nvSpPr>
      <dsp:spPr>
        <a:xfrm rot="10936298">
          <a:off x="3718053" y="1180271"/>
          <a:ext cx="153451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524218"/>
            <a:satOff val="-6910"/>
            <a:lumOff val="110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764070" y="1218262"/>
        <a:ext cx="107416" cy="111235"/>
      </dsp:txXfrm>
    </dsp:sp>
    <dsp:sp modelId="{8A9A6598-0600-4EF8-8E24-2704FCEE5982}">
      <dsp:nvSpPr>
        <dsp:cNvPr id="0" name=""/>
        <dsp:cNvSpPr/>
      </dsp:nvSpPr>
      <dsp:spPr>
        <a:xfrm>
          <a:off x="2194451" y="1022869"/>
          <a:ext cx="1451336" cy="430805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  <a:effectLst/>
            </a:rPr>
            <a:t>ЭРГ</a:t>
          </a:r>
          <a:r>
            <a:rPr lang="en-US" sz="9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900" b="1" kern="1200" dirty="0">
              <a:solidFill>
                <a:schemeClr val="tx1"/>
              </a:solidFill>
              <a:effectLst/>
            </a:rPr>
            <a:t>(2019)</a:t>
          </a:r>
          <a:endParaRPr lang="ru-RU" sz="9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>
              <a:solidFill>
                <a:schemeClr val="tx1"/>
              </a:solidFill>
              <a:effectLst/>
            </a:rPr>
            <a:t>Первый проект</a:t>
          </a:r>
          <a:endParaRPr lang="ru-RU" sz="700" kern="1200" dirty="0">
            <a:solidFill>
              <a:schemeClr val="tx1"/>
            </a:solidFill>
            <a:effectLst/>
          </a:endParaRPr>
        </a:p>
      </dsp:txBody>
      <dsp:txXfrm>
        <a:off x="2207069" y="1035487"/>
        <a:ext cx="1426100" cy="405569"/>
      </dsp:txXfrm>
    </dsp:sp>
    <dsp:sp modelId="{DA9608DA-E81E-4C14-820D-4E703A3700DF}">
      <dsp:nvSpPr>
        <dsp:cNvPr id="0" name=""/>
        <dsp:cNvSpPr/>
      </dsp:nvSpPr>
      <dsp:spPr>
        <a:xfrm rot="10762089">
          <a:off x="1997405" y="1154983"/>
          <a:ext cx="139251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032290"/>
            <a:satOff val="-9214"/>
            <a:lumOff val="146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039179" y="1191832"/>
        <a:ext cx="97476" cy="111235"/>
      </dsp:txXfrm>
    </dsp:sp>
    <dsp:sp modelId="{43F4DF98-0F30-4BBF-81D1-63AD2442128C}">
      <dsp:nvSpPr>
        <dsp:cNvPr id="0" name=""/>
        <dsp:cNvSpPr/>
      </dsp:nvSpPr>
      <dsp:spPr>
        <a:xfrm>
          <a:off x="0" y="926641"/>
          <a:ext cx="1931729" cy="666365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  <a:effectLst/>
            </a:rPr>
            <a:t>КС апрель</a:t>
          </a:r>
          <a:r>
            <a:rPr lang="en-US" sz="9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900" b="1" kern="1200" dirty="0">
              <a:solidFill>
                <a:schemeClr val="tx1"/>
              </a:solidFill>
              <a:effectLst/>
            </a:rPr>
            <a:t>(2020)</a:t>
          </a:r>
          <a:endParaRPr lang="ru-RU" sz="9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>
              <a:solidFill>
                <a:schemeClr val="tx1"/>
              </a:solidFill>
              <a:effectLst/>
            </a:rPr>
            <a:t>Проект пересмотра СОК</a:t>
          </a:r>
          <a:endParaRPr lang="ru-RU" sz="700" kern="1200" dirty="0">
            <a:solidFill>
              <a:schemeClr val="tx1"/>
            </a:solidFill>
            <a:effectLst/>
          </a:endParaRP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>
              <a:solidFill>
                <a:schemeClr val="tx1"/>
              </a:solidFill>
              <a:effectLst/>
            </a:rPr>
            <a:t>Утверждение для первой консультации</a:t>
          </a:r>
          <a:endParaRPr lang="en-US" sz="700" kern="1200" dirty="0">
            <a:solidFill>
              <a:schemeClr val="tx1"/>
            </a:solidFill>
            <a:effectLst/>
          </a:endParaRPr>
        </a:p>
      </dsp:txBody>
      <dsp:txXfrm>
        <a:off x="19517" y="946158"/>
        <a:ext cx="1892695" cy="627331"/>
      </dsp:txXfrm>
    </dsp:sp>
    <dsp:sp modelId="{E140C9C1-56D1-4AE1-AB76-A94EAF27492D}">
      <dsp:nvSpPr>
        <dsp:cNvPr id="0" name=""/>
        <dsp:cNvSpPr/>
      </dsp:nvSpPr>
      <dsp:spPr>
        <a:xfrm rot="5654049">
          <a:off x="828113" y="1682140"/>
          <a:ext cx="199245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540363"/>
            <a:satOff val="-11517"/>
            <a:lumOff val="1834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74171" y="1675290"/>
        <a:ext cx="111235" cy="143627"/>
      </dsp:txXfrm>
    </dsp:sp>
    <dsp:sp modelId="{A21EEBD3-F00E-49DC-8010-37B31D21A16C}">
      <dsp:nvSpPr>
        <dsp:cNvPr id="0" name=""/>
        <dsp:cNvSpPr/>
      </dsp:nvSpPr>
      <dsp:spPr>
        <a:xfrm>
          <a:off x="102536" y="1967915"/>
          <a:ext cx="1596466" cy="34230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  <a:effectLst/>
            </a:rPr>
            <a:t>1</a:t>
          </a:r>
          <a:r>
            <a:rPr lang="ru-RU" sz="900" b="1" kern="1200" dirty="0" smtClean="0">
              <a:solidFill>
                <a:schemeClr val="tx1"/>
              </a:solidFill>
              <a:effectLst/>
            </a:rPr>
            <a:t>-я консультация</a:t>
          </a:r>
          <a:r>
            <a:rPr lang="en-US" sz="9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900" b="1" kern="1200" dirty="0">
              <a:solidFill>
                <a:schemeClr val="tx1"/>
              </a:solidFill>
              <a:effectLst/>
            </a:rPr>
            <a:t>(2020)</a:t>
          </a:r>
          <a:endParaRPr lang="ru-RU" sz="900" b="1" kern="1200" dirty="0">
            <a:solidFill>
              <a:schemeClr val="tx1"/>
            </a:solidFill>
            <a:effectLst/>
          </a:endParaRPr>
        </a:p>
      </dsp:txBody>
      <dsp:txXfrm>
        <a:off x="112562" y="1977941"/>
        <a:ext cx="1576414" cy="322249"/>
      </dsp:txXfrm>
    </dsp:sp>
    <dsp:sp modelId="{BAAD742A-9AF1-49FF-BF67-A35D05E43A1C}">
      <dsp:nvSpPr>
        <dsp:cNvPr id="0" name=""/>
        <dsp:cNvSpPr/>
      </dsp:nvSpPr>
      <dsp:spPr>
        <a:xfrm rot="220595">
          <a:off x="1811087" y="2113578"/>
          <a:ext cx="271252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048435"/>
            <a:satOff val="-13821"/>
            <a:lumOff val="2201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11144" y="2148874"/>
        <a:ext cx="215634" cy="111235"/>
      </dsp:txXfrm>
    </dsp:sp>
    <dsp:sp modelId="{16DA2201-4FEE-4B79-9921-745CDFA2C2D7}">
      <dsp:nvSpPr>
        <dsp:cNvPr id="0" name=""/>
        <dsp:cNvSpPr/>
      </dsp:nvSpPr>
      <dsp:spPr>
        <a:xfrm>
          <a:off x="2209746" y="1943806"/>
          <a:ext cx="1685694" cy="6670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  <a:effectLst/>
            </a:rPr>
            <a:t>КС-7</a:t>
          </a:r>
          <a:r>
            <a:rPr lang="en-US" sz="9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900" b="1" kern="1200" dirty="0">
              <a:solidFill>
                <a:schemeClr val="tx1"/>
              </a:solidFill>
              <a:effectLst/>
            </a:rPr>
            <a:t>(2021)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  <a:effectLst/>
            </a:rPr>
            <a:t>КС</a:t>
          </a:r>
          <a:r>
            <a:rPr lang="en-US" sz="800" kern="1200" dirty="0" smtClean="0">
              <a:solidFill>
                <a:schemeClr val="tx1"/>
              </a:solidFill>
              <a:effectLst/>
            </a:rPr>
            <a:t>-7 </a:t>
          </a:r>
          <a:r>
            <a:rPr lang="ru-RU" sz="800" kern="1200" dirty="0" smtClean="0">
              <a:solidFill>
                <a:schemeClr val="tx1"/>
              </a:solidFill>
              <a:effectLst/>
            </a:rPr>
            <a:t>пересмотрел проект МСФМ и утвердил для 2-й консультации</a:t>
          </a:r>
          <a:endParaRPr lang="ru-RU" sz="800" b="1" kern="1200" dirty="0">
            <a:solidFill>
              <a:schemeClr val="tx1"/>
            </a:solidFill>
            <a:effectLst/>
          </a:endParaRPr>
        </a:p>
      </dsp:txBody>
      <dsp:txXfrm>
        <a:off x="2229283" y="1963343"/>
        <a:ext cx="1646620" cy="627982"/>
      </dsp:txXfrm>
    </dsp:sp>
    <dsp:sp modelId="{A79D2EFB-63DA-4D5E-9B23-9C8AEA97F4E6}">
      <dsp:nvSpPr>
        <dsp:cNvPr id="0" name=""/>
        <dsp:cNvSpPr/>
      </dsp:nvSpPr>
      <dsp:spPr>
        <a:xfrm rot="13327">
          <a:off x="4117278" y="2189801"/>
          <a:ext cx="534434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800" kern="1200"/>
        </a:p>
      </dsp:txBody>
      <dsp:txXfrm>
        <a:off x="4117278" y="2226772"/>
        <a:ext cx="478816" cy="111235"/>
      </dsp:txXfrm>
    </dsp:sp>
    <dsp:sp modelId="{20A91665-720C-403D-9D03-E0E03994073B}">
      <dsp:nvSpPr>
        <dsp:cNvPr id="0" name=""/>
        <dsp:cNvSpPr/>
      </dsp:nvSpPr>
      <dsp:spPr>
        <a:xfrm>
          <a:off x="4903800" y="2116455"/>
          <a:ext cx="1596466" cy="34230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  <a:effectLst/>
            </a:rPr>
            <a:t>2-я консультация</a:t>
          </a:r>
          <a:r>
            <a:rPr lang="en-US" sz="900" b="1" kern="1200" dirty="0" smtClean="0">
              <a:solidFill>
                <a:schemeClr val="tx1"/>
              </a:solidFill>
              <a:effectLst/>
            </a:rPr>
            <a:t> </a:t>
          </a:r>
          <a:r>
            <a:rPr lang="en-US" sz="900" b="1" kern="1200" dirty="0">
              <a:solidFill>
                <a:schemeClr val="tx1"/>
              </a:solidFill>
              <a:effectLst/>
            </a:rPr>
            <a:t>(2021)</a:t>
          </a:r>
          <a:endParaRPr lang="ru-RU" sz="900" b="1" kern="1200" dirty="0">
            <a:solidFill>
              <a:schemeClr val="tx1"/>
            </a:solidFill>
            <a:effectLst/>
          </a:endParaRPr>
        </a:p>
      </dsp:txBody>
      <dsp:txXfrm>
        <a:off x="4913826" y="2126481"/>
        <a:ext cx="1576414" cy="3222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5626455" y="640745"/>
          <a:ext cx="1781913" cy="179971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5747529" y="697890"/>
          <a:ext cx="1540478" cy="168537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КС</a:t>
          </a:r>
          <a:r>
            <a:rPr lang="en-US" sz="1200" kern="1200" dirty="0" smtClean="0"/>
            <a:t>-7 </a:t>
          </a:r>
          <a:r>
            <a:rPr lang="ru-RU" sz="1200" b="1" kern="1200" dirty="0" smtClean="0"/>
            <a:t>утвердил проект </a:t>
          </a:r>
          <a:r>
            <a:rPr lang="ru-RU" sz="1200" kern="1200" dirty="0" smtClean="0"/>
            <a:t>МСФМ для</a:t>
          </a:r>
          <a:r>
            <a:rPr lang="en-US" sz="1000" kern="1200" dirty="0" smtClean="0"/>
            <a:t> </a:t>
          </a:r>
          <a:r>
            <a:rPr lang="ru-RU" sz="1000" kern="1200" dirty="0" smtClean="0">
              <a:solidFill>
                <a:srgbClr val="EA0000"/>
              </a:solidFill>
            </a:rPr>
            <a:t>второй консультации</a:t>
          </a:r>
          <a:r>
            <a:rPr lang="en-US" sz="1000" kern="1200" dirty="0"/>
            <a:t/>
          </a:r>
          <a:br>
            <a:rPr lang="en-US" sz="1000" kern="1200" dirty="0"/>
          </a:br>
          <a:r>
            <a:rPr lang="en-US" sz="1000" kern="1200" dirty="0"/>
            <a:t/>
          </a:r>
          <a:br>
            <a:rPr lang="en-US" sz="1000" kern="1200" dirty="0"/>
          </a:br>
          <a:r>
            <a:rPr lang="en-US" sz="1000" kern="1200" dirty="0"/>
            <a:t>1 </a:t>
          </a:r>
          <a:r>
            <a:rPr lang="ru-RU" sz="1000" kern="1200" dirty="0" smtClean="0"/>
            <a:t>июля</a:t>
          </a:r>
          <a:r>
            <a:rPr lang="en-US" sz="1000" kern="1200" dirty="0" smtClean="0"/>
            <a:t>–30 </a:t>
          </a:r>
          <a:r>
            <a:rPr lang="ru-RU" sz="1000" kern="1200" dirty="0" smtClean="0"/>
            <a:t>сентября </a:t>
          </a:r>
          <a:r>
            <a:rPr lang="en-US" sz="1000" kern="1200" dirty="0" smtClean="0"/>
            <a:t>2021</a:t>
          </a:r>
          <a:endParaRPr lang="en-US" sz="1000" kern="1200" dirty="0"/>
        </a:p>
      </dsp:txBody>
      <dsp:txXfrm>
        <a:off x="5967598" y="938704"/>
        <a:ext cx="1100341" cy="1203751"/>
      </dsp:txXfrm>
    </dsp:sp>
    <dsp:sp modelId="{E383C4F5-3DAD-4D8B-9707-03D7012EE91C}">
      <dsp:nvSpPr>
        <dsp:cNvPr id="0" name=""/>
        <dsp:cNvSpPr/>
      </dsp:nvSpPr>
      <dsp:spPr>
        <a:xfrm rot="2700000">
          <a:off x="3839281" y="560204"/>
          <a:ext cx="1855851" cy="1855851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5">
                <a:hueOff val="-3269516"/>
                <a:satOff val="14522"/>
                <a:lumOff val="653"/>
                <a:alphaOff val="0"/>
                <a:shade val="51000"/>
                <a:satMod val="130000"/>
              </a:schemeClr>
            </a:gs>
            <a:gs pos="80000">
              <a:schemeClr val="accent5">
                <a:hueOff val="-3269516"/>
                <a:satOff val="14522"/>
                <a:lumOff val="653"/>
                <a:alphaOff val="0"/>
                <a:shade val="93000"/>
                <a:satMod val="130000"/>
              </a:schemeClr>
            </a:gs>
            <a:gs pos="100000">
              <a:schemeClr val="accent5">
                <a:hueOff val="-3269516"/>
                <a:satOff val="14522"/>
                <a:lumOff val="6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3872469" y="674267"/>
          <a:ext cx="1935086" cy="164831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269516"/>
              <a:satOff val="14522"/>
              <a:lumOff val="65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КС</a:t>
          </a:r>
          <a:r>
            <a:rPr lang="en-US" sz="1200" kern="1200" dirty="0" smtClean="0"/>
            <a:t>-7 </a:t>
          </a:r>
          <a:r>
            <a:rPr lang="ru-RU" sz="1200" b="1" kern="1200" dirty="0" smtClean="0"/>
            <a:t>рассмотрел содержательные комментарии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18-19 </a:t>
          </a:r>
          <a:r>
            <a:rPr lang="ru-RU" sz="1000" kern="1200" dirty="0" smtClean="0"/>
            <a:t>мая</a:t>
          </a:r>
          <a:r>
            <a:rPr lang="en-US" sz="1000" kern="1200" dirty="0" smtClean="0"/>
            <a:t> </a:t>
          </a:r>
          <a:r>
            <a:rPr lang="en-US" sz="1000" kern="1200" dirty="0"/>
            <a:t>2021. </a:t>
          </a:r>
          <a:br>
            <a:rPr lang="en-US" sz="1000" kern="1200" dirty="0"/>
          </a:br>
          <a:endParaRPr lang="en-US" sz="1000" kern="1200" dirty="0"/>
        </a:p>
      </dsp:txBody>
      <dsp:txXfrm>
        <a:off x="4148910" y="909785"/>
        <a:ext cx="1382204" cy="1177278"/>
      </dsp:txXfrm>
    </dsp:sp>
    <dsp:sp modelId="{1D349CC6-F757-4767-BEA3-A52E85059CAA}">
      <dsp:nvSpPr>
        <dsp:cNvPr id="0" name=""/>
        <dsp:cNvSpPr/>
      </dsp:nvSpPr>
      <dsp:spPr>
        <a:xfrm rot="2700000">
          <a:off x="1947505" y="520337"/>
          <a:ext cx="1890568" cy="1890568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5">
                <a:hueOff val="-6539033"/>
                <a:satOff val="29045"/>
                <a:lumOff val="1307"/>
                <a:alphaOff val="0"/>
                <a:shade val="51000"/>
                <a:satMod val="130000"/>
              </a:schemeClr>
            </a:gs>
            <a:gs pos="80000">
              <a:schemeClr val="accent5">
                <a:hueOff val="-6539033"/>
                <a:satOff val="29045"/>
                <a:lumOff val="1307"/>
                <a:alphaOff val="0"/>
                <a:shade val="93000"/>
                <a:satMod val="130000"/>
              </a:schemeClr>
            </a:gs>
            <a:gs pos="100000">
              <a:schemeClr val="accent5">
                <a:hueOff val="-6539033"/>
                <a:satOff val="29045"/>
                <a:lumOff val="130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E4F64F-33E1-4931-A71E-A7E8AEFA59C2}">
      <dsp:nvSpPr>
        <dsp:cNvPr id="0" name=""/>
        <dsp:cNvSpPr/>
      </dsp:nvSpPr>
      <dsp:spPr>
        <a:xfrm>
          <a:off x="2037043" y="641602"/>
          <a:ext cx="1858599" cy="168098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6539033"/>
              <a:satOff val="29045"/>
              <a:lumOff val="130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Куратор</a:t>
          </a:r>
          <a:r>
            <a:rPr lang="en-US" sz="1200" kern="1200" dirty="0" smtClean="0"/>
            <a:t> </a:t>
          </a:r>
          <a:r>
            <a:rPr lang="ru-RU" sz="1200" b="1" kern="1200" dirty="0" smtClean="0"/>
            <a:t>рассмотрел </a:t>
          </a:r>
          <a:r>
            <a:rPr lang="ru-RU" sz="1200" kern="1200" dirty="0" smtClean="0"/>
            <a:t>комментарии ДС</a:t>
          </a:r>
          <a:r>
            <a:rPr lang="en-US" sz="1100" kern="1200" dirty="0" smtClean="0"/>
            <a:t>.</a:t>
          </a:r>
          <a:endParaRPr lang="en-US" sz="1100" kern="1200" dirty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По проекту МСФМ получено 578 комментариев (технических - 174, содержательных - 241, редакционных -142, переводческих – 21.</a:t>
          </a:r>
          <a:endParaRPr lang="en-US" sz="900" kern="1200" dirty="0"/>
        </a:p>
      </dsp:txBody>
      <dsp:txXfrm>
        <a:off x="2302557" y="881788"/>
        <a:ext cx="1327570" cy="1200614"/>
      </dsp:txXfrm>
    </dsp:sp>
    <dsp:sp modelId="{4964480C-152C-4A03-9E36-0EDA15E33A6D}">
      <dsp:nvSpPr>
        <dsp:cNvPr id="0" name=""/>
        <dsp:cNvSpPr/>
      </dsp:nvSpPr>
      <dsp:spPr>
        <a:xfrm rot="2700000">
          <a:off x="354556" y="662682"/>
          <a:ext cx="1711948" cy="1711948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5">
                <a:hueOff val="-9808549"/>
                <a:satOff val="43567"/>
                <a:lumOff val="1960"/>
                <a:alphaOff val="0"/>
                <a:shade val="51000"/>
                <a:satMod val="130000"/>
              </a:schemeClr>
            </a:gs>
            <a:gs pos="80000">
              <a:schemeClr val="accent5">
                <a:hueOff val="-9808549"/>
                <a:satOff val="43567"/>
                <a:lumOff val="1960"/>
                <a:alphaOff val="0"/>
                <a:shade val="93000"/>
                <a:satMod val="130000"/>
              </a:schemeClr>
            </a:gs>
            <a:gs pos="100000">
              <a:schemeClr val="accent5">
                <a:hueOff val="-9808549"/>
                <a:satOff val="43567"/>
                <a:lumOff val="19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D157F6C-3998-4367-B6FB-2DF491E6D8A3}">
      <dsp:nvSpPr>
        <dsp:cNvPr id="0" name=""/>
        <dsp:cNvSpPr/>
      </dsp:nvSpPr>
      <dsp:spPr>
        <a:xfrm>
          <a:off x="393022" y="755009"/>
          <a:ext cx="1656909" cy="155214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808549"/>
              <a:satOff val="43567"/>
              <a:lumOff val="196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ДС прокомментировали проект МСФМ            </a:t>
          </a:r>
          <a:r>
            <a:rPr lang="ru-RU" sz="1000" kern="1200" dirty="0" smtClean="0"/>
            <a:t>первая консультация</a:t>
          </a:r>
          <a:r>
            <a:rPr lang="en-US" sz="1000" kern="1200" dirty="0"/>
            <a:t/>
          </a:r>
          <a:br>
            <a:rPr lang="en-US" sz="1000" kern="1200" dirty="0"/>
          </a:br>
          <a:r>
            <a:rPr lang="en-US" sz="1000" kern="1200" dirty="0"/>
            <a:t>1 </a:t>
          </a:r>
          <a:r>
            <a:rPr lang="ru-RU" sz="1000" kern="1200" dirty="0" smtClean="0"/>
            <a:t>июля</a:t>
          </a:r>
          <a:r>
            <a:rPr lang="en-US" sz="1000" kern="1200" dirty="0" smtClean="0"/>
            <a:t> </a:t>
          </a:r>
          <a:r>
            <a:rPr lang="en-US" sz="1000" kern="1200" dirty="0"/>
            <a:t>- 30 </a:t>
          </a:r>
          <a:r>
            <a:rPr lang="ru-RU" sz="1000" kern="1200" dirty="0" smtClean="0"/>
            <a:t>сентября</a:t>
          </a:r>
          <a:r>
            <a:rPr lang="en-US" sz="1000" kern="1200" dirty="0" smtClean="0"/>
            <a:t> </a:t>
          </a:r>
          <a:r>
            <a:rPr lang="en-US" sz="1000" kern="1200" dirty="0"/>
            <a:t>2020</a:t>
          </a:r>
        </a:p>
      </dsp:txBody>
      <dsp:txXfrm>
        <a:off x="629723" y="976786"/>
        <a:ext cx="1183506" cy="11085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7E8CCD-7452-4C64-B9AA-80D2E62840F1}">
      <dsp:nvSpPr>
        <dsp:cNvPr id="0" name=""/>
        <dsp:cNvSpPr/>
      </dsp:nvSpPr>
      <dsp:spPr>
        <a:xfrm rot="5400000">
          <a:off x="4001578" y="-1503871"/>
          <a:ext cx="1233045" cy="4346448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ru-RU" sz="1200" kern="1200" dirty="0" smtClean="0">
              <a:solidFill>
                <a:srgbClr val="0070C0"/>
              </a:solidFill>
            </a:rPr>
            <a:t>Определяется как систематическое рассмотрение фитосанитарной системы или процедуры для оценки уровня контроля, обеспечения качества процессов, установленных аудиторской НОКЗР (НОКЗР, ответственной за аудит), и оценки того, достигает ли система или процедура ожидаемых фитосанитарных результатов.</a:t>
          </a:r>
          <a:endParaRPr lang="en-US" sz="1200" kern="1200" dirty="0">
            <a:solidFill>
              <a:srgbClr val="0070C0"/>
            </a:solidFill>
          </a:endParaRPr>
        </a:p>
      </dsp:txBody>
      <dsp:txXfrm rot="-5400000">
        <a:off x="2444877" y="113022"/>
        <a:ext cx="4286256" cy="1112661"/>
      </dsp:txXfrm>
    </dsp:sp>
    <dsp:sp modelId="{233CE6F0-9FE8-43D1-9B87-9A9C5EBD7385}">
      <dsp:nvSpPr>
        <dsp:cNvPr id="0" name=""/>
        <dsp:cNvSpPr/>
      </dsp:nvSpPr>
      <dsp:spPr>
        <a:xfrm>
          <a:off x="0" y="33"/>
          <a:ext cx="2444877" cy="1338637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Аудит</a:t>
          </a:r>
          <a:r>
            <a:rPr lang="ru-RU" sz="1400" kern="1200" baseline="0" dirty="0" smtClean="0"/>
            <a:t> в фитосанитарном контексте</a:t>
          </a:r>
          <a:endParaRPr lang="en-US" sz="1400" kern="1200" dirty="0"/>
        </a:p>
      </dsp:txBody>
      <dsp:txXfrm>
        <a:off x="65347" y="65380"/>
        <a:ext cx="2314183" cy="1207943"/>
      </dsp:txXfrm>
    </dsp:sp>
    <dsp:sp modelId="{B50BEE17-075F-43D7-8F72-EE0F299237C6}">
      <dsp:nvSpPr>
        <dsp:cNvPr id="0" name=""/>
        <dsp:cNvSpPr/>
      </dsp:nvSpPr>
      <dsp:spPr>
        <a:xfrm rot="5400000">
          <a:off x="4082645" y="-98302"/>
          <a:ext cx="1070910" cy="4346448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ru-RU" sz="1200" kern="1200" baseline="0" dirty="0" smtClean="0">
              <a:solidFill>
                <a:srgbClr val="0070C0"/>
              </a:solidFill>
            </a:rPr>
            <a:t>Т.е.</a:t>
          </a:r>
          <a:r>
            <a:rPr lang="en-US" sz="1200" kern="1200" baseline="0" dirty="0" smtClean="0">
              <a:solidFill>
                <a:srgbClr val="0070C0"/>
              </a:solidFill>
            </a:rPr>
            <a:t>, </a:t>
          </a:r>
          <a:r>
            <a:rPr lang="ru-RU" sz="1200" kern="1200" baseline="0" dirty="0" smtClean="0">
              <a:solidFill>
                <a:srgbClr val="0070C0"/>
              </a:solidFill>
            </a:rPr>
            <a:t>сначала упомянуть об общих соображениях, которые следует учитывать при проведении аудиторской проверки, а затем</a:t>
          </a:r>
          <a:endParaRPr lang="en-US" sz="1200" kern="1200" dirty="0">
            <a:solidFill>
              <a:srgbClr val="0070C0"/>
            </a:solidFill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ru-RU" sz="1200" kern="1200" baseline="0" dirty="0" smtClean="0">
              <a:solidFill>
                <a:srgbClr val="0070C0"/>
              </a:solidFill>
            </a:rPr>
            <a:t>Этапы процесса аудита</a:t>
          </a:r>
          <a:r>
            <a:rPr lang="en-US" sz="1200" kern="1200" baseline="0" dirty="0" smtClean="0">
              <a:solidFill>
                <a:srgbClr val="0070C0"/>
              </a:solidFill>
            </a:rPr>
            <a:t> (</a:t>
          </a:r>
          <a:r>
            <a:rPr lang="ru-RU" sz="1200" kern="1200" baseline="0" dirty="0" smtClean="0">
              <a:solidFill>
                <a:srgbClr val="0070C0"/>
              </a:solidFill>
            </a:rPr>
            <a:t>проведения</a:t>
          </a:r>
          <a:r>
            <a:rPr lang="en-US" sz="1200" kern="1200" baseline="0" dirty="0" smtClean="0">
              <a:solidFill>
                <a:srgbClr val="0070C0"/>
              </a:solidFill>
            </a:rPr>
            <a:t>).</a:t>
          </a:r>
          <a:endParaRPr lang="en-US" sz="1200" kern="1200" dirty="0">
            <a:solidFill>
              <a:srgbClr val="0070C0"/>
            </a:solidFill>
          </a:endParaRPr>
        </a:p>
      </dsp:txBody>
      <dsp:txXfrm rot="-5400000">
        <a:off x="2444876" y="1591745"/>
        <a:ext cx="4294170" cy="966354"/>
      </dsp:txXfrm>
    </dsp:sp>
    <dsp:sp modelId="{C3164D25-5611-4014-AF50-0261FC63103E}">
      <dsp:nvSpPr>
        <dsp:cNvPr id="0" name=""/>
        <dsp:cNvSpPr/>
      </dsp:nvSpPr>
      <dsp:spPr>
        <a:xfrm>
          <a:off x="0" y="1405602"/>
          <a:ext cx="2444877" cy="1338637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baseline="0" dirty="0" smtClean="0"/>
            <a:t>Структуру проекта </a:t>
          </a:r>
          <a:r>
            <a:rPr lang="ru-RU" sz="1400" kern="1200" baseline="0" dirty="0" smtClean="0"/>
            <a:t>предлагается упорядочить от наиболее общих вопросов к частным.</a:t>
          </a:r>
          <a:endParaRPr lang="en-US" sz="1400" kern="1200" dirty="0"/>
        </a:p>
      </dsp:txBody>
      <dsp:txXfrm>
        <a:off x="65347" y="1470949"/>
        <a:ext cx="2314183" cy="12079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25B1BC-6649-4227-B137-C20505F9C5C9}">
      <dsp:nvSpPr>
        <dsp:cNvPr id="0" name=""/>
        <dsp:cNvSpPr/>
      </dsp:nvSpPr>
      <dsp:spPr>
        <a:xfrm rot="5400000">
          <a:off x="4319012" y="-1327982"/>
          <a:ext cx="1143443" cy="3799499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ru-RU" sz="1200" kern="1200" baseline="0" dirty="0" smtClean="0">
              <a:solidFill>
                <a:srgbClr val="0070C0"/>
              </a:solidFill>
              <a:effectLst/>
            </a:rPr>
            <a:t>Включено упоминание в МСФМ 20 (Руководство по фитосанитарной системе регламентации импорта) из-за опасений, что НОКЗР может использовать некоторые обстоятельства для оправдания проведения аудитов на территории другой НОКЗР чаще, чем это необходимо.</a:t>
          </a:r>
          <a:endParaRPr lang="es-CL" sz="1200" kern="1200" dirty="0">
            <a:solidFill>
              <a:srgbClr val="0070C0"/>
            </a:solidFill>
            <a:latin typeface="Arial" panose="020B0604020202020204"/>
            <a:ea typeface="+mn-ea"/>
            <a:cs typeface="+mn-cs"/>
          </a:endParaRPr>
        </a:p>
      </dsp:txBody>
      <dsp:txXfrm rot="-5400000">
        <a:off x="2990984" y="55864"/>
        <a:ext cx="3743681" cy="1031807"/>
      </dsp:txXfrm>
    </dsp:sp>
    <dsp:sp modelId="{4CA2C562-953C-4E18-B776-4E5DC9DA123D}">
      <dsp:nvSpPr>
        <dsp:cNvPr id="0" name=""/>
        <dsp:cNvSpPr/>
      </dsp:nvSpPr>
      <dsp:spPr>
        <a:xfrm>
          <a:off x="841" y="32655"/>
          <a:ext cx="2990142" cy="107822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baseline="0" dirty="0" smtClean="0">
              <a:effectLst/>
            </a:rPr>
            <a:t>Об </a:t>
          </a:r>
          <a:r>
            <a:rPr lang="ru-RU" sz="1200" b="1" kern="1200" baseline="0" dirty="0" smtClean="0">
              <a:effectLst/>
            </a:rPr>
            <a:t>обстоятельствах</a:t>
          </a:r>
          <a:r>
            <a:rPr lang="ru-RU" sz="1200" kern="1200" baseline="0" dirty="0" smtClean="0">
              <a:effectLst/>
            </a:rPr>
            <a:t>, которые могут служить основанием для проведения аудита, а также критериях и процедурах </a:t>
          </a:r>
          <a:r>
            <a:rPr lang="ru-RU" sz="1200" b="1" kern="1200" baseline="0" dirty="0" smtClean="0">
              <a:effectLst/>
            </a:rPr>
            <a:t>планирования, подготовки </a:t>
          </a:r>
          <a:r>
            <a:rPr lang="ru-RU" sz="1200" b="0" kern="1200" baseline="0" dirty="0" smtClean="0">
              <a:effectLst/>
            </a:rPr>
            <a:t>и </a:t>
          </a:r>
          <a:r>
            <a:rPr lang="ru-RU" sz="1200" b="1" kern="1200" baseline="0" dirty="0" smtClean="0">
              <a:effectLst/>
            </a:rPr>
            <a:t>проведения </a:t>
          </a:r>
          <a:r>
            <a:rPr lang="ru-RU" sz="1200" kern="1200" baseline="0" dirty="0" smtClean="0">
              <a:effectLst/>
            </a:rPr>
            <a:t>аудита.</a:t>
          </a:r>
          <a:endParaRPr lang="es-CL" sz="12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</dsp:txBody>
      <dsp:txXfrm>
        <a:off x="53475" y="85289"/>
        <a:ext cx="2884874" cy="972954"/>
      </dsp:txXfrm>
    </dsp:sp>
    <dsp:sp modelId="{E78EE3BD-3900-4FEF-9AFE-8257C6AD6803}">
      <dsp:nvSpPr>
        <dsp:cNvPr id="0" name=""/>
        <dsp:cNvSpPr/>
      </dsp:nvSpPr>
      <dsp:spPr>
        <a:xfrm rot="5400000">
          <a:off x="4487736" y="-238458"/>
          <a:ext cx="740713" cy="3866463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358775" lvl="1" indent="-85725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ru-RU" sz="1200" kern="1200" dirty="0" smtClean="0">
              <a:solidFill>
                <a:srgbClr val="0070C0"/>
              </a:solidFill>
              <a:latin typeface="Arial" panose="020B0604020202020204"/>
              <a:ea typeface="+mn-ea"/>
              <a:cs typeface="+mn-cs"/>
            </a:rPr>
            <a:t>Упоминания о разрешении третьим сторонам проводить аудиты от имени НОКЗР остаются в данном проекте МСФМ без дальнейших уточнений</a:t>
          </a:r>
          <a:endParaRPr lang="en-GB" sz="1200" kern="1200" dirty="0">
            <a:solidFill>
              <a:srgbClr val="0070C0"/>
            </a:solidFill>
          </a:endParaRPr>
        </a:p>
      </dsp:txBody>
      <dsp:txXfrm rot="-5400000">
        <a:off x="2924862" y="1360575"/>
        <a:ext cx="3830304" cy="668395"/>
      </dsp:txXfrm>
    </dsp:sp>
    <dsp:sp modelId="{EB4A2C30-E539-4A04-A386-6D535011743F}">
      <dsp:nvSpPr>
        <dsp:cNvPr id="0" name=""/>
        <dsp:cNvSpPr/>
      </dsp:nvSpPr>
      <dsp:spPr>
        <a:xfrm>
          <a:off x="0" y="1171339"/>
          <a:ext cx="2922184" cy="100863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0" dirty="0" smtClean="0"/>
            <a:t>МСФМ</a:t>
          </a:r>
          <a:r>
            <a:rPr lang="en-GB" sz="1200" i="0" dirty="0" smtClean="0"/>
            <a:t> </a:t>
          </a:r>
          <a:r>
            <a:rPr lang="en-GB" sz="1200" i="0" dirty="0"/>
            <a:t>45 </a:t>
          </a:r>
          <a:r>
            <a:rPr lang="en-GB" sz="1200" i="1" dirty="0" smtClean="0"/>
            <a:t>(</a:t>
          </a:r>
          <a:r>
            <a:rPr lang="ru-RU" sz="1200" i="1" dirty="0" smtClean="0"/>
            <a:t>Требования к НОКЗР при делегировании сторонним организациям полномочий по осуществлению фитосанитарных действий</a:t>
          </a:r>
          <a:r>
            <a:rPr lang="en-GB" sz="1200" i="1" dirty="0" smtClean="0"/>
            <a:t>)</a:t>
          </a:r>
          <a:r>
            <a:rPr lang="ru-RU" sz="1200" i="1" dirty="0" smtClean="0"/>
            <a:t> </a:t>
          </a:r>
          <a:r>
            <a:rPr lang="ru-RU" sz="1200" i="0" dirty="0" smtClean="0"/>
            <a:t>принят во время сессии КФМ</a:t>
          </a:r>
          <a:r>
            <a:rPr lang="en-US" sz="1200" i="0" dirty="0" smtClean="0"/>
            <a:t>-</a:t>
          </a:r>
          <a:r>
            <a:rPr lang="en-GB" sz="1200" i="0" dirty="0" smtClean="0"/>
            <a:t>15</a:t>
          </a:r>
          <a:r>
            <a:rPr lang="ru-RU" sz="1200" i="0" dirty="0" smtClean="0"/>
            <a:t> в 2021 г. </a:t>
          </a:r>
          <a:endParaRPr lang="es-CL" sz="1200" i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</dsp:txBody>
      <dsp:txXfrm>
        <a:off x="49238" y="1220577"/>
        <a:ext cx="2823708" cy="910160"/>
      </dsp:txXfrm>
    </dsp:sp>
    <dsp:sp modelId="{34D487E8-8E37-46AB-9D68-ACEAC48346C4}">
      <dsp:nvSpPr>
        <dsp:cNvPr id="0" name=""/>
        <dsp:cNvSpPr/>
      </dsp:nvSpPr>
      <dsp:spPr>
        <a:xfrm rot="5400000">
          <a:off x="4653795" y="652486"/>
          <a:ext cx="369823" cy="3678790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85725" lvl="1" indent="-85725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ru-RU" sz="1200" kern="1200" dirty="0" smtClean="0">
              <a:solidFill>
                <a:srgbClr val="0070C0"/>
              </a:solidFill>
            </a:rPr>
            <a:t>Для ясности и во избежание путаницы в текст были внесены изменения.</a:t>
          </a:r>
          <a:endParaRPr lang="en-US" sz="1400" kern="1200" dirty="0">
            <a:solidFill>
              <a:srgbClr val="0070C0"/>
            </a:solidFill>
          </a:endParaRPr>
        </a:p>
      </dsp:txBody>
      <dsp:txXfrm rot="-5400000">
        <a:off x="2999312" y="2325023"/>
        <a:ext cx="3660737" cy="333717"/>
      </dsp:txXfrm>
    </dsp:sp>
    <dsp:sp modelId="{C3164D25-5611-4014-AF50-0261FC63103E}">
      <dsp:nvSpPr>
        <dsp:cNvPr id="0" name=""/>
        <dsp:cNvSpPr/>
      </dsp:nvSpPr>
      <dsp:spPr>
        <a:xfrm>
          <a:off x="0" y="2231958"/>
          <a:ext cx="2986417" cy="49817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Некоторые комментарии относились к термину «заключение» и его связи с соответствием и несоответствием.</a:t>
          </a:r>
          <a:endParaRPr lang="en-US" sz="1200" kern="1200" dirty="0"/>
        </a:p>
      </dsp:txBody>
      <dsp:txXfrm>
        <a:off x="24319" y="2256277"/>
        <a:ext cx="2937779" cy="4495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F752A9-AB21-445A-821E-0FA22C3B0E14}">
      <dsp:nvSpPr>
        <dsp:cNvPr id="0" name=""/>
        <dsp:cNvSpPr/>
      </dsp:nvSpPr>
      <dsp:spPr>
        <a:xfrm>
          <a:off x="4888" y="864051"/>
          <a:ext cx="1460882" cy="1389013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baseline="0" dirty="0" smtClean="0"/>
            <a:t>ДС</a:t>
          </a:r>
          <a:r>
            <a:rPr lang="en-GB" sz="1200" kern="1200" baseline="0" dirty="0" smtClean="0"/>
            <a:t>, </a:t>
          </a:r>
          <a:r>
            <a:rPr lang="ru-RU" sz="1200" kern="1200" baseline="0" dirty="0" smtClean="0"/>
            <a:t>РОКЗР</a:t>
          </a:r>
          <a:r>
            <a:rPr lang="en-GB" sz="1200" kern="1200" baseline="0" dirty="0" smtClean="0"/>
            <a:t>, </a:t>
          </a:r>
          <a:r>
            <a:rPr lang="ru-RU" sz="1200" kern="1200" baseline="0" dirty="0" smtClean="0"/>
            <a:t>другие компетентные организации отметили</a:t>
          </a:r>
          <a:endParaRPr lang="en-US" sz="1200" kern="1200" dirty="0"/>
        </a:p>
      </dsp:txBody>
      <dsp:txXfrm>
        <a:off x="218829" y="1067467"/>
        <a:ext cx="1033000" cy="982181"/>
      </dsp:txXfrm>
    </dsp:sp>
    <dsp:sp modelId="{35940944-0191-409E-B355-31CBA1D673D2}">
      <dsp:nvSpPr>
        <dsp:cNvPr id="0" name=""/>
        <dsp:cNvSpPr/>
      </dsp:nvSpPr>
      <dsp:spPr>
        <a:xfrm rot="18612031">
          <a:off x="1313546" y="814862"/>
          <a:ext cx="156141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61414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BCB20F-6A9C-4D83-A23A-5C1BF61AC00E}">
      <dsp:nvSpPr>
        <dsp:cNvPr id="0" name=""/>
        <dsp:cNvSpPr/>
      </dsp:nvSpPr>
      <dsp:spPr>
        <a:xfrm>
          <a:off x="2598172" y="218565"/>
          <a:ext cx="511191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0B7AC1-5417-4077-8F9E-19429EC80E36}">
      <dsp:nvSpPr>
        <dsp:cNvPr id="0" name=""/>
        <dsp:cNvSpPr/>
      </dsp:nvSpPr>
      <dsp:spPr>
        <a:xfrm>
          <a:off x="3109363" y="94028"/>
          <a:ext cx="3624811" cy="24907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None/>
          </a:pPr>
          <a:r>
            <a:rPr lang="ru-RU" sz="1100" kern="1200" dirty="0" smtClean="0"/>
            <a:t>Потребуется</a:t>
          </a:r>
          <a:r>
            <a:rPr lang="ru-RU" sz="1100" kern="1200" baseline="0" dirty="0" smtClean="0"/>
            <a:t> профессиональная подготовка аудиторов</a:t>
          </a:r>
          <a:endParaRPr lang="en-US" sz="1100" kern="1200" dirty="0"/>
        </a:p>
      </dsp:txBody>
      <dsp:txXfrm>
        <a:off x="3109363" y="94028"/>
        <a:ext cx="3624811" cy="249074"/>
      </dsp:txXfrm>
    </dsp:sp>
    <dsp:sp modelId="{DD9A7C70-2047-40C8-BF55-4F9F51EF98C8}">
      <dsp:nvSpPr>
        <dsp:cNvPr id="0" name=""/>
        <dsp:cNvSpPr/>
      </dsp:nvSpPr>
      <dsp:spPr>
        <a:xfrm rot="19013918">
          <a:off x="1403319" y="963046"/>
          <a:ext cx="13975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97594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F70ABE-FCE9-4A71-B68B-F299393DA9C5}">
      <dsp:nvSpPr>
        <dsp:cNvPr id="0" name=""/>
        <dsp:cNvSpPr/>
      </dsp:nvSpPr>
      <dsp:spPr>
        <a:xfrm>
          <a:off x="2612341" y="485564"/>
          <a:ext cx="503728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F99618-F69B-4115-B526-1A0D35ABF1ED}">
      <dsp:nvSpPr>
        <dsp:cNvPr id="0" name=""/>
        <dsp:cNvSpPr/>
      </dsp:nvSpPr>
      <dsp:spPr>
        <a:xfrm>
          <a:off x="3116070" y="251551"/>
          <a:ext cx="3571894" cy="4680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None/>
          </a:pPr>
          <a:r>
            <a:rPr lang="ru-RU" sz="1100" kern="1200" dirty="0" smtClean="0"/>
            <a:t>Необходим отбор аудиторов для обеспечения прозрачности и беспристрастности</a:t>
          </a:r>
          <a:endParaRPr lang="en-US" sz="1100" kern="1200" dirty="0"/>
        </a:p>
      </dsp:txBody>
      <dsp:txXfrm>
        <a:off x="3116070" y="251551"/>
        <a:ext cx="3571894" cy="468026"/>
      </dsp:txXfrm>
    </dsp:sp>
    <dsp:sp modelId="{F70C3996-4F23-4869-8EC6-408948CE7AB5}">
      <dsp:nvSpPr>
        <dsp:cNvPr id="0" name=""/>
        <dsp:cNvSpPr/>
      </dsp:nvSpPr>
      <dsp:spPr>
        <a:xfrm rot="19949906">
          <a:off x="1528818" y="1216833"/>
          <a:ext cx="118671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86710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B68A3B-DD47-41A3-AC4F-CAD69F6D7F95}">
      <dsp:nvSpPr>
        <dsp:cNvPr id="0" name=""/>
        <dsp:cNvSpPr/>
      </dsp:nvSpPr>
      <dsp:spPr>
        <a:xfrm>
          <a:off x="2648478" y="942838"/>
          <a:ext cx="472973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78503-C5E3-452B-9318-332D69346512}">
      <dsp:nvSpPr>
        <dsp:cNvPr id="0" name=""/>
        <dsp:cNvSpPr/>
      </dsp:nvSpPr>
      <dsp:spPr>
        <a:xfrm>
          <a:off x="3121452" y="682046"/>
          <a:ext cx="3353811" cy="52158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Разработка шаблонов для проведения аудиторских проверок, например, контрольного перечня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Char char="o"/>
          </a:pPr>
          <a:endParaRPr lang="en-US" sz="1200" kern="1200" dirty="0"/>
        </a:p>
      </dsp:txBody>
      <dsp:txXfrm>
        <a:off x="3121452" y="682046"/>
        <a:ext cx="3353811" cy="521582"/>
      </dsp:txXfrm>
    </dsp:sp>
    <dsp:sp modelId="{9167689D-EED0-47D8-BD25-3CDEB7B03864}">
      <dsp:nvSpPr>
        <dsp:cNvPr id="0" name=""/>
        <dsp:cNvSpPr/>
      </dsp:nvSpPr>
      <dsp:spPr>
        <a:xfrm rot="21057806">
          <a:off x="1588281" y="1454986"/>
          <a:ext cx="105744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57447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4D253A-F7DC-4638-9CF9-DD6A194C975D}">
      <dsp:nvSpPr>
        <dsp:cNvPr id="0" name=""/>
        <dsp:cNvSpPr/>
      </dsp:nvSpPr>
      <dsp:spPr>
        <a:xfrm>
          <a:off x="2639166" y="1371942"/>
          <a:ext cx="488113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3AF394-1A5C-486A-BCD2-BC88EA5C4C14}">
      <dsp:nvSpPr>
        <dsp:cNvPr id="0" name=""/>
        <dsp:cNvSpPr/>
      </dsp:nvSpPr>
      <dsp:spPr>
        <a:xfrm>
          <a:off x="3127279" y="1137700"/>
          <a:ext cx="3461167" cy="46848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None/>
          </a:pPr>
          <a:r>
            <a:rPr lang="ru-RU" sz="1100" kern="1200" dirty="0" smtClean="0"/>
            <a:t>Правовая или нормативная база, необходимая для поддержки выдачи разрешения на проведение аудита организациям, отличным от НОКЗР</a:t>
          </a:r>
          <a:endParaRPr lang="en-US" sz="1100" kern="1200" dirty="0"/>
        </a:p>
      </dsp:txBody>
      <dsp:txXfrm>
        <a:off x="3127279" y="1137700"/>
        <a:ext cx="3461167" cy="468483"/>
      </dsp:txXfrm>
    </dsp:sp>
    <dsp:sp modelId="{6E86F659-7EF2-4F47-ADA0-8B64EF53B5C9}">
      <dsp:nvSpPr>
        <dsp:cNvPr id="0" name=""/>
        <dsp:cNvSpPr/>
      </dsp:nvSpPr>
      <dsp:spPr>
        <a:xfrm rot="760304">
          <a:off x="1581506" y="1704602"/>
          <a:ext cx="106761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67615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F1B72-3C1E-4CB0-B7B6-7E2713C71B22}">
      <dsp:nvSpPr>
        <dsp:cNvPr id="0" name=""/>
        <dsp:cNvSpPr/>
      </dsp:nvSpPr>
      <dsp:spPr>
        <a:xfrm>
          <a:off x="2636120" y="1821701"/>
          <a:ext cx="488113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C1E84B-95CE-4E5F-8B52-AB8FE6034624}">
      <dsp:nvSpPr>
        <dsp:cNvPr id="0" name=""/>
        <dsp:cNvSpPr/>
      </dsp:nvSpPr>
      <dsp:spPr>
        <a:xfrm>
          <a:off x="3124234" y="1587459"/>
          <a:ext cx="3461167" cy="46848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None/>
          </a:pPr>
          <a:r>
            <a:rPr lang="ru-RU" sz="1100" kern="1200" dirty="0" smtClean="0"/>
            <a:t>Следует перечислить и описать ключевые факторы системы аудита</a:t>
          </a:r>
          <a:endParaRPr lang="en-US" sz="1100" kern="1200" dirty="0"/>
        </a:p>
      </dsp:txBody>
      <dsp:txXfrm>
        <a:off x="3124234" y="1587459"/>
        <a:ext cx="3461167" cy="468483"/>
      </dsp:txXfrm>
    </dsp:sp>
    <dsp:sp modelId="{7F81E04C-0391-48BE-ABDD-3CB88079777A}">
      <dsp:nvSpPr>
        <dsp:cNvPr id="0" name=""/>
        <dsp:cNvSpPr/>
      </dsp:nvSpPr>
      <dsp:spPr>
        <a:xfrm rot="1898776">
          <a:off x="1503638" y="1959925"/>
          <a:ext cx="122673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26733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16995B-1F0C-4499-A09A-5B2099738523}">
      <dsp:nvSpPr>
        <dsp:cNvPr id="0" name=""/>
        <dsp:cNvSpPr/>
      </dsp:nvSpPr>
      <dsp:spPr>
        <a:xfrm>
          <a:off x="2639166" y="2281743"/>
          <a:ext cx="488113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CCD8CC-0F02-45E5-B041-449AF494A6E4}">
      <dsp:nvSpPr>
        <dsp:cNvPr id="0" name=""/>
        <dsp:cNvSpPr/>
      </dsp:nvSpPr>
      <dsp:spPr>
        <a:xfrm>
          <a:off x="3127279" y="2047501"/>
          <a:ext cx="3461167" cy="46848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None/>
          </a:pPr>
          <a:r>
            <a:rPr lang="ru-RU" sz="1100" kern="1200" dirty="0" smtClean="0"/>
            <a:t>Финансовые ограничения при проведении аудита. Аудиторские проверки как правило дорогостоящие. Проведение аудиторских проверок «удаленно или дистанционно».</a:t>
          </a:r>
          <a:endParaRPr lang="en-US" sz="1100" kern="1200" dirty="0"/>
        </a:p>
      </dsp:txBody>
      <dsp:txXfrm>
        <a:off x="3127279" y="2047501"/>
        <a:ext cx="3461167" cy="468483"/>
      </dsp:txXfrm>
    </dsp:sp>
    <dsp:sp modelId="{95BEF018-328D-47FA-8A9F-AE1174FD9905}">
      <dsp:nvSpPr>
        <dsp:cNvPr id="0" name=""/>
        <dsp:cNvSpPr/>
      </dsp:nvSpPr>
      <dsp:spPr>
        <a:xfrm rot="2867785">
          <a:off x="1343128" y="2257202"/>
          <a:ext cx="151242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12425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B2FB1E-649B-4398-99CE-A3849F9BA1B3}">
      <dsp:nvSpPr>
        <dsp:cNvPr id="0" name=""/>
        <dsp:cNvSpPr/>
      </dsp:nvSpPr>
      <dsp:spPr>
        <a:xfrm>
          <a:off x="2607340" y="2817376"/>
          <a:ext cx="510058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C4DC77-1FB0-4646-A3A0-C8522CD58DE0}">
      <dsp:nvSpPr>
        <dsp:cNvPr id="0" name=""/>
        <dsp:cNvSpPr/>
      </dsp:nvSpPr>
      <dsp:spPr>
        <a:xfrm>
          <a:off x="3117398" y="2583363"/>
          <a:ext cx="3616776" cy="4680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Проведение аудита на определенном языке по согласованию. Целесообразно предоставление руководства по языку.</a:t>
          </a:r>
          <a:endParaRPr lang="en-US" sz="1100" kern="1200" dirty="0"/>
        </a:p>
      </dsp:txBody>
      <dsp:txXfrm>
        <a:off x="3117398" y="2583363"/>
        <a:ext cx="3616776" cy="46802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306112"/>
          <a:ext cx="6781799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333248" rIns="526343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1600" kern="1200" dirty="0"/>
        </a:p>
      </dsp:txBody>
      <dsp:txXfrm>
        <a:off x="0" y="306112"/>
        <a:ext cx="6781799" cy="882000"/>
      </dsp:txXfrm>
    </dsp:sp>
    <dsp:sp modelId="{D435A06E-C5C5-4A69-A66E-5897B561176D}">
      <dsp:nvSpPr>
        <dsp:cNvPr id="0" name=""/>
        <dsp:cNvSpPr/>
      </dsp:nvSpPr>
      <dsp:spPr>
        <a:xfrm>
          <a:off x="338096" y="69952"/>
          <a:ext cx="6442801" cy="4723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Страница для консультаций</a:t>
          </a: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</a:t>
          </a:r>
          <a:r>
            <a:rPr lang="ru-RU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полный текст МСФМ</a:t>
          </a: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1153" y="93009"/>
        <a:ext cx="6396687" cy="426206"/>
      </dsp:txXfrm>
    </dsp:sp>
    <dsp:sp modelId="{8D698B80-108B-4A45-939F-A82A5C6FB515}">
      <dsp:nvSpPr>
        <dsp:cNvPr id="0" name=""/>
        <dsp:cNvSpPr/>
      </dsp:nvSpPr>
      <dsp:spPr>
        <a:xfrm>
          <a:off x="0" y="1510672"/>
          <a:ext cx="6781799" cy="113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808549"/>
              <a:satOff val="43567"/>
              <a:lumOff val="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333248" rIns="526343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baseline="0" dirty="0" smtClean="0">
              <a:hlinkClick xmlns:r="http://schemas.openxmlformats.org/officeDocument/2006/relationships" r:id="rId2"/>
            </a:rPr>
            <a:t>https://www.ippc.int/en/publications/87497/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hlinkClick xmlns:r="http://schemas.openxmlformats.org/officeDocument/2006/relationships" r:id="rId3"/>
            </a:rPr>
            <a:t>https://www.ippc.int/en/core-activities/standards-setting/standards-committee/</a:t>
          </a:r>
          <a:r>
            <a:rPr lang="en-US" sz="1600" kern="1200" dirty="0" smtClean="0"/>
            <a:t> </a:t>
          </a:r>
          <a:endParaRPr lang="en-US" sz="1600" kern="1200" dirty="0"/>
        </a:p>
      </dsp:txBody>
      <dsp:txXfrm>
        <a:off x="0" y="1510672"/>
        <a:ext cx="6781799" cy="1134000"/>
      </dsp:txXfrm>
    </dsp:sp>
    <dsp:sp modelId="{E53AC034-CE47-4606-9314-E7AC14E1FDAA}">
      <dsp:nvSpPr>
        <dsp:cNvPr id="0" name=""/>
        <dsp:cNvSpPr/>
      </dsp:nvSpPr>
      <dsp:spPr>
        <a:xfrm>
          <a:off x="322863" y="1274512"/>
          <a:ext cx="6457272" cy="472320"/>
        </a:xfrm>
        <a:prstGeom prst="roundRect">
          <a:avLst/>
        </a:prstGeom>
        <a:solidFill>
          <a:schemeClr val="accent5">
            <a:hueOff val="-9808549"/>
            <a:satOff val="43567"/>
            <a:lumOff val="1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Отчет о заседании ЭРГ по разработке проекта МСФМ и заседание КС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5920" y="1297569"/>
        <a:ext cx="6411158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28.07.2021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429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Committee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71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59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r>
              <a:rPr lang="en-GB" altLang="en-US" dirty="0"/>
              <a:t> of 10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hf hdr="0" ftr="0" dt="0"/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://www.ippc.int/" TargetMode="External"/><Relationship Id="rId7" Type="http://schemas.openxmlformats.org/officeDocument/2006/relationships/hyperlink" Target="https://twitter.com/ippcnews" TargetMode="External"/><Relationship Id="rId12" Type="http://schemas.openxmlformats.org/officeDocument/2006/relationships/image" Target="../media/image11.png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hyperlink" Target="https://www.youtube.com/playlist?list=PLzp5NgJ2-dK4T7GE2fsGujftlxSX1rCTC" TargetMode="External"/><Relationship Id="rId5" Type="http://schemas.openxmlformats.org/officeDocument/2006/relationships/hyperlink" Target="https://www.facebook.com/ippcheadlines/" TargetMode="External"/><Relationship Id="rId10" Type="http://schemas.openxmlformats.org/officeDocument/2006/relationships/image" Target="../media/image10.png"/><Relationship Id="rId4" Type="http://schemas.openxmlformats.org/officeDocument/2006/relationships/hyperlink" Target="http://www.fao.org/plant-health-2020" TargetMode="External"/><Relationship Id="rId9" Type="http://schemas.openxmlformats.org/officeDocument/2006/relationships/hyperlink" Target="https://www.linkedin.com/groups/317564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88758-224C-8C4A-95DC-98A2199C6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417" y="1321164"/>
            <a:ext cx="3790648" cy="612819"/>
          </a:xfrm>
        </p:spPr>
        <p:txBody>
          <a:bodyPr anchor="ctr"/>
          <a:lstStyle/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МСФМ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аудит в фитосанитарном контексте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2015-014) </a:t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консультация </a:t>
            </a:r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мккзр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июля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сентября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секретариат </a:t>
            </a:r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мккзр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семинар </a:t>
            </a:r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мккзр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endParaRPr lang="it-IT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600" dirty="0" smtClean="0">
                <a:solidFill>
                  <a:srgbClr val="C09008"/>
                </a:solidFill>
              </a:rPr>
              <a:t>Справочная информация</a:t>
            </a:r>
            <a:endParaRPr lang="en-US" sz="2600" dirty="0">
              <a:solidFill>
                <a:srgbClr val="C09008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4764103"/>
              </p:ext>
            </p:extLst>
          </p:nvPr>
        </p:nvGraphicFramePr>
        <p:xfrm>
          <a:off x="251619" y="603726"/>
          <a:ext cx="6811962" cy="3562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0066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/>
              <a:t>Общие соображения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ru-RU" sz="1800" dirty="0" smtClean="0"/>
              <a:t>Для 2-й консультации</a:t>
            </a:r>
            <a:endParaRPr lang="en-US" sz="1800" dirty="0"/>
          </a:p>
        </p:txBody>
      </p:sp>
      <p:sp>
        <p:nvSpPr>
          <p:cNvPr id="12" name="Rectangle 11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476366879"/>
              </p:ext>
            </p:extLst>
          </p:nvPr>
        </p:nvGraphicFramePr>
        <p:xfrm>
          <a:off x="-361982" y="461437"/>
          <a:ext cx="7559546" cy="2931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05494" y="2994589"/>
            <a:ext cx="2776091" cy="307777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 w="63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МККЗР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ru-RU" dirty="0" smtClean="0"/>
              <a:t>СОК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734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099304"/>
              </p:ext>
            </p:extLst>
          </p:nvPr>
        </p:nvGraphicFramePr>
        <p:xfrm>
          <a:off x="352425" y="866775"/>
          <a:ext cx="6791325" cy="274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/>
              <a:t>Общие вопросы для консультаций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8155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6046708"/>
              </p:ext>
            </p:extLst>
          </p:nvPr>
        </p:nvGraphicFramePr>
        <p:xfrm>
          <a:off x="390525" y="824596"/>
          <a:ext cx="6791325" cy="274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/>
              <a:t>Общие вопросы для консультаций</a:t>
            </a:r>
            <a:endParaRPr lang="en-US" sz="2400" dirty="0"/>
          </a:p>
          <a:p>
            <a:r>
              <a:rPr lang="en-US" sz="2400" dirty="0" smtClean="0"/>
              <a:t>(</a:t>
            </a:r>
            <a:r>
              <a:rPr lang="ru-RU" sz="2400" dirty="0" smtClean="0"/>
              <a:t>продолжение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5145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0402163"/>
              </p:ext>
            </p:extLst>
          </p:nvPr>
        </p:nvGraphicFramePr>
        <p:xfrm>
          <a:off x="290512" y="590550"/>
          <a:ext cx="6734175" cy="3117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/>
              <a:t>Possible implementation considerations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 of 8</a:t>
            </a:r>
          </a:p>
        </p:txBody>
      </p:sp>
    </p:spTree>
    <p:extLst>
      <p:ext uri="{BB962C8B-B14F-4D97-AF65-F5344CB8AC3E}">
        <p14:creationId xmlns:p14="http://schemas.microsoft.com/office/powerpoint/2010/main" val="812584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0440377"/>
              </p:ext>
            </p:extLst>
          </p:nvPr>
        </p:nvGraphicFramePr>
        <p:xfrm>
          <a:off x="314325" y="752475"/>
          <a:ext cx="6781799" cy="2714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600" dirty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sz="2600" dirty="0" smtClean="0">
                <a:solidFill>
                  <a:schemeClr val="accent6">
                    <a:lumMod val="75000"/>
                  </a:schemeClr>
                </a:solidFill>
              </a:rPr>
              <a:t>олезные ссылки</a:t>
            </a:r>
            <a:endParaRPr lang="en-US" sz="2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17792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 of 8</a:t>
            </a:r>
          </a:p>
        </p:txBody>
      </p:sp>
    </p:spTree>
    <p:extLst>
      <p:ext uri="{BB962C8B-B14F-4D97-AF65-F5344CB8AC3E}">
        <p14:creationId xmlns:p14="http://schemas.microsoft.com/office/powerpoint/2010/main" val="3224473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7567" y="1027245"/>
            <a:ext cx="2094197" cy="2326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altLang="en-US" sz="144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fr-FR" altLang="en-US" sz="144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60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 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(</a:t>
            </a: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ФАО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Эл.почта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Веб-сайты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4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17287"/>
            <a:ext cx="2265648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640" b="1" dirty="0" smtClean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Контактная информация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760394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9"/>
              </p:cNvPr>
              <p:cNvPicPr>
                <a:picLocks noChangeAspect="1" noChangeArrowheads="1"/>
              </p:cNvPicPr>
              <p:nvPr/>
            </p:nvPicPr>
            <p:blipFill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1"/>
              </p:cNvPr>
              <p:cNvPicPr>
                <a:picLocks noChangeAspect="1"/>
              </p:cNvPicPr>
              <p:nvPr/>
            </p:nvPicPr>
            <p:blipFill>
              <a:blip r:embed="rId1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3157</TotalTime>
  <Words>588</Words>
  <Application>Microsoft Office PowerPoint</Application>
  <PresentationFormat>Произвольный</PresentationFormat>
  <Paragraphs>81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Arial Unicode MS</vt:lpstr>
      <vt:lpstr>Calibri</vt:lpstr>
      <vt:lpstr>Courier New</vt:lpstr>
      <vt:lpstr>Wingdings</vt:lpstr>
      <vt:lpstr>Office Theme</vt:lpstr>
      <vt:lpstr>ПРОЕКТ МСФМ: аудит в фитосанитарном контексте              (2015-014)   первая консультация мккзр 1 июля - 30 сентября 2021  секретариат мккзр региональный семинар мккзр 2021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Ставничая Татьяна</cp:lastModifiedBy>
  <cp:revision>133</cp:revision>
  <dcterms:created xsi:type="dcterms:W3CDTF">2015-09-25T08:23:42Z</dcterms:created>
  <dcterms:modified xsi:type="dcterms:W3CDTF">2021-07-28T14:16:17Z</dcterms:modified>
</cp:coreProperties>
</file>