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4" r:id="rId2"/>
    <p:sldId id="269" r:id="rId3"/>
    <p:sldId id="270" r:id="rId4"/>
    <p:sldId id="271" r:id="rId5"/>
    <p:sldId id="272" r:id="rId6"/>
    <p:sldId id="274" r:id="rId7"/>
    <p:sldId id="275" r:id="rId8"/>
    <p:sldId id="265" r:id="rId9"/>
  </p:sldIdLst>
  <p:sldSz cx="7315200" cy="4114800"/>
  <p:notesSz cx="6797675" cy="9928225"/>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Ставничая Татьяна" initials="СТ" lastIdx="0" clrIdx="0">
    <p:extLst>
      <p:ext uri="{19B8F6BF-5375-455C-9EA6-DF929625EA0E}">
        <p15:presenceInfo xmlns:p15="http://schemas.microsoft.com/office/powerpoint/2012/main" userId="S-1-5-21-2633508998-3956142448-2823498959-80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4DA"/>
    <a:srgbClr val="FBEBD2"/>
    <a:srgbClr val="F6C233"/>
    <a:srgbClr val="D6DFEC"/>
    <a:srgbClr val="5A94C5"/>
    <a:srgbClr val="D4F5D6"/>
    <a:srgbClr val="46DE54"/>
    <a:srgbClr val="4C4C4E"/>
    <a:srgbClr val="EBEBEB"/>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EBF7D0-22BF-41EB-B416-B283565A3C30}" v="26" dt="2021-06-15T12:34:42.564"/>
    <p1510:client id="{4AB1C336-2DCC-46C9-A57B-BADAD599A7E9}" v="49" dt="2020-07-10T13:26:55.9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59767" autoAdjust="0"/>
  </p:normalViewPr>
  <p:slideViewPr>
    <p:cSldViewPr snapToGrid="0" showGuides="1">
      <p:cViewPr varScale="1">
        <p:scale>
          <a:sx n="124" d="100"/>
          <a:sy n="124" d="100"/>
        </p:scale>
        <p:origin x="1296"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6/11/relationships/changesInfo" Target="changesInfos/changesInfo1.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tur Shamilov" clId="Web-{3EEBF7D0-22BF-41EB-B416-B283565A3C30}"/>
    <pc:docChg chg="modSld">
      <pc:chgData name="Artur Shamilov" userId="" providerId="" clId="Web-{3EEBF7D0-22BF-41EB-B416-B283565A3C30}" dt="2021-06-15T12:34:42.564" v="33" actId="20577"/>
      <pc:docMkLst>
        <pc:docMk/>
      </pc:docMkLst>
      <pc:sldChg chg="modSp">
        <pc:chgData name="Artur Shamilov" userId="" providerId="" clId="Web-{3EEBF7D0-22BF-41EB-B416-B283565A3C30}" dt="2021-06-15T12:27:03.852" v="3" actId="20577"/>
        <pc:sldMkLst>
          <pc:docMk/>
          <pc:sldMk cId="317311885" sldId="272"/>
        </pc:sldMkLst>
        <pc:graphicFrameChg chg="mod modGraphic">
          <ac:chgData name="Artur Shamilov" userId="" providerId="" clId="Web-{3EEBF7D0-22BF-41EB-B416-B283565A3C30}" dt="2021-06-15T12:27:03.852" v="3" actId="20577"/>
          <ac:graphicFrameMkLst>
            <pc:docMk/>
            <pc:sldMk cId="317311885" sldId="272"/>
            <ac:graphicFrameMk id="16" creationId="{00000000-0000-0000-0000-000000000000}"/>
          </ac:graphicFrameMkLst>
        </pc:graphicFrameChg>
      </pc:sldChg>
      <pc:sldChg chg="modSp">
        <pc:chgData name="Artur Shamilov" userId="" providerId="" clId="Web-{3EEBF7D0-22BF-41EB-B416-B283565A3C30}" dt="2021-06-15T12:27:52.464" v="7" actId="20577"/>
        <pc:sldMkLst>
          <pc:docMk/>
          <pc:sldMk cId="419746587" sldId="274"/>
        </pc:sldMkLst>
        <pc:graphicFrameChg chg="modGraphic">
          <ac:chgData name="Artur Shamilov" userId="" providerId="" clId="Web-{3EEBF7D0-22BF-41EB-B416-B283565A3C30}" dt="2021-06-15T12:27:52.464" v="7" actId="20577"/>
          <ac:graphicFrameMkLst>
            <pc:docMk/>
            <pc:sldMk cId="419746587" sldId="274"/>
            <ac:graphicFrameMk id="13" creationId="{00000000-0000-0000-0000-000000000000}"/>
          </ac:graphicFrameMkLst>
        </pc:graphicFrameChg>
      </pc:sldChg>
      <pc:sldChg chg="modSp">
        <pc:chgData name="Artur Shamilov" userId="" providerId="" clId="Web-{3EEBF7D0-22BF-41EB-B416-B283565A3C30}" dt="2021-06-15T12:34:42.564" v="33" actId="20577"/>
        <pc:sldMkLst>
          <pc:docMk/>
          <pc:sldMk cId="3230598602" sldId="275"/>
        </pc:sldMkLst>
        <pc:graphicFrameChg chg="modGraphic">
          <ac:chgData name="Artur Shamilov" userId="" providerId="" clId="Web-{3EEBF7D0-22BF-41EB-B416-B283565A3C30}" dt="2021-06-15T12:34:42.564" v="33" actId="20577"/>
          <ac:graphicFrameMkLst>
            <pc:docMk/>
            <pc:sldMk cId="3230598602" sldId="275"/>
            <ac:graphicFrameMk id="6" creationId="{00000000-0000-0000-0000-000000000000}"/>
          </ac:graphicFrameMkLst>
        </pc:graphicFrameChg>
      </pc:sldChg>
    </pc:docChg>
  </pc:docChgLst>
  <pc:docChgLst>
    <pc:chgData name="Edgar Mushegyan" userId="c092e9be-0227-40a4-980f-f9eff733bb40" providerId="ADAL" clId="{4AB1C336-2DCC-46C9-A57B-BADAD599A7E9}"/>
    <pc:docChg chg="undo custSel modSld">
      <pc:chgData name="Edgar Mushegyan" userId="c092e9be-0227-40a4-980f-f9eff733bb40" providerId="ADAL" clId="{4AB1C336-2DCC-46C9-A57B-BADAD599A7E9}" dt="2020-07-10T13:26:55.963" v="155" actId="12"/>
      <pc:docMkLst>
        <pc:docMk/>
      </pc:docMkLst>
      <pc:sldChg chg="modSp mod">
        <pc:chgData name="Edgar Mushegyan" userId="c092e9be-0227-40a4-980f-f9eff733bb40" providerId="ADAL" clId="{4AB1C336-2DCC-46C9-A57B-BADAD599A7E9}" dt="2020-07-10T12:52:06.900" v="2" actId="1076"/>
        <pc:sldMkLst>
          <pc:docMk/>
          <pc:sldMk cId="1695367554" sldId="262"/>
        </pc:sldMkLst>
        <pc:spChg chg="mod">
          <ac:chgData name="Edgar Mushegyan" userId="c092e9be-0227-40a4-980f-f9eff733bb40" providerId="ADAL" clId="{4AB1C336-2DCC-46C9-A57B-BADAD599A7E9}" dt="2020-07-10T12:52:03.728" v="1" actId="242"/>
          <ac:spMkLst>
            <pc:docMk/>
            <pc:sldMk cId="1695367554" sldId="262"/>
            <ac:spMk id="2" creationId="{00000000-0000-0000-0000-000000000000}"/>
          </ac:spMkLst>
        </pc:spChg>
        <pc:graphicFrameChg chg="mod">
          <ac:chgData name="Edgar Mushegyan" userId="c092e9be-0227-40a4-980f-f9eff733bb40" providerId="ADAL" clId="{4AB1C336-2DCC-46C9-A57B-BADAD599A7E9}" dt="2020-07-10T12:52:06.900" v="2" actId="1076"/>
          <ac:graphicFrameMkLst>
            <pc:docMk/>
            <pc:sldMk cId="1695367554" sldId="262"/>
            <ac:graphicFrameMk id="5" creationId="{028EAF98-AE76-4C2B-AFDC-3C5291719A22}"/>
          </ac:graphicFrameMkLst>
        </pc:graphicFrameChg>
      </pc:sldChg>
      <pc:sldChg chg="modSp mod">
        <pc:chgData name="Edgar Mushegyan" userId="c092e9be-0227-40a4-980f-f9eff733bb40" providerId="ADAL" clId="{4AB1C336-2DCC-46C9-A57B-BADAD599A7E9}" dt="2020-07-10T13:23:38.494" v="142" actId="20577"/>
        <pc:sldMkLst>
          <pc:docMk/>
          <pc:sldMk cId="4143199072" sldId="264"/>
        </pc:sldMkLst>
        <pc:spChg chg="mod">
          <ac:chgData name="Edgar Mushegyan" userId="c092e9be-0227-40a4-980f-f9eff733bb40" providerId="ADAL" clId="{4AB1C336-2DCC-46C9-A57B-BADAD599A7E9}" dt="2020-07-10T13:23:38.494" v="142" actId="20577"/>
          <ac:spMkLst>
            <pc:docMk/>
            <pc:sldMk cId="4143199072" sldId="264"/>
            <ac:spMk id="2" creationId="{B3C88758-224C-8C4A-95DC-98A2199C61AE}"/>
          </ac:spMkLst>
        </pc:spChg>
      </pc:sldChg>
      <pc:sldChg chg="modSp mod">
        <pc:chgData name="Edgar Mushegyan" userId="c092e9be-0227-40a4-980f-f9eff733bb40" providerId="ADAL" clId="{4AB1C336-2DCC-46C9-A57B-BADAD599A7E9}" dt="2020-07-10T13:18:30.717" v="108" actId="1076"/>
        <pc:sldMkLst>
          <pc:docMk/>
          <pc:sldMk cId="151118423" sldId="266"/>
        </pc:sldMkLst>
        <pc:spChg chg="mod">
          <ac:chgData name="Edgar Mushegyan" userId="c092e9be-0227-40a4-980f-f9eff733bb40" providerId="ADAL" clId="{4AB1C336-2DCC-46C9-A57B-BADAD599A7E9}" dt="2020-07-10T12:52:22.303" v="7" actId="404"/>
          <ac:spMkLst>
            <pc:docMk/>
            <pc:sldMk cId="151118423" sldId="266"/>
            <ac:spMk id="2" creationId="{00000000-0000-0000-0000-000000000000}"/>
          </ac:spMkLst>
        </pc:spChg>
        <pc:graphicFrameChg chg="mod">
          <ac:chgData name="Edgar Mushegyan" userId="c092e9be-0227-40a4-980f-f9eff733bb40" providerId="ADAL" clId="{4AB1C336-2DCC-46C9-A57B-BADAD599A7E9}" dt="2020-07-10T13:18:30.717" v="108" actId="1076"/>
          <ac:graphicFrameMkLst>
            <pc:docMk/>
            <pc:sldMk cId="151118423" sldId="266"/>
            <ac:graphicFrameMk id="7" creationId="{5CAFB6E7-495F-4D78-A76D-FA95518C2495}"/>
          </ac:graphicFrameMkLst>
        </pc:graphicFrameChg>
      </pc:sldChg>
      <pc:sldChg chg="modSp mod">
        <pc:chgData name="Edgar Mushegyan" userId="c092e9be-0227-40a4-980f-f9eff733bb40" providerId="ADAL" clId="{4AB1C336-2DCC-46C9-A57B-BADAD599A7E9}" dt="2020-07-10T13:26:55.963" v="155" actId="12"/>
        <pc:sldMkLst>
          <pc:docMk/>
          <pc:sldMk cId="1339673772" sldId="267"/>
        </pc:sldMkLst>
        <pc:spChg chg="mod">
          <ac:chgData name="Edgar Mushegyan" userId="c092e9be-0227-40a4-980f-f9eff733bb40" providerId="ADAL" clId="{4AB1C336-2DCC-46C9-A57B-BADAD599A7E9}" dt="2020-07-10T12:53:41.951" v="30" actId="403"/>
          <ac:spMkLst>
            <pc:docMk/>
            <pc:sldMk cId="1339673772" sldId="267"/>
            <ac:spMk id="2" creationId="{00000000-0000-0000-0000-000000000000}"/>
          </ac:spMkLst>
        </pc:spChg>
        <pc:graphicFrameChg chg="mod">
          <ac:chgData name="Edgar Mushegyan" userId="c092e9be-0227-40a4-980f-f9eff733bb40" providerId="ADAL" clId="{4AB1C336-2DCC-46C9-A57B-BADAD599A7E9}" dt="2020-07-10T13:26:55.963" v="155" actId="12"/>
          <ac:graphicFrameMkLst>
            <pc:docMk/>
            <pc:sldMk cId="1339673772" sldId="267"/>
            <ac:graphicFrameMk id="10" creationId="{271AC728-95E8-4539-8790-B43D69307EBA}"/>
          </ac:graphicFrameMkLst>
        </pc:graphicFrameChg>
      </pc:sldChg>
      <pc:sldChg chg="modSp mod">
        <pc:chgData name="Edgar Mushegyan" userId="c092e9be-0227-40a4-980f-f9eff733bb40" providerId="ADAL" clId="{4AB1C336-2DCC-46C9-A57B-BADAD599A7E9}" dt="2020-07-10T13:05:06.700" v="50" actId="122"/>
        <pc:sldMkLst>
          <pc:docMk/>
          <pc:sldMk cId="4044171205" sldId="268"/>
        </pc:sldMkLst>
        <pc:spChg chg="mod">
          <ac:chgData name="Edgar Mushegyan" userId="c092e9be-0227-40a4-980f-f9eff733bb40" providerId="ADAL" clId="{4AB1C336-2DCC-46C9-A57B-BADAD599A7E9}" dt="2020-07-10T13:04:47.505" v="46" actId="242"/>
          <ac:spMkLst>
            <pc:docMk/>
            <pc:sldMk cId="4044171205" sldId="268"/>
            <ac:spMk id="2" creationId="{00000000-0000-0000-0000-000000000000}"/>
          </ac:spMkLst>
        </pc:spChg>
        <pc:graphicFrameChg chg="mod">
          <ac:chgData name="Edgar Mushegyan" userId="c092e9be-0227-40a4-980f-f9eff733bb40" providerId="ADAL" clId="{4AB1C336-2DCC-46C9-A57B-BADAD599A7E9}" dt="2020-07-10T13:04:57.134" v="48" actId="14100"/>
          <ac:graphicFrameMkLst>
            <pc:docMk/>
            <pc:sldMk cId="4044171205" sldId="268"/>
            <ac:graphicFrameMk id="10" creationId="{D0114B93-F5AC-4E5C-8E13-6EDC7390EF17}"/>
          </ac:graphicFrameMkLst>
        </pc:graphicFrameChg>
        <pc:graphicFrameChg chg="mod">
          <ac:chgData name="Edgar Mushegyan" userId="c092e9be-0227-40a4-980f-f9eff733bb40" providerId="ADAL" clId="{4AB1C336-2DCC-46C9-A57B-BADAD599A7E9}" dt="2020-07-10T13:05:06.700" v="50" actId="122"/>
          <ac:graphicFrameMkLst>
            <pc:docMk/>
            <pc:sldMk cId="4044171205" sldId="268"/>
            <ac:graphicFrameMk id="11" creationId="{D2076D53-B70A-4E49-9378-5CC4C06F371B}"/>
          </ac:graphicFrameMkLst>
        </pc:graphicFrameChg>
      </pc:sldChg>
    </pc:docChg>
  </pc:docChgLst>
</pc:chgInfo>
</file>

<file path=ppt/diagrams/_rels/data5.xml.rels><?xml version="1.0" encoding="UTF-8" standalone="yes"?>
<Relationships xmlns="http://schemas.openxmlformats.org/package/2006/relationships"><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_rels/drawing5.xml.rels><?xml version="1.0" encoding="UTF-8" standalone="yes"?>
<Relationships xmlns="http://schemas.openxmlformats.org/package/2006/relationships"><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3B40FF-085E-4CBF-8166-570464BB6FBF}"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FE99EF26-6CCD-4769-8531-4F66C103D40D}">
      <dgm:prSet phldrT="[Text]"/>
      <dgm:spPr>
        <a:solidFill>
          <a:srgbClr val="46DE54"/>
        </a:solidFill>
      </dgm:spPr>
      <dgm:t>
        <a:bodyPr/>
        <a:lstStyle/>
        <a:p>
          <a:r>
            <a:rPr lang="ru-RU" dirty="0" smtClean="0">
              <a:effectLst>
                <a:outerShdw blurRad="38100" dist="38100" dir="2700000" algn="tl">
                  <a:srgbClr val="000000">
                    <a:alpha val="43137"/>
                  </a:srgbClr>
                </a:outerShdw>
              </a:effectLst>
            </a:rPr>
            <a:t>Дополнения</a:t>
          </a:r>
          <a:endParaRPr lang="en-US" dirty="0">
            <a:effectLst>
              <a:outerShdw blurRad="38100" dist="38100" dir="2700000" algn="tl">
                <a:srgbClr val="000000">
                  <a:alpha val="43137"/>
                </a:srgbClr>
              </a:outerShdw>
            </a:effectLst>
          </a:endParaRPr>
        </a:p>
      </dgm:t>
    </dgm:pt>
    <dgm:pt modelId="{D51A3CC9-8A5C-4846-874B-EFEBECC60177}" type="parTrans" cxnId="{23F61BC2-6EBA-43D1-AF01-3F21E2A1BF70}">
      <dgm:prSet/>
      <dgm:spPr/>
      <dgm:t>
        <a:bodyPr/>
        <a:lstStyle/>
        <a:p>
          <a:endParaRPr lang="en-US"/>
        </a:p>
      </dgm:t>
    </dgm:pt>
    <dgm:pt modelId="{4B9A4D3E-CF62-4B66-BD29-875C05CE0700}" type="sibTrans" cxnId="{23F61BC2-6EBA-43D1-AF01-3F21E2A1BF70}">
      <dgm:prSet/>
      <dgm:spPr/>
      <dgm:t>
        <a:bodyPr/>
        <a:lstStyle/>
        <a:p>
          <a:endParaRPr lang="en-US"/>
        </a:p>
      </dgm:t>
    </dgm:pt>
    <dgm:pt modelId="{00AED5A9-8184-4CFF-8A96-7136D9E38051}">
      <dgm:prSet phldrT="[Text]"/>
      <dgm:spPr>
        <a:solidFill>
          <a:srgbClr val="D4F5D6"/>
        </a:solidFill>
        <a:ln>
          <a:solidFill>
            <a:srgbClr val="D4F5D6">
              <a:alpha val="90000"/>
            </a:srgbClr>
          </a:solidFill>
        </a:ln>
      </dgm:spPr>
      <dgm:t>
        <a:bodyPr/>
        <a:lstStyle/>
        <a:p>
          <a:r>
            <a:rPr lang="en-US" dirty="0" smtClean="0"/>
            <a:t>[</a:t>
          </a:r>
          <a:r>
            <a:rPr lang="ru-RU" dirty="0" smtClean="0"/>
            <a:t>нет</a:t>
          </a:r>
          <a:r>
            <a:rPr lang="en-US" dirty="0" smtClean="0"/>
            <a:t>]</a:t>
          </a:r>
          <a:endParaRPr lang="en-US" dirty="0"/>
        </a:p>
      </dgm:t>
    </dgm:pt>
    <dgm:pt modelId="{D8C7B2AA-F81D-4946-AD10-57F1B9957EC9}" type="parTrans" cxnId="{7C9B3104-7CF8-4C8D-BB6C-D6FA02C25863}">
      <dgm:prSet/>
      <dgm:spPr/>
      <dgm:t>
        <a:bodyPr/>
        <a:lstStyle/>
        <a:p>
          <a:endParaRPr lang="en-US"/>
        </a:p>
      </dgm:t>
    </dgm:pt>
    <dgm:pt modelId="{6C940793-5574-4ADF-ABF2-98DC08869C3B}" type="sibTrans" cxnId="{7C9B3104-7CF8-4C8D-BB6C-D6FA02C25863}">
      <dgm:prSet/>
      <dgm:spPr/>
      <dgm:t>
        <a:bodyPr/>
        <a:lstStyle/>
        <a:p>
          <a:endParaRPr lang="en-US"/>
        </a:p>
      </dgm:t>
    </dgm:pt>
    <dgm:pt modelId="{7906058C-0947-4F64-9E99-6AF81E0601FD}">
      <dgm:prSet phldrT="[Text]"/>
      <dgm:spPr>
        <a:solidFill>
          <a:srgbClr val="F6C233"/>
        </a:solidFill>
      </dgm:spPr>
      <dgm:t>
        <a:bodyPr/>
        <a:lstStyle/>
        <a:p>
          <a:r>
            <a:rPr lang="ru-RU" dirty="0" smtClean="0">
              <a:effectLst>
                <a:outerShdw blurRad="38100" dist="38100" dir="2700000" algn="tl">
                  <a:srgbClr val="000000">
                    <a:alpha val="43137"/>
                  </a:srgbClr>
                </a:outerShdw>
              </a:effectLst>
            </a:rPr>
            <a:t>Удаления</a:t>
          </a:r>
          <a:endParaRPr lang="en-US" dirty="0">
            <a:effectLst>
              <a:outerShdw blurRad="38100" dist="38100" dir="2700000" algn="tl">
                <a:srgbClr val="000000">
                  <a:alpha val="43137"/>
                </a:srgbClr>
              </a:outerShdw>
            </a:effectLst>
          </a:endParaRPr>
        </a:p>
      </dgm:t>
    </dgm:pt>
    <dgm:pt modelId="{D148B3C8-FF80-4841-BEB3-B75B615AC3AB}" type="parTrans" cxnId="{D541FDFE-6A2A-47E0-8AF2-B17968B5B13E}">
      <dgm:prSet/>
      <dgm:spPr/>
      <dgm:t>
        <a:bodyPr/>
        <a:lstStyle/>
        <a:p>
          <a:endParaRPr lang="en-US"/>
        </a:p>
      </dgm:t>
    </dgm:pt>
    <dgm:pt modelId="{5B796CCB-3233-43E8-84ED-8739B86DB271}" type="sibTrans" cxnId="{D541FDFE-6A2A-47E0-8AF2-B17968B5B13E}">
      <dgm:prSet/>
      <dgm:spPr/>
      <dgm:t>
        <a:bodyPr/>
        <a:lstStyle/>
        <a:p>
          <a:endParaRPr lang="en-US"/>
        </a:p>
      </dgm:t>
    </dgm:pt>
    <dgm:pt modelId="{7A9E7785-15FE-4E25-B412-41B49EB36292}">
      <dgm:prSet phldrT="[Text]"/>
      <dgm:spPr>
        <a:solidFill>
          <a:schemeClr val="accent6">
            <a:lumMod val="20000"/>
            <a:lumOff val="80000"/>
            <a:alpha val="90000"/>
          </a:schemeClr>
        </a:solidFill>
        <a:ln>
          <a:solidFill>
            <a:srgbClr val="FDF4DA"/>
          </a:solidFill>
        </a:ln>
      </dgm:spPr>
      <dgm:t>
        <a:bodyPr/>
        <a:lstStyle/>
        <a:p>
          <a:r>
            <a:rPr lang="ru-RU" dirty="0" smtClean="0"/>
            <a:t>«Встречаемость (вредного организма)»</a:t>
          </a:r>
          <a:endParaRPr lang="en-US" dirty="0"/>
        </a:p>
      </dgm:t>
    </dgm:pt>
    <dgm:pt modelId="{0D980F26-1F04-4D57-9D50-2978ABBF197D}" type="parTrans" cxnId="{C0F8FC46-622C-427E-A596-E21F424B6BE6}">
      <dgm:prSet/>
      <dgm:spPr/>
      <dgm:t>
        <a:bodyPr/>
        <a:lstStyle/>
        <a:p>
          <a:endParaRPr lang="en-US"/>
        </a:p>
      </dgm:t>
    </dgm:pt>
    <dgm:pt modelId="{D24079A3-D8B0-48D8-9E7E-7CFF534E71AF}" type="sibTrans" cxnId="{C0F8FC46-622C-427E-A596-E21F424B6BE6}">
      <dgm:prSet/>
      <dgm:spPr/>
      <dgm:t>
        <a:bodyPr/>
        <a:lstStyle/>
        <a:p>
          <a:endParaRPr lang="en-US"/>
        </a:p>
      </dgm:t>
    </dgm:pt>
    <dgm:pt modelId="{0994A572-C769-4166-8D30-C40323D05A18}">
      <dgm:prSet phldrT="[Text]"/>
      <dgm:spPr>
        <a:solidFill>
          <a:srgbClr val="5A94C5"/>
        </a:solidFill>
      </dgm:spPr>
      <dgm:t>
        <a:bodyPr/>
        <a:lstStyle/>
        <a:p>
          <a:r>
            <a:rPr lang="ru-RU" dirty="0" smtClean="0">
              <a:effectLst>
                <a:outerShdw blurRad="38100" dist="38100" dir="2700000" algn="tl">
                  <a:srgbClr val="000000">
                    <a:alpha val="43137"/>
                  </a:srgbClr>
                </a:outerShdw>
              </a:effectLst>
            </a:rPr>
            <a:t>Пересмотры</a:t>
          </a:r>
          <a:endParaRPr lang="en-US" dirty="0">
            <a:effectLst>
              <a:outerShdw blurRad="38100" dist="38100" dir="2700000" algn="tl">
                <a:srgbClr val="000000">
                  <a:alpha val="43137"/>
                </a:srgbClr>
              </a:outerShdw>
            </a:effectLst>
          </a:endParaRPr>
        </a:p>
      </dgm:t>
    </dgm:pt>
    <dgm:pt modelId="{A0B4CDFC-9EE5-4F96-BEE4-242427634442}" type="parTrans" cxnId="{995943EF-F251-47B6-B0E9-CE91F0E59210}">
      <dgm:prSet/>
      <dgm:spPr/>
      <dgm:t>
        <a:bodyPr/>
        <a:lstStyle/>
        <a:p>
          <a:endParaRPr lang="en-US"/>
        </a:p>
      </dgm:t>
    </dgm:pt>
    <dgm:pt modelId="{E3DD2DE3-B377-4B74-9CE2-C6633C5A59DF}" type="sibTrans" cxnId="{995943EF-F251-47B6-B0E9-CE91F0E59210}">
      <dgm:prSet/>
      <dgm:spPr/>
      <dgm:t>
        <a:bodyPr/>
        <a:lstStyle/>
        <a:p>
          <a:endParaRPr lang="en-US"/>
        </a:p>
      </dgm:t>
    </dgm:pt>
    <dgm:pt modelId="{7F810B24-6FAD-43A4-8DEC-8EBD53DAEFD7}">
      <dgm:prSet phldrT="[Text]"/>
      <dgm:spPr>
        <a:solidFill>
          <a:srgbClr val="D6DFEC"/>
        </a:solidFill>
        <a:ln>
          <a:solidFill>
            <a:srgbClr val="D6DFEC"/>
          </a:solidFill>
        </a:ln>
      </dgm:spPr>
      <dgm:t>
        <a:bodyPr/>
        <a:lstStyle/>
        <a:p>
          <a:r>
            <a:rPr lang="ru-RU" dirty="0" smtClean="0"/>
            <a:t>«Обследование на выявление»</a:t>
          </a:r>
          <a:endParaRPr lang="en-US" dirty="0"/>
        </a:p>
      </dgm:t>
    </dgm:pt>
    <dgm:pt modelId="{BB046DCB-E4A5-4D0C-9E1F-55E3D88A823D}" type="parTrans" cxnId="{CB0CF1EF-EB6C-47C9-B09D-BB5F704A3765}">
      <dgm:prSet/>
      <dgm:spPr/>
      <dgm:t>
        <a:bodyPr/>
        <a:lstStyle/>
        <a:p>
          <a:endParaRPr lang="en-US"/>
        </a:p>
      </dgm:t>
    </dgm:pt>
    <dgm:pt modelId="{622B1FCB-12BE-4C08-9A17-2FE8846B6B75}" type="sibTrans" cxnId="{CB0CF1EF-EB6C-47C9-B09D-BB5F704A3765}">
      <dgm:prSet/>
      <dgm:spPr/>
      <dgm:t>
        <a:bodyPr/>
        <a:lstStyle/>
        <a:p>
          <a:endParaRPr lang="en-US"/>
        </a:p>
      </dgm:t>
    </dgm:pt>
    <dgm:pt modelId="{335943A2-1F56-4186-8905-EBDCEDBB9C01}">
      <dgm:prSet phldrT="[Text]"/>
      <dgm:spPr>
        <a:solidFill>
          <a:srgbClr val="D6DFEC"/>
        </a:solidFill>
        <a:ln>
          <a:solidFill>
            <a:srgbClr val="D6DFEC"/>
          </a:solidFill>
        </a:ln>
      </dgm:spPr>
      <dgm:t>
        <a:bodyPr/>
        <a:lstStyle/>
        <a:p>
          <a:r>
            <a:rPr lang="ru-RU" dirty="0" smtClean="0"/>
            <a:t>«Экстренное действие»</a:t>
          </a:r>
          <a:endParaRPr lang="en-US" dirty="0"/>
        </a:p>
      </dgm:t>
    </dgm:pt>
    <dgm:pt modelId="{39040019-1407-4524-A10A-3F6233874EA2}" type="parTrans" cxnId="{79BDCE2C-2968-4FEB-A967-4DB9CB35B077}">
      <dgm:prSet/>
      <dgm:spPr/>
      <dgm:t>
        <a:bodyPr/>
        <a:lstStyle/>
        <a:p>
          <a:endParaRPr lang="en-GB"/>
        </a:p>
      </dgm:t>
    </dgm:pt>
    <dgm:pt modelId="{A54F8956-3C46-4AC3-81A5-8B5115E957E0}" type="sibTrans" cxnId="{79BDCE2C-2968-4FEB-A967-4DB9CB35B077}">
      <dgm:prSet/>
      <dgm:spPr/>
      <dgm:t>
        <a:bodyPr/>
        <a:lstStyle/>
        <a:p>
          <a:endParaRPr lang="en-GB"/>
        </a:p>
      </dgm:t>
    </dgm:pt>
    <dgm:pt modelId="{9EB6A392-0BF4-41D4-8CD1-EA21B2823852}">
      <dgm:prSet phldrT="[Text]"/>
      <dgm:spPr>
        <a:solidFill>
          <a:srgbClr val="D6DFEC"/>
        </a:solidFill>
        <a:ln>
          <a:solidFill>
            <a:srgbClr val="D6DFEC"/>
          </a:solidFill>
        </a:ln>
      </dgm:spPr>
      <dgm:t>
        <a:bodyPr/>
        <a:lstStyle/>
        <a:p>
          <a:r>
            <a:rPr lang="ru-RU" strike="sngStrike" dirty="0" smtClean="0">
              <a:solidFill>
                <a:srgbClr val="FF0000"/>
              </a:solidFill>
            </a:rPr>
            <a:t>«Подтверждение соответствия (груза)»</a:t>
          </a:r>
          <a:endParaRPr lang="en-US" dirty="0"/>
        </a:p>
      </dgm:t>
    </dgm:pt>
    <dgm:pt modelId="{3FFF889B-2896-4B26-AB70-044F568C139F}" type="parTrans" cxnId="{8213EA15-337C-4982-B7A7-EDA7EB9D503C}">
      <dgm:prSet/>
      <dgm:spPr/>
      <dgm:t>
        <a:bodyPr/>
        <a:lstStyle/>
        <a:p>
          <a:endParaRPr lang="fr-FR"/>
        </a:p>
      </dgm:t>
    </dgm:pt>
    <dgm:pt modelId="{11DD4D49-2BAC-41CB-B7EF-647E37A6ED98}" type="sibTrans" cxnId="{8213EA15-337C-4982-B7A7-EDA7EB9D503C}">
      <dgm:prSet/>
      <dgm:spPr/>
      <dgm:t>
        <a:bodyPr/>
        <a:lstStyle/>
        <a:p>
          <a:endParaRPr lang="fr-FR"/>
        </a:p>
      </dgm:t>
    </dgm:pt>
    <dgm:pt modelId="{49565663-46AC-44FA-8638-0FFF41FFDD94}" type="pres">
      <dgm:prSet presAssocID="{263B40FF-085E-4CBF-8166-570464BB6FBF}" presName="Name0" presStyleCnt="0">
        <dgm:presLayoutVars>
          <dgm:dir/>
          <dgm:animLvl val="lvl"/>
          <dgm:resizeHandles val="exact"/>
        </dgm:presLayoutVars>
      </dgm:prSet>
      <dgm:spPr/>
      <dgm:t>
        <a:bodyPr/>
        <a:lstStyle/>
        <a:p>
          <a:endParaRPr lang="ru-RU"/>
        </a:p>
      </dgm:t>
    </dgm:pt>
    <dgm:pt modelId="{A82ABE33-DDDD-46EB-835B-005AD19D9CD4}" type="pres">
      <dgm:prSet presAssocID="{FE99EF26-6CCD-4769-8531-4F66C103D40D}" presName="linNode" presStyleCnt="0"/>
      <dgm:spPr/>
    </dgm:pt>
    <dgm:pt modelId="{794FE69C-B7E3-42EB-9208-B747EE5EFE32}" type="pres">
      <dgm:prSet presAssocID="{FE99EF26-6CCD-4769-8531-4F66C103D40D}" presName="parentText" presStyleLbl="node1" presStyleIdx="0" presStyleCnt="3">
        <dgm:presLayoutVars>
          <dgm:chMax val="1"/>
          <dgm:bulletEnabled val="1"/>
        </dgm:presLayoutVars>
      </dgm:prSet>
      <dgm:spPr/>
      <dgm:t>
        <a:bodyPr/>
        <a:lstStyle/>
        <a:p>
          <a:endParaRPr lang="ru-RU"/>
        </a:p>
      </dgm:t>
    </dgm:pt>
    <dgm:pt modelId="{29F17004-E395-4BA1-B9CB-9030D9698BB7}" type="pres">
      <dgm:prSet presAssocID="{FE99EF26-6CCD-4769-8531-4F66C103D40D}" presName="descendantText" presStyleLbl="alignAccFollowNode1" presStyleIdx="0" presStyleCnt="3">
        <dgm:presLayoutVars>
          <dgm:bulletEnabled val="1"/>
        </dgm:presLayoutVars>
      </dgm:prSet>
      <dgm:spPr/>
      <dgm:t>
        <a:bodyPr/>
        <a:lstStyle/>
        <a:p>
          <a:endParaRPr lang="ru-RU"/>
        </a:p>
      </dgm:t>
    </dgm:pt>
    <dgm:pt modelId="{D0CFAEBD-8D6B-4E9B-81EA-F34EA0418AAE}" type="pres">
      <dgm:prSet presAssocID="{4B9A4D3E-CF62-4B66-BD29-875C05CE0700}" presName="sp" presStyleCnt="0"/>
      <dgm:spPr/>
    </dgm:pt>
    <dgm:pt modelId="{65F73A1D-9D62-4BDF-ADF4-648B2C9919FA}" type="pres">
      <dgm:prSet presAssocID="{7906058C-0947-4F64-9E99-6AF81E0601FD}" presName="linNode" presStyleCnt="0"/>
      <dgm:spPr/>
    </dgm:pt>
    <dgm:pt modelId="{69BC1975-0D66-45B7-88CA-175D245A8DBA}" type="pres">
      <dgm:prSet presAssocID="{7906058C-0947-4F64-9E99-6AF81E0601FD}" presName="parentText" presStyleLbl="node1" presStyleIdx="1" presStyleCnt="3">
        <dgm:presLayoutVars>
          <dgm:chMax val="1"/>
          <dgm:bulletEnabled val="1"/>
        </dgm:presLayoutVars>
      </dgm:prSet>
      <dgm:spPr/>
      <dgm:t>
        <a:bodyPr/>
        <a:lstStyle/>
        <a:p>
          <a:endParaRPr lang="ru-RU"/>
        </a:p>
      </dgm:t>
    </dgm:pt>
    <dgm:pt modelId="{5FB4D26D-D00D-416C-AD45-DB0FEB807D9A}" type="pres">
      <dgm:prSet presAssocID="{7906058C-0947-4F64-9E99-6AF81E0601FD}" presName="descendantText" presStyleLbl="alignAccFollowNode1" presStyleIdx="1" presStyleCnt="3">
        <dgm:presLayoutVars>
          <dgm:bulletEnabled val="1"/>
        </dgm:presLayoutVars>
      </dgm:prSet>
      <dgm:spPr/>
      <dgm:t>
        <a:bodyPr/>
        <a:lstStyle/>
        <a:p>
          <a:endParaRPr lang="ru-RU"/>
        </a:p>
      </dgm:t>
    </dgm:pt>
    <dgm:pt modelId="{6ACA61AD-C513-4F6D-9EE0-C0D407235876}" type="pres">
      <dgm:prSet presAssocID="{5B796CCB-3233-43E8-84ED-8739B86DB271}" presName="sp" presStyleCnt="0"/>
      <dgm:spPr/>
    </dgm:pt>
    <dgm:pt modelId="{326502A3-FB72-4A03-A9E9-5175872424D7}" type="pres">
      <dgm:prSet presAssocID="{0994A572-C769-4166-8D30-C40323D05A18}" presName="linNode" presStyleCnt="0"/>
      <dgm:spPr/>
    </dgm:pt>
    <dgm:pt modelId="{29DB553E-68CA-4B04-896F-13CA3904BBAA}" type="pres">
      <dgm:prSet presAssocID="{0994A572-C769-4166-8D30-C40323D05A18}" presName="parentText" presStyleLbl="node1" presStyleIdx="2" presStyleCnt="3">
        <dgm:presLayoutVars>
          <dgm:chMax val="1"/>
          <dgm:bulletEnabled val="1"/>
        </dgm:presLayoutVars>
      </dgm:prSet>
      <dgm:spPr/>
      <dgm:t>
        <a:bodyPr/>
        <a:lstStyle/>
        <a:p>
          <a:endParaRPr lang="ru-RU"/>
        </a:p>
      </dgm:t>
    </dgm:pt>
    <dgm:pt modelId="{61348FF6-2322-447C-BC8C-117816D4C0D5}" type="pres">
      <dgm:prSet presAssocID="{0994A572-C769-4166-8D30-C40323D05A18}" presName="descendantText" presStyleLbl="alignAccFollowNode1" presStyleIdx="2" presStyleCnt="3">
        <dgm:presLayoutVars>
          <dgm:bulletEnabled val="1"/>
        </dgm:presLayoutVars>
      </dgm:prSet>
      <dgm:spPr/>
      <dgm:t>
        <a:bodyPr/>
        <a:lstStyle/>
        <a:p>
          <a:endParaRPr lang="ru-RU"/>
        </a:p>
      </dgm:t>
    </dgm:pt>
  </dgm:ptLst>
  <dgm:cxnLst>
    <dgm:cxn modelId="{D982FDD9-FA48-4AF6-AED2-C3F5C4F19C8F}" type="presOf" srcId="{00AED5A9-8184-4CFF-8A96-7136D9E38051}" destId="{29F17004-E395-4BA1-B9CB-9030D9698BB7}" srcOrd="0" destOrd="0" presId="urn:microsoft.com/office/officeart/2005/8/layout/vList5"/>
    <dgm:cxn modelId="{80EBF6EF-FF1A-4D75-9558-7AE06279CC94}" type="presOf" srcId="{7A9E7785-15FE-4E25-B412-41B49EB36292}" destId="{5FB4D26D-D00D-416C-AD45-DB0FEB807D9A}" srcOrd="0" destOrd="0" presId="urn:microsoft.com/office/officeart/2005/8/layout/vList5"/>
    <dgm:cxn modelId="{7C9B3104-7CF8-4C8D-BB6C-D6FA02C25863}" srcId="{FE99EF26-6CCD-4769-8531-4F66C103D40D}" destId="{00AED5A9-8184-4CFF-8A96-7136D9E38051}" srcOrd="0" destOrd="0" parTransId="{D8C7B2AA-F81D-4946-AD10-57F1B9957EC9}" sibTransId="{6C940793-5574-4ADF-ABF2-98DC08869C3B}"/>
    <dgm:cxn modelId="{A97C2900-5E7A-4099-B900-53BC9180535D}" type="presOf" srcId="{263B40FF-085E-4CBF-8166-570464BB6FBF}" destId="{49565663-46AC-44FA-8638-0FFF41FFDD94}" srcOrd="0" destOrd="0" presId="urn:microsoft.com/office/officeart/2005/8/layout/vList5"/>
    <dgm:cxn modelId="{8213EA15-337C-4982-B7A7-EDA7EB9D503C}" srcId="{0994A572-C769-4166-8D30-C40323D05A18}" destId="{9EB6A392-0BF4-41D4-8CD1-EA21B2823852}" srcOrd="1" destOrd="0" parTransId="{3FFF889B-2896-4B26-AB70-044F568C139F}" sibTransId="{11DD4D49-2BAC-41CB-B7EF-647E37A6ED98}"/>
    <dgm:cxn modelId="{C0F8FC46-622C-427E-A596-E21F424B6BE6}" srcId="{7906058C-0947-4F64-9E99-6AF81E0601FD}" destId="{7A9E7785-15FE-4E25-B412-41B49EB36292}" srcOrd="0" destOrd="0" parTransId="{0D980F26-1F04-4D57-9D50-2978ABBF197D}" sibTransId="{D24079A3-D8B0-48D8-9E7E-7CFF534E71AF}"/>
    <dgm:cxn modelId="{995943EF-F251-47B6-B0E9-CE91F0E59210}" srcId="{263B40FF-085E-4CBF-8166-570464BB6FBF}" destId="{0994A572-C769-4166-8D30-C40323D05A18}" srcOrd="2" destOrd="0" parTransId="{A0B4CDFC-9EE5-4F96-BEE4-242427634442}" sibTransId="{E3DD2DE3-B377-4B74-9CE2-C6633C5A59DF}"/>
    <dgm:cxn modelId="{BA72833B-CF7A-4D15-91A7-F5D37DE39AEC}" type="presOf" srcId="{FE99EF26-6CCD-4769-8531-4F66C103D40D}" destId="{794FE69C-B7E3-42EB-9208-B747EE5EFE32}" srcOrd="0" destOrd="0" presId="urn:microsoft.com/office/officeart/2005/8/layout/vList5"/>
    <dgm:cxn modelId="{61CF23F8-C097-4946-938D-C4608FE39A9A}" type="presOf" srcId="{0994A572-C769-4166-8D30-C40323D05A18}" destId="{29DB553E-68CA-4B04-896F-13CA3904BBAA}" srcOrd="0" destOrd="0" presId="urn:microsoft.com/office/officeart/2005/8/layout/vList5"/>
    <dgm:cxn modelId="{311DF333-72CE-47BA-BAEB-225BB004DD10}" type="presOf" srcId="{335943A2-1F56-4186-8905-EBDCEDBB9C01}" destId="{61348FF6-2322-447C-BC8C-117816D4C0D5}" srcOrd="0" destOrd="0" presId="urn:microsoft.com/office/officeart/2005/8/layout/vList5"/>
    <dgm:cxn modelId="{D55DD20A-A764-4FDA-9C80-BA7516D49926}" type="presOf" srcId="{9EB6A392-0BF4-41D4-8CD1-EA21B2823852}" destId="{61348FF6-2322-447C-BC8C-117816D4C0D5}" srcOrd="0" destOrd="1" presId="urn:microsoft.com/office/officeart/2005/8/layout/vList5"/>
    <dgm:cxn modelId="{35B4FAB6-72B5-40ED-AF9A-2AD49C2391FF}" type="presOf" srcId="{7F810B24-6FAD-43A4-8DEC-8EBD53DAEFD7}" destId="{61348FF6-2322-447C-BC8C-117816D4C0D5}" srcOrd="0" destOrd="2" presId="urn:microsoft.com/office/officeart/2005/8/layout/vList5"/>
    <dgm:cxn modelId="{79BDCE2C-2968-4FEB-A967-4DB9CB35B077}" srcId="{0994A572-C769-4166-8D30-C40323D05A18}" destId="{335943A2-1F56-4186-8905-EBDCEDBB9C01}" srcOrd="0" destOrd="0" parTransId="{39040019-1407-4524-A10A-3F6233874EA2}" sibTransId="{A54F8956-3C46-4AC3-81A5-8B5115E957E0}"/>
    <dgm:cxn modelId="{D541FDFE-6A2A-47E0-8AF2-B17968B5B13E}" srcId="{263B40FF-085E-4CBF-8166-570464BB6FBF}" destId="{7906058C-0947-4F64-9E99-6AF81E0601FD}" srcOrd="1" destOrd="0" parTransId="{D148B3C8-FF80-4841-BEB3-B75B615AC3AB}" sibTransId="{5B796CCB-3233-43E8-84ED-8739B86DB271}"/>
    <dgm:cxn modelId="{23F61BC2-6EBA-43D1-AF01-3F21E2A1BF70}" srcId="{263B40FF-085E-4CBF-8166-570464BB6FBF}" destId="{FE99EF26-6CCD-4769-8531-4F66C103D40D}" srcOrd="0" destOrd="0" parTransId="{D51A3CC9-8A5C-4846-874B-EFEBECC60177}" sibTransId="{4B9A4D3E-CF62-4B66-BD29-875C05CE0700}"/>
    <dgm:cxn modelId="{CB0CF1EF-EB6C-47C9-B09D-BB5F704A3765}" srcId="{0994A572-C769-4166-8D30-C40323D05A18}" destId="{7F810B24-6FAD-43A4-8DEC-8EBD53DAEFD7}" srcOrd="2" destOrd="0" parTransId="{BB046DCB-E4A5-4D0C-9E1F-55E3D88A823D}" sibTransId="{622B1FCB-12BE-4C08-9A17-2FE8846B6B75}"/>
    <dgm:cxn modelId="{3F53A8C7-3641-410A-843A-7178D73C2F12}" type="presOf" srcId="{7906058C-0947-4F64-9E99-6AF81E0601FD}" destId="{69BC1975-0D66-45B7-88CA-175D245A8DBA}" srcOrd="0" destOrd="0" presId="urn:microsoft.com/office/officeart/2005/8/layout/vList5"/>
    <dgm:cxn modelId="{B3B4E5E1-6118-40CD-A521-0D81EC3B7997}" type="presParOf" srcId="{49565663-46AC-44FA-8638-0FFF41FFDD94}" destId="{A82ABE33-DDDD-46EB-835B-005AD19D9CD4}" srcOrd="0" destOrd="0" presId="urn:microsoft.com/office/officeart/2005/8/layout/vList5"/>
    <dgm:cxn modelId="{9633B52F-68BD-4595-942C-11BFA2A79031}" type="presParOf" srcId="{A82ABE33-DDDD-46EB-835B-005AD19D9CD4}" destId="{794FE69C-B7E3-42EB-9208-B747EE5EFE32}" srcOrd="0" destOrd="0" presId="urn:microsoft.com/office/officeart/2005/8/layout/vList5"/>
    <dgm:cxn modelId="{10C7D827-CFD9-4C5F-892A-997FB2671A41}" type="presParOf" srcId="{A82ABE33-DDDD-46EB-835B-005AD19D9CD4}" destId="{29F17004-E395-4BA1-B9CB-9030D9698BB7}" srcOrd="1" destOrd="0" presId="urn:microsoft.com/office/officeart/2005/8/layout/vList5"/>
    <dgm:cxn modelId="{3B3C5C65-0C62-49CE-9267-5DCAB7ACB305}" type="presParOf" srcId="{49565663-46AC-44FA-8638-0FFF41FFDD94}" destId="{D0CFAEBD-8D6B-4E9B-81EA-F34EA0418AAE}" srcOrd="1" destOrd="0" presId="urn:microsoft.com/office/officeart/2005/8/layout/vList5"/>
    <dgm:cxn modelId="{459C7104-9625-4FDA-983A-1BC40639467B}" type="presParOf" srcId="{49565663-46AC-44FA-8638-0FFF41FFDD94}" destId="{65F73A1D-9D62-4BDF-ADF4-648B2C9919FA}" srcOrd="2" destOrd="0" presId="urn:microsoft.com/office/officeart/2005/8/layout/vList5"/>
    <dgm:cxn modelId="{3B0337A1-3772-4F5B-ACC4-BFBFA6E6BE39}" type="presParOf" srcId="{65F73A1D-9D62-4BDF-ADF4-648B2C9919FA}" destId="{69BC1975-0D66-45B7-88CA-175D245A8DBA}" srcOrd="0" destOrd="0" presId="urn:microsoft.com/office/officeart/2005/8/layout/vList5"/>
    <dgm:cxn modelId="{7A617F4F-A58D-4769-B77B-8A9F41E1E153}" type="presParOf" srcId="{65F73A1D-9D62-4BDF-ADF4-648B2C9919FA}" destId="{5FB4D26D-D00D-416C-AD45-DB0FEB807D9A}" srcOrd="1" destOrd="0" presId="urn:microsoft.com/office/officeart/2005/8/layout/vList5"/>
    <dgm:cxn modelId="{DAF23123-1FB5-4DB8-8C15-5070B3259296}" type="presParOf" srcId="{49565663-46AC-44FA-8638-0FFF41FFDD94}" destId="{6ACA61AD-C513-4F6D-9EE0-C0D407235876}" srcOrd="3" destOrd="0" presId="urn:microsoft.com/office/officeart/2005/8/layout/vList5"/>
    <dgm:cxn modelId="{C7A4E0AA-50FD-4A4A-898D-78BDCB60DE97}" type="presParOf" srcId="{49565663-46AC-44FA-8638-0FFF41FFDD94}" destId="{326502A3-FB72-4A03-A9E9-5175872424D7}" srcOrd="4" destOrd="0" presId="urn:microsoft.com/office/officeart/2005/8/layout/vList5"/>
    <dgm:cxn modelId="{BDF88AC9-4E87-4DAA-AAAC-9D55A3306F78}" type="presParOf" srcId="{326502A3-FB72-4A03-A9E9-5175872424D7}" destId="{29DB553E-68CA-4B04-896F-13CA3904BBAA}" srcOrd="0" destOrd="0" presId="urn:microsoft.com/office/officeart/2005/8/layout/vList5"/>
    <dgm:cxn modelId="{4FB62B61-90A5-4AC2-A27C-8059352245D9}" type="presParOf" srcId="{326502A3-FB72-4A03-A9E9-5175872424D7}" destId="{61348FF6-2322-447C-BC8C-117816D4C0D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dgm:spPr>
        <a:solidFill>
          <a:srgbClr val="FDF4DA">
            <a:alpha val="90000"/>
          </a:srgbClr>
        </a:solidFill>
        <a:ln>
          <a:solidFill>
            <a:srgbClr val="FDF4DA">
              <a:alpha val="90000"/>
            </a:srgbClr>
          </a:solidFill>
        </a:ln>
      </dgm:spPr>
      <dgm:t>
        <a:bodyPr/>
        <a:lstStyle/>
        <a:p>
          <a:r>
            <a:rPr lang="ru-RU" dirty="0" smtClean="0"/>
            <a:t>Текущее определение «встречаемости» в Глоссарии, хотя и хорошо согласуется с использованием термина в защите растений, соответствует эпидемиологическому определению «</a:t>
          </a:r>
          <a:r>
            <a:rPr lang="ru-RU" dirty="0" smtClean="0"/>
            <a:t>распространенности», </a:t>
          </a:r>
          <a:r>
            <a:rPr lang="ru-RU" dirty="0" smtClean="0"/>
            <a:t>используемому в охране здоровья человека и животных.</a:t>
          </a:r>
          <a:endParaRPr lang="en-US"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E5FCF360-F033-4285-A5CA-98DE525AEAA1}">
      <dgm:prSet/>
      <dgm:spPr>
        <a:solidFill>
          <a:srgbClr val="FDF4DA">
            <a:alpha val="90000"/>
          </a:srgbClr>
        </a:solidFill>
        <a:ln>
          <a:solidFill>
            <a:srgbClr val="FDF4DA">
              <a:alpha val="90000"/>
            </a:srgbClr>
          </a:solidFill>
        </a:ln>
      </dgm:spPr>
      <dgm:t>
        <a:bodyPr/>
        <a:lstStyle/>
        <a:p>
          <a:r>
            <a:rPr lang="ru-RU" dirty="0" smtClean="0"/>
            <a:t>Общее значение термина «встречаемость» в обычных словарях согласуется с его определением в Глоссарии, которое попросту делает этот термин более специфичным для защиты растений.</a:t>
          </a:r>
          <a:endParaRPr lang="en-US" dirty="0"/>
        </a:p>
      </dgm:t>
    </dgm:pt>
    <dgm:pt modelId="{12F8C3F4-6AAE-4F5B-9462-6F639F63D9BE}" type="parTrans" cxnId="{11F5CF1E-C042-4F66-B77B-70F5A493A8BE}">
      <dgm:prSet/>
      <dgm:spPr/>
      <dgm:t>
        <a:bodyPr/>
        <a:lstStyle/>
        <a:p>
          <a:endParaRPr lang="en-US"/>
        </a:p>
      </dgm:t>
    </dgm:pt>
    <dgm:pt modelId="{E7505D44-C044-4B4D-93C5-0C4A0EA7F6A0}" type="sibTrans" cxnId="{11F5CF1E-C042-4F66-B77B-70F5A493A8BE}">
      <dgm:prSet/>
      <dgm:spPr/>
      <dgm:t>
        <a:bodyPr/>
        <a:lstStyle/>
        <a:p>
          <a:endParaRPr lang="en-US"/>
        </a:p>
      </dgm:t>
    </dgm:pt>
    <dgm:pt modelId="{3353E323-CB19-43FF-8D69-18AB74F7A767}">
      <dgm:prSet phldrT="[Text]" custT="1"/>
      <dgm:spPr>
        <a:solidFill>
          <a:srgbClr val="F6C233"/>
        </a:solidFill>
        <a:ln>
          <a:solidFill>
            <a:srgbClr val="F6C233"/>
          </a:solidFill>
        </a:ln>
      </dgm:spPr>
      <dgm:t>
        <a:bodyPr/>
        <a:lstStyle/>
        <a:p>
          <a:pPr algn="l"/>
          <a:r>
            <a:rPr lang="ru-RU" altLang="ja-JP" sz="1600" b="1" dirty="0" smtClean="0">
              <a:solidFill>
                <a:schemeClr val="tx1"/>
              </a:solidFill>
            </a:rPr>
            <a:t>«Встречаемость (вредного организма)»</a:t>
          </a:r>
          <a:r>
            <a:rPr lang="en-US" sz="1600" b="1" dirty="0" smtClean="0">
              <a:solidFill>
                <a:schemeClr val="tx1"/>
              </a:solidFill>
              <a:effectLst/>
            </a:rPr>
            <a:t>:</a:t>
          </a:r>
          <a:r>
            <a:rPr lang="en-US" sz="1600" dirty="0">
              <a:solidFill>
                <a:schemeClr val="tx1"/>
              </a:solidFill>
              <a:effectLst/>
            </a:rPr>
            <a:t/>
          </a:r>
          <a:br>
            <a:rPr lang="en-US" sz="1600" dirty="0">
              <a:solidFill>
                <a:schemeClr val="tx1"/>
              </a:solidFill>
              <a:effectLst/>
            </a:rPr>
          </a:br>
          <a:r>
            <a:rPr lang="ru-RU" sz="1600" dirty="0" smtClean="0">
              <a:solidFill>
                <a:schemeClr val="tx1"/>
              </a:solidFill>
              <a:effectLst/>
            </a:rPr>
            <a:t>«Доля или число единиц, в которых </a:t>
          </a:r>
          <a:r>
            <a:rPr lang="ru-RU" sz="1600" b="1" dirty="0" smtClean="0">
              <a:solidFill>
                <a:schemeClr val="tx1"/>
              </a:solidFill>
              <a:effectLst/>
            </a:rPr>
            <a:t>вредный организм </a:t>
          </a:r>
          <a:r>
            <a:rPr lang="ru-RU" sz="1600" dirty="0" smtClean="0">
              <a:solidFill>
                <a:schemeClr val="tx1"/>
              </a:solidFill>
              <a:effectLst/>
            </a:rPr>
            <a:t>присутствует в образце, </a:t>
          </a:r>
          <a:r>
            <a:rPr lang="ru-RU" sz="1600" b="1" dirty="0" smtClean="0">
              <a:solidFill>
                <a:schemeClr val="tx1"/>
              </a:solidFill>
              <a:effectLst/>
            </a:rPr>
            <a:t>грузе, на поле </a:t>
          </a:r>
          <a:r>
            <a:rPr lang="ru-RU" sz="1600" dirty="0" smtClean="0">
              <a:solidFill>
                <a:schemeClr val="tx1"/>
              </a:solidFill>
              <a:effectLst/>
            </a:rPr>
            <a:t>или другой обозначенной популяции»</a:t>
          </a:r>
          <a:endParaRPr lang="en-US" sz="1600" dirty="0">
            <a:solidFill>
              <a:schemeClr val="tx1"/>
            </a:solidFill>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1B8D0726-9ADE-4501-BA90-8F63B59CEFA3}">
      <dgm:prSet/>
      <dgm:spPr>
        <a:solidFill>
          <a:srgbClr val="FDF4DA">
            <a:alpha val="90000"/>
          </a:srgbClr>
        </a:solidFill>
        <a:ln>
          <a:solidFill>
            <a:srgbClr val="FDF4DA">
              <a:alpha val="90000"/>
            </a:srgbClr>
          </a:solidFill>
        </a:ln>
      </dgm:spPr>
      <dgm:t>
        <a:bodyPr/>
        <a:lstStyle/>
        <a:p>
          <a:r>
            <a:rPr lang="ru-RU" dirty="0" smtClean="0"/>
            <a:t>Таким образом, термин «встречаемость» можно удалить из Глоссария, а термины «распространенность» и «встречаемость» использовать в их общем словарном смысле.</a:t>
          </a:r>
          <a:endParaRPr lang="en-US" dirty="0"/>
        </a:p>
      </dgm:t>
    </dgm:pt>
    <dgm:pt modelId="{A4B771E4-A3E3-4159-955B-46B856AF771F}" type="parTrans" cxnId="{34FC8733-3513-4FEE-AC2B-1CACB12FC5F6}">
      <dgm:prSet/>
      <dgm:spPr/>
      <dgm:t>
        <a:bodyPr/>
        <a:lstStyle/>
        <a:p>
          <a:endParaRPr lang="ru-RU"/>
        </a:p>
      </dgm:t>
    </dgm:pt>
    <dgm:pt modelId="{D3E88666-604E-4482-A5C3-17322D440465}" type="sibTrans" cxnId="{34FC8733-3513-4FEE-AC2B-1CACB12FC5F6}">
      <dgm:prSet/>
      <dgm:spPr/>
      <dgm:t>
        <a:bodyPr/>
        <a:lstStyle/>
        <a:p>
          <a:endParaRPr lang="ru-RU"/>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ru-RU"/>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X="489" custLinFactNeighborY="-6387">
        <dgm:presLayoutVars>
          <dgm:chMax val="0"/>
          <dgm:chPref val="0"/>
          <dgm:bulletEnabled val="1"/>
        </dgm:presLayoutVars>
      </dgm:prSet>
      <dgm:spPr/>
      <dgm:t>
        <a:bodyPr/>
        <a:lstStyle/>
        <a:p>
          <a:endParaRPr lang="ru-RU"/>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ru-RU"/>
        </a:p>
      </dgm:t>
    </dgm:pt>
  </dgm:ptLst>
  <dgm:cxnLst>
    <dgm:cxn modelId="{2C6EAE68-11AB-4F9D-BD8F-A4E1DD24F7B4}" type="presOf" srcId="{299F6A74-8351-4A4F-B386-3986EE36DA80}" destId="{43050ECD-A3E9-4C47-8FE6-BEA6034E9946}" srcOrd="0" destOrd="0" presId="urn:microsoft.com/office/officeart/2005/8/layout/hList1"/>
    <dgm:cxn modelId="{11F5CF1E-C042-4F66-B77B-70F5A493A8BE}" srcId="{3353E323-CB19-43FF-8D69-18AB74F7A767}" destId="{E5FCF360-F033-4285-A5CA-98DE525AEAA1}" srcOrd="1" destOrd="0" parTransId="{12F8C3F4-6AAE-4F5B-9462-6F639F63D9BE}" sibTransId="{E7505D44-C044-4B4D-93C5-0C4A0EA7F6A0}"/>
    <dgm:cxn modelId="{D928859F-FEE0-487F-B16C-11F151161BF8}" type="presOf" srcId="{5E1F010D-719A-4457-87E8-5D7769197D3B}" destId="{0BFA647E-92FE-45E0-AE06-ABD504F66826}" srcOrd="0" destOrd="0"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9518A0D1-C79A-4E4E-A9B5-DCA86F3820AB}" srcId="{5E1F010D-719A-4457-87E8-5D7769197D3B}" destId="{3353E323-CB19-43FF-8D69-18AB74F7A767}" srcOrd="0" destOrd="0" parTransId="{EEC5F49C-8AE3-4E2A-A215-8770DB5B82C1}" sibTransId="{5BC80C2B-A228-4D8A-8A84-A7B9DDD08700}"/>
    <dgm:cxn modelId="{E0B84869-89E6-410E-875E-A4DA0C3521F1}" type="presOf" srcId="{1B8D0726-9ADE-4501-BA90-8F63B59CEFA3}" destId="{43050ECD-A3E9-4C47-8FE6-BEA6034E9946}" srcOrd="0" destOrd="2" presId="urn:microsoft.com/office/officeart/2005/8/layout/hList1"/>
    <dgm:cxn modelId="{34FC8733-3513-4FEE-AC2B-1CACB12FC5F6}" srcId="{3353E323-CB19-43FF-8D69-18AB74F7A767}" destId="{1B8D0726-9ADE-4501-BA90-8F63B59CEFA3}" srcOrd="2" destOrd="0" parTransId="{A4B771E4-A3E3-4159-955B-46B856AF771F}" sibTransId="{D3E88666-604E-4482-A5C3-17322D440465}"/>
    <dgm:cxn modelId="{52B57933-0E0D-4542-825D-C30016D42060}" type="presOf" srcId="{E5FCF360-F033-4285-A5CA-98DE525AEAA1}" destId="{43050ECD-A3E9-4C47-8FE6-BEA6034E9946}" srcOrd="0" destOrd="1" presId="urn:microsoft.com/office/officeart/2005/8/layout/hList1"/>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ru-RU" altLang="ja-JP" sz="1600" b="1" dirty="0" smtClean="0">
              <a:effectLst>
                <a:outerShdw blurRad="38100" dist="38100" dir="2700000" algn="tl">
                  <a:srgbClr val="000000">
                    <a:alpha val="43137"/>
                  </a:srgbClr>
                </a:outerShdw>
              </a:effectLst>
              <a:latin typeface="Arial" pitchFamily="34" charset="0"/>
              <a:cs typeface="Arial" pitchFamily="34" charset="0"/>
            </a:rPr>
            <a:t>«Экстренное действие»</a:t>
          </a:r>
          <a:r>
            <a:rPr lang="en-US" altLang="ja-JP" sz="1600" b="1" dirty="0" smtClean="0">
              <a:effectLst>
                <a:outerShdw blurRad="38100" dist="38100" dir="2700000" algn="tl">
                  <a:srgbClr val="000000">
                    <a:alpha val="43137"/>
                  </a:srgbClr>
                </a:outerShdw>
              </a:effectLst>
              <a:latin typeface="Arial" pitchFamily="34" charset="0"/>
              <a:cs typeface="Arial" pitchFamily="34" charset="0"/>
            </a:rPr>
            <a:t>: </a:t>
          </a:r>
          <a:endParaRPr lang="en-US" altLang="ja-JP" sz="1600" b="1" dirty="0">
            <a:effectLst>
              <a:outerShdw blurRad="38100" dist="38100" dir="2700000" algn="tl">
                <a:srgbClr val="000000">
                  <a:alpha val="43137"/>
                </a:srgbClr>
              </a:outerShdw>
            </a:effectLst>
            <a:latin typeface="Arial" pitchFamily="34" charset="0"/>
            <a:cs typeface="Arial" pitchFamily="34" charset="0"/>
          </a:endParaRPr>
        </a:p>
        <a:p>
          <a:pPr algn="just"/>
          <a:r>
            <a:rPr lang="ru-RU" altLang="ja-JP" sz="1600" dirty="0" smtClean="0">
              <a:solidFill>
                <a:schemeClr val="bg1"/>
              </a:solidFill>
              <a:effectLst>
                <a:outerShdw blurRad="38100" dist="38100" dir="2700000" algn="tl">
                  <a:srgbClr val="000000">
                    <a:alpha val="43137"/>
                  </a:srgbClr>
                </a:outerShdw>
              </a:effectLst>
              <a:latin typeface="+mn-lt"/>
              <a:cs typeface="Arial"/>
            </a:rPr>
            <a:t>«Срочная </a:t>
          </a:r>
          <a:r>
            <a:rPr lang="ru-RU" altLang="ja-JP" sz="1600" b="1" strike="sngStrike" dirty="0" smtClean="0">
              <a:solidFill>
                <a:schemeClr val="bg1"/>
              </a:solidFill>
              <a:effectLst>
                <a:outerShdw blurRad="38100" dist="38100" dir="2700000" algn="tl">
                  <a:srgbClr val="000000">
                    <a:alpha val="43137"/>
                  </a:srgbClr>
                </a:outerShdw>
              </a:effectLst>
              <a:latin typeface="+mn-lt"/>
              <a:cs typeface="Arial"/>
            </a:rPr>
            <a:t>(-</a:t>
          </a:r>
          <a:r>
            <a:rPr lang="ru-RU" altLang="ja-JP" sz="1600" b="1" strike="sngStrike" dirty="0" err="1" smtClean="0">
              <a:solidFill>
                <a:schemeClr val="bg1"/>
              </a:solidFill>
              <a:effectLst>
                <a:outerShdw blurRad="38100" dist="38100" dir="2700000" algn="tl">
                  <a:srgbClr val="000000">
                    <a:alpha val="43137"/>
                  </a:srgbClr>
                </a:outerShdw>
              </a:effectLst>
              <a:latin typeface="+mn-lt"/>
              <a:cs typeface="Arial"/>
            </a:rPr>
            <a:t>ое</a:t>
          </a:r>
          <a:r>
            <a:rPr lang="ru-RU" altLang="ja-JP" sz="1600" b="1" strike="sngStrike" dirty="0" smtClean="0">
              <a:solidFill>
                <a:schemeClr val="bg1"/>
              </a:solidFill>
              <a:effectLst>
                <a:outerShdw blurRad="38100" dist="38100" dir="2700000" algn="tl">
                  <a:srgbClr val="000000">
                    <a:alpha val="43137"/>
                  </a:srgbClr>
                </a:outerShdw>
              </a:effectLst>
              <a:latin typeface="+mn-lt"/>
              <a:cs typeface="Arial"/>
            </a:rPr>
            <a:t>) </a:t>
          </a:r>
          <a:r>
            <a:rPr lang="ru-RU" altLang="ja-JP" sz="1600" b="1" u="none" strike="sngStrike" dirty="0" smtClean="0">
              <a:solidFill>
                <a:schemeClr val="bg1"/>
              </a:solidFill>
              <a:effectLst>
                <a:outerShdw blurRad="38100" dist="38100" dir="2700000" algn="tl">
                  <a:srgbClr val="000000">
                    <a:alpha val="43137"/>
                  </a:srgbClr>
                </a:outerShdw>
              </a:effectLst>
              <a:latin typeface="+mn-lt"/>
              <a:cs typeface="Arial"/>
            </a:rPr>
            <a:t>фитосанитарное действие </a:t>
          </a:r>
          <a:r>
            <a:rPr lang="ru-RU" altLang="ja-JP" sz="1600" b="1" u="sng" strike="noStrike" dirty="0" smtClean="0">
              <a:solidFill>
                <a:schemeClr val="bg1"/>
              </a:solidFill>
              <a:effectLst>
                <a:outerShdw blurRad="38100" dist="38100" dir="2700000" algn="tl">
                  <a:srgbClr val="000000">
                    <a:alpha val="43137"/>
                  </a:srgbClr>
                </a:outerShdw>
              </a:effectLst>
              <a:latin typeface="+mn-lt"/>
              <a:cs typeface="Arial"/>
            </a:rPr>
            <a:t>официальная </a:t>
          </a:r>
          <a:r>
            <a:rPr lang="ru-RU" altLang="ja-JP" sz="1600" b="0" u="sng" strike="noStrike" dirty="0" smtClean="0">
              <a:solidFill>
                <a:schemeClr val="bg1"/>
              </a:solidFill>
              <a:effectLst>
                <a:outerShdw blurRad="38100" dist="38100" dir="2700000" algn="tl">
                  <a:srgbClr val="000000">
                    <a:alpha val="43137"/>
                  </a:srgbClr>
                </a:outerShdw>
              </a:effectLst>
              <a:latin typeface="+mn-lt"/>
              <a:cs typeface="Arial"/>
            </a:rPr>
            <a:t>операция</a:t>
          </a:r>
          <a:r>
            <a:rPr lang="ru-RU" altLang="ja-JP" sz="1600" b="0" u="none" strike="noStrike" dirty="0" smtClean="0">
              <a:solidFill>
                <a:schemeClr val="bg1"/>
              </a:solidFill>
              <a:effectLst>
                <a:outerShdw blurRad="38100" dist="38100" dir="2700000" algn="tl">
                  <a:srgbClr val="000000">
                    <a:alpha val="43137"/>
                  </a:srgbClr>
                </a:outerShdw>
              </a:effectLst>
              <a:latin typeface="+mn-lt"/>
              <a:cs typeface="Arial"/>
            </a:rPr>
            <a:t>, предпринятая с целью </a:t>
          </a:r>
          <a:r>
            <a:rPr lang="ru-RU" altLang="ja-JP" sz="1600" b="1" u="sng" strike="noStrike" dirty="0" smtClean="0">
              <a:solidFill>
                <a:schemeClr val="bg1"/>
              </a:solidFill>
              <a:effectLst>
                <a:outerShdw blurRad="38100" dist="38100" dir="2700000" algn="tl">
                  <a:srgbClr val="000000">
                    <a:alpha val="43137"/>
                  </a:srgbClr>
                </a:outerShdw>
              </a:effectLst>
              <a:latin typeface="+mn-lt"/>
              <a:cs typeface="Arial"/>
            </a:rPr>
            <a:t>предотвратить ввоз, акклиматизацию или распространение вредного организма</a:t>
          </a:r>
          <a:r>
            <a:rPr lang="ru-RU" altLang="ja-JP" sz="1600" b="0" u="none" strike="noStrike" dirty="0" smtClean="0">
              <a:solidFill>
                <a:schemeClr val="bg1"/>
              </a:solidFill>
              <a:effectLst>
                <a:outerShdw blurRad="38100" dist="38100" dir="2700000" algn="tl">
                  <a:srgbClr val="000000">
                    <a:alpha val="43137"/>
                  </a:srgbClr>
                </a:outerShdw>
              </a:effectLst>
              <a:latin typeface="+mn-lt"/>
              <a:cs typeface="Arial"/>
            </a:rPr>
            <a:t> в новой или неожиданной </a:t>
          </a:r>
          <a:r>
            <a:rPr lang="ru-RU" altLang="ja-JP" sz="1600" b="0" u="none" strike="sngStrike" dirty="0" smtClean="0">
              <a:solidFill>
                <a:schemeClr val="bg1"/>
              </a:solidFill>
              <a:effectLst>
                <a:outerShdw blurRad="38100" dist="38100" dir="2700000" algn="tl">
                  <a:srgbClr val="000000">
                    <a:alpha val="43137"/>
                  </a:srgbClr>
                </a:outerShdw>
              </a:effectLst>
              <a:latin typeface="+mn-lt"/>
              <a:cs typeface="Arial"/>
            </a:rPr>
            <a:t>фитосанитарной </a:t>
          </a:r>
          <a:r>
            <a:rPr lang="ru-RU" altLang="ja-JP" sz="1600" b="0" u="none" strike="noStrike" dirty="0" smtClean="0">
              <a:solidFill>
                <a:schemeClr val="bg1"/>
              </a:solidFill>
              <a:effectLst>
                <a:outerShdw blurRad="38100" dist="38100" dir="2700000" algn="tl">
                  <a:srgbClr val="000000">
                    <a:alpha val="43137"/>
                  </a:srgbClr>
                </a:outerShdw>
              </a:effectLst>
              <a:latin typeface="+mn-lt"/>
              <a:cs typeface="Arial"/>
            </a:rPr>
            <a:t>ситуации, </a:t>
          </a:r>
          <a:r>
            <a:rPr lang="ru-RU" altLang="ja-JP" sz="1600" b="0" u="sng" strike="noStrike" dirty="0" smtClean="0">
              <a:solidFill>
                <a:schemeClr val="bg1"/>
              </a:solidFill>
              <a:effectLst>
                <a:outerShdw blurRad="38100" dist="38100" dir="2700000" algn="tl">
                  <a:srgbClr val="000000">
                    <a:alpha val="43137"/>
                  </a:srgbClr>
                </a:outerShdw>
              </a:effectLst>
              <a:latin typeface="+mn-lt"/>
              <a:cs typeface="Arial"/>
            </a:rPr>
            <a:t>не предусмотренной существующими </a:t>
          </a:r>
          <a:r>
            <a:rPr lang="ru-RU" altLang="ja-JP" sz="1600" b="1" u="sng" strike="noStrike" dirty="0" smtClean="0">
              <a:solidFill>
                <a:schemeClr val="bg1"/>
              </a:solidFill>
              <a:effectLst>
                <a:outerShdw blurRad="38100" dist="38100" dir="2700000" algn="tl">
                  <a:srgbClr val="000000">
                    <a:alpha val="43137"/>
                  </a:srgbClr>
                </a:outerShdw>
              </a:effectLst>
              <a:latin typeface="+mn-lt"/>
              <a:cs typeface="Arial"/>
            </a:rPr>
            <a:t>фитосанитарными мерами». </a:t>
          </a:r>
          <a:endParaRPr lang="ru-RU" altLang="ja-JP" sz="1600" b="1" u="none" strike="noStrike" dirty="0" smtClean="0">
            <a:solidFill>
              <a:schemeClr val="bg1"/>
            </a:solidFill>
            <a:effectLst>
              <a:outerShdw blurRad="38100" dist="38100" dir="2700000" algn="tl">
                <a:srgbClr val="000000">
                  <a:alpha val="43137"/>
                </a:srgbClr>
              </a:outerShdw>
            </a:effectLst>
            <a:latin typeface="+mn-lt"/>
            <a:cs typeface="Arial"/>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AAC6655F-E728-4BA6-AE3F-ED0233EB13C8}">
      <dgm:prSet/>
      <dgm:spPr/>
      <dgm:t>
        <a:bodyPr/>
        <a:lstStyle/>
        <a:p>
          <a:pPr marL="115200" lvl="1" indent="-115200" defTabSz="488950">
            <a:lnSpc>
              <a:spcPct val="90000"/>
            </a:lnSpc>
            <a:spcBef>
              <a:spcPct val="0"/>
            </a:spcBef>
            <a:spcAft>
              <a:spcPts val="300"/>
            </a:spcAft>
            <a:buNone/>
          </a:pPr>
          <a:r>
            <a:rPr lang="ru-RU" dirty="0" smtClean="0"/>
            <a:t>Замена слова «действие» на «операцию» обеспечивает соответствие определению «фитосанитарное действие». </a:t>
          </a:r>
          <a:endParaRPr lang="en-US" dirty="0"/>
        </a:p>
      </dgm:t>
    </dgm:pt>
    <dgm:pt modelId="{B4C87685-E84B-4AE1-ADAC-C26FF4E774A9}" type="parTrans" cxnId="{46EA9B9B-68C5-48F8-BDA1-25B2D21E87AA}">
      <dgm:prSet/>
      <dgm:spPr/>
      <dgm:t>
        <a:bodyPr/>
        <a:lstStyle/>
        <a:p>
          <a:endParaRPr lang="en-US"/>
        </a:p>
      </dgm:t>
    </dgm:pt>
    <dgm:pt modelId="{762543EA-E2AC-4FFE-9F0A-E00BBAAFE947}" type="sibTrans" cxnId="{46EA9B9B-68C5-48F8-BDA1-25B2D21E87AA}">
      <dgm:prSet/>
      <dgm:spPr/>
      <dgm:t>
        <a:bodyPr/>
        <a:lstStyle/>
        <a:p>
          <a:endParaRPr lang="en-US"/>
        </a:p>
      </dgm:t>
    </dgm:pt>
    <dgm:pt modelId="{AE2D1656-CA8E-48FD-8BF4-0FFB24DE164F}">
      <dgm:prSet/>
      <dgm:spPr/>
      <dgm:t>
        <a:bodyPr/>
        <a:lstStyle/>
        <a:p>
          <a:pPr marL="115200" marR="0" lvl="0" indent="-115200" defTabSz="914400" eaLnBrk="1" fontAlgn="auto" latinLnBrk="0" hangingPunct="1">
            <a:lnSpc>
              <a:spcPct val="90000"/>
            </a:lnSpc>
            <a:spcBef>
              <a:spcPts val="0"/>
            </a:spcBef>
            <a:spcAft>
              <a:spcPts val="300"/>
            </a:spcAft>
            <a:buClrTx/>
            <a:buSzTx/>
            <a:buFontTx/>
            <a:buNone/>
            <a:tabLst/>
            <a:defRPr/>
          </a:pPr>
          <a:r>
            <a:rPr lang="ru-RU" dirty="0" smtClean="0"/>
            <a:t>Замена слова «фитосанитарный» на «официальный» поясняет, что экстренное действие может быть направлено как на регулируемых, так и нерегулируемых вредных организмов, при этом сохраняется понятие, что любые экстренные меры должны предприниматься под руководством НОКЗР.</a:t>
          </a:r>
          <a:endParaRPr lang="en-US" dirty="0"/>
        </a:p>
      </dgm:t>
    </dgm:pt>
    <dgm:pt modelId="{0E1D77BF-EC85-4C38-AEE2-BFF761B95AE4}" type="parTrans" cxnId="{CD19DF8F-85AC-4542-B99B-F1F675630146}">
      <dgm:prSet/>
      <dgm:spPr/>
      <dgm:t>
        <a:bodyPr/>
        <a:lstStyle/>
        <a:p>
          <a:endParaRPr lang="ru-RU"/>
        </a:p>
      </dgm:t>
    </dgm:pt>
    <dgm:pt modelId="{4FDCB800-C227-4EAD-B228-9FA0A51A5FBA}" type="sibTrans" cxnId="{CD19DF8F-85AC-4542-B99B-F1F675630146}">
      <dgm:prSet/>
      <dgm:spPr/>
      <dgm:t>
        <a:bodyPr/>
        <a:lstStyle/>
        <a:p>
          <a:endParaRPr lang="ru-RU"/>
        </a:p>
      </dgm:t>
    </dgm:pt>
    <dgm:pt modelId="{BBBA2483-C485-41E0-90AB-AF623407AAED}">
      <dgm:prSet/>
      <dgm:spPr/>
      <dgm:t>
        <a:bodyPr/>
        <a:lstStyle/>
        <a:p>
          <a:pPr marL="115200" lvl="1" indent="-115200" defTabSz="488950">
            <a:lnSpc>
              <a:spcPct val="90000"/>
            </a:lnSpc>
            <a:spcBef>
              <a:spcPct val="0"/>
            </a:spcBef>
            <a:spcAft>
              <a:spcPts val="300"/>
            </a:spcAft>
            <a:buNone/>
          </a:pPr>
          <a:r>
            <a:rPr lang="ru-RU" dirty="0" smtClean="0">
              <a:solidFill>
                <a:schemeClr val="tx1"/>
              </a:solidFill>
            </a:rPr>
            <a:t>Добавление «с целью предотвратить ввоз, акклиматизацию или распространение вредного организма» точно определяет цель экстренного действия</a:t>
          </a:r>
          <a:endParaRPr lang="en-US" dirty="0"/>
        </a:p>
      </dgm:t>
    </dgm:pt>
    <dgm:pt modelId="{A7C1883C-D9F7-4B05-A473-876091B23740}" type="parTrans" cxnId="{95F288B6-B615-49A8-917D-16060306D326}">
      <dgm:prSet/>
      <dgm:spPr/>
      <dgm:t>
        <a:bodyPr/>
        <a:lstStyle/>
        <a:p>
          <a:endParaRPr lang="ru-RU"/>
        </a:p>
      </dgm:t>
    </dgm:pt>
    <dgm:pt modelId="{1699529A-2062-4102-BB5D-CADEDFA9CE3F}" type="sibTrans" cxnId="{95F288B6-B615-49A8-917D-16060306D326}">
      <dgm:prSet/>
      <dgm:spPr/>
      <dgm:t>
        <a:bodyPr/>
        <a:lstStyle/>
        <a:p>
          <a:endParaRPr lang="ru-RU"/>
        </a:p>
      </dgm:t>
    </dgm:pt>
    <dgm:pt modelId="{8BD4B8C8-A899-40CA-B56F-D97C416C0445}">
      <dgm:prSet/>
      <dgm:spPr/>
      <dgm:t>
        <a:bodyPr/>
        <a:lstStyle/>
        <a:p>
          <a:pPr marL="115200" lvl="1" indent="-115200" defTabSz="488950">
            <a:lnSpc>
              <a:spcPct val="90000"/>
            </a:lnSpc>
            <a:spcBef>
              <a:spcPct val="0"/>
            </a:spcBef>
            <a:spcAft>
              <a:spcPts val="300"/>
            </a:spcAft>
            <a:buNone/>
          </a:pPr>
          <a:r>
            <a:rPr lang="ru-RU" dirty="0" smtClean="0">
              <a:solidFill>
                <a:schemeClr val="tx1"/>
              </a:solidFill>
            </a:rPr>
            <a:t>Добавление «не предусмотренной существующими фитосанитарными мерами» четко отделяет ситуацию, вызывающую «экстренное действие», от ситуации, вызывающей «фитосанитарное действие», когда, согласно его определению, предпринимаются операции по реализации (существующих) фитосанитарных мер.</a:t>
          </a:r>
          <a:endParaRPr lang="en-US" dirty="0"/>
        </a:p>
      </dgm:t>
    </dgm:pt>
    <dgm:pt modelId="{FE071C0E-AADF-4D1D-A8C9-198D18945DEC}" type="parTrans" cxnId="{E7843331-BBD3-4AD4-8248-5D6A73D1B73C}">
      <dgm:prSet/>
      <dgm:spPr/>
      <dgm:t>
        <a:bodyPr/>
        <a:lstStyle/>
        <a:p>
          <a:endParaRPr lang="ru-RU"/>
        </a:p>
      </dgm:t>
    </dgm:pt>
    <dgm:pt modelId="{0295AAB2-9A57-49EC-9D3D-FF0673A36B95}" type="sibTrans" cxnId="{E7843331-BBD3-4AD4-8248-5D6A73D1B73C}">
      <dgm:prSet/>
      <dgm:spPr/>
      <dgm:t>
        <a:bodyPr/>
        <a:lstStyle/>
        <a:p>
          <a:endParaRPr lang="ru-RU"/>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ru-RU"/>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ru-RU"/>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ru-RU"/>
        </a:p>
      </dgm:t>
    </dgm:pt>
  </dgm:ptLst>
  <dgm:cxnLst>
    <dgm:cxn modelId="{E7843331-BBD3-4AD4-8248-5D6A73D1B73C}" srcId="{3353E323-CB19-43FF-8D69-18AB74F7A767}" destId="{8BD4B8C8-A899-40CA-B56F-D97C416C0445}" srcOrd="3" destOrd="0" parTransId="{FE071C0E-AADF-4D1D-A8C9-198D18945DEC}" sibTransId="{0295AAB2-9A57-49EC-9D3D-FF0673A36B95}"/>
    <dgm:cxn modelId="{9518A0D1-C79A-4E4E-A9B5-DCA86F3820AB}" srcId="{5E1F010D-719A-4457-87E8-5D7769197D3B}" destId="{3353E323-CB19-43FF-8D69-18AB74F7A767}" srcOrd="0" destOrd="0" parTransId="{EEC5F49C-8AE3-4E2A-A215-8770DB5B82C1}" sibTransId="{5BC80C2B-A228-4D8A-8A84-A7B9DDD08700}"/>
    <dgm:cxn modelId="{95F288B6-B615-49A8-917D-16060306D326}" srcId="{3353E323-CB19-43FF-8D69-18AB74F7A767}" destId="{BBBA2483-C485-41E0-90AB-AF623407AAED}" srcOrd="2" destOrd="0" parTransId="{A7C1883C-D9F7-4B05-A473-876091B23740}" sibTransId="{1699529A-2062-4102-BB5D-CADEDFA9CE3F}"/>
    <dgm:cxn modelId="{69EC7942-A73A-4211-8699-88B13DAA6D4F}" type="presOf" srcId="{8BD4B8C8-A899-40CA-B56F-D97C416C0445}" destId="{43050ECD-A3E9-4C47-8FE6-BEA6034E9946}" srcOrd="0" destOrd="3" presId="urn:microsoft.com/office/officeart/2005/8/layout/hList1"/>
    <dgm:cxn modelId="{0E637892-3C11-4BFA-869E-F82ED25CB736}" type="presOf" srcId="{AAC6655F-E728-4BA6-AE3F-ED0233EB13C8}" destId="{43050ECD-A3E9-4C47-8FE6-BEA6034E9946}" srcOrd="0" destOrd="1" presId="urn:microsoft.com/office/officeart/2005/8/layout/hList1"/>
    <dgm:cxn modelId="{CD19DF8F-85AC-4542-B99B-F1F675630146}" srcId="{3353E323-CB19-43FF-8D69-18AB74F7A767}" destId="{AE2D1656-CA8E-48FD-8BF4-0FFB24DE164F}" srcOrd="0" destOrd="0" parTransId="{0E1D77BF-EC85-4C38-AEE2-BFF761B95AE4}" sibTransId="{4FDCB800-C227-4EAD-B228-9FA0A51A5FBA}"/>
    <dgm:cxn modelId="{1A6CCCDD-3E81-4188-82D9-8A5B1172CD3B}" type="presOf" srcId="{AE2D1656-CA8E-48FD-8BF4-0FFB24DE164F}" destId="{43050ECD-A3E9-4C47-8FE6-BEA6034E9946}" srcOrd="0" destOrd="0" presId="urn:microsoft.com/office/officeart/2005/8/layout/hList1"/>
    <dgm:cxn modelId="{46EA9B9B-68C5-48F8-BDA1-25B2D21E87AA}" srcId="{3353E323-CB19-43FF-8D69-18AB74F7A767}" destId="{AAC6655F-E728-4BA6-AE3F-ED0233EB13C8}" srcOrd="1" destOrd="0" parTransId="{B4C87685-E84B-4AE1-ADAC-C26FF4E774A9}" sibTransId="{762543EA-E2AC-4FFE-9F0A-E00BBAAFE947}"/>
    <dgm:cxn modelId="{D928859F-FEE0-487F-B16C-11F151161BF8}" type="presOf" srcId="{5E1F010D-719A-4457-87E8-5D7769197D3B}" destId="{0BFA647E-92FE-45E0-AE06-ABD504F66826}" srcOrd="0" destOrd="0" presId="urn:microsoft.com/office/officeart/2005/8/layout/hList1"/>
    <dgm:cxn modelId="{6FF5D037-3FCB-414F-BA73-278BB4AE6CC8}" type="presOf" srcId="{BBBA2483-C485-41E0-90AB-AF623407AAED}" destId="{43050ECD-A3E9-4C47-8FE6-BEA6034E9946}" srcOrd="0" destOrd="2" presId="urn:microsoft.com/office/officeart/2005/8/layout/hList1"/>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ru-RU" altLang="ja-JP" sz="16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«Обследование на выявление»</a:t>
          </a:r>
          <a:r>
            <a:rPr lang="en-US" altLang="ja-JP" sz="16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endParaRPr lang="en-US" altLang="ja-JP" sz="1600" dirty="0">
            <a:solidFill>
              <a:schemeClr val="bg1"/>
            </a:solidFill>
            <a:effectLst>
              <a:outerShdw blurRad="38100" dist="38100" dir="2700000" algn="tl">
                <a:srgbClr val="000000">
                  <a:alpha val="43137"/>
                </a:srgbClr>
              </a:outerShdw>
            </a:effectLst>
            <a:latin typeface="Arial" pitchFamily="34" charset="0"/>
            <a:cs typeface="Arial" pitchFamily="34" charset="0"/>
          </a:endParaRPr>
        </a:p>
        <a:p>
          <a:pPr algn="just"/>
          <a:r>
            <a:rPr lang="ru-RU" sz="1600" b="1" dirty="0" smtClean="0">
              <a:solidFill>
                <a:schemeClr val="bg1"/>
              </a:solidFill>
              <a:effectLst>
                <a:outerShdw blurRad="38100" dist="38100" dir="2700000" algn="tl">
                  <a:srgbClr val="000000">
                    <a:alpha val="43137"/>
                  </a:srgbClr>
                </a:outerShdw>
              </a:effectLst>
              <a:latin typeface="Arial"/>
              <a:cs typeface="Arial"/>
            </a:rPr>
            <a:t>«Обследование,</a:t>
          </a:r>
          <a:r>
            <a:rPr lang="en-GB" sz="1600" dirty="0" smtClean="0">
              <a:solidFill>
                <a:schemeClr val="bg1"/>
              </a:solidFill>
              <a:effectLst>
                <a:outerShdw blurRad="38100" dist="38100" dir="2700000" algn="tl">
                  <a:srgbClr val="000000">
                    <a:alpha val="43137"/>
                  </a:srgbClr>
                </a:outerShdw>
              </a:effectLst>
              <a:latin typeface="Arial"/>
              <a:cs typeface="Arial"/>
            </a:rPr>
            <a:t> </a:t>
          </a:r>
          <a:r>
            <a:rPr lang="ru-RU" sz="1600" dirty="0" smtClean="0">
              <a:solidFill>
                <a:schemeClr val="bg1"/>
              </a:solidFill>
              <a:effectLst>
                <a:outerShdw blurRad="38100" dist="38100" dir="2700000" algn="tl">
                  <a:srgbClr val="000000">
                    <a:alpha val="43137"/>
                  </a:srgbClr>
                </a:outerShdw>
              </a:effectLst>
              <a:latin typeface="Arial"/>
              <a:cs typeface="Arial"/>
            </a:rPr>
            <a:t>проводимое </a:t>
          </a:r>
          <a:r>
            <a:rPr lang="ru-RU" sz="1600" strike="sngStrike" dirty="0" smtClean="0">
              <a:solidFill>
                <a:schemeClr val="bg1"/>
              </a:solidFill>
              <a:effectLst>
                <a:outerShdw blurRad="38100" dist="38100" dir="2700000" algn="tl">
                  <a:srgbClr val="000000">
                    <a:alpha val="43137"/>
                  </a:srgbClr>
                </a:outerShdw>
              </a:effectLst>
              <a:latin typeface="Arial"/>
              <a:cs typeface="Arial"/>
            </a:rPr>
            <a:t>в данной зоне  </a:t>
          </a:r>
          <a:r>
            <a:rPr lang="ru-RU" sz="1600" strike="noStrike" dirty="0" smtClean="0">
              <a:solidFill>
                <a:schemeClr val="bg1"/>
              </a:solidFill>
              <a:effectLst>
                <a:outerShdw blurRad="38100" dist="38100" dir="2700000" algn="tl">
                  <a:srgbClr val="000000">
                    <a:alpha val="43137"/>
                  </a:srgbClr>
                </a:outerShdw>
              </a:effectLst>
              <a:latin typeface="Arial"/>
              <a:cs typeface="Arial"/>
            </a:rPr>
            <a:t>с целью выявления </a:t>
          </a:r>
          <a:r>
            <a:rPr lang="ru-RU" sz="1600" strike="sngStrike" dirty="0" smtClean="0">
              <a:solidFill>
                <a:schemeClr val="bg1"/>
              </a:solidFill>
              <a:effectLst>
                <a:outerShdw blurRad="38100" dist="38100" dir="2700000" algn="tl">
                  <a:srgbClr val="000000">
                    <a:alpha val="43137"/>
                  </a:srgbClr>
                </a:outerShdw>
              </a:effectLst>
              <a:latin typeface="Arial"/>
              <a:cs typeface="Arial"/>
            </a:rPr>
            <a:t>присутствия в ней </a:t>
          </a:r>
          <a:r>
            <a:rPr lang="ru-RU" sz="1600" u="sng" strike="noStrike" dirty="0" smtClean="0">
              <a:solidFill>
                <a:schemeClr val="bg1"/>
              </a:solidFill>
              <a:effectLst>
                <a:outerShdw blurRad="38100" dist="38100" dir="2700000" algn="tl">
                  <a:srgbClr val="000000">
                    <a:alpha val="43137"/>
                  </a:srgbClr>
                </a:outerShdw>
              </a:effectLst>
              <a:latin typeface="Arial"/>
              <a:cs typeface="Arial"/>
            </a:rPr>
            <a:t>присутствия или отсутствия </a:t>
          </a:r>
          <a:r>
            <a:rPr lang="ru-RU" sz="1600" b="1" u="sng" strike="noStrike" dirty="0" smtClean="0">
              <a:solidFill>
                <a:schemeClr val="bg1"/>
              </a:solidFill>
              <a:effectLst>
                <a:outerShdw blurRad="38100" dist="38100" dir="2700000" algn="tl">
                  <a:srgbClr val="000000">
                    <a:alpha val="43137"/>
                  </a:srgbClr>
                </a:outerShdw>
              </a:effectLst>
              <a:latin typeface="Arial"/>
              <a:cs typeface="Arial"/>
            </a:rPr>
            <a:t>вредных организмов</a:t>
          </a:r>
          <a:r>
            <a:rPr lang="ru-RU" sz="1600" b="1" u="none" strike="noStrike" dirty="0" smtClean="0">
              <a:solidFill>
                <a:schemeClr val="bg1"/>
              </a:solidFill>
              <a:effectLst>
                <a:outerShdw blurRad="38100" dist="38100" dir="2700000" algn="tl">
                  <a:srgbClr val="000000">
                    <a:alpha val="43137"/>
                  </a:srgbClr>
                </a:outerShdw>
              </a:effectLst>
              <a:latin typeface="Arial"/>
              <a:cs typeface="Arial"/>
            </a:rPr>
            <a:t>». </a:t>
          </a:r>
          <a:endParaRPr lang="en-US" sz="1600" u="none" dirty="0">
            <a:solidFill>
              <a:schemeClr val="bg1"/>
            </a:solidFill>
            <a:effectLst>
              <a:outerShdw blurRad="38100" dist="38100" dir="2700000" algn="tl">
                <a:srgbClr val="000000">
                  <a:alpha val="43137"/>
                </a:srgbClr>
              </a:outerShdw>
            </a:effectLst>
            <a:latin typeface="Arial"/>
            <a:cs typeface="Arial"/>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dgm:spPr/>
      <dgm:t>
        <a:bodyPr/>
        <a:lstStyle/>
        <a:p>
          <a:pPr>
            <a:spcAft>
              <a:spcPts val="300"/>
            </a:spcAft>
          </a:pPr>
          <a:r>
            <a:rPr lang="ru-RU" dirty="0" smtClean="0"/>
            <a:t>Целью обследования на выявление является выявление присутствия вредного организма. Таким образом, обследование на выявление может использоваться для определения отсутствия вредного организма.</a:t>
          </a:r>
          <a:endParaRPr lang="en-US"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2EBD016-3804-47B8-9F38-7EF96F58EA66}">
      <dgm:prSet/>
      <dgm:spPr/>
      <dgm:t>
        <a:bodyPr/>
        <a:lstStyle/>
        <a:p>
          <a:pPr>
            <a:spcAft>
              <a:spcPts val="300"/>
            </a:spcAft>
          </a:pPr>
          <a:r>
            <a:rPr lang="ru-RU" dirty="0" smtClean="0">
              <a:solidFill>
                <a:schemeClr val="tx1"/>
              </a:solidFill>
            </a:rPr>
            <a:t>Недавно пересмотренное определение «обследования» включает формулировку «в зоне, месте производства или участке производства». Поскольку «обследование на выявление» четко определяется как подмножество «обследований», упоминание пространственных рамок обследования на выявление было бы излишним, поэтому формулировка «в зоне» удаляется.</a:t>
          </a:r>
          <a:endParaRPr lang="en-US" dirty="0">
            <a:solidFill>
              <a:schemeClr val="tx1"/>
            </a:solidFill>
          </a:endParaRPr>
        </a:p>
      </dgm:t>
    </dgm:pt>
    <dgm:pt modelId="{994AA01C-2902-489C-A5B4-87E58FAC3624}" type="sibTrans" cxnId="{D5D5387F-DC5E-4251-85B0-B5032B25308F}">
      <dgm:prSet/>
      <dgm:spPr/>
      <dgm:t>
        <a:bodyPr/>
        <a:lstStyle/>
        <a:p>
          <a:endParaRPr lang="fr-FR"/>
        </a:p>
      </dgm:t>
    </dgm:pt>
    <dgm:pt modelId="{C78D8AFE-6C1F-4139-96C7-25521BAB4C1C}" type="parTrans" cxnId="{D5D5387F-DC5E-4251-85B0-B5032B25308F}">
      <dgm:prSet/>
      <dgm:spPr/>
      <dgm:t>
        <a:bodyPr/>
        <a:lstStyle/>
        <a:p>
          <a:endParaRPr lang="fr-FR"/>
        </a:p>
      </dgm:t>
    </dgm:pt>
    <dgm:pt modelId="{173FD8BB-92F4-47AE-BA59-A0D1038FCB6E}">
      <dgm:prSet/>
      <dgm:spPr/>
      <dgm:t>
        <a:bodyPr/>
        <a:lstStyle/>
        <a:p>
          <a:pPr>
            <a:spcAft>
              <a:spcPts val="300"/>
            </a:spcAft>
          </a:pPr>
          <a:r>
            <a:rPr lang="ru-RU" dirty="0" smtClean="0">
              <a:solidFill>
                <a:schemeClr val="tx1"/>
              </a:solidFill>
            </a:rPr>
            <a:t>(*Только для английского языка. Дословный перевод определения «обследования на выявление» с английского языка</a:t>
          </a:r>
          <a:r>
            <a:rPr lang="en-US" dirty="0" smtClean="0">
              <a:solidFill>
                <a:schemeClr val="tx1"/>
              </a:solidFill>
            </a:rPr>
            <a:t>: </a:t>
          </a:r>
          <a:r>
            <a:rPr lang="ru-RU" dirty="0" smtClean="0">
              <a:solidFill>
                <a:schemeClr val="tx1"/>
              </a:solidFill>
            </a:rPr>
            <a:t>«Обследование, проводимое в данной зоне с целью выявить, </a:t>
          </a:r>
          <a:r>
            <a:rPr lang="ru-RU" u="sng" dirty="0" smtClean="0">
              <a:solidFill>
                <a:schemeClr val="tx1"/>
              </a:solidFill>
            </a:rPr>
            <a:t>присутствует ли </a:t>
          </a:r>
          <a:r>
            <a:rPr lang="ru-RU" dirty="0" smtClean="0">
              <a:solidFill>
                <a:schemeClr val="tx1"/>
              </a:solidFill>
            </a:rPr>
            <a:t>в ней вредный организм»). «Присутствует ли» уже выражает концепцию отсутствия, но не так четко, как в определениях «обследования», «контрольного обследования» и «надзора». Поэтому предлагается заменить условное «присутствует ли» более точной формулировкой «присутствия или отсутствия вредных организмов».</a:t>
          </a:r>
          <a:endParaRPr lang="en-US" dirty="0">
            <a:solidFill>
              <a:schemeClr val="tx1"/>
            </a:solidFill>
          </a:endParaRPr>
        </a:p>
      </dgm:t>
    </dgm:pt>
    <dgm:pt modelId="{5B59B9D2-7F37-4A8B-A10F-B07B5E671FF1}" type="parTrans" cxnId="{7C8CA235-DC59-439F-96EA-575FB12F0A5E}">
      <dgm:prSet/>
      <dgm:spPr/>
    </dgm:pt>
    <dgm:pt modelId="{86B2A615-5F7D-4F2A-A95B-253CB4FDF8AD}" type="sibTrans" cxnId="{7C8CA235-DC59-439F-96EA-575FB12F0A5E}">
      <dgm:prSet/>
      <dgm:spPr/>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ru-RU"/>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ru-RU"/>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ru-RU"/>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7C8CA235-DC59-439F-96EA-575FB12F0A5E}" srcId="{3353E323-CB19-43FF-8D69-18AB74F7A767}" destId="{173FD8BB-92F4-47AE-BA59-A0D1038FCB6E}" srcOrd="1" destOrd="0" parTransId="{5B59B9D2-7F37-4A8B-A10F-B07B5E671FF1}" sibTransId="{86B2A615-5F7D-4F2A-A95B-253CB4FDF8AD}"/>
    <dgm:cxn modelId="{5178468E-3B83-4A9D-B194-F45EA17D3FB2}" type="presOf" srcId="{173FD8BB-92F4-47AE-BA59-A0D1038FCB6E}" destId="{43050ECD-A3E9-4C47-8FE6-BEA6034E9946}" srcOrd="0" destOrd="1" presId="urn:microsoft.com/office/officeart/2005/8/layout/hList1"/>
    <dgm:cxn modelId="{D5D5387F-DC5E-4251-85B0-B5032B25308F}" srcId="{3353E323-CB19-43FF-8D69-18AB74F7A767}" destId="{02EBD016-3804-47B8-9F38-7EF96F58EA66}" srcOrd="2" destOrd="0" parTransId="{C78D8AFE-6C1F-4139-96C7-25521BAB4C1C}" sibTransId="{994AA01C-2902-489C-A5B4-87E58FAC3624}"/>
    <dgm:cxn modelId="{F19A9560-849A-47E4-A8CA-6DC54630F030}" type="presOf" srcId="{E496333F-73E3-4416-ACEB-781E2589BD07}" destId="{43050ECD-A3E9-4C47-8FE6-BEA6034E9946}" srcOrd="0" destOrd="0" presId="urn:microsoft.com/office/officeart/2005/8/layout/hList1"/>
    <dgm:cxn modelId="{D928859F-FEE0-487F-B16C-11F151161BF8}" type="presOf" srcId="{5E1F010D-719A-4457-87E8-5D7769197D3B}" destId="{0BFA647E-92FE-45E0-AE06-ABD504F66826}" srcOrd="0" destOrd="0" presId="urn:microsoft.com/office/officeart/2005/8/layout/hList1"/>
    <dgm:cxn modelId="{16CADA1D-9351-40A3-BF25-9091E5C90A93}" type="presOf" srcId="{02EBD016-3804-47B8-9F38-7EF96F58EA66}" destId="{43050ECD-A3E9-4C47-8FE6-BEA6034E9946}" srcOrd="0" destOrd="2" presId="urn:microsoft.com/office/officeart/2005/8/layout/hList1"/>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3" csCatId="colorful" phldr="1"/>
      <dgm:spPr/>
      <dgm:t>
        <a:bodyPr/>
        <a:lstStyle/>
        <a:p>
          <a:endParaRPr lang="en-US"/>
        </a:p>
      </dgm:t>
    </dgm:pt>
    <dgm:pt modelId="{3353E323-CB19-43FF-8D69-18AB74F7A767}">
      <dgm:prSet phldrT="[Text]" custT="1"/>
      <dgm:spPr/>
      <dgm:t>
        <a:bodyPr/>
        <a:lstStyle/>
        <a:p>
          <a:pPr algn="ctr"/>
          <a:r>
            <a:rPr lang="ru-RU" sz="1600" b="1" dirty="0" smtClean="0">
              <a:effectLst>
                <a:outerShdw blurRad="38100" dist="38100" dir="2700000" algn="tl">
                  <a:srgbClr val="000000">
                    <a:alpha val="43137"/>
                  </a:srgbClr>
                </a:outerShdw>
              </a:effectLst>
              <a:latin typeface="Calibri (body)"/>
              <a:cs typeface="Arial" pitchFamily="34" charset="0"/>
            </a:rPr>
            <a:t>Для получения дополнительной информации о Проекте поправок к МСФМ 5 2019 и 2020 гг., см. также:</a:t>
          </a:r>
          <a:endParaRPr lang="en-US" sz="1600" b="1"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ru-RU" sz="1600" dirty="0" smtClean="0">
              <a:solidFill>
                <a:srgbClr val="C00000"/>
              </a:solidFill>
              <a:hlinkClick xmlns:r="http://schemas.openxmlformats.org/officeDocument/2006/relationships" r:id="rId1">
                <a:extLst>
                  <a:ext uri="{A12FA001-AC4F-418D-AE19-62706E023703}">
                    <ahyp:hlinkClr xmlns="" xmlns:ahyp="http://schemas.microsoft.com/office/drawing/2018/hyperlinkcolor" val="tx"/>
                  </a:ext>
                </a:extLst>
              </a:hlinkClick>
            </a:rPr>
            <a:t>Отчеты заседаний ТГГ за декабрь 2018 г. и ноябрь 2019 г.</a:t>
          </a:r>
          <a:endParaRPr lang="en-US" sz="1600" dirty="0">
            <a:solidFill>
              <a:srgbClr val="C00000"/>
            </a:solidFill>
          </a:endParaRPr>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1621E50D-3B01-4117-A07E-2AE1349B9A0F}">
      <dgm:prSet custT="1"/>
      <dgm:spPr/>
      <dgm:t>
        <a:bodyPr/>
        <a:lstStyle/>
        <a:p>
          <a:r>
            <a:rPr lang="ru-RU" sz="1600" u="sng" dirty="0" smtClean="0">
              <a:solidFill>
                <a:srgbClr val="C00000"/>
              </a:solidFill>
              <a:hlinkClick xmlns:r="http://schemas.openxmlformats.org/officeDocument/2006/relationships" r:id="rId1">
                <a:extLst>
                  <a:ext uri="{A12FA001-AC4F-418D-AE19-62706E023703}">
                    <ahyp:hlinkClr xmlns="" xmlns:ahyp="http://schemas.microsoft.com/office/drawing/2018/hyperlinkcolor" val="tx"/>
                  </a:ext>
                </a:extLst>
              </a:hlinkClick>
            </a:rPr>
            <a:t>Отчет</a:t>
          </a:r>
          <a:r>
            <a:rPr lang="ru-RU" sz="1600" u="sng" dirty="0" smtClean="0">
              <a:solidFill>
                <a:srgbClr val="C00000"/>
              </a:solidFill>
            </a:rPr>
            <a:t> </a:t>
          </a:r>
          <a:r>
            <a:rPr lang="ru-RU" sz="1600" u="sng" dirty="0" smtClean="0">
              <a:solidFill>
                <a:srgbClr val="C00000"/>
              </a:solidFill>
              <a:hlinkClick xmlns:r="http://schemas.openxmlformats.org/officeDocument/2006/relationships" r:id="rId1">
                <a:extLst>
                  <a:ext uri="{A12FA001-AC4F-418D-AE19-62706E023703}">
                    <ahyp:hlinkClr xmlns="" xmlns:ahyp="http://schemas.microsoft.com/office/drawing/2018/hyperlinkcolor" val="tx"/>
                  </a:ext>
                </a:extLst>
              </a:hlinkClick>
            </a:rPr>
            <a:t>о </a:t>
          </a:r>
          <a:r>
            <a:rPr lang="ru-RU" sz="1600" dirty="0" smtClean="0">
              <a:solidFill>
                <a:srgbClr val="C00000"/>
              </a:solidFill>
              <a:hlinkClick xmlns:r="http://schemas.openxmlformats.org/officeDocument/2006/relationships" r:id="rId1">
                <a:extLst>
                  <a:ext uri="{A12FA001-AC4F-418D-AE19-62706E023703}">
                    <ahyp:hlinkClr xmlns="" xmlns:ahyp="http://schemas.microsoft.com/office/drawing/2018/hyperlinkcolor" val="tx"/>
                  </a:ext>
                </a:extLst>
              </a:hlinkClick>
            </a:rPr>
            <a:t>заседании в мае 2019 г. и обзоре КС в рамках СОК в апреле-мае 2020 г.</a:t>
          </a:r>
          <a:endParaRPr lang="en-US" sz="1600" dirty="0">
            <a:solidFill>
              <a:srgbClr val="C00000"/>
            </a:solidFill>
          </a:endParaRPr>
        </a:p>
      </dgm:t>
    </dgm:pt>
    <dgm:pt modelId="{FACB1F1F-7853-4B79-A4B6-B9CF5EB341CF}" type="parTrans" cxnId="{C0D5096C-51EE-41B5-B52B-3F24F36974EC}">
      <dgm:prSet/>
      <dgm:spPr/>
      <dgm:t>
        <a:bodyPr/>
        <a:lstStyle/>
        <a:p>
          <a:endParaRPr lang="en-US"/>
        </a:p>
      </dgm:t>
    </dgm:pt>
    <dgm:pt modelId="{72963D88-302D-45F4-8833-151E7CA0A485}" type="sibTrans" cxnId="{C0D5096C-51EE-41B5-B52B-3F24F36974EC}">
      <dgm:prSet/>
      <dgm:spPr/>
      <dgm:t>
        <a:bodyPr/>
        <a:lstStyle/>
        <a:p>
          <a:endParaRPr lang="en-US"/>
        </a:p>
      </dgm:t>
    </dgm:pt>
    <dgm:pt modelId="{480CC57D-9F0C-4263-941A-FEB9FDB6D344}">
      <dgm:prSet custT="1"/>
      <dgm:spPr/>
      <dgm:t>
        <a:bodyPr/>
        <a:lstStyle/>
        <a:p>
          <a:r>
            <a:rPr lang="ru-RU" sz="1600" dirty="0" smtClean="0">
              <a:solidFill>
                <a:srgbClr val="C00000"/>
              </a:solidFill>
              <a:hlinkClick xmlns:r="http://schemas.openxmlformats.org/officeDocument/2006/relationships" r:id="rId1">
                <a:extLst>
                  <a:ext uri="{A12FA001-AC4F-418D-AE19-62706E023703}">
                    <ahyp:hlinkClr xmlns="" xmlns:ahyp="http://schemas.microsoft.com/office/drawing/2018/hyperlinkcolor" val="tx"/>
                  </a:ext>
                </a:extLst>
              </a:hlinkClick>
            </a:rPr>
            <a:t>Отчет о заседании ТГГ в декабре 2020 года</a:t>
          </a:r>
          <a:endParaRPr lang="en-US" sz="1600" dirty="0">
            <a:solidFill>
              <a:srgbClr val="C00000"/>
            </a:solidFill>
          </a:endParaRPr>
        </a:p>
      </dgm:t>
    </dgm:pt>
    <dgm:pt modelId="{5D6F158E-3AEC-4E50-B299-C6E0DEB35806}" type="parTrans" cxnId="{CAE0EF6C-2443-41DB-BC9C-A404DE4433A2}">
      <dgm:prSet/>
      <dgm:spPr/>
      <dgm:t>
        <a:bodyPr/>
        <a:lstStyle/>
        <a:p>
          <a:endParaRPr lang="ru-RU"/>
        </a:p>
      </dgm:t>
    </dgm:pt>
    <dgm:pt modelId="{B691BB27-1FA4-4916-B4AB-F040B28989F0}" type="sibTrans" cxnId="{CAE0EF6C-2443-41DB-BC9C-A404DE4433A2}">
      <dgm:prSet/>
      <dgm:spPr/>
      <dgm:t>
        <a:bodyPr/>
        <a:lstStyle/>
        <a:p>
          <a:endParaRPr lang="ru-RU"/>
        </a:p>
      </dgm:t>
    </dgm:pt>
    <dgm:pt modelId="{6A6904AC-6E5C-456E-8589-5033723ABEC1}">
      <dgm:prSet custT="1"/>
      <dgm:spPr/>
      <dgm:t>
        <a:bodyPr/>
        <a:lstStyle/>
        <a:p>
          <a:r>
            <a:rPr lang="ru-RU" sz="1600" dirty="0" smtClean="0">
              <a:solidFill>
                <a:srgbClr val="C00000"/>
              </a:solidFill>
              <a:hlinkClick xmlns:r="http://schemas.openxmlformats.org/officeDocument/2006/relationships" r:id="rId1">
                <a:extLst>
                  <a:ext uri="{A12FA001-AC4F-418D-AE19-62706E023703}">
                    <ahyp:hlinkClr xmlns="" xmlns:ahyp="http://schemas.microsoft.com/office/drawing/2018/hyperlinkcolor" val="tx"/>
                  </a:ext>
                </a:extLst>
              </a:hlinkClick>
            </a:rPr>
            <a:t>Отчет о заседании КС-7 в мае 2021 года</a:t>
          </a:r>
        </a:p>
      </dgm:t>
    </dgm:pt>
    <dgm:pt modelId="{BA4607F2-C2DE-47A3-88D3-09247280124F}" type="parTrans" cxnId="{54E1DBD5-CE3F-49EA-B0DC-6075B1203B61}">
      <dgm:prSet/>
      <dgm:spPr/>
      <dgm:t>
        <a:bodyPr/>
        <a:lstStyle/>
        <a:p>
          <a:endParaRPr lang="ru-RU"/>
        </a:p>
      </dgm:t>
    </dgm:pt>
    <dgm:pt modelId="{10821DEF-095B-4A2D-B402-1E402F387757}" type="sibTrans" cxnId="{54E1DBD5-CE3F-49EA-B0DC-6075B1203B61}">
      <dgm:prSet/>
      <dgm:spPr/>
      <dgm:t>
        <a:bodyPr/>
        <a:lstStyle/>
        <a:p>
          <a:endParaRPr lang="ru-RU"/>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ru-RU"/>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ru-RU"/>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ru-RU"/>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C0D5096C-51EE-41B5-B52B-3F24F36974EC}" srcId="{3353E323-CB19-43FF-8D69-18AB74F7A767}" destId="{1621E50D-3B01-4117-A07E-2AE1349B9A0F}" srcOrd="1" destOrd="0" parTransId="{FACB1F1F-7853-4B79-A4B6-B9CF5EB341CF}" sibTransId="{72963D88-302D-45F4-8833-151E7CA0A485}"/>
    <dgm:cxn modelId="{5ED1685B-30B3-4C47-8D5E-44E44B1BB774}" type="presOf" srcId="{E496333F-73E3-4416-ACEB-781E2589BD07}" destId="{43050ECD-A3E9-4C47-8FE6-BEA6034E9946}" srcOrd="0" destOrd="0" presId="urn:microsoft.com/office/officeart/2005/8/layout/hList1"/>
    <dgm:cxn modelId="{DCD97964-200D-4565-85DB-75A47AF119FC}" type="presOf" srcId="{3353E323-CB19-43FF-8D69-18AB74F7A767}" destId="{E930BD52-F34E-4EBD-9A9B-C7DEB21F1E79}" srcOrd="0" destOrd="0" presId="urn:microsoft.com/office/officeart/2005/8/layout/hList1"/>
    <dgm:cxn modelId="{54E1DBD5-CE3F-49EA-B0DC-6075B1203B61}" srcId="{3353E323-CB19-43FF-8D69-18AB74F7A767}" destId="{6A6904AC-6E5C-456E-8589-5033723ABEC1}" srcOrd="3" destOrd="0" parTransId="{BA4607F2-C2DE-47A3-88D3-09247280124F}" sibTransId="{10821DEF-095B-4A2D-B402-1E402F387757}"/>
    <dgm:cxn modelId="{D0AFDD7C-1721-4CB5-85B1-E7B7069C8575}" type="presOf" srcId="{6A6904AC-6E5C-456E-8589-5033723ABEC1}" destId="{43050ECD-A3E9-4C47-8FE6-BEA6034E9946}" srcOrd="0" destOrd="3" presId="urn:microsoft.com/office/officeart/2005/8/layout/hList1"/>
    <dgm:cxn modelId="{D928859F-FEE0-487F-B16C-11F151161BF8}" type="presOf" srcId="{5E1F010D-719A-4457-87E8-5D7769197D3B}" destId="{0BFA647E-92FE-45E0-AE06-ABD504F66826}" srcOrd="0" destOrd="0" presId="urn:microsoft.com/office/officeart/2005/8/layout/hList1"/>
    <dgm:cxn modelId="{49792D35-72DE-4371-BF25-A43110BCC862}" type="presOf" srcId="{1621E50D-3B01-4117-A07E-2AE1349B9A0F}" destId="{43050ECD-A3E9-4C47-8FE6-BEA6034E9946}" srcOrd="0" destOrd="1" presId="urn:microsoft.com/office/officeart/2005/8/layout/hList1"/>
    <dgm:cxn modelId="{CAE0EF6C-2443-41DB-BC9C-A404DE4433A2}" srcId="{3353E323-CB19-43FF-8D69-18AB74F7A767}" destId="{480CC57D-9F0C-4263-941A-FEB9FDB6D344}" srcOrd="2" destOrd="0" parTransId="{5D6F158E-3AEC-4E50-B299-C6E0DEB35806}" sibTransId="{B691BB27-1FA4-4916-B4AB-F040B28989F0}"/>
    <dgm:cxn modelId="{428CB603-FA90-44B0-8DBA-7DFC65579F3B}" type="presOf" srcId="{480CC57D-9F0C-4263-941A-FEB9FDB6D344}" destId="{43050ECD-A3E9-4C47-8FE6-BEA6034E9946}" srcOrd="0" destOrd="2" presId="urn:microsoft.com/office/officeart/2005/8/layout/hList1"/>
    <dgm:cxn modelId="{C2C49B3B-707C-4345-B7A9-1ABE93944A5F}" type="presParOf" srcId="{0BFA647E-92FE-45E0-AE06-ABD504F66826}" destId="{C9D697EF-FE5C-402C-830B-CCDCAD89BBD3}" srcOrd="0" destOrd="0" presId="urn:microsoft.com/office/officeart/2005/8/layout/hList1"/>
    <dgm:cxn modelId="{FA3C8DBF-B5E6-4F20-905E-341F5EBD117A}" type="presParOf" srcId="{C9D697EF-FE5C-402C-830B-CCDCAD89BBD3}" destId="{E930BD52-F34E-4EBD-9A9B-C7DEB21F1E79}" srcOrd="0" destOrd="0" presId="urn:microsoft.com/office/officeart/2005/8/layout/hList1"/>
    <dgm:cxn modelId="{DA774317-7B2E-4FFF-A0E9-9D445FB67DFD}"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17004-E395-4BA1-B9CB-9030D9698BB7}">
      <dsp:nvSpPr>
        <dsp:cNvPr id="0" name=""/>
        <dsp:cNvSpPr/>
      </dsp:nvSpPr>
      <dsp:spPr>
        <a:xfrm rot="5400000">
          <a:off x="3028541" y="-1144041"/>
          <a:ext cx="717963" cy="3188256"/>
        </a:xfrm>
        <a:prstGeom prst="round2SameRect">
          <a:avLst/>
        </a:prstGeom>
        <a:solidFill>
          <a:srgbClr val="D4F5D6"/>
        </a:solidFill>
        <a:ln w="25400" cap="flat" cmpd="sng" algn="ctr">
          <a:solidFill>
            <a:srgbClr val="D4F5D6">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t>[</a:t>
          </a:r>
          <a:r>
            <a:rPr lang="ru-RU" sz="1200" kern="1200" dirty="0" smtClean="0"/>
            <a:t>нет</a:t>
          </a:r>
          <a:r>
            <a:rPr lang="en-US" sz="1200" kern="1200" dirty="0" smtClean="0"/>
            <a:t>]</a:t>
          </a:r>
          <a:endParaRPr lang="en-US" sz="1200" kern="1200" dirty="0"/>
        </a:p>
      </dsp:txBody>
      <dsp:txXfrm rot="-5400000">
        <a:off x="1793395" y="126153"/>
        <a:ext cx="3153208" cy="647867"/>
      </dsp:txXfrm>
    </dsp:sp>
    <dsp:sp modelId="{794FE69C-B7E3-42EB-9208-B747EE5EFE32}">
      <dsp:nvSpPr>
        <dsp:cNvPr id="0" name=""/>
        <dsp:cNvSpPr/>
      </dsp:nvSpPr>
      <dsp:spPr>
        <a:xfrm>
          <a:off x="0" y="1359"/>
          <a:ext cx="1793394" cy="897454"/>
        </a:xfrm>
        <a:prstGeom prst="roundRect">
          <a:avLst/>
        </a:prstGeom>
        <a:solidFill>
          <a:srgbClr val="46DE5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ru-RU" sz="1900" kern="1200" dirty="0" smtClean="0">
              <a:effectLst>
                <a:outerShdw blurRad="38100" dist="38100" dir="2700000" algn="tl">
                  <a:srgbClr val="000000">
                    <a:alpha val="43137"/>
                  </a:srgbClr>
                </a:outerShdw>
              </a:effectLst>
            </a:rPr>
            <a:t>Дополнения</a:t>
          </a:r>
          <a:endParaRPr lang="en-US" sz="1900" kern="1200" dirty="0">
            <a:effectLst>
              <a:outerShdw blurRad="38100" dist="38100" dir="2700000" algn="tl">
                <a:srgbClr val="000000">
                  <a:alpha val="43137"/>
                </a:srgbClr>
              </a:outerShdw>
            </a:effectLst>
          </a:endParaRPr>
        </a:p>
      </dsp:txBody>
      <dsp:txXfrm>
        <a:off x="43810" y="45169"/>
        <a:ext cx="1705774" cy="809834"/>
      </dsp:txXfrm>
    </dsp:sp>
    <dsp:sp modelId="{5FB4D26D-D00D-416C-AD45-DB0FEB807D9A}">
      <dsp:nvSpPr>
        <dsp:cNvPr id="0" name=""/>
        <dsp:cNvSpPr/>
      </dsp:nvSpPr>
      <dsp:spPr>
        <a:xfrm rot="5400000">
          <a:off x="3028541" y="-201714"/>
          <a:ext cx="717963" cy="3188256"/>
        </a:xfrm>
        <a:prstGeom prst="round2SameRect">
          <a:avLst/>
        </a:prstGeom>
        <a:solidFill>
          <a:schemeClr val="accent6">
            <a:lumMod val="20000"/>
            <a:lumOff val="80000"/>
            <a:alpha val="90000"/>
          </a:schemeClr>
        </a:solidFill>
        <a:ln w="25400" cap="flat" cmpd="sng" algn="ctr">
          <a:solidFill>
            <a:srgbClr val="FDF4DA"/>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ru-RU" sz="1200" kern="1200" dirty="0" smtClean="0"/>
            <a:t>«Встречаемость (вредного организма)»</a:t>
          </a:r>
          <a:endParaRPr lang="en-US" sz="1200" kern="1200" dirty="0"/>
        </a:p>
      </dsp:txBody>
      <dsp:txXfrm rot="-5400000">
        <a:off x="1793395" y="1068480"/>
        <a:ext cx="3153208" cy="647867"/>
      </dsp:txXfrm>
    </dsp:sp>
    <dsp:sp modelId="{69BC1975-0D66-45B7-88CA-175D245A8DBA}">
      <dsp:nvSpPr>
        <dsp:cNvPr id="0" name=""/>
        <dsp:cNvSpPr/>
      </dsp:nvSpPr>
      <dsp:spPr>
        <a:xfrm>
          <a:off x="0" y="943686"/>
          <a:ext cx="1793394" cy="897454"/>
        </a:xfrm>
        <a:prstGeom prst="roundRect">
          <a:avLst/>
        </a:prstGeom>
        <a:solidFill>
          <a:srgbClr val="F6C23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ru-RU" sz="1900" kern="1200" dirty="0" smtClean="0">
              <a:effectLst>
                <a:outerShdw blurRad="38100" dist="38100" dir="2700000" algn="tl">
                  <a:srgbClr val="000000">
                    <a:alpha val="43137"/>
                  </a:srgbClr>
                </a:outerShdw>
              </a:effectLst>
            </a:rPr>
            <a:t>Удаления</a:t>
          </a:r>
          <a:endParaRPr lang="en-US" sz="1900" kern="1200" dirty="0">
            <a:effectLst>
              <a:outerShdw blurRad="38100" dist="38100" dir="2700000" algn="tl">
                <a:srgbClr val="000000">
                  <a:alpha val="43137"/>
                </a:srgbClr>
              </a:outerShdw>
            </a:effectLst>
          </a:endParaRPr>
        </a:p>
      </dsp:txBody>
      <dsp:txXfrm>
        <a:off x="43810" y="987496"/>
        <a:ext cx="1705774" cy="809834"/>
      </dsp:txXfrm>
    </dsp:sp>
    <dsp:sp modelId="{61348FF6-2322-447C-BC8C-117816D4C0D5}">
      <dsp:nvSpPr>
        <dsp:cNvPr id="0" name=""/>
        <dsp:cNvSpPr/>
      </dsp:nvSpPr>
      <dsp:spPr>
        <a:xfrm rot="5400000">
          <a:off x="3028541" y="740611"/>
          <a:ext cx="717963" cy="3188256"/>
        </a:xfrm>
        <a:prstGeom prst="round2SameRect">
          <a:avLst/>
        </a:prstGeom>
        <a:solidFill>
          <a:srgbClr val="D6DFEC"/>
        </a:solidFill>
        <a:ln w="25400" cap="flat" cmpd="sng" algn="ctr">
          <a:solidFill>
            <a:srgbClr val="D6DFEC"/>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ru-RU" sz="1200" kern="1200" dirty="0" smtClean="0"/>
            <a:t>«Экстренное действие»</a:t>
          </a:r>
          <a:endParaRPr lang="en-US" sz="1200" kern="1200" dirty="0"/>
        </a:p>
        <a:p>
          <a:pPr marL="114300" lvl="1" indent="-114300" algn="l" defTabSz="533400">
            <a:lnSpc>
              <a:spcPct val="90000"/>
            </a:lnSpc>
            <a:spcBef>
              <a:spcPct val="0"/>
            </a:spcBef>
            <a:spcAft>
              <a:spcPct val="15000"/>
            </a:spcAft>
            <a:buChar char="••"/>
          </a:pPr>
          <a:r>
            <a:rPr lang="ru-RU" sz="1200" strike="sngStrike" kern="1200" dirty="0" smtClean="0">
              <a:solidFill>
                <a:srgbClr val="FF0000"/>
              </a:solidFill>
            </a:rPr>
            <a:t>«Подтверждение соответствия (груза)»</a:t>
          </a:r>
          <a:endParaRPr lang="en-US" sz="1200" kern="1200" dirty="0"/>
        </a:p>
        <a:p>
          <a:pPr marL="114300" lvl="1" indent="-114300" algn="l" defTabSz="533400">
            <a:lnSpc>
              <a:spcPct val="90000"/>
            </a:lnSpc>
            <a:spcBef>
              <a:spcPct val="0"/>
            </a:spcBef>
            <a:spcAft>
              <a:spcPct val="15000"/>
            </a:spcAft>
            <a:buChar char="••"/>
          </a:pPr>
          <a:r>
            <a:rPr lang="ru-RU" sz="1200" kern="1200" dirty="0" smtClean="0"/>
            <a:t>«Обследование на выявление»</a:t>
          </a:r>
          <a:endParaRPr lang="en-US" sz="1200" kern="1200" dirty="0"/>
        </a:p>
      </dsp:txBody>
      <dsp:txXfrm rot="-5400000">
        <a:off x="1793395" y="2010805"/>
        <a:ext cx="3153208" cy="647867"/>
      </dsp:txXfrm>
    </dsp:sp>
    <dsp:sp modelId="{29DB553E-68CA-4B04-896F-13CA3904BBAA}">
      <dsp:nvSpPr>
        <dsp:cNvPr id="0" name=""/>
        <dsp:cNvSpPr/>
      </dsp:nvSpPr>
      <dsp:spPr>
        <a:xfrm>
          <a:off x="0" y="1886013"/>
          <a:ext cx="1793394" cy="897454"/>
        </a:xfrm>
        <a:prstGeom prst="roundRect">
          <a:avLst/>
        </a:prstGeom>
        <a:solidFill>
          <a:srgbClr val="5A94C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ru-RU" sz="1900" kern="1200" dirty="0" smtClean="0">
              <a:effectLst>
                <a:outerShdw blurRad="38100" dist="38100" dir="2700000" algn="tl">
                  <a:srgbClr val="000000">
                    <a:alpha val="43137"/>
                  </a:srgbClr>
                </a:outerShdw>
              </a:effectLst>
            </a:rPr>
            <a:t>Пересмотры</a:t>
          </a:r>
          <a:endParaRPr lang="en-US" sz="1900" kern="1200" dirty="0">
            <a:effectLst>
              <a:outerShdw blurRad="38100" dist="38100" dir="2700000" algn="tl">
                <a:srgbClr val="000000">
                  <a:alpha val="43137"/>
                </a:srgbClr>
              </a:outerShdw>
            </a:effectLst>
          </a:endParaRPr>
        </a:p>
      </dsp:txBody>
      <dsp:txXfrm>
        <a:off x="43810" y="1929823"/>
        <a:ext cx="1705774" cy="8098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0"/>
          <a:ext cx="6786153" cy="1032542"/>
        </a:xfrm>
        <a:prstGeom prst="rect">
          <a:avLst/>
        </a:prstGeom>
        <a:solidFill>
          <a:srgbClr val="F6C233"/>
        </a:solidFill>
        <a:ln w="25400" cap="flat" cmpd="sng" algn="ctr">
          <a:solidFill>
            <a:srgbClr val="F6C23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ru-RU" altLang="ja-JP" sz="1600" b="1" kern="1200" dirty="0" smtClean="0">
              <a:solidFill>
                <a:schemeClr val="tx1"/>
              </a:solidFill>
            </a:rPr>
            <a:t>«Встречаемость (вредного организма)»</a:t>
          </a:r>
          <a:r>
            <a:rPr lang="en-US" sz="1600" b="1" kern="1200" dirty="0" smtClean="0">
              <a:solidFill>
                <a:schemeClr val="tx1"/>
              </a:solidFill>
              <a:effectLst/>
            </a:rPr>
            <a:t>:</a:t>
          </a:r>
          <a:r>
            <a:rPr lang="en-US" sz="1600" kern="1200" dirty="0">
              <a:solidFill>
                <a:schemeClr val="tx1"/>
              </a:solidFill>
              <a:effectLst/>
            </a:rPr>
            <a:t/>
          </a:r>
          <a:br>
            <a:rPr lang="en-US" sz="1600" kern="1200" dirty="0">
              <a:solidFill>
                <a:schemeClr val="tx1"/>
              </a:solidFill>
              <a:effectLst/>
            </a:rPr>
          </a:br>
          <a:r>
            <a:rPr lang="ru-RU" sz="1600" kern="1200" dirty="0" smtClean="0">
              <a:solidFill>
                <a:schemeClr val="tx1"/>
              </a:solidFill>
              <a:effectLst/>
            </a:rPr>
            <a:t>«Доля или число единиц, в которых </a:t>
          </a:r>
          <a:r>
            <a:rPr lang="ru-RU" sz="1600" b="1" kern="1200" dirty="0" smtClean="0">
              <a:solidFill>
                <a:schemeClr val="tx1"/>
              </a:solidFill>
              <a:effectLst/>
            </a:rPr>
            <a:t>вредный организм </a:t>
          </a:r>
          <a:r>
            <a:rPr lang="ru-RU" sz="1600" kern="1200" dirty="0" smtClean="0">
              <a:solidFill>
                <a:schemeClr val="tx1"/>
              </a:solidFill>
              <a:effectLst/>
            </a:rPr>
            <a:t>присутствует в образце, </a:t>
          </a:r>
          <a:r>
            <a:rPr lang="ru-RU" sz="1600" b="1" kern="1200" dirty="0" smtClean="0">
              <a:solidFill>
                <a:schemeClr val="tx1"/>
              </a:solidFill>
              <a:effectLst/>
            </a:rPr>
            <a:t>грузе, на поле </a:t>
          </a:r>
          <a:r>
            <a:rPr lang="ru-RU" sz="1600" kern="1200" dirty="0" smtClean="0">
              <a:solidFill>
                <a:schemeClr val="tx1"/>
              </a:solidFill>
              <a:effectLst/>
            </a:rPr>
            <a:t>или другой обозначенной популяции»</a:t>
          </a:r>
          <a:endParaRPr lang="en-US" sz="1600" kern="1200" dirty="0">
            <a:solidFill>
              <a:schemeClr val="tx1"/>
            </a:solidFill>
            <a:effectLst/>
          </a:endParaRPr>
        </a:p>
      </dsp:txBody>
      <dsp:txXfrm>
        <a:off x="0" y="0"/>
        <a:ext cx="6786153" cy="1032542"/>
      </dsp:txXfrm>
    </dsp:sp>
    <dsp:sp modelId="{43050ECD-A3E9-4C47-8FE6-BEA6034E9946}">
      <dsp:nvSpPr>
        <dsp:cNvPr id="0" name=""/>
        <dsp:cNvSpPr/>
      </dsp:nvSpPr>
      <dsp:spPr>
        <a:xfrm>
          <a:off x="0" y="1044672"/>
          <a:ext cx="6786153" cy="1962675"/>
        </a:xfrm>
        <a:prstGeom prst="rect">
          <a:avLst/>
        </a:prstGeom>
        <a:solidFill>
          <a:srgbClr val="FDF4DA">
            <a:alpha val="90000"/>
          </a:srgbClr>
        </a:solidFill>
        <a:ln w="25400" cap="flat" cmpd="sng" algn="ctr">
          <a:solidFill>
            <a:srgbClr val="FDF4DA">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ru-RU" sz="1300" kern="1200" dirty="0" smtClean="0"/>
            <a:t>Текущее определение «встречаемости» в Глоссарии, хотя и хорошо согласуется с использованием термина в защите растений, соответствует эпидемиологическому определению «</a:t>
          </a:r>
          <a:r>
            <a:rPr lang="ru-RU" sz="1300" kern="1200" dirty="0" smtClean="0"/>
            <a:t>распространенности», </a:t>
          </a:r>
          <a:r>
            <a:rPr lang="ru-RU" sz="1300" kern="1200" dirty="0" smtClean="0"/>
            <a:t>используемому в охране здоровья человека и животных.</a:t>
          </a:r>
          <a:endParaRPr lang="en-US" sz="1300" kern="1200" dirty="0"/>
        </a:p>
        <a:p>
          <a:pPr marL="114300" lvl="1" indent="-114300" algn="l" defTabSz="577850">
            <a:lnSpc>
              <a:spcPct val="90000"/>
            </a:lnSpc>
            <a:spcBef>
              <a:spcPct val="0"/>
            </a:spcBef>
            <a:spcAft>
              <a:spcPct val="15000"/>
            </a:spcAft>
            <a:buChar char="••"/>
          </a:pPr>
          <a:r>
            <a:rPr lang="ru-RU" sz="1300" kern="1200" dirty="0" smtClean="0"/>
            <a:t>Общее значение термина «встречаемость» в обычных словарях согласуется с его определением в Глоссарии, которое попросту делает этот термин более специфичным для защиты растений.</a:t>
          </a:r>
          <a:endParaRPr lang="en-US" sz="1300" kern="1200" dirty="0"/>
        </a:p>
        <a:p>
          <a:pPr marL="114300" lvl="1" indent="-114300" algn="l" defTabSz="577850">
            <a:lnSpc>
              <a:spcPct val="90000"/>
            </a:lnSpc>
            <a:spcBef>
              <a:spcPct val="0"/>
            </a:spcBef>
            <a:spcAft>
              <a:spcPct val="15000"/>
            </a:spcAft>
            <a:buChar char="••"/>
          </a:pPr>
          <a:r>
            <a:rPr lang="ru-RU" sz="1300" kern="1200" dirty="0" smtClean="0"/>
            <a:t>Таким образом, термин «встречаемость» можно удалить из Глоссария, а термины «распространенность» и «встречаемость» использовать в их общем словарном смысле.</a:t>
          </a:r>
          <a:endParaRPr lang="en-US" sz="1300" kern="1200" dirty="0"/>
        </a:p>
      </dsp:txBody>
      <dsp:txXfrm>
        <a:off x="0" y="1044672"/>
        <a:ext cx="6786153" cy="19626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52368"/>
          <a:ext cx="6786153" cy="1486830"/>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ru-RU" altLang="ja-JP" sz="1600" b="1" kern="1200" dirty="0" smtClean="0">
              <a:effectLst>
                <a:outerShdw blurRad="38100" dist="38100" dir="2700000" algn="tl">
                  <a:srgbClr val="000000">
                    <a:alpha val="43137"/>
                  </a:srgbClr>
                </a:outerShdw>
              </a:effectLst>
              <a:latin typeface="Arial" pitchFamily="34" charset="0"/>
              <a:cs typeface="Arial" pitchFamily="34" charset="0"/>
            </a:rPr>
            <a:t>«Экстренное действие»</a:t>
          </a:r>
          <a:r>
            <a:rPr lang="en-US" altLang="ja-JP" sz="1600" b="1" kern="1200" dirty="0" smtClean="0">
              <a:effectLst>
                <a:outerShdw blurRad="38100" dist="38100" dir="2700000" algn="tl">
                  <a:srgbClr val="000000">
                    <a:alpha val="43137"/>
                  </a:srgbClr>
                </a:outerShdw>
              </a:effectLst>
              <a:latin typeface="Arial" pitchFamily="34" charset="0"/>
              <a:cs typeface="Arial" pitchFamily="34" charset="0"/>
            </a:rPr>
            <a:t>: </a:t>
          </a:r>
          <a:endParaRPr lang="en-US" altLang="ja-JP" sz="1600" b="1" kern="1200" dirty="0">
            <a:effectLst>
              <a:outerShdw blurRad="38100" dist="38100" dir="2700000" algn="tl">
                <a:srgbClr val="000000">
                  <a:alpha val="43137"/>
                </a:srgbClr>
              </a:outerShdw>
            </a:effectLst>
            <a:latin typeface="Arial" pitchFamily="34" charset="0"/>
            <a:cs typeface="Arial" pitchFamily="34" charset="0"/>
          </a:endParaRPr>
        </a:p>
        <a:p>
          <a:pPr lvl="0" algn="just" defTabSz="711200">
            <a:lnSpc>
              <a:spcPct val="90000"/>
            </a:lnSpc>
            <a:spcBef>
              <a:spcPct val="0"/>
            </a:spcBef>
            <a:spcAft>
              <a:spcPct val="35000"/>
            </a:spcAft>
          </a:pPr>
          <a:r>
            <a:rPr lang="ru-RU" altLang="ja-JP" sz="1600" kern="1200" dirty="0" smtClean="0">
              <a:solidFill>
                <a:schemeClr val="bg1"/>
              </a:solidFill>
              <a:effectLst>
                <a:outerShdw blurRad="38100" dist="38100" dir="2700000" algn="tl">
                  <a:srgbClr val="000000">
                    <a:alpha val="43137"/>
                  </a:srgbClr>
                </a:outerShdw>
              </a:effectLst>
              <a:latin typeface="+mn-lt"/>
              <a:cs typeface="Arial"/>
            </a:rPr>
            <a:t>«Срочная </a:t>
          </a:r>
          <a:r>
            <a:rPr lang="ru-RU" altLang="ja-JP" sz="1600" b="1" strike="sngStrike" kern="1200" dirty="0" smtClean="0">
              <a:solidFill>
                <a:schemeClr val="bg1"/>
              </a:solidFill>
              <a:effectLst>
                <a:outerShdw blurRad="38100" dist="38100" dir="2700000" algn="tl">
                  <a:srgbClr val="000000">
                    <a:alpha val="43137"/>
                  </a:srgbClr>
                </a:outerShdw>
              </a:effectLst>
              <a:latin typeface="+mn-lt"/>
              <a:cs typeface="Arial"/>
            </a:rPr>
            <a:t>(-</a:t>
          </a:r>
          <a:r>
            <a:rPr lang="ru-RU" altLang="ja-JP" sz="1600" b="1" strike="sngStrike" kern="1200" dirty="0" err="1" smtClean="0">
              <a:solidFill>
                <a:schemeClr val="bg1"/>
              </a:solidFill>
              <a:effectLst>
                <a:outerShdw blurRad="38100" dist="38100" dir="2700000" algn="tl">
                  <a:srgbClr val="000000">
                    <a:alpha val="43137"/>
                  </a:srgbClr>
                </a:outerShdw>
              </a:effectLst>
              <a:latin typeface="+mn-lt"/>
              <a:cs typeface="Arial"/>
            </a:rPr>
            <a:t>ое</a:t>
          </a:r>
          <a:r>
            <a:rPr lang="ru-RU" altLang="ja-JP" sz="1600" b="1" strike="sngStrike" kern="1200" dirty="0" smtClean="0">
              <a:solidFill>
                <a:schemeClr val="bg1"/>
              </a:solidFill>
              <a:effectLst>
                <a:outerShdw blurRad="38100" dist="38100" dir="2700000" algn="tl">
                  <a:srgbClr val="000000">
                    <a:alpha val="43137"/>
                  </a:srgbClr>
                </a:outerShdw>
              </a:effectLst>
              <a:latin typeface="+mn-lt"/>
              <a:cs typeface="Arial"/>
            </a:rPr>
            <a:t>) </a:t>
          </a:r>
          <a:r>
            <a:rPr lang="ru-RU" altLang="ja-JP" sz="1600" b="1" u="none" strike="sngStrike" kern="1200" dirty="0" smtClean="0">
              <a:solidFill>
                <a:schemeClr val="bg1"/>
              </a:solidFill>
              <a:effectLst>
                <a:outerShdw blurRad="38100" dist="38100" dir="2700000" algn="tl">
                  <a:srgbClr val="000000">
                    <a:alpha val="43137"/>
                  </a:srgbClr>
                </a:outerShdw>
              </a:effectLst>
              <a:latin typeface="+mn-lt"/>
              <a:cs typeface="Arial"/>
            </a:rPr>
            <a:t>фитосанитарное действие </a:t>
          </a:r>
          <a:r>
            <a:rPr lang="ru-RU" altLang="ja-JP" sz="1600" b="1" u="sng" strike="noStrike" kern="1200" dirty="0" smtClean="0">
              <a:solidFill>
                <a:schemeClr val="bg1"/>
              </a:solidFill>
              <a:effectLst>
                <a:outerShdw blurRad="38100" dist="38100" dir="2700000" algn="tl">
                  <a:srgbClr val="000000">
                    <a:alpha val="43137"/>
                  </a:srgbClr>
                </a:outerShdw>
              </a:effectLst>
              <a:latin typeface="+mn-lt"/>
              <a:cs typeface="Arial"/>
            </a:rPr>
            <a:t>официальная </a:t>
          </a:r>
          <a:r>
            <a:rPr lang="ru-RU" altLang="ja-JP" sz="1600" b="0" u="sng" strike="noStrike" kern="1200" dirty="0" smtClean="0">
              <a:solidFill>
                <a:schemeClr val="bg1"/>
              </a:solidFill>
              <a:effectLst>
                <a:outerShdw blurRad="38100" dist="38100" dir="2700000" algn="tl">
                  <a:srgbClr val="000000">
                    <a:alpha val="43137"/>
                  </a:srgbClr>
                </a:outerShdw>
              </a:effectLst>
              <a:latin typeface="+mn-lt"/>
              <a:cs typeface="Arial"/>
            </a:rPr>
            <a:t>операция</a:t>
          </a:r>
          <a:r>
            <a:rPr lang="ru-RU" altLang="ja-JP" sz="1600" b="0" u="none" strike="noStrike" kern="1200" dirty="0" smtClean="0">
              <a:solidFill>
                <a:schemeClr val="bg1"/>
              </a:solidFill>
              <a:effectLst>
                <a:outerShdw blurRad="38100" dist="38100" dir="2700000" algn="tl">
                  <a:srgbClr val="000000">
                    <a:alpha val="43137"/>
                  </a:srgbClr>
                </a:outerShdw>
              </a:effectLst>
              <a:latin typeface="+mn-lt"/>
              <a:cs typeface="Arial"/>
            </a:rPr>
            <a:t>, предпринятая с целью </a:t>
          </a:r>
          <a:r>
            <a:rPr lang="ru-RU" altLang="ja-JP" sz="1600" b="1" u="sng" strike="noStrike" kern="1200" dirty="0" smtClean="0">
              <a:solidFill>
                <a:schemeClr val="bg1"/>
              </a:solidFill>
              <a:effectLst>
                <a:outerShdw blurRad="38100" dist="38100" dir="2700000" algn="tl">
                  <a:srgbClr val="000000">
                    <a:alpha val="43137"/>
                  </a:srgbClr>
                </a:outerShdw>
              </a:effectLst>
              <a:latin typeface="+mn-lt"/>
              <a:cs typeface="Arial"/>
            </a:rPr>
            <a:t>предотвратить ввоз, акклиматизацию или распространение вредного организма</a:t>
          </a:r>
          <a:r>
            <a:rPr lang="ru-RU" altLang="ja-JP" sz="1600" b="0" u="none" strike="noStrike" kern="1200" dirty="0" smtClean="0">
              <a:solidFill>
                <a:schemeClr val="bg1"/>
              </a:solidFill>
              <a:effectLst>
                <a:outerShdw blurRad="38100" dist="38100" dir="2700000" algn="tl">
                  <a:srgbClr val="000000">
                    <a:alpha val="43137"/>
                  </a:srgbClr>
                </a:outerShdw>
              </a:effectLst>
              <a:latin typeface="+mn-lt"/>
              <a:cs typeface="Arial"/>
            </a:rPr>
            <a:t> в новой или неожиданной </a:t>
          </a:r>
          <a:r>
            <a:rPr lang="ru-RU" altLang="ja-JP" sz="1600" b="0" u="none" strike="sngStrike" kern="1200" dirty="0" smtClean="0">
              <a:solidFill>
                <a:schemeClr val="bg1"/>
              </a:solidFill>
              <a:effectLst>
                <a:outerShdw blurRad="38100" dist="38100" dir="2700000" algn="tl">
                  <a:srgbClr val="000000">
                    <a:alpha val="43137"/>
                  </a:srgbClr>
                </a:outerShdw>
              </a:effectLst>
              <a:latin typeface="+mn-lt"/>
              <a:cs typeface="Arial"/>
            </a:rPr>
            <a:t>фитосанитарной </a:t>
          </a:r>
          <a:r>
            <a:rPr lang="ru-RU" altLang="ja-JP" sz="1600" b="0" u="none" strike="noStrike" kern="1200" dirty="0" smtClean="0">
              <a:solidFill>
                <a:schemeClr val="bg1"/>
              </a:solidFill>
              <a:effectLst>
                <a:outerShdw blurRad="38100" dist="38100" dir="2700000" algn="tl">
                  <a:srgbClr val="000000">
                    <a:alpha val="43137"/>
                  </a:srgbClr>
                </a:outerShdw>
              </a:effectLst>
              <a:latin typeface="+mn-lt"/>
              <a:cs typeface="Arial"/>
            </a:rPr>
            <a:t>ситуации, </a:t>
          </a:r>
          <a:r>
            <a:rPr lang="ru-RU" altLang="ja-JP" sz="1600" b="0" u="sng" strike="noStrike" kern="1200" dirty="0" smtClean="0">
              <a:solidFill>
                <a:schemeClr val="bg1"/>
              </a:solidFill>
              <a:effectLst>
                <a:outerShdw blurRad="38100" dist="38100" dir="2700000" algn="tl">
                  <a:srgbClr val="000000">
                    <a:alpha val="43137"/>
                  </a:srgbClr>
                </a:outerShdw>
              </a:effectLst>
              <a:latin typeface="+mn-lt"/>
              <a:cs typeface="Arial"/>
            </a:rPr>
            <a:t>не предусмотренной существующими </a:t>
          </a:r>
          <a:r>
            <a:rPr lang="ru-RU" altLang="ja-JP" sz="1600" b="1" u="sng" strike="noStrike" kern="1200" dirty="0" smtClean="0">
              <a:solidFill>
                <a:schemeClr val="bg1"/>
              </a:solidFill>
              <a:effectLst>
                <a:outerShdw blurRad="38100" dist="38100" dir="2700000" algn="tl">
                  <a:srgbClr val="000000">
                    <a:alpha val="43137"/>
                  </a:srgbClr>
                </a:outerShdw>
              </a:effectLst>
              <a:latin typeface="+mn-lt"/>
              <a:cs typeface="Arial"/>
            </a:rPr>
            <a:t>фитосанитарными мерами». </a:t>
          </a:r>
          <a:endParaRPr lang="ru-RU" altLang="ja-JP" sz="1600" b="1" u="none" strike="noStrike" kern="1200" dirty="0" smtClean="0">
            <a:solidFill>
              <a:schemeClr val="bg1"/>
            </a:solidFill>
            <a:effectLst>
              <a:outerShdw blurRad="38100" dist="38100" dir="2700000" algn="tl">
                <a:srgbClr val="000000">
                  <a:alpha val="43137"/>
                </a:srgbClr>
              </a:outerShdw>
            </a:effectLst>
            <a:latin typeface="+mn-lt"/>
            <a:cs typeface="Arial"/>
          </a:endParaRPr>
        </a:p>
      </dsp:txBody>
      <dsp:txXfrm>
        <a:off x="0" y="152368"/>
        <a:ext cx="6786153" cy="1486830"/>
      </dsp:txXfrm>
    </dsp:sp>
    <dsp:sp modelId="{43050ECD-A3E9-4C47-8FE6-BEA6034E9946}">
      <dsp:nvSpPr>
        <dsp:cNvPr id="0" name=""/>
        <dsp:cNvSpPr/>
      </dsp:nvSpPr>
      <dsp:spPr>
        <a:xfrm>
          <a:off x="0" y="1639199"/>
          <a:ext cx="6786153" cy="1309365"/>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8006" tIns="48006" rIns="64008" bIns="72009" numCol="1" spcCol="1270" anchor="t" anchorCtr="0">
          <a:noAutofit/>
        </a:bodyPr>
        <a:lstStyle/>
        <a:p>
          <a:pPr marL="115200" marR="0" lvl="0" indent="-115200" algn="l" defTabSz="914400" eaLnBrk="1" fontAlgn="auto" latinLnBrk="0" hangingPunct="1">
            <a:lnSpc>
              <a:spcPct val="90000"/>
            </a:lnSpc>
            <a:spcBef>
              <a:spcPct val="0"/>
            </a:spcBef>
            <a:spcAft>
              <a:spcPts val="300"/>
            </a:spcAft>
            <a:buClrTx/>
            <a:buSzTx/>
            <a:buFontTx/>
            <a:buChar char="••"/>
            <a:tabLst/>
            <a:defRPr/>
          </a:pPr>
          <a:r>
            <a:rPr lang="ru-RU" sz="900" kern="1200" dirty="0" smtClean="0"/>
            <a:t>Замена слова «фитосанитарный» на «официальный» поясняет, что экстренное действие может быть направлено как на регулируемых, так и нерегулируемых вредных организмов, при этом сохраняется понятие, что любые экстренные меры должны предприниматься под руководством НОКЗР.</a:t>
          </a:r>
          <a:endParaRPr lang="en-US" sz="900" kern="1200" dirty="0"/>
        </a:p>
        <a:p>
          <a:pPr marL="115200" lvl="1" indent="-115200" algn="l" defTabSz="488950">
            <a:lnSpc>
              <a:spcPct val="90000"/>
            </a:lnSpc>
            <a:spcBef>
              <a:spcPct val="0"/>
            </a:spcBef>
            <a:spcAft>
              <a:spcPts val="300"/>
            </a:spcAft>
            <a:buChar char="••"/>
          </a:pPr>
          <a:r>
            <a:rPr lang="ru-RU" sz="900" kern="1200" dirty="0" smtClean="0"/>
            <a:t>Замена слова «действие» на «операцию» обеспечивает соответствие определению «фитосанитарное действие». </a:t>
          </a:r>
          <a:endParaRPr lang="en-US" sz="900" kern="1200" dirty="0"/>
        </a:p>
        <a:p>
          <a:pPr marL="115200" lvl="1" indent="-115200" algn="l" defTabSz="488950">
            <a:lnSpc>
              <a:spcPct val="90000"/>
            </a:lnSpc>
            <a:spcBef>
              <a:spcPct val="0"/>
            </a:spcBef>
            <a:spcAft>
              <a:spcPts val="300"/>
            </a:spcAft>
            <a:buChar char="••"/>
          </a:pPr>
          <a:r>
            <a:rPr lang="ru-RU" sz="900" kern="1200" dirty="0" smtClean="0">
              <a:solidFill>
                <a:schemeClr val="tx1"/>
              </a:solidFill>
            </a:rPr>
            <a:t>Добавление «с целью предотвратить ввоз, акклиматизацию или распространение вредного организма» точно определяет цель экстренного действия</a:t>
          </a:r>
          <a:endParaRPr lang="en-US" sz="900" kern="1200" dirty="0"/>
        </a:p>
        <a:p>
          <a:pPr marL="115200" lvl="1" indent="-115200" algn="l" defTabSz="488950">
            <a:lnSpc>
              <a:spcPct val="90000"/>
            </a:lnSpc>
            <a:spcBef>
              <a:spcPct val="0"/>
            </a:spcBef>
            <a:spcAft>
              <a:spcPts val="300"/>
            </a:spcAft>
            <a:buChar char="••"/>
          </a:pPr>
          <a:r>
            <a:rPr lang="ru-RU" sz="900" kern="1200" dirty="0" smtClean="0">
              <a:solidFill>
                <a:schemeClr val="tx1"/>
              </a:solidFill>
            </a:rPr>
            <a:t>Добавление «не предусмотренной существующими фитосанитарными мерами» четко отделяет ситуацию, вызывающую «экстренное действие», от ситуации, вызывающей «фитосанитарное действие», когда, согласно его определению, предпринимаются операции по реализации (существующих) фитосанитарных мер.</a:t>
          </a:r>
          <a:endParaRPr lang="en-US" sz="900" kern="1200" dirty="0"/>
        </a:p>
      </dsp:txBody>
      <dsp:txXfrm>
        <a:off x="0" y="1639199"/>
        <a:ext cx="6786153" cy="13093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70919"/>
          <a:ext cx="6786153" cy="1122096"/>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ru-RU" altLang="ja-JP" sz="1600" b="1"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«Обследование на выявление»</a:t>
          </a:r>
          <a:r>
            <a:rPr lang="en-US" altLang="ja-JP" sz="1600"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endParaRPr lang="en-US" altLang="ja-JP" sz="1600" kern="1200" dirty="0">
            <a:solidFill>
              <a:schemeClr val="bg1"/>
            </a:solidFill>
            <a:effectLst>
              <a:outerShdw blurRad="38100" dist="38100" dir="2700000" algn="tl">
                <a:srgbClr val="000000">
                  <a:alpha val="43137"/>
                </a:srgbClr>
              </a:outerShdw>
            </a:effectLst>
            <a:latin typeface="Arial" pitchFamily="34" charset="0"/>
            <a:cs typeface="Arial" pitchFamily="34" charset="0"/>
          </a:endParaRPr>
        </a:p>
        <a:p>
          <a:pPr lvl="0" algn="just" defTabSz="711200">
            <a:lnSpc>
              <a:spcPct val="90000"/>
            </a:lnSpc>
            <a:spcBef>
              <a:spcPct val="0"/>
            </a:spcBef>
            <a:spcAft>
              <a:spcPct val="35000"/>
            </a:spcAft>
          </a:pPr>
          <a:r>
            <a:rPr lang="ru-RU" sz="1600" b="1" kern="1200" dirty="0" smtClean="0">
              <a:solidFill>
                <a:schemeClr val="bg1"/>
              </a:solidFill>
              <a:effectLst>
                <a:outerShdw blurRad="38100" dist="38100" dir="2700000" algn="tl">
                  <a:srgbClr val="000000">
                    <a:alpha val="43137"/>
                  </a:srgbClr>
                </a:outerShdw>
              </a:effectLst>
              <a:latin typeface="Arial"/>
              <a:cs typeface="Arial"/>
            </a:rPr>
            <a:t>«Обследование,</a:t>
          </a:r>
          <a:r>
            <a:rPr lang="en-GB" sz="1600" kern="1200" dirty="0" smtClean="0">
              <a:solidFill>
                <a:schemeClr val="bg1"/>
              </a:solidFill>
              <a:effectLst>
                <a:outerShdw blurRad="38100" dist="38100" dir="2700000" algn="tl">
                  <a:srgbClr val="000000">
                    <a:alpha val="43137"/>
                  </a:srgbClr>
                </a:outerShdw>
              </a:effectLst>
              <a:latin typeface="Arial"/>
              <a:cs typeface="Arial"/>
            </a:rPr>
            <a:t> </a:t>
          </a:r>
          <a:r>
            <a:rPr lang="ru-RU" sz="1600" kern="1200" dirty="0" smtClean="0">
              <a:solidFill>
                <a:schemeClr val="bg1"/>
              </a:solidFill>
              <a:effectLst>
                <a:outerShdw blurRad="38100" dist="38100" dir="2700000" algn="tl">
                  <a:srgbClr val="000000">
                    <a:alpha val="43137"/>
                  </a:srgbClr>
                </a:outerShdw>
              </a:effectLst>
              <a:latin typeface="Arial"/>
              <a:cs typeface="Arial"/>
            </a:rPr>
            <a:t>проводимое </a:t>
          </a:r>
          <a:r>
            <a:rPr lang="ru-RU" sz="1600" strike="sngStrike" kern="1200" dirty="0" smtClean="0">
              <a:solidFill>
                <a:schemeClr val="bg1"/>
              </a:solidFill>
              <a:effectLst>
                <a:outerShdw blurRad="38100" dist="38100" dir="2700000" algn="tl">
                  <a:srgbClr val="000000">
                    <a:alpha val="43137"/>
                  </a:srgbClr>
                </a:outerShdw>
              </a:effectLst>
              <a:latin typeface="Arial"/>
              <a:cs typeface="Arial"/>
            </a:rPr>
            <a:t>в данной зоне  </a:t>
          </a:r>
          <a:r>
            <a:rPr lang="ru-RU" sz="1600" strike="noStrike" kern="1200" dirty="0" smtClean="0">
              <a:solidFill>
                <a:schemeClr val="bg1"/>
              </a:solidFill>
              <a:effectLst>
                <a:outerShdw blurRad="38100" dist="38100" dir="2700000" algn="tl">
                  <a:srgbClr val="000000">
                    <a:alpha val="43137"/>
                  </a:srgbClr>
                </a:outerShdw>
              </a:effectLst>
              <a:latin typeface="Arial"/>
              <a:cs typeface="Arial"/>
            </a:rPr>
            <a:t>с целью выявления </a:t>
          </a:r>
          <a:r>
            <a:rPr lang="ru-RU" sz="1600" strike="sngStrike" kern="1200" dirty="0" smtClean="0">
              <a:solidFill>
                <a:schemeClr val="bg1"/>
              </a:solidFill>
              <a:effectLst>
                <a:outerShdw blurRad="38100" dist="38100" dir="2700000" algn="tl">
                  <a:srgbClr val="000000">
                    <a:alpha val="43137"/>
                  </a:srgbClr>
                </a:outerShdw>
              </a:effectLst>
              <a:latin typeface="Arial"/>
              <a:cs typeface="Arial"/>
            </a:rPr>
            <a:t>присутствия в ней </a:t>
          </a:r>
          <a:r>
            <a:rPr lang="ru-RU" sz="1600" u="sng" strike="noStrike" kern="1200" dirty="0" smtClean="0">
              <a:solidFill>
                <a:schemeClr val="bg1"/>
              </a:solidFill>
              <a:effectLst>
                <a:outerShdw blurRad="38100" dist="38100" dir="2700000" algn="tl">
                  <a:srgbClr val="000000">
                    <a:alpha val="43137"/>
                  </a:srgbClr>
                </a:outerShdw>
              </a:effectLst>
              <a:latin typeface="Arial"/>
              <a:cs typeface="Arial"/>
            </a:rPr>
            <a:t>присутствия или отсутствия </a:t>
          </a:r>
          <a:r>
            <a:rPr lang="ru-RU" sz="1600" b="1" u="sng" strike="noStrike" kern="1200" dirty="0" smtClean="0">
              <a:solidFill>
                <a:schemeClr val="bg1"/>
              </a:solidFill>
              <a:effectLst>
                <a:outerShdw blurRad="38100" dist="38100" dir="2700000" algn="tl">
                  <a:srgbClr val="000000">
                    <a:alpha val="43137"/>
                  </a:srgbClr>
                </a:outerShdw>
              </a:effectLst>
              <a:latin typeface="Arial"/>
              <a:cs typeface="Arial"/>
            </a:rPr>
            <a:t>вредных организмов</a:t>
          </a:r>
          <a:r>
            <a:rPr lang="ru-RU" sz="1600" b="1" u="none" strike="noStrike" kern="1200" dirty="0" smtClean="0">
              <a:solidFill>
                <a:schemeClr val="bg1"/>
              </a:solidFill>
              <a:effectLst>
                <a:outerShdw blurRad="38100" dist="38100" dir="2700000" algn="tl">
                  <a:srgbClr val="000000">
                    <a:alpha val="43137"/>
                  </a:srgbClr>
                </a:outerShdw>
              </a:effectLst>
              <a:latin typeface="Arial"/>
              <a:cs typeface="Arial"/>
            </a:rPr>
            <a:t>». </a:t>
          </a:r>
          <a:endParaRPr lang="en-US" sz="1600" u="none" kern="1200" dirty="0">
            <a:solidFill>
              <a:schemeClr val="bg1"/>
            </a:solidFill>
            <a:effectLst>
              <a:outerShdw blurRad="38100" dist="38100" dir="2700000" algn="tl">
                <a:srgbClr val="000000">
                  <a:alpha val="43137"/>
                </a:srgbClr>
              </a:outerShdw>
            </a:effectLst>
            <a:latin typeface="Arial"/>
            <a:cs typeface="Arial"/>
          </a:endParaRPr>
        </a:p>
      </dsp:txBody>
      <dsp:txXfrm>
        <a:off x="0" y="70919"/>
        <a:ext cx="6786153" cy="1122096"/>
      </dsp:txXfrm>
    </dsp:sp>
    <dsp:sp modelId="{43050ECD-A3E9-4C47-8FE6-BEA6034E9946}">
      <dsp:nvSpPr>
        <dsp:cNvPr id="0" name=""/>
        <dsp:cNvSpPr/>
      </dsp:nvSpPr>
      <dsp:spPr>
        <a:xfrm>
          <a:off x="0" y="1193015"/>
          <a:ext cx="6786153" cy="1811699"/>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ts val="300"/>
            </a:spcAft>
            <a:buChar char="••"/>
          </a:pPr>
          <a:r>
            <a:rPr lang="ru-RU" sz="1000" kern="1200" dirty="0" smtClean="0"/>
            <a:t>Целью обследования на выявление является выявление присутствия вредного организма. Таким образом, обследование на выявление может использоваться для определения отсутствия вредного организма.</a:t>
          </a:r>
          <a:endParaRPr lang="en-US" sz="1000" kern="1200" dirty="0"/>
        </a:p>
        <a:p>
          <a:pPr marL="57150" lvl="1" indent="-57150" algn="l" defTabSz="444500">
            <a:lnSpc>
              <a:spcPct val="90000"/>
            </a:lnSpc>
            <a:spcBef>
              <a:spcPct val="0"/>
            </a:spcBef>
            <a:spcAft>
              <a:spcPts val="300"/>
            </a:spcAft>
            <a:buChar char="••"/>
          </a:pPr>
          <a:r>
            <a:rPr lang="ru-RU" sz="1000" kern="1200" dirty="0" smtClean="0">
              <a:solidFill>
                <a:schemeClr val="tx1"/>
              </a:solidFill>
            </a:rPr>
            <a:t>(*Только для английского языка. Дословный перевод определения «обследования на выявление» с английского языка</a:t>
          </a:r>
          <a:r>
            <a:rPr lang="en-US" sz="1000" kern="1200" dirty="0" smtClean="0">
              <a:solidFill>
                <a:schemeClr val="tx1"/>
              </a:solidFill>
            </a:rPr>
            <a:t>: </a:t>
          </a:r>
          <a:r>
            <a:rPr lang="ru-RU" sz="1000" kern="1200" dirty="0" smtClean="0">
              <a:solidFill>
                <a:schemeClr val="tx1"/>
              </a:solidFill>
            </a:rPr>
            <a:t>«Обследование, проводимое в данной зоне с целью выявить, </a:t>
          </a:r>
          <a:r>
            <a:rPr lang="ru-RU" sz="1000" u="sng" kern="1200" dirty="0" smtClean="0">
              <a:solidFill>
                <a:schemeClr val="tx1"/>
              </a:solidFill>
            </a:rPr>
            <a:t>присутствует ли </a:t>
          </a:r>
          <a:r>
            <a:rPr lang="ru-RU" sz="1000" kern="1200" dirty="0" smtClean="0">
              <a:solidFill>
                <a:schemeClr val="tx1"/>
              </a:solidFill>
            </a:rPr>
            <a:t>в ней вредный организм»). «Присутствует ли» уже выражает концепцию отсутствия, но не так четко, как в определениях «обследования», «контрольного обследования» и «надзора». Поэтому предлагается заменить условное «присутствует ли» более точной формулировкой «присутствия или отсутствия вредных организмов».</a:t>
          </a:r>
          <a:endParaRPr lang="en-US" sz="1000" kern="1200" dirty="0">
            <a:solidFill>
              <a:schemeClr val="tx1"/>
            </a:solidFill>
          </a:endParaRPr>
        </a:p>
        <a:p>
          <a:pPr marL="57150" lvl="1" indent="-57150" algn="l" defTabSz="444500">
            <a:lnSpc>
              <a:spcPct val="90000"/>
            </a:lnSpc>
            <a:spcBef>
              <a:spcPct val="0"/>
            </a:spcBef>
            <a:spcAft>
              <a:spcPts val="300"/>
            </a:spcAft>
            <a:buChar char="••"/>
          </a:pPr>
          <a:r>
            <a:rPr lang="ru-RU" sz="1000" kern="1200" dirty="0" smtClean="0">
              <a:solidFill>
                <a:schemeClr val="tx1"/>
              </a:solidFill>
            </a:rPr>
            <a:t>Недавно пересмотренное определение «обследования» включает формулировку «в зоне, месте производства или участке производства». Поскольку «обследование на выявление» четко определяется как подмножество «обследований», упоминание пространственных рамок обследования на выявление было бы излишним, поэтому формулировка «в зоне» удаляется.</a:t>
          </a:r>
          <a:endParaRPr lang="en-US" sz="1000" kern="1200" dirty="0">
            <a:solidFill>
              <a:schemeClr val="tx1"/>
            </a:solidFill>
          </a:endParaRPr>
        </a:p>
      </dsp:txBody>
      <dsp:txXfrm>
        <a:off x="0" y="1193015"/>
        <a:ext cx="6786153" cy="181169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30612"/>
          <a:ext cx="6786153" cy="979200"/>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Calibri (body)"/>
              <a:cs typeface="Arial" pitchFamily="34" charset="0"/>
            </a:rPr>
            <a:t>Для получения дополнительной информации о Проекте поправок к МСФМ 5 2019 и 2020 гг., см. также:</a:t>
          </a:r>
          <a:endParaRPr lang="en-US" sz="1600" b="1" kern="1200" dirty="0">
            <a:effectLst>
              <a:outerShdw blurRad="38100" dist="38100" dir="2700000" algn="tl">
                <a:srgbClr val="000000">
                  <a:alpha val="43137"/>
                </a:srgbClr>
              </a:outerShdw>
            </a:effectLst>
          </a:endParaRPr>
        </a:p>
      </dsp:txBody>
      <dsp:txXfrm>
        <a:off x="0" y="30612"/>
        <a:ext cx="6786153" cy="979200"/>
      </dsp:txXfrm>
    </dsp:sp>
    <dsp:sp modelId="{43050ECD-A3E9-4C47-8FE6-BEA6034E9946}">
      <dsp:nvSpPr>
        <dsp:cNvPr id="0" name=""/>
        <dsp:cNvSpPr/>
      </dsp:nvSpPr>
      <dsp:spPr>
        <a:xfrm>
          <a:off x="0" y="1009812"/>
          <a:ext cx="6786153" cy="1493279"/>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C00000"/>
              </a:solidFill>
              <a:hlinkClick xmlns:r="http://schemas.openxmlformats.org/officeDocument/2006/relationships" r:id="rId1">
                <a:extLst>
                  <a:ext uri="{A12FA001-AC4F-418D-AE19-62706E023703}">
                    <ahyp:hlinkClr xmlns="" xmlns:ahyp="http://schemas.microsoft.com/office/drawing/2018/hyperlinkcolor" val="tx"/>
                  </a:ext>
                </a:extLst>
              </a:hlinkClick>
            </a:rPr>
            <a:t>Отчеты заседаний ТГГ за декабрь 2018 г. и ноябрь 2019 г.</a:t>
          </a:r>
          <a:endParaRPr lang="en-US" sz="1600" kern="1200" dirty="0">
            <a:solidFill>
              <a:srgbClr val="C00000"/>
            </a:solidFill>
          </a:endParaRPr>
        </a:p>
        <a:p>
          <a:pPr marL="171450" lvl="1" indent="-171450" algn="l" defTabSz="711200">
            <a:lnSpc>
              <a:spcPct val="90000"/>
            </a:lnSpc>
            <a:spcBef>
              <a:spcPct val="0"/>
            </a:spcBef>
            <a:spcAft>
              <a:spcPct val="15000"/>
            </a:spcAft>
            <a:buChar char="••"/>
          </a:pPr>
          <a:r>
            <a:rPr lang="ru-RU" sz="1600" u="sng" kern="1200" dirty="0" smtClean="0">
              <a:solidFill>
                <a:srgbClr val="C00000"/>
              </a:solidFill>
              <a:hlinkClick xmlns:r="http://schemas.openxmlformats.org/officeDocument/2006/relationships" r:id="rId1">
                <a:extLst>
                  <a:ext uri="{A12FA001-AC4F-418D-AE19-62706E023703}">
                    <ahyp:hlinkClr xmlns="" xmlns:ahyp="http://schemas.microsoft.com/office/drawing/2018/hyperlinkcolor" val="tx"/>
                  </a:ext>
                </a:extLst>
              </a:hlinkClick>
            </a:rPr>
            <a:t>Отчет</a:t>
          </a:r>
          <a:r>
            <a:rPr lang="ru-RU" sz="1600" u="sng" kern="1200" dirty="0" smtClean="0">
              <a:solidFill>
                <a:srgbClr val="C00000"/>
              </a:solidFill>
            </a:rPr>
            <a:t> </a:t>
          </a:r>
          <a:r>
            <a:rPr lang="ru-RU" sz="1600" u="sng" kern="1200" dirty="0" smtClean="0">
              <a:solidFill>
                <a:srgbClr val="C00000"/>
              </a:solidFill>
              <a:hlinkClick xmlns:r="http://schemas.openxmlformats.org/officeDocument/2006/relationships" r:id="rId1">
                <a:extLst>
                  <a:ext uri="{A12FA001-AC4F-418D-AE19-62706E023703}">
                    <ahyp:hlinkClr xmlns="" xmlns:ahyp="http://schemas.microsoft.com/office/drawing/2018/hyperlinkcolor" val="tx"/>
                  </a:ext>
                </a:extLst>
              </a:hlinkClick>
            </a:rPr>
            <a:t>о </a:t>
          </a:r>
          <a:r>
            <a:rPr lang="ru-RU" sz="1600" kern="1200" dirty="0" smtClean="0">
              <a:solidFill>
                <a:srgbClr val="C00000"/>
              </a:solidFill>
              <a:hlinkClick xmlns:r="http://schemas.openxmlformats.org/officeDocument/2006/relationships" r:id="rId1">
                <a:extLst>
                  <a:ext uri="{A12FA001-AC4F-418D-AE19-62706E023703}">
                    <ahyp:hlinkClr xmlns="" xmlns:ahyp="http://schemas.microsoft.com/office/drawing/2018/hyperlinkcolor" val="tx"/>
                  </a:ext>
                </a:extLst>
              </a:hlinkClick>
            </a:rPr>
            <a:t>заседании в мае 2019 г. и обзоре КС в рамках СОК в апреле-мае 2020 г.</a:t>
          </a:r>
          <a:endParaRPr lang="en-US" sz="1600" kern="1200" dirty="0">
            <a:solidFill>
              <a:srgbClr val="C00000"/>
            </a:solidFill>
          </a:endParaRPr>
        </a:p>
        <a:p>
          <a:pPr marL="171450" lvl="1" indent="-171450" algn="l" defTabSz="711200">
            <a:lnSpc>
              <a:spcPct val="90000"/>
            </a:lnSpc>
            <a:spcBef>
              <a:spcPct val="0"/>
            </a:spcBef>
            <a:spcAft>
              <a:spcPct val="15000"/>
            </a:spcAft>
            <a:buChar char="••"/>
          </a:pPr>
          <a:r>
            <a:rPr lang="ru-RU" sz="1600" kern="1200" dirty="0" smtClean="0">
              <a:solidFill>
                <a:srgbClr val="C00000"/>
              </a:solidFill>
              <a:hlinkClick xmlns:r="http://schemas.openxmlformats.org/officeDocument/2006/relationships" r:id="rId1">
                <a:extLst>
                  <a:ext uri="{A12FA001-AC4F-418D-AE19-62706E023703}">
                    <ahyp:hlinkClr xmlns="" xmlns:ahyp="http://schemas.microsoft.com/office/drawing/2018/hyperlinkcolor" val="tx"/>
                  </a:ext>
                </a:extLst>
              </a:hlinkClick>
            </a:rPr>
            <a:t>Отчет о заседании ТГГ в декабре 2020 года</a:t>
          </a:r>
          <a:endParaRPr lang="en-US" sz="1600" kern="1200" dirty="0">
            <a:solidFill>
              <a:srgbClr val="C00000"/>
            </a:solidFill>
          </a:endParaRPr>
        </a:p>
        <a:p>
          <a:pPr marL="171450" lvl="1" indent="-171450" algn="l" defTabSz="711200">
            <a:lnSpc>
              <a:spcPct val="90000"/>
            </a:lnSpc>
            <a:spcBef>
              <a:spcPct val="0"/>
            </a:spcBef>
            <a:spcAft>
              <a:spcPct val="15000"/>
            </a:spcAft>
            <a:buChar char="••"/>
          </a:pPr>
          <a:r>
            <a:rPr lang="ru-RU" sz="1600" kern="1200" dirty="0" smtClean="0">
              <a:solidFill>
                <a:srgbClr val="C00000"/>
              </a:solidFill>
              <a:hlinkClick xmlns:r="http://schemas.openxmlformats.org/officeDocument/2006/relationships" r:id="rId1">
                <a:extLst>
                  <a:ext uri="{A12FA001-AC4F-418D-AE19-62706E023703}">
                    <ahyp:hlinkClr xmlns="" xmlns:ahyp="http://schemas.microsoft.com/office/drawing/2018/hyperlinkcolor" val="tx"/>
                  </a:ext>
                </a:extLst>
              </a:hlinkClick>
            </a:rPr>
            <a:t>Отчет о заседании КС-7 в мае 2021 года</a:t>
          </a:r>
        </a:p>
      </dsp:txBody>
      <dsp:txXfrm>
        <a:off x="0" y="1009812"/>
        <a:ext cx="6786153" cy="149327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5ABDD2E2-DE30-4F5D-9D2E-26B9AC95DBA1}" type="datetimeFigureOut">
              <a:rPr lang="ru-RU" smtClean="0"/>
              <a:t>02.08.2021</a:t>
            </a:fld>
            <a:endParaRPr lang="ru-RU"/>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CFEC6BDB-A580-43C2-93AA-25CD6942CD0F}" type="slidenum">
              <a:rPr lang="ru-RU" smtClean="0"/>
              <a:t>‹#›</a:t>
            </a:fld>
            <a:endParaRPr lang="ru-RU"/>
          </a:p>
        </p:txBody>
      </p:sp>
    </p:spTree>
    <p:extLst>
      <p:ext uri="{BB962C8B-B14F-4D97-AF65-F5344CB8AC3E}">
        <p14:creationId xmlns:p14="http://schemas.microsoft.com/office/powerpoint/2010/main" val="1356896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См. Примечания к каждому слайду</a:t>
            </a:r>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1</a:t>
            </a:fld>
            <a:endParaRPr lang="ru-RU"/>
          </a:p>
        </p:txBody>
      </p:sp>
    </p:spTree>
    <p:extLst>
      <p:ext uri="{BB962C8B-B14F-4D97-AF65-F5344CB8AC3E}">
        <p14:creationId xmlns:p14="http://schemas.microsoft.com/office/powerpoint/2010/main" val="2679429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6514" algn="l" defTabSz="914400" rtl="0" eaLnBrk="1" fontAlgn="auto" latinLnBrk="0" hangingPunct="1">
              <a:lnSpc>
                <a:spcPct val="100000"/>
              </a:lnSpc>
              <a:spcBef>
                <a:spcPts val="0"/>
              </a:spcBef>
              <a:spcAft>
                <a:spcPts val="600"/>
              </a:spcAft>
              <a:buClrTx/>
              <a:buSzTx/>
              <a:buFontTx/>
              <a:buNone/>
              <a:tabLst/>
              <a:defRPr/>
            </a:pPr>
            <a:r>
              <a:rPr lang="ru-RU" sz="1000" dirty="0" smtClean="0"/>
              <a:t>Глоссарий постоянно обновляется. Это может подразумевать дополнение, пересмотр или удаление.</a:t>
            </a:r>
          </a:p>
          <a:p>
            <a:pPr indent="-456514">
              <a:spcAft>
                <a:spcPts val="600"/>
              </a:spcAft>
            </a:pPr>
            <a:r>
              <a:rPr lang="ru-RU" sz="1000" dirty="0" smtClean="0"/>
              <a:t>В связи с этим убедитесь, что вы используете только последнюю версию глоссария!</a:t>
            </a:r>
            <a:r>
              <a:rPr lang="ru-RU" sz="1000" baseline="0" dirty="0" smtClean="0"/>
              <a:t> </a:t>
            </a:r>
            <a:r>
              <a:rPr lang="ru-RU" sz="1000" dirty="0" smtClean="0"/>
              <a:t>Доступен на МФП на странице принятых стандартов: </a:t>
            </a:r>
            <a:r>
              <a:rPr lang="en-US" altLang="ja-JP" sz="1000" dirty="0" smtClean="0">
                <a:solidFill>
                  <a:schemeClr val="tx1"/>
                </a:solidFill>
              </a:rPr>
              <a:t> </a:t>
            </a:r>
            <a:r>
              <a:rPr lang="en-US" altLang="ja-JP" sz="1000" dirty="0">
                <a:solidFill>
                  <a:schemeClr val="tx1"/>
                </a:solidFill>
              </a:rPr>
              <a:t>https://www.ippc.int/en/core-activities/standards-setting/ispms</a:t>
            </a:r>
            <a:r>
              <a:rPr lang="en-US" altLang="ja-JP" sz="1000" dirty="0" smtClean="0">
                <a:solidFill>
                  <a:schemeClr val="tx1"/>
                </a:solidFill>
              </a:rPr>
              <a:t>/</a:t>
            </a:r>
            <a:r>
              <a:rPr lang="ru-RU" altLang="ja-JP" sz="1000" baseline="0" dirty="0" smtClean="0">
                <a:solidFill>
                  <a:schemeClr val="tx1"/>
                </a:solidFill>
              </a:rPr>
              <a:t> .</a:t>
            </a:r>
            <a:endParaRPr lang="en-US" altLang="ja-JP" sz="1000" dirty="0">
              <a:solidFill>
                <a:schemeClr val="tx1"/>
              </a:solidFill>
            </a:endParaRPr>
          </a:p>
          <a:p>
            <a:pPr indent="-456514">
              <a:spcAft>
                <a:spcPts val="600"/>
              </a:spcAft>
            </a:pPr>
            <a:r>
              <a:rPr lang="ru-RU" altLang="ja-JP" sz="1000" dirty="0" smtClean="0">
                <a:solidFill>
                  <a:schemeClr val="tx1"/>
                </a:solidFill>
              </a:rPr>
              <a:t>В проекте поправок к МСФМ 5 2019 и 2020 г. предлагаются 0 добавлений,</a:t>
            </a:r>
            <a:r>
              <a:rPr lang="ru-RU" altLang="ja-JP" sz="1000" baseline="0" dirty="0" smtClean="0">
                <a:solidFill>
                  <a:schemeClr val="tx1"/>
                </a:solidFill>
              </a:rPr>
              <a:t> 1 удаление и 2 пересмотра. Техническая группа по глоссарию (ТГГ) предложила </a:t>
            </a:r>
            <a:r>
              <a:rPr lang="ru-RU" altLang="ja-JP" sz="1000" baseline="0" dirty="0" smtClean="0">
                <a:solidFill>
                  <a:schemeClr val="tx1"/>
                </a:solidFill>
              </a:rPr>
              <a:t>поправку 2019 г. к «обследованию на выявление» в декабре 2018 года, а поправки 2020 г. по другим терминам - в ноябре 2019 года. Поскольку поправки 2019 г. к МСФМ 5 содержат только один предложенный термин ("обследование при обнаружении"), Секретариат предложил, что в этом случае и по усмотрению КС, консультации по поправкам 2019 г. могут быть отложены до 2020 года.</a:t>
            </a:r>
          </a:p>
          <a:p>
            <a:pPr indent="-456514">
              <a:spcAft>
                <a:spcPts val="600"/>
              </a:spcAft>
            </a:pPr>
            <a:r>
              <a:rPr lang="ru-RU" altLang="ja-JP" sz="1000" dirty="0" smtClean="0">
                <a:solidFill>
                  <a:schemeClr val="tx1"/>
                </a:solidFill>
              </a:rPr>
              <a:t>Комитет по стандартам (КС) утвердил поправки 2019 г. для первой консультации на своем заседании в мае 2019 года. КС пересмотрел поправки 2020 года через систему онлайн-комментариев в апреле 2020 года (вместо отмененного заседания КС 2020-05) и утвердил их для первой консультации через электронное решение (</a:t>
            </a:r>
            <a:r>
              <a:rPr lang="en-US" altLang="ja-JP" sz="1000" dirty="0" smtClean="0">
                <a:solidFill>
                  <a:schemeClr val="tx1"/>
                </a:solidFill>
              </a:rPr>
              <a:t>e-decision)</a:t>
            </a:r>
            <a:r>
              <a:rPr lang="en-US" altLang="ja-JP" sz="1000" baseline="0" dirty="0" smtClean="0">
                <a:solidFill>
                  <a:schemeClr val="tx1"/>
                </a:solidFill>
              </a:rPr>
              <a:t> </a:t>
            </a:r>
            <a:r>
              <a:rPr lang="ru-RU" altLang="ja-JP" sz="1000" dirty="0" smtClean="0">
                <a:solidFill>
                  <a:schemeClr val="tx1"/>
                </a:solidFill>
              </a:rPr>
              <a:t>в мае 2020 года.</a:t>
            </a:r>
            <a:endParaRPr lang="en-US" altLang="ja-JP" sz="1000" dirty="0" smtClean="0">
              <a:solidFill>
                <a:schemeClr val="tx1"/>
              </a:solidFill>
            </a:endParaRPr>
          </a:p>
          <a:p>
            <a:pPr indent="-456514">
              <a:spcAft>
                <a:spcPts val="600"/>
              </a:spcAft>
            </a:pPr>
            <a:r>
              <a:rPr lang="ru-RU" altLang="ja-JP" sz="1000" kern="1200" dirty="0" smtClean="0">
                <a:solidFill>
                  <a:srgbClr val="FF0000"/>
                </a:solidFill>
                <a:effectLst/>
                <a:latin typeface="+mn-lt"/>
                <a:ea typeface="+mn-ea"/>
                <a:cs typeface="+mn-cs"/>
              </a:rPr>
              <a:t>Первая консультация проходила с 1 июля по 30 сентября 2020 года.</a:t>
            </a:r>
          </a:p>
          <a:p>
            <a:pPr indent="-456514">
              <a:spcAft>
                <a:spcPts val="600"/>
              </a:spcAft>
            </a:pPr>
            <a:r>
              <a:rPr lang="ru-RU" altLang="ja-JP" sz="1000" kern="1200" dirty="0" smtClean="0">
                <a:solidFill>
                  <a:srgbClr val="FF0000"/>
                </a:solidFill>
                <a:effectLst/>
                <a:latin typeface="+mn-lt"/>
                <a:ea typeface="+mn-ea"/>
                <a:cs typeface="+mn-cs"/>
              </a:rPr>
              <a:t>ТГГ на своем заседании в декабре 2020 года рассмотрела комментарии, полученные в ходе первой консультации, и подготовила пересмотренное предложение, которое было изменено КС-7 в мае 2021 года.</a:t>
            </a:r>
          </a:p>
          <a:p>
            <a:pPr indent="-456514">
              <a:spcAft>
                <a:spcPts val="600"/>
              </a:spcAft>
            </a:pPr>
            <a:r>
              <a:rPr lang="ru-RU" altLang="ja-JP" sz="1000" kern="1200" dirty="0" smtClean="0">
                <a:solidFill>
                  <a:srgbClr val="FF0000"/>
                </a:solidFill>
                <a:effectLst/>
                <a:latin typeface="+mn-lt"/>
                <a:ea typeface="+mn-ea"/>
                <a:cs typeface="+mn-cs"/>
              </a:rPr>
              <a:t>Вторая консультация должна проходить с 1 июля по 30 сентября 2021 г. </a:t>
            </a: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2</a:t>
            </a:fld>
            <a:endParaRPr lang="en-US" altLang="en-US"/>
          </a:p>
        </p:txBody>
      </p:sp>
    </p:spTree>
    <p:extLst>
      <p:ext uri="{BB962C8B-B14F-4D97-AF65-F5344CB8AC3E}">
        <p14:creationId xmlns:p14="http://schemas.microsoft.com/office/powerpoint/2010/main" val="27571839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6514" indent="-456514">
              <a:lnSpc>
                <a:spcPct val="90000"/>
              </a:lnSpc>
              <a:buFont typeface="Arial" charset="0"/>
              <a:buChar char="•"/>
            </a:pPr>
            <a:r>
              <a:rPr lang="ru-RU" altLang="ja-JP" sz="1000" dirty="0" smtClean="0"/>
              <a:t>Дополнения</a:t>
            </a:r>
            <a:r>
              <a:rPr lang="en-US" altLang="ja-JP" sz="1000" dirty="0" smtClean="0"/>
              <a:t>:</a:t>
            </a:r>
            <a:endParaRPr lang="en-US" altLang="ja-JP" sz="1000" dirty="0"/>
          </a:p>
          <a:p>
            <a:pPr marL="456514" indent="-456514">
              <a:lnSpc>
                <a:spcPct val="90000"/>
              </a:lnSpc>
            </a:pPr>
            <a:r>
              <a:rPr lang="en-US" altLang="ja-JP" sz="1000" dirty="0"/>
              <a:t>	- </a:t>
            </a:r>
            <a:r>
              <a:rPr lang="en-US" altLang="ja-JP" sz="1000" dirty="0" smtClean="0"/>
              <a:t>[</a:t>
            </a:r>
            <a:r>
              <a:rPr lang="ru-RU" altLang="ja-JP" sz="1000" dirty="0" smtClean="0"/>
              <a:t>нет</a:t>
            </a:r>
            <a:r>
              <a:rPr lang="en-US" altLang="ja-JP" sz="1000" dirty="0" smtClean="0"/>
              <a:t>]</a:t>
            </a:r>
            <a:endParaRPr lang="en-US" altLang="ja-JP" sz="1000" dirty="0"/>
          </a:p>
          <a:p>
            <a:pPr marL="456514" indent="-456514">
              <a:lnSpc>
                <a:spcPct val="90000"/>
              </a:lnSpc>
            </a:pPr>
            <a:endParaRPr lang="en-US" altLang="ja-JP" sz="1000" dirty="0"/>
          </a:p>
          <a:p>
            <a:pPr marL="456514" indent="-456514">
              <a:lnSpc>
                <a:spcPct val="90000"/>
              </a:lnSpc>
              <a:buFont typeface="Arial" charset="0"/>
              <a:buChar char="•"/>
            </a:pPr>
            <a:r>
              <a:rPr lang="ru-RU" altLang="ja-JP" sz="1000" dirty="0" smtClean="0"/>
              <a:t>Удаления</a:t>
            </a:r>
            <a:r>
              <a:rPr lang="en-US" altLang="ja-JP" sz="1000" dirty="0" smtClean="0"/>
              <a:t>:</a:t>
            </a:r>
            <a:endParaRPr lang="en-US" altLang="ja-JP" sz="1000" dirty="0"/>
          </a:p>
          <a:p>
            <a:pPr marL="456514" indent="-456514">
              <a:lnSpc>
                <a:spcPct val="90000"/>
              </a:lnSpc>
            </a:pPr>
            <a:r>
              <a:rPr lang="en-US" altLang="ja-JP" sz="1000" dirty="0"/>
              <a:t>	- </a:t>
            </a:r>
            <a:r>
              <a:rPr lang="ru-RU" altLang="ja-JP" sz="1000" dirty="0" smtClean="0"/>
              <a:t>«Встречаемость (вредного организма)»</a:t>
            </a:r>
            <a:endParaRPr lang="en-US" altLang="ja-JP" sz="1000" dirty="0"/>
          </a:p>
          <a:p>
            <a:pPr marL="456514" indent="-456514" defTabSz="913028">
              <a:lnSpc>
                <a:spcPct val="90000"/>
              </a:lnSpc>
              <a:defRPr/>
            </a:pPr>
            <a:r>
              <a:rPr lang="en-US" altLang="ja-JP" sz="1000" dirty="0"/>
              <a:t>	</a:t>
            </a:r>
          </a:p>
          <a:p>
            <a:pPr marL="456514" indent="-456514">
              <a:lnSpc>
                <a:spcPct val="90000"/>
              </a:lnSpc>
              <a:buFont typeface="Arial" charset="0"/>
              <a:buChar char="•"/>
            </a:pPr>
            <a:r>
              <a:rPr lang="ru-RU" altLang="ja-JP" sz="1000" dirty="0" smtClean="0"/>
              <a:t>Пересмотры</a:t>
            </a:r>
            <a:r>
              <a:rPr lang="en-US" altLang="ja-JP" sz="1000" dirty="0" smtClean="0"/>
              <a:t>:</a:t>
            </a:r>
            <a:endParaRPr lang="en-US" altLang="ja-JP" sz="1000" dirty="0"/>
          </a:p>
          <a:p>
            <a:pPr marL="456514" indent="-456514" defTabSz="913028">
              <a:lnSpc>
                <a:spcPct val="90000"/>
              </a:lnSpc>
              <a:defRPr/>
            </a:pPr>
            <a:r>
              <a:rPr lang="en-US" altLang="ja-JP" sz="1000" dirty="0"/>
              <a:t>	- </a:t>
            </a:r>
            <a:r>
              <a:rPr lang="ru-RU" altLang="ja-JP" sz="1000" dirty="0" smtClean="0"/>
              <a:t>«Экстренное действие»</a:t>
            </a:r>
            <a:endParaRPr lang="en-US" altLang="ja-JP" sz="1000" dirty="0"/>
          </a:p>
          <a:p>
            <a:pPr marL="456514" indent="-456514">
              <a:lnSpc>
                <a:spcPct val="90000"/>
              </a:lnSpc>
            </a:pPr>
            <a:r>
              <a:rPr lang="en-US" altLang="ja-JP" sz="1000" dirty="0"/>
              <a:t>	</a:t>
            </a:r>
            <a:r>
              <a:rPr lang="en-US" altLang="ja-JP" sz="1000" dirty="0">
                <a:solidFill>
                  <a:srgbClr val="FF0000"/>
                </a:solidFill>
              </a:rPr>
              <a:t>- </a:t>
            </a:r>
            <a:r>
              <a:rPr lang="ru-RU" altLang="ja-JP" sz="1000" strike="sngStrike" dirty="0" smtClean="0">
                <a:solidFill>
                  <a:srgbClr val="FF0000"/>
                </a:solidFill>
              </a:rPr>
              <a:t>«Подтверждение соответствия (груза)» </a:t>
            </a:r>
            <a:r>
              <a:rPr lang="en-US" altLang="ja-JP" sz="1000" strike="noStrike" dirty="0" smtClean="0">
                <a:solidFill>
                  <a:srgbClr val="FF0000"/>
                </a:solidFill>
              </a:rPr>
              <a:t>(</a:t>
            </a:r>
            <a:r>
              <a:rPr lang="ru-RU" altLang="ja-JP" sz="1000" strike="noStrike" dirty="0" smtClean="0">
                <a:solidFill>
                  <a:srgbClr val="FF0000"/>
                </a:solidFill>
              </a:rPr>
              <a:t>см. Поправки к МСФМ 5 2021 г.</a:t>
            </a:r>
            <a:r>
              <a:rPr lang="en-US" altLang="ja-JP" sz="1000" strike="noStrike" dirty="0" smtClean="0">
                <a:solidFill>
                  <a:srgbClr val="FF0000"/>
                </a:solidFill>
              </a:rPr>
              <a:t>)</a:t>
            </a:r>
            <a:endParaRPr lang="en-US" altLang="ja-JP" sz="1000" strike="sngStrike" dirty="0" smtClean="0">
              <a:solidFill>
                <a:srgbClr val="FF0000"/>
              </a:solidFill>
            </a:endParaRPr>
          </a:p>
          <a:p>
            <a:pPr marL="456514" indent="-456514">
              <a:lnSpc>
                <a:spcPct val="90000"/>
              </a:lnSpc>
            </a:pPr>
            <a:r>
              <a:rPr lang="en-US" altLang="ja-JP" sz="1000" dirty="0" smtClean="0"/>
              <a:t>	- </a:t>
            </a:r>
            <a:r>
              <a:rPr lang="ru-RU" altLang="ja-JP" sz="1000" dirty="0" smtClean="0"/>
              <a:t>«Обследование на выявление»</a:t>
            </a:r>
            <a:endParaRPr lang="en-US" altLang="ja-JP" sz="1000" dirty="0"/>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3</a:t>
            </a:fld>
            <a:endParaRPr lang="en-US" altLang="en-US"/>
          </a:p>
        </p:txBody>
      </p:sp>
    </p:spTree>
    <p:extLst>
      <p:ext uri="{BB962C8B-B14F-4D97-AF65-F5344CB8AC3E}">
        <p14:creationId xmlns:p14="http://schemas.microsoft.com/office/powerpoint/2010/main" val="1656353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000" dirty="0" smtClean="0"/>
              <a:t>Текущее определение «встречаемости» в Глоссарии, хотя и хорошо согласуется с использованием термина в защите растений, соответствует эпидемиологическому определению «распространенности", используемому в охране здоровья человека и животных. Например, </a:t>
            </a:r>
            <a:r>
              <a:rPr lang="ru-RU" sz="1200" b="0" i="0" kern="1200" dirty="0" smtClean="0">
                <a:solidFill>
                  <a:schemeClr val="tx1"/>
                </a:solidFill>
                <a:effectLst/>
                <a:latin typeface="+mn-lt"/>
                <a:ea typeface="+mn-ea"/>
                <a:cs typeface="+mn-cs"/>
              </a:rPr>
              <a:t>электронная терминологическая база данных </a:t>
            </a:r>
            <a:r>
              <a:rPr lang="en-GB" sz="1000" i="1" kern="1200" dirty="0" smtClean="0">
                <a:solidFill>
                  <a:schemeClr val="tx1"/>
                </a:solidFill>
                <a:effectLst/>
                <a:latin typeface="+mn-lt"/>
                <a:ea typeface="+mn-ea"/>
                <a:cs typeface="+mn-cs"/>
              </a:rPr>
              <a:t>TERMIUM Plus</a:t>
            </a:r>
            <a:r>
              <a:rPr lang="en-GB" sz="1000" kern="1200" dirty="0" smtClean="0">
                <a:solidFill>
                  <a:schemeClr val="tx1"/>
                </a:solidFill>
                <a:effectLst/>
                <a:latin typeface="+mn-lt"/>
                <a:ea typeface="+mn-ea"/>
                <a:cs typeface="+mn-cs"/>
              </a:rPr>
              <a:t> </a:t>
            </a:r>
            <a:r>
              <a:rPr lang="ru-RU" sz="1000" kern="1200" dirty="0" smtClean="0">
                <a:solidFill>
                  <a:schemeClr val="tx1"/>
                </a:solidFill>
                <a:effectLst/>
                <a:latin typeface="+mn-lt"/>
                <a:ea typeface="+mn-ea"/>
                <a:cs typeface="+mn-cs"/>
              </a:rPr>
              <a:t>определяет эти два термина для предметных</a:t>
            </a:r>
            <a:r>
              <a:rPr lang="ru-RU" sz="1000" kern="1200" baseline="0" dirty="0" smtClean="0">
                <a:solidFill>
                  <a:schemeClr val="tx1"/>
                </a:solidFill>
                <a:effectLst/>
                <a:latin typeface="+mn-lt"/>
                <a:ea typeface="+mn-ea"/>
                <a:cs typeface="+mn-cs"/>
              </a:rPr>
              <a:t> областей </a:t>
            </a:r>
            <a:r>
              <a:rPr lang="ru-RU" sz="1000" kern="1200" dirty="0" smtClean="0">
                <a:solidFill>
                  <a:schemeClr val="tx1"/>
                </a:solidFill>
                <a:effectLst/>
                <a:latin typeface="+mn-lt"/>
                <a:ea typeface="+mn-ea"/>
                <a:cs typeface="+mn-cs"/>
              </a:rPr>
              <a:t> «Статистика; Эпидемиология; Общая медицина, Гигиена и Здоровье» следующим образом :</a:t>
            </a:r>
            <a:endParaRPr lang="en-US" sz="1000" dirty="0" smtClean="0"/>
          </a:p>
          <a:p>
            <a:pPr marL="171450" indent="-171450">
              <a:buFont typeface="Arial" panose="020B0604020202020204" pitchFamily="34" charset="0"/>
              <a:buChar char="•"/>
            </a:pPr>
            <a:r>
              <a:rPr lang="en-GB" sz="1000" u="none" kern="1200" baseline="0" dirty="0" smtClean="0">
                <a:solidFill>
                  <a:schemeClr val="tx1"/>
                </a:solidFill>
                <a:effectLst/>
                <a:latin typeface="+mn-lt"/>
                <a:ea typeface="+mn-ea"/>
                <a:cs typeface="+mn-cs"/>
              </a:rPr>
              <a:t>- </a:t>
            </a:r>
            <a:r>
              <a:rPr lang="ru-RU" sz="1000" u="sng" kern="1200" baseline="0" dirty="0" smtClean="0">
                <a:solidFill>
                  <a:schemeClr val="tx1"/>
                </a:solidFill>
                <a:effectLst/>
                <a:latin typeface="+mn-lt"/>
                <a:ea typeface="+mn-ea"/>
                <a:cs typeface="+mn-cs"/>
              </a:rPr>
              <a:t>встречаемость</a:t>
            </a:r>
            <a:r>
              <a:rPr lang="en-GB" sz="1000" u="sng" kern="1200" dirty="0" smtClean="0">
                <a:solidFill>
                  <a:schemeClr val="tx1"/>
                </a:solidFill>
                <a:effectLst/>
                <a:latin typeface="+mn-lt"/>
                <a:ea typeface="+mn-ea"/>
                <a:cs typeface="+mn-cs"/>
              </a:rPr>
              <a:t>:</a:t>
            </a:r>
            <a:r>
              <a:rPr lang="en-GB" sz="1000" kern="1200" dirty="0" smtClean="0">
                <a:solidFill>
                  <a:schemeClr val="tx1"/>
                </a:solidFill>
                <a:effectLst/>
                <a:latin typeface="+mn-lt"/>
                <a:ea typeface="+mn-ea"/>
                <a:cs typeface="+mn-cs"/>
              </a:rPr>
              <a:t> </a:t>
            </a:r>
            <a:r>
              <a:rPr lang="ru-RU" sz="1000" kern="1200" dirty="0" smtClean="0">
                <a:solidFill>
                  <a:schemeClr val="tx1"/>
                </a:solidFill>
                <a:effectLst/>
                <a:latin typeface="+mn-lt"/>
                <a:ea typeface="+mn-ea"/>
                <a:cs typeface="+mn-cs"/>
              </a:rPr>
              <a:t> Количество новых случаев заболевания или состояния в популяции, подверженной риску, за определенный период, обычно за год; </a:t>
            </a:r>
          </a:p>
          <a:p>
            <a:pPr marL="171450" indent="-171450">
              <a:buFont typeface="Arial" panose="020B0604020202020204" pitchFamily="34" charset="0"/>
              <a:buChar char="•"/>
            </a:pPr>
            <a:r>
              <a:rPr lang="en-US" sz="1000" u="none" strike="noStrike" kern="1200" baseline="0" dirty="0" smtClean="0">
                <a:solidFill>
                  <a:schemeClr val="tx1"/>
                </a:solidFill>
                <a:effectLst/>
                <a:latin typeface="+mn-lt"/>
                <a:ea typeface="+mn-ea"/>
                <a:cs typeface="+mn-cs"/>
              </a:rPr>
              <a:t>- </a:t>
            </a:r>
            <a:r>
              <a:rPr lang="ru-RU" sz="1000" u="sng" kern="1200" dirty="0" smtClean="0">
                <a:solidFill>
                  <a:schemeClr val="tx1"/>
                </a:solidFill>
                <a:effectLst/>
                <a:latin typeface="+mn-lt"/>
                <a:ea typeface="+mn-ea"/>
                <a:cs typeface="+mn-cs"/>
              </a:rPr>
              <a:t>встречаемость</a:t>
            </a:r>
            <a:r>
              <a:rPr lang="en-GB" sz="1000" u="sng" kern="1200" dirty="0" smtClean="0">
                <a:solidFill>
                  <a:schemeClr val="tx1"/>
                </a:solidFill>
                <a:effectLst/>
                <a:latin typeface="+mn-lt"/>
                <a:ea typeface="+mn-ea"/>
                <a:cs typeface="+mn-cs"/>
              </a:rPr>
              <a:t>:</a:t>
            </a:r>
            <a:r>
              <a:rPr lang="en-GB" sz="1000" kern="1200" dirty="0" smtClean="0">
                <a:solidFill>
                  <a:schemeClr val="tx1"/>
                </a:solidFill>
                <a:effectLst/>
                <a:latin typeface="+mn-lt"/>
                <a:ea typeface="+mn-ea"/>
                <a:cs typeface="+mn-cs"/>
              </a:rPr>
              <a:t> </a:t>
            </a:r>
            <a:r>
              <a:rPr lang="ru-RU" sz="1000" kern="1200" dirty="0" smtClean="0">
                <a:solidFill>
                  <a:schemeClr val="tx1"/>
                </a:solidFill>
                <a:effectLst/>
                <a:latin typeface="+mn-lt"/>
                <a:ea typeface="+mn-ea"/>
                <a:cs typeface="+mn-cs"/>
              </a:rPr>
              <a:t>Число людей в популяции с определенным заболеванием или состоянием в определенный период времени, обычно выраженное как соотношение числа заболевших к общей численности населения;</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000" dirty="0" smtClean="0"/>
              <a:t>Общее значение термина «встречаемость» в обычных словарях согласуется с его определением в Глоссарии, которое попросту делает этот термин более специфичным для защиты растений.</a:t>
            </a:r>
            <a:endParaRPr lang="en-US" sz="100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000" dirty="0" smtClean="0"/>
              <a:t>Таким образом, термин «встречаемость» можно удалить из Глоссария, а термины «распространенность» и «встречаемость» использовать в их общем словарном смысле.</a:t>
            </a:r>
            <a:endParaRPr lang="en-US" sz="1000" dirty="0" smtClean="0"/>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4</a:t>
            </a:fld>
            <a:endParaRPr lang="en-US" altLang="en-US"/>
          </a:p>
        </p:txBody>
      </p:sp>
    </p:spTree>
    <p:extLst>
      <p:ext uri="{BB962C8B-B14F-4D97-AF65-F5344CB8AC3E}">
        <p14:creationId xmlns:p14="http://schemas.microsoft.com/office/powerpoint/2010/main" val="583713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3788" y="5187735"/>
            <a:ext cx="5390305" cy="5389643"/>
          </a:xfrm>
        </p:spPr>
        <p:txBody>
          <a:bodyPr/>
          <a:lstStyle/>
          <a:p>
            <a:pPr marL="171450" lvl="0" indent="-171450">
              <a:buFont typeface="Arial" panose="020B0604020202020204" pitchFamily="34" charset="0"/>
              <a:buChar char="•"/>
            </a:pPr>
            <a:r>
              <a:rPr lang="ru-RU" sz="900" kern="1200" dirty="0" smtClean="0">
                <a:solidFill>
                  <a:schemeClr val="tx1"/>
                </a:solidFill>
                <a:effectLst/>
                <a:latin typeface="+mn-lt"/>
                <a:ea typeface="+mn-ea"/>
                <a:cs typeface="+mn-cs"/>
              </a:rPr>
              <a:t>В текущей формулировке «фитосанитарное</a:t>
            </a:r>
            <a:r>
              <a:rPr lang="ru-RU" sz="900" kern="1200" baseline="0" dirty="0" smtClean="0">
                <a:solidFill>
                  <a:schemeClr val="tx1"/>
                </a:solidFill>
                <a:effectLst/>
                <a:latin typeface="+mn-lt"/>
                <a:ea typeface="+mn-ea"/>
                <a:cs typeface="+mn-cs"/>
              </a:rPr>
              <a:t> действие</a:t>
            </a:r>
            <a:r>
              <a:rPr lang="ru-RU" sz="900" kern="1200" dirty="0" smtClean="0">
                <a:solidFill>
                  <a:schemeClr val="tx1"/>
                </a:solidFill>
                <a:effectLst/>
                <a:latin typeface="+mn-lt"/>
                <a:ea typeface="+mn-ea"/>
                <a:cs typeface="+mn-cs"/>
              </a:rPr>
              <a:t>» необходимо заменить «фитосанитарное» (действие) на «официальная» (операция), чтобы уточнить, что экстренное</a:t>
            </a:r>
            <a:r>
              <a:rPr lang="ru-RU" sz="900" kern="1200" baseline="0" dirty="0" smtClean="0">
                <a:solidFill>
                  <a:schemeClr val="tx1"/>
                </a:solidFill>
                <a:effectLst/>
                <a:latin typeface="+mn-lt"/>
                <a:ea typeface="+mn-ea"/>
                <a:cs typeface="+mn-cs"/>
              </a:rPr>
              <a:t> действие может быть нацелено </a:t>
            </a:r>
            <a:r>
              <a:rPr lang="ru-RU" sz="900" kern="1200" dirty="0" smtClean="0">
                <a:solidFill>
                  <a:schemeClr val="tx1"/>
                </a:solidFill>
                <a:effectLst/>
                <a:latin typeface="+mn-lt"/>
                <a:ea typeface="+mn-ea"/>
                <a:cs typeface="+mn-cs"/>
              </a:rPr>
              <a:t>как на регулируемых, так и нерегулируемых вредных организмов, и в то же время сохранить представление о том, что любое</a:t>
            </a:r>
            <a:r>
              <a:rPr lang="ru-RU" sz="900" kern="1200" baseline="0" dirty="0" smtClean="0">
                <a:solidFill>
                  <a:schemeClr val="tx1"/>
                </a:solidFill>
                <a:effectLst/>
                <a:latin typeface="+mn-lt"/>
                <a:ea typeface="+mn-ea"/>
                <a:cs typeface="+mn-cs"/>
              </a:rPr>
              <a:t> экстренное действие </a:t>
            </a:r>
            <a:r>
              <a:rPr lang="ru-RU" sz="900" kern="1200" dirty="0" smtClean="0">
                <a:solidFill>
                  <a:schemeClr val="tx1"/>
                </a:solidFill>
                <a:effectLst/>
                <a:latin typeface="+mn-lt"/>
                <a:ea typeface="+mn-ea"/>
                <a:cs typeface="+mn-cs"/>
              </a:rPr>
              <a:t>должно</a:t>
            </a:r>
            <a:r>
              <a:rPr lang="ru-RU" sz="900" kern="1200" baseline="0" dirty="0" smtClean="0">
                <a:solidFill>
                  <a:schemeClr val="tx1"/>
                </a:solidFill>
                <a:effectLst/>
                <a:latin typeface="+mn-lt"/>
                <a:ea typeface="+mn-ea"/>
                <a:cs typeface="+mn-cs"/>
              </a:rPr>
              <a:t> приниматься под руководством </a:t>
            </a:r>
            <a:r>
              <a:rPr lang="ru-RU" sz="900" kern="1200" dirty="0" smtClean="0">
                <a:solidFill>
                  <a:schemeClr val="tx1"/>
                </a:solidFill>
                <a:effectLst/>
                <a:latin typeface="+mn-lt"/>
                <a:ea typeface="+mn-ea"/>
                <a:cs typeface="+mn-cs"/>
              </a:rPr>
              <a:t>НОКЗР.</a:t>
            </a:r>
            <a:endParaRPr lang="fr-FR" sz="900" kern="1200" dirty="0">
              <a:solidFill>
                <a:schemeClr val="tx1"/>
              </a:solidFill>
              <a:effectLst/>
              <a:latin typeface="+mn-lt"/>
              <a:ea typeface="+mn-ea"/>
              <a:cs typeface="+mn-cs"/>
            </a:endParaRPr>
          </a:p>
          <a:p>
            <a:pPr marL="171450" lvl="0" indent="-171450">
              <a:buFont typeface="Arial" panose="020B0604020202020204" pitchFamily="34" charset="0"/>
              <a:buChar char="•"/>
            </a:pPr>
            <a:r>
              <a:rPr lang="ru-RU" sz="900" kern="1200" dirty="0" smtClean="0">
                <a:solidFill>
                  <a:schemeClr val="tx1"/>
                </a:solidFill>
                <a:effectLst/>
                <a:latin typeface="+mn-lt"/>
                <a:ea typeface="+mn-ea"/>
                <a:cs typeface="+mn-cs"/>
              </a:rPr>
              <a:t>В определении предлагается заменить слово «действие» словом «операция» для соответствия определению «фитосанитарного действия», которое в Глоссарии определяется как «официальная операция, </a:t>
            </a:r>
            <a:r>
              <a:rPr lang="ru-RU" sz="900" dirty="0" smtClean="0"/>
              <a:t>такая как досмотр, анализ, надзор или обработка, предпринятая для осуществления фитосанитарных мер».</a:t>
            </a:r>
          </a:p>
          <a:p>
            <a:pPr marL="171450" lvl="0" indent="-171450">
              <a:buFont typeface="Arial" panose="020B0604020202020204" pitchFamily="34" charset="0"/>
              <a:buChar char="•"/>
            </a:pPr>
            <a:r>
              <a:rPr lang="ru-RU" sz="900" kern="1200" dirty="0" smtClean="0">
                <a:solidFill>
                  <a:schemeClr val="tx1"/>
                </a:solidFill>
                <a:effectLst/>
                <a:latin typeface="+mn-lt"/>
                <a:ea typeface="+mn-ea"/>
                <a:cs typeface="+mn-cs"/>
              </a:rPr>
              <a:t>После замены слова «фитосанитарное» (действие) на «официальная» (операция)</a:t>
            </a:r>
            <a:r>
              <a:rPr lang="ru-RU" sz="900" kern="1200" baseline="0" dirty="0" smtClean="0">
                <a:solidFill>
                  <a:schemeClr val="tx1"/>
                </a:solidFill>
                <a:effectLst/>
                <a:latin typeface="+mn-lt"/>
                <a:ea typeface="+mn-ea"/>
                <a:cs typeface="+mn-cs"/>
              </a:rPr>
              <a:t> </a:t>
            </a:r>
            <a:r>
              <a:rPr lang="ru-RU" sz="900" kern="1200" dirty="0" smtClean="0">
                <a:solidFill>
                  <a:schemeClr val="tx1"/>
                </a:solidFill>
                <a:effectLst/>
                <a:latin typeface="+mn-lt"/>
                <a:ea typeface="+mn-ea"/>
                <a:cs typeface="+mn-cs"/>
              </a:rPr>
              <a:t>добавляется формулировка, прямо указывающая на цель экстренного действия, а именно: «предотвратить ввоз,</a:t>
            </a:r>
            <a:r>
              <a:rPr lang="ru-RU" sz="900" kern="1200" baseline="0" dirty="0" smtClean="0">
                <a:solidFill>
                  <a:schemeClr val="tx1"/>
                </a:solidFill>
                <a:effectLst/>
                <a:latin typeface="+mn-lt"/>
                <a:ea typeface="+mn-ea"/>
                <a:cs typeface="+mn-cs"/>
              </a:rPr>
              <a:t> акклиматизацию</a:t>
            </a:r>
            <a:r>
              <a:rPr lang="ru-RU" sz="900" kern="1200" dirty="0" smtClean="0">
                <a:solidFill>
                  <a:schemeClr val="tx1"/>
                </a:solidFill>
                <a:effectLst/>
                <a:latin typeface="+mn-lt"/>
                <a:ea typeface="+mn-ea"/>
                <a:cs typeface="+mn-cs"/>
              </a:rPr>
              <a:t> или распространение вредного организма»</a:t>
            </a:r>
            <a:r>
              <a:rPr lang="en-US" sz="900" kern="1200" dirty="0" smtClean="0">
                <a:solidFill>
                  <a:schemeClr val="tx1"/>
                </a:solidFill>
                <a:effectLst/>
                <a:latin typeface="+mn-lt"/>
                <a:ea typeface="+mn-ea"/>
                <a:cs typeface="+mn-cs"/>
              </a:rPr>
              <a:t>; </a:t>
            </a:r>
            <a:r>
              <a:rPr lang="ru-RU" sz="900" kern="1200" dirty="0" smtClean="0">
                <a:solidFill>
                  <a:schemeClr val="tx1"/>
                </a:solidFill>
                <a:effectLst/>
                <a:latin typeface="+mn-lt"/>
                <a:ea typeface="+mn-ea"/>
                <a:cs typeface="+mn-cs"/>
              </a:rPr>
              <a:t>отмечается, что данный вредный организм может быть регулируемым или нерегулируемым вредным организмом, что также согласуется с заменой слова «фитосанитарный» на «официальный» (об операции).</a:t>
            </a:r>
          </a:p>
          <a:p>
            <a:pPr marL="171450" lvl="0" indent="-171450">
              <a:buFont typeface="Arial" panose="020B0604020202020204" pitchFamily="34" charset="0"/>
              <a:buChar char="•"/>
            </a:pPr>
            <a:r>
              <a:rPr lang="ru-RU" sz="900" kern="1200" dirty="0" smtClean="0">
                <a:solidFill>
                  <a:schemeClr val="tx1"/>
                </a:solidFill>
                <a:effectLst/>
                <a:latin typeface="+mn-lt"/>
                <a:ea typeface="+mn-ea"/>
                <a:cs typeface="+mn-cs"/>
              </a:rPr>
              <a:t>Слово «фитосанитарный» (о ситуации) было удалено</a:t>
            </a:r>
            <a:r>
              <a:rPr lang="ru-RU" sz="900" kern="1200" baseline="0" dirty="0" smtClean="0">
                <a:solidFill>
                  <a:schemeClr val="tx1"/>
                </a:solidFill>
                <a:effectLst/>
                <a:latin typeface="+mn-lt"/>
                <a:ea typeface="+mn-ea"/>
                <a:cs typeface="+mn-cs"/>
              </a:rPr>
              <a:t> во избежание путаницы </a:t>
            </a:r>
            <a:r>
              <a:rPr lang="ru-RU" sz="900" kern="1200" dirty="0" smtClean="0">
                <a:solidFill>
                  <a:schemeClr val="tx1"/>
                </a:solidFill>
                <a:effectLst/>
                <a:latin typeface="+mn-lt"/>
                <a:ea typeface="+mn-ea"/>
                <a:cs typeface="+mn-cs"/>
              </a:rPr>
              <a:t>с ситуациями, когда может быть предпринято «фитосанитарное действие».</a:t>
            </a:r>
          </a:p>
          <a:p>
            <a:pPr marL="171450" lvl="0" indent="-171450">
              <a:buFont typeface="Arial" panose="020B0604020202020204" pitchFamily="34" charset="0"/>
              <a:buChar char="•"/>
            </a:pPr>
            <a:r>
              <a:rPr lang="ru-RU" sz="900" kern="1200" dirty="0" smtClean="0">
                <a:solidFill>
                  <a:schemeClr val="tx1"/>
                </a:solidFill>
                <a:effectLst/>
                <a:latin typeface="+mn-lt"/>
                <a:ea typeface="+mn-ea"/>
                <a:cs typeface="+mn-cs"/>
              </a:rPr>
              <a:t>Чтобы четко охарактеризовать ситуацию, в которой может быть предпринято экстренное</a:t>
            </a:r>
            <a:r>
              <a:rPr lang="ru-RU" sz="900" kern="1200" baseline="0" dirty="0" smtClean="0">
                <a:solidFill>
                  <a:schemeClr val="tx1"/>
                </a:solidFill>
                <a:effectLst/>
                <a:latin typeface="+mn-lt"/>
                <a:ea typeface="+mn-ea"/>
                <a:cs typeface="+mn-cs"/>
              </a:rPr>
              <a:t> </a:t>
            </a:r>
            <a:r>
              <a:rPr lang="ru-RU" sz="900" kern="1200" dirty="0" smtClean="0">
                <a:solidFill>
                  <a:schemeClr val="tx1"/>
                </a:solidFill>
                <a:effectLst/>
                <a:latin typeface="+mn-lt"/>
                <a:ea typeface="+mn-ea"/>
                <a:cs typeface="+mn-cs"/>
              </a:rPr>
              <a:t>действие</a:t>
            </a:r>
            <a:r>
              <a:rPr lang="en-US" sz="900" kern="1200" dirty="0" smtClean="0">
                <a:solidFill>
                  <a:schemeClr val="tx1"/>
                </a:solidFill>
                <a:effectLst/>
                <a:latin typeface="+mn-lt"/>
                <a:ea typeface="+mn-ea"/>
                <a:cs typeface="+mn-cs"/>
              </a:rPr>
              <a:t>:</a:t>
            </a:r>
          </a:p>
          <a:p>
            <a:pPr marL="171450" lvl="0" indent="-171450">
              <a:buFontTx/>
              <a:buChar char="-"/>
            </a:pPr>
            <a:r>
              <a:rPr lang="ru-RU" sz="900" kern="1200" dirty="0" smtClean="0">
                <a:solidFill>
                  <a:schemeClr val="tx1"/>
                </a:solidFill>
                <a:effectLst/>
                <a:latin typeface="+mn-lt"/>
                <a:ea typeface="+mn-ea"/>
                <a:cs typeface="+mn-cs"/>
              </a:rPr>
              <a:t>Слово «фитосанитарный» (о ситуации) было удалено, чтобы избежать путаницы с ситуациями, в которых может быть предпринято «фитосанитарное действие», и</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ru-RU" sz="900" kern="1200" dirty="0" smtClean="0">
                <a:solidFill>
                  <a:schemeClr val="tx1"/>
                </a:solidFill>
                <a:effectLst/>
                <a:latin typeface="+mn-lt"/>
                <a:ea typeface="+mn-ea"/>
                <a:cs typeface="+mn-cs"/>
              </a:rPr>
              <a:t>добавлена фраза </a:t>
            </a:r>
            <a:r>
              <a:rPr lang="ru-RU" sz="900" b="0" u="none" kern="1200" dirty="0" smtClean="0">
                <a:solidFill>
                  <a:schemeClr val="tx1"/>
                </a:solidFill>
                <a:effectLst/>
                <a:latin typeface="+mn-lt"/>
                <a:ea typeface="+mn-ea"/>
                <a:cs typeface="+mn-cs"/>
              </a:rPr>
              <a:t>«</a:t>
            </a:r>
            <a:r>
              <a:rPr lang="ru-RU" altLang="ja-JP" sz="900" b="0" u="none" strike="noStrike" dirty="0" smtClean="0">
                <a:solidFill>
                  <a:schemeClr val="bg1"/>
                </a:solidFill>
                <a:effectLst>
                  <a:outerShdw blurRad="38100" dist="38100" dir="2700000" algn="tl">
                    <a:srgbClr val="000000">
                      <a:alpha val="43137"/>
                    </a:srgbClr>
                  </a:outerShdw>
                </a:effectLst>
                <a:latin typeface="+mn-lt"/>
                <a:cs typeface="Arial"/>
              </a:rPr>
              <a:t>не предусмотренной существующими фитосанитарными мерами», тем самым </a:t>
            </a:r>
            <a:r>
              <a:rPr lang="ru-RU" sz="900" dirty="0" smtClean="0">
                <a:solidFill>
                  <a:schemeClr val="tx1"/>
                </a:solidFill>
              </a:rPr>
              <a:t>четко разграничивая ситуацию, вызывающую «экстренное действие», от ситуации, вызывающей «фитосанитарное действие», когда, согласно определению, предпринимаются операции по реализации (существующих) фитосанитарных мер.</a:t>
            </a:r>
            <a:endParaRPr lang="en-US" sz="900" dirty="0" smtClean="0"/>
          </a:p>
          <a:p>
            <a:pPr marL="0" lvl="0" indent="0">
              <a:buFont typeface="Arial" panose="020B0604020202020204" pitchFamily="34" charset="0"/>
              <a:buNone/>
            </a:pPr>
            <a:r>
              <a:rPr lang="ru-RU" sz="900" kern="1200" dirty="0" smtClean="0">
                <a:solidFill>
                  <a:schemeClr val="tx1"/>
                </a:solidFill>
                <a:effectLst/>
                <a:latin typeface="+mn-lt"/>
                <a:ea typeface="+mn-ea"/>
                <a:cs typeface="+mn-cs"/>
              </a:rPr>
              <a:t>С пересмотром уточняется различие в том, как следует использовать термины «фитосанитарное действие» и «экстренное действие», а именно: </a:t>
            </a:r>
          </a:p>
          <a:p>
            <a:pPr marL="0" lvl="0" indent="0">
              <a:buFont typeface="Arial" panose="020B0604020202020204" pitchFamily="34" charset="0"/>
              <a:buNone/>
            </a:pPr>
            <a:r>
              <a:rPr lang="ru-RU" sz="900" kern="1200" dirty="0" smtClean="0">
                <a:solidFill>
                  <a:schemeClr val="tx1"/>
                </a:solidFill>
                <a:effectLst/>
                <a:latin typeface="+mn-lt"/>
                <a:ea typeface="+mn-ea"/>
                <a:cs typeface="+mn-cs"/>
              </a:rPr>
              <a:t>- термин «фитосанитарное действие» для операций, предпринимаемых для реализации фитосанитарных мер (например, в случае несоответствия груза фитосанитарным импортным требованиям);</a:t>
            </a:r>
          </a:p>
          <a:p>
            <a:pPr marL="171450" lvl="0" indent="-171450">
              <a:buFontTx/>
              <a:buChar char="-"/>
            </a:pPr>
            <a:r>
              <a:rPr lang="ru-RU" sz="900" kern="1200" baseline="0" dirty="0" smtClean="0">
                <a:solidFill>
                  <a:schemeClr val="tx1"/>
                </a:solidFill>
                <a:effectLst/>
                <a:latin typeface="+mn-lt"/>
                <a:ea typeface="+mn-ea"/>
                <a:cs typeface="+mn-cs"/>
              </a:rPr>
              <a:t>термин «экстренное действие» для операций, предпринимаемых в новой или неожиданной ситуации, не предусмотренной существующими фитосанитарными мерами, например, обнаружение в импортируемой партии вредного организма, который ранее не оценивался или не регулировался для данного конкретного хозяина или пути распространения, или обнаружение в зоне вредного организма, который необходимо предотвратить от акклиматизации или распространения после его недавнего ввоза. Таким образом, эти два понятия являются дизъюнктивными, одно из них не является подмножеством другого.</a:t>
            </a:r>
          </a:p>
          <a:p>
            <a:pPr marL="171450" indent="-171450">
              <a:buFont typeface="Arial" panose="020B0604020202020204" pitchFamily="34" charset="0"/>
              <a:buChar char="•"/>
            </a:pPr>
            <a:r>
              <a:rPr lang="ru-RU" sz="900" dirty="0" smtClean="0">
                <a:solidFill>
                  <a:srgbClr val="FF0000"/>
                </a:solidFill>
              </a:rPr>
              <a:t>Предлагаемый пересмотр определения адекватно отражает дизъюнктивное использование терминов «экстренное действие» и «фитосанитарное действие» в принятых МСФМ.</a:t>
            </a:r>
          </a:p>
          <a:p>
            <a:pPr marL="171450" indent="-171450">
              <a:buFont typeface="Arial" panose="020B0604020202020204" pitchFamily="34" charset="0"/>
              <a:buChar char="•"/>
            </a:pPr>
            <a:endParaRPr lang="fr-FR" sz="900" dirty="0">
              <a:solidFill>
                <a:srgbClr val="FF0000"/>
              </a:solidFill>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5</a:t>
            </a:fld>
            <a:endParaRPr lang="en-US" altLang="en-US"/>
          </a:p>
        </p:txBody>
      </p:sp>
    </p:spTree>
    <p:extLst>
      <p:ext uri="{BB962C8B-B14F-4D97-AF65-F5344CB8AC3E}">
        <p14:creationId xmlns:p14="http://schemas.microsoft.com/office/powerpoint/2010/main" val="2919692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3788" y="5187735"/>
            <a:ext cx="5390305" cy="5051117"/>
          </a:xfrm>
        </p:spPr>
        <p:txBody>
          <a:bodyPr/>
          <a:lstStyle/>
          <a:p>
            <a:pPr marL="285321" indent="-285321">
              <a:spcAft>
                <a:spcPts val="600"/>
              </a:spcAft>
              <a:buFont typeface="Arial" panose="020B0604020202020204" pitchFamily="34" charset="0"/>
              <a:buChar char="•"/>
            </a:pPr>
            <a:r>
              <a:rPr lang="ru-RU" sz="1000" kern="1200" dirty="0" smtClean="0">
                <a:solidFill>
                  <a:schemeClr val="tx1"/>
                </a:solidFill>
                <a:effectLst/>
                <a:latin typeface="+mn-lt"/>
                <a:ea typeface="+mn-ea"/>
                <a:cs typeface="+mn-cs"/>
              </a:rPr>
              <a:t>«Обследование на выявление» используется в нескольких случаях в МСФМ, когда речь идет об определении или подтверждении отсутствия вредного организма.</a:t>
            </a:r>
            <a:endParaRPr lang="fr-FR" sz="1000" kern="1200" dirty="0">
              <a:solidFill>
                <a:schemeClr val="tx1"/>
              </a:solidFill>
              <a:effectLst/>
              <a:latin typeface="+mn-lt"/>
              <a:ea typeface="+mn-ea"/>
              <a:cs typeface="+mn-cs"/>
            </a:endParaRPr>
          </a:p>
          <a:p>
            <a:pPr marL="285321" indent="-285321">
              <a:spcAft>
                <a:spcPts val="600"/>
              </a:spcAft>
              <a:buFont typeface="Arial" panose="020B0604020202020204" pitchFamily="34" charset="0"/>
              <a:buChar char="•"/>
            </a:pPr>
            <a:r>
              <a:rPr lang="ru-RU" sz="1000" kern="1200" dirty="0" smtClean="0">
                <a:solidFill>
                  <a:schemeClr val="tx1"/>
                </a:solidFill>
                <a:effectLst/>
                <a:latin typeface="+mn-lt"/>
                <a:ea typeface="+mn-ea"/>
                <a:cs typeface="+mn-cs"/>
              </a:rPr>
              <a:t>Целью обследования на выявление</a:t>
            </a:r>
            <a:r>
              <a:rPr lang="ru-RU" sz="1000" kern="1200" baseline="0" dirty="0" smtClean="0">
                <a:solidFill>
                  <a:schemeClr val="tx1"/>
                </a:solidFill>
                <a:effectLst/>
                <a:latin typeface="+mn-lt"/>
                <a:ea typeface="+mn-ea"/>
                <a:cs typeface="+mn-cs"/>
              </a:rPr>
              <a:t> </a:t>
            </a:r>
            <a:r>
              <a:rPr lang="ru-RU" sz="1000" kern="1200" dirty="0" smtClean="0">
                <a:solidFill>
                  <a:schemeClr val="tx1"/>
                </a:solidFill>
                <a:effectLst/>
                <a:latin typeface="+mn-lt"/>
                <a:ea typeface="+mn-ea"/>
                <a:cs typeface="+mn-cs"/>
              </a:rPr>
              <a:t>является определение присутствия</a:t>
            </a:r>
            <a:r>
              <a:rPr lang="ru-RU" sz="1000" kern="1200" baseline="0" dirty="0" smtClean="0">
                <a:solidFill>
                  <a:schemeClr val="tx1"/>
                </a:solidFill>
                <a:effectLst/>
                <a:latin typeface="+mn-lt"/>
                <a:ea typeface="+mn-ea"/>
                <a:cs typeface="+mn-cs"/>
              </a:rPr>
              <a:t> </a:t>
            </a:r>
            <a:r>
              <a:rPr lang="ru-RU" sz="1000" kern="1200" dirty="0" smtClean="0">
                <a:solidFill>
                  <a:schemeClr val="tx1"/>
                </a:solidFill>
                <a:effectLst/>
                <a:latin typeface="+mn-lt"/>
                <a:ea typeface="+mn-ea"/>
                <a:cs typeface="+mn-cs"/>
              </a:rPr>
              <a:t>вредного организма, что означает, что присутствие и отсутствие являются в равной степени возможными результатами обследования на выявление, и, таким образом, оно</a:t>
            </a:r>
            <a:r>
              <a:rPr lang="ru-RU" sz="1000" kern="1200" baseline="0" dirty="0" smtClean="0">
                <a:solidFill>
                  <a:schemeClr val="tx1"/>
                </a:solidFill>
                <a:effectLst/>
                <a:latin typeface="+mn-lt"/>
                <a:ea typeface="+mn-ea"/>
                <a:cs typeface="+mn-cs"/>
              </a:rPr>
              <a:t> может использоваться </a:t>
            </a:r>
            <a:r>
              <a:rPr lang="ru-RU" sz="1000" kern="1200" dirty="0" smtClean="0">
                <a:solidFill>
                  <a:schemeClr val="tx1"/>
                </a:solidFill>
                <a:effectLst/>
                <a:latin typeface="+mn-lt"/>
                <a:ea typeface="+mn-ea"/>
                <a:cs typeface="+mn-cs"/>
              </a:rPr>
              <a:t>для определения отсутствия вредного организма.</a:t>
            </a:r>
          </a:p>
          <a:p>
            <a:pPr marL="285321" marR="0" lvl="0" indent="-285321"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ru-RU" sz="1000" dirty="0" smtClean="0">
                <a:solidFill>
                  <a:schemeClr val="tx1"/>
                </a:solidFill>
              </a:rPr>
              <a:t>«Присутствует ли» уже выражает концепцию отсутствия, но не так четко, как в определениях «обследования», «контрольного обследования» и «надзора». Поскольку формулировка «присутствие или отсутствие» должна использоваться</a:t>
            </a:r>
            <a:r>
              <a:rPr lang="ru-RU" sz="1000" baseline="0" dirty="0" smtClean="0">
                <a:solidFill>
                  <a:schemeClr val="tx1"/>
                </a:solidFill>
              </a:rPr>
              <a:t> неизменно</a:t>
            </a:r>
            <a:r>
              <a:rPr lang="ru-RU" sz="1000" dirty="0" smtClean="0">
                <a:solidFill>
                  <a:schemeClr val="tx1"/>
                </a:solidFill>
              </a:rPr>
              <a:t>, предлагается заменить условное «присутствуе</a:t>
            </a:r>
            <a:r>
              <a:rPr lang="ru-RU" sz="1000" baseline="0" dirty="0" smtClean="0">
                <a:solidFill>
                  <a:schemeClr val="tx1"/>
                </a:solidFill>
              </a:rPr>
              <a:t>т ли</a:t>
            </a:r>
            <a:r>
              <a:rPr lang="ru-RU" sz="1000" dirty="0" smtClean="0">
                <a:solidFill>
                  <a:schemeClr val="tx1"/>
                </a:solidFill>
              </a:rPr>
              <a:t>» (в английском языке) более четкой формулировкой «присутствие или отсутствие вредных организмов».</a:t>
            </a:r>
            <a:endParaRPr lang="ru-RU" sz="1000" dirty="0" smtClean="0"/>
          </a:p>
          <a:p>
            <a:pPr marL="285321" marR="0" lvl="0" indent="-285321"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ru-RU" sz="1000" dirty="0" smtClean="0">
                <a:solidFill>
                  <a:schemeClr val="tx1"/>
                </a:solidFill>
              </a:rPr>
              <a:t>Недавно пересмотренное определение «обследования» включает формулировку «в зоне, месте производства или участке производства». Поскольку «обследование на выявление» четко определяется как подмножество «обследований», упоминание пространственных рамок обследования на выявление было бы излишним, поэтому формулировка «в зоне» удаляется. Это аналогично тому факту, что временной диапазон, указанный в определении «обследования» (то есть «в течение определенного периода»), не повторяется в определении «обследования на</a:t>
            </a:r>
            <a:r>
              <a:rPr lang="ru-RU" sz="1000" baseline="0" dirty="0" smtClean="0">
                <a:solidFill>
                  <a:schemeClr val="tx1"/>
                </a:solidFill>
              </a:rPr>
              <a:t> выявление</a:t>
            </a:r>
            <a:r>
              <a:rPr lang="ru-RU" sz="1000" dirty="0" smtClean="0">
                <a:solidFill>
                  <a:schemeClr val="tx1"/>
                </a:solidFill>
              </a:rPr>
              <a:t>».</a:t>
            </a:r>
          </a:p>
          <a:p>
            <a:pPr marL="285321" marR="0" lvl="0" indent="-285321"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ru-RU" sz="1000" dirty="0" smtClean="0">
                <a:solidFill>
                  <a:schemeClr val="tx1"/>
                </a:solidFill>
              </a:rPr>
              <a:t>Предлагаемое пересмотренное определение «обследования</a:t>
            </a:r>
            <a:r>
              <a:rPr lang="ru-RU" sz="1000" baseline="0" dirty="0" smtClean="0">
                <a:solidFill>
                  <a:schemeClr val="tx1"/>
                </a:solidFill>
              </a:rPr>
              <a:t> на выявление</a:t>
            </a:r>
            <a:r>
              <a:rPr lang="ru-RU" sz="1000" dirty="0" smtClean="0">
                <a:solidFill>
                  <a:schemeClr val="tx1"/>
                </a:solidFill>
              </a:rPr>
              <a:t>» адекватно отражает использование этого термина в принятых МСФМ.</a:t>
            </a:r>
            <a:endParaRPr lang="en-US" sz="1000" dirty="0" smtClean="0">
              <a:solidFill>
                <a:schemeClr val="tx1"/>
              </a:solidFill>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6</a:t>
            </a:fld>
            <a:endParaRPr lang="en-US" altLang="en-US"/>
          </a:p>
        </p:txBody>
      </p:sp>
    </p:spTree>
    <p:extLst>
      <p:ext uri="{BB962C8B-B14F-4D97-AF65-F5344CB8AC3E}">
        <p14:creationId xmlns:p14="http://schemas.microsoft.com/office/powerpoint/2010/main" val="244255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spcAft>
                <a:spcPts val="600"/>
              </a:spcAft>
            </a:pPr>
            <a:r>
              <a:rPr lang="ru-RU" sz="1000" dirty="0" smtClean="0">
                <a:cs typeface="Arial" pitchFamily="34" charset="0"/>
              </a:rPr>
              <a:t>Для получения дополнительной информации о Проекте поправок к МСФМ 5 2019 и 2020 гг., см. также</a:t>
            </a:r>
            <a:r>
              <a:rPr lang="en-US" sz="1000" dirty="0" smtClean="0">
                <a:cs typeface="Arial" pitchFamily="34" charset="0"/>
              </a:rPr>
              <a:t>:</a:t>
            </a:r>
            <a:endParaRPr lang="ru-RU" sz="1000" dirty="0" smtClean="0">
              <a:cs typeface="Arial" pitchFamily="34" charset="0"/>
            </a:endParaRPr>
          </a:p>
          <a:p>
            <a:pPr marL="342386" indent="-342386">
              <a:spcAft>
                <a:spcPts val="600"/>
              </a:spcAft>
              <a:buFont typeface="Arial" panose="020B0604020202020204" pitchFamily="34" charset="0"/>
              <a:buChar char="•"/>
            </a:pPr>
            <a:r>
              <a:rPr lang="ru-RU" sz="1000" dirty="0" smtClean="0">
                <a:cs typeface="Arial" pitchFamily="34" charset="0"/>
              </a:rPr>
              <a:t>Отчеты о заседаниях Технической группы по глоссарию (ТГГ) за декабрь 2018 г. и ноябрь 2019 г. доступны по ссылке:</a:t>
            </a:r>
            <a:r>
              <a:rPr lang="ru-RU" sz="1000" baseline="0" dirty="0" smtClean="0">
                <a:cs typeface="Arial" pitchFamily="34" charset="0"/>
              </a:rPr>
              <a:t> </a:t>
            </a:r>
            <a:r>
              <a:rPr lang="en-US" sz="1000" dirty="0" smtClean="0">
                <a:cs typeface="Arial" pitchFamily="34" charset="0"/>
              </a:rPr>
              <a:t>https</a:t>
            </a:r>
            <a:r>
              <a:rPr lang="en-US" sz="1000" dirty="0">
                <a:cs typeface="Arial" pitchFamily="34" charset="0"/>
              </a:rPr>
              <a:t>://www.ippc.int/en/core-activities/standards-setting/expert-drafting-groups/technical-panels/technical-panel-glossary-phytosanitary-terms-ispm-5/ </a:t>
            </a:r>
          </a:p>
          <a:p>
            <a:pPr marL="342386" indent="-342386" defTabSz="913028">
              <a:spcAft>
                <a:spcPts val="600"/>
              </a:spcAft>
              <a:buFont typeface="Arial" panose="020B0604020202020204" pitchFamily="34" charset="0"/>
              <a:buChar char="•"/>
              <a:defRPr/>
            </a:pPr>
            <a:r>
              <a:rPr lang="ru-RU" sz="1000" dirty="0" smtClean="0">
                <a:cs typeface="Arial" pitchFamily="34" charset="0"/>
              </a:rPr>
              <a:t>Отчет о заседании Комитета по стандартам (КС) в мае 2019 г. доступен по ссылке: </a:t>
            </a:r>
            <a:r>
              <a:rPr lang="en-US" sz="1000" dirty="0" smtClean="0">
                <a:cs typeface="Arial" pitchFamily="34" charset="0"/>
              </a:rPr>
              <a:t>https</a:t>
            </a:r>
            <a:r>
              <a:rPr lang="en-US" sz="1000" dirty="0">
                <a:cs typeface="Arial" pitchFamily="34" charset="0"/>
              </a:rPr>
              <a:t>://www.ippc.int/en/core-activities/standards-setting/standards-committee/</a:t>
            </a:r>
          </a:p>
          <a:p>
            <a:pPr marL="342386" indent="-342386" defTabSz="913028">
              <a:spcAft>
                <a:spcPts val="600"/>
              </a:spcAft>
              <a:buFont typeface="Arial" panose="020B0604020202020204" pitchFamily="34" charset="0"/>
              <a:buChar char="•"/>
              <a:defRPr/>
            </a:pPr>
            <a:r>
              <a:rPr lang="ru-RU" sz="1000" baseline="0" dirty="0" smtClean="0">
                <a:cs typeface="Arial" pitchFamily="34" charset="0"/>
              </a:rPr>
              <a:t>Отчет о рассмотрении СОК Проекта поправок 2020 года, которое состоялось с 27 апреля по 3 мая 2020 года, и последующем рассмотрении Проекта посредством </a:t>
            </a:r>
            <a:r>
              <a:rPr lang="en-US" sz="1000" baseline="0" dirty="0" smtClean="0">
                <a:cs typeface="Arial" pitchFamily="34" charset="0"/>
              </a:rPr>
              <a:t>e-decision</a:t>
            </a:r>
            <a:r>
              <a:rPr lang="ru-RU" sz="1000" baseline="0" dirty="0" smtClean="0">
                <a:cs typeface="Arial" pitchFamily="34" charset="0"/>
              </a:rPr>
              <a:t>, которое состоялось с 11 по 18 мая 2020 года.</a:t>
            </a:r>
            <a:endParaRPr lang="en-US" sz="1000" baseline="0" dirty="0">
              <a:cs typeface="Arial" pitchFamily="34" charset="0"/>
            </a:endParaRPr>
          </a:p>
          <a:p>
            <a:pPr marL="342386" indent="-342386" defTabSz="913028">
              <a:spcAft>
                <a:spcPts val="600"/>
              </a:spcAft>
              <a:buFont typeface="Arial" panose="020B0604020202020204" pitchFamily="34" charset="0"/>
              <a:buChar char="•"/>
              <a:defRPr/>
            </a:pPr>
            <a:r>
              <a:rPr lang="ru-RU" sz="1000" baseline="0" dirty="0" smtClean="0">
                <a:solidFill>
                  <a:srgbClr val="FF0000"/>
                </a:solidFill>
                <a:cs typeface="Arial" pitchFamily="34" charset="0"/>
              </a:rPr>
              <a:t>Составленные комментарии по результатам первой консультации доступны на сайте</a:t>
            </a:r>
            <a:r>
              <a:rPr lang="en-US" sz="1000" baseline="0" dirty="0" smtClean="0">
                <a:solidFill>
                  <a:srgbClr val="FF0000"/>
                </a:solidFill>
                <a:cs typeface="Arial" pitchFamily="34" charset="0"/>
              </a:rPr>
              <a:t>: </a:t>
            </a:r>
            <a:r>
              <a:rPr lang="en-US" sz="1000" baseline="0" dirty="0">
                <a:solidFill>
                  <a:srgbClr val="FF0000"/>
                </a:solidFill>
                <a:cs typeface="Arial" pitchFamily="34" charset="0"/>
              </a:rPr>
              <a:t>https://www.ippc.int/fr/core-activities/standards-setting/member-consultation-draft-ispms/</a:t>
            </a:r>
          </a:p>
          <a:p>
            <a:pPr marL="342386" indent="-342386">
              <a:spcAft>
                <a:spcPts val="600"/>
              </a:spcAft>
              <a:buFont typeface="Arial" panose="020B0604020202020204" pitchFamily="34" charset="0"/>
              <a:buChar char="•"/>
            </a:pPr>
            <a:r>
              <a:rPr lang="ru-RU" sz="1000" dirty="0" smtClean="0">
                <a:solidFill>
                  <a:srgbClr val="FF0000"/>
                </a:solidFill>
                <a:cs typeface="Arial" pitchFamily="34" charset="0"/>
              </a:rPr>
              <a:t>Отчет о заседании Технической группы по глоссарию (ТГГ) в декабре 2020 г. доступен по ссылке:</a:t>
            </a:r>
            <a:r>
              <a:rPr lang="ru-RU" sz="1000" baseline="0" dirty="0" smtClean="0">
                <a:solidFill>
                  <a:srgbClr val="FF0000"/>
                </a:solidFill>
                <a:cs typeface="Arial" pitchFamily="34" charset="0"/>
              </a:rPr>
              <a:t> </a:t>
            </a:r>
            <a:r>
              <a:rPr lang="en-US" sz="1000" dirty="0" smtClean="0">
                <a:solidFill>
                  <a:srgbClr val="FF0000"/>
                </a:solidFill>
                <a:cs typeface="Arial" pitchFamily="34" charset="0"/>
              </a:rPr>
              <a:t>https</a:t>
            </a:r>
            <a:r>
              <a:rPr lang="en-US" sz="1000" dirty="0">
                <a:solidFill>
                  <a:srgbClr val="FF0000"/>
                </a:solidFill>
                <a:cs typeface="Arial" pitchFamily="34" charset="0"/>
              </a:rPr>
              <a:t>://www.ippc.int/fr/core-activities/standards-setting/expert-drafting-groups/technical-panels/technical-panel-glossary-phytosanitary-terms-ispm-5/</a:t>
            </a:r>
          </a:p>
          <a:p>
            <a:pPr marL="342386" indent="-342386">
              <a:spcAft>
                <a:spcPts val="600"/>
              </a:spcAft>
              <a:buFont typeface="Arial" panose="020B0604020202020204" pitchFamily="34" charset="0"/>
              <a:buChar char="•"/>
            </a:pPr>
            <a:r>
              <a:rPr lang="ru-RU" sz="1000" dirty="0" smtClean="0">
                <a:solidFill>
                  <a:srgbClr val="FF0000"/>
                </a:solidFill>
                <a:cs typeface="Arial" pitchFamily="34" charset="0"/>
              </a:rPr>
              <a:t>Отчет о заседании Рабочей группы Комитета по стандартам (КС-7) май 2021 г. доступен по ссылке:</a:t>
            </a:r>
            <a:r>
              <a:rPr lang="ru-RU" sz="1000" baseline="0" dirty="0" smtClean="0">
                <a:solidFill>
                  <a:srgbClr val="FF0000"/>
                </a:solidFill>
                <a:cs typeface="Arial" pitchFamily="34" charset="0"/>
              </a:rPr>
              <a:t> </a:t>
            </a:r>
            <a:r>
              <a:rPr lang="en-US" sz="1000" dirty="0" smtClean="0">
                <a:solidFill>
                  <a:srgbClr val="FF0000"/>
                </a:solidFill>
                <a:cs typeface="Arial" pitchFamily="34" charset="0"/>
              </a:rPr>
              <a:t>https</a:t>
            </a:r>
            <a:r>
              <a:rPr lang="en-US" sz="1000" dirty="0">
                <a:solidFill>
                  <a:srgbClr val="FF0000"/>
                </a:solidFill>
                <a:cs typeface="Arial" pitchFamily="34" charset="0"/>
              </a:rPr>
              <a:t>://www.ippc.int/en/core-activities/standards-setting/standards-committee/</a:t>
            </a:r>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7</a:t>
            </a:fld>
            <a:endParaRPr lang="en-US" altLang="en-US"/>
          </a:p>
        </p:txBody>
      </p:sp>
    </p:spTree>
    <p:extLst>
      <p:ext uri="{BB962C8B-B14F-4D97-AF65-F5344CB8AC3E}">
        <p14:creationId xmlns:p14="http://schemas.microsoft.com/office/powerpoint/2010/main" val="4272655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FEC6BDB-A580-43C2-93AA-25CD6942CD0F}" type="slidenum">
              <a:rPr lang="ru-RU" smtClean="0"/>
              <a:t>8</a:t>
            </a:fld>
            <a:endParaRPr lang="ru-RU"/>
          </a:p>
        </p:txBody>
      </p:sp>
    </p:spTree>
    <p:extLst>
      <p:ext uri="{BB962C8B-B14F-4D97-AF65-F5344CB8AC3E}">
        <p14:creationId xmlns:p14="http://schemas.microsoft.com/office/powerpoint/2010/main" val="22833972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8.svg"/><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5F3DE02-F338-F849-9658-4C1242245193}"/>
              </a:ext>
            </a:extLst>
          </p:cNvPr>
          <p:cNvSpPr/>
          <p:nvPr userDrawn="1"/>
        </p:nvSpPr>
        <p:spPr>
          <a:xfrm>
            <a:off x="0" y="0"/>
            <a:ext cx="7315200" cy="4114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220"/>
          </a:p>
        </p:txBody>
      </p:sp>
      <p:pic>
        <p:nvPicPr>
          <p:cNvPr id="8" name="Picture 7">
            <a:extLst>
              <a:ext uri="{FF2B5EF4-FFF2-40B4-BE49-F238E27FC236}">
                <a16:creationId xmlns:a16="http://schemas.microsoft.com/office/drawing/2014/main" id="{24EC142A-EA38-1944-A979-8E2F8D2E6F4D}"/>
              </a:ext>
            </a:extLst>
          </p:cNvPr>
          <p:cNvPicPr>
            <a:picLocks noChangeAspect="1"/>
          </p:cNvPicPr>
          <p:nvPr userDrawn="1"/>
        </p:nvPicPr>
        <p:blipFill>
          <a:blip r:embed="rId2"/>
          <a:stretch>
            <a:fillRect/>
          </a:stretch>
        </p:blipFill>
        <p:spPr>
          <a:xfrm>
            <a:off x="2697644" y="0"/>
            <a:ext cx="4617556" cy="4114800"/>
          </a:xfrm>
          <a:prstGeom prst="rect">
            <a:avLst/>
          </a:prstGeom>
        </p:spPr>
      </p:pic>
      <p:sp>
        <p:nvSpPr>
          <p:cNvPr id="5" name="Title 1">
            <a:extLst>
              <a:ext uri="{FF2B5EF4-FFF2-40B4-BE49-F238E27FC236}">
                <a16:creationId xmlns:a16="http://schemas.microsoft.com/office/drawing/2014/main" id="{95D8881A-0E53-6F4A-922E-43A99661552D}"/>
              </a:ext>
            </a:extLst>
          </p:cNvPr>
          <p:cNvSpPr>
            <a:spLocks noGrp="1"/>
          </p:cNvSpPr>
          <p:nvPr>
            <p:ph type="title" hasCustomPrompt="1"/>
          </p:nvPr>
        </p:nvSpPr>
        <p:spPr>
          <a:xfrm>
            <a:off x="3595200" y="1957755"/>
            <a:ext cx="3498171" cy="703385"/>
          </a:xfrm>
          <a:prstGeom prst="rect">
            <a:avLst/>
          </a:prstGeom>
        </p:spPr>
        <p:txBody>
          <a:bodyPr anchor="t"/>
          <a:lstStyle>
            <a:lvl1pPr algn="l">
              <a:defRPr sz="1830" b="1" cap="all" baseline="0">
                <a:solidFill>
                  <a:schemeClr val="bg1"/>
                </a:solidFill>
              </a:defRPr>
            </a:lvl1pPr>
          </a:lstStyle>
          <a:p>
            <a:r>
              <a:rPr lang="en-US" dirty="0"/>
              <a:t>Click to edit COVER title style</a:t>
            </a:r>
          </a:p>
        </p:txBody>
      </p:sp>
      <p:sp>
        <p:nvSpPr>
          <p:cNvPr id="9" name="Rectangle 8">
            <a:extLst>
              <a:ext uri="{FF2B5EF4-FFF2-40B4-BE49-F238E27FC236}">
                <a16:creationId xmlns:a16="http://schemas.microsoft.com/office/drawing/2014/main" id="{3BE50E81-29E3-9948-BACE-DF17D0377AA3}"/>
              </a:ext>
            </a:extLst>
          </p:cNvPr>
          <p:cNvSpPr/>
          <p:nvPr userDrawn="1"/>
        </p:nvSpPr>
        <p:spPr>
          <a:xfrm>
            <a:off x="4783012" y="3775312"/>
            <a:ext cx="833883" cy="213007"/>
          </a:xfrm>
          <a:prstGeom prst="rect">
            <a:avLst/>
          </a:prstGeom>
        </p:spPr>
        <p:txBody>
          <a:bodyPr wrap="none">
            <a:spAutoFit/>
          </a:bodyPr>
          <a:lstStyle/>
          <a:p>
            <a:r>
              <a:rPr lang="it-IT" sz="784" dirty="0" err="1">
                <a:solidFill>
                  <a:srgbClr val="4C4C4E"/>
                </a:solidFill>
                <a:latin typeface="+mj-lt"/>
              </a:rPr>
              <a:t>IYPH@fao.org</a:t>
            </a:r>
            <a:endParaRPr lang="it-IT" sz="784" dirty="0">
              <a:solidFill>
                <a:srgbClr val="4C4C4E"/>
              </a:solidFill>
              <a:latin typeface="+mj-lt"/>
            </a:endParaRPr>
          </a:p>
        </p:txBody>
      </p:sp>
      <p:sp>
        <p:nvSpPr>
          <p:cNvPr id="12" name="Rectangle 11">
            <a:extLst>
              <a:ext uri="{FF2B5EF4-FFF2-40B4-BE49-F238E27FC236}">
                <a16:creationId xmlns:a16="http://schemas.microsoft.com/office/drawing/2014/main" id="{D560FB13-E55B-724F-939F-CF20603B0CEB}"/>
              </a:ext>
            </a:extLst>
          </p:cNvPr>
          <p:cNvSpPr/>
          <p:nvPr userDrawn="1"/>
        </p:nvSpPr>
        <p:spPr>
          <a:xfrm>
            <a:off x="5638672" y="3775312"/>
            <a:ext cx="1552028" cy="213007"/>
          </a:xfrm>
          <a:prstGeom prst="rect">
            <a:avLst/>
          </a:prstGeom>
        </p:spPr>
        <p:txBody>
          <a:bodyPr wrap="none">
            <a:spAutoFit/>
          </a:bodyPr>
          <a:lstStyle/>
          <a:p>
            <a:r>
              <a:rPr lang="it-IT" sz="784" dirty="0" err="1">
                <a:solidFill>
                  <a:srgbClr val="4C4C4E"/>
                </a:solidFill>
                <a:latin typeface="+mj-lt"/>
              </a:rPr>
              <a:t>www.fao.org</a:t>
            </a:r>
            <a:r>
              <a:rPr lang="it-IT" sz="784" dirty="0">
                <a:solidFill>
                  <a:srgbClr val="4C4C4E"/>
                </a:solidFill>
                <a:latin typeface="+mj-lt"/>
              </a:rPr>
              <a:t>/plant-health-2020</a:t>
            </a:r>
          </a:p>
        </p:txBody>
      </p:sp>
      <p:grpSp>
        <p:nvGrpSpPr>
          <p:cNvPr id="3" name="Group 2">
            <a:extLst>
              <a:ext uri="{FF2B5EF4-FFF2-40B4-BE49-F238E27FC236}">
                <a16:creationId xmlns:a16="http://schemas.microsoft.com/office/drawing/2014/main" id="{88C7CDBA-862E-824F-9300-51A58FB50C22}"/>
              </a:ext>
            </a:extLst>
          </p:cNvPr>
          <p:cNvGrpSpPr/>
          <p:nvPr userDrawn="1"/>
        </p:nvGrpSpPr>
        <p:grpSpPr>
          <a:xfrm>
            <a:off x="148700" y="114675"/>
            <a:ext cx="3668680" cy="3851522"/>
            <a:chOff x="235509" y="272899"/>
            <a:chExt cx="5948048" cy="6244492"/>
          </a:xfrm>
        </p:grpSpPr>
        <p:pic>
          <p:nvPicPr>
            <p:cNvPr id="11" name="Picture 10">
              <a:extLst>
                <a:ext uri="{FF2B5EF4-FFF2-40B4-BE49-F238E27FC236}">
                  <a16:creationId xmlns:a16="http://schemas.microsoft.com/office/drawing/2014/main" id="{0F34670F-AE07-7642-8F47-A77C5EEACA1F}"/>
                </a:ext>
              </a:extLst>
            </p:cNvPr>
            <p:cNvPicPr>
              <a:picLocks noChangeAspect="1"/>
            </p:cNvPicPr>
            <p:nvPr userDrawn="1"/>
          </p:nvPicPr>
          <p:blipFill>
            <a:blip r:embed="rId3"/>
            <a:stretch>
              <a:fillRect/>
            </a:stretch>
          </p:blipFill>
          <p:spPr>
            <a:xfrm>
              <a:off x="235509" y="272899"/>
              <a:ext cx="2097945" cy="573545"/>
            </a:xfrm>
            <a:prstGeom prst="rect">
              <a:avLst/>
            </a:prstGeom>
          </p:spPr>
        </p:pic>
        <p:pic>
          <p:nvPicPr>
            <p:cNvPr id="13" name="Picture 12">
              <a:extLst>
                <a:ext uri="{FF2B5EF4-FFF2-40B4-BE49-F238E27FC236}">
                  <a16:creationId xmlns:a16="http://schemas.microsoft.com/office/drawing/2014/main" id="{D111BC1C-E8D9-364B-ACBD-4C67F67BC61A}"/>
                </a:ext>
              </a:extLst>
            </p:cNvPr>
            <p:cNvPicPr>
              <a:picLocks noChangeAspect="1"/>
            </p:cNvPicPr>
            <p:nvPr userDrawn="1"/>
          </p:nvPicPr>
          <p:blipFill>
            <a:blip r:embed="rId4"/>
            <a:stretch>
              <a:fillRect/>
            </a:stretch>
          </p:blipFill>
          <p:spPr>
            <a:xfrm>
              <a:off x="3938954" y="283483"/>
              <a:ext cx="2244603" cy="556675"/>
            </a:xfrm>
            <a:prstGeom prst="rect">
              <a:avLst/>
            </a:prstGeom>
          </p:spPr>
        </p:pic>
        <p:pic>
          <p:nvPicPr>
            <p:cNvPr id="14" name="Picture 13">
              <a:extLst>
                <a:ext uri="{FF2B5EF4-FFF2-40B4-BE49-F238E27FC236}">
                  <a16:creationId xmlns:a16="http://schemas.microsoft.com/office/drawing/2014/main" id="{C43EDFF0-D1A6-AB41-A848-E60AB86139E4}"/>
                </a:ext>
              </a:extLst>
            </p:cNvPr>
            <p:cNvPicPr>
              <a:picLocks noChangeAspect="1"/>
            </p:cNvPicPr>
            <p:nvPr userDrawn="1"/>
          </p:nvPicPr>
          <p:blipFill>
            <a:blip r:embed="rId5"/>
            <a:stretch>
              <a:fillRect/>
            </a:stretch>
          </p:blipFill>
          <p:spPr>
            <a:xfrm>
              <a:off x="1184006" y="6066979"/>
              <a:ext cx="2572410" cy="450412"/>
            </a:xfrm>
            <a:prstGeom prst="rect">
              <a:avLst/>
            </a:prstGeom>
          </p:spPr>
        </p:pic>
        <p:pic>
          <p:nvPicPr>
            <p:cNvPr id="15" name="Graphic 14">
              <a:extLst>
                <a:ext uri="{FF2B5EF4-FFF2-40B4-BE49-F238E27FC236}">
                  <a16:creationId xmlns:a16="http://schemas.microsoft.com/office/drawing/2014/main" id="{631CC5A9-47C1-964C-8CDA-6C6CD0691E99}"/>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l="34365" t="26821" r="35688" b="18772"/>
            <a:stretch/>
          </p:blipFill>
          <p:spPr>
            <a:xfrm>
              <a:off x="552450" y="1237785"/>
              <a:ext cx="3841130" cy="3925230"/>
            </a:xfrm>
            <a:prstGeom prst="rect">
              <a:avLst/>
            </a:prstGeom>
          </p:spPr>
        </p:pic>
      </p:grpSp>
    </p:spTree>
    <p:extLst>
      <p:ext uri="{BB962C8B-B14F-4D97-AF65-F5344CB8AC3E}">
        <p14:creationId xmlns:p14="http://schemas.microsoft.com/office/powerpoint/2010/main" val="760552297"/>
      </p:ext>
    </p:extLst>
  </p:cSld>
  <p:clrMapOvr>
    <a:masterClrMapping/>
  </p:clrMapOvr>
  <p:extLst>
    <p:ext uri="{DCECCB84-F9BA-43D5-87BE-67443E8EF086}">
      <p15:sldGuideLst xmlns:p15="http://schemas.microsoft.com/office/powerpoint/2012/main">
        <p15:guide id="1" pos="34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782" y="1583225"/>
            <a:ext cx="6217920" cy="576064"/>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261214" y="2159880"/>
            <a:ext cx="6184871" cy="1051560"/>
          </a:xfrm>
          <a:prstGeom prst="rect">
            <a:avLst/>
          </a:prstGeom>
        </p:spPr>
        <p:txBody>
          <a:bodyPr/>
          <a:lstStyle>
            <a:lvl1pPr marL="0" indent="0" algn="l">
              <a:buNone/>
              <a:defRPr>
                <a:solidFill>
                  <a:schemeClr val="tx1">
                    <a:tint val="75000"/>
                  </a:schemeClr>
                </a:solidFill>
              </a:defRPr>
            </a:lvl1pPr>
            <a:lvl2pPr marL="311401" indent="0" algn="ctr">
              <a:buNone/>
              <a:defRPr>
                <a:solidFill>
                  <a:schemeClr val="tx1">
                    <a:tint val="75000"/>
                  </a:schemeClr>
                </a:solidFill>
              </a:defRPr>
            </a:lvl2pPr>
            <a:lvl3pPr marL="622802" indent="0" algn="ctr">
              <a:buNone/>
              <a:defRPr>
                <a:solidFill>
                  <a:schemeClr val="tx1">
                    <a:tint val="75000"/>
                  </a:schemeClr>
                </a:solidFill>
              </a:defRPr>
            </a:lvl3pPr>
            <a:lvl4pPr marL="934203" indent="0" algn="ctr">
              <a:buNone/>
              <a:defRPr>
                <a:solidFill>
                  <a:schemeClr val="tx1">
                    <a:tint val="75000"/>
                  </a:schemeClr>
                </a:solidFill>
              </a:defRPr>
            </a:lvl4pPr>
            <a:lvl5pPr marL="1245603" indent="0" algn="ctr">
              <a:buNone/>
              <a:defRPr>
                <a:solidFill>
                  <a:schemeClr val="tx1">
                    <a:tint val="75000"/>
                  </a:schemeClr>
                </a:solidFill>
              </a:defRPr>
            </a:lvl5pPr>
            <a:lvl6pPr marL="1557004" indent="0" algn="ctr">
              <a:buNone/>
              <a:defRPr>
                <a:solidFill>
                  <a:schemeClr val="tx1">
                    <a:tint val="75000"/>
                  </a:schemeClr>
                </a:solidFill>
              </a:defRPr>
            </a:lvl6pPr>
            <a:lvl7pPr marL="1868405" indent="0" algn="ctr">
              <a:buNone/>
              <a:defRPr>
                <a:solidFill>
                  <a:schemeClr val="tx1">
                    <a:tint val="75000"/>
                  </a:schemeClr>
                </a:solidFill>
              </a:defRPr>
            </a:lvl7pPr>
            <a:lvl8pPr marL="2179806" indent="0" algn="ctr">
              <a:buNone/>
              <a:defRPr>
                <a:solidFill>
                  <a:schemeClr val="tx1">
                    <a:tint val="75000"/>
                  </a:schemeClr>
                </a:solidFill>
              </a:defRPr>
            </a:lvl8pPr>
            <a:lvl9pPr marL="249120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1691500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277179" y="1417535"/>
            <a:ext cx="6272571" cy="2080026"/>
          </a:xfrm>
          <a:prstGeom prst="rect">
            <a:avLst/>
          </a:prstGeom>
        </p:spPr>
        <p:txBody>
          <a:bodyPr/>
          <a:lstStyle>
            <a:lvl1pPr>
              <a:defRPr sz="1742" baseline="0"/>
            </a:lvl1pPr>
            <a:lvl2pPr>
              <a:defRPr sz="1568"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4073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79" y="1417535"/>
            <a:ext cx="6272571" cy="2080026"/>
          </a:xfrm>
          <a:prstGeom prst="rect">
            <a:avLst/>
          </a:prstGeom>
        </p:spPr>
        <p:txBody>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32349" marR="0" lvl="0" indent="-232349" algn="l" defTabSz="622364" rtl="0" eaLnBrk="0" fontAlgn="base" latinLnBrk="0" hangingPunct="0">
              <a:lnSpc>
                <a:spcPct val="100000"/>
              </a:lnSpc>
              <a:spcBef>
                <a:spcPct val="20000"/>
              </a:spcBef>
              <a:spcAft>
                <a:spcPct val="0"/>
              </a:spcAft>
              <a:buClrTx/>
              <a:buSzTx/>
              <a:buFont typeface="Arial" charset="0"/>
              <a:buNone/>
              <a:tabLst/>
              <a:defRPr/>
            </a:pPr>
            <a:r>
              <a:rPr lang="en-US" sz="1307" baseline="0" dirty="0"/>
              <a:t>Lorem </a:t>
            </a:r>
            <a:r>
              <a:rPr lang="en-US" sz="1307" baseline="0" dirty="0" err="1"/>
              <a:t>Ipsum</a:t>
            </a:r>
            <a:endParaRPr lang="en-US" sz="1307" baseline="0" dirty="0"/>
          </a:p>
        </p:txBody>
      </p:sp>
    </p:spTree>
    <p:extLst>
      <p:ext uri="{BB962C8B-B14F-4D97-AF65-F5344CB8AC3E}">
        <p14:creationId xmlns:p14="http://schemas.microsoft.com/office/powerpoint/2010/main" val="1015489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5226" y="2057401"/>
            <a:ext cx="6217920" cy="817245"/>
          </a:xfrm>
          <a:prstGeom prst="rect">
            <a:avLst/>
          </a:prstGeom>
        </p:spPr>
        <p:txBody>
          <a:bodyPr anchor="t"/>
          <a:lstStyle>
            <a:lvl1pPr algn="l">
              <a:defRPr sz="2701" b="1" cap="all"/>
            </a:lvl1pPr>
          </a:lstStyle>
          <a:p>
            <a:r>
              <a:rPr lang="en-US" dirty="0"/>
              <a:t>Click to edit Master title style</a:t>
            </a:r>
          </a:p>
        </p:txBody>
      </p:sp>
      <p:sp>
        <p:nvSpPr>
          <p:cNvPr id="3" name="Text Placeholder 2"/>
          <p:cNvSpPr>
            <a:spLocks noGrp="1"/>
          </p:cNvSpPr>
          <p:nvPr>
            <p:ph type="body" idx="1"/>
          </p:nvPr>
        </p:nvSpPr>
        <p:spPr>
          <a:xfrm>
            <a:off x="250118" y="1157288"/>
            <a:ext cx="6217920" cy="900112"/>
          </a:xfrm>
          <a:prstGeom prst="rect">
            <a:avLst/>
          </a:prstGeom>
        </p:spPr>
        <p:txBody>
          <a:bodyPr anchor="b"/>
          <a:lstStyle>
            <a:lvl1pPr marL="0" indent="0">
              <a:buNone/>
              <a:defRPr sz="1394">
                <a:solidFill>
                  <a:schemeClr val="tx1">
                    <a:tint val="75000"/>
                  </a:schemeClr>
                </a:solidFill>
              </a:defRPr>
            </a:lvl1pPr>
            <a:lvl2pPr marL="311401" indent="0">
              <a:buNone/>
              <a:defRPr sz="1220">
                <a:solidFill>
                  <a:schemeClr val="tx1">
                    <a:tint val="75000"/>
                  </a:schemeClr>
                </a:solidFill>
              </a:defRPr>
            </a:lvl2pPr>
            <a:lvl3pPr marL="622802" indent="0">
              <a:buNone/>
              <a:defRPr sz="1133">
                <a:solidFill>
                  <a:schemeClr val="tx1">
                    <a:tint val="75000"/>
                  </a:schemeClr>
                </a:solidFill>
              </a:defRPr>
            </a:lvl3pPr>
            <a:lvl4pPr marL="934203" indent="0">
              <a:buNone/>
              <a:defRPr sz="958">
                <a:solidFill>
                  <a:schemeClr val="tx1">
                    <a:tint val="75000"/>
                  </a:schemeClr>
                </a:solidFill>
              </a:defRPr>
            </a:lvl4pPr>
            <a:lvl5pPr marL="1245603" indent="0">
              <a:buNone/>
              <a:defRPr sz="958">
                <a:solidFill>
                  <a:schemeClr val="tx1">
                    <a:tint val="75000"/>
                  </a:schemeClr>
                </a:solidFill>
              </a:defRPr>
            </a:lvl5pPr>
            <a:lvl6pPr marL="1557004" indent="0">
              <a:buNone/>
              <a:defRPr sz="958">
                <a:solidFill>
                  <a:schemeClr val="tx1">
                    <a:tint val="75000"/>
                  </a:schemeClr>
                </a:solidFill>
              </a:defRPr>
            </a:lvl6pPr>
            <a:lvl7pPr marL="1868405" indent="0">
              <a:buNone/>
              <a:defRPr sz="958">
                <a:solidFill>
                  <a:schemeClr val="tx1">
                    <a:tint val="75000"/>
                  </a:schemeClr>
                </a:solidFill>
              </a:defRPr>
            </a:lvl7pPr>
            <a:lvl8pPr marL="2179806" indent="0">
              <a:buNone/>
              <a:defRPr sz="958">
                <a:solidFill>
                  <a:schemeClr val="tx1">
                    <a:tint val="75000"/>
                  </a:schemeClr>
                </a:solidFill>
              </a:defRPr>
            </a:lvl8pPr>
            <a:lvl9pPr marL="2491207" indent="0">
              <a:buNone/>
              <a:defRPr sz="958">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697631703"/>
      </p:ext>
    </p:extLst>
  </p:cSld>
  <p:clrMapOvr>
    <a:masterClrMapping/>
  </p:clrMapOvr>
  <p:extLst>
    <p:ext uri="{DCECCB84-F9BA-43D5-87BE-67443E8EF086}">
      <p15:sldGuideLst xmlns:p15="http://schemas.microsoft.com/office/powerpoint/2012/main">
        <p15:guide id="1" pos="230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04BC30-93C0-824B-BE09-9A9B3994DF39}"/>
              </a:ext>
            </a:extLst>
          </p:cNvPr>
          <p:cNvPicPr>
            <a:picLocks noChangeAspect="1"/>
          </p:cNvPicPr>
          <p:nvPr userDrawn="1"/>
        </p:nvPicPr>
        <p:blipFill>
          <a:blip r:embed="rId2"/>
          <a:stretch>
            <a:fillRect/>
          </a:stretch>
        </p:blipFill>
        <p:spPr>
          <a:xfrm>
            <a:off x="1" y="0"/>
            <a:ext cx="7315199" cy="4114800"/>
          </a:xfrm>
          <a:prstGeom prst="rect">
            <a:avLst/>
          </a:prstGeom>
        </p:spPr>
      </p:pic>
      <p:sp>
        <p:nvSpPr>
          <p:cNvPr id="2" name="Title 1"/>
          <p:cNvSpPr>
            <a:spLocks noGrp="1"/>
          </p:cNvSpPr>
          <p:nvPr>
            <p:ph type="title"/>
          </p:nvPr>
        </p:nvSpPr>
        <p:spPr>
          <a:xfrm>
            <a:off x="239905" y="1576754"/>
            <a:ext cx="6241073" cy="685800"/>
          </a:xfrm>
          <a:prstGeom prst="rect">
            <a:avLst/>
          </a:prstGeom>
        </p:spPr>
        <p:txBody>
          <a:bodyPr/>
          <a:lstStyle>
            <a:lvl1pPr algn="l">
              <a:defRPr baseline="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98280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35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emf"/><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499257" y="3813176"/>
            <a:ext cx="2316687" cy="219075"/>
          </a:xfrm>
          <a:prstGeom prst="rect">
            <a:avLst/>
          </a:prstGeom>
        </p:spPr>
        <p:txBody>
          <a:bodyPr vert="horz" wrap="square" lIns="71488" tIns="35744" rIns="71488" bIns="35744" numCol="1" anchor="ctr" anchorCtr="0" compatLnSpc="1">
            <a:prstTxWarp prst="textNoShape">
              <a:avLst/>
            </a:prstTxWarp>
          </a:bodyPr>
          <a:lstStyle>
            <a:lvl1pPr algn="ctr" eaLnBrk="1" hangingPunct="1">
              <a:defRPr sz="784">
                <a:solidFill>
                  <a:srgbClr val="898989"/>
                </a:solidFill>
              </a:defRPr>
            </a:lvl1pPr>
          </a:lstStyle>
          <a:p>
            <a:endParaRPr lang="en-US" altLang="en-US"/>
          </a:p>
        </p:txBody>
      </p:sp>
      <p:sp>
        <p:nvSpPr>
          <p:cNvPr id="1028" name="Text Placeholder 2"/>
          <p:cNvSpPr>
            <a:spLocks noGrp="1"/>
          </p:cNvSpPr>
          <p:nvPr>
            <p:ph type="body" idx="1"/>
          </p:nvPr>
        </p:nvSpPr>
        <p:spPr bwMode="auto">
          <a:xfrm>
            <a:off x="331944" y="833439"/>
            <a:ext cx="678954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71488" tIns="35744" rIns="71488" bIns="35744"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TextBox 5">
            <a:extLst>
              <a:ext uri="{FF2B5EF4-FFF2-40B4-BE49-F238E27FC236}">
                <a16:creationId xmlns:a16="http://schemas.microsoft.com/office/drawing/2014/main" id="{310BE404-B6D7-7243-9617-B4C6B9C882FF}"/>
              </a:ext>
            </a:extLst>
          </p:cNvPr>
          <p:cNvSpPr txBox="1"/>
          <p:nvPr userDrawn="1"/>
        </p:nvSpPr>
        <p:spPr>
          <a:xfrm>
            <a:off x="6546943" y="39987"/>
            <a:ext cx="709849" cy="213007"/>
          </a:xfrm>
          <a:prstGeom prst="rect">
            <a:avLst/>
          </a:prstGeom>
          <a:noFill/>
        </p:spPr>
        <p:txBody>
          <a:bodyPr wrap="square" rtlCol="0">
            <a:spAutoFit/>
          </a:bodyPr>
          <a:lstStyle/>
          <a:p>
            <a:r>
              <a:rPr lang="it-IT" sz="784" b="1" i="0" baseline="0" dirty="0">
                <a:solidFill>
                  <a:schemeClr val="bg1"/>
                </a:solidFill>
              </a:rPr>
              <a:t>31/05/2018</a:t>
            </a:r>
          </a:p>
        </p:txBody>
      </p:sp>
      <p:cxnSp>
        <p:nvCxnSpPr>
          <p:cNvPr id="9" name="Straight Connector 8">
            <a:extLst>
              <a:ext uri="{FF2B5EF4-FFF2-40B4-BE49-F238E27FC236}">
                <a16:creationId xmlns:a16="http://schemas.microsoft.com/office/drawing/2014/main" id="{20F8E1C9-4646-914B-B3D6-4E9A995AA7A4}"/>
              </a:ext>
            </a:extLst>
          </p:cNvPr>
          <p:cNvCxnSpPr/>
          <p:nvPr userDrawn="1"/>
        </p:nvCxnSpPr>
        <p:spPr>
          <a:xfrm>
            <a:off x="331944" y="3663463"/>
            <a:ext cx="6789546" cy="0"/>
          </a:xfrm>
          <a:prstGeom prst="line">
            <a:avLst/>
          </a:prstGeom>
          <a:ln w="3175"/>
        </p:spPr>
        <p:style>
          <a:lnRef idx="1">
            <a:schemeClr val="dk1"/>
          </a:lnRef>
          <a:fillRef idx="0">
            <a:schemeClr val="dk1"/>
          </a:fillRef>
          <a:effectRef idx="0">
            <a:schemeClr val="dk1"/>
          </a:effectRef>
          <a:fontRef idx="minor">
            <a:schemeClr val="tx1"/>
          </a:fontRef>
        </p:style>
      </p:cxnSp>
      <p:grpSp>
        <p:nvGrpSpPr>
          <p:cNvPr id="11" name="Group 10">
            <a:extLst>
              <a:ext uri="{FF2B5EF4-FFF2-40B4-BE49-F238E27FC236}">
                <a16:creationId xmlns:a16="http://schemas.microsoft.com/office/drawing/2014/main" id="{6C196703-1121-C34F-A655-5EC5CFB64A49}"/>
              </a:ext>
            </a:extLst>
          </p:cNvPr>
          <p:cNvGrpSpPr/>
          <p:nvPr userDrawn="1"/>
        </p:nvGrpSpPr>
        <p:grpSpPr>
          <a:xfrm>
            <a:off x="325463" y="118512"/>
            <a:ext cx="6796026" cy="264889"/>
            <a:chOff x="235509" y="272899"/>
            <a:chExt cx="14774348" cy="573545"/>
          </a:xfrm>
        </p:grpSpPr>
        <p:pic>
          <p:nvPicPr>
            <p:cNvPr id="13" name="Picture 12">
              <a:extLst>
                <a:ext uri="{FF2B5EF4-FFF2-40B4-BE49-F238E27FC236}">
                  <a16:creationId xmlns:a16="http://schemas.microsoft.com/office/drawing/2014/main" id="{9FA75C28-60CE-344E-B59B-9A4545BCEA9F}"/>
                </a:ext>
              </a:extLst>
            </p:cNvPr>
            <p:cNvPicPr>
              <a:picLocks noChangeAspect="1"/>
            </p:cNvPicPr>
            <p:nvPr userDrawn="1"/>
          </p:nvPicPr>
          <p:blipFill>
            <a:blip r:embed="rId9"/>
            <a:stretch>
              <a:fillRect/>
            </a:stretch>
          </p:blipFill>
          <p:spPr>
            <a:xfrm>
              <a:off x="235509" y="272899"/>
              <a:ext cx="2097945" cy="573545"/>
            </a:xfrm>
            <a:prstGeom prst="rect">
              <a:avLst/>
            </a:prstGeom>
          </p:spPr>
        </p:pic>
        <p:pic>
          <p:nvPicPr>
            <p:cNvPr id="14" name="Picture 13">
              <a:extLst>
                <a:ext uri="{FF2B5EF4-FFF2-40B4-BE49-F238E27FC236}">
                  <a16:creationId xmlns:a16="http://schemas.microsoft.com/office/drawing/2014/main" id="{1E36FBB8-46F7-7F47-B42D-143EE4013FF8}"/>
                </a:ext>
              </a:extLst>
            </p:cNvPr>
            <p:cNvPicPr>
              <a:picLocks noChangeAspect="1"/>
            </p:cNvPicPr>
            <p:nvPr userDrawn="1"/>
          </p:nvPicPr>
          <p:blipFill>
            <a:blip r:embed="rId10"/>
            <a:stretch>
              <a:fillRect/>
            </a:stretch>
          </p:blipFill>
          <p:spPr>
            <a:xfrm>
              <a:off x="12765253" y="283482"/>
              <a:ext cx="2244604" cy="556675"/>
            </a:xfrm>
            <a:prstGeom prst="rect">
              <a:avLst/>
            </a:prstGeom>
          </p:spPr>
        </p:pic>
      </p:grpSp>
      <p:grpSp>
        <p:nvGrpSpPr>
          <p:cNvPr id="2" name="Group 1">
            <a:extLst>
              <a:ext uri="{FF2B5EF4-FFF2-40B4-BE49-F238E27FC236}">
                <a16:creationId xmlns:a16="http://schemas.microsoft.com/office/drawing/2014/main" id="{B57EFDA5-4CCA-484D-AFB4-DA40B57BC53F}"/>
              </a:ext>
            </a:extLst>
          </p:cNvPr>
          <p:cNvGrpSpPr/>
          <p:nvPr userDrawn="1"/>
        </p:nvGrpSpPr>
        <p:grpSpPr>
          <a:xfrm>
            <a:off x="201419" y="3604390"/>
            <a:ext cx="6920070" cy="525158"/>
            <a:chOff x="0" y="3595174"/>
            <a:chExt cx="11518813" cy="874153"/>
          </a:xfrm>
        </p:grpSpPr>
        <p:pic>
          <p:nvPicPr>
            <p:cNvPr id="20" name="Picture 19">
              <a:extLst>
                <a:ext uri="{FF2B5EF4-FFF2-40B4-BE49-F238E27FC236}">
                  <a16:creationId xmlns:a16="http://schemas.microsoft.com/office/drawing/2014/main" id="{F7975ABF-9BAE-F24D-A488-DFB7520A8B22}"/>
                </a:ext>
              </a:extLst>
            </p:cNvPr>
            <p:cNvPicPr>
              <a:picLocks noChangeAspect="1"/>
            </p:cNvPicPr>
            <p:nvPr userDrawn="1"/>
          </p:nvPicPr>
          <p:blipFill>
            <a:blip r:embed="rId11"/>
            <a:stretch>
              <a:fillRect/>
            </a:stretch>
          </p:blipFill>
          <p:spPr>
            <a:xfrm>
              <a:off x="9731511" y="3879224"/>
              <a:ext cx="1787302" cy="312945"/>
            </a:xfrm>
            <a:prstGeom prst="rect">
              <a:avLst/>
            </a:prstGeom>
          </p:spPr>
        </p:pic>
        <p:pic>
          <p:nvPicPr>
            <p:cNvPr id="21" name="Graphic 20">
              <a:extLst>
                <a:ext uri="{FF2B5EF4-FFF2-40B4-BE49-F238E27FC236}">
                  <a16:creationId xmlns:a16="http://schemas.microsoft.com/office/drawing/2014/main" id="{2D25E765-587F-654C-8215-D9B0FDC30E15}"/>
                </a:ext>
              </a:extLst>
            </p:cNvPr>
            <p:cNvPicPr>
              <a:picLocks noChangeAspect="1"/>
            </p:cNvPicPr>
            <p:nvPr userDrawn="1"/>
          </p:nvPicPr>
          <p:blipFill>
            <a:blip r:embed="rId12" cstate="hq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0" y="3595174"/>
              <a:ext cx="2201276" cy="874153"/>
            </a:xfrm>
            <a:prstGeom prst="rect">
              <a:avLst/>
            </a:prstGeom>
          </p:spPr>
        </p:pic>
      </p:grpSp>
    </p:spTree>
  </p:cSld>
  <p:clrMap bg1="lt1" tx1="dk1" bg2="lt2" tx2="dk2" accent1="accent1" accent2="accent2" accent3="accent3" accent4="accent4" accent5="accent5" accent6="accent6" hlink="hlink" folHlink="folHlink"/>
  <p:sldLayoutIdLst>
    <p:sldLayoutId id="2147483666" r:id="rId1"/>
    <p:sldLayoutId id="2147483661" r:id="rId2"/>
    <p:sldLayoutId id="2147483662" r:id="rId3"/>
    <p:sldLayoutId id="2147483667" r:id="rId4"/>
    <p:sldLayoutId id="2147483663" r:id="rId5"/>
    <p:sldLayoutId id="2147483664" r:id="rId6"/>
    <p:sldLayoutId id="2147483665" r:id="rId7"/>
  </p:sldLayoutIdLst>
  <p:hf hdr="0" ftr="0" dt="0"/>
  <p:txStyles>
    <p:title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p:titleStyle>
    <p:bodyStyle>
      <a:lvl1pPr marL="232349" indent="-232349" algn="l" defTabSz="622364" rtl="0" eaLnBrk="0" fontAlgn="base" hangingPunct="0">
        <a:spcBef>
          <a:spcPct val="20000"/>
        </a:spcBef>
        <a:spcAft>
          <a:spcPct val="0"/>
        </a:spcAft>
        <a:buFont typeface="Arial" charset="0"/>
        <a:buChar char="•"/>
        <a:defRPr sz="2178" kern="120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p:bodyStyle>
    <p:otherStyle>
      <a:defPPr>
        <a:defRPr lang="en-US"/>
      </a:defPPr>
      <a:lvl1pPr marL="0" algn="l" defTabSz="622802" rtl="0" eaLnBrk="1" latinLnBrk="0" hangingPunct="1">
        <a:defRPr sz="1220" kern="1200">
          <a:solidFill>
            <a:schemeClr val="tx1"/>
          </a:solidFill>
          <a:latin typeface="+mn-lt"/>
          <a:ea typeface="+mn-ea"/>
          <a:cs typeface="+mn-cs"/>
        </a:defRPr>
      </a:lvl1pPr>
      <a:lvl2pPr marL="311401" algn="l" defTabSz="622802" rtl="0" eaLnBrk="1" latinLnBrk="0" hangingPunct="1">
        <a:defRPr sz="1220" kern="1200">
          <a:solidFill>
            <a:schemeClr val="tx1"/>
          </a:solidFill>
          <a:latin typeface="+mn-lt"/>
          <a:ea typeface="+mn-ea"/>
          <a:cs typeface="+mn-cs"/>
        </a:defRPr>
      </a:lvl2pPr>
      <a:lvl3pPr marL="622802" algn="l" defTabSz="622802" rtl="0" eaLnBrk="1" latinLnBrk="0" hangingPunct="1">
        <a:defRPr sz="1220" kern="1200">
          <a:solidFill>
            <a:schemeClr val="tx1"/>
          </a:solidFill>
          <a:latin typeface="+mn-lt"/>
          <a:ea typeface="+mn-ea"/>
          <a:cs typeface="+mn-cs"/>
        </a:defRPr>
      </a:lvl3pPr>
      <a:lvl4pPr marL="934203" algn="l" defTabSz="622802" rtl="0" eaLnBrk="1" latinLnBrk="0" hangingPunct="1">
        <a:defRPr sz="1220" kern="1200">
          <a:solidFill>
            <a:schemeClr val="tx1"/>
          </a:solidFill>
          <a:latin typeface="+mn-lt"/>
          <a:ea typeface="+mn-ea"/>
          <a:cs typeface="+mn-cs"/>
        </a:defRPr>
      </a:lvl4pPr>
      <a:lvl5pPr marL="1245603" algn="l" defTabSz="622802" rtl="0" eaLnBrk="1" latinLnBrk="0" hangingPunct="1">
        <a:defRPr sz="1220" kern="1200">
          <a:solidFill>
            <a:schemeClr val="tx1"/>
          </a:solidFill>
          <a:latin typeface="+mn-lt"/>
          <a:ea typeface="+mn-ea"/>
          <a:cs typeface="+mn-cs"/>
        </a:defRPr>
      </a:lvl5pPr>
      <a:lvl6pPr marL="1557004" algn="l" defTabSz="622802" rtl="0" eaLnBrk="1" latinLnBrk="0" hangingPunct="1">
        <a:defRPr sz="1220" kern="1200">
          <a:solidFill>
            <a:schemeClr val="tx1"/>
          </a:solidFill>
          <a:latin typeface="+mn-lt"/>
          <a:ea typeface="+mn-ea"/>
          <a:cs typeface="+mn-cs"/>
        </a:defRPr>
      </a:lvl6pPr>
      <a:lvl7pPr marL="1868405" algn="l" defTabSz="622802" rtl="0" eaLnBrk="1" latinLnBrk="0" hangingPunct="1">
        <a:defRPr sz="1220" kern="1200">
          <a:solidFill>
            <a:schemeClr val="tx1"/>
          </a:solidFill>
          <a:latin typeface="+mn-lt"/>
          <a:ea typeface="+mn-ea"/>
          <a:cs typeface="+mn-cs"/>
        </a:defRPr>
      </a:lvl7pPr>
      <a:lvl8pPr marL="2179806" algn="l" defTabSz="622802" rtl="0" eaLnBrk="1" latinLnBrk="0" hangingPunct="1">
        <a:defRPr sz="1220" kern="1200">
          <a:solidFill>
            <a:schemeClr val="tx1"/>
          </a:solidFill>
          <a:latin typeface="+mn-lt"/>
          <a:ea typeface="+mn-ea"/>
          <a:cs typeface="+mn-cs"/>
        </a:defRPr>
      </a:lvl8pPr>
      <a:lvl9pPr marL="2491207" algn="l" defTabSz="622802" rtl="0" eaLnBrk="1" latinLnBrk="0" hangingPunct="1">
        <a:defRPr sz="122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09" userDrawn="1">
          <p15:clr>
            <a:srgbClr val="F26B43"/>
          </p15:clr>
        </p15:guide>
        <p15:guide id="2" orient="horz" pos="129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hyperlink" Target="https://www.youtube.com/playlist?list=PLzp5NgJ2-dK4T7GE2fsGujftlxSX1rCTC" TargetMode="External"/><Relationship Id="rId3" Type="http://schemas.openxmlformats.org/officeDocument/2006/relationships/hyperlink" Target="mailto:ippc@fao.org" TargetMode="External"/><Relationship Id="rId7" Type="http://schemas.openxmlformats.org/officeDocument/2006/relationships/hyperlink" Target="https://www.facebook.com/ippcheadlines/" TargetMode="External"/><Relationship Id="rId12"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hyperlink" Target="https://www.linkedin.com/groups/3175642" TargetMode="External"/><Relationship Id="rId5" Type="http://schemas.openxmlformats.org/officeDocument/2006/relationships/hyperlink" Target="http://www.fao.org/plant-health-2020" TargetMode="External"/><Relationship Id="rId10" Type="http://schemas.openxmlformats.org/officeDocument/2006/relationships/image" Target="../media/image10.png"/><Relationship Id="rId4" Type="http://schemas.openxmlformats.org/officeDocument/2006/relationships/hyperlink" Target="http://www.ippc.int/" TargetMode="External"/><Relationship Id="rId9" Type="http://schemas.openxmlformats.org/officeDocument/2006/relationships/hyperlink" Target="https://twitter.com/ippcnews" TargetMode="External"/><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88758-224C-8C4A-95DC-98A2199C61AE}"/>
              </a:ext>
            </a:extLst>
          </p:cNvPr>
          <p:cNvSpPr>
            <a:spLocks noGrp="1"/>
          </p:cNvSpPr>
          <p:nvPr>
            <p:ph type="title"/>
          </p:nvPr>
        </p:nvSpPr>
        <p:spPr>
          <a:xfrm>
            <a:off x="4020175" y="1310653"/>
            <a:ext cx="3161338" cy="759885"/>
          </a:xfrm>
        </p:spPr>
        <p:txBody>
          <a:bodyPr anchor="ctr"/>
          <a:lstStyle/>
          <a:p>
            <a:pPr algn="ctr"/>
            <a:r>
              <a:rPr lang="ru-RU" sz="1400" dirty="0" smtClean="0">
                <a:effectLst>
                  <a:outerShdw blurRad="38100" dist="38100" dir="2700000" algn="tl">
                    <a:srgbClr val="000000">
                      <a:alpha val="43137"/>
                    </a:srgbClr>
                  </a:outerShdw>
                </a:effectLst>
              </a:rPr>
              <a:t>Проект поправок к мсфм 5 2019 и 2020</a:t>
            </a:r>
            <a:r>
              <a:rPr lang="en-US" sz="1400" dirty="0" smtClean="0">
                <a:effectLst>
                  <a:outerShdw blurRad="38100" dist="38100" dir="2700000" algn="tl">
                    <a:srgbClr val="000000">
                      <a:alpha val="43137"/>
                    </a:srgbClr>
                  </a:outerShdw>
                </a:effectLst>
              </a:rPr>
              <a:t>: </a:t>
            </a: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ru-RU" sz="1400" dirty="0" smtClean="0">
                <a:effectLst>
                  <a:outerShdw blurRad="38100" dist="38100" dir="2700000" algn="tl">
                    <a:srgbClr val="000000">
                      <a:alpha val="43137"/>
                    </a:srgbClr>
                  </a:outerShdw>
                </a:effectLst>
              </a:rPr>
              <a:t>глоссарий фитосанитарных терминов </a:t>
            </a:r>
            <a:r>
              <a:rPr lang="en-US" sz="1400" dirty="0" smtClean="0">
                <a:effectLst>
                  <a:outerShdw blurRad="38100" dist="38100" dir="2700000" algn="tl">
                    <a:srgbClr val="000000">
                      <a:alpha val="43137"/>
                    </a:srgbClr>
                  </a:outerShdw>
                </a:effectLst>
              </a:rPr>
              <a:t>(</a:t>
            </a:r>
            <a:r>
              <a:rPr lang="en-US" sz="1400" dirty="0">
                <a:effectLst>
                  <a:outerShdw blurRad="38100" dist="38100" dir="2700000" algn="tl">
                    <a:srgbClr val="000000">
                      <a:alpha val="43137"/>
                    </a:srgbClr>
                  </a:outerShdw>
                </a:effectLst>
              </a:rPr>
              <a:t>1994-001)</a:t>
            </a:r>
            <a:r>
              <a:rPr lang="ru-RU" sz="1400" dirty="0">
                <a:effectLst>
                  <a:outerShdw blurRad="38100" dist="38100" dir="2700000" algn="tl">
                    <a:srgbClr val="000000">
                      <a:alpha val="43137"/>
                    </a:srgbClr>
                  </a:outerShdw>
                </a:effectLst>
              </a:rPr>
              <a:t/>
            </a:r>
            <a:br>
              <a:rPr lang="ru-RU"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 </a:t>
            </a:r>
            <a:r>
              <a:rPr lang="ru-RU" sz="1400" dirty="0" smtClean="0">
                <a:solidFill>
                  <a:srgbClr val="FF0000"/>
                </a:solidFill>
                <a:effectLst>
                  <a:outerShdw blurRad="38100" dist="38100" dir="2700000" algn="tl">
                    <a:srgbClr val="000000">
                      <a:alpha val="43137"/>
                    </a:srgbClr>
                  </a:outerShdw>
                </a:effectLst>
              </a:rPr>
              <a:t>вторая </a:t>
            </a:r>
            <a:r>
              <a:rPr lang="ru-RU" sz="1400" dirty="0" smtClean="0">
                <a:effectLst>
                  <a:outerShdw blurRad="38100" dist="38100" dir="2700000" algn="tl">
                    <a:srgbClr val="000000">
                      <a:alpha val="43137"/>
                    </a:srgbClr>
                  </a:outerShdw>
                </a:effectLst>
              </a:rPr>
              <a:t>консультация мккзр</a:t>
            </a: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1 </a:t>
            </a:r>
            <a:r>
              <a:rPr lang="ru-RU" sz="1400" dirty="0" smtClean="0">
                <a:effectLst>
                  <a:outerShdw blurRad="38100" dist="38100" dir="2700000" algn="tl">
                    <a:srgbClr val="000000">
                      <a:alpha val="43137"/>
                    </a:srgbClr>
                  </a:outerShdw>
                </a:effectLst>
              </a:rPr>
              <a:t>июля</a:t>
            </a:r>
            <a:r>
              <a:rPr lang="en-US" sz="1400" dirty="0" smtClean="0">
                <a:effectLst>
                  <a:outerShdw blurRad="38100" dist="38100" dir="2700000" algn="tl">
                    <a:srgbClr val="000000">
                      <a:alpha val="43137"/>
                    </a:srgbClr>
                  </a:outerShdw>
                </a:effectLst>
              </a:rPr>
              <a:t> </a:t>
            </a:r>
            <a:r>
              <a:rPr lang="en-US" sz="1400" dirty="0">
                <a:effectLst>
                  <a:outerShdw blurRad="38100" dist="38100" dir="2700000" algn="tl">
                    <a:srgbClr val="000000">
                      <a:alpha val="43137"/>
                    </a:srgbClr>
                  </a:outerShdw>
                </a:effectLst>
              </a:rPr>
              <a:t>to 30 </a:t>
            </a:r>
            <a:r>
              <a:rPr lang="ru-RU" sz="1400" dirty="0" smtClean="0">
                <a:effectLst>
                  <a:outerShdw blurRad="38100" dist="38100" dir="2700000" algn="tl">
                    <a:srgbClr val="000000">
                      <a:alpha val="43137"/>
                    </a:srgbClr>
                  </a:outerShdw>
                </a:effectLst>
              </a:rPr>
              <a:t>сентября</a:t>
            </a:r>
            <a:r>
              <a:rPr lang="en-US" sz="1400" dirty="0" smtClean="0">
                <a:effectLst>
                  <a:outerShdw blurRad="38100" dist="38100" dir="2700000" algn="tl">
                    <a:srgbClr val="000000">
                      <a:alpha val="43137"/>
                    </a:srgbClr>
                  </a:outerShdw>
                </a:effectLst>
              </a:rPr>
              <a:t> </a:t>
            </a:r>
            <a:r>
              <a:rPr lang="en-US" sz="1400" dirty="0">
                <a:effectLst>
                  <a:outerShdw blurRad="38100" dist="38100" dir="2700000" algn="tl">
                    <a:srgbClr val="000000">
                      <a:alpha val="43137"/>
                    </a:srgbClr>
                  </a:outerShdw>
                </a:effectLst>
              </a:rPr>
              <a:t>2021</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ru-RU" sz="1400" dirty="0" smtClean="0">
                <a:effectLst>
                  <a:outerShdw blurRad="38100" dist="38100" dir="2700000" algn="tl">
                    <a:srgbClr val="000000">
                      <a:alpha val="43137"/>
                    </a:srgbClr>
                  </a:outerShdw>
                </a:effectLst>
              </a:rPr>
              <a:t>секретариат мккзр</a:t>
            </a: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ru-RU" sz="1400" dirty="0">
                <a:effectLst>
                  <a:outerShdw blurRad="38100" dist="38100" dir="2700000" algn="tl">
                    <a:srgbClr val="000000">
                      <a:alpha val="43137"/>
                    </a:srgbClr>
                  </a:outerShdw>
                </a:effectLst>
              </a:rPr>
              <a:t>Региональный семинар МККЗР</a:t>
            </a:r>
            <a:r>
              <a:rPr lang="en-US" sz="1400" dirty="0">
                <a:effectLst>
                  <a:outerShdw blurRad="38100" dist="38100" dir="2700000" algn="tl">
                    <a:srgbClr val="000000">
                      <a:alpha val="43137"/>
                    </a:srgbClr>
                  </a:outerShdw>
                </a:effectLst>
              </a:rPr>
              <a:t>/</a:t>
            </a:r>
            <a:r>
              <a:rPr lang="ru-RU" sz="1400" dirty="0" err="1">
                <a:effectLst>
                  <a:outerShdw blurRad="38100" dist="38100" dir="2700000" algn="tl">
                    <a:srgbClr val="000000">
                      <a:alpha val="43137"/>
                    </a:srgbClr>
                  </a:outerShdw>
                </a:effectLst>
              </a:rPr>
              <a:t>фао</a:t>
            </a:r>
            <a:r>
              <a:rPr lang="ru-RU" sz="1400" dirty="0">
                <a:effectLst>
                  <a:outerShdw blurRad="38100" dist="38100" dir="2700000" algn="tl">
                    <a:srgbClr val="000000">
                      <a:alpha val="43137"/>
                    </a:srgbClr>
                  </a:outerShdw>
                </a:effectLst>
              </a:rPr>
              <a:t> 2021</a:t>
            </a:r>
            <a:endParaRPr lang="it-IT" sz="1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431990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eft Arrow 4"/>
          <p:cNvSpPr/>
          <p:nvPr/>
        </p:nvSpPr>
        <p:spPr>
          <a:xfrm rot="10800000">
            <a:off x="2583089" y="2700915"/>
            <a:ext cx="544390" cy="389708"/>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 name="Left Arrow 4"/>
          <p:cNvSpPr/>
          <p:nvPr/>
        </p:nvSpPr>
        <p:spPr>
          <a:xfrm rot="10800000">
            <a:off x="3984421" y="1182320"/>
            <a:ext cx="548627" cy="389708"/>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Freeform 5"/>
          <p:cNvSpPr/>
          <p:nvPr/>
        </p:nvSpPr>
        <p:spPr>
          <a:xfrm>
            <a:off x="4533048" y="744292"/>
            <a:ext cx="2324951" cy="1266147"/>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3">
              <a:lumMod val="20000"/>
              <a:lumOff val="80000"/>
            </a:schemeClr>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8699" tIns="38699" rIns="38699" bIns="38699" spcCol="1270" anchor="ctr"/>
          <a:lstStyle/>
          <a:p>
            <a:pPr indent="-274320" algn="ctr">
              <a:lnSpc>
                <a:spcPct val="90000"/>
              </a:lnSpc>
            </a:pPr>
            <a:r>
              <a:rPr lang="ru-RU" sz="1200" dirty="0">
                <a:solidFill>
                  <a:schemeClr val="tx1"/>
                </a:solidFill>
                <a:latin typeface="Arial" panose="020B0604020202020204" pitchFamily="34" charset="0"/>
                <a:cs typeface="Arial" panose="020B0604020202020204" pitchFamily="34" charset="0"/>
              </a:rPr>
              <a:t>В связи с этим убедитесь, что вы используете только последнюю версию глоссария </a:t>
            </a:r>
            <a:br>
              <a:rPr lang="ru-RU" sz="1200" dirty="0">
                <a:solidFill>
                  <a:schemeClr val="tx1"/>
                </a:solidFill>
                <a:latin typeface="Arial" panose="020B0604020202020204" pitchFamily="34" charset="0"/>
                <a:cs typeface="Arial" panose="020B0604020202020204" pitchFamily="34" charset="0"/>
              </a:rPr>
            </a:br>
            <a:r>
              <a:rPr lang="ru-RU" sz="1200" dirty="0">
                <a:solidFill>
                  <a:schemeClr val="tx1"/>
                </a:solidFill>
                <a:latin typeface="Arial" panose="020B0604020202020204" pitchFamily="34" charset="0"/>
                <a:cs typeface="Arial" panose="020B0604020202020204" pitchFamily="34" charset="0"/>
              </a:rPr>
              <a:t>(доступен на веб-сайте </a:t>
            </a:r>
            <a:r>
              <a:rPr lang="ru-RU" sz="1200" b="1" dirty="0">
                <a:solidFill>
                  <a:schemeClr val="tx1"/>
                </a:solidFill>
                <a:latin typeface="Arial" panose="020B0604020202020204" pitchFamily="34" charset="0"/>
                <a:cs typeface="Arial" panose="020B0604020202020204" pitchFamily="34" charset="0"/>
                <a:hlinkClick r:id="rId3"/>
              </a:rPr>
              <a:t>www.ippc.int</a:t>
            </a:r>
            <a:r>
              <a:rPr lang="ru-RU" sz="1200" dirty="0" smtClean="0">
                <a:solidFill>
                  <a:schemeClr val="tx1"/>
                </a:solidFill>
                <a:latin typeface="Arial" panose="020B0604020202020204" pitchFamily="34" charset="0"/>
                <a:cs typeface="Arial" panose="020B0604020202020204" pitchFamily="34" charset="0"/>
              </a:rPr>
              <a:t>)</a:t>
            </a:r>
            <a:r>
              <a:rPr lang="en-US" altLang="ja-JP" sz="1200" dirty="0" smtClean="0">
                <a:solidFill>
                  <a:schemeClr val="tx1"/>
                </a:solidFill>
                <a:latin typeface="Arial" panose="020B0604020202020204" pitchFamily="34" charset="0"/>
                <a:cs typeface="Arial" panose="020B0604020202020204" pitchFamily="34" charset="0"/>
              </a:rPr>
              <a:t>!</a:t>
            </a:r>
            <a:endParaRPr lang="en-US" altLang="ja-JP" sz="1200" dirty="0">
              <a:solidFill>
                <a:schemeClr val="tx1"/>
              </a:solidFill>
              <a:latin typeface="Arial" panose="020B0604020202020204" pitchFamily="34" charset="0"/>
              <a:cs typeface="Arial" panose="020B0604020202020204" pitchFamily="34" charset="0"/>
            </a:endParaRPr>
          </a:p>
        </p:txBody>
      </p:sp>
      <p:sp>
        <p:nvSpPr>
          <p:cNvPr id="7" name="Left Arrow 6"/>
          <p:cNvSpPr/>
          <p:nvPr/>
        </p:nvSpPr>
        <p:spPr>
          <a:xfrm rot="17763943">
            <a:off x="1119426" y="1782707"/>
            <a:ext cx="572718" cy="399560"/>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Freeform 7"/>
          <p:cNvSpPr/>
          <p:nvPr/>
        </p:nvSpPr>
        <p:spPr>
          <a:xfrm>
            <a:off x="384280" y="2246564"/>
            <a:ext cx="2198809" cy="1277844"/>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8699" tIns="38699" rIns="38699" bIns="38699" spcCol="1270" anchor="ctr"/>
          <a:lstStyle/>
          <a:p>
            <a:pPr indent="-274320" algn="ctr">
              <a:spcAft>
                <a:spcPts val="360"/>
              </a:spcAft>
            </a:pPr>
            <a:r>
              <a:rPr lang="ru-RU" altLang="ja-JP" sz="1200" kern="900" dirty="0">
                <a:solidFill>
                  <a:schemeClr val="tx1"/>
                </a:solidFill>
                <a:latin typeface="Arial" panose="020B0604020202020204" pitchFamily="34" charset="0"/>
                <a:cs typeface="Arial" panose="020B0604020202020204" pitchFamily="34" charset="0"/>
              </a:rPr>
              <a:t>В </a:t>
            </a:r>
            <a:r>
              <a:rPr lang="ru-RU" altLang="ja-JP" sz="1200" b="1" kern="900" dirty="0" smtClean="0">
                <a:solidFill>
                  <a:schemeClr val="tx1"/>
                </a:solidFill>
                <a:latin typeface="Arial" panose="020B0604020202020204" pitchFamily="34" charset="0"/>
                <a:cs typeface="Arial" panose="020B0604020202020204" pitchFamily="34" charset="0"/>
              </a:rPr>
              <a:t>проект </a:t>
            </a:r>
            <a:r>
              <a:rPr lang="ru-RU" altLang="ja-JP" sz="1200" b="1" kern="900" dirty="0">
                <a:solidFill>
                  <a:schemeClr val="tx1"/>
                </a:solidFill>
                <a:latin typeface="Arial" panose="020B0604020202020204" pitchFamily="34" charset="0"/>
                <a:cs typeface="Arial" panose="020B0604020202020204" pitchFamily="34" charset="0"/>
              </a:rPr>
              <a:t>поправок к </a:t>
            </a:r>
            <a:r>
              <a:rPr lang="ru-RU" altLang="ja-JP" sz="1200" b="1" kern="900" dirty="0" smtClean="0">
                <a:solidFill>
                  <a:schemeClr val="tx1"/>
                </a:solidFill>
                <a:latin typeface="Arial" panose="020B0604020202020204" pitchFamily="34" charset="0"/>
                <a:cs typeface="Arial" panose="020B0604020202020204" pitchFamily="34" charset="0"/>
              </a:rPr>
              <a:t>МСФМ </a:t>
            </a:r>
            <a:r>
              <a:rPr lang="ru-RU" altLang="ja-JP" sz="1200" b="1" kern="900" dirty="0">
                <a:solidFill>
                  <a:schemeClr val="tx1"/>
                </a:solidFill>
                <a:latin typeface="Arial" panose="020B0604020202020204" pitchFamily="34" charset="0"/>
                <a:cs typeface="Arial" panose="020B0604020202020204" pitchFamily="34" charset="0"/>
              </a:rPr>
              <a:t>5 2019 и </a:t>
            </a:r>
            <a:r>
              <a:rPr lang="ru-RU" altLang="ja-JP" sz="1200" b="1" kern="900" dirty="0" smtClean="0">
                <a:solidFill>
                  <a:schemeClr val="tx1"/>
                </a:solidFill>
                <a:latin typeface="Arial" panose="020B0604020202020204" pitchFamily="34" charset="0"/>
                <a:cs typeface="Arial" panose="020B0604020202020204" pitchFamily="34" charset="0"/>
              </a:rPr>
              <a:t>2020 гг. </a:t>
            </a:r>
            <a:r>
              <a:rPr lang="ru-RU" altLang="ja-JP" sz="1200" kern="900" dirty="0">
                <a:solidFill>
                  <a:schemeClr val="tx1"/>
                </a:solidFill>
                <a:latin typeface="Arial" panose="020B0604020202020204" pitchFamily="34" charset="0"/>
                <a:cs typeface="Arial" panose="020B0604020202020204" pitchFamily="34" charset="0"/>
              </a:rPr>
              <a:t>внесены следующие предложения:</a:t>
            </a:r>
          </a:p>
          <a:p>
            <a:pPr algn="ctr">
              <a:lnSpc>
                <a:spcPct val="90000"/>
              </a:lnSpc>
            </a:pPr>
            <a:r>
              <a:rPr lang="en-US" altLang="ja-JP" sz="1200" b="1" dirty="0" smtClean="0">
                <a:solidFill>
                  <a:schemeClr val="tx1"/>
                </a:solidFill>
                <a:latin typeface="Arial" panose="020B0604020202020204" pitchFamily="34" charset="0"/>
                <a:cs typeface="Arial" panose="020B0604020202020204" pitchFamily="34" charset="0"/>
              </a:rPr>
              <a:t>0 </a:t>
            </a:r>
            <a:r>
              <a:rPr lang="ru-RU" altLang="ja-JP" sz="1200" b="1" dirty="0" smtClean="0">
                <a:solidFill>
                  <a:schemeClr val="tx1"/>
                </a:solidFill>
                <a:latin typeface="Arial" panose="020B0604020202020204" pitchFamily="34" charset="0"/>
                <a:cs typeface="Arial" panose="020B0604020202020204" pitchFamily="34" charset="0"/>
              </a:rPr>
              <a:t>добавлений</a:t>
            </a:r>
            <a:r>
              <a:rPr lang="en-US" altLang="ja-JP" sz="1200" b="1" dirty="0" smtClean="0">
                <a:solidFill>
                  <a:srgbClr val="FF0000"/>
                </a:solidFill>
                <a:latin typeface="Arial" panose="020B0604020202020204" pitchFamily="34" charset="0"/>
                <a:cs typeface="Arial" panose="020B0604020202020204" pitchFamily="34" charset="0"/>
              </a:rPr>
              <a:t> </a:t>
            </a:r>
            <a:endParaRPr lang="en-US" altLang="ja-JP" sz="1200" b="1" dirty="0">
              <a:solidFill>
                <a:srgbClr val="FF0000"/>
              </a:solidFill>
              <a:latin typeface="Arial" panose="020B0604020202020204" pitchFamily="34" charset="0"/>
              <a:cs typeface="Arial" panose="020B0604020202020204" pitchFamily="34" charset="0"/>
            </a:endParaRPr>
          </a:p>
          <a:p>
            <a:pPr algn="ctr">
              <a:lnSpc>
                <a:spcPct val="90000"/>
              </a:lnSpc>
            </a:pPr>
            <a:r>
              <a:rPr lang="en-US" altLang="ja-JP" sz="1200" b="1" dirty="0">
                <a:solidFill>
                  <a:schemeClr val="tx1"/>
                </a:solidFill>
                <a:latin typeface="Arial" panose="020B0604020202020204" pitchFamily="34" charset="0"/>
                <a:cs typeface="Arial" panose="020B0604020202020204" pitchFamily="34" charset="0"/>
              </a:rPr>
              <a:t>1 </a:t>
            </a:r>
            <a:r>
              <a:rPr lang="ru-RU" altLang="ja-JP" sz="1200" b="1" dirty="0" smtClean="0">
                <a:solidFill>
                  <a:schemeClr val="tx1"/>
                </a:solidFill>
                <a:latin typeface="Arial" panose="020B0604020202020204" pitchFamily="34" charset="0"/>
                <a:cs typeface="Arial" panose="020B0604020202020204" pitchFamily="34" charset="0"/>
              </a:rPr>
              <a:t>удаление</a:t>
            </a:r>
            <a:endParaRPr lang="en-US" altLang="ja-JP" sz="1200" b="1" dirty="0">
              <a:solidFill>
                <a:schemeClr val="tx1"/>
              </a:solidFill>
              <a:latin typeface="Arial" panose="020B0604020202020204" pitchFamily="34" charset="0"/>
              <a:cs typeface="Arial" panose="020B0604020202020204" pitchFamily="34" charset="0"/>
            </a:endParaRPr>
          </a:p>
          <a:p>
            <a:pPr algn="ctr">
              <a:lnSpc>
                <a:spcPct val="90000"/>
              </a:lnSpc>
            </a:pPr>
            <a:r>
              <a:rPr lang="en-US" altLang="ja-JP" sz="1200" b="1" dirty="0">
                <a:solidFill>
                  <a:schemeClr val="tx1"/>
                </a:solidFill>
                <a:latin typeface="Arial" panose="020B0604020202020204" pitchFamily="34" charset="0"/>
                <a:cs typeface="Arial" panose="020B0604020202020204" pitchFamily="34" charset="0"/>
              </a:rPr>
              <a:t>3 </a:t>
            </a:r>
            <a:r>
              <a:rPr lang="en-US" altLang="ja-JP" sz="1200" b="1" dirty="0">
                <a:solidFill>
                  <a:srgbClr val="FF0000"/>
                </a:solidFill>
                <a:latin typeface="Arial" panose="020B0604020202020204" pitchFamily="34" charset="0"/>
                <a:cs typeface="Arial" panose="020B0604020202020204" pitchFamily="34" charset="0"/>
              </a:rPr>
              <a:t>-&gt; 2 </a:t>
            </a:r>
            <a:r>
              <a:rPr lang="ru-RU" altLang="ja-JP" sz="1200" b="1" dirty="0" smtClean="0">
                <a:solidFill>
                  <a:schemeClr val="tx1"/>
                </a:solidFill>
                <a:latin typeface="Arial" panose="020B0604020202020204" pitchFamily="34" charset="0"/>
                <a:cs typeface="Arial" panose="020B0604020202020204" pitchFamily="34" charset="0"/>
              </a:rPr>
              <a:t>пересмотра</a:t>
            </a:r>
            <a:endParaRPr lang="en-US" altLang="ja-JP" sz="1200" b="1" dirty="0">
              <a:solidFill>
                <a:schemeClr val="tx1"/>
              </a:solidFill>
              <a:latin typeface="Arial" panose="020B0604020202020204" pitchFamily="34" charset="0"/>
              <a:cs typeface="Arial" panose="020B0604020202020204" pitchFamily="34" charset="0"/>
            </a:endParaRPr>
          </a:p>
        </p:txBody>
      </p:sp>
      <p:sp>
        <p:nvSpPr>
          <p:cNvPr id="9" name="Freeform 8"/>
          <p:cNvSpPr/>
          <p:nvPr/>
        </p:nvSpPr>
        <p:spPr>
          <a:xfrm>
            <a:off x="384280" y="744293"/>
            <a:ext cx="3600140" cy="1265763"/>
          </a:xfrm>
          <a:custGeom>
            <a:avLst/>
            <a:gdLst>
              <a:gd name="connsiteX0" fmla="*/ 0 w 1784985"/>
              <a:gd name="connsiteY0" fmla="*/ 892493 h 1784985"/>
              <a:gd name="connsiteX1" fmla="*/ 892493 w 1784985"/>
              <a:gd name="connsiteY1" fmla="*/ 0 h 1784985"/>
              <a:gd name="connsiteX2" fmla="*/ 1784986 w 1784985"/>
              <a:gd name="connsiteY2" fmla="*/ 892493 h 1784985"/>
              <a:gd name="connsiteX3" fmla="*/ 892493 w 1784985"/>
              <a:gd name="connsiteY3" fmla="*/ 1784986 h 1784985"/>
              <a:gd name="connsiteX4" fmla="*/ 0 w 1784985"/>
              <a:gd name="connsiteY4" fmla="*/ 892493 h 1784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4985" h="1784985">
                <a:moveTo>
                  <a:pt x="0" y="892493"/>
                </a:moveTo>
                <a:cubicBezTo>
                  <a:pt x="0" y="399583"/>
                  <a:pt x="399583" y="0"/>
                  <a:pt x="892493" y="0"/>
                </a:cubicBezTo>
                <a:cubicBezTo>
                  <a:pt x="1385403" y="0"/>
                  <a:pt x="1784986" y="399583"/>
                  <a:pt x="1784986" y="892493"/>
                </a:cubicBezTo>
                <a:cubicBezTo>
                  <a:pt x="1784986" y="1385403"/>
                  <a:pt x="1385403" y="1784986"/>
                  <a:pt x="892493" y="1784986"/>
                </a:cubicBezTo>
                <a:cubicBezTo>
                  <a:pt x="399583" y="1784986"/>
                  <a:pt x="0" y="1385403"/>
                  <a:pt x="0" y="892493"/>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lIns="165606" tIns="165606" rIns="165606" bIns="165606" spcCol="1270" anchor="ctr"/>
          <a:lstStyle/>
          <a:p>
            <a:pPr indent="-274320" algn="ctr">
              <a:lnSpc>
                <a:spcPct val="90000"/>
              </a:lnSpc>
            </a:pPr>
            <a:r>
              <a:rPr lang="ru-RU" sz="1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Глоссарий постоянно обновляется. Это может подразумевать следующее: </a:t>
            </a:r>
          </a:p>
          <a:p>
            <a:pPr indent="-274320" algn="ctr">
              <a:lnSpc>
                <a:spcPct val="90000"/>
              </a:lnSpc>
            </a:pPr>
            <a:r>
              <a:rPr lang="ru-RU"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дополнение, пересмотр, удаление</a:t>
            </a:r>
          </a:p>
        </p:txBody>
      </p:sp>
      <p:sp>
        <p:nvSpPr>
          <p:cNvPr id="10" name="Freeform 7"/>
          <p:cNvSpPr/>
          <p:nvPr/>
        </p:nvSpPr>
        <p:spPr>
          <a:xfrm>
            <a:off x="3127478" y="2246563"/>
            <a:ext cx="3730521" cy="1277845"/>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8699" tIns="38699" rIns="38699" bIns="38699" spcCol="1270" anchor="ctr"/>
          <a:lstStyle/>
          <a:p>
            <a:pPr marL="171450" indent="-171450">
              <a:lnSpc>
                <a:spcPct val="90000"/>
              </a:lnSpc>
              <a:spcAft>
                <a:spcPts val="300"/>
              </a:spcAft>
              <a:buFont typeface="Arial" panose="020B0604020202020204" pitchFamily="34" charset="0"/>
              <a:buChar char="•"/>
            </a:pPr>
            <a:r>
              <a:rPr lang="ru-RU" altLang="ja-JP" sz="1200" b="1" dirty="0" smtClean="0">
                <a:solidFill>
                  <a:schemeClr val="tx1"/>
                </a:solidFill>
                <a:latin typeface="Arial" panose="020B0604020202020204" pitchFamily="34" charset="0"/>
                <a:cs typeface="Arial" panose="020B0604020202020204" pitchFamily="34" charset="0"/>
              </a:rPr>
              <a:t>Первая консультация</a:t>
            </a:r>
            <a:r>
              <a:rPr lang="en-US" altLang="ja-JP" sz="1200" dirty="0" smtClean="0">
                <a:solidFill>
                  <a:schemeClr val="tx1"/>
                </a:solidFill>
                <a:latin typeface="Arial" panose="020B0604020202020204" pitchFamily="34" charset="0"/>
                <a:cs typeface="Arial" panose="020B0604020202020204" pitchFamily="34" charset="0"/>
              </a:rPr>
              <a:t>: </a:t>
            </a:r>
            <a:r>
              <a:rPr lang="en-US" altLang="ja-JP" sz="1200" dirty="0">
                <a:solidFill>
                  <a:schemeClr val="tx1"/>
                </a:solidFill>
                <a:latin typeface="Arial" panose="020B0604020202020204" pitchFamily="34" charset="0"/>
                <a:cs typeface="Arial" panose="020B0604020202020204" pitchFamily="34" charset="0"/>
              </a:rPr>
              <a:t/>
            </a:r>
            <a:br>
              <a:rPr lang="en-US" altLang="ja-JP" sz="1200" dirty="0">
                <a:solidFill>
                  <a:schemeClr val="tx1"/>
                </a:solidFill>
                <a:latin typeface="Arial" panose="020B0604020202020204" pitchFamily="34" charset="0"/>
                <a:cs typeface="Arial" panose="020B0604020202020204" pitchFamily="34" charset="0"/>
              </a:rPr>
            </a:br>
            <a:r>
              <a:rPr lang="en-US" altLang="ja-JP" sz="1200" dirty="0">
                <a:solidFill>
                  <a:schemeClr val="tx1"/>
                </a:solidFill>
                <a:latin typeface="Arial" panose="020B0604020202020204" pitchFamily="34" charset="0"/>
                <a:cs typeface="Arial" panose="020B0604020202020204" pitchFamily="34" charset="0"/>
              </a:rPr>
              <a:t>1 </a:t>
            </a:r>
            <a:r>
              <a:rPr lang="ru-RU" altLang="ja-JP" sz="1200" dirty="0" smtClean="0">
                <a:solidFill>
                  <a:schemeClr val="tx1"/>
                </a:solidFill>
                <a:latin typeface="Arial" panose="020B0604020202020204" pitchFamily="34" charset="0"/>
                <a:cs typeface="Arial" panose="020B0604020202020204" pitchFamily="34" charset="0"/>
              </a:rPr>
              <a:t>июля</a:t>
            </a:r>
            <a:r>
              <a:rPr lang="en-US" altLang="ja-JP" sz="1200" dirty="0" smtClean="0">
                <a:solidFill>
                  <a:schemeClr val="tx1"/>
                </a:solidFill>
                <a:latin typeface="Arial" panose="020B0604020202020204" pitchFamily="34" charset="0"/>
                <a:cs typeface="Arial" panose="020B0604020202020204" pitchFamily="34" charset="0"/>
              </a:rPr>
              <a:t> </a:t>
            </a:r>
            <a:r>
              <a:rPr lang="ru-RU" altLang="ja-JP" sz="1200" dirty="0" smtClean="0">
                <a:solidFill>
                  <a:schemeClr val="tx1"/>
                </a:solidFill>
                <a:latin typeface="Arial" panose="020B0604020202020204" pitchFamily="34" charset="0"/>
                <a:cs typeface="Arial" panose="020B0604020202020204" pitchFamily="34" charset="0"/>
              </a:rPr>
              <a:t>-</a:t>
            </a:r>
            <a:r>
              <a:rPr lang="en-US" altLang="ja-JP" sz="1200" dirty="0" smtClean="0">
                <a:solidFill>
                  <a:schemeClr val="tx1"/>
                </a:solidFill>
                <a:latin typeface="Arial" panose="020B0604020202020204" pitchFamily="34" charset="0"/>
                <a:cs typeface="Arial" panose="020B0604020202020204" pitchFamily="34" charset="0"/>
              </a:rPr>
              <a:t> </a:t>
            </a:r>
            <a:r>
              <a:rPr lang="en-US" altLang="ja-JP" sz="1200" dirty="0">
                <a:solidFill>
                  <a:schemeClr val="tx1"/>
                </a:solidFill>
                <a:latin typeface="Arial" panose="020B0604020202020204" pitchFamily="34" charset="0"/>
                <a:cs typeface="Arial" panose="020B0604020202020204" pitchFamily="34" charset="0"/>
              </a:rPr>
              <a:t>30 </a:t>
            </a:r>
            <a:r>
              <a:rPr lang="ru-RU" altLang="ja-JP" sz="1200" dirty="0" smtClean="0">
                <a:solidFill>
                  <a:schemeClr val="tx1"/>
                </a:solidFill>
                <a:latin typeface="Arial" panose="020B0604020202020204" pitchFamily="34" charset="0"/>
                <a:cs typeface="Arial" panose="020B0604020202020204" pitchFamily="34" charset="0"/>
              </a:rPr>
              <a:t>сентября</a:t>
            </a:r>
            <a:r>
              <a:rPr lang="en-US" altLang="ja-JP" sz="1200" dirty="0" smtClean="0">
                <a:solidFill>
                  <a:schemeClr val="tx1"/>
                </a:solidFill>
                <a:latin typeface="Arial" panose="020B0604020202020204" pitchFamily="34" charset="0"/>
                <a:cs typeface="Arial" panose="020B0604020202020204" pitchFamily="34" charset="0"/>
              </a:rPr>
              <a:t> </a:t>
            </a:r>
            <a:r>
              <a:rPr lang="en-US" altLang="ja-JP" sz="1200" dirty="0">
                <a:solidFill>
                  <a:schemeClr val="tx1"/>
                </a:solidFill>
                <a:latin typeface="Arial" panose="020B0604020202020204" pitchFamily="34" charset="0"/>
                <a:cs typeface="Arial" panose="020B0604020202020204" pitchFamily="34" charset="0"/>
              </a:rPr>
              <a:t>2020</a:t>
            </a:r>
          </a:p>
          <a:p>
            <a:pPr marL="171450" indent="-171450">
              <a:lnSpc>
                <a:spcPct val="90000"/>
              </a:lnSpc>
              <a:spcAft>
                <a:spcPts val="300"/>
              </a:spcAft>
              <a:buFont typeface="Arial" panose="020B0604020202020204" pitchFamily="34" charset="0"/>
              <a:buChar char="•"/>
            </a:pPr>
            <a:r>
              <a:rPr lang="ru-RU" altLang="ja-JP" sz="1200" b="1" dirty="0" smtClean="0">
                <a:solidFill>
                  <a:srgbClr val="FF0000"/>
                </a:solidFill>
                <a:latin typeface="Arial" panose="020B0604020202020204" pitchFamily="34" charset="0"/>
                <a:cs typeface="Arial" panose="020B0604020202020204" pitchFamily="34" charset="0"/>
              </a:rPr>
              <a:t>ТГГ</a:t>
            </a:r>
            <a:r>
              <a:rPr lang="en-US" altLang="ja-JP" sz="1200" dirty="0" smtClean="0">
                <a:solidFill>
                  <a:srgbClr val="FF0000"/>
                </a:solidFill>
                <a:latin typeface="Arial" panose="020B0604020202020204" pitchFamily="34" charset="0"/>
                <a:cs typeface="Arial" panose="020B0604020202020204" pitchFamily="34" charset="0"/>
              </a:rPr>
              <a:t>:</a:t>
            </a:r>
            <a:r>
              <a:rPr lang="ru-RU" altLang="ja-JP" sz="1200" dirty="0" smtClean="0">
                <a:solidFill>
                  <a:srgbClr val="FF0000"/>
                </a:solidFill>
                <a:latin typeface="Arial" panose="020B0604020202020204" pitchFamily="34" charset="0"/>
                <a:cs typeface="Arial" panose="020B0604020202020204" pitchFamily="34" charset="0"/>
              </a:rPr>
              <a:t> Декабрь</a:t>
            </a:r>
            <a:r>
              <a:rPr lang="en-US" altLang="ja-JP" sz="1200" dirty="0" smtClean="0">
                <a:solidFill>
                  <a:srgbClr val="FF0000"/>
                </a:solidFill>
                <a:latin typeface="Arial" panose="020B0604020202020204" pitchFamily="34" charset="0"/>
                <a:cs typeface="Arial" panose="020B0604020202020204" pitchFamily="34" charset="0"/>
              </a:rPr>
              <a:t>2020</a:t>
            </a:r>
            <a:endParaRPr lang="en-US" altLang="ja-JP" sz="1200" dirty="0">
              <a:solidFill>
                <a:srgbClr val="FF0000"/>
              </a:solidFill>
              <a:latin typeface="Arial" panose="020B0604020202020204" pitchFamily="34" charset="0"/>
              <a:cs typeface="Arial" panose="020B0604020202020204" pitchFamily="34" charset="0"/>
            </a:endParaRPr>
          </a:p>
          <a:p>
            <a:pPr marL="171450" indent="-171450">
              <a:lnSpc>
                <a:spcPct val="90000"/>
              </a:lnSpc>
              <a:spcAft>
                <a:spcPts val="300"/>
              </a:spcAft>
              <a:buFont typeface="Arial" panose="020B0604020202020204" pitchFamily="34" charset="0"/>
              <a:buChar char="•"/>
            </a:pPr>
            <a:r>
              <a:rPr lang="ru-RU" altLang="ja-JP" sz="1200" b="1" dirty="0" smtClean="0">
                <a:solidFill>
                  <a:srgbClr val="FF0000"/>
                </a:solidFill>
                <a:latin typeface="Arial" panose="020B0604020202020204" pitchFamily="34" charset="0"/>
                <a:cs typeface="Arial" panose="020B0604020202020204" pitchFamily="34" charset="0"/>
              </a:rPr>
              <a:t>КС</a:t>
            </a:r>
            <a:r>
              <a:rPr lang="en-US" altLang="ja-JP" sz="1200" b="1" dirty="0" smtClean="0">
                <a:solidFill>
                  <a:srgbClr val="FF0000"/>
                </a:solidFill>
                <a:latin typeface="Arial" panose="020B0604020202020204" pitchFamily="34" charset="0"/>
                <a:cs typeface="Arial" panose="020B0604020202020204" pitchFamily="34" charset="0"/>
              </a:rPr>
              <a:t>-7</a:t>
            </a:r>
            <a:r>
              <a:rPr lang="en-US" altLang="ja-JP" sz="1200" dirty="0">
                <a:solidFill>
                  <a:srgbClr val="FF0000"/>
                </a:solidFill>
                <a:latin typeface="Arial" panose="020B0604020202020204" pitchFamily="34" charset="0"/>
                <a:cs typeface="Arial" panose="020B0604020202020204" pitchFamily="34" charset="0"/>
              </a:rPr>
              <a:t>: </a:t>
            </a:r>
            <a:r>
              <a:rPr lang="ru-RU" altLang="ja-JP" sz="1200" dirty="0" smtClean="0">
                <a:solidFill>
                  <a:srgbClr val="FF0000"/>
                </a:solidFill>
                <a:latin typeface="Arial" panose="020B0604020202020204" pitchFamily="34" charset="0"/>
                <a:cs typeface="Arial" panose="020B0604020202020204" pitchFamily="34" charset="0"/>
              </a:rPr>
              <a:t>Май</a:t>
            </a:r>
            <a:r>
              <a:rPr lang="en-US" altLang="ja-JP" sz="1200" dirty="0" smtClean="0">
                <a:solidFill>
                  <a:srgbClr val="FF0000"/>
                </a:solidFill>
                <a:latin typeface="Arial" panose="020B0604020202020204" pitchFamily="34" charset="0"/>
                <a:cs typeface="Arial" panose="020B0604020202020204" pitchFamily="34" charset="0"/>
              </a:rPr>
              <a:t> </a:t>
            </a:r>
            <a:r>
              <a:rPr lang="en-US" altLang="ja-JP" sz="1200" dirty="0">
                <a:solidFill>
                  <a:srgbClr val="FF0000"/>
                </a:solidFill>
                <a:latin typeface="Arial" panose="020B0604020202020204" pitchFamily="34" charset="0"/>
                <a:cs typeface="Arial" panose="020B0604020202020204" pitchFamily="34" charset="0"/>
              </a:rPr>
              <a:t>2021</a:t>
            </a:r>
          </a:p>
          <a:p>
            <a:pPr marL="171450" indent="-171450">
              <a:lnSpc>
                <a:spcPct val="90000"/>
              </a:lnSpc>
              <a:spcAft>
                <a:spcPts val="300"/>
              </a:spcAft>
              <a:buFont typeface="Arial" panose="020B0604020202020204" pitchFamily="34" charset="0"/>
              <a:buChar char="•"/>
            </a:pPr>
            <a:r>
              <a:rPr lang="ru-RU" altLang="ja-JP" sz="1200" b="1" dirty="0">
                <a:solidFill>
                  <a:srgbClr val="FF0000"/>
                </a:solidFill>
                <a:latin typeface="Arial" panose="020B0604020202020204" pitchFamily="34" charset="0"/>
                <a:cs typeface="Arial" panose="020B0604020202020204" pitchFamily="34" charset="0"/>
              </a:rPr>
              <a:t>В</a:t>
            </a:r>
            <a:r>
              <a:rPr lang="ru-RU" altLang="ja-JP" sz="1200" b="1" dirty="0" smtClean="0">
                <a:solidFill>
                  <a:srgbClr val="FF0000"/>
                </a:solidFill>
                <a:latin typeface="Arial" panose="020B0604020202020204" pitchFamily="34" charset="0"/>
                <a:cs typeface="Arial" panose="020B0604020202020204" pitchFamily="34" charset="0"/>
              </a:rPr>
              <a:t>торая консультация</a:t>
            </a:r>
            <a:r>
              <a:rPr lang="en-US" altLang="ja-JP" sz="1200" dirty="0" smtClean="0">
                <a:solidFill>
                  <a:srgbClr val="FF0000"/>
                </a:solidFill>
                <a:latin typeface="Arial" panose="020B0604020202020204" pitchFamily="34" charset="0"/>
                <a:cs typeface="Arial" panose="020B0604020202020204" pitchFamily="34" charset="0"/>
              </a:rPr>
              <a:t>: </a:t>
            </a:r>
            <a:r>
              <a:rPr lang="en-US" altLang="ja-JP" sz="1200" dirty="0">
                <a:solidFill>
                  <a:srgbClr val="FF0000"/>
                </a:solidFill>
                <a:latin typeface="Arial" panose="020B0604020202020204" pitchFamily="34" charset="0"/>
                <a:cs typeface="Arial" panose="020B0604020202020204" pitchFamily="34" charset="0"/>
              </a:rPr>
              <a:t/>
            </a:r>
            <a:br>
              <a:rPr lang="en-US" altLang="ja-JP" sz="1200" dirty="0">
                <a:solidFill>
                  <a:srgbClr val="FF0000"/>
                </a:solidFill>
                <a:latin typeface="Arial" panose="020B0604020202020204" pitchFamily="34" charset="0"/>
                <a:cs typeface="Arial" panose="020B0604020202020204" pitchFamily="34" charset="0"/>
              </a:rPr>
            </a:br>
            <a:r>
              <a:rPr lang="en-US" altLang="ja-JP" sz="1200" dirty="0">
                <a:solidFill>
                  <a:srgbClr val="FF0000"/>
                </a:solidFill>
                <a:latin typeface="Arial" panose="020B0604020202020204" pitchFamily="34" charset="0"/>
                <a:cs typeface="Arial" panose="020B0604020202020204" pitchFamily="34" charset="0"/>
              </a:rPr>
              <a:t>1 </a:t>
            </a:r>
            <a:r>
              <a:rPr lang="ru-RU" altLang="ja-JP" sz="1200" dirty="0" smtClean="0">
                <a:solidFill>
                  <a:srgbClr val="FF0000"/>
                </a:solidFill>
                <a:latin typeface="Arial" panose="020B0604020202020204" pitchFamily="34" charset="0"/>
                <a:cs typeface="Arial" panose="020B0604020202020204" pitchFamily="34" charset="0"/>
              </a:rPr>
              <a:t>июля</a:t>
            </a:r>
            <a:r>
              <a:rPr lang="en-US" altLang="ja-JP" sz="1200" dirty="0" smtClean="0">
                <a:solidFill>
                  <a:srgbClr val="FF0000"/>
                </a:solidFill>
                <a:latin typeface="Arial" panose="020B0604020202020204" pitchFamily="34" charset="0"/>
                <a:cs typeface="Arial" panose="020B0604020202020204" pitchFamily="34" charset="0"/>
              </a:rPr>
              <a:t> </a:t>
            </a:r>
            <a:r>
              <a:rPr lang="ru-RU" altLang="ja-JP" sz="1200" dirty="0" smtClean="0">
                <a:solidFill>
                  <a:srgbClr val="FF0000"/>
                </a:solidFill>
                <a:latin typeface="Arial" panose="020B0604020202020204" pitchFamily="34" charset="0"/>
                <a:cs typeface="Arial" panose="020B0604020202020204" pitchFamily="34" charset="0"/>
              </a:rPr>
              <a:t>- </a:t>
            </a:r>
            <a:r>
              <a:rPr lang="en-US" altLang="ja-JP" sz="1200" dirty="0" smtClean="0">
                <a:solidFill>
                  <a:srgbClr val="FF0000"/>
                </a:solidFill>
                <a:latin typeface="Arial" panose="020B0604020202020204" pitchFamily="34" charset="0"/>
                <a:cs typeface="Arial" panose="020B0604020202020204" pitchFamily="34" charset="0"/>
              </a:rPr>
              <a:t>30 </a:t>
            </a:r>
            <a:r>
              <a:rPr lang="ru-RU" altLang="ja-JP" sz="1200" dirty="0" smtClean="0">
                <a:solidFill>
                  <a:srgbClr val="FF0000"/>
                </a:solidFill>
                <a:latin typeface="Arial" panose="020B0604020202020204" pitchFamily="34" charset="0"/>
                <a:cs typeface="Arial" panose="020B0604020202020204" pitchFamily="34" charset="0"/>
              </a:rPr>
              <a:t>сентября</a:t>
            </a:r>
            <a:r>
              <a:rPr lang="en-US" altLang="ja-JP" sz="1200" dirty="0" smtClean="0">
                <a:solidFill>
                  <a:srgbClr val="FF0000"/>
                </a:solidFill>
                <a:latin typeface="Arial" panose="020B0604020202020204" pitchFamily="34" charset="0"/>
                <a:cs typeface="Arial" panose="020B0604020202020204" pitchFamily="34" charset="0"/>
              </a:rPr>
              <a:t> </a:t>
            </a:r>
            <a:r>
              <a:rPr lang="en-US" altLang="ja-JP" sz="1200" dirty="0">
                <a:solidFill>
                  <a:srgbClr val="FF0000"/>
                </a:solidFill>
                <a:latin typeface="Arial" panose="020B0604020202020204" pitchFamily="34" charset="0"/>
                <a:cs typeface="Arial" panose="020B0604020202020204" pitchFamily="34" charset="0"/>
              </a:rPr>
              <a:t>2021</a:t>
            </a:r>
          </a:p>
        </p:txBody>
      </p:sp>
      <p:sp>
        <p:nvSpPr>
          <p:cNvPr id="12"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ru-RU" dirty="0"/>
              <a:t>Справочная информация</a:t>
            </a:r>
          </a:p>
        </p:txBody>
      </p:sp>
      <p:sp>
        <p:nvSpPr>
          <p:cNvPr id="13" name="Rectangle 12"/>
          <p:cNvSpPr/>
          <p:nvPr/>
        </p:nvSpPr>
        <p:spPr>
          <a:xfrm>
            <a:off x="3397159" y="3686884"/>
            <a:ext cx="587261" cy="261610"/>
          </a:xfrm>
          <a:prstGeom prst="rect">
            <a:avLst/>
          </a:prstGeom>
          <a:noFill/>
        </p:spPr>
        <p:txBody>
          <a:bodyPr wrap="square" lIns="91440" tIns="45720" rIns="91440" bIns="45720">
            <a:spAutoFit/>
          </a:bodyPr>
          <a:lstStyle/>
          <a:p>
            <a:pPr algn="ctr"/>
            <a:r>
              <a:rPr lang="en-US" sz="1100" b="0" cap="none" spc="0" dirty="0">
                <a:ln w="0"/>
                <a:solidFill>
                  <a:schemeClr val="tx1"/>
                </a:solidFill>
                <a:effectLst>
                  <a:outerShdw blurRad="38100" dist="19050" dir="2700000" algn="tl" rotWithShape="0">
                    <a:schemeClr val="dk1">
                      <a:alpha val="40000"/>
                    </a:schemeClr>
                  </a:outerShdw>
                </a:effectLst>
              </a:rPr>
              <a:t>2 of </a:t>
            </a:r>
            <a:r>
              <a:rPr lang="en-US" sz="1100" dirty="0">
                <a:ln w="0"/>
                <a:effectLst>
                  <a:outerShdw blurRad="38100" dist="19050" dir="2700000" algn="tl" rotWithShape="0">
                    <a:schemeClr val="dk1">
                      <a:alpha val="40000"/>
                    </a:schemeClr>
                  </a:outerShdw>
                </a:effectLst>
              </a:rPr>
              <a:t>8</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366658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p:cNvGraphicFramePr>
          <p:nvPr>
            <p:extLst>
              <p:ext uri="{D42A27DB-BD31-4B8C-83A1-F6EECF244321}">
                <p14:modId xmlns:p14="http://schemas.microsoft.com/office/powerpoint/2010/main" val="2920078488"/>
              </p:ext>
            </p:extLst>
          </p:nvPr>
        </p:nvGraphicFramePr>
        <p:xfrm>
          <a:off x="1199693" y="685800"/>
          <a:ext cx="4981651" cy="27848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ru-RU" dirty="0" smtClean="0"/>
              <a:t>Список поправок</a:t>
            </a:r>
            <a:endParaRPr lang="en-US" dirty="0"/>
          </a:p>
        </p:txBody>
      </p:sp>
      <p:sp>
        <p:nvSpPr>
          <p:cNvPr id="8" name="Rectangle 7"/>
          <p:cNvSpPr/>
          <p:nvPr/>
        </p:nvSpPr>
        <p:spPr>
          <a:xfrm>
            <a:off x="3397159" y="3686884"/>
            <a:ext cx="587261" cy="261610"/>
          </a:xfrm>
          <a:prstGeom prst="rect">
            <a:avLst/>
          </a:prstGeom>
          <a:noFill/>
        </p:spPr>
        <p:txBody>
          <a:bodyPr wrap="square" lIns="91440" tIns="45720" rIns="91440" bIns="45720">
            <a:spAutoFit/>
          </a:bodyPr>
          <a:lstStyle/>
          <a:p>
            <a:pPr algn="ctr"/>
            <a:fld id="{1CDA68BA-0017-43AA-9407-B5693889EA73}" type="slidenum">
              <a:rPr lang="en-US" sz="1100" b="0" cap="none" spc="0" smtClean="0">
                <a:ln w="0"/>
                <a:solidFill>
                  <a:schemeClr val="tx1"/>
                </a:solidFill>
                <a:effectLst>
                  <a:outerShdw blurRad="38100" dist="19050" dir="2700000" algn="tl" rotWithShape="0">
                    <a:schemeClr val="dk1">
                      <a:alpha val="40000"/>
                    </a:schemeClr>
                  </a:outerShdw>
                </a:effectLst>
              </a:rPr>
              <a:t>3</a:t>
            </a:fld>
            <a:r>
              <a:rPr lang="en-US" sz="1100" b="0" cap="none" spc="0" dirty="0">
                <a:ln w="0"/>
                <a:solidFill>
                  <a:schemeClr val="tx1"/>
                </a:solidFill>
                <a:effectLst>
                  <a:outerShdw blurRad="38100" dist="19050" dir="2700000" algn="tl" rotWithShape="0">
                    <a:schemeClr val="dk1">
                      <a:alpha val="40000"/>
                    </a:schemeClr>
                  </a:outerShdw>
                </a:effectLst>
              </a:rPr>
              <a:t> of 8 </a:t>
            </a:r>
          </a:p>
        </p:txBody>
      </p:sp>
    </p:spTree>
    <p:extLst>
      <p:ext uri="{BB962C8B-B14F-4D97-AF65-F5344CB8AC3E}">
        <p14:creationId xmlns:p14="http://schemas.microsoft.com/office/powerpoint/2010/main" val="1920188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188720" y="914400"/>
            <a:ext cx="4937760" cy="27612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680" dirty="0"/>
          </a:p>
        </p:txBody>
      </p:sp>
      <p:sp>
        <p:nvSpPr>
          <p:cNvPr id="13" name="Title 1"/>
          <p:cNvSpPr txBox="1">
            <a:spLocks/>
          </p:cNvSpPr>
          <p:nvPr/>
        </p:nvSpPr>
        <p:spPr>
          <a:xfrm>
            <a:off x="33188" y="-43355"/>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ru-RU" dirty="0" smtClean="0"/>
              <a:t>Удаления</a:t>
            </a:r>
            <a:endParaRPr lang="en-US" dirty="0"/>
          </a:p>
        </p:txBody>
      </p:sp>
      <p:graphicFrame>
        <p:nvGraphicFramePr>
          <p:cNvPr id="3" name="Diagram 2"/>
          <p:cNvGraphicFramePr/>
          <p:nvPr>
            <p:extLst>
              <p:ext uri="{D42A27DB-BD31-4B8C-83A1-F6EECF244321}">
                <p14:modId xmlns:p14="http://schemas.microsoft.com/office/powerpoint/2010/main" val="1779155294"/>
              </p:ext>
            </p:extLst>
          </p:nvPr>
        </p:nvGraphicFramePr>
        <p:xfrm>
          <a:off x="264523" y="515007"/>
          <a:ext cx="6786153" cy="30194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3397159" y="368688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4</a:t>
            </a:fld>
            <a:r>
              <a:rPr lang="en-US" sz="1100" b="0" cap="none" spc="0" dirty="0">
                <a:ln w="0"/>
                <a:solidFill>
                  <a:schemeClr val="tx1"/>
                </a:solidFill>
                <a:effectLst>
                  <a:outerShdw blurRad="38100" dist="19050" dir="2700000" algn="tl" rotWithShape="0">
                    <a:schemeClr val="dk1">
                      <a:alpha val="40000"/>
                    </a:schemeClr>
                  </a:outerShdw>
                </a:effectLst>
              </a:rPr>
              <a:t> of 8 </a:t>
            </a:r>
          </a:p>
        </p:txBody>
      </p:sp>
    </p:spTree>
    <p:extLst>
      <p:ext uri="{BB962C8B-B14F-4D97-AF65-F5344CB8AC3E}">
        <p14:creationId xmlns:p14="http://schemas.microsoft.com/office/powerpoint/2010/main" val="1824397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ru-RU" dirty="0" smtClean="0"/>
              <a:t>Пересмотры</a:t>
            </a:r>
            <a:endParaRPr lang="en-US" dirty="0"/>
          </a:p>
        </p:txBody>
      </p:sp>
      <p:graphicFrame>
        <p:nvGraphicFramePr>
          <p:cNvPr id="16" name="Diagram 15"/>
          <p:cNvGraphicFramePr/>
          <p:nvPr>
            <p:extLst>
              <p:ext uri="{D42A27DB-BD31-4B8C-83A1-F6EECF244321}">
                <p14:modId xmlns:p14="http://schemas.microsoft.com/office/powerpoint/2010/main" val="413884862"/>
              </p:ext>
            </p:extLst>
          </p:nvPr>
        </p:nvGraphicFramePr>
        <p:xfrm>
          <a:off x="333103" y="504427"/>
          <a:ext cx="6786153" cy="3100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97159" y="3686884"/>
            <a:ext cx="587261" cy="261610"/>
          </a:xfrm>
          <a:prstGeom prst="rect">
            <a:avLst/>
          </a:prstGeom>
          <a:noFill/>
        </p:spPr>
        <p:txBody>
          <a:bodyPr wrap="square" lIns="91440" tIns="45720" rIns="91440" bIns="45720">
            <a:spAutoFit/>
          </a:bodyPr>
          <a:lstStyle/>
          <a:p>
            <a:pPr algn="ctr"/>
            <a:fld id="{5FCF0282-B441-4341-9B68-8C629B20429C}" type="slidenum">
              <a:rPr lang="en-US" sz="1100" b="0" cap="none" spc="0" smtClean="0">
                <a:ln w="0"/>
                <a:solidFill>
                  <a:schemeClr val="tx1"/>
                </a:solidFill>
                <a:effectLst>
                  <a:outerShdw blurRad="38100" dist="19050" dir="2700000" algn="tl" rotWithShape="0">
                    <a:schemeClr val="dk1">
                      <a:alpha val="40000"/>
                    </a:schemeClr>
                  </a:outerShdw>
                </a:effectLst>
              </a:rPr>
              <a:t>5</a:t>
            </a:fld>
            <a:r>
              <a:rPr lang="en-US" sz="1100" b="0" cap="none" spc="0" dirty="0">
                <a:ln w="0"/>
                <a:solidFill>
                  <a:schemeClr val="tx1"/>
                </a:solidFill>
                <a:effectLst>
                  <a:outerShdw blurRad="38100" dist="19050" dir="2700000" algn="tl" rotWithShape="0">
                    <a:schemeClr val="dk1">
                      <a:alpha val="40000"/>
                    </a:schemeClr>
                  </a:outerShdw>
                </a:effectLst>
              </a:rPr>
              <a:t> of 8 </a:t>
            </a:r>
          </a:p>
        </p:txBody>
      </p:sp>
    </p:spTree>
    <p:extLst>
      <p:ext uri="{BB962C8B-B14F-4D97-AF65-F5344CB8AC3E}">
        <p14:creationId xmlns:p14="http://schemas.microsoft.com/office/powerpoint/2010/main" val="317311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ru-RU" dirty="0" smtClean="0"/>
              <a:t>Пересмотры</a:t>
            </a:r>
            <a:r>
              <a:rPr lang="en-US" dirty="0" smtClean="0"/>
              <a:t> (</a:t>
            </a:r>
            <a:r>
              <a:rPr lang="ru-RU" dirty="0" smtClean="0"/>
              <a:t>продолжение</a:t>
            </a:r>
            <a:r>
              <a:rPr lang="en-US" dirty="0" smtClean="0"/>
              <a:t>)</a:t>
            </a:r>
            <a:endParaRPr lang="en-US" dirty="0"/>
          </a:p>
        </p:txBody>
      </p:sp>
      <p:graphicFrame>
        <p:nvGraphicFramePr>
          <p:cNvPr id="13" name="Diagram 12"/>
          <p:cNvGraphicFramePr/>
          <p:nvPr>
            <p:extLst>
              <p:ext uri="{D42A27DB-BD31-4B8C-83A1-F6EECF244321}">
                <p14:modId xmlns:p14="http://schemas.microsoft.com/office/powerpoint/2010/main" val="2362890229"/>
              </p:ext>
            </p:extLst>
          </p:nvPr>
        </p:nvGraphicFramePr>
        <p:xfrm>
          <a:off x="333103" y="574765"/>
          <a:ext cx="6786153" cy="3075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97159" y="3686884"/>
            <a:ext cx="587261" cy="261610"/>
          </a:xfrm>
          <a:prstGeom prst="rect">
            <a:avLst/>
          </a:prstGeom>
          <a:noFill/>
        </p:spPr>
        <p:txBody>
          <a:bodyPr wrap="square" lIns="91440" tIns="45720" rIns="91440" bIns="45720">
            <a:spAutoFit/>
          </a:bodyPr>
          <a:lstStyle/>
          <a:p>
            <a:pPr algn="ctr"/>
            <a:fld id="{03B54AA5-DC39-4182-B81C-DA15D9B2C2E2}" type="slidenum">
              <a:rPr lang="en-US" sz="1100" b="0" cap="none" spc="0" smtClean="0">
                <a:ln w="0"/>
                <a:solidFill>
                  <a:schemeClr val="tx1"/>
                </a:solidFill>
                <a:effectLst>
                  <a:outerShdw blurRad="38100" dist="19050" dir="2700000" algn="tl" rotWithShape="0">
                    <a:schemeClr val="dk1">
                      <a:alpha val="40000"/>
                    </a:schemeClr>
                  </a:outerShdw>
                </a:effectLst>
              </a:rPr>
              <a:t>6</a:t>
            </a:fld>
            <a:r>
              <a:rPr lang="en-US" sz="1100" b="0" cap="none" spc="0" dirty="0">
                <a:ln w="0"/>
                <a:solidFill>
                  <a:schemeClr val="tx1"/>
                </a:solidFill>
                <a:effectLst>
                  <a:outerShdw blurRad="38100" dist="19050" dir="2700000" algn="tl" rotWithShape="0">
                    <a:schemeClr val="dk1">
                      <a:alpha val="40000"/>
                    </a:schemeClr>
                  </a:outerShdw>
                </a:effectLst>
              </a:rPr>
              <a:t> of 8 </a:t>
            </a:r>
          </a:p>
        </p:txBody>
      </p:sp>
    </p:spTree>
    <p:extLst>
      <p:ext uri="{BB962C8B-B14F-4D97-AF65-F5344CB8AC3E}">
        <p14:creationId xmlns:p14="http://schemas.microsoft.com/office/powerpoint/2010/main" val="419746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2750120290"/>
              </p:ext>
            </p:extLst>
          </p:nvPr>
        </p:nvGraphicFramePr>
        <p:xfrm>
          <a:off x="333103" y="808850"/>
          <a:ext cx="6786153" cy="25337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97159" y="3686884"/>
            <a:ext cx="587261" cy="261610"/>
          </a:xfrm>
          <a:prstGeom prst="rect">
            <a:avLst/>
          </a:prstGeom>
          <a:noFill/>
        </p:spPr>
        <p:txBody>
          <a:bodyPr wrap="square" lIns="91440" tIns="45720" rIns="91440" bIns="45720">
            <a:spAutoFit/>
          </a:bodyPr>
          <a:lstStyle/>
          <a:p>
            <a:pPr algn="ctr"/>
            <a:fld id="{F93329A6-28FD-4850-8A89-5AD225DBE509}" type="slidenum">
              <a:rPr lang="en-US" sz="1100" b="0" cap="none" spc="0" smtClean="0">
                <a:ln w="0"/>
                <a:solidFill>
                  <a:schemeClr val="tx1"/>
                </a:solidFill>
                <a:effectLst>
                  <a:outerShdw blurRad="38100" dist="19050" dir="2700000" algn="tl" rotWithShape="0">
                    <a:schemeClr val="dk1">
                      <a:alpha val="40000"/>
                    </a:schemeClr>
                  </a:outerShdw>
                </a:effectLst>
              </a:rPr>
              <a:t>7</a:t>
            </a:fld>
            <a:r>
              <a:rPr lang="en-US" sz="1100" b="0" cap="none" spc="0" dirty="0">
                <a:ln w="0"/>
                <a:solidFill>
                  <a:schemeClr val="tx1"/>
                </a:solidFill>
                <a:effectLst>
                  <a:outerShdw blurRad="38100" dist="19050" dir="2700000" algn="tl" rotWithShape="0">
                    <a:schemeClr val="dk1">
                      <a:alpha val="40000"/>
                    </a:schemeClr>
                  </a:outerShdw>
                </a:effectLst>
              </a:rPr>
              <a:t> of 8 </a:t>
            </a:r>
          </a:p>
        </p:txBody>
      </p:sp>
    </p:spTree>
    <p:extLst>
      <p:ext uri="{BB962C8B-B14F-4D97-AF65-F5344CB8AC3E}">
        <p14:creationId xmlns:p14="http://schemas.microsoft.com/office/powerpoint/2010/main" val="3230598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57567" y="1027245"/>
            <a:ext cx="2151347" cy="2326791"/>
          </a:xfrm>
          <a:prstGeom prst="rect">
            <a:avLst/>
          </a:prstGeom>
        </p:spPr>
        <p:txBody>
          <a:bodyPr wrap="square">
            <a:spAutoFit/>
          </a:bodyPr>
          <a:lstStyle/>
          <a:p>
            <a:pPr>
              <a:buFont typeface="Arial" charset="0"/>
              <a:buNone/>
              <a:defRPr/>
            </a:pPr>
            <a:r>
              <a:rPr lang="ru-RU" altLang="en-US" sz="1440" b="1" dirty="0" smtClean="0">
                <a:solidFill>
                  <a:schemeClr val="accent5">
                    <a:lumMod val="50000"/>
                  </a:schemeClr>
                </a:solidFill>
                <a:latin typeface="+mj-lt"/>
                <a:ea typeface="Arial Unicode MS" panose="020B0604020202020204" pitchFamily="34" charset="-128"/>
                <a:cs typeface="Arial" panose="020B0604020202020204" pitchFamily="34" charset="0"/>
              </a:rPr>
              <a:t>Секретариат МККЗР</a:t>
            </a:r>
            <a:endParaRPr lang="fr-FR" altLang="en-US" sz="144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60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r>
              <a:rPr lang="ru-RU"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Продовольственная и сельскохозяйственная организация Объединенных Наций </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a:t>
            </a:r>
            <a:r>
              <a:rPr lang="ru-RU"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ФАО</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a:t>
            </a: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ru-RU" altLang="en-US" sz="960" dirty="0" err="1" smtClean="0">
                <a:solidFill>
                  <a:schemeClr val="accent5">
                    <a:lumMod val="50000"/>
                  </a:schemeClr>
                </a:solidFill>
                <a:latin typeface="+mj-lt"/>
                <a:ea typeface="Arial Unicode MS" panose="020B0604020202020204" pitchFamily="34" charset="-128"/>
                <a:cs typeface="Arial" panose="020B0604020202020204" pitchFamily="34" charset="0"/>
              </a:rPr>
              <a:t>Эл.почта</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 </a:t>
            </a: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hlinkClick r:id="rId3"/>
              </a:rPr>
              <a:t>ippc@fao.org</a:t>
            </a: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  </a:t>
            </a:r>
          </a:p>
          <a:p>
            <a:pPr>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ru-RU"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Веб-ссылки</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a:t>
            </a: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4"/>
              </a:rPr>
              <a:t>www.fao.org</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4"/>
              </a:rPr>
              <a:t>www.ippc.int</a:t>
            </a:r>
            <a:endParaRPr lang="fr-FR" altLang="en-US" sz="960" dirty="0">
              <a:solidFill>
                <a:srgbClr val="002060"/>
              </a:solidFill>
              <a:latin typeface="+mj-lt"/>
              <a:ea typeface="Arial Unicode MS" panose="020B0604020202020204" pitchFamily="34" charset="-128"/>
              <a:cs typeface="Arial" panose="020B0604020202020204" pitchFamily="34" charset="0"/>
            </a:endParaRPr>
          </a:p>
          <a:p>
            <a:pPr>
              <a:buFont typeface="Arial" charset="0"/>
              <a:buNone/>
              <a:defRPr/>
            </a:pPr>
            <a:r>
              <a:rPr lang="en-US" sz="960" dirty="0">
                <a:latin typeface="+mj-lt"/>
                <a:hlinkClick r:id="rId5"/>
              </a:rPr>
              <a:t>www.fao.org/plant-health-2020</a:t>
            </a:r>
            <a:endParaRPr lang="en-US" sz="960" dirty="0">
              <a:latin typeface="+mj-lt"/>
            </a:endParaRPr>
          </a:p>
        </p:txBody>
      </p:sp>
      <p:sp>
        <p:nvSpPr>
          <p:cNvPr id="3" name="Title 1"/>
          <p:cNvSpPr txBox="1">
            <a:spLocks/>
          </p:cNvSpPr>
          <p:nvPr/>
        </p:nvSpPr>
        <p:spPr>
          <a:xfrm>
            <a:off x="3758473" y="264922"/>
            <a:ext cx="2458709" cy="609958"/>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ru-RU" sz="2640" b="1" dirty="0" smtClean="0">
                <a:solidFill>
                  <a:srgbClr val="3E9D51"/>
                </a:solidFill>
                <a:effectLst>
                  <a:outerShdw blurRad="38100" dist="38100" dir="2700000" algn="tl">
                    <a:srgbClr val="000000">
                      <a:alpha val="43137"/>
                    </a:srgbClr>
                  </a:outerShdw>
                </a:effectLst>
                <a:latin typeface="+mn-lt"/>
              </a:rPr>
              <a:t>Контактная информация</a:t>
            </a:r>
            <a:endParaRPr lang="en-US" sz="2640" b="1" dirty="0">
              <a:solidFill>
                <a:srgbClr val="3E9D51"/>
              </a:solidFill>
              <a:effectLst>
                <a:outerShdw blurRad="38100" dist="38100" dir="2700000" algn="tl">
                  <a:srgbClr val="000000">
                    <a:alpha val="43137"/>
                  </a:srgbClr>
                </a:outerShdw>
              </a:effectLst>
              <a:latin typeface="+mn-lt"/>
            </a:endParaRPr>
          </a:p>
        </p:txBody>
      </p:sp>
      <p:pic>
        <p:nvPicPr>
          <p:cNvPr id="7" name="Picture 6">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51015" y="1050269"/>
            <a:ext cx="1961577" cy="1961577"/>
          </a:xfrm>
          <a:prstGeom prst="rect">
            <a:avLst/>
          </a:prstGeom>
        </p:spPr>
      </p:pic>
      <p:grpSp>
        <p:nvGrpSpPr>
          <p:cNvPr id="8" name="Group 7">
            <a:extLst>
              <a:ext uri="{FF2B5EF4-FFF2-40B4-BE49-F238E27FC236}">
                <a16:creationId xmlns:a16="http://schemas.microsoft.com/office/drawing/2014/main" id="{0BF988E4-1DF1-9E4C-82A3-B8B244E79491}"/>
              </a:ext>
            </a:extLst>
          </p:cNvPr>
          <p:cNvGrpSpPr/>
          <p:nvPr/>
        </p:nvGrpSpPr>
        <p:grpSpPr>
          <a:xfrm>
            <a:off x="3857567" y="2760394"/>
            <a:ext cx="1952849" cy="827024"/>
            <a:chOff x="4322976" y="4129089"/>
            <a:chExt cx="3254748" cy="1378374"/>
          </a:xfrm>
        </p:grpSpPr>
        <p:sp>
          <p:nvSpPr>
            <p:cNvPr id="5" name="Rectangle 4"/>
            <p:cNvSpPr/>
            <p:nvPr/>
          </p:nvSpPr>
          <p:spPr>
            <a:xfrm>
              <a:off x="4322976" y="4129089"/>
              <a:ext cx="3254748" cy="584775"/>
            </a:xfrm>
            <a:prstGeom prst="rect">
              <a:avLst/>
            </a:prstGeom>
          </p:spPr>
          <p:txBody>
            <a:bodyPr wrap="square">
              <a:spAutoFit/>
            </a:bodyPr>
            <a:lstStyle/>
            <a:p>
              <a:pPr algn="ctr">
                <a:buFont typeface="Arial" charset="0"/>
                <a:buNone/>
                <a:defRPr/>
              </a:pPr>
              <a:endParaRPr lang="en-US" sz="840" b="1"/>
            </a:p>
            <a:p>
              <a:pPr algn="ctr">
                <a:buFont typeface="Arial" charset="0"/>
                <a:buNone/>
                <a:defRPr/>
              </a:pPr>
              <a:r>
                <a:rPr lang="en-US" sz="840" b="1"/>
                <a:t>  </a:t>
              </a:r>
              <a:endParaRPr lang="fr-FR" altLang="en-US" sz="840" b="1">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a16="http://schemas.microsoft.com/office/drawing/2014/main"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7"/>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9"/>
              </p:cNvPr>
              <p:cNvPicPr>
                <a:picLocks noChangeAspect="1" noChangeArrowheads="1"/>
              </p:cNvPicPr>
              <p:nvPr/>
            </p:nvPicPr>
            <p:blipFill>
              <a:blip r:embed="rId10" cstate="hq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11"/>
              </p:cNvPr>
              <p:cNvPicPr>
                <a:picLocks noChangeAspect="1" noChangeArrowheads="1"/>
              </p:cNvPicPr>
              <p:nvPr/>
            </p:nvPicPr>
            <p:blipFill>
              <a:blip r:embed="rId12" cstate="hq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3"/>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Tree>
    <p:extLst>
      <p:ext uri="{BB962C8B-B14F-4D97-AF65-F5344CB8AC3E}">
        <p14:creationId xmlns:p14="http://schemas.microsoft.com/office/powerpoint/2010/main" val="3244712278"/>
      </p:ext>
    </p:extLst>
  </p:cSld>
  <p:clrMapOvr>
    <a:masterClrMapping/>
  </p:clrMapOvr>
</p:sld>
</file>

<file path=ppt/theme/theme1.xml><?xml version="1.0" encoding="utf-8"?>
<a:theme xmlns:a="http://schemas.openxmlformats.org/drawingml/2006/main" name="Office Theme">
  <a:themeElements>
    <a:clrScheme name="IYPH2020 1">
      <a:dk1>
        <a:srgbClr val="000000"/>
      </a:dk1>
      <a:lt1>
        <a:srgbClr val="FFFFFF"/>
      </a:lt1>
      <a:dk2>
        <a:srgbClr val="09466C"/>
      </a:dk2>
      <a:lt2>
        <a:srgbClr val="EEECE1"/>
      </a:lt2>
      <a:accent1>
        <a:srgbClr val="3D9D50"/>
      </a:accent1>
      <a:accent2>
        <a:srgbClr val="8FC64A"/>
      </a:accent2>
      <a:accent3>
        <a:srgbClr val="4D844F"/>
      </a:accent3>
      <a:accent4>
        <a:srgbClr val="1C804B"/>
      </a:accent4>
      <a:accent5>
        <a:srgbClr val="5A94C5"/>
      </a:accent5>
      <a:accent6>
        <a:srgbClr val="F6C233"/>
      </a:accent6>
      <a:hlink>
        <a:srgbClr val="A23350"/>
      </a:hlink>
      <a:folHlink>
        <a:srgbClr val="F79E3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TotalTime>
  <Words>1900</Words>
  <Application>Microsoft Office PowerPoint</Application>
  <PresentationFormat>Произвольный</PresentationFormat>
  <Paragraphs>120</Paragraphs>
  <Slides>8</Slides>
  <Notes>8</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8</vt:i4>
      </vt:variant>
    </vt:vector>
  </HeadingPairs>
  <TitlesOfParts>
    <vt:vector size="15" baseType="lpstr">
      <vt:lpstr>ＭＳ Ｐゴシック</vt:lpstr>
      <vt:lpstr>Arial</vt:lpstr>
      <vt:lpstr>Arial Unicode MS</vt:lpstr>
      <vt:lpstr>Calibri</vt:lpstr>
      <vt:lpstr>Calibri (body)</vt:lpstr>
      <vt:lpstr>游ゴシック</vt:lpstr>
      <vt:lpstr>Office Theme</vt:lpstr>
      <vt:lpstr>Проект поправок к мсфм 5 2019 и 2020:  глоссарий фитосанитарных терминов (1994-001)   вторая консультация мккзр 1 июля to 30 сентября 2021  секретариат мккзр Региональный семинар МККЗР/фао 2021</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Ставничая Татьяна</cp:lastModifiedBy>
  <cp:revision>172</cp:revision>
  <dcterms:created xsi:type="dcterms:W3CDTF">2015-09-25T08:23:42Z</dcterms:created>
  <dcterms:modified xsi:type="dcterms:W3CDTF">2021-08-02T11:34:59Z</dcterms:modified>
</cp:coreProperties>
</file>