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64" r:id="rId2"/>
    <p:sldId id="270" r:id="rId3"/>
    <p:sldId id="271" r:id="rId4"/>
    <p:sldId id="277" r:id="rId5"/>
    <p:sldId id="278" r:id="rId6"/>
    <p:sldId id="279" r:id="rId7"/>
    <p:sldId id="272" r:id="rId8"/>
    <p:sldId id="265" r:id="rId9"/>
  </p:sldIdLst>
  <p:sldSz cx="7315200" cy="4114800"/>
  <p:notesSz cx="6858000" cy="9144000"/>
  <p:defaultTextStyle>
    <a:defPPr>
      <a:defRPr lang="en-US"/>
    </a:defPPr>
    <a:lvl1pPr algn="l" defTabSz="714375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1pPr>
    <a:lvl2pPr marL="357188" indent="100013" algn="l" defTabSz="714375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2pPr>
    <a:lvl3pPr marL="714375" indent="200025" algn="l" defTabSz="714375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3pPr>
    <a:lvl4pPr marL="1071563" indent="300038" algn="l" defTabSz="714375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4pPr>
    <a:lvl5pPr marL="1428750" indent="400050" algn="l" defTabSz="714375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4DA"/>
    <a:srgbClr val="FBEBD2"/>
    <a:srgbClr val="F6C233"/>
    <a:srgbClr val="D6DFEC"/>
    <a:srgbClr val="5A94C5"/>
    <a:srgbClr val="D4F5D6"/>
    <a:srgbClr val="46DE54"/>
    <a:srgbClr val="4C4C4E"/>
    <a:srgbClr val="EBEBEB"/>
    <a:srgbClr val="FAFA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AB1C336-2DCC-46C9-A57B-BADAD599A7E9}" v="49" dt="2020-07-10T13:26:55.96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525" autoAdjust="0"/>
    <p:restoredTop sz="80581" autoAdjust="0"/>
  </p:normalViewPr>
  <p:slideViewPr>
    <p:cSldViewPr snapToGrid="0" showGuides="1">
      <p:cViewPr varScale="1">
        <p:scale>
          <a:sx n="167" d="100"/>
          <a:sy n="167" d="100"/>
        </p:scale>
        <p:origin x="1020" y="13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dgar Mushegyan" userId="c092e9be-0227-40a4-980f-f9eff733bb40" providerId="ADAL" clId="{4AB1C336-2DCC-46C9-A57B-BADAD599A7E9}"/>
    <pc:docChg chg="undo custSel modSld">
      <pc:chgData name="Edgar Mushegyan" userId="c092e9be-0227-40a4-980f-f9eff733bb40" providerId="ADAL" clId="{4AB1C336-2DCC-46C9-A57B-BADAD599A7E9}" dt="2020-07-10T13:26:55.963" v="155" actId="12"/>
      <pc:docMkLst>
        <pc:docMk/>
      </pc:docMkLst>
      <pc:sldChg chg="modSp mod">
        <pc:chgData name="Edgar Mushegyan" userId="c092e9be-0227-40a4-980f-f9eff733bb40" providerId="ADAL" clId="{4AB1C336-2DCC-46C9-A57B-BADAD599A7E9}" dt="2020-07-10T12:52:06.900" v="2" actId="1076"/>
        <pc:sldMkLst>
          <pc:docMk/>
          <pc:sldMk cId="1695367554" sldId="262"/>
        </pc:sldMkLst>
        <pc:spChg chg="mod">
          <ac:chgData name="Edgar Mushegyan" userId="c092e9be-0227-40a4-980f-f9eff733bb40" providerId="ADAL" clId="{4AB1C336-2DCC-46C9-A57B-BADAD599A7E9}" dt="2020-07-10T12:52:03.728" v="1" actId="242"/>
          <ac:spMkLst>
            <pc:docMk/>
            <pc:sldMk cId="1695367554" sldId="262"/>
            <ac:spMk id="2" creationId="{00000000-0000-0000-0000-000000000000}"/>
          </ac:spMkLst>
        </pc:spChg>
        <pc:graphicFrameChg chg="mod">
          <ac:chgData name="Edgar Mushegyan" userId="c092e9be-0227-40a4-980f-f9eff733bb40" providerId="ADAL" clId="{4AB1C336-2DCC-46C9-A57B-BADAD599A7E9}" dt="2020-07-10T12:52:06.900" v="2" actId="1076"/>
          <ac:graphicFrameMkLst>
            <pc:docMk/>
            <pc:sldMk cId="1695367554" sldId="262"/>
            <ac:graphicFrameMk id="5" creationId="{028EAF98-AE76-4C2B-AFDC-3C5291719A22}"/>
          </ac:graphicFrameMkLst>
        </pc:graphicFrameChg>
      </pc:sldChg>
      <pc:sldChg chg="modSp mod">
        <pc:chgData name="Edgar Mushegyan" userId="c092e9be-0227-40a4-980f-f9eff733bb40" providerId="ADAL" clId="{4AB1C336-2DCC-46C9-A57B-BADAD599A7E9}" dt="2020-07-10T13:23:38.494" v="142" actId="20577"/>
        <pc:sldMkLst>
          <pc:docMk/>
          <pc:sldMk cId="4143199072" sldId="264"/>
        </pc:sldMkLst>
        <pc:spChg chg="mod">
          <ac:chgData name="Edgar Mushegyan" userId="c092e9be-0227-40a4-980f-f9eff733bb40" providerId="ADAL" clId="{4AB1C336-2DCC-46C9-A57B-BADAD599A7E9}" dt="2020-07-10T13:23:38.494" v="142" actId="20577"/>
          <ac:spMkLst>
            <pc:docMk/>
            <pc:sldMk cId="4143199072" sldId="264"/>
            <ac:spMk id="2" creationId="{B3C88758-224C-8C4A-95DC-98A2199C61AE}"/>
          </ac:spMkLst>
        </pc:spChg>
      </pc:sldChg>
      <pc:sldChg chg="modSp mod">
        <pc:chgData name="Edgar Mushegyan" userId="c092e9be-0227-40a4-980f-f9eff733bb40" providerId="ADAL" clId="{4AB1C336-2DCC-46C9-A57B-BADAD599A7E9}" dt="2020-07-10T13:18:30.717" v="108" actId="1076"/>
        <pc:sldMkLst>
          <pc:docMk/>
          <pc:sldMk cId="151118423" sldId="266"/>
        </pc:sldMkLst>
        <pc:spChg chg="mod">
          <ac:chgData name="Edgar Mushegyan" userId="c092e9be-0227-40a4-980f-f9eff733bb40" providerId="ADAL" clId="{4AB1C336-2DCC-46C9-A57B-BADAD599A7E9}" dt="2020-07-10T12:52:22.303" v="7" actId="404"/>
          <ac:spMkLst>
            <pc:docMk/>
            <pc:sldMk cId="151118423" sldId="266"/>
            <ac:spMk id="2" creationId="{00000000-0000-0000-0000-000000000000}"/>
          </ac:spMkLst>
        </pc:spChg>
        <pc:graphicFrameChg chg="mod">
          <ac:chgData name="Edgar Mushegyan" userId="c092e9be-0227-40a4-980f-f9eff733bb40" providerId="ADAL" clId="{4AB1C336-2DCC-46C9-A57B-BADAD599A7E9}" dt="2020-07-10T13:18:30.717" v="108" actId="1076"/>
          <ac:graphicFrameMkLst>
            <pc:docMk/>
            <pc:sldMk cId="151118423" sldId="266"/>
            <ac:graphicFrameMk id="7" creationId="{5CAFB6E7-495F-4D78-A76D-FA95518C2495}"/>
          </ac:graphicFrameMkLst>
        </pc:graphicFrameChg>
      </pc:sldChg>
      <pc:sldChg chg="modSp mod">
        <pc:chgData name="Edgar Mushegyan" userId="c092e9be-0227-40a4-980f-f9eff733bb40" providerId="ADAL" clId="{4AB1C336-2DCC-46C9-A57B-BADAD599A7E9}" dt="2020-07-10T13:26:55.963" v="155" actId="12"/>
        <pc:sldMkLst>
          <pc:docMk/>
          <pc:sldMk cId="1339673772" sldId="267"/>
        </pc:sldMkLst>
        <pc:spChg chg="mod">
          <ac:chgData name="Edgar Mushegyan" userId="c092e9be-0227-40a4-980f-f9eff733bb40" providerId="ADAL" clId="{4AB1C336-2DCC-46C9-A57B-BADAD599A7E9}" dt="2020-07-10T12:53:41.951" v="30" actId="403"/>
          <ac:spMkLst>
            <pc:docMk/>
            <pc:sldMk cId="1339673772" sldId="267"/>
            <ac:spMk id="2" creationId="{00000000-0000-0000-0000-000000000000}"/>
          </ac:spMkLst>
        </pc:spChg>
        <pc:graphicFrameChg chg="mod">
          <ac:chgData name="Edgar Mushegyan" userId="c092e9be-0227-40a4-980f-f9eff733bb40" providerId="ADAL" clId="{4AB1C336-2DCC-46C9-A57B-BADAD599A7E9}" dt="2020-07-10T13:26:55.963" v="155" actId="12"/>
          <ac:graphicFrameMkLst>
            <pc:docMk/>
            <pc:sldMk cId="1339673772" sldId="267"/>
            <ac:graphicFrameMk id="10" creationId="{271AC728-95E8-4539-8790-B43D69307EBA}"/>
          </ac:graphicFrameMkLst>
        </pc:graphicFrameChg>
      </pc:sldChg>
      <pc:sldChg chg="modSp mod">
        <pc:chgData name="Edgar Mushegyan" userId="c092e9be-0227-40a4-980f-f9eff733bb40" providerId="ADAL" clId="{4AB1C336-2DCC-46C9-A57B-BADAD599A7E9}" dt="2020-07-10T13:05:06.700" v="50" actId="122"/>
        <pc:sldMkLst>
          <pc:docMk/>
          <pc:sldMk cId="4044171205" sldId="268"/>
        </pc:sldMkLst>
        <pc:spChg chg="mod">
          <ac:chgData name="Edgar Mushegyan" userId="c092e9be-0227-40a4-980f-f9eff733bb40" providerId="ADAL" clId="{4AB1C336-2DCC-46C9-A57B-BADAD599A7E9}" dt="2020-07-10T13:04:47.505" v="46" actId="242"/>
          <ac:spMkLst>
            <pc:docMk/>
            <pc:sldMk cId="4044171205" sldId="268"/>
            <ac:spMk id="2" creationId="{00000000-0000-0000-0000-000000000000}"/>
          </ac:spMkLst>
        </pc:spChg>
        <pc:graphicFrameChg chg="mod">
          <ac:chgData name="Edgar Mushegyan" userId="c092e9be-0227-40a4-980f-f9eff733bb40" providerId="ADAL" clId="{4AB1C336-2DCC-46C9-A57B-BADAD599A7E9}" dt="2020-07-10T13:04:57.134" v="48" actId="14100"/>
          <ac:graphicFrameMkLst>
            <pc:docMk/>
            <pc:sldMk cId="4044171205" sldId="268"/>
            <ac:graphicFrameMk id="10" creationId="{D0114B93-F5AC-4E5C-8E13-6EDC7390EF17}"/>
          </ac:graphicFrameMkLst>
        </pc:graphicFrameChg>
        <pc:graphicFrameChg chg="mod">
          <ac:chgData name="Edgar Mushegyan" userId="c092e9be-0227-40a4-980f-f9eff733bb40" providerId="ADAL" clId="{4AB1C336-2DCC-46C9-A57B-BADAD599A7E9}" dt="2020-07-10T13:05:06.700" v="50" actId="122"/>
          <ac:graphicFrameMkLst>
            <pc:docMk/>
            <pc:sldMk cId="4044171205" sldId="268"/>
            <ac:graphicFrameMk id="11" creationId="{D2076D53-B70A-4E49-9378-5CC4C06F371B}"/>
          </ac:graphicFrameMkLst>
        </pc:graphicFrame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8301008-09B6-4553-94BE-5D396582DCC8}" type="doc">
      <dgm:prSet loTypeId="urn:microsoft.com/office/officeart/2005/8/layout/process5" loCatId="process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6CA37713-CFB2-4547-9D56-9691E054E0C5}">
      <dgm:prSet phldrT="[Текст]"/>
      <dgm:spPr>
        <a:noFill/>
        <a:ln>
          <a:solidFill>
            <a:srgbClr val="218D63"/>
          </a:solidFill>
        </a:ln>
      </dgm:spPr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КФМ</a:t>
          </a:r>
          <a:r>
            <a:rPr lang="fr-FR" b="1" dirty="0" smtClean="0">
              <a:solidFill>
                <a:schemeClr val="tx1"/>
              </a:solidFill>
            </a:rPr>
            <a:t>-11 (2016)</a:t>
          </a:r>
          <a:endParaRPr lang="ru-RU" b="1" dirty="0">
            <a:solidFill>
              <a:schemeClr val="tx1"/>
            </a:solidFill>
            <a:effectLst/>
          </a:endParaRPr>
        </a:p>
      </dgm:t>
    </dgm:pt>
    <dgm:pt modelId="{A73AE03C-B526-465A-9FB4-351CFEFF09E3}" type="parTrans" cxnId="{E8037901-7148-45B4-87D3-27F75C97D70B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308470E-9BC6-4E2A-8C06-0F8BED6D1760}" type="sibTrans" cxnId="{E8037901-7148-45B4-87D3-27F75C97D70B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EE140E0-81A7-41A6-8181-D2980C9CC2C4}">
      <dgm:prSet phldrT="[Текст]"/>
      <dgm:spPr>
        <a:noFill/>
        <a:ln>
          <a:solidFill>
            <a:srgbClr val="218D63"/>
          </a:solidFill>
        </a:ln>
      </dgm:spPr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Добавила тему в рабочую программу с приоритетом </a:t>
          </a:r>
          <a:r>
            <a:rPr lang="en-US" dirty="0" smtClean="0">
              <a:solidFill>
                <a:schemeClr val="tx1"/>
              </a:solidFill>
            </a:rPr>
            <a:t>2</a:t>
          </a:r>
          <a:endParaRPr lang="ru-RU" dirty="0">
            <a:solidFill>
              <a:schemeClr val="tx1"/>
            </a:solidFill>
            <a:effectLst/>
          </a:endParaRPr>
        </a:p>
      </dgm:t>
    </dgm:pt>
    <dgm:pt modelId="{F9D26244-E632-40CF-B845-14A493F58856}" type="parTrans" cxnId="{54EF21AD-85DC-48D5-8FD5-E62526322727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A2F6354-FBE2-4865-B8F4-67F41C9B1D00}" type="sibTrans" cxnId="{54EF21AD-85DC-48D5-8FD5-E62526322727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2353047-4793-4611-A723-C7905524DA06}">
      <dgm:prSet phldrT="[Текст]"/>
      <dgm:spPr>
        <a:noFill/>
        <a:ln>
          <a:solidFill>
            <a:srgbClr val="279A7E"/>
          </a:solidFill>
        </a:ln>
      </dgm:spPr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КС февраль</a:t>
          </a:r>
          <a:r>
            <a:rPr lang="fr-FR" b="1" dirty="0" smtClean="0">
              <a:solidFill>
                <a:schemeClr val="tx1"/>
              </a:solidFill>
            </a:rPr>
            <a:t> (2018)</a:t>
          </a:r>
          <a:endParaRPr lang="ru-RU" b="1" dirty="0">
            <a:solidFill>
              <a:schemeClr val="tx1"/>
            </a:solidFill>
            <a:effectLst/>
          </a:endParaRPr>
        </a:p>
      </dgm:t>
    </dgm:pt>
    <dgm:pt modelId="{0FC76FA1-D479-4411-A35A-DB5028727649}" type="parTrans" cxnId="{B1A765EE-6C30-4227-90BD-597F65D18B54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BD0066D-37E3-4F8A-A165-B993A62266D2}" type="sibTrans" cxnId="{B1A765EE-6C30-4227-90BD-597F65D18B54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39CB46E-AA43-4F5A-9676-D36EEA182A58}">
      <dgm:prSet phldrT="[Текст]"/>
      <dgm:spPr>
        <a:noFill/>
        <a:ln>
          <a:solidFill>
            <a:srgbClr val="279A7E"/>
          </a:solidFill>
        </a:ln>
      </dgm:spPr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Одобрил</a:t>
          </a:r>
          <a:r>
            <a:rPr lang="en-US" dirty="0" smtClean="0">
              <a:solidFill>
                <a:schemeClr val="tx1"/>
              </a:solidFill>
            </a:rPr>
            <a:t> </a:t>
          </a:r>
          <a:r>
            <a:rPr lang="ru-RU" b="1" dirty="0" smtClean="0">
              <a:solidFill>
                <a:schemeClr val="tx1"/>
              </a:solidFill>
            </a:rPr>
            <a:t>Спецификацию</a:t>
          </a:r>
          <a:r>
            <a:rPr lang="en-US" b="1" dirty="0" smtClean="0">
              <a:solidFill>
                <a:schemeClr val="tx1"/>
              </a:solidFill>
            </a:rPr>
            <a:t> 67 </a:t>
          </a:r>
          <a:r>
            <a:rPr lang="en-US" dirty="0" smtClean="0">
              <a:solidFill>
                <a:schemeClr val="tx1"/>
              </a:solidFill>
            </a:rPr>
            <a:t>(</a:t>
          </a:r>
          <a:r>
            <a:rPr lang="ru-RU" i="1" dirty="0" smtClean="0">
              <a:solidFill>
                <a:schemeClr val="tx1"/>
              </a:solidFill>
            </a:rPr>
            <a:t>Целенаправленный пересмотр МСФМ</a:t>
          </a:r>
          <a:r>
            <a:rPr lang="en-US" i="1" dirty="0" smtClean="0">
              <a:solidFill>
                <a:schemeClr val="tx1"/>
              </a:solidFill>
            </a:rPr>
            <a:t> 12 </a:t>
          </a:r>
          <a:r>
            <a:rPr lang="en-US" dirty="0" smtClean="0">
              <a:solidFill>
                <a:schemeClr val="tx1"/>
              </a:solidFill>
            </a:rPr>
            <a:t>(</a:t>
          </a:r>
          <a:r>
            <a:rPr lang="ru-RU" dirty="0" smtClean="0">
              <a:solidFill>
                <a:schemeClr val="tx1"/>
              </a:solidFill>
            </a:rPr>
            <a:t>Фитосанитарные сертификаты</a:t>
          </a:r>
          <a:r>
            <a:rPr lang="en-US" dirty="0" smtClean="0">
              <a:solidFill>
                <a:schemeClr val="tx1"/>
              </a:solidFill>
            </a:rPr>
            <a:t>)</a:t>
          </a:r>
          <a:r>
            <a:rPr lang="en-US" i="1" dirty="0" smtClean="0">
              <a:solidFill>
                <a:schemeClr val="tx1"/>
              </a:solidFill>
            </a:rPr>
            <a:t> </a:t>
          </a:r>
          <a:r>
            <a:rPr lang="ru-RU" i="1" dirty="0" smtClean="0">
              <a:solidFill>
                <a:schemeClr val="tx1"/>
              </a:solidFill>
            </a:rPr>
            <a:t>в отношении реэкспорта</a:t>
          </a:r>
          <a:r>
            <a:rPr lang="en-US" dirty="0" smtClean="0">
              <a:solidFill>
                <a:schemeClr val="tx1"/>
              </a:solidFill>
            </a:rPr>
            <a:t>)</a:t>
          </a:r>
          <a:endParaRPr lang="ru-RU" dirty="0">
            <a:solidFill>
              <a:schemeClr val="tx1"/>
            </a:solidFill>
            <a:effectLst/>
          </a:endParaRPr>
        </a:p>
      </dgm:t>
    </dgm:pt>
    <dgm:pt modelId="{120457A1-5E5D-4DA3-B1E4-57A9B035544C}" type="parTrans" cxnId="{4A41038D-EF8F-4941-A717-28C63064FFF5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247EBE9-4426-44E4-BCB2-9D7B10335064}" type="sibTrans" cxnId="{4A41038D-EF8F-4941-A717-28C63064FFF5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2890102-ED63-4D8A-9041-703A2F022594}">
      <dgm:prSet phldrT="[Текст]"/>
      <dgm:spPr>
        <a:noFill/>
        <a:ln>
          <a:solidFill>
            <a:srgbClr val="34AEB3"/>
          </a:solidFill>
        </a:ln>
      </dgm:spPr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ЭРГ декабрь</a:t>
          </a:r>
          <a:r>
            <a:rPr lang="fr-FR" b="1" dirty="0" smtClean="0">
              <a:solidFill>
                <a:schemeClr val="tx1"/>
              </a:solidFill>
            </a:rPr>
            <a:t> (2019)</a:t>
          </a:r>
          <a:endParaRPr lang="ru-RU" b="1" dirty="0">
            <a:solidFill>
              <a:schemeClr val="tx1"/>
            </a:solidFill>
            <a:effectLst/>
          </a:endParaRPr>
        </a:p>
      </dgm:t>
    </dgm:pt>
    <dgm:pt modelId="{AD0F6CFB-3E13-4E31-B640-AFC3BB8A3A17}" type="parTrans" cxnId="{D51914DF-7A03-4E12-92C6-6E455063CE85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9BC722A-882C-48A9-BC88-B7924C70DEB8}" type="sibTrans" cxnId="{D51914DF-7A03-4E12-92C6-6E455063CE85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BC8DFB4-BBB2-455F-B1B8-5E89982FF689}">
      <dgm:prSet phldrT="[Текст]"/>
      <dgm:spPr>
        <a:noFill/>
        <a:ln>
          <a:solidFill>
            <a:srgbClr val="34AEB3"/>
          </a:solidFill>
        </a:ln>
      </dgm:spPr>
      <dgm:t>
        <a:bodyPr/>
        <a:lstStyle/>
        <a:p>
          <a:r>
            <a:rPr lang="ru-RU" dirty="0" smtClean="0">
              <a:solidFill>
                <a:schemeClr val="tx1"/>
              </a:solidFill>
              <a:effectLst/>
            </a:rPr>
            <a:t>Подготовила первый проект</a:t>
          </a:r>
          <a:endParaRPr lang="ru-RU" dirty="0">
            <a:solidFill>
              <a:schemeClr val="tx1"/>
            </a:solidFill>
            <a:effectLst/>
          </a:endParaRPr>
        </a:p>
      </dgm:t>
    </dgm:pt>
    <dgm:pt modelId="{22C03B13-CF63-404C-ADFC-1DB2C74727B8}" type="parTrans" cxnId="{8D54C6BD-4784-47A4-9A29-836F43B1EFBA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FB230EB-7D93-4473-9042-A6D1F5E9B701}" type="sibTrans" cxnId="{8D54C6BD-4784-47A4-9A29-836F43B1EFBA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06D4F02-82BD-459D-A133-5D3C31D50D61}">
      <dgm:prSet phldrT="[Текст]"/>
      <dgm:spPr>
        <a:noFill/>
        <a:ln>
          <a:solidFill>
            <a:srgbClr val="2DA79A"/>
          </a:solidFill>
        </a:ln>
      </dgm:spPr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КС май</a:t>
          </a:r>
          <a:r>
            <a:rPr lang="fr-FR" b="1" dirty="0" smtClean="0">
              <a:solidFill>
                <a:schemeClr val="tx1"/>
              </a:solidFill>
            </a:rPr>
            <a:t> (2020)</a:t>
          </a:r>
          <a:endParaRPr lang="ru-RU" dirty="0">
            <a:solidFill>
              <a:schemeClr val="tx1"/>
            </a:solidFill>
            <a:effectLst/>
          </a:endParaRPr>
        </a:p>
      </dgm:t>
    </dgm:pt>
    <dgm:pt modelId="{37FC3C28-A7C8-4801-83FD-DDA844516FE4}" type="parTrans" cxnId="{990C868F-EBD9-40A9-A7B7-E5D6316C20D8}">
      <dgm:prSet/>
      <dgm:spPr/>
      <dgm:t>
        <a:bodyPr/>
        <a:lstStyle/>
        <a:p>
          <a:endParaRPr lang="en-US"/>
        </a:p>
      </dgm:t>
    </dgm:pt>
    <dgm:pt modelId="{4AFC7D66-B7D6-47C6-B5E4-1845580CDA8C}" type="sibTrans" cxnId="{990C868F-EBD9-40A9-A7B7-E5D6316C20D8}">
      <dgm:prSet/>
      <dgm:spPr/>
      <dgm:t>
        <a:bodyPr/>
        <a:lstStyle/>
        <a:p>
          <a:endParaRPr lang="en-US"/>
        </a:p>
      </dgm:t>
    </dgm:pt>
    <dgm:pt modelId="{20C0880A-78A5-40AE-A802-EC022A066119}">
      <dgm:prSet phldrT="[Текст]"/>
      <dgm:spPr>
        <a:noFill/>
        <a:ln>
          <a:solidFill>
            <a:schemeClr val="accent4"/>
          </a:solidFill>
        </a:ln>
      </dgm:spPr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КС ноябрь</a:t>
          </a:r>
          <a:r>
            <a:rPr lang="fr-FR" b="1" dirty="0" smtClean="0">
              <a:solidFill>
                <a:schemeClr val="tx1"/>
              </a:solidFill>
            </a:rPr>
            <a:t> (2015)</a:t>
          </a:r>
          <a:endParaRPr lang="en-US" b="1" dirty="0" smtClean="0">
            <a:solidFill>
              <a:schemeClr val="tx1"/>
            </a:solidFill>
            <a:effectLst/>
          </a:endParaRPr>
        </a:p>
      </dgm:t>
    </dgm:pt>
    <dgm:pt modelId="{E221AE80-7EF3-481C-89E2-9D70F5972647}" type="sibTrans" cxnId="{1017DCBC-F499-47FE-865B-1C7645D62F5B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339954A-1226-4F57-A5F4-BEF5950A72BE}" type="parTrans" cxnId="{1017DCBC-F499-47FE-865B-1C7645D62F5B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8719781-270C-46EB-BD36-299F2D08B1C8}">
      <dgm:prSet phldrT="[Текст]"/>
      <dgm:spPr>
        <a:noFill/>
        <a:ln>
          <a:solidFill>
            <a:srgbClr val="279A7E"/>
          </a:solidFill>
        </a:ln>
      </dgm:spPr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Первая консультация</a:t>
          </a:r>
          <a:endParaRPr lang="ru-RU" b="1" dirty="0">
            <a:solidFill>
              <a:schemeClr val="tx1"/>
            </a:solidFill>
            <a:effectLst/>
          </a:endParaRPr>
        </a:p>
      </dgm:t>
    </dgm:pt>
    <dgm:pt modelId="{7FCAE89F-3D4D-4C31-924B-95DF1BC145E4}" type="sibTrans" cxnId="{553CB4CB-B72B-4015-B036-9FE949E63F09}">
      <dgm:prSet custLinFactNeighborX="-5184"/>
      <dgm:spPr/>
      <dgm:t>
        <a:bodyPr/>
        <a:lstStyle/>
        <a:p>
          <a:endParaRPr lang="fr-FR"/>
        </a:p>
      </dgm:t>
    </dgm:pt>
    <dgm:pt modelId="{C38BA8F2-2776-456F-828C-595811ABD112}" type="parTrans" cxnId="{553CB4CB-B72B-4015-B036-9FE949E63F09}">
      <dgm:prSet/>
      <dgm:spPr/>
      <dgm:t>
        <a:bodyPr/>
        <a:lstStyle/>
        <a:p>
          <a:endParaRPr lang="fr-FR"/>
        </a:p>
      </dgm:t>
    </dgm:pt>
    <dgm:pt modelId="{B1EB682B-DB14-4F18-B854-EEA89B27901C}">
      <dgm:prSet phldrT="[Текст]"/>
      <dgm:spPr>
        <a:noFill/>
        <a:ln>
          <a:solidFill>
            <a:srgbClr val="279A7E"/>
          </a:solidFill>
        </a:ln>
      </dgm:spPr>
      <dgm:t>
        <a:bodyPr/>
        <a:lstStyle/>
        <a:p>
          <a:r>
            <a:rPr lang="en-US" dirty="0" smtClean="0">
              <a:solidFill>
                <a:schemeClr val="tx1"/>
              </a:solidFill>
            </a:rPr>
            <a:t>1 </a:t>
          </a:r>
          <a:r>
            <a:rPr lang="ru-RU" dirty="0" smtClean="0">
              <a:solidFill>
                <a:schemeClr val="tx1"/>
              </a:solidFill>
            </a:rPr>
            <a:t>июля - </a:t>
          </a:r>
          <a:r>
            <a:rPr lang="en-US" dirty="0" smtClean="0">
              <a:solidFill>
                <a:schemeClr val="tx1"/>
              </a:solidFill>
            </a:rPr>
            <a:t>30 </a:t>
          </a:r>
          <a:r>
            <a:rPr lang="ru-RU" dirty="0" smtClean="0">
              <a:solidFill>
                <a:schemeClr val="tx1"/>
              </a:solidFill>
            </a:rPr>
            <a:t>сентября</a:t>
          </a:r>
          <a:r>
            <a:rPr lang="en-US" dirty="0" smtClean="0">
              <a:solidFill>
                <a:schemeClr val="tx1"/>
              </a:solidFill>
            </a:rPr>
            <a:t> 2020</a:t>
          </a:r>
          <a:endParaRPr lang="ru-RU" dirty="0">
            <a:solidFill>
              <a:schemeClr val="tx1"/>
            </a:solidFill>
            <a:effectLst/>
          </a:endParaRPr>
        </a:p>
      </dgm:t>
    </dgm:pt>
    <dgm:pt modelId="{87F0F693-01A8-490D-8F74-E0003E566260}" type="sibTrans" cxnId="{2FED62A0-DF49-4845-8B7D-824D6934BC1B}">
      <dgm:prSet/>
      <dgm:spPr/>
      <dgm:t>
        <a:bodyPr/>
        <a:lstStyle/>
        <a:p>
          <a:endParaRPr lang="fr-FR"/>
        </a:p>
      </dgm:t>
    </dgm:pt>
    <dgm:pt modelId="{4A2A347F-49FF-4E91-A876-A875DACA7300}" type="parTrans" cxnId="{2FED62A0-DF49-4845-8B7D-824D6934BC1B}">
      <dgm:prSet/>
      <dgm:spPr/>
      <dgm:t>
        <a:bodyPr/>
        <a:lstStyle/>
        <a:p>
          <a:endParaRPr lang="fr-FR"/>
        </a:p>
      </dgm:t>
    </dgm:pt>
    <dgm:pt modelId="{0CE6FE2F-6631-483F-9025-B499BEFD585A}">
      <dgm:prSet phldrT="[Текст]"/>
      <dgm:spPr>
        <a:noFill/>
        <a:ln>
          <a:solidFill>
            <a:schemeClr val="accent4"/>
          </a:solidFill>
        </a:ln>
      </dgm:spPr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Рекомендовал добавить эту тему в рабочую программу</a:t>
          </a:r>
          <a:endParaRPr lang="ru-RU" dirty="0">
            <a:solidFill>
              <a:schemeClr val="tx1"/>
            </a:solidFill>
            <a:effectLst/>
          </a:endParaRPr>
        </a:p>
      </dgm:t>
    </dgm:pt>
    <dgm:pt modelId="{DC9F9FBA-D4E7-4BAB-AD98-4A21F64B42F2}" type="sibTrans" cxnId="{D460BF8E-F380-4A2F-AFF4-AFADB9C81C3D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977B2AB-1E58-4B7F-99AD-32B0E7C6C7A9}" type="parTrans" cxnId="{D460BF8E-F380-4A2F-AFF4-AFADB9C81C3D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839A087-B316-4D5C-8E58-E99521D8B16A}">
      <dgm:prSet phldrT="[Текст]"/>
      <dgm:spPr>
        <a:noFill/>
        <a:ln>
          <a:solidFill>
            <a:srgbClr val="2DA79A"/>
          </a:solidFill>
        </a:ln>
      </dgm:spPr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Утвердил проект для первой консультации</a:t>
          </a:r>
          <a:endParaRPr lang="ru-RU" dirty="0">
            <a:solidFill>
              <a:schemeClr val="tx1"/>
            </a:solidFill>
            <a:effectLst/>
          </a:endParaRPr>
        </a:p>
      </dgm:t>
    </dgm:pt>
    <dgm:pt modelId="{24E204E0-AA7D-46DB-854B-883B8193A200}" type="sibTrans" cxnId="{166C55EC-128C-444E-8A2A-E0CFB94DBC8A}">
      <dgm:prSet/>
      <dgm:spPr/>
      <dgm:t>
        <a:bodyPr/>
        <a:lstStyle/>
        <a:p>
          <a:endParaRPr lang="en-US"/>
        </a:p>
      </dgm:t>
    </dgm:pt>
    <dgm:pt modelId="{95044568-8A52-4175-9905-B716902A12CD}" type="parTrans" cxnId="{166C55EC-128C-444E-8A2A-E0CFB94DBC8A}">
      <dgm:prSet/>
      <dgm:spPr/>
      <dgm:t>
        <a:bodyPr/>
        <a:lstStyle/>
        <a:p>
          <a:endParaRPr lang="en-US"/>
        </a:p>
      </dgm:t>
    </dgm:pt>
    <dgm:pt modelId="{CCCC8B2A-AAC3-4AE9-AEC3-8245FA4C108D}" type="pres">
      <dgm:prSet presAssocID="{A8301008-09B6-4553-94BE-5D396582DCC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A7A370F-AEB1-4787-AE24-E6B7467A25D0}" type="pres">
      <dgm:prSet presAssocID="{20C0880A-78A5-40AE-A802-EC022A066119}" presName="node" presStyleLbl="node1" presStyleIdx="0" presStyleCnt="6" custScaleX="189292" custScaleY="93806" custLinFactNeighborX="-1973" custLinFactNeighborY="-2291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4A43DD8-C158-45A6-B5F3-38790936B69C}" type="pres">
      <dgm:prSet presAssocID="{E221AE80-7EF3-481C-89E2-9D70F5972647}" presName="sibTrans" presStyleLbl="sibTrans2D1" presStyleIdx="0" presStyleCnt="5"/>
      <dgm:spPr/>
      <dgm:t>
        <a:bodyPr/>
        <a:lstStyle/>
        <a:p>
          <a:endParaRPr lang="en-US"/>
        </a:p>
      </dgm:t>
    </dgm:pt>
    <dgm:pt modelId="{99953EF6-0246-4E74-8DE2-89BE221CD6E3}" type="pres">
      <dgm:prSet presAssocID="{E221AE80-7EF3-481C-89E2-9D70F5972647}" presName="connectorText" presStyleLbl="sibTrans2D1" presStyleIdx="0" presStyleCnt="5"/>
      <dgm:spPr/>
      <dgm:t>
        <a:bodyPr/>
        <a:lstStyle/>
        <a:p>
          <a:endParaRPr lang="en-US"/>
        </a:p>
      </dgm:t>
    </dgm:pt>
    <dgm:pt modelId="{BE6835C0-F11D-485E-A1EF-F79962D343C4}" type="pres">
      <dgm:prSet presAssocID="{6CA37713-CFB2-4547-9D56-9691E054E0C5}" presName="node" presStyleLbl="node1" presStyleIdx="1" presStyleCnt="6" custScaleX="268259" custScaleY="73427" custLinFactNeighborX="-9182" custLinFactNeighborY="-3129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6C01E2E-2E76-4812-8D9A-ECD1E0DCE96C}" type="pres">
      <dgm:prSet presAssocID="{6308470E-9BC6-4E2A-8C06-0F8BED6D1760}" presName="sibTrans" presStyleLbl="sibTrans2D1" presStyleIdx="1" presStyleCnt="5" custAng="106002" custScaleX="146188"/>
      <dgm:spPr/>
      <dgm:t>
        <a:bodyPr/>
        <a:lstStyle/>
        <a:p>
          <a:endParaRPr lang="en-US"/>
        </a:p>
      </dgm:t>
    </dgm:pt>
    <dgm:pt modelId="{0C599D4E-9349-4394-9F50-22BC32B3E4D6}" type="pres">
      <dgm:prSet presAssocID="{6308470E-9BC6-4E2A-8C06-0F8BED6D1760}" presName="connectorText" presStyleLbl="sibTrans2D1" presStyleIdx="1" presStyleCnt="5"/>
      <dgm:spPr/>
      <dgm:t>
        <a:bodyPr/>
        <a:lstStyle/>
        <a:p>
          <a:endParaRPr lang="en-US"/>
        </a:p>
      </dgm:t>
    </dgm:pt>
    <dgm:pt modelId="{AEC35072-E06E-43CB-AD0C-4FCC5CB1EFF6}" type="pres">
      <dgm:prSet presAssocID="{82353047-4793-4611-A723-C7905524DA06}" presName="node" presStyleLbl="node1" presStyleIdx="2" presStyleCnt="6" custScaleX="270823" custScaleY="83201" custLinFactNeighborX="-5974" custLinFactNeighborY="-8239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884FA77-79F7-428A-809F-6E557E9CA2B8}" type="pres">
      <dgm:prSet presAssocID="{EBD0066D-37E3-4F8A-A165-B993A62266D2}" presName="sibTrans" presStyleLbl="sibTrans2D1" presStyleIdx="2" presStyleCnt="5" custLinFactNeighborX="-5184"/>
      <dgm:spPr/>
      <dgm:t>
        <a:bodyPr/>
        <a:lstStyle/>
        <a:p>
          <a:endParaRPr lang="en-US"/>
        </a:p>
      </dgm:t>
    </dgm:pt>
    <dgm:pt modelId="{CD77A9E6-64C8-4218-BEBE-33B14121CC33}" type="pres">
      <dgm:prSet presAssocID="{EBD0066D-37E3-4F8A-A165-B993A62266D2}" presName="connectorText" presStyleLbl="sibTrans2D1" presStyleIdx="2" presStyleCnt="5"/>
      <dgm:spPr/>
      <dgm:t>
        <a:bodyPr/>
        <a:lstStyle/>
        <a:p>
          <a:endParaRPr lang="en-US"/>
        </a:p>
      </dgm:t>
    </dgm:pt>
    <dgm:pt modelId="{8A9A6598-0600-4EF8-8E24-2704FCEE5982}" type="pres">
      <dgm:prSet presAssocID="{72890102-ED63-4D8A-9041-703A2F022594}" presName="node" presStyleLbl="node1" presStyleIdx="3" presStyleCnt="6" custScaleX="188655" custScaleY="66429" custLinFactNeighborX="-46" custLinFactNeighborY="-8584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A9608DA-E81E-4C14-820D-4E703A3700DF}" type="pres">
      <dgm:prSet presAssocID="{F9BC722A-882C-48A9-BC88-B7924C70DEB8}" presName="sibTrans" presStyleLbl="sibTrans2D1" presStyleIdx="3" presStyleCnt="5" custAng="83818" custScaleX="142466" custScaleY="88043"/>
      <dgm:spPr/>
      <dgm:t>
        <a:bodyPr/>
        <a:lstStyle/>
        <a:p>
          <a:endParaRPr lang="en-US"/>
        </a:p>
      </dgm:t>
    </dgm:pt>
    <dgm:pt modelId="{C913B160-233D-42A4-915C-C69DFC97A9AD}" type="pres">
      <dgm:prSet presAssocID="{F9BC722A-882C-48A9-BC88-B7924C70DEB8}" presName="connectorText" presStyleLbl="sibTrans2D1" presStyleIdx="3" presStyleCnt="5"/>
      <dgm:spPr/>
      <dgm:t>
        <a:bodyPr/>
        <a:lstStyle/>
        <a:p>
          <a:endParaRPr lang="en-US"/>
        </a:p>
      </dgm:t>
    </dgm:pt>
    <dgm:pt modelId="{7F9A1F22-0871-4FD8-8DA0-69EDFF376014}" type="pres">
      <dgm:prSet presAssocID="{A06D4F02-82BD-459D-A133-5D3C31D50D61}" presName="node" presStyleLbl="node1" presStyleIdx="4" presStyleCnt="6" custScaleX="191855" custScaleY="67001" custLinFactY="-36276" custLinFactNeighborX="-520" custLinFactNeighborY="-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065E111-FF90-434F-9CF9-D54CFF1BB724}" type="pres">
      <dgm:prSet presAssocID="{4AFC7D66-B7D6-47C6-B5E4-1845580CDA8C}" presName="sibTrans" presStyleLbl="sibTrans2D1" presStyleIdx="4" presStyleCnt="5"/>
      <dgm:spPr/>
      <dgm:t>
        <a:bodyPr/>
        <a:lstStyle/>
        <a:p>
          <a:endParaRPr lang="fr-FR"/>
        </a:p>
      </dgm:t>
    </dgm:pt>
    <dgm:pt modelId="{D907E615-3415-4A16-9C1F-EE995D9962AB}" type="pres">
      <dgm:prSet presAssocID="{4AFC7D66-B7D6-47C6-B5E4-1845580CDA8C}" presName="connectorText" presStyleLbl="sibTrans2D1" presStyleIdx="4" presStyleCnt="5"/>
      <dgm:spPr/>
      <dgm:t>
        <a:bodyPr/>
        <a:lstStyle/>
        <a:p>
          <a:endParaRPr lang="fr-FR"/>
        </a:p>
      </dgm:t>
    </dgm:pt>
    <dgm:pt modelId="{31027542-A03D-41D0-AB6C-B72C288A5A78}" type="pres">
      <dgm:prSet presAssocID="{08719781-270C-46EB-BD36-299F2D08B1C8}" presName="node" presStyleLbl="node1" presStyleIdx="5" presStyleCnt="6" custScaleX="276241" custScaleY="71229" custLinFactY="-34227" custLinFactNeighborX="-10808" custLinFactNeighborY="-100000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4A41038D-EF8F-4941-A717-28C63064FFF5}" srcId="{82353047-4793-4611-A723-C7905524DA06}" destId="{039CB46E-AA43-4F5A-9676-D36EEA182A58}" srcOrd="0" destOrd="0" parTransId="{120457A1-5E5D-4DA3-B1E4-57A9B035544C}" sibTransId="{F247EBE9-4426-44E4-BCB2-9D7B10335064}"/>
    <dgm:cxn modelId="{E5FD09C7-AE1D-439C-BFA1-7F2FBBEA5C41}" type="presOf" srcId="{72890102-ED63-4D8A-9041-703A2F022594}" destId="{8A9A6598-0600-4EF8-8E24-2704FCEE5982}" srcOrd="0" destOrd="0" presId="urn:microsoft.com/office/officeart/2005/8/layout/process5"/>
    <dgm:cxn modelId="{AC35C1A9-1920-4116-886C-4B3C1E616564}" type="presOf" srcId="{20C0880A-78A5-40AE-A802-EC022A066119}" destId="{5A7A370F-AEB1-4787-AE24-E6B7467A25D0}" srcOrd="0" destOrd="0" presId="urn:microsoft.com/office/officeart/2005/8/layout/process5"/>
    <dgm:cxn modelId="{2FED62A0-DF49-4845-8B7D-824D6934BC1B}" srcId="{08719781-270C-46EB-BD36-299F2D08B1C8}" destId="{B1EB682B-DB14-4F18-B854-EEA89B27901C}" srcOrd="0" destOrd="0" parTransId="{4A2A347F-49FF-4E91-A876-A875DACA7300}" sibTransId="{87F0F693-01A8-490D-8F74-E0003E566260}"/>
    <dgm:cxn modelId="{6E92ED22-C6B5-48D7-BE76-E3CA680B730F}" type="presOf" srcId="{E221AE80-7EF3-481C-89E2-9D70F5972647}" destId="{84A43DD8-C158-45A6-B5F3-38790936B69C}" srcOrd="0" destOrd="0" presId="urn:microsoft.com/office/officeart/2005/8/layout/process5"/>
    <dgm:cxn modelId="{E8BEF6B7-BBF3-410D-9F74-DCD7BE3EF376}" type="presOf" srcId="{EBD0066D-37E3-4F8A-A165-B993A62266D2}" destId="{A884FA77-79F7-428A-809F-6E557E9CA2B8}" srcOrd="0" destOrd="0" presId="urn:microsoft.com/office/officeart/2005/8/layout/process5"/>
    <dgm:cxn modelId="{54EF21AD-85DC-48D5-8FD5-E62526322727}" srcId="{6CA37713-CFB2-4547-9D56-9691E054E0C5}" destId="{AEE140E0-81A7-41A6-8181-D2980C9CC2C4}" srcOrd="0" destOrd="0" parTransId="{F9D26244-E632-40CF-B845-14A493F58856}" sibTransId="{DA2F6354-FBE2-4865-B8F4-67F41C9B1D00}"/>
    <dgm:cxn modelId="{B1A765EE-6C30-4227-90BD-597F65D18B54}" srcId="{A8301008-09B6-4553-94BE-5D396582DCC8}" destId="{82353047-4793-4611-A723-C7905524DA06}" srcOrd="2" destOrd="0" parTransId="{0FC76FA1-D479-4411-A35A-DB5028727649}" sibTransId="{EBD0066D-37E3-4F8A-A165-B993A62266D2}"/>
    <dgm:cxn modelId="{2DD63E41-7198-4CBB-B7AC-9D56246AD8BF}" type="presOf" srcId="{B1EB682B-DB14-4F18-B854-EEA89B27901C}" destId="{31027542-A03D-41D0-AB6C-B72C288A5A78}" srcOrd="0" destOrd="1" presId="urn:microsoft.com/office/officeart/2005/8/layout/process5"/>
    <dgm:cxn modelId="{9F075075-9A16-4EAE-865C-A6573F15E835}" type="presOf" srcId="{6CA37713-CFB2-4547-9D56-9691E054E0C5}" destId="{BE6835C0-F11D-485E-A1EF-F79962D343C4}" srcOrd="0" destOrd="0" presId="urn:microsoft.com/office/officeart/2005/8/layout/process5"/>
    <dgm:cxn modelId="{4D9400DE-FCB7-4338-BB56-F48F7EC75729}" type="presOf" srcId="{E221AE80-7EF3-481C-89E2-9D70F5972647}" destId="{99953EF6-0246-4E74-8DE2-89BE221CD6E3}" srcOrd="1" destOrd="0" presId="urn:microsoft.com/office/officeart/2005/8/layout/process5"/>
    <dgm:cxn modelId="{9514878B-CB33-4A03-8DD4-39387F228391}" type="presOf" srcId="{08719781-270C-46EB-BD36-299F2D08B1C8}" destId="{31027542-A03D-41D0-AB6C-B72C288A5A78}" srcOrd="0" destOrd="0" presId="urn:microsoft.com/office/officeart/2005/8/layout/process5"/>
    <dgm:cxn modelId="{45AE823C-20BF-437D-AF4F-365BEF6B1977}" type="presOf" srcId="{4AFC7D66-B7D6-47C6-B5E4-1845580CDA8C}" destId="{E065E111-FF90-434F-9CF9-D54CFF1BB724}" srcOrd="0" destOrd="0" presId="urn:microsoft.com/office/officeart/2005/8/layout/process5"/>
    <dgm:cxn modelId="{EDBD7CBA-8AB5-4DE7-A114-5B55A86F3807}" type="presOf" srcId="{039CB46E-AA43-4F5A-9676-D36EEA182A58}" destId="{AEC35072-E06E-43CB-AD0C-4FCC5CB1EFF6}" srcOrd="0" destOrd="1" presId="urn:microsoft.com/office/officeart/2005/8/layout/process5"/>
    <dgm:cxn modelId="{D51914DF-7A03-4E12-92C6-6E455063CE85}" srcId="{A8301008-09B6-4553-94BE-5D396582DCC8}" destId="{72890102-ED63-4D8A-9041-703A2F022594}" srcOrd="3" destOrd="0" parTransId="{AD0F6CFB-3E13-4E31-B640-AFC3BB8A3A17}" sibTransId="{F9BC722A-882C-48A9-BC88-B7924C70DEB8}"/>
    <dgm:cxn modelId="{8D54C6BD-4784-47A4-9A29-836F43B1EFBA}" srcId="{72890102-ED63-4D8A-9041-703A2F022594}" destId="{6BC8DFB4-BBB2-455F-B1B8-5E89982FF689}" srcOrd="0" destOrd="0" parTransId="{22C03B13-CF63-404C-ADFC-1DB2C74727B8}" sibTransId="{BFB230EB-7D93-4473-9042-A6D1F5E9B701}"/>
    <dgm:cxn modelId="{0610671B-7028-48DF-84BE-A7434A8DACBD}" type="presOf" srcId="{82353047-4793-4611-A723-C7905524DA06}" destId="{AEC35072-E06E-43CB-AD0C-4FCC5CB1EFF6}" srcOrd="0" destOrd="0" presId="urn:microsoft.com/office/officeart/2005/8/layout/process5"/>
    <dgm:cxn modelId="{166C55EC-128C-444E-8A2A-E0CFB94DBC8A}" srcId="{A06D4F02-82BD-459D-A133-5D3C31D50D61}" destId="{6839A087-B316-4D5C-8E58-E99521D8B16A}" srcOrd="0" destOrd="0" parTransId="{95044568-8A52-4175-9905-B716902A12CD}" sibTransId="{24E204E0-AA7D-46DB-854B-883B8193A200}"/>
    <dgm:cxn modelId="{554B6767-6457-4843-A7E8-AE7968A39779}" type="presOf" srcId="{F9BC722A-882C-48A9-BC88-B7924C70DEB8}" destId="{DA9608DA-E81E-4C14-820D-4E703A3700DF}" srcOrd="0" destOrd="0" presId="urn:microsoft.com/office/officeart/2005/8/layout/process5"/>
    <dgm:cxn modelId="{EF0AF522-9380-4E85-B9C0-2EF68164B08B}" type="presOf" srcId="{6308470E-9BC6-4E2A-8C06-0F8BED6D1760}" destId="{36C01E2E-2E76-4812-8D9A-ECD1E0DCE96C}" srcOrd="0" destOrd="0" presId="urn:microsoft.com/office/officeart/2005/8/layout/process5"/>
    <dgm:cxn modelId="{8E80380F-AF01-4F9F-AFF2-FB7B0E923EC2}" type="presOf" srcId="{F9BC722A-882C-48A9-BC88-B7924C70DEB8}" destId="{C913B160-233D-42A4-915C-C69DFC97A9AD}" srcOrd="1" destOrd="0" presId="urn:microsoft.com/office/officeart/2005/8/layout/process5"/>
    <dgm:cxn modelId="{1C9B7ECF-28CB-4656-BE3F-A1F0477DD078}" type="presOf" srcId="{0CE6FE2F-6631-483F-9025-B499BEFD585A}" destId="{5A7A370F-AEB1-4787-AE24-E6B7467A25D0}" srcOrd="0" destOrd="1" presId="urn:microsoft.com/office/officeart/2005/8/layout/process5"/>
    <dgm:cxn modelId="{A793BED1-73F1-497C-874A-E4A60654B27A}" type="presOf" srcId="{A8301008-09B6-4553-94BE-5D396582DCC8}" destId="{CCCC8B2A-AAC3-4AE9-AEC3-8245FA4C108D}" srcOrd="0" destOrd="0" presId="urn:microsoft.com/office/officeart/2005/8/layout/process5"/>
    <dgm:cxn modelId="{990C868F-EBD9-40A9-A7B7-E5D6316C20D8}" srcId="{A8301008-09B6-4553-94BE-5D396582DCC8}" destId="{A06D4F02-82BD-459D-A133-5D3C31D50D61}" srcOrd="4" destOrd="0" parTransId="{37FC3C28-A7C8-4801-83FD-DDA844516FE4}" sibTransId="{4AFC7D66-B7D6-47C6-B5E4-1845580CDA8C}"/>
    <dgm:cxn modelId="{781B16E5-0FA3-45AC-A1DF-C8CFEF52E2C6}" type="presOf" srcId="{EBD0066D-37E3-4F8A-A165-B993A62266D2}" destId="{CD77A9E6-64C8-4218-BEBE-33B14121CC33}" srcOrd="1" destOrd="0" presId="urn:microsoft.com/office/officeart/2005/8/layout/process5"/>
    <dgm:cxn modelId="{2F7D3A89-D6AC-4745-B838-9C93E6084800}" type="presOf" srcId="{A06D4F02-82BD-459D-A133-5D3C31D50D61}" destId="{7F9A1F22-0871-4FD8-8DA0-69EDFF376014}" srcOrd="0" destOrd="0" presId="urn:microsoft.com/office/officeart/2005/8/layout/process5"/>
    <dgm:cxn modelId="{7DEB7967-2134-42F8-87E9-9BC99B4102EB}" type="presOf" srcId="{6308470E-9BC6-4E2A-8C06-0F8BED6D1760}" destId="{0C599D4E-9349-4394-9F50-22BC32B3E4D6}" srcOrd="1" destOrd="0" presId="urn:microsoft.com/office/officeart/2005/8/layout/process5"/>
    <dgm:cxn modelId="{CD6DE781-F8F8-4595-83C8-0A853CE7CA50}" type="presOf" srcId="{AEE140E0-81A7-41A6-8181-D2980C9CC2C4}" destId="{BE6835C0-F11D-485E-A1EF-F79962D343C4}" srcOrd="0" destOrd="1" presId="urn:microsoft.com/office/officeart/2005/8/layout/process5"/>
    <dgm:cxn modelId="{123221D4-93CE-4E59-896C-FDDCB89EA0CC}" type="presOf" srcId="{6839A087-B316-4D5C-8E58-E99521D8B16A}" destId="{7F9A1F22-0871-4FD8-8DA0-69EDFF376014}" srcOrd="0" destOrd="1" presId="urn:microsoft.com/office/officeart/2005/8/layout/process5"/>
    <dgm:cxn modelId="{553CB4CB-B72B-4015-B036-9FE949E63F09}" srcId="{A8301008-09B6-4553-94BE-5D396582DCC8}" destId="{08719781-270C-46EB-BD36-299F2D08B1C8}" srcOrd="5" destOrd="0" parTransId="{C38BA8F2-2776-456F-828C-595811ABD112}" sibTransId="{7FCAE89F-3D4D-4C31-924B-95DF1BC145E4}"/>
    <dgm:cxn modelId="{B5CBA6CD-06ED-4829-AA4C-C5E17A7443A5}" type="presOf" srcId="{4AFC7D66-B7D6-47C6-B5E4-1845580CDA8C}" destId="{D907E615-3415-4A16-9C1F-EE995D9962AB}" srcOrd="1" destOrd="0" presId="urn:microsoft.com/office/officeart/2005/8/layout/process5"/>
    <dgm:cxn modelId="{D460BF8E-F380-4A2F-AFF4-AFADB9C81C3D}" srcId="{20C0880A-78A5-40AE-A802-EC022A066119}" destId="{0CE6FE2F-6631-483F-9025-B499BEFD585A}" srcOrd="0" destOrd="0" parTransId="{2977B2AB-1E58-4B7F-99AD-32B0E7C6C7A9}" sibTransId="{DC9F9FBA-D4E7-4BAB-AD98-4A21F64B42F2}"/>
    <dgm:cxn modelId="{1017DCBC-F499-47FE-865B-1C7645D62F5B}" srcId="{A8301008-09B6-4553-94BE-5D396582DCC8}" destId="{20C0880A-78A5-40AE-A802-EC022A066119}" srcOrd="0" destOrd="0" parTransId="{2339954A-1226-4F57-A5F4-BEF5950A72BE}" sibTransId="{E221AE80-7EF3-481C-89E2-9D70F5972647}"/>
    <dgm:cxn modelId="{E8037901-7148-45B4-87D3-27F75C97D70B}" srcId="{A8301008-09B6-4553-94BE-5D396582DCC8}" destId="{6CA37713-CFB2-4547-9D56-9691E054E0C5}" srcOrd="1" destOrd="0" parTransId="{A73AE03C-B526-465A-9FB4-351CFEFF09E3}" sibTransId="{6308470E-9BC6-4E2A-8C06-0F8BED6D1760}"/>
    <dgm:cxn modelId="{A68AB589-BD47-41E7-AEFC-A7081B22D4DE}" type="presOf" srcId="{6BC8DFB4-BBB2-455F-B1B8-5E89982FF689}" destId="{8A9A6598-0600-4EF8-8E24-2704FCEE5982}" srcOrd="0" destOrd="1" presId="urn:microsoft.com/office/officeart/2005/8/layout/process5"/>
    <dgm:cxn modelId="{8C03CCE6-22D6-4862-9EF4-FA1BC26B8E29}" type="presParOf" srcId="{CCCC8B2A-AAC3-4AE9-AEC3-8245FA4C108D}" destId="{5A7A370F-AEB1-4787-AE24-E6B7467A25D0}" srcOrd="0" destOrd="0" presId="urn:microsoft.com/office/officeart/2005/8/layout/process5"/>
    <dgm:cxn modelId="{94BE086D-EC88-4E01-8D2D-CB997AC70A66}" type="presParOf" srcId="{CCCC8B2A-AAC3-4AE9-AEC3-8245FA4C108D}" destId="{84A43DD8-C158-45A6-B5F3-38790936B69C}" srcOrd="1" destOrd="0" presId="urn:microsoft.com/office/officeart/2005/8/layout/process5"/>
    <dgm:cxn modelId="{52682AD4-C76A-4DB2-81E9-BDC320449669}" type="presParOf" srcId="{84A43DD8-C158-45A6-B5F3-38790936B69C}" destId="{99953EF6-0246-4E74-8DE2-89BE221CD6E3}" srcOrd="0" destOrd="0" presId="urn:microsoft.com/office/officeart/2005/8/layout/process5"/>
    <dgm:cxn modelId="{BC21060A-315A-4E9B-B395-F4B9E443131E}" type="presParOf" srcId="{CCCC8B2A-AAC3-4AE9-AEC3-8245FA4C108D}" destId="{BE6835C0-F11D-485E-A1EF-F79962D343C4}" srcOrd="2" destOrd="0" presId="urn:microsoft.com/office/officeart/2005/8/layout/process5"/>
    <dgm:cxn modelId="{EAABD2D0-D400-473D-9421-A62F6B17113C}" type="presParOf" srcId="{CCCC8B2A-AAC3-4AE9-AEC3-8245FA4C108D}" destId="{36C01E2E-2E76-4812-8D9A-ECD1E0DCE96C}" srcOrd="3" destOrd="0" presId="urn:microsoft.com/office/officeart/2005/8/layout/process5"/>
    <dgm:cxn modelId="{CB769C0C-BBFE-4E46-AA8D-E2C160F4572F}" type="presParOf" srcId="{36C01E2E-2E76-4812-8D9A-ECD1E0DCE96C}" destId="{0C599D4E-9349-4394-9F50-22BC32B3E4D6}" srcOrd="0" destOrd="0" presId="urn:microsoft.com/office/officeart/2005/8/layout/process5"/>
    <dgm:cxn modelId="{552DFE5E-44DC-4F30-86EE-8D33E049C505}" type="presParOf" srcId="{CCCC8B2A-AAC3-4AE9-AEC3-8245FA4C108D}" destId="{AEC35072-E06E-43CB-AD0C-4FCC5CB1EFF6}" srcOrd="4" destOrd="0" presId="urn:microsoft.com/office/officeart/2005/8/layout/process5"/>
    <dgm:cxn modelId="{EA1B09CB-A5DC-47AD-981C-570C4BDA680E}" type="presParOf" srcId="{CCCC8B2A-AAC3-4AE9-AEC3-8245FA4C108D}" destId="{A884FA77-79F7-428A-809F-6E557E9CA2B8}" srcOrd="5" destOrd="0" presId="urn:microsoft.com/office/officeart/2005/8/layout/process5"/>
    <dgm:cxn modelId="{730C8020-F367-482C-80A9-A834D9E8FD71}" type="presParOf" srcId="{A884FA77-79F7-428A-809F-6E557E9CA2B8}" destId="{CD77A9E6-64C8-4218-BEBE-33B14121CC33}" srcOrd="0" destOrd="0" presId="urn:microsoft.com/office/officeart/2005/8/layout/process5"/>
    <dgm:cxn modelId="{79843417-CC31-4AB8-A41B-7EE0FF909542}" type="presParOf" srcId="{CCCC8B2A-AAC3-4AE9-AEC3-8245FA4C108D}" destId="{8A9A6598-0600-4EF8-8E24-2704FCEE5982}" srcOrd="6" destOrd="0" presId="urn:microsoft.com/office/officeart/2005/8/layout/process5"/>
    <dgm:cxn modelId="{FBBD0513-34D7-4A58-895C-A80576F6B1AC}" type="presParOf" srcId="{CCCC8B2A-AAC3-4AE9-AEC3-8245FA4C108D}" destId="{DA9608DA-E81E-4C14-820D-4E703A3700DF}" srcOrd="7" destOrd="0" presId="urn:microsoft.com/office/officeart/2005/8/layout/process5"/>
    <dgm:cxn modelId="{0D271F4C-1F08-487B-BEB7-03F5FA708E6A}" type="presParOf" srcId="{DA9608DA-E81E-4C14-820D-4E703A3700DF}" destId="{C913B160-233D-42A4-915C-C69DFC97A9AD}" srcOrd="0" destOrd="0" presId="urn:microsoft.com/office/officeart/2005/8/layout/process5"/>
    <dgm:cxn modelId="{9166745F-65B7-46FB-9FBC-059C62B84BF7}" type="presParOf" srcId="{CCCC8B2A-AAC3-4AE9-AEC3-8245FA4C108D}" destId="{7F9A1F22-0871-4FD8-8DA0-69EDFF376014}" srcOrd="8" destOrd="0" presId="urn:microsoft.com/office/officeart/2005/8/layout/process5"/>
    <dgm:cxn modelId="{CC0A0352-38A6-4986-9C96-F71A8C50B7D4}" type="presParOf" srcId="{CCCC8B2A-AAC3-4AE9-AEC3-8245FA4C108D}" destId="{E065E111-FF90-434F-9CF9-D54CFF1BB724}" srcOrd="9" destOrd="0" presId="urn:microsoft.com/office/officeart/2005/8/layout/process5"/>
    <dgm:cxn modelId="{929E3B8C-CB6F-4479-BA98-6E56DE89C8DA}" type="presParOf" srcId="{E065E111-FF90-434F-9CF9-D54CFF1BB724}" destId="{D907E615-3415-4A16-9C1F-EE995D9962AB}" srcOrd="0" destOrd="0" presId="urn:microsoft.com/office/officeart/2005/8/layout/process5"/>
    <dgm:cxn modelId="{6A1EBA42-5FE6-4F07-9A0F-BC9EDB700CFA}" type="presParOf" srcId="{CCCC8B2A-AAC3-4AE9-AEC3-8245FA4C108D}" destId="{31027542-A03D-41D0-AB6C-B72C288A5A78}" srcOrd="10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C5A4551-8676-408F-BC0C-5ACAA6F93E97}" type="doc">
      <dgm:prSet loTypeId="urn:microsoft.com/office/officeart/2005/8/layout/vList2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5E0661AC-CFD9-4443-8936-AF4ED8B6A193}">
      <dgm:prSet/>
      <dgm:spPr/>
      <dgm:t>
        <a:bodyPr/>
        <a:lstStyle/>
        <a:p>
          <a:pPr algn="ctr"/>
          <a:r>
            <a:rPr lang="ru-RU" u="none" dirty="0" smtClean="0"/>
            <a:t>В проекте пересмотренного МСФМ 12 изменения обозначены </a:t>
          </a:r>
          <a:r>
            <a:rPr lang="ru-RU" u="sng" dirty="0" smtClean="0"/>
            <a:t>черным текстом</a:t>
          </a:r>
          <a:endParaRPr lang="ru-RU" u="sng" dirty="0"/>
        </a:p>
      </dgm:t>
    </dgm:pt>
    <dgm:pt modelId="{BC188220-F169-4C2D-8890-D28EFE32A631}" type="parTrans" cxnId="{B211DE59-9562-4B61-91ED-3070FB8B0EC8}">
      <dgm:prSet/>
      <dgm:spPr/>
      <dgm:t>
        <a:bodyPr/>
        <a:lstStyle/>
        <a:p>
          <a:endParaRPr lang="ru-RU"/>
        </a:p>
      </dgm:t>
    </dgm:pt>
    <dgm:pt modelId="{D78CE543-BCD0-4FAE-8156-22A31C32C5FA}" type="sibTrans" cxnId="{B211DE59-9562-4B61-91ED-3070FB8B0EC8}">
      <dgm:prSet/>
      <dgm:spPr/>
      <dgm:t>
        <a:bodyPr/>
        <a:lstStyle/>
        <a:p>
          <a:endParaRPr lang="ru-RU"/>
        </a:p>
      </dgm:t>
    </dgm:pt>
    <dgm:pt modelId="{C47CE511-8895-4A78-9851-6FC235D45339}">
      <dgm:prSet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algn="ctr"/>
          <a:r>
            <a:rPr lang="ru-RU" dirty="0" smtClean="0">
              <a:solidFill>
                <a:schemeClr val="bg1">
                  <a:lumMod val="50000"/>
                </a:schemeClr>
              </a:solidFill>
            </a:rPr>
            <a:t>Текст, выделенный серым</a:t>
          </a:r>
          <a:r>
            <a:rPr lang="ru-RU" dirty="0" smtClean="0"/>
            <a:t>, не изменен и закрыт для комментариев</a:t>
          </a:r>
          <a:endParaRPr lang="ru-RU" dirty="0"/>
        </a:p>
      </dgm:t>
    </dgm:pt>
    <dgm:pt modelId="{CEEB7FEE-198F-4B1B-925F-CC8983AB196A}" type="parTrans" cxnId="{A30F9608-6345-4BD0-B817-C950B2996431}">
      <dgm:prSet/>
      <dgm:spPr/>
      <dgm:t>
        <a:bodyPr/>
        <a:lstStyle/>
        <a:p>
          <a:endParaRPr lang="ru-RU"/>
        </a:p>
      </dgm:t>
    </dgm:pt>
    <dgm:pt modelId="{283C0817-DCED-4561-ABF7-00F9525EA0C5}" type="sibTrans" cxnId="{A30F9608-6345-4BD0-B817-C950B2996431}">
      <dgm:prSet/>
      <dgm:spPr/>
      <dgm:t>
        <a:bodyPr/>
        <a:lstStyle/>
        <a:p>
          <a:endParaRPr lang="ru-RU"/>
        </a:p>
      </dgm:t>
    </dgm:pt>
    <dgm:pt modelId="{B7F47CCA-BD35-4078-803B-A3A508109B9C}" type="pres">
      <dgm:prSet presAssocID="{6C5A4551-8676-408F-BC0C-5ACAA6F93E9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0C0B049-8B2F-49B7-AD83-DC8D5598E1C6}" type="pres">
      <dgm:prSet presAssocID="{5E0661AC-CFD9-4443-8936-AF4ED8B6A193}" presName="parentText" presStyleLbl="node1" presStyleIdx="0" presStyleCnt="2" custLinFactY="-36398" custLinFactNeighborX="0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9099D57-9C91-4DE2-B360-393BD0D04E72}" type="pres">
      <dgm:prSet presAssocID="{D78CE543-BCD0-4FAE-8156-22A31C32C5FA}" presName="spacer" presStyleCnt="0"/>
      <dgm:spPr/>
      <dgm:t>
        <a:bodyPr/>
        <a:lstStyle/>
        <a:p>
          <a:endParaRPr lang="en-US"/>
        </a:p>
      </dgm:t>
    </dgm:pt>
    <dgm:pt modelId="{0B1AFAF4-3C31-4EBD-8395-F85F00F8151D}" type="pres">
      <dgm:prSet presAssocID="{C47CE511-8895-4A78-9851-6FC235D45339}" presName="parentText" presStyleLbl="node1" presStyleIdx="1" presStyleCnt="2" custLinFactNeighborX="1606" custLinFactNeighborY="-36498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C59E6AA-5710-4678-AEF6-FFA6CFD0C5DF}" type="presOf" srcId="{C47CE511-8895-4A78-9851-6FC235D45339}" destId="{0B1AFAF4-3C31-4EBD-8395-F85F00F8151D}" srcOrd="0" destOrd="0" presId="urn:microsoft.com/office/officeart/2005/8/layout/vList2"/>
    <dgm:cxn modelId="{DDA9A97D-F532-476F-B15B-02543493D7F0}" type="presOf" srcId="{5E0661AC-CFD9-4443-8936-AF4ED8B6A193}" destId="{E0C0B049-8B2F-49B7-AD83-DC8D5598E1C6}" srcOrd="0" destOrd="0" presId="urn:microsoft.com/office/officeart/2005/8/layout/vList2"/>
    <dgm:cxn modelId="{A30F9608-6345-4BD0-B817-C950B2996431}" srcId="{6C5A4551-8676-408F-BC0C-5ACAA6F93E97}" destId="{C47CE511-8895-4A78-9851-6FC235D45339}" srcOrd="1" destOrd="0" parTransId="{CEEB7FEE-198F-4B1B-925F-CC8983AB196A}" sibTransId="{283C0817-DCED-4561-ABF7-00F9525EA0C5}"/>
    <dgm:cxn modelId="{F3CE11B2-716A-4D04-BA6A-5035A896D6FE}" type="presOf" srcId="{6C5A4551-8676-408F-BC0C-5ACAA6F93E97}" destId="{B7F47CCA-BD35-4078-803B-A3A508109B9C}" srcOrd="0" destOrd="0" presId="urn:microsoft.com/office/officeart/2005/8/layout/vList2"/>
    <dgm:cxn modelId="{B211DE59-9562-4B61-91ED-3070FB8B0EC8}" srcId="{6C5A4551-8676-408F-BC0C-5ACAA6F93E97}" destId="{5E0661AC-CFD9-4443-8936-AF4ED8B6A193}" srcOrd="0" destOrd="0" parTransId="{BC188220-F169-4C2D-8890-D28EFE32A631}" sibTransId="{D78CE543-BCD0-4FAE-8156-22A31C32C5FA}"/>
    <dgm:cxn modelId="{8AD7D477-E7E8-4D42-99A1-667959FBE017}" type="presParOf" srcId="{B7F47CCA-BD35-4078-803B-A3A508109B9C}" destId="{E0C0B049-8B2F-49B7-AD83-DC8D5598E1C6}" srcOrd="0" destOrd="0" presId="urn:microsoft.com/office/officeart/2005/8/layout/vList2"/>
    <dgm:cxn modelId="{FAD36E33-D2F6-439D-876F-829282A16A60}" type="presParOf" srcId="{B7F47CCA-BD35-4078-803B-A3A508109B9C}" destId="{D9099D57-9C91-4DE2-B360-393BD0D04E72}" srcOrd="1" destOrd="0" presId="urn:microsoft.com/office/officeart/2005/8/layout/vList2"/>
    <dgm:cxn modelId="{9FBFD60C-750C-4F72-8440-35115865CD9F}" type="presParOf" srcId="{B7F47CCA-BD35-4078-803B-A3A508109B9C}" destId="{0B1AFAF4-3C31-4EBD-8395-F85F00F8151D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A7A370F-AEB1-4787-AE24-E6B7467A25D0}">
      <dsp:nvSpPr>
        <dsp:cNvPr id="0" name=""/>
        <dsp:cNvSpPr/>
      </dsp:nvSpPr>
      <dsp:spPr>
        <a:xfrm>
          <a:off x="3" y="0"/>
          <a:ext cx="2427356" cy="721743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chemeClr val="accent4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solidFill>
                <a:schemeClr val="tx1"/>
              </a:solidFill>
            </a:rPr>
            <a:t>КС ноябрь</a:t>
          </a:r>
          <a:r>
            <a:rPr lang="fr-FR" sz="1000" b="1" kern="1200" dirty="0" smtClean="0">
              <a:solidFill>
                <a:schemeClr val="tx1"/>
              </a:solidFill>
            </a:rPr>
            <a:t> (2015)</a:t>
          </a:r>
          <a:endParaRPr lang="en-US" sz="1000" b="1" kern="1200" dirty="0" smtClean="0">
            <a:solidFill>
              <a:schemeClr val="tx1"/>
            </a:solidFill>
            <a:effectLst/>
          </a:endParaRPr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800" kern="1200" dirty="0" smtClean="0">
              <a:solidFill>
                <a:schemeClr val="tx1"/>
              </a:solidFill>
            </a:rPr>
            <a:t>Рекомендовал добавить эту тему в рабочую программу</a:t>
          </a:r>
          <a:endParaRPr lang="ru-RU" sz="800" kern="1200" dirty="0">
            <a:solidFill>
              <a:schemeClr val="tx1"/>
            </a:solidFill>
            <a:effectLst/>
          </a:endParaRPr>
        </a:p>
      </dsp:txBody>
      <dsp:txXfrm>
        <a:off x="21142" y="21139"/>
        <a:ext cx="2385078" cy="679465"/>
      </dsp:txXfrm>
    </dsp:sp>
    <dsp:sp modelId="{84A43DD8-C158-45A6-B5F3-38790936B69C}">
      <dsp:nvSpPr>
        <dsp:cNvPr id="0" name=""/>
        <dsp:cNvSpPr/>
      </dsp:nvSpPr>
      <dsp:spPr>
        <a:xfrm rot="21519663">
          <a:off x="2519837" y="168728"/>
          <a:ext cx="222920" cy="318018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519846" y="233113"/>
        <a:ext cx="156044" cy="190810"/>
      </dsp:txXfrm>
    </dsp:sp>
    <dsp:sp modelId="{BE6835C0-F11D-485E-A1EF-F79962D343C4}">
      <dsp:nvSpPr>
        <dsp:cNvPr id="0" name=""/>
        <dsp:cNvSpPr/>
      </dsp:nvSpPr>
      <dsp:spPr>
        <a:xfrm>
          <a:off x="2847850" y="0"/>
          <a:ext cx="3439977" cy="564947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218D63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solidFill>
                <a:schemeClr val="tx1"/>
              </a:solidFill>
            </a:rPr>
            <a:t>КФМ</a:t>
          </a:r>
          <a:r>
            <a:rPr lang="fr-FR" sz="1000" b="1" kern="1200" dirty="0" smtClean="0">
              <a:solidFill>
                <a:schemeClr val="tx1"/>
              </a:solidFill>
            </a:rPr>
            <a:t>-11 (2016)</a:t>
          </a:r>
          <a:endParaRPr lang="ru-RU" sz="1000" b="1" kern="1200" dirty="0">
            <a:solidFill>
              <a:schemeClr val="tx1"/>
            </a:solidFill>
            <a:effectLst/>
          </a:endParaRPr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800" kern="1200" dirty="0" smtClean="0">
              <a:solidFill>
                <a:schemeClr val="tx1"/>
              </a:solidFill>
            </a:rPr>
            <a:t>Добавила тему в рабочую программу с приоритетом </a:t>
          </a:r>
          <a:r>
            <a:rPr lang="en-US" sz="800" kern="1200" dirty="0" smtClean="0">
              <a:solidFill>
                <a:schemeClr val="tx1"/>
              </a:solidFill>
            </a:rPr>
            <a:t>2</a:t>
          </a:r>
          <a:endParaRPr lang="ru-RU" sz="800" kern="1200" dirty="0">
            <a:solidFill>
              <a:schemeClr val="tx1"/>
            </a:solidFill>
            <a:effectLst/>
          </a:endParaRPr>
        </a:p>
      </dsp:txBody>
      <dsp:txXfrm>
        <a:off x="2864397" y="16547"/>
        <a:ext cx="3406883" cy="531853"/>
      </dsp:txXfrm>
    </dsp:sp>
    <dsp:sp modelId="{36C01E2E-2E76-4812-8D9A-ECD1E0DCE96C}">
      <dsp:nvSpPr>
        <dsp:cNvPr id="0" name=""/>
        <dsp:cNvSpPr/>
      </dsp:nvSpPr>
      <dsp:spPr>
        <a:xfrm rot="5398253">
          <a:off x="4507739" y="495748"/>
          <a:ext cx="143544" cy="318018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889127"/>
            <a:satOff val="-4031"/>
            <a:lumOff val="6422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-5400000">
        <a:off x="4484096" y="582985"/>
        <a:ext cx="190810" cy="100481"/>
      </dsp:txXfrm>
    </dsp:sp>
    <dsp:sp modelId="{AEC35072-E06E-43CB-AD0C-4FCC5CB1EFF6}">
      <dsp:nvSpPr>
        <dsp:cNvPr id="0" name=""/>
        <dsp:cNvSpPr/>
      </dsp:nvSpPr>
      <dsp:spPr>
        <a:xfrm>
          <a:off x="2856108" y="750123"/>
          <a:ext cx="3472856" cy="640149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279A7E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solidFill>
                <a:schemeClr val="tx1"/>
              </a:solidFill>
            </a:rPr>
            <a:t>КС февраль</a:t>
          </a:r>
          <a:r>
            <a:rPr lang="fr-FR" sz="1000" b="1" kern="1200" dirty="0" smtClean="0">
              <a:solidFill>
                <a:schemeClr val="tx1"/>
              </a:solidFill>
            </a:rPr>
            <a:t> (2018)</a:t>
          </a:r>
          <a:endParaRPr lang="ru-RU" sz="1000" b="1" kern="1200" dirty="0">
            <a:solidFill>
              <a:schemeClr val="tx1"/>
            </a:solidFill>
            <a:effectLst/>
          </a:endParaRPr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800" kern="1200" dirty="0" smtClean="0">
              <a:solidFill>
                <a:schemeClr val="tx1"/>
              </a:solidFill>
            </a:rPr>
            <a:t>Одобрил</a:t>
          </a:r>
          <a:r>
            <a:rPr lang="en-US" sz="800" kern="1200" dirty="0" smtClean="0">
              <a:solidFill>
                <a:schemeClr val="tx1"/>
              </a:solidFill>
            </a:rPr>
            <a:t> </a:t>
          </a:r>
          <a:r>
            <a:rPr lang="ru-RU" sz="800" b="1" kern="1200" dirty="0" smtClean="0">
              <a:solidFill>
                <a:schemeClr val="tx1"/>
              </a:solidFill>
            </a:rPr>
            <a:t>Спецификацию</a:t>
          </a:r>
          <a:r>
            <a:rPr lang="en-US" sz="800" b="1" kern="1200" dirty="0" smtClean="0">
              <a:solidFill>
                <a:schemeClr val="tx1"/>
              </a:solidFill>
            </a:rPr>
            <a:t> 67 </a:t>
          </a:r>
          <a:r>
            <a:rPr lang="en-US" sz="800" kern="1200" dirty="0" smtClean="0">
              <a:solidFill>
                <a:schemeClr val="tx1"/>
              </a:solidFill>
            </a:rPr>
            <a:t>(</a:t>
          </a:r>
          <a:r>
            <a:rPr lang="ru-RU" sz="800" i="1" kern="1200" dirty="0" smtClean="0">
              <a:solidFill>
                <a:schemeClr val="tx1"/>
              </a:solidFill>
            </a:rPr>
            <a:t>Целенаправленный пересмотр МСФМ</a:t>
          </a:r>
          <a:r>
            <a:rPr lang="en-US" sz="800" i="1" kern="1200" dirty="0" smtClean="0">
              <a:solidFill>
                <a:schemeClr val="tx1"/>
              </a:solidFill>
            </a:rPr>
            <a:t> 12 </a:t>
          </a:r>
          <a:r>
            <a:rPr lang="en-US" sz="800" kern="1200" dirty="0" smtClean="0">
              <a:solidFill>
                <a:schemeClr val="tx1"/>
              </a:solidFill>
            </a:rPr>
            <a:t>(</a:t>
          </a:r>
          <a:r>
            <a:rPr lang="ru-RU" sz="800" kern="1200" dirty="0" smtClean="0">
              <a:solidFill>
                <a:schemeClr val="tx1"/>
              </a:solidFill>
            </a:rPr>
            <a:t>Фитосанитарные сертификаты</a:t>
          </a:r>
          <a:r>
            <a:rPr lang="en-US" sz="800" kern="1200" dirty="0" smtClean="0">
              <a:solidFill>
                <a:schemeClr val="tx1"/>
              </a:solidFill>
            </a:rPr>
            <a:t>)</a:t>
          </a:r>
          <a:r>
            <a:rPr lang="en-US" sz="800" i="1" kern="1200" dirty="0" smtClean="0">
              <a:solidFill>
                <a:schemeClr val="tx1"/>
              </a:solidFill>
            </a:rPr>
            <a:t> </a:t>
          </a:r>
          <a:r>
            <a:rPr lang="ru-RU" sz="800" i="1" kern="1200" dirty="0" smtClean="0">
              <a:solidFill>
                <a:schemeClr val="tx1"/>
              </a:solidFill>
            </a:rPr>
            <a:t>в отношении реэкспорта</a:t>
          </a:r>
          <a:r>
            <a:rPr lang="en-US" sz="800" kern="1200" dirty="0" smtClean="0">
              <a:solidFill>
                <a:schemeClr val="tx1"/>
              </a:solidFill>
            </a:rPr>
            <a:t>)</a:t>
          </a:r>
          <a:endParaRPr lang="ru-RU" sz="800" kern="1200" dirty="0">
            <a:solidFill>
              <a:schemeClr val="tx1"/>
            </a:solidFill>
            <a:effectLst/>
          </a:endParaRPr>
        </a:p>
      </dsp:txBody>
      <dsp:txXfrm>
        <a:off x="2874857" y="768872"/>
        <a:ext cx="3435358" cy="602651"/>
      </dsp:txXfrm>
    </dsp:sp>
    <dsp:sp modelId="{A884FA77-79F7-428A-809F-6E557E9CA2B8}">
      <dsp:nvSpPr>
        <dsp:cNvPr id="0" name=""/>
        <dsp:cNvSpPr/>
      </dsp:nvSpPr>
      <dsp:spPr>
        <a:xfrm rot="10827029">
          <a:off x="2516412" y="895869"/>
          <a:ext cx="231573" cy="318018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1778254"/>
            <a:satOff val="-8062"/>
            <a:lumOff val="12843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10800000">
        <a:off x="2585883" y="959746"/>
        <a:ext cx="162101" cy="190810"/>
      </dsp:txXfrm>
    </dsp:sp>
    <dsp:sp modelId="{8A9A6598-0600-4EF8-8E24-2704FCEE5982}">
      <dsp:nvSpPr>
        <dsp:cNvPr id="0" name=""/>
        <dsp:cNvSpPr/>
      </dsp:nvSpPr>
      <dsp:spPr>
        <a:xfrm>
          <a:off x="3" y="788047"/>
          <a:ext cx="2419187" cy="511105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34AEB3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solidFill>
                <a:schemeClr val="tx1"/>
              </a:solidFill>
            </a:rPr>
            <a:t>ЭРГ декабрь</a:t>
          </a:r>
          <a:r>
            <a:rPr lang="fr-FR" sz="1000" b="1" kern="1200" dirty="0" smtClean="0">
              <a:solidFill>
                <a:schemeClr val="tx1"/>
              </a:solidFill>
            </a:rPr>
            <a:t> (2019)</a:t>
          </a:r>
          <a:endParaRPr lang="ru-RU" sz="1000" b="1" kern="1200" dirty="0">
            <a:solidFill>
              <a:schemeClr val="tx1"/>
            </a:solidFill>
            <a:effectLst/>
          </a:endParaRPr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800" kern="1200" dirty="0" smtClean="0">
              <a:solidFill>
                <a:schemeClr val="tx1"/>
              </a:solidFill>
              <a:effectLst/>
            </a:rPr>
            <a:t>Подготовила первый проект</a:t>
          </a:r>
          <a:endParaRPr lang="ru-RU" sz="800" kern="1200" dirty="0">
            <a:solidFill>
              <a:schemeClr val="tx1"/>
            </a:solidFill>
            <a:effectLst/>
          </a:endParaRPr>
        </a:p>
      </dsp:txBody>
      <dsp:txXfrm>
        <a:off x="14973" y="803017"/>
        <a:ext cx="2389247" cy="481165"/>
      </dsp:txXfrm>
    </dsp:sp>
    <dsp:sp modelId="{DA9608DA-E81E-4C14-820D-4E703A3700DF}">
      <dsp:nvSpPr>
        <dsp:cNvPr id="0" name=""/>
        <dsp:cNvSpPr/>
      </dsp:nvSpPr>
      <dsp:spPr>
        <a:xfrm rot="5385767">
          <a:off x="1142037" y="1258929"/>
          <a:ext cx="155395" cy="279993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2667381"/>
            <a:satOff val="-12093"/>
            <a:lumOff val="19265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-5400000">
        <a:off x="1135640" y="1321228"/>
        <a:ext cx="167995" cy="108777"/>
      </dsp:txXfrm>
    </dsp:sp>
    <dsp:sp modelId="{7F9A1F22-0871-4FD8-8DA0-69EDFF376014}">
      <dsp:nvSpPr>
        <dsp:cNvPr id="0" name=""/>
        <dsp:cNvSpPr/>
      </dsp:nvSpPr>
      <dsp:spPr>
        <a:xfrm>
          <a:off x="0" y="1504872"/>
          <a:ext cx="2460222" cy="515506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2DA79A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solidFill>
                <a:schemeClr val="tx1"/>
              </a:solidFill>
            </a:rPr>
            <a:t>КС май</a:t>
          </a:r>
          <a:r>
            <a:rPr lang="fr-FR" sz="1000" b="1" kern="1200" dirty="0" smtClean="0">
              <a:solidFill>
                <a:schemeClr val="tx1"/>
              </a:solidFill>
            </a:rPr>
            <a:t> (2020)</a:t>
          </a:r>
          <a:endParaRPr lang="ru-RU" sz="1000" kern="1200" dirty="0">
            <a:solidFill>
              <a:schemeClr val="tx1"/>
            </a:solidFill>
            <a:effectLst/>
          </a:endParaRPr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800" kern="1200" dirty="0" smtClean="0">
              <a:solidFill>
                <a:schemeClr val="tx1"/>
              </a:solidFill>
            </a:rPr>
            <a:t>Утвердил проект для первой консультации</a:t>
          </a:r>
          <a:endParaRPr lang="ru-RU" sz="800" kern="1200" dirty="0">
            <a:solidFill>
              <a:schemeClr val="tx1"/>
            </a:solidFill>
            <a:effectLst/>
          </a:endParaRPr>
        </a:p>
      </dsp:txBody>
      <dsp:txXfrm>
        <a:off x="15099" y="1519971"/>
        <a:ext cx="2430024" cy="485308"/>
      </dsp:txXfrm>
    </dsp:sp>
    <dsp:sp modelId="{E065E111-FF90-434F-9CF9-D54CFF1BB724}">
      <dsp:nvSpPr>
        <dsp:cNvPr id="0" name=""/>
        <dsp:cNvSpPr/>
      </dsp:nvSpPr>
      <dsp:spPr>
        <a:xfrm rot="16052">
          <a:off x="2542706" y="1610208"/>
          <a:ext cx="198716" cy="318018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3556508"/>
            <a:satOff val="-16124"/>
            <a:lumOff val="25686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800" kern="1200"/>
        </a:p>
      </dsp:txBody>
      <dsp:txXfrm>
        <a:off x="2542706" y="1673673"/>
        <a:ext cx="139101" cy="190810"/>
      </dsp:txXfrm>
    </dsp:sp>
    <dsp:sp modelId="{31027542-A03D-41D0-AB6C-B72C288A5A78}">
      <dsp:nvSpPr>
        <dsp:cNvPr id="0" name=""/>
        <dsp:cNvSpPr/>
      </dsp:nvSpPr>
      <dsp:spPr>
        <a:xfrm>
          <a:off x="2835155" y="1504372"/>
          <a:ext cx="3542333" cy="548036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279A7E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solidFill>
                <a:schemeClr val="tx1"/>
              </a:solidFill>
            </a:rPr>
            <a:t>Первая консультация</a:t>
          </a:r>
          <a:endParaRPr lang="ru-RU" sz="1000" b="1" kern="1200" dirty="0">
            <a:solidFill>
              <a:schemeClr val="tx1"/>
            </a:solidFill>
            <a:effectLst/>
          </a:endParaRPr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800" kern="1200" dirty="0" smtClean="0">
              <a:solidFill>
                <a:schemeClr val="tx1"/>
              </a:solidFill>
            </a:rPr>
            <a:t>1 </a:t>
          </a:r>
          <a:r>
            <a:rPr lang="ru-RU" sz="800" kern="1200" dirty="0" smtClean="0">
              <a:solidFill>
                <a:schemeClr val="tx1"/>
              </a:solidFill>
            </a:rPr>
            <a:t>июля - </a:t>
          </a:r>
          <a:r>
            <a:rPr lang="en-US" sz="800" kern="1200" dirty="0" smtClean="0">
              <a:solidFill>
                <a:schemeClr val="tx1"/>
              </a:solidFill>
            </a:rPr>
            <a:t>30 </a:t>
          </a:r>
          <a:r>
            <a:rPr lang="ru-RU" sz="800" kern="1200" dirty="0" smtClean="0">
              <a:solidFill>
                <a:schemeClr val="tx1"/>
              </a:solidFill>
            </a:rPr>
            <a:t>сентября</a:t>
          </a:r>
          <a:r>
            <a:rPr lang="en-US" sz="800" kern="1200" dirty="0" smtClean="0">
              <a:solidFill>
                <a:schemeClr val="tx1"/>
              </a:solidFill>
            </a:rPr>
            <a:t> 2020</a:t>
          </a:r>
          <a:endParaRPr lang="ru-RU" sz="800" kern="1200" dirty="0">
            <a:solidFill>
              <a:schemeClr val="tx1"/>
            </a:solidFill>
            <a:effectLst/>
          </a:endParaRPr>
        </a:p>
      </dsp:txBody>
      <dsp:txXfrm>
        <a:off x="2851206" y="1520423"/>
        <a:ext cx="3510231" cy="51593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0C0B049-8B2F-49B7-AD83-DC8D5598E1C6}">
      <dsp:nvSpPr>
        <dsp:cNvPr id="0" name=""/>
        <dsp:cNvSpPr/>
      </dsp:nvSpPr>
      <dsp:spPr>
        <a:xfrm>
          <a:off x="0" y="0"/>
          <a:ext cx="5103387" cy="579149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u="none" kern="1200" dirty="0" smtClean="0"/>
            <a:t>В проекте пересмотренного МСФМ 12 изменения обозначены </a:t>
          </a:r>
          <a:r>
            <a:rPr lang="ru-RU" sz="1500" u="sng" kern="1200" dirty="0" smtClean="0"/>
            <a:t>черным текстом</a:t>
          </a:r>
          <a:endParaRPr lang="ru-RU" sz="1500" u="sng" kern="1200" dirty="0"/>
        </a:p>
      </dsp:txBody>
      <dsp:txXfrm>
        <a:off x="28272" y="28272"/>
        <a:ext cx="5046843" cy="522605"/>
      </dsp:txXfrm>
    </dsp:sp>
    <dsp:sp modelId="{0B1AFAF4-3C31-4EBD-8395-F85F00F8151D}">
      <dsp:nvSpPr>
        <dsp:cNvPr id="0" name=""/>
        <dsp:cNvSpPr/>
      </dsp:nvSpPr>
      <dsp:spPr>
        <a:xfrm>
          <a:off x="0" y="644893"/>
          <a:ext cx="5103387" cy="579149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5"/>
          </a:solidFill>
          <a:prstDash val="solid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solidFill>
                <a:schemeClr val="bg1">
                  <a:lumMod val="50000"/>
                </a:schemeClr>
              </a:solidFill>
            </a:rPr>
            <a:t>Текст, выделенный серым</a:t>
          </a:r>
          <a:r>
            <a:rPr lang="ru-RU" sz="1500" kern="1200" dirty="0" smtClean="0"/>
            <a:t>, не изменен и закрыт для комментариев</a:t>
          </a:r>
          <a:endParaRPr lang="ru-RU" sz="1500" kern="1200" dirty="0"/>
        </a:p>
      </dsp:txBody>
      <dsp:txXfrm>
        <a:off x="28272" y="673165"/>
        <a:ext cx="5046843" cy="52260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BDD2E2-DE30-4F5D-9D2E-26B9AC95DBA1}" type="datetimeFigureOut">
              <a:rPr lang="ru-RU" smtClean="0"/>
              <a:t>02.08.2021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EC6BDB-A580-43C2-93AA-25CD6942CD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68965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См. Примечания к одному слайду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EC6BDB-A580-43C2-93AA-25CD6942CD0F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94298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2015-11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Комитет по стандартам 2015-11 (КС) рекомендовал добавить эту тему в </a:t>
            </a:r>
            <a:r>
              <a:rPr lang="ru-RU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Список тем для стандартов МККЗР.</a:t>
            </a:r>
            <a:endParaRPr lang="fr-FR" sz="120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2016-04 КФМ 11 (2016) добавила тему </a:t>
            </a:r>
            <a:r>
              <a:rPr lang="ru-RU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Целенаправленный пересмотр МСФМ 12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(Фитосанитарные сертификаты) </a:t>
            </a:r>
            <a:r>
              <a:rPr lang="ru-RU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отношении реэкспорта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(2015-011) в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приоритет 2.</a:t>
            </a:r>
          </a:p>
          <a:p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2018-02 КС одобрил Спецификацию 67 (</a:t>
            </a:r>
            <a:r>
              <a:rPr lang="ru-RU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Целенаправленный пересмотр МСФМ 12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(Фитосанитарные сертификаты) </a:t>
            </a:r>
            <a:r>
              <a:rPr lang="ru-RU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отношении реэкспорта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).</a:t>
            </a:r>
          </a:p>
          <a:p>
            <a:endParaRPr lang="en-GB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2019-12 Состоялась встреча экспертной рабочей группы, которая разработала стандарт.</a:t>
            </a:r>
          </a:p>
          <a:p>
            <a:endParaRPr lang="ru-RU" sz="1200" b="0" i="0" u="none" strike="noStrike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2020-04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КС </a:t>
            </a:r>
            <a:r>
              <a:rPr lang="ru-RU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пересмотрел проект через Систему онлайн-комментариев (вместо отмененного заседания КС 2020-05) и утвердил его для первой консультации посредством 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e-decision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(2020_eSC_May_18), также согласившись включить некоторые поправки, выходящие за рамки целевого пересмотра МСФМ 12 в отношении реэкспорта, чтобы исправить терминологию и улучшить единообразие в рамках стандарта.</a:t>
            </a:r>
            <a:endParaRPr lang="en-GB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Первая консультация проходила с 1 июля по 30 сентября 2020 года. Проект МСФМ получил 217 комментариев.</a:t>
            </a:r>
            <a:endParaRPr lang="en-GB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indent="-456514">
              <a:spcAft>
                <a:spcPts val="600"/>
              </a:spcAft>
            </a:pPr>
            <a:endParaRPr lang="en-GB" altLang="ja-JP" sz="1200" kern="1200" baseline="0" dirty="0" smtClean="0">
              <a:solidFill>
                <a:srgbClr val="FF0000"/>
              </a:solidFill>
              <a:effectLst/>
              <a:latin typeface="+mn-lt"/>
              <a:ea typeface="+mn-ea"/>
              <a:cs typeface="+mn-cs"/>
            </a:endParaRPr>
          </a:p>
          <a:p>
            <a:pPr indent="-456514">
              <a:spcAft>
                <a:spcPts val="600"/>
              </a:spcAft>
            </a:pPr>
            <a:r>
              <a:rPr lang="ru-RU" altLang="ja-JP" sz="1200" kern="1200" baseline="0" dirty="0" smtClean="0">
                <a:solidFill>
                  <a:srgbClr val="FF0000"/>
                </a:solidFill>
                <a:effectLst/>
                <a:latin typeface="+mn-lt"/>
                <a:ea typeface="+mn-ea"/>
                <a:cs typeface="+mn-cs"/>
              </a:rPr>
              <a:t>Рабочая группа комитета по стандартам (КС-7) в ходе обзора СОК, а затем на своем заседании в мае 2021 года рассмотрела комментарии, полученные в результате первой консультации, и внесла изменения в проект МСФМ.</a:t>
            </a:r>
            <a:endParaRPr lang="en-GB" altLang="ja-JP" sz="1200" kern="1200" baseline="0" dirty="0" smtClean="0">
              <a:solidFill>
                <a:srgbClr val="FF0000"/>
              </a:solidFill>
              <a:effectLst/>
              <a:latin typeface="+mn-lt"/>
              <a:ea typeface="+mn-ea"/>
              <a:cs typeface="+mn-cs"/>
            </a:endParaRPr>
          </a:p>
          <a:p>
            <a:pPr indent="-456514">
              <a:spcAft>
                <a:spcPts val="600"/>
              </a:spcAft>
            </a:pPr>
            <a:endParaRPr lang="ru-RU" altLang="ja-JP" sz="1200" kern="1200" baseline="0" dirty="0" smtClean="0">
              <a:solidFill>
                <a:srgbClr val="FF0000"/>
              </a:solidFill>
              <a:effectLst/>
              <a:latin typeface="+mn-lt"/>
              <a:ea typeface="+mn-ea"/>
              <a:cs typeface="+mn-cs"/>
            </a:endParaRPr>
          </a:p>
          <a:p>
            <a:pPr indent="-456514">
              <a:spcAft>
                <a:spcPts val="600"/>
              </a:spcAft>
            </a:pPr>
            <a:r>
              <a:rPr lang="ru-RU" altLang="ja-JP" sz="1200" kern="1200" baseline="0" dirty="0" smtClean="0">
                <a:solidFill>
                  <a:srgbClr val="FF0000"/>
                </a:solidFill>
                <a:effectLst/>
                <a:latin typeface="+mn-lt"/>
                <a:ea typeface="+mn-ea"/>
                <a:cs typeface="+mn-cs"/>
              </a:rPr>
              <a:t>Вторая консультация состоится с 1 июля по 30 сентября 2021 года.</a:t>
            </a:r>
            <a:endParaRPr lang="en-GB" altLang="ja-JP" sz="1200" kern="1200" baseline="0" dirty="0" smtClean="0">
              <a:solidFill>
                <a:srgbClr val="FF0000"/>
              </a:solidFill>
              <a:effectLst/>
              <a:latin typeface="+mn-lt"/>
              <a:ea typeface="+mn-ea"/>
              <a:cs typeface="+mn-cs"/>
            </a:endParaRPr>
          </a:p>
          <a:p>
            <a:endParaRPr lang="fr-FR" dirty="0">
              <a:solidFill>
                <a:srgbClr val="FF0000"/>
              </a:solidFill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492BAE-CBB2-4849-83DB-8D4E8C3851E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24570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492BAE-CBB2-4849-83DB-8D4E8C3851E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6709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492BAE-CBB2-4849-83DB-8D4E8C3851E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71449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492BAE-CBB2-4849-83DB-8D4E8C3851E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17753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492BAE-CBB2-4849-83DB-8D4E8C3851E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4861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fr-F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492BAE-CBB2-4849-83DB-8D4E8C3851E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61759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7" Type="http://schemas.openxmlformats.org/officeDocument/2006/relationships/image" Target="../media/image8.svg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5F3DE02-F338-F849-9658-4C1242245193}"/>
              </a:ext>
            </a:extLst>
          </p:cNvPr>
          <p:cNvSpPr/>
          <p:nvPr userDrawn="1"/>
        </p:nvSpPr>
        <p:spPr>
          <a:xfrm>
            <a:off x="0" y="0"/>
            <a:ext cx="7315200" cy="411480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 sz="122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4EC142A-EA38-1944-A979-8E2F8D2E6F4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697644" y="0"/>
            <a:ext cx="4617556" cy="41148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95D8881A-0E53-6F4A-922E-43A99661552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95200" y="1957755"/>
            <a:ext cx="3498171" cy="703385"/>
          </a:xfrm>
          <a:prstGeom prst="rect">
            <a:avLst/>
          </a:prstGeom>
        </p:spPr>
        <p:txBody>
          <a:bodyPr anchor="t"/>
          <a:lstStyle>
            <a:lvl1pPr algn="l">
              <a:defRPr sz="1830" b="1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COVER title style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BE50E81-29E3-9948-BACE-DF17D0377AA3}"/>
              </a:ext>
            </a:extLst>
          </p:cNvPr>
          <p:cNvSpPr/>
          <p:nvPr userDrawn="1"/>
        </p:nvSpPr>
        <p:spPr>
          <a:xfrm>
            <a:off x="4783012" y="3775312"/>
            <a:ext cx="833883" cy="2130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784" dirty="0" err="1">
                <a:solidFill>
                  <a:srgbClr val="4C4C4E"/>
                </a:solidFill>
                <a:latin typeface="+mj-lt"/>
              </a:rPr>
              <a:t>IYPH@fao.org</a:t>
            </a:r>
            <a:endParaRPr lang="it-IT" sz="784" dirty="0">
              <a:solidFill>
                <a:srgbClr val="4C4C4E"/>
              </a:solidFill>
              <a:latin typeface="+mj-lt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560FB13-E55B-724F-939F-CF20603B0CEB}"/>
              </a:ext>
            </a:extLst>
          </p:cNvPr>
          <p:cNvSpPr/>
          <p:nvPr userDrawn="1"/>
        </p:nvSpPr>
        <p:spPr>
          <a:xfrm>
            <a:off x="5638672" y="3775312"/>
            <a:ext cx="1552028" cy="2130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784" dirty="0" err="1">
                <a:solidFill>
                  <a:srgbClr val="4C4C4E"/>
                </a:solidFill>
                <a:latin typeface="+mj-lt"/>
              </a:rPr>
              <a:t>www.fao.org</a:t>
            </a:r>
            <a:r>
              <a:rPr lang="it-IT" sz="784" dirty="0">
                <a:solidFill>
                  <a:srgbClr val="4C4C4E"/>
                </a:solidFill>
                <a:latin typeface="+mj-lt"/>
              </a:rPr>
              <a:t>/plant-health-2020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88C7CDBA-862E-824F-9300-51A58FB50C22}"/>
              </a:ext>
            </a:extLst>
          </p:cNvPr>
          <p:cNvGrpSpPr/>
          <p:nvPr userDrawn="1"/>
        </p:nvGrpSpPr>
        <p:grpSpPr>
          <a:xfrm>
            <a:off x="148700" y="114675"/>
            <a:ext cx="3668680" cy="3851522"/>
            <a:chOff x="235509" y="272899"/>
            <a:chExt cx="5948048" cy="6244492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0F34670F-AE07-7642-8F47-A77C5EEACA1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235509" y="272899"/>
              <a:ext cx="2097945" cy="573545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D111BC1C-E8D9-364B-ACBD-4C67F67BC61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3938954" y="283483"/>
              <a:ext cx="2244603" cy="556675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C43EDFF0-D1A6-AB41-A848-E60AB86139E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1184006" y="6066979"/>
              <a:ext cx="2572410" cy="450412"/>
            </a:xfrm>
            <a:prstGeom prst="rect">
              <a:avLst/>
            </a:prstGeom>
          </p:spPr>
        </p:pic>
        <p:pic>
          <p:nvPicPr>
            <p:cNvPr id="15" name="Graphic 14">
              <a:extLst>
                <a:ext uri="{FF2B5EF4-FFF2-40B4-BE49-F238E27FC236}">
                  <a16:creationId xmlns:a16="http://schemas.microsoft.com/office/drawing/2014/main" id="{631CC5A9-47C1-964C-8CDA-6C6CD0691E99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rcRect l="34365" t="26821" r="35688" b="18772"/>
            <a:stretch/>
          </p:blipFill>
          <p:spPr>
            <a:xfrm>
              <a:off x="552450" y="1237785"/>
              <a:ext cx="3841130" cy="392523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605522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48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7782" y="1583225"/>
            <a:ext cx="6217920" cy="576064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1214" y="2159880"/>
            <a:ext cx="6184871" cy="105156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114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228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342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456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570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684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1798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4912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31691500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5939" y="622196"/>
            <a:ext cx="6303810" cy="685800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7179" y="1417535"/>
            <a:ext cx="6272571" cy="2080026"/>
          </a:xfrm>
          <a:prstGeom prst="rect">
            <a:avLst/>
          </a:prstGeom>
        </p:spPr>
        <p:txBody>
          <a:bodyPr/>
          <a:lstStyle>
            <a:lvl1pPr>
              <a:defRPr sz="1742" baseline="0"/>
            </a:lvl1pPr>
            <a:lvl2pPr>
              <a:defRPr sz="1568" baseline="0"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240734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5939" y="622196"/>
            <a:ext cx="6303810" cy="685800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77179" y="1417535"/>
            <a:ext cx="6272571" cy="2080026"/>
          </a:xfrm>
          <a:prstGeom prst="rect">
            <a:avLst/>
          </a:prstGeom>
        </p:spPr>
        <p:txBody>
          <a:bodyPr/>
          <a:lstStyle>
            <a:lvl1pPr marL="0" marR="0" indent="0" algn="l" defTabSz="622364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lang="en-US" b="0" i="0" kern="100" baseline="0" smtClean="0">
                <a:effectLst/>
              </a:defRPr>
            </a:lvl1pPr>
          </a:lstStyle>
          <a:p>
            <a:pPr marL="232349" marR="0" lvl="0" indent="-232349" algn="l" defTabSz="622364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US" sz="1307" baseline="0" dirty="0"/>
              <a:t>Lorem </a:t>
            </a:r>
            <a:r>
              <a:rPr lang="en-US" sz="1307" baseline="0" dirty="0" err="1"/>
              <a:t>Ipsum</a:t>
            </a:r>
            <a:endParaRPr lang="en-US" sz="1307" baseline="0" dirty="0"/>
          </a:p>
        </p:txBody>
      </p:sp>
    </p:spTree>
    <p:extLst>
      <p:ext uri="{BB962C8B-B14F-4D97-AF65-F5344CB8AC3E}">
        <p14:creationId xmlns:p14="http://schemas.microsoft.com/office/powerpoint/2010/main" val="10154899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5226" y="2057401"/>
            <a:ext cx="6217920" cy="817245"/>
          </a:xfrm>
          <a:prstGeom prst="rect">
            <a:avLst/>
          </a:prstGeom>
        </p:spPr>
        <p:txBody>
          <a:bodyPr anchor="t"/>
          <a:lstStyle>
            <a:lvl1pPr algn="l">
              <a:defRPr sz="2701" b="1" cap="all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0118" y="1157288"/>
            <a:ext cx="6217920" cy="9001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394">
                <a:solidFill>
                  <a:schemeClr val="tx1">
                    <a:tint val="75000"/>
                  </a:schemeClr>
                </a:solidFill>
              </a:defRPr>
            </a:lvl1pPr>
            <a:lvl2pPr marL="311401" indent="0">
              <a:buNone/>
              <a:defRPr sz="1220">
                <a:solidFill>
                  <a:schemeClr val="tx1">
                    <a:tint val="75000"/>
                  </a:schemeClr>
                </a:solidFill>
              </a:defRPr>
            </a:lvl2pPr>
            <a:lvl3pPr marL="622802" indent="0">
              <a:buNone/>
              <a:defRPr sz="1133">
                <a:solidFill>
                  <a:schemeClr val="tx1">
                    <a:tint val="75000"/>
                  </a:schemeClr>
                </a:solidFill>
              </a:defRPr>
            </a:lvl3pPr>
            <a:lvl4pPr marL="934203" indent="0">
              <a:buNone/>
              <a:defRPr sz="958">
                <a:solidFill>
                  <a:schemeClr val="tx1">
                    <a:tint val="75000"/>
                  </a:schemeClr>
                </a:solidFill>
              </a:defRPr>
            </a:lvl4pPr>
            <a:lvl5pPr marL="1245603" indent="0">
              <a:buNone/>
              <a:defRPr sz="958">
                <a:solidFill>
                  <a:schemeClr val="tx1">
                    <a:tint val="75000"/>
                  </a:schemeClr>
                </a:solidFill>
              </a:defRPr>
            </a:lvl5pPr>
            <a:lvl6pPr marL="1557004" indent="0">
              <a:buNone/>
              <a:defRPr sz="958">
                <a:solidFill>
                  <a:schemeClr val="tx1">
                    <a:tint val="75000"/>
                  </a:schemeClr>
                </a:solidFill>
              </a:defRPr>
            </a:lvl6pPr>
            <a:lvl7pPr marL="1868405" indent="0">
              <a:buNone/>
              <a:defRPr sz="958">
                <a:solidFill>
                  <a:schemeClr val="tx1">
                    <a:tint val="75000"/>
                  </a:schemeClr>
                </a:solidFill>
              </a:defRPr>
            </a:lvl7pPr>
            <a:lvl8pPr marL="2179806" indent="0">
              <a:buNone/>
              <a:defRPr sz="958">
                <a:solidFill>
                  <a:schemeClr val="tx1">
                    <a:tint val="75000"/>
                  </a:schemeClr>
                </a:solidFill>
              </a:defRPr>
            </a:lvl8pPr>
            <a:lvl9pPr marL="2491207" indent="0">
              <a:buNone/>
              <a:defRPr sz="95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976317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304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204BC30-93C0-824B-BE09-9A9B3994DF3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" y="0"/>
            <a:ext cx="7315199" cy="41148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9905" y="1576754"/>
            <a:ext cx="6241073" cy="685800"/>
          </a:xfrm>
          <a:prstGeom prst="rect">
            <a:avLst/>
          </a:prstGeom>
        </p:spPr>
        <p:txBody>
          <a:bodyPr/>
          <a:lstStyle>
            <a:lvl1pPr algn="l"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828033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46356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13" Type="http://schemas.openxmlformats.org/officeDocument/2006/relationships/image" Target="../media/image5.sv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3.emf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emf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499257" y="3813176"/>
            <a:ext cx="2316687" cy="219075"/>
          </a:xfrm>
          <a:prstGeom prst="rect">
            <a:avLst/>
          </a:prstGeom>
        </p:spPr>
        <p:txBody>
          <a:bodyPr vert="horz" wrap="square" lIns="71488" tIns="35744" rIns="71488" bIns="35744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784">
                <a:solidFill>
                  <a:srgbClr val="898989"/>
                </a:solidFill>
              </a:defRPr>
            </a:lvl1pPr>
          </a:lstStyle>
          <a:p>
            <a:endParaRPr lang="en-US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31944" y="833439"/>
            <a:ext cx="6789545" cy="271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71488" tIns="35744" rIns="71488" bIns="357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10BE404-B6D7-7243-9617-B4C6B9C882FF}"/>
              </a:ext>
            </a:extLst>
          </p:cNvPr>
          <p:cNvSpPr txBox="1"/>
          <p:nvPr userDrawn="1"/>
        </p:nvSpPr>
        <p:spPr>
          <a:xfrm>
            <a:off x="6546943" y="39987"/>
            <a:ext cx="709849" cy="21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784" b="1" i="0" baseline="0" dirty="0">
                <a:solidFill>
                  <a:schemeClr val="bg1"/>
                </a:solidFill>
              </a:rPr>
              <a:t>31/05/2018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20F8E1C9-4646-914B-B3D6-4E9A995AA7A4}"/>
              </a:ext>
            </a:extLst>
          </p:cNvPr>
          <p:cNvCxnSpPr/>
          <p:nvPr userDrawn="1"/>
        </p:nvCxnSpPr>
        <p:spPr>
          <a:xfrm>
            <a:off x="331944" y="3663463"/>
            <a:ext cx="6789546" cy="0"/>
          </a:xfrm>
          <a:prstGeom prst="line">
            <a:avLst/>
          </a:prstGeom>
          <a:ln w="31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1" name="Group 10">
            <a:extLst>
              <a:ext uri="{FF2B5EF4-FFF2-40B4-BE49-F238E27FC236}">
                <a16:creationId xmlns:a16="http://schemas.microsoft.com/office/drawing/2014/main" id="{6C196703-1121-C34F-A655-5EC5CFB64A49}"/>
              </a:ext>
            </a:extLst>
          </p:cNvPr>
          <p:cNvGrpSpPr/>
          <p:nvPr userDrawn="1"/>
        </p:nvGrpSpPr>
        <p:grpSpPr>
          <a:xfrm>
            <a:off x="325463" y="118512"/>
            <a:ext cx="6796026" cy="264889"/>
            <a:chOff x="235509" y="272899"/>
            <a:chExt cx="14774348" cy="573545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9FA75C28-60CE-344E-B59B-9A4545BCEA9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9"/>
            <a:stretch>
              <a:fillRect/>
            </a:stretch>
          </p:blipFill>
          <p:spPr>
            <a:xfrm>
              <a:off x="235509" y="272899"/>
              <a:ext cx="2097945" cy="573545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1E36FBB8-46F7-7F47-B42D-143EE4013FF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0"/>
            <a:stretch>
              <a:fillRect/>
            </a:stretch>
          </p:blipFill>
          <p:spPr>
            <a:xfrm>
              <a:off x="12765253" y="283482"/>
              <a:ext cx="2244604" cy="556675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B57EFDA5-4CCA-484D-AFB4-DA40B57BC53F}"/>
              </a:ext>
            </a:extLst>
          </p:cNvPr>
          <p:cNvGrpSpPr/>
          <p:nvPr userDrawn="1"/>
        </p:nvGrpSpPr>
        <p:grpSpPr>
          <a:xfrm>
            <a:off x="201419" y="3604390"/>
            <a:ext cx="6920070" cy="525158"/>
            <a:chOff x="0" y="3595174"/>
            <a:chExt cx="11518813" cy="874153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F7975ABF-9BAE-F24D-A488-DFB7520A8B2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1"/>
            <a:stretch>
              <a:fillRect/>
            </a:stretch>
          </p:blipFill>
          <p:spPr>
            <a:xfrm>
              <a:off x="9731511" y="3879224"/>
              <a:ext cx="1787302" cy="312945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2D25E765-587F-654C-8215-D9B0FDC30E1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2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0" y="3595174"/>
              <a:ext cx="2201276" cy="874153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1" r:id="rId2"/>
    <p:sldLayoutId id="2147483662" r:id="rId3"/>
    <p:sldLayoutId id="2147483667" r:id="rId4"/>
    <p:sldLayoutId id="2147483663" r:id="rId5"/>
    <p:sldLayoutId id="2147483664" r:id="rId6"/>
    <p:sldLayoutId id="2147483665" r:id="rId7"/>
  </p:sldLayoutIdLst>
  <p:hf hdr="0" ftr="0" dt="0"/>
  <p:txStyles>
    <p:titleStyle>
      <a:lvl1pPr algn="ctr" defTabSz="622364" rtl="0" eaLnBrk="0" fontAlgn="base" hangingPunct="0">
        <a:spcBef>
          <a:spcPct val="0"/>
        </a:spcBef>
        <a:spcAft>
          <a:spcPct val="0"/>
        </a:spcAft>
        <a:defRPr sz="2962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22364" rtl="0" eaLnBrk="0" fontAlgn="base" hangingPunct="0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2pPr>
      <a:lvl3pPr algn="ctr" defTabSz="622364" rtl="0" eaLnBrk="0" fontAlgn="base" hangingPunct="0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3pPr>
      <a:lvl4pPr algn="ctr" defTabSz="622364" rtl="0" eaLnBrk="0" fontAlgn="base" hangingPunct="0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4pPr>
      <a:lvl5pPr algn="ctr" defTabSz="622364" rtl="0" eaLnBrk="0" fontAlgn="base" hangingPunct="0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5pPr>
      <a:lvl6pPr marL="398313" algn="ctr" defTabSz="622364" rtl="0" fontAlgn="base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6pPr>
      <a:lvl7pPr marL="796625" algn="ctr" defTabSz="622364" rtl="0" fontAlgn="base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7pPr>
      <a:lvl8pPr marL="1194938" algn="ctr" defTabSz="622364" rtl="0" fontAlgn="base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8pPr>
      <a:lvl9pPr marL="1593251" algn="ctr" defTabSz="622364" rtl="0" fontAlgn="base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9pPr>
    </p:titleStyle>
    <p:bodyStyle>
      <a:lvl1pPr marL="232349" indent="-232349" algn="l" defTabSz="622364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178" kern="1200">
          <a:solidFill>
            <a:schemeClr val="tx1"/>
          </a:solidFill>
          <a:latin typeface="+mn-lt"/>
          <a:ea typeface="+mn-ea"/>
          <a:cs typeface="+mn-cs"/>
        </a:defRPr>
      </a:lvl1pPr>
      <a:lvl2pPr marL="504806" indent="-193624" algn="l" defTabSz="622364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917" kern="1200">
          <a:solidFill>
            <a:schemeClr val="tx1"/>
          </a:solidFill>
          <a:latin typeface="+mn-lt"/>
          <a:ea typeface="+mn-ea"/>
          <a:cs typeface="+mn-cs"/>
        </a:defRPr>
      </a:lvl2pPr>
      <a:lvl3pPr marL="777263" indent="-154899" algn="l" defTabSz="622364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655" kern="1200">
          <a:solidFill>
            <a:schemeClr val="tx1"/>
          </a:solidFill>
          <a:latin typeface="+mn-lt"/>
          <a:ea typeface="+mn-ea"/>
          <a:cs typeface="+mn-cs"/>
        </a:defRPr>
      </a:lvl3pPr>
      <a:lvl4pPr marL="1089828" indent="-154899" algn="l" defTabSz="622364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394" kern="1200">
          <a:solidFill>
            <a:schemeClr val="tx1"/>
          </a:solidFill>
          <a:latin typeface="+mn-lt"/>
          <a:ea typeface="+mn-ea"/>
          <a:cs typeface="+mn-cs"/>
        </a:defRPr>
      </a:lvl4pPr>
      <a:lvl5pPr marL="1401010" indent="-154899" algn="l" defTabSz="622364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394" kern="1200">
          <a:solidFill>
            <a:schemeClr val="tx1"/>
          </a:solidFill>
          <a:latin typeface="+mn-lt"/>
          <a:ea typeface="+mn-ea"/>
          <a:cs typeface="+mn-cs"/>
        </a:defRPr>
      </a:lvl5pPr>
      <a:lvl6pPr marL="1712704" indent="-155700" algn="l" defTabSz="622802" rtl="0" eaLnBrk="1" latinLnBrk="0" hangingPunct="1">
        <a:spcBef>
          <a:spcPct val="20000"/>
        </a:spcBef>
        <a:buFont typeface="Arial" panose="020B0604020202020204" pitchFamily="34" charset="0"/>
        <a:buChar char="•"/>
        <a:defRPr sz="1394" kern="1200">
          <a:solidFill>
            <a:schemeClr val="tx1"/>
          </a:solidFill>
          <a:latin typeface="+mn-lt"/>
          <a:ea typeface="+mn-ea"/>
          <a:cs typeface="+mn-cs"/>
        </a:defRPr>
      </a:lvl6pPr>
      <a:lvl7pPr marL="2024105" indent="-155700" algn="l" defTabSz="622802" rtl="0" eaLnBrk="1" latinLnBrk="0" hangingPunct="1">
        <a:spcBef>
          <a:spcPct val="20000"/>
        </a:spcBef>
        <a:buFont typeface="Arial" panose="020B0604020202020204" pitchFamily="34" charset="0"/>
        <a:buChar char="•"/>
        <a:defRPr sz="1394" kern="1200">
          <a:solidFill>
            <a:schemeClr val="tx1"/>
          </a:solidFill>
          <a:latin typeface="+mn-lt"/>
          <a:ea typeface="+mn-ea"/>
          <a:cs typeface="+mn-cs"/>
        </a:defRPr>
      </a:lvl7pPr>
      <a:lvl8pPr marL="2335506" indent="-155700" algn="l" defTabSz="622802" rtl="0" eaLnBrk="1" latinLnBrk="0" hangingPunct="1">
        <a:spcBef>
          <a:spcPct val="20000"/>
        </a:spcBef>
        <a:buFont typeface="Arial" panose="020B0604020202020204" pitchFamily="34" charset="0"/>
        <a:buChar char="•"/>
        <a:defRPr sz="1394" kern="1200">
          <a:solidFill>
            <a:schemeClr val="tx1"/>
          </a:solidFill>
          <a:latin typeface="+mn-lt"/>
          <a:ea typeface="+mn-ea"/>
          <a:cs typeface="+mn-cs"/>
        </a:defRPr>
      </a:lvl8pPr>
      <a:lvl9pPr marL="2646907" indent="-155700" algn="l" defTabSz="622802" rtl="0" eaLnBrk="1" latinLnBrk="0" hangingPunct="1">
        <a:spcBef>
          <a:spcPct val="20000"/>
        </a:spcBef>
        <a:buFont typeface="Arial" panose="020B0604020202020204" pitchFamily="34" charset="0"/>
        <a:buChar char="•"/>
        <a:defRPr sz="139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1pPr>
      <a:lvl2pPr marL="311401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2pPr>
      <a:lvl3pPr marL="622802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3pPr>
      <a:lvl4pPr marL="934203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4pPr>
      <a:lvl5pPr marL="1245603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5pPr>
      <a:lvl6pPr marL="1557004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6pPr>
      <a:lvl7pPr marL="1868405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7pPr>
      <a:lvl8pPr marL="2179806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8pPr>
      <a:lvl9pPr marL="2491207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209" userDrawn="1">
          <p15:clr>
            <a:srgbClr val="F26B43"/>
          </p15:clr>
        </p15:guide>
        <p15:guide id="2" orient="horz" pos="129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s://twitter.com/ippcnews" TargetMode="External"/><Relationship Id="rId13" Type="http://schemas.openxmlformats.org/officeDocument/2006/relationships/image" Target="../media/image13.png"/><Relationship Id="rId3" Type="http://schemas.openxmlformats.org/officeDocument/2006/relationships/hyperlink" Target="http://www.ippc.int/" TargetMode="External"/><Relationship Id="rId7" Type="http://schemas.openxmlformats.org/officeDocument/2006/relationships/image" Target="../media/image10.jpeg"/><Relationship Id="rId12" Type="http://schemas.openxmlformats.org/officeDocument/2006/relationships/hyperlink" Target="https://www.youtube.com/playlist?list=PLzp5NgJ2-dK4T7GE2fsGujftlxSX1rCTC" TargetMode="External"/><Relationship Id="rId2" Type="http://schemas.openxmlformats.org/officeDocument/2006/relationships/hyperlink" Target="mailto:ippc@fao.or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facebook.com/ippcheadlines/" TargetMode="External"/><Relationship Id="rId11" Type="http://schemas.openxmlformats.org/officeDocument/2006/relationships/image" Target="../media/image12.png"/><Relationship Id="rId5" Type="http://schemas.openxmlformats.org/officeDocument/2006/relationships/image" Target="../media/image9.png"/><Relationship Id="rId10" Type="http://schemas.openxmlformats.org/officeDocument/2006/relationships/hyperlink" Target="https://www.linkedin.com/groups/3175642" TargetMode="External"/><Relationship Id="rId4" Type="http://schemas.openxmlformats.org/officeDocument/2006/relationships/hyperlink" Target="http://www.fao.org/plant-health-2020" TargetMode="External"/><Relationship Id="rId9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C88758-224C-8C4A-95DC-98A2199C61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61284" y="1274030"/>
            <a:ext cx="3453916" cy="612819"/>
          </a:xfrm>
        </p:spPr>
        <p:txBody>
          <a:bodyPr anchor="ctr"/>
          <a:lstStyle/>
          <a:p>
            <a:pPr algn="ctr"/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 МСФМ</a:t>
            </a:r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ЦЕЛЕНАПРАВЛЕННЫЙ ПЕРЕСМОТР МСФМ 12 (ФИТОСАНИТАРНЫЕ СЕРТИФИКАТЫ) В ОТНОШЕНИИ РЕЭКСПОРТА </a:t>
            </a:r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2015-011</a:t>
            </a:r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b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ВТОРАЯ</a:t>
            </a:r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КОНСУЛЬТАЦИЯ МККЗР</a:t>
            </a:r>
            <a:r>
              <a:rPr 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</a:t>
            </a: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ИЮЛЯ -</a:t>
            </a:r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30 </a:t>
            </a: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СЕНТЯБРЯ</a:t>
            </a:r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2021</a:t>
            </a:r>
            <a:r>
              <a:rPr 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СЕКРЕТАРИАТ МККЗР</a:t>
            </a:r>
            <a:r>
              <a:rPr 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РЕГИОНАЛЬНЫЙ СЕМИНАР МККЗР</a:t>
            </a:r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</a:t>
            </a: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ФАО </a:t>
            </a:r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2021</a:t>
            </a:r>
            <a:endParaRPr lang="it-IT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43199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0"/>
            <a:ext cx="7315201" cy="685800"/>
          </a:xfrm>
          <a:prstGeom prst="rect">
            <a:avLst/>
          </a:prstGeom>
        </p:spPr>
        <p:txBody>
          <a:bodyPr anchor="ctr"/>
          <a:lstStyle>
            <a:lvl1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2pPr>
            <a:lvl3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3pPr>
            <a:lvl4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4pPr>
            <a:lvl5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5pPr>
            <a:lvl6pPr marL="398313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6pPr>
            <a:lvl7pPr marL="796625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7pPr>
            <a:lvl8pPr marL="1194938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8pPr>
            <a:lvl9pPr marL="1593251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000" b="1" dirty="0" smtClean="0"/>
              <a:t>Справочная информация</a:t>
            </a:r>
            <a:endParaRPr lang="en-US" sz="2000" b="1" dirty="0"/>
          </a:p>
        </p:txBody>
      </p:sp>
      <p:sp>
        <p:nvSpPr>
          <p:cNvPr id="2" name="Ellipse 1"/>
          <p:cNvSpPr/>
          <p:nvPr/>
        </p:nvSpPr>
        <p:spPr>
          <a:xfrm>
            <a:off x="3897410" y="2946400"/>
            <a:ext cx="2389090" cy="635000"/>
          </a:xfrm>
          <a:prstGeom prst="ellipse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00" b="1" dirty="0" smtClean="0">
                <a:ln w="0"/>
                <a:solidFill>
                  <a:schemeClr val="tx1"/>
                </a:solidFill>
              </a:rPr>
              <a:t>Получено </a:t>
            </a:r>
            <a:r>
              <a:rPr lang="fr-FR" sz="1300" b="1" dirty="0" smtClean="0">
                <a:ln w="0"/>
                <a:solidFill>
                  <a:schemeClr val="tx1"/>
                </a:solidFill>
              </a:rPr>
              <a:t>217</a:t>
            </a:r>
            <a:r>
              <a:rPr lang="ru-RU" sz="1300" b="1" dirty="0" smtClean="0">
                <a:ln w="0"/>
                <a:solidFill>
                  <a:schemeClr val="tx1"/>
                </a:solidFill>
              </a:rPr>
              <a:t> комментариев</a:t>
            </a:r>
            <a:endParaRPr lang="fr-FR" sz="1300" b="1" dirty="0">
              <a:ln w="0"/>
              <a:solidFill>
                <a:schemeClr val="tx1"/>
              </a:solidFill>
            </a:endParaRPr>
          </a:p>
        </p:txBody>
      </p:sp>
      <p:sp>
        <p:nvSpPr>
          <p:cNvPr id="3" name="Flèche courbée vers la gauche 2"/>
          <p:cNvSpPr/>
          <p:nvPr/>
        </p:nvSpPr>
        <p:spPr>
          <a:xfrm>
            <a:off x="6286501" y="2806700"/>
            <a:ext cx="501650" cy="552450"/>
          </a:xfrm>
          <a:prstGeom prst="curvedLef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7" name="Rectangle à coins arrondis 6"/>
          <p:cNvSpPr/>
          <p:nvPr/>
        </p:nvSpPr>
        <p:spPr>
          <a:xfrm>
            <a:off x="383743" y="3003550"/>
            <a:ext cx="2549958" cy="508000"/>
          </a:xfrm>
          <a:prstGeom prst="round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1300" b="1" dirty="0" smtClean="0">
                <a:solidFill>
                  <a:schemeClr val="tx1"/>
                </a:solidFill>
              </a:rPr>
              <a:t>Вторая консультация</a:t>
            </a:r>
            <a:endParaRPr lang="ru-RU" sz="1300" b="1" dirty="0">
              <a:solidFill>
                <a:schemeClr val="tx1"/>
              </a:solidFill>
            </a:endParaRPr>
          </a:p>
          <a:p>
            <a:pPr lvl="0"/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ru-RU" sz="1000" dirty="0" smtClean="0">
                <a:solidFill>
                  <a:schemeClr val="tx1"/>
                </a:solidFill>
              </a:rPr>
              <a:t>июля -</a:t>
            </a:r>
            <a:r>
              <a:rPr lang="en-US" sz="1000" dirty="0" smtClean="0">
                <a:solidFill>
                  <a:schemeClr val="tx1"/>
                </a:solidFill>
              </a:rPr>
              <a:t> 30 </a:t>
            </a:r>
            <a:r>
              <a:rPr lang="ru-RU" sz="1000" dirty="0" smtClean="0">
                <a:solidFill>
                  <a:schemeClr val="tx1"/>
                </a:solidFill>
              </a:rPr>
              <a:t>сентября</a:t>
            </a:r>
            <a:r>
              <a:rPr lang="en-US" sz="1000" dirty="0" smtClean="0">
                <a:solidFill>
                  <a:schemeClr val="tx1"/>
                </a:solidFill>
              </a:rPr>
              <a:t> 2021</a:t>
            </a:r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8" name="Flèche gauche 7"/>
          <p:cNvSpPr/>
          <p:nvPr/>
        </p:nvSpPr>
        <p:spPr>
          <a:xfrm>
            <a:off x="2988206" y="3117850"/>
            <a:ext cx="789708" cy="241300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aphicFrame>
        <p:nvGraphicFramePr>
          <p:cNvPr id="6" name="Схема 8">
            <a:extLst>
              <a:ext uri="{FF2B5EF4-FFF2-40B4-BE49-F238E27FC236}">
                <a16:creationId xmlns:a16="http://schemas.microsoft.com/office/drawing/2014/main" id="{E484A0EA-5BEC-47FC-A309-C163DBC1B9D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4188264"/>
              </p:ext>
            </p:extLst>
          </p:nvPr>
        </p:nvGraphicFramePr>
        <p:xfrm>
          <a:off x="383743" y="707637"/>
          <a:ext cx="6516677" cy="32345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Rectangle 8"/>
          <p:cNvSpPr/>
          <p:nvPr/>
        </p:nvSpPr>
        <p:spPr>
          <a:xfrm>
            <a:off x="3397159" y="3680534"/>
            <a:ext cx="587261" cy="2616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fld id="{B7996E60-762D-44C6-B8E2-777A8C9E766F}" type="slidenum">
              <a:rPr lang="en-US" sz="1100" b="0" cap="none" spc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fld>
            <a:r>
              <a:rPr lang="en-US" sz="11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of 8 </a:t>
            </a:r>
            <a:endParaRPr lang="en-US" sz="11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10309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à coins arrondis 2"/>
          <p:cNvSpPr/>
          <p:nvPr/>
        </p:nvSpPr>
        <p:spPr>
          <a:xfrm>
            <a:off x="256080" y="417453"/>
            <a:ext cx="6803039" cy="34589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 smtClean="0"/>
              <a:t>Товар </a:t>
            </a:r>
            <a:r>
              <a:rPr lang="ru-RU" sz="1200" b="1" dirty="0" smtClean="0">
                <a:solidFill>
                  <a:schemeClr val="tx1"/>
                </a:solidFill>
              </a:rPr>
              <a:t>не </a:t>
            </a:r>
            <a:r>
              <a:rPr lang="ru-RU" sz="1200" b="1" dirty="0" smtClean="0"/>
              <a:t>прошел </a:t>
            </a:r>
            <a:r>
              <a:rPr lang="ru-RU" sz="1200" b="1" dirty="0"/>
              <a:t>переработку с целью изменения его </a:t>
            </a:r>
            <a:r>
              <a:rPr lang="ru-RU" sz="1200" b="1" dirty="0" smtClean="0"/>
              <a:t>природы</a:t>
            </a:r>
            <a:endParaRPr lang="en-US" sz="1200" b="1" dirty="0" smtClean="0"/>
          </a:p>
        </p:txBody>
      </p:sp>
      <p:sp>
        <p:nvSpPr>
          <p:cNvPr id="10" name="Rectangle à coins arrondis 9"/>
          <p:cNvSpPr/>
          <p:nvPr/>
        </p:nvSpPr>
        <p:spPr>
          <a:xfrm>
            <a:off x="231988" y="804765"/>
            <a:ext cx="6917602" cy="1635961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Фраза</a:t>
            </a:r>
            <a:r>
              <a:rPr lang="en-US" sz="1200" dirty="0" smtClean="0"/>
              <a:t> </a:t>
            </a:r>
            <a:r>
              <a:rPr lang="ru-RU" sz="1200" dirty="0" smtClean="0"/>
              <a:t>«прошел переработку с целью изменения природы»</a:t>
            </a:r>
            <a:r>
              <a:rPr lang="en-US" sz="1200" dirty="0" smtClean="0"/>
              <a:t> </a:t>
            </a:r>
            <a:r>
              <a:rPr lang="ru-RU" sz="1200" dirty="0" smtClean="0"/>
              <a:t>была использована в двух предыдущих версиях МСФМ 12 (2001 </a:t>
            </a:r>
            <a:r>
              <a:rPr lang="ru-RU" sz="1200" dirty="0"/>
              <a:t>и 2011) без дополнительных указаний, а слово «природа» включено в определение растительных продуктов, а также вкратце используется в отношении товаров в МСФМ </a:t>
            </a:r>
            <a:r>
              <a:rPr lang="ru-RU" sz="1200" dirty="0" smtClean="0"/>
              <a:t>32 </a:t>
            </a:r>
            <a:r>
              <a:rPr lang="en-US" sz="1200" dirty="0" smtClean="0"/>
              <a:t>(</a:t>
            </a:r>
            <a:r>
              <a:rPr lang="ru-RU" sz="1200" i="1" dirty="0" smtClean="0"/>
              <a:t>Категоризация товаров в соответствии с представляемым ими фитосанитарным риском</a:t>
            </a:r>
            <a:r>
              <a:rPr lang="ru-RU" sz="1200" dirty="0"/>
              <a:t>). Однако после того, как было получено 9 комментариев от 6 стран с просьбой дать дополнительные указания по этому вопросу, в раздел </a:t>
            </a:r>
            <a:r>
              <a:rPr lang="ru-RU" sz="1200" dirty="0" smtClean="0"/>
              <a:t>6.1</a:t>
            </a:r>
            <a:r>
              <a:rPr lang="en-US" sz="1200" dirty="0" smtClean="0"/>
              <a:t> (</a:t>
            </a:r>
            <a:r>
              <a:rPr lang="ru-RU" sz="1200" i="1" dirty="0"/>
              <a:t>Вопросы для рассмотрения при выдаче реэкспортного фитосанитарного </a:t>
            </a:r>
            <a:r>
              <a:rPr lang="ru-RU" sz="1200" i="1" dirty="0" smtClean="0"/>
              <a:t>сертификата</a:t>
            </a:r>
            <a:r>
              <a:rPr lang="en-US" sz="1200" dirty="0" smtClean="0"/>
              <a:t>) </a:t>
            </a:r>
            <a:r>
              <a:rPr lang="ru-RU" sz="1200" dirty="0" smtClean="0"/>
              <a:t>проекта пересмотра МСФМ 12 была добавлена сноска. </a:t>
            </a:r>
            <a:endParaRPr lang="en-US" sz="1200" dirty="0"/>
          </a:p>
        </p:txBody>
      </p:sp>
      <p:sp>
        <p:nvSpPr>
          <p:cNvPr id="11" name="Rectangle à coins arrondis 10"/>
          <p:cNvSpPr/>
          <p:nvPr/>
        </p:nvSpPr>
        <p:spPr>
          <a:xfrm>
            <a:off x="256080" y="2573523"/>
            <a:ext cx="6803039" cy="1107011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rgbClr val="FF0000"/>
                </a:solidFill>
              </a:rPr>
              <a:t>Добавление </a:t>
            </a:r>
            <a:r>
              <a:rPr lang="ru-RU" sz="1200" b="1" dirty="0">
                <a:solidFill>
                  <a:srgbClr val="FF0000"/>
                </a:solidFill>
              </a:rPr>
              <a:t>сноски к Разделу 6.1</a:t>
            </a:r>
            <a:r>
              <a:rPr lang="ru-RU" sz="1200" dirty="0">
                <a:solidFill>
                  <a:srgbClr val="FF0000"/>
                </a:solidFill>
              </a:rPr>
              <a:t>: «Решающим критерием для оценки того, было ли растение, растительный продукт или другой </a:t>
            </a:r>
            <a:r>
              <a:rPr lang="ru-RU" sz="1200" dirty="0" smtClean="0">
                <a:solidFill>
                  <a:srgbClr val="FF0000"/>
                </a:solidFill>
              </a:rPr>
              <a:t>товар </a:t>
            </a:r>
            <a:r>
              <a:rPr lang="ru-RU" sz="1200" dirty="0">
                <a:solidFill>
                  <a:srgbClr val="FF0000"/>
                </a:solidFill>
              </a:rPr>
              <a:t>переработан с целью изменения его </a:t>
            </a:r>
            <a:r>
              <a:rPr lang="ru-RU" sz="1200" dirty="0" smtClean="0">
                <a:solidFill>
                  <a:srgbClr val="FF0000"/>
                </a:solidFill>
              </a:rPr>
              <a:t>природы, </a:t>
            </a:r>
            <a:r>
              <a:rPr lang="ru-RU" sz="1200" dirty="0">
                <a:solidFill>
                  <a:srgbClr val="FF0000"/>
                </a:solidFill>
              </a:rPr>
              <a:t>является категоризация, используемая в фитосанитарных импортных требованиях страны назначения. Если фитосанитарные импортные требования для необработанного и переработанного товара совпадают, то может быть выдан реэкспортный фитосанитарный </a:t>
            </a:r>
            <a:r>
              <a:rPr lang="ru-RU" sz="1200" dirty="0" smtClean="0">
                <a:solidFill>
                  <a:srgbClr val="FF0000"/>
                </a:solidFill>
              </a:rPr>
              <a:t>сертификат».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0" y="-94746"/>
            <a:ext cx="7315201" cy="685800"/>
          </a:xfrm>
          <a:prstGeom prst="rect">
            <a:avLst/>
          </a:prstGeom>
        </p:spPr>
        <p:txBody>
          <a:bodyPr anchor="ctr"/>
          <a:lstStyle>
            <a:lvl1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2pPr>
            <a:lvl3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3pPr>
            <a:lvl4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4pPr>
            <a:lvl5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5pPr>
            <a:lvl6pPr marL="398313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6pPr>
            <a:lvl7pPr marL="796625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7pPr>
            <a:lvl8pPr marL="1194938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8pPr>
            <a:lvl9pPr marL="1593251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000" b="1" dirty="0" smtClean="0"/>
              <a:t>Основные комментарии и изменения </a:t>
            </a:r>
            <a:r>
              <a:rPr lang="en-US" sz="2000" b="1" dirty="0" smtClean="0"/>
              <a:t>(1/3)</a:t>
            </a:r>
            <a:endParaRPr lang="en-US" sz="2000" b="1" dirty="0"/>
          </a:p>
        </p:txBody>
      </p:sp>
      <p:sp>
        <p:nvSpPr>
          <p:cNvPr id="9" name="Rectangle 8"/>
          <p:cNvSpPr/>
          <p:nvPr/>
        </p:nvSpPr>
        <p:spPr>
          <a:xfrm>
            <a:off x="3397159" y="3680534"/>
            <a:ext cx="587261" cy="2616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fld id="{B7996E60-762D-44C6-B8E2-777A8C9E766F}" type="slidenum">
              <a:rPr lang="en-US" sz="1100" b="0" cap="none" spc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fld>
            <a:r>
              <a:rPr lang="en-US" sz="11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of 8 </a:t>
            </a:r>
            <a:endParaRPr lang="en-US" sz="11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2" name="Down Arrow 6"/>
          <p:cNvSpPr/>
          <p:nvPr/>
        </p:nvSpPr>
        <p:spPr>
          <a:xfrm>
            <a:off x="3586014" y="2373669"/>
            <a:ext cx="209550" cy="24553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9508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own Arrow 6"/>
          <p:cNvSpPr/>
          <p:nvPr/>
        </p:nvSpPr>
        <p:spPr>
          <a:xfrm>
            <a:off x="3552824" y="2386873"/>
            <a:ext cx="209550" cy="48332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à coins arrondis 2"/>
          <p:cNvSpPr/>
          <p:nvPr/>
        </p:nvSpPr>
        <p:spPr>
          <a:xfrm>
            <a:off x="256080" y="607129"/>
            <a:ext cx="6803039" cy="29763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 smtClean="0"/>
              <a:t>Электронные фитосанитарные сертификаты</a:t>
            </a:r>
            <a:endParaRPr lang="en-US" sz="1200" b="1" dirty="0" smtClean="0"/>
          </a:p>
        </p:txBody>
      </p:sp>
      <p:sp>
        <p:nvSpPr>
          <p:cNvPr id="10" name="Rectangle à coins arrondis 9"/>
          <p:cNvSpPr/>
          <p:nvPr/>
        </p:nvSpPr>
        <p:spPr>
          <a:xfrm>
            <a:off x="258805" y="1098408"/>
            <a:ext cx="6800314" cy="1451089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4 </a:t>
            </a:r>
            <a:r>
              <a:rPr lang="ru-RU" sz="1200" dirty="0" smtClean="0"/>
              <a:t>технических комментария от 1 страны касались предполагаемых трудностей внедрения текущей формулировки МСФМ 12 в систему </a:t>
            </a:r>
            <a:r>
              <a:rPr lang="en-US" sz="1200" dirty="0" smtClean="0"/>
              <a:t>ePhyto.</a:t>
            </a:r>
            <a:r>
              <a:rPr lang="ru-RU" sz="1200" dirty="0" smtClean="0"/>
              <a:t> КС-7 подтвердил, что она выходит за рамки целенаправленного пересмотра МСФМ 12 в отношении реэкспорта</a:t>
            </a:r>
            <a:r>
              <a:rPr lang="ru-RU" sz="1200" dirty="0"/>
              <a:t>. Было предложено, чтобы такие вопросы </a:t>
            </a:r>
            <a:r>
              <a:rPr lang="ru-RU" sz="1200" dirty="0" smtClean="0"/>
              <a:t>решались Руководящим </a:t>
            </a:r>
            <a:r>
              <a:rPr lang="ru-RU" sz="1200" dirty="0"/>
              <a:t>комитетом ePhyto путем разработки соответствующих эквивалентных функций, обеспечивающих, </a:t>
            </a:r>
            <a:r>
              <a:rPr lang="ru-RU" sz="1200" dirty="0" smtClean="0"/>
              <a:t>чтобы </a:t>
            </a:r>
            <a:r>
              <a:rPr lang="ru-RU" sz="1200" dirty="0"/>
              <a:t>электронные фитосанитарные сертификаты </a:t>
            </a:r>
            <a:r>
              <a:rPr lang="ru-RU" sz="1200" dirty="0" smtClean="0"/>
              <a:t>являлись </a:t>
            </a:r>
            <a:r>
              <a:rPr lang="ru-RU" sz="1200" dirty="0"/>
              <a:t>электронными эквивалентами фитосанитарных сертификатов в бумажной форме (как указано в Разделе 1.2 и Приложении 1 МСФМ 12).</a:t>
            </a:r>
            <a:endParaRPr lang="en-US" sz="1200" dirty="0"/>
          </a:p>
        </p:txBody>
      </p:sp>
      <p:sp>
        <p:nvSpPr>
          <p:cNvPr id="11" name="Rectangle à coins arrondis 10"/>
          <p:cNvSpPr/>
          <p:nvPr/>
        </p:nvSpPr>
        <p:spPr>
          <a:xfrm>
            <a:off x="256080" y="2929581"/>
            <a:ext cx="6803039" cy="398001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rgbClr val="FF0000"/>
                </a:solidFill>
              </a:rPr>
              <a:t>Н</a:t>
            </a:r>
            <a:r>
              <a:rPr lang="ru-RU" sz="1200" b="1" dirty="0" smtClean="0">
                <a:solidFill>
                  <a:srgbClr val="FF0000"/>
                </a:solidFill>
              </a:rPr>
              <a:t>икаких изменений </a:t>
            </a:r>
            <a:r>
              <a:rPr lang="ru-RU" sz="1200" dirty="0" smtClean="0">
                <a:solidFill>
                  <a:srgbClr val="FF0000"/>
                </a:solidFill>
              </a:rPr>
              <a:t>в проект пересмотра МСФМ 12 в отношении электронных фитосанитарных сертификатов </a:t>
            </a:r>
            <a:r>
              <a:rPr lang="ru-RU" sz="1200" b="1" dirty="0" smtClean="0">
                <a:solidFill>
                  <a:srgbClr val="FF0000"/>
                </a:solidFill>
              </a:rPr>
              <a:t>внесено не было</a:t>
            </a:r>
            <a:endParaRPr lang="en-US" sz="1200" b="1" dirty="0">
              <a:solidFill>
                <a:srgbClr val="FF0000"/>
              </a:solidFill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0" y="-94746"/>
            <a:ext cx="7315201" cy="685800"/>
          </a:xfrm>
          <a:prstGeom prst="rect">
            <a:avLst/>
          </a:prstGeom>
        </p:spPr>
        <p:txBody>
          <a:bodyPr anchor="ctr"/>
          <a:lstStyle>
            <a:lvl1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2pPr>
            <a:lvl3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3pPr>
            <a:lvl4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4pPr>
            <a:lvl5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5pPr>
            <a:lvl6pPr marL="398313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6pPr>
            <a:lvl7pPr marL="796625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7pPr>
            <a:lvl8pPr marL="1194938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8pPr>
            <a:lvl9pPr marL="1593251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000" b="1" dirty="0" smtClean="0"/>
              <a:t>Основные комментарии и изменения</a:t>
            </a:r>
            <a:r>
              <a:rPr lang="en-US" sz="2000" b="1" dirty="0" smtClean="0"/>
              <a:t> (2/3)</a:t>
            </a:r>
            <a:endParaRPr lang="en-US" sz="2000" b="1" dirty="0"/>
          </a:p>
        </p:txBody>
      </p:sp>
      <p:sp>
        <p:nvSpPr>
          <p:cNvPr id="9" name="Rectangle 8"/>
          <p:cNvSpPr/>
          <p:nvPr/>
        </p:nvSpPr>
        <p:spPr>
          <a:xfrm>
            <a:off x="3397159" y="3686884"/>
            <a:ext cx="587261" cy="2616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fld id="{B7996E60-762D-44C6-B8E2-777A8C9E766F}" type="slidenum">
              <a:rPr lang="en-US" sz="1100" b="0" cap="none" spc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4</a:t>
            </a:fld>
            <a:r>
              <a:rPr lang="en-US" sz="11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of 8 </a:t>
            </a:r>
            <a:endParaRPr lang="en-US" sz="11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65143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à coins arrondis 2"/>
          <p:cNvSpPr/>
          <p:nvPr/>
        </p:nvSpPr>
        <p:spPr>
          <a:xfrm>
            <a:off x="253355" y="432707"/>
            <a:ext cx="6803039" cy="432483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 smtClean="0"/>
              <a:t>Вопросы для рассмотрения при выдаче экспортного </a:t>
            </a:r>
            <a:r>
              <a:rPr lang="ru-RU" sz="1200" b="1" dirty="0"/>
              <a:t>фитосанитарного сертификата в определенных случаях </a:t>
            </a:r>
            <a:r>
              <a:rPr lang="ru-RU" sz="1200" b="1" dirty="0" smtClean="0"/>
              <a:t>реэкспорта</a:t>
            </a:r>
            <a:endParaRPr lang="en-US" sz="1200" b="1" dirty="0" smtClean="0"/>
          </a:p>
        </p:txBody>
      </p:sp>
      <p:sp>
        <p:nvSpPr>
          <p:cNvPr id="10" name="Rectangle à coins arrondis 9"/>
          <p:cNvSpPr/>
          <p:nvPr/>
        </p:nvSpPr>
        <p:spPr>
          <a:xfrm>
            <a:off x="253355" y="966380"/>
            <a:ext cx="6800314" cy="69542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/>
              <a:t>Предлагаемый новый параграф, добавленный в конце Раздела 6.2, получил 14 комментариев от 12 стран или групп стран. Было внесено изменение порядка предложений в абзаце, а также более точная формулировка, предложенная в некоторых комментариях.</a:t>
            </a:r>
            <a:endParaRPr lang="en-US" sz="1200" dirty="0"/>
          </a:p>
        </p:txBody>
      </p:sp>
      <p:sp>
        <p:nvSpPr>
          <p:cNvPr id="11" name="Rectangle à coins arrondis 10"/>
          <p:cNvSpPr/>
          <p:nvPr/>
        </p:nvSpPr>
        <p:spPr>
          <a:xfrm>
            <a:off x="256080" y="1762996"/>
            <a:ext cx="6803039" cy="191753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rgbClr val="FF0000"/>
                </a:solidFill>
              </a:rPr>
              <a:t>Изменен последний абзац Раздела 6.2: </a:t>
            </a:r>
            <a:r>
              <a:rPr lang="ru-RU" sz="1200" dirty="0">
                <a:solidFill>
                  <a:srgbClr val="FF0000"/>
                </a:solidFill>
              </a:rPr>
              <a:t>«Документы, такие как оригинальный фитосанитарный сертификат или заверенная копия, могут быть приложены к экспортному фитосанитарному сертификату, если они содержат информацию, которая использовалась для заполнения экспортного фитосанитарного сертификата</a:t>
            </a:r>
            <a:r>
              <a:rPr lang="ru-RU" sz="1200" dirty="0" smtClean="0">
                <a:solidFill>
                  <a:srgbClr val="FF0000"/>
                </a:solidFill>
              </a:rPr>
              <a:t>. В </a:t>
            </a:r>
            <a:r>
              <a:rPr lang="ru-RU" sz="1200" dirty="0">
                <a:solidFill>
                  <a:srgbClr val="FF0000"/>
                </a:solidFill>
              </a:rPr>
              <a:t>этом случае соответствующие дополнительные декларации в оригинальном фитосанитарном сертификате или заверенной копии, а также номер этого сертификата могут быть указаны в разделе дополнительной декларации экспортного фитосанитарного сертификата для подтверждения соответствия фитосанитарным импортным требованиям </a:t>
            </a:r>
            <a:r>
              <a:rPr lang="ru-RU" sz="1200" dirty="0" smtClean="0">
                <a:solidFill>
                  <a:srgbClr val="FF0000"/>
                </a:solidFill>
              </a:rPr>
              <a:t>страны </a:t>
            </a:r>
            <a:r>
              <a:rPr lang="ru-RU" sz="1200" dirty="0">
                <a:solidFill>
                  <a:srgbClr val="FF0000"/>
                </a:solidFill>
              </a:rPr>
              <a:t>назначения (например, проверка вегетационного периода, исследование почвы), которые не могут быть выполнены страной </a:t>
            </a:r>
            <a:r>
              <a:rPr lang="ru-RU" sz="1200" dirty="0" smtClean="0">
                <a:solidFill>
                  <a:srgbClr val="FF0000"/>
                </a:solidFill>
              </a:rPr>
              <a:t>реэкспорта».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0" y="-94746"/>
            <a:ext cx="7315201" cy="685800"/>
          </a:xfrm>
          <a:prstGeom prst="rect">
            <a:avLst/>
          </a:prstGeom>
        </p:spPr>
        <p:txBody>
          <a:bodyPr anchor="ctr"/>
          <a:lstStyle>
            <a:lvl1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2pPr>
            <a:lvl3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3pPr>
            <a:lvl4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4pPr>
            <a:lvl5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5pPr>
            <a:lvl6pPr marL="398313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6pPr>
            <a:lvl7pPr marL="796625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7pPr>
            <a:lvl8pPr marL="1194938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8pPr>
            <a:lvl9pPr marL="1593251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000" b="1" dirty="0" smtClean="0"/>
              <a:t>Основные комментарии и изменения</a:t>
            </a:r>
            <a:r>
              <a:rPr lang="en-US" sz="2000" b="1" dirty="0" smtClean="0"/>
              <a:t> (3/3)</a:t>
            </a:r>
            <a:endParaRPr lang="en-US" sz="2000" b="1" dirty="0"/>
          </a:p>
        </p:txBody>
      </p:sp>
      <p:sp>
        <p:nvSpPr>
          <p:cNvPr id="9" name="Rectangle 8"/>
          <p:cNvSpPr/>
          <p:nvPr/>
        </p:nvSpPr>
        <p:spPr>
          <a:xfrm>
            <a:off x="3397159" y="3680534"/>
            <a:ext cx="587261" cy="2616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fld id="{B7996E60-762D-44C6-B8E2-777A8C9E766F}" type="slidenum">
              <a:rPr lang="en-US" sz="1100" b="0" cap="none" spc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5</a:t>
            </a:fld>
            <a:r>
              <a:rPr lang="en-US" sz="11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of 8 </a:t>
            </a:r>
            <a:endParaRPr lang="en-US" sz="11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9168" y="1611164"/>
            <a:ext cx="274344" cy="178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0334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à coins arrondis 10"/>
          <p:cNvSpPr/>
          <p:nvPr/>
        </p:nvSpPr>
        <p:spPr>
          <a:xfrm>
            <a:off x="1427679" y="742447"/>
            <a:ext cx="4459835" cy="1193559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rgbClr val="FF0000"/>
                </a:solidFill>
              </a:rPr>
              <a:t>Другие </a:t>
            </a:r>
            <a:r>
              <a:rPr lang="ru-RU" sz="1200" b="1" dirty="0">
                <a:solidFill>
                  <a:srgbClr val="FF0000"/>
                </a:solidFill>
              </a:rPr>
              <a:t>незначительные изменения </a:t>
            </a:r>
            <a:r>
              <a:rPr lang="ru-RU" sz="1200" dirty="0">
                <a:solidFill>
                  <a:srgbClr val="FF0000"/>
                </a:solidFill>
              </a:rPr>
              <a:t>были внесены в ответ на комментарии </a:t>
            </a:r>
            <a:r>
              <a:rPr lang="ru-RU" sz="1200" dirty="0" smtClean="0">
                <a:solidFill>
                  <a:srgbClr val="FF0000"/>
                </a:solidFill>
              </a:rPr>
              <a:t>первой консультации с целью </a:t>
            </a:r>
            <a:r>
              <a:rPr lang="ru-RU" sz="1200" dirty="0">
                <a:solidFill>
                  <a:srgbClr val="FF0000"/>
                </a:solidFill>
              </a:rPr>
              <a:t>прояснить </a:t>
            </a:r>
            <a:r>
              <a:rPr lang="ru-RU" sz="1200" dirty="0" smtClean="0">
                <a:solidFill>
                  <a:srgbClr val="FF0000"/>
                </a:solidFill>
              </a:rPr>
              <a:t>части текста МСФМ </a:t>
            </a:r>
            <a:r>
              <a:rPr lang="ru-RU" sz="1200" dirty="0">
                <a:solidFill>
                  <a:srgbClr val="FF0000"/>
                </a:solidFill>
              </a:rPr>
              <a:t>12, касающиеся реэкспорта, и сделать их более согласованными.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0" y="89388"/>
            <a:ext cx="7315201" cy="685800"/>
          </a:xfrm>
          <a:prstGeom prst="rect">
            <a:avLst/>
          </a:prstGeom>
        </p:spPr>
        <p:txBody>
          <a:bodyPr anchor="ctr"/>
          <a:lstStyle>
            <a:lvl1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2pPr>
            <a:lvl3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3pPr>
            <a:lvl4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4pPr>
            <a:lvl5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5pPr>
            <a:lvl6pPr marL="398313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6pPr>
            <a:lvl7pPr marL="796625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7pPr>
            <a:lvl8pPr marL="1194938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8pPr>
            <a:lvl9pPr marL="1593251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000" b="1" dirty="0" smtClean="0"/>
              <a:t>Небольшие комментарии и изменения</a:t>
            </a:r>
            <a:endParaRPr lang="en-US" sz="2000" b="1" dirty="0"/>
          </a:p>
        </p:txBody>
      </p:sp>
      <p:sp>
        <p:nvSpPr>
          <p:cNvPr id="19" name="Rectangle à coins arrondis 18"/>
          <p:cNvSpPr/>
          <p:nvPr/>
        </p:nvSpPr>
        <p:spPr>
          <a:xfrm>
            <a:off x="257440" y="2312580"/>
            <a:ext cx="6800314" cy="69542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/>
              <a:t>К</a:t>
            </a:r>
            <a:r>
              <a:rPr lang="ru-RU" sz="1200" b="1" dirty="0" smtClean="0"/>
              <a:t>омментарии </a:t>
            </a:r>
            <a:r>
              <a:rPr lang="ru-RU" sz="1200" b="1" dirty="0"/>
              <a:t>по результатам первой консультации по </a:t>
            </a:r>
            <a:r>
              <a:rPr lang="ru-RU" sz="1200" b="1" dirty="0" smtClean="0"/>
              <a:t>проекту </a:t>
            </a:r>
            <a:r>
              <a:rPr lang="ru-RU" sz="1200" b="1" dirty="0"/>
              <a:t>МСФМ доступны </a:t>
            </a:r>
            <a:r>
              <a:rPr lang="ru-RU" sz="1200" b="1" dirty="0" smtClean="0"/>
              <a:t>здесь: </a:t>
            </a:r>
            <a:r>
              <a:rPr lang="en-US" sz="1200" u="sng" dirty="0" smtClean="0">
                <a:solidFill>
                  <a:srgbClr val="0070C0"/>
                </a:solidFill>
              </a:rPr>
              <a:t>https</a:t>
            </a:r>
            <a:r>
              <a:rPr lang="en-US" sz="1200" u="sng" dirty="0">
                <a:solidFill>
                  <a:srgbClr val="0070C0"/>
                </a:solidFill>
              </a:rPr>
              <a:t>://www.ippc.int/fr/core-activities/standards-setting/member-consultation-draft-ispms/</a:t>
            </a:r>
            <a:r>
              <a:rPr lang="en-US" sz="1200" dirty="0"/>
              <a:t>.</a:t>
            </a:r>
          </a:p>
        </p:txBody>
      </p:sp>
      <p:sp>
        <p:nvSpPr>
          <p:cNvPr id="5" name="Rectangle 4"/>
          <p:cNvSpPr/>
          <p:nvPr/>
        </p:nvSpPr>
        <p:spPr>
          <a:xfrm>
            <a:off x="3397159" y="3680534"/>
            <a:ext cx="587261" cy="2616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fld id="{B7996E60-762D-44C6-B8E2-777A8C9E766F}" type="slidenum">
              <a:rPr lang="en-US" sz="1100" b="0" cap="none" spc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6</a:t>
            </a:fld>
            <a:r>
              <a:rPr lang="en-US" sz="11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of 8 </a:t>
            </a:r>
            <a:endParaRPr lang="en-US" sz="11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73973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>
            <a:extLst>
              <a:ext uri="{FF2B5EF4-FFF2-40B4-BE49-F238E27FC236}">
                <a16:creationId xmlns:a16="http://schemas.microsoft.com/office/drawing/2014/main" id="{1EB06359-236C-4AC2-9956-A8C56083D9D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30214894"/>
              </p:ext>
            </p:extLst>
          </p:nvPr>
        </p:nvGraphicFramePr>
        <p:xfrm>
          <a:off x="1105907" y="2041284"/>
          <a:ext cx="5103387" cy="12781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Title 1"/>
          <p:cNvSpPr txBox="1">
            <a:spLocks/>
          </p:cNvSpPr>
          <p:nvPr/>
        </p:nvSpPr>
        <p:spPr>
          <a:xfrm>
            <a:off x="0" y="0"/>
            <a:ext cx="7315201" cy="685800"/>
          </a:xfrm>
          <a:prstGeom prst="rect">
            <a:avLst/>
          </a:prstGeom>
        </p:spPr>
        <p:txBody>
          <a:bodyPr anchor="ctr"/>
          <a:lstStyle>
            <a:lvl1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2pPr>
            <a:lvl3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3pPr>
            <a:lvl4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4pPr>
            <a:lvl5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5pPr>
            <a:lvl6pPr marL="398313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6pPr>
            <a:lvl7pPr marL="796625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7pPr>
            <a:lvl8pPr marL="1194938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8pPr>
            <a:lvl9pPr marL="1593251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000" b="1" dirty="0"/>
              <a:t>В</a:t>
            </a:r>
            <a:r>
              <a:rPr lang="ru-RU" sz="2000" b="1" dirty="0" smtClean="0"/>
              <a:t>торая консультация</a:t>
            </a:r>
            <a:endParaRPr lang="en-US" sz="2000" b="1" dirty="0"/>
          </a:p>
        </p:txBody>
      </p:sp>
      <p:sp>
        <p:nvSpPr>
          <p:cNvPr id="10" name="Rectangle à coins arrondis 9"/>
          <p:cNvSpPr/>
          <p:nvPr/>
        </p:nvSpPr>
        <p:spPr>
          <a:xfrm>
            <a:off x="1105906" y="892336"/>
            <a:ext cx="5103387" cy="78782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FF0000"/>
                </a:solidFill>
              </a:rPr>
              <a:t>Примите, пожалуйста, во внимание, что как и во время первой консультации</a:t>
            </a:r>
            <a:r>
              <a:rPr lang="en-US" sz="1600" b="1" dirty="0" smtClean="0">
                <a:solidFill>
                  <a:srgbClr val="FF0000"/>
                </a:solidFill>
              </a:rPr>
              <a:t>: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397159" y="3680534"/>
            <a:ext cx="587261" cy="2616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fld id="{B7996E60-762D-44C6-B8E2-777A8C9E766F}" type="slidenum">
              <a:rPr lang="en-US" sz="1100" b="0" cap="none" spc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7</a:t>
            </a:fld>
            <a:r>
              <a:rPr lang="en-US" sz="11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of 8 </a:t>
            </a:r>
            <a:endParaRPr lang="en-US" sz="11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32082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57567" y="1027245"/>
            <a:ext cx="301457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charset="0"/>
              <a:buNone/>
              <a:defRPr/>
            </a:pPr>
            <a:r>
              <a:rPr lang="ru-RU" altLang="en-US" sz="1440" b="1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</a:rPr>
              <a:t>Секретариат МККЗР</a:t>
            </a:r>
            <a:endParaRPr lang="fr-FR" altLang="en-US" sz="1440" b="1" dirty="0" smtClean="0">
              <a:solidFill>
                <a:schemeClr val="accent5">
                  <a:lumMod val="50000"/>
                </a:schemeClr>
              </a:solidFill>
              <a:latin typeface="+mj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buFont typeface="Arial" charset="0"/>
              <a:buNone/>
              <a:defRPr/>
            </a:pPr>
            <a:endParaRPr lang="fr-FR" altLang="en-US" sz="600" b="1" dirty="0">
              <a:solidFill>
                <a:schemeClr val="accent5">
                  <a:lumMod val="50000"/>
                </a:schemeClr>
              </a:solidFill>
              <a:latin typeface="+mj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buFont typeface="Arial" charset="0"/>
              <a:buNone/>
              <a:defRPr/>
            </a:pPr>
            <a:endParaRPr lang="fr-FR" altLang="en-US" sz="960" b="1" dirty="0">
              <a:solidFill>
                <a:schemeClr val="accent5">
                  <a:lumMod val="50000"/>
                </a:schemeClr>
              </a:solidFill>
              <a:latin typeface="+mj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buFont typeface="Arial" charset="0"/>
              <a:buNone/>
              <a:defRPr/>
            </a:pPr>
            <a:endParaRPr lang="fr-FR" altLang="en-US" sz="960" b="1" dirty="0">
              <a:solidFill>
                <a:schemeClr val="accent5">
                  <a:lumMod val="50000"/>
                </a:schemeClr>
              </a:solidFill>
              <a:latin typeface="+mj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buFont typeface="Arial" charset="0"/>
              <a:buNone/>
              <a:defRPr/>
            </a:pPr>
            <a:r>
              <a:rPr lang="ru-RU" altLang="en-US" sz="960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</a:rPr>
              <a:t>Продовольственная и сельскохозяйственная организация Объединенных Наций (ФАО)</a:t>
            </a:r>
          </a:p>
          <a:p>
            <a:pPr>
              <a:buFont typeface="Arial" charset="0"/>
              <a:buNone/>
              <a:defRPr/>
            </a:pPr>
            <a:endParaRPr lang="fr-FR" altLang="en-US" sz="960" dirty="0">
              <a:solidFill>
                <a:schemeClr val="accent5">
                  <a:lumMod val="50000"/>
                </a:schemeClr>
              </a:solidFill>
              <a:latin typeface="+mj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defRPr/>
            </a:pPr>
            <a:r>
              <a:rPr lang="ru-RU" altLang="en-US" sz="960" dirty="0" err="1" smtClean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</a:rPr>
              <a:t>Эл.почта</a:t>
            </a:r>
            <a:r>
              <a:rPr lang="fr-FR" altLang="en-US" sz="960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</a:rPr>
              <a:t>: </a:t>
            </a:r>
            <a:r>
              <a:rPr lang="fr-FR" altLang="en-US" sz="960" dirty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  <a:hlinkClick r:id="rId2"/>
              </a:rPr>
              <a:t>ippc@fao.org</a:t>
            </a:r>
            <a:r>
              <a:rPr lang="fr-FR" altLang="en-US" sz="960" dirty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</a:rPr>
              <a:t>  </a:t>
            </a:r>
          </a:p>
          <a:p>
            <a:pPr>
              <a:defRPr/>
            </a:pPr>
            <a:endParaRPr lang="fr-FR" altLang="en-US" sz="960" dirty="0">
              <a:solidFill>
                <a:schemeClr val="accent5">
                  <a:lumMod val="50000"/>
                </a:schemeClr>
              </a:solidFill>
              <a:latin typeface="+mj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defRPr/>
            </a:pPr>
            <a:r>
              <a:rPr lang="ru-RU" altLang="en-US" sz="960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</a:rPr>
              <a:t>Веб-сайты</a:t>
            </a:r>
            <a:r>
              <a:rPr lang="fr-FR" altLang="en-US" sz="960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</a:rPr>
              <a:t>:</a:t>
            </a:r>
            <a:endParaRPr lang="fr-FR" altLang="en-US" sz="960" dirty="0">
              <a:solidFill>
                <a:schemeClr val="accent5">
                  <a:lumMod val="50000"/>
                </a:schemeClr>
              </a:solidFill>
              <a:latin typeface="+mj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buFont typeface="Arial" charset="0"/>
              <a:buNone/>
              <a:defRPr/>
            </a:pPr>
            <a:r>
              <a:rPr lang="fr-FR" altLang="en-US" sz="960" dirty="0">
                <a:solidFill>
                  <a:srgbClr val="002060"/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  <a:hlinkClick r:id="rId3"/>
              </a:rPr>
              <a:t>www.fao.org</a:t>
            </a:r>
          </a:p>
          <a:p>
            <a:pPr>
              <a:buFont typeface="Arial" charset="0"/>
              <a:buNone/>
              <a:defRPr/>
            </a:pPr>
            <a:r>
              <a:rPr lang="fr-FR" altLang="en-US" sz="960" dirty="0">
                <a:solidFill>
                  <a:srgbClr val="002060"/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  <a:hlinkClick r:id="rId3"/>
              </a:rPr>
              <a:t>www.ippc.int</a:t>
            </a:r>
            <a:endParaRPr lang="fr-FR" altLang="en-US" sz="960" dirty="0">
              <a:solidFill>
                <a:srgbClr val="002060"/>
              </a:solidFill>
              <a:latin typeface="+mj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buFont typeface="Arial" charset="0"/>
              <a:buNone/>
              <a:defRPr/>
            </a:pPr>
            <a:r>
              <a:rPr lang="en-US" sz="960" dirty="0">
                <a:latin typeface="+mj-lt"/>
                <a:hlinkClick r:id="rId4"/>
              </a:rPr>
              <a:t>www.fao.org/plant-health-2020</a:t>
            </a:r>
            <a:endParaRPr lang="en-US" sz="960" dirty="0">
              <a:latin typeface="+mj-lt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3857567" y="322243"/>
            <a:ext cx="2750624" cy="609958"/>
          </a:xfrm>
          <a:prstGeom prst="rect">
            <a:avLst/>
          </a:prstGeom>
        </p:spPr>
        <p:txBody>
          <a:bodyPr vert="horz" lIns="54864" tIns="27432" rIns="54864" bIns="27432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2640" b="1" dirty="0" smtClean="0">
                <a:solidFill>
                  <a:srgbClr val="3E9D5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Контактная информация</a:t>
            </a:r>
            <a:endParaRPr lang="en-US" sz="2640" b="1" dirty="0">
              <a:solidFill>
                <a:srgbClr val="3E9D5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7" name="Picture 6">
            <a:hlinkClick r:id="rId4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1015" y="1050269"/>
            <a:ext cx="1961577" cy="1961577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0BF988E4-1DF1-9E4C-82A3-B8B244E79491}"/>
              </a:ext>
            </a:extLst>
          </p:cNvPr>
          <p:cNvGrpSpPr/>
          <p:nvPr/>
        </p:nvGrpSpPr>
        <p:grpSpPr>
          <a:xfrm>
            <a:off x="3857567" y="2760394"/>
            <a:ext cx="1952849" cy="827024"/>
            <a:chOff x="4322976" y="4129089"/>
            <a:chExt cx="3254748" cy="1378374"/>
          </a:xfrm>
        </p:grpSpPr>
        <p:sp>
          <p:nvSpPr>
            <p:cNvPr id="5" name="Rectangle 4"/>
            <p:cNvSpPr/>
            <p:nvPr/>
          </p:nvSpPr>
          <p:spPr>
            <a:xfrm>
              <a:off x="4322976" y="4129089"/>
              <a:ext cx="325474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endParaRPr lang="en-US" sz="840" b="1"/>
            </a:p>
            <a:p>
              <a:pPr algn="ctr">
                <a:buFont typeface="Arial" charset="0"/>
                <a:buNone/>
                <a:defRPr/>
              </a:pPr>
              <a:r>
                <a:rPr lang="en-US" sz="840" b="1"/>
                <a:t>  </a:t>
              </a:r>
              <a:endParaRPr lang="fr-FR" altLang="en-US" sz="840" b="1">
                <a:ea typeface="Arial Unicode MS" panose="020B0604020202020204" pitchFamily="34" charset="-128"/>
                <a:cs typeface="Arial" panose="020B0604020202020204" pitchFamily="34" charset="0"/>
              </a:endParaRPr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CA4030AA-7080-9C40-928A-8A7A03B2B7E1}"/>
                </a:ext>
              </a:extLst>
            </p:cNvPr>
            <p:cNvGrpSpPr/>
            <p:nvPr/>
          </p:nvGrpSpPr>
          <p:grpSpPr>
            <a:xfrm>
              <a:off x="4408952" y="5126212"/>
              <a:ext cx="1797792" cy="381251"/>
              <a:chOff x="6546819" y="3737521"/>
              <a:chExt cx="2150517" cy="456052"/>
            </a:xfrm>
          </p:grpSpPr>
          <p:pic>
            <p:nvPicPr>
              <p:cNvPr id="12" name="Picture 4" descr="Risultati immagini per facebook button">
                <a:hlinkClick r:id="rId6"/>
              </p:cNvPr>
              <p:cNvPicPr>
                <a:picLocks noChangeAspect="1" noChangeArrowheads="1"/>
              </p:cNvPicPr>
              <p:nvPr/>
            </p:nvPicPr>
            <p:blipFill>
              <a:blip r:embed="rId7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76915" y="3737521"/>
                <a:ext cx="456052" cy="45605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3" name="Picture 8" descr="Risultati immagini per twitter">
                <a:hlinkClick r:id="rId8"/>
              </p:cNvPr>
              <p:cNvPicPr>
                <a:picLocks noChangeAspect="1" noChangeArrowheads="1"/>
              </p:cNvPicPr>
              <p:nvPr/>
            </p:nvPicPr>
            <p:blipFill>
              <a:blip r:embed="rId9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546819" y="3737521"/>
                <a:ext cx="454970" cy="45497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4" name="Picture 16" descr="Risultati immagini per linkedin button">
                <a:hlinkClick r:id="rId10"/>
              </p:cNvPr>
              <p:cNvPicPr>
                <a:picLocks noChangeAspect="1" noChangeArrowheads="1"/>
              </p:cNvPicPr>
              <p:nvPr/>
            </p:nvPicPr>
            <p:blipFill>
              <a:blip r:embed="rId11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08092" y="3737521"/>
                <a:ext cx="454970" cy="45497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5" name="Picture 14">
                <a:hlinkClick r:id="rId12"/>
              </p:cNvPr>
              <p:cNvPicPr>
                <a:picLocks noChangeAspect="1"/>
              </p:cNvPicPr>
              <p:nvPr/>
            </p:nvPicPr>
            <p:blipFill>
              <a:blip r:embed="rId13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38186" y="3768209"/>
                <a:ext cx="559150" cy="393697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3244712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IYPH2020 1">
      <a:dk1>
        <a:srgbClr val="000000"/>
      </a:dk1>
      <a:lt1>
        <a:srgbClr val="FFFFFF"/>
      </a:lt1>
      <a:dk2>
        <a:srgbClr val="09466C"/>
      </a:dk2>
      <a:lt2>
        <a:srgbClr val="EEECE1"/>
      </a:lt2>
      <a:accent1>
        <a:srgbClr val="3D9D50"/>
      </a:accent1>
      <a:accent2>
        <a:srgbClr val="8FC64A"/>
      </a:accent2>
      <a:accent3>
        <a:srgbClr val="4D844F"/>
      </a:accent3>
      <a:accent4>
        <a:srgbClr val="1C804B"/>
      </a:accent4>
      <a:accent5>
        <a:srgbClr val="5A94C5"/>
      </a:accent5>
      <a:accent6>
        <a:srgbClr val="F6C233"/>
      </a:accent6>
      <a:hlink>
        <a:srgbClr val="A23350"/>
      </a:hlink>
      <a:folHlink>
        <a:srgbClr val="F79E3A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3241</TotalTime>
  <Words>861</Words>
  <Application>Microsoft Office PowerPoint</Application>
  <PresentationFormat>Произвольный</PresentationFormat>
  <Paragraphs>80</Paragraphs>
  <Slides>8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Arial Unicode MS</vt:lpstr>
      <vt:lpstr>Calibri</vt:lpstr>
      <vt:lpstr>游ゴシック</vt:lpstr>
      <vt:lpstr>Office Theme</vt:lpstr>
      <vt:lpstr>ПРОЕКТ МСФМ: ЦЕЛЕНАПРАВЛЕННЫЙ ПЕРЕСМОТР МСФМ 12 (ФИТОСАНИТАРНЫЕ СЕРТИФИКАТЫ) В ОТНОШЕНИИ РЕЭКСПОРТА (2015-011)  ВТОРАЯ КОНСУЛЬТАЦИЯ МККЗР 1 ИЮЛЯ - 30 СЕНТЯБРЯ 2021  СЕКРЕТАРИАТ МККЗР РЕГИОНАЛЬНЫЙ СЕМИНАР МККЗР/ФАО 2021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FAO of the UN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Cristina DalCin (OCCI)</dc:creator>
  <cp:lastModifiedBy>Ставничая Татьяна</cp:lastModifiedBy>
  <cp:revision>127</cp:revision>
  <dcterms:created xsi:type="dcterms:W3CDTF">2015-09-25T08:23:42Z</dcterms:created>
  <dcterms:modified xsi:type="dcterms:W3CDTF">2021-08-02T12:08:34Z</dcterms:modified>
</cp:coreProperties>
</file>