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5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9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0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1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6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64" r:id="rId2"/>
    <p:sldId id="262" r:id="rId3"/>
    <p:sldId id="269" r:id="rId4"/>
    <p:sldId id="326" r:id="rId5"/>
    <p:sldId id="325" r:id="rId6"/>
    <p:sldId id="266" r:id="rId7"/>
    <p:sldId id="270" r:id="rId8"/>
    <p:sldId id="327" r:id="rId9"/>
    <p:sldId id="265" r:id="rId10"/>
    <p:sldId id="271" r:id="rId11"/>
    <p:sldId id="272" r:id="rId12"/>
    <p:sldId id="273" r:id="rId13"/>
    <p:sldId id="306" r:id="rId14"/>
    <p:sldId id="308" r:id="rId15"/>
    <p:sldId id="309" r:id="rId16"/>
    <p:sldId id="322" r:id="rId17"/>
    <p:sldId id="323" r:id="rId18"/>
    <p:sldId id="310" r:id="rId19"/>
    <p:sldId id="311" r:id="rId20"/>
  </p:sldIdLst>
  <p:sldSz cx="7315200" cy="4114800"/>
  <p:notesSz cx="6858000" cy="9144000"/>
  <p:defaultTextStyle>
    <a:defPPr>
      <a:defRPr lang="en-US"/>
    </a:defPPr>
    <a:lvl1pPr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1pPr>
    <a:lvl2pPr marL="357188" indent="100013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2pPr>
    <a:lvl3pPr marL="714375" indent="200025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3pPr>
    <a:lvl4pPr marL="1071563" indent="300038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4pPr>
    <a:lvl5pPr marL="1428750" indent="400050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A94C5"/>
    <a:srgbClr val="1C804B"/>
    <a:srgbClr val="F6C233"/>
    <a:srgbClr val="2DA79A"/>
    <a:srgbClr val="34AEB3"/>
    <a:srgbClr val="3BA7BE"/>
    <a:srgbClr val="279A7E"/>
    <a:srgbClr val="218D63"/>
    <a:srgbClr val="E6E6E6"/>
    <a:srgbClr val="4C4C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231CD19-45E7-4159-AF3D-6D6CC9563816}" v="513" dt="2020-07-10T08:50:54.80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1279" autoAdjust="0"/>
  </p:normalViewPr>
  <p:slideViewPr>
    <p:cSldViewPr snapToGrid="0" showGuides="1">
      <p:cViewPr varScale="1">
        <p:scale>
          <a:sx n="117" d="100"/>
          <a:sy n="117" d="100"/>
        </p:scale>
        <p:origin x="96" y="35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dgar Mushegyan" userId="c092e9be-0227-40a4-980f-f9eff733bb40" providerId="ADAL" clId="{A231CD19-45E7-4159-AF3D-6D6CC9563816}"/>
    <pc:docChg chg="undo custSel addSld delSld modSld sldOrd">
      <pc:chgData name="Edgar Mushegyan" userId="c092e9be-0227-40a4-980f-f9eff733bb40" providerId="ADAL" clId="{A231CD19-45E7-4159-AF3D-6D6CC9563816}" dt="2020-07-10T08:50:54.806" v="934"/>
      <pc:docMkLst>
        <pc:docMk/>
      </pc:docMkLst>
      <pc:sldChg chg="addSp delSp modSp mod">
        <pc:chgData name="Edgar Mushegyan" userId="c092e9be-0227-40a4-980f-f9eff733bb40" providerId="ADAL" clId="{A231CD19-45E7-4159-AF3D-6D6CC9563816}" dt="2020-07-10T08:50:54.806" v="934"/>
        <pc:sldMkLst>
          <pc:docMk/>
          <pc:sldMk cId="1695367554" sldId="262"/>
        </pc:sldMkLst>
        <pc:spChg chg="mod">
          <ac:chgData name="Edgar Mushegyan" userId="c092e9be-0227-40a4-980f-f9eff733bb40" providerId="ADAL" clId="{A231CD19-45E7-4159-AF3D-6D6CC9563816}" dt="2020-07-09T14:20:57.242" v="181" actId="1076"/>
          <ac:spMkLst>
            <pc:docMk/>
            <pc:sldMk cId="1695367554" sldId="262"/>
            <ac:spMk id="2" creationId="{00000000-0000-0000-0000-000000000000}"/>
          </ac:spMkLst>
        </pc:spChg>
        <pc:spChg chg="add del mod">
          <ac:chgData name="Edgar Mushegyan" userId="c092e9be-0227-40a4-980f-f9eff733bb40" providerId="ADAL" clId="{A231CD19-45E7-4159-AF3D-6D6CC9563816}" dt="2020-07-09T14:07:42.060" v="3" actId="478"/>
          <ac:spMkLst>
            <pc:docMk/>
            <pc:sldMk cId="1695367554" sldId="262"/>
            <ac:spMk id="4" creationId="{A1C74FF0-D37B-4C8C-90F2-8D47C53F1B0E}"/>
          </ac:spMkLst>
        </pc:spChg>
        <pc:graphicFrameChg chg="del">
          <ac:chgData name="Edgar Mushegyan" userId="c092e9be-0227-40a4-980f-f9eff733bb40" providerId="ADAL" clId="{A231CD19-45E7-4159-AF3D-6D6CC9563816}" dt="2020-07-09T14:07:40.149" v="2" actId="478"/>
          <ac:graphicFrameMkLst>
            <pc:docMk/>
            <pc:sldMk cId="1695367554" sldId="262"/>
            <ac:graphicFrameMk id="5" creationId="{028EAF98-AE76-4C2B-AFDC-3C5291719A22}"/>
          </ac:graphicFrameMkLst>
        </pc:graphicFrameChg>
        <pc:graphicFrameChg chg="add del">
          <ac:chgData name="Edgar Mushegyan" userId="c092e9be-0227-40a4-980f-f9eff733bb40" providerId="ADAL" clId="{A231CD19-45E7-4159-AF3D-6D6CC9563816}" dt="2020-07-09T14:07:47.484" v="5" actId="22"/>
          <ac:graphicFrameMkLst>
            <pc:docMk/>
            <pc:sldMk cId="1695367554" sldId="262"/>
            <ac:graphicFrameMk id="7" creationId="{F2FCCE80-AF43-4C09-9924-33B3BB83D87D}"/>
          </ac:graphicFrameMkLst>
        </pc:graphicFrameChg>
        <pc:graphicFrameChg chg="add mod">
          <ac:chgData name="Edgar Mushegyan" userId="c092e9be-0227-40a4-980f-f9eff733bb40" providerId="ADAL" clId="{A231CD19-45E7-4159-AF3D-6D6CC9563816}" dt="2020-07-10T08:50:54.806" v="934"/>
          <ac:graphicFrameMkLst>
            <pc:docMk/>
            <pc:sldMk cId="1695367554" sldId="262"/>
            <ac:graphicFrameMk id="9" creationId="{E484A0EA-5BEC-47FC-A309-C163DBC1B9D4}"/>
          </ac:graphicFrameMkLst>
        </pc:graphicFrameChg>
      </pc:sldChg>
      <pc:sldChg chg="modSp mod">
        <pc:chgData name="Edgar Mushegyan" userId="c092e9be-0227-40a4-980f-f9eff733bb40" providerId="ADAL" clId="{A231CD19-45E7-4159-AF3D-6D6CC9563816}" dt="2020-07-10T08:23:52.876" v="739" actId="1076"/>
        <pc:sldMkLst>
          <pc:docMk/>
          <pc:sldMk cId="4143199072" sldId="264"/>
        </pc:sldMkLst>
        <pc:spChg chg="mod">
          <ac:chgData name="Edgar Mushegyan" userId="c092e9be-0227-40a4-980f-f9eff733bb40" providerId="ADAL" clId="{A231CD19-45E7-4159-AF3D-6D6CC9563816}" dt="2020-07-10T08:23:52.876" v="739" actId="1076"/>
          <ac:spMkLst>
            <pc:docMk/>
            <pc:sldMk cId="4143199072" sldId="264"/>
            <ac:spMk id="2" creationId="{B3C88758-224C-8C4A-95DC-98A2199C61AE}"/>
          </ac:spMkLst>
        </pc:spChg>
      </pc:sldChg>
      <pc:sldChg chg="addSp delSp modSp mod modAnim modNotesTx">
        <pc:chgData name="Edgar Mushegyan" userId="c092e9be-0227-40a4-980f-f9eff733bb40" providerId="ADAL" clId="{A231CD19-45E7-4159-AF3D-6D6CC9563816}" dt="2020-07-10T08:24:39.539" v="740"/>
        <pc:sldMkLst>
          <pc:docMk/>
          <pc:sldMk cId="151118423" sldId="266"/>
        </pc:sldMkLst>
        <pc:spChg chg="mod">
          <ac:chgData name="Edgar Mushegyan" userId="c092e9be-0227-40a4-980f-f9eff733bb40" providerId="ADAL" clId="{A231CD19-45E7-4159-AF3D-6D6CC9563816}" dt="2020-07-09T14:22:30.405" v="197" actId="1076"/>
          <ac:spMkLst>
            <pc:docMk/>
            <pc:sldMk cId="151118423" sldId="266"/>
            <ac:spMk id="2" creationId="{00000000-0000-0000-0000-000000000000}"/>
          </ac:spMkLst>
        </pc:spChg>
        <pc:spChg chg="add del">
          <ac:chgData name="Edgar Mushegyan" userId="c092e9be-0227-40a4-980f-f9eff733bb40" providerId="ADAL" clId="{A231CD19-45E7-4159-AF3D-6D6CC9563816}" dt="2020-07-09T14:11:21.986" v="32" actId="22"/>
          <ac:spMkLst>
            <pc:docMk/>
            <pc:sldMk cId="151118423" sldId="266"/>
            <ac:spMk id="5" creationId="{7E78BB06-BD38-4379-8938-B7A5BFA7CDE3}"/>
          </ac:spMkLst>
        </pc:spChg>
        <pc:spChg chg="add del mod">
          <ac:chgData name="Edgar Mushegyan" userId="c092e9be-0227-40a4-980f-f9eff733bb40" providerId="ADAL" clId="{A231CD19-45E7-4159-AF3D-6D6CC9563816}" dt="2020-07-09T14:11:37.316" v="36" actId="478"/>
          <ac:spMkLst>
            <pc:docMk/>
            <pc:sldMk cId="151118423" sldId="266"/>
            <ac:spMk id="8" creationId="{6B2979AB-87B6-4D15-A9B0-C85AB9163FF7}"/>
          </ac:spMkLst>
        </pc:spChg>
        <pc:spChg chg="add mod">
          <ac:chgData name="Edgar Mushegyan" userId="c092e9be-0227-40a4-980f-f9eff733bb40" providerId="ADAL" clId="{A231CD19-45E7-4159-AF3D-6D6CC9563816}" dt="2020-07-10T07:52:32.495" v="613" actId="255"/>
          <ac:spMkLst>
            <pc:docMk/>
            <pc:sldMk cId="151118423" sldId="266"/>
            <ac:spMk id="9" creationId="{9979FC82-ECF1-427F-BF05-9BC5E8227199}"/>
          </ac:spMkLst>
        </pc:spChg>
        <pc:spChg chg="add del mod">
          <ac:chgData name="Edgar Mushegyan" userId="c092e9be-0227-40a4-980f-f9eff733bb40" providerId="ADAL" clId="{A231CD19-45E7-4159-AF3D-6D6CC9563816}" dt="2020-07-09T14:12:55.757" v="58" actId="12084"/>
          <ac:spMkLst>
            <pc:docMk/>
            <pc:sldMk cId="151118423" sldId="266"/>
            <ac:spMk id="11" creationId="{06911EC2-B592-4BA7-A746-45331FC4C406}"/>
          </ac:spMkLst>
        </pc:spChg>
        <pc:graphicFrameChg chg="del">
          <ac:chgData name="Edgar Mushegyan" userId="c092e9be-0227-40a4-980f-f9eff733bb40" providerId="ADAL" clId="{A231CD19-45E7-4159-AF3D-6D6CC9563816}" dt="2020-07-09T14:11:16.457" v="30" actId="478"/>
          <ac:graphicFrameMkLst>
            <pc:docMk/>
            <pc:sldMk cId="151118423" sldId="266"/>
            <ac:graphicFrameMk id="7" creationId="{5CAFB6E7-495F-4D78-A76D-FA95518C2495}"/>
          </ac:graphicFrameMkLst>
        </pc:graphicFrameChg>
        <pc:graphicFrameChg chg="add mod">
          <ac:chgData name="Edgar Mushegyan" userId="c092e9be-0227-40a4-980f-f9eff733bb40" providerId="ADAL" clId="{A231CD19-45E7-4159-AF3D-6D6CC9563816}" dt="2020-07-10T07:52:26.662" v="610" actId="1076"/>
          <ac:graphicFrameMkLst>
            <pc:docMk/>
            <pc:sldMk cId="151118423" sldId="266"/>
            <ac:graphicFrameMk id="12" creationId="{F4B84A45-3839-4464-8CD0-C13A53D47048}"/>
          </ac:graphicFrameMkLst>
        </pc:graphicFrameChg>
        <pc:graphicFrameChg chg="add del mod">
          <ac:chgData name="Edgar Mushegyan" userId="c092e9be-0227-40a4-980f-f9eff733bb40" providerId="ADAL" clId="{A231CD19-45E7-4159-AF3D-6D6CC9563816}" dt="2020-07-09T14:14:02.109" v="69" actId="478"/>
          <ac:graphicFrameMkLst>
            <pc:docMk/>
            <pc:sldMk cId="151118423" sldId="266"/>
            <ac:graphicFrameMk id="14" creationId="{D57F1B5E-86FD-4C85-ABE9-A7E6BDB44BBB}"/>
          </ac:graphicFrameMkLst>
        </pc:graphicFrameChg>
      </pc:sldChg>
      <pc:sldChg chg="del">
        <pc:chgData name="Edgar Mushegyan" userId="c092e9be-0227-40a4-980f-f9eff733bb40" providerId="ADAL" clId="{A231CD19-45E7-4159-AF3D-6D6CC9563816}" dt="2020-07-09T14:19:23.838" v="146" actId="47"/>
        <pc:sldMkLst>
          <pc:docMk/>
          <pc:sldMk cId="1339673772" sldId="267"/>
        </pc:sldMkLst>
      </pc:sldChg>
      <pc:sldChg chg="del">
        <pc:chgData name="Edgar Mushegyan" userId="c092e9be-0227-40a4-980f-f9eff733bb40" providerId="ADAL" clId="{A231CD19-45E7-4159-AF3D-6D6CC9563816}" dt="2020-07-09T14:19:23.838" v="146" actId="47"/>
        <pc:sldMkLst>
          <pc:docMk/>
          <pc:sldMk cId="4044171205" sldId="268"/>
        </pc:sldMkLst>
      </pc:sldChg>
      <pc:sldChg chg="addSp delSp modSp add mod modAnim modNotesTx">
        <pc:chgData name="Edgar Mushegyan" userId="c092e9be-0227-40a4-980f-f9eff733bb40" providerId="ADAL" clId="{A231CD19-45E7-4159-AF3D-6D6CC9563816}" dt="2020-07-10T08:44:04.560" v="885"/>
        <pc:sldMkLst>
          <pc:docMk/>
          <pc:sldMk cId="3667962517" sldId="269"/>
        </pc:sldMkLst>
        <pc:spChg chg="mod">
          <ac:chgData name="Edgar Mushegyan" userId="c092e9be-0227-40a4-980f-f9eff733bb40" providerId="ADAL" clId="{A231CD19-45E7-4159-AF3D-6D6CC9563816}" dt="2020-07-09T14:22:48.227" v="203" actId="1076"/>
          <ac:spMkLst>
            <pc:docMk/>
            <pc:sldMk cId="3667962517" sldId="269"/>
            <ac:spMk id="2" creationId="{00000000-0000-0000-0000-000000000000}"/>
          </ac:spMkLst>
        </pc:spChg>
        <pc:spChg chg="add del mod">
          <ac:chgData name="Edgar Mushegyan" userId="c092e9be-0227-40a4-980f-f9eff733bb40" providerId="ADAL" clId="{A231CD19-45E7-4159-AF3D-6D6CC9563816}" dt="2020-07-09T14:16:26.272" v="102" actId="22"/>
          <ac:spMkLst>
            <pc:docMk/>
            <pc:sldMk cId="3667962517" sldId="269"/>
            <ac:spMk id="7" creationId="{71687568-2557-44B6-97AF-6FE104B7C2B5}"/>
          </ac:spMkLst>
        </pc:spChg>
        <pc:spChg chg="del mod">
          <ac:chgData name="Edgar Mushegyan" userId="c092e9be-0227-40a4-980f-f9eff733bb40" providerId="ADAL" clId="{A231CD19-45E7-4159-AF3D-6D6CC9563816}" dt="2020-07-09T14:14:37.621" v="74" actId="478"/>
          <ac:spMkLst>
            <pc:docMk/>
            <pc:sldMk cId="3667962517" sldId="269"/>
            <ac:spMk id="9" creationId="{9979FC82-ECF1-427F-BF05-9BC5E8227199}"/>
          </ac:spMkLst>
        </pc:spChg>
        <pc:spChg chg="add mod">
          <ac:chgData name="Edgar Mushegyan" userId="c092e9be-0227-40a4-980f-f9eff733bb40" providerId="ADAL" clId="{A231CD19-45E7-4159-AF3D-6D6CC9563816}" dt="2020-07-09T14:22:53.881" v="205" actId="1076"/>
          <ac:spMkLst>
            <pc:docMk/>
            <pc:sldMk cId="3667962517" sldId="269"/>
            <ac:spMk id="10" creationId="{F9AAC48F-E515-410B-AE9E-F69C479E784E}"/>
          </ac:spMkLst>
        </pc:spChg>
        <pc:graphicFrameChg chg="add mod">
          <ac:chgData name="Edgar Mushegyan" userId="c092e9be-0227-40a4-980f-f9eff733bb40" providerId="ADAL" clId="{A231CD19-45E7-4159-AF3D-6D6CC9563816}" dt="2020-07-10T08:44:04.560" v="885"/>
          <ac:graphicFrameMkLst>
            <pc:docMk/>
            <pc:sldMk cId="3667962517" sldId="269"/>
            <ac:graphicFrameMk id="5" creationId="{5956F7DE-A237-4DC2-BA2A-5FAB8D175118}"/>
          </ac:graphicFrameMkLst>
        </pc:graphicFrameChg>
        <pc:graphicFrameChg chg="del">
          <ac:chgData name="Edgar Mushegyan" userId="c092e9be-0227-40a4-980f-f9eff733bb40" providerId="ADAL" clId="{A231CD19-45E7-4159-AF3D-6D6CC9563816}" dt="2020-07-09T14:14:39.817" v="75" actId="478"/>
          <ac:graphicFrameMkLst>
            <pc:docMk/>
            <pc:sldMk cId="3667962517" sldId="269"/>
            <ac:graphicFrameMk id="12" creationId="{F4B84A45-3839-4464-8CD0-C13A53D47048}"/>
          </ac:graphicFrameMkLst>
        </pc:graphicFrameChg>
      </pc:sldChg>
      <pc:sldChg chg="addSp delSp modSp add mod delAnim modAnim modNotesTx">
        <pc:chgData name="Edgar Mushegyan" userId="c092e9be-0227-40a4-980f-f9eff733bb40" providerId="ADAL" clId="{A231CD19-45E7-4159-AF3D-6D6CC9563816}" dt="2020-07-10T08:25:08.162" v="741"/>
        <pc:sldMkLst>
          <pc:docMk/>
          <pc:sldMk cId="3877996957" sldId="270"/>
        </pc:sldMkLst>
        <pc:spChg chg="mod">
          <ac:chgData name="Edgar Mushegyan" userId="c092e9be-0227-40a4-980f-f9eff733bb40" providerId="ADAL" clId="{A231CD19-45E7-4159-AF3D-6D6CC9563816}" dt="2020-07-09T14:20:49.513" v="178" actId="1076"/>
          <ac:spMkLst>
            <pc:docMk/>
            <pc:sldMk cId="3877996957" sldId="270"/>
            <ac:spMk id="2" creationId="{00000000-0000-0000-0000-000000000000}"/>
          </ac:spMkLst>
        </pc:spChg>
        <pc:spChg chg="add mod">
          <ac:chgData name="Edgar Mushegyan" userId="c092e9be-0227-40a4-980f-f9eff733bb40" providerId="ADAL" clId="{A231CD19-45E7-4159-AF3D-6D6CC9563816}" dt="2020-07-10T07:52:07.981" v="606" actId="1076"/>
          <ac:spMkLst>
            <pc:docMk/>
            <pc:sldMk cId="3877996957" sldId="270"/>
            <ac:spMk id="6" creationId="{46F920D3-569B-484D-A9A3-71A9EEA4E702}"/>
          </ac:spMkLst>
        </pc:spChg>
        <pc:spChg chg="add del">
          <ac:chgData name="Edgar Mushegyan" userId="c092e9be-0227-40a4-980f-f9eff733bb40" providerId="ADAL" clId="{A231CD19-45E7-4159-AF3D-6D6CC9563816}" dt="2020-07-09T14:19:47.898" v="155" actId="22"/>
          <ac:spMkLst>
            <pc:docMk/>
            <pc:sldMk cId="3877996957" sldId="270"/>
            <ac:spMk id="8" creationId="{1D515646-DF62-4969-86CE-C8A92D5B7B8C}"/>
          </ac:spMkLst>
        </pc:spChg>
        <pc:spChg chg="del">
          <ac:chgData name="Edgar Mushegyan" userId="c092e9be-0227-40a4-980f-f9eff733bb40" providerId="ADAL" clId="{A231CD19-45E7-4159-AF3D-6D6CC9563816}" dt="2020-07-09T14:20:06.961" v="160" actId="478"/>
          <ac:spMkLst>
            <pc:docMk/>
            <pc:sldMk cId="3877996957" sldId="270"/>
            <ac:spMk id="10" creationId="{F9AAC48F-E515-410B-AE9E-F69C479E784E}"/>
          </ac:spMkLst>
        </pc:spChg>
        <pc:spChg chg="add mod">
          <ac:chgData name="Edgar Mushegyan" userId="c092e9be-0227-40a4-980f-f9eff733bb40" providerId="ADAL" clId="{A231CD19-45E7-4159-AF3D-6D6CC9563816}" dt="2020-07-10T07:52:10.822" v="607" actId="1076"/>
          <ac:spMkLst>
            <pc:docMk/>
            <pc:sldMk cId="3877996957" sldId="270"/>
            <ac:spMk id="11" creationId="{6AB102F9-2FC5-4580-9641-4C1FF3D7B551}"/>
          </ac:spMkLst>
        </pc:spChg>
        <pc:spChg chg="add del mod">
          <ac:chgData name="Edgar Mushegyan" userId="c092e9be-0227-40a4-980f-f9eff733bb40" providerId="ADAL" clId="{A231CD19-45E7-4159-AF3D-6D6CC9563816}" dt="2020-07-09T14:23:17.967" v="209"/>
          <ac:spMkLst>
            <pc:docMk/>
            <pc:sldMk cId="3877996957" sldId="270"/>
            <ac:spMk id="12" creationId="{15C00C5F-8FC3-4F21-A611-C4867DAB20AD}"/>
          </ac:spMkLst>
        </pc:spChg>
        <pc:graphicFrameChg chg="del mod">
          <ac:chgData name="Edgar Mushegyan" userId="c092e9be-0227-40a4-980f-f9eff733bb40" providerId="ADAL" clId="{A231CD19-45E7-4159-AF3D-6D6CC9563816}" dt="2020-07-09T14:19:34.334" v="149" actId="478"/>
          <ac:graphicFrameMkLst>
            <pc:docMk/>
            <pc:sldMk cId="3877996957" sldId="270"/>
            <ac:graphicFrameMk id="5" creationId="{5956F7DE-A237-4DC2-BA2A-5FAB8D175118}"/>
          </ac:graphicFrameMkLst>
        </pc:graphicFrameChg>
        <pc:graphicFrameChg chg="add mod">
          <ac:chgData name="Edgar Mushegyan" userId="c092e9be-0227-40a4-980f-f9eff733bb40" providerId="ADAL" clId="{A231CD19-45E7-4159-AF3D-6D6CC9563816}" dt="2020-07-09T14:24:37.248" v="234" actId="403"/>
          <ac:graphicFrameMkLst>
            <pc:docMk/>
            <pc:sldMk cId="3877996957" sldId="270"/>
            <ac:graphicFrameMk id="9" creationId="{6C8FCD48-758C-49DD-87F8-B84674E5CECC}"/>
          </ac:graphicFrameMkLst>
        </pc:graphicFrameChg>
      </pc:sldChg>
      <pc:sldChg chg="addSp delSp modSp add mod modAnim modNotesTx">
        <pc:chgData name="Edgar Mushegyan" userId="c092e9be-0227-40a4-980f-f9eff733bb40" providerId="ADAL" clId="{A231CD19-45E7-4159-AF3D-6D6CC9563816}" dt="2020-07-10T07:54:33.131" v="637"/>
        <pc:sldMkLst>
          <pc:docMk/>
          <pc:sldMk cId="3989776757" sldId="271"/>
        </pc:sldMkLst>
        <pc:spChg chg="del mod">
          <ac:chgData name="Edgar Mushegyan" userId="c092e9be-0227-40a4-980f-f9eff733bb40" providerId="ADAL" clId="{A231CD19-45E7-4159-AF3D-6D6CC9563816}" dt="2020-07-09T14:28:29.609" v="288" actId="478"/>
          <ac:spMkLst>
            <pc:docMk/>
            <pc:sldMk cId="3989776757" sldId="271"/>
            <ac:spMk id="2" creationId="{00000000-0000-0000-0000-000000000000}"/>
          </ac:spMkLst>
        </pc:spChg>
        <pc:spChg chg="del">
          <ac:chgData name="Edgar Mushegyan" userId="c092e9be-0227-40a4-980f-f9eff733bb40" providerId="ADAL" clId="{A231CD19-45E7-4159-AF3D-6D6CC9563816}" dt="2020-07-09T14:25:14.284" v="236" actId="478"/>
          <ac:spMkLst>
            <pc:docMk/>
            <pc:sldMk cId="3989776757" sldId="271"/>
            <ac:spMk id="6" creationId="{46F920D3-569B-484D-A9A3-71A9EEA4E702}"/>
          </ac:spMkLst>
        </pc:spChg>
        <pc:spChg chg="add mod">
          <ac:chgData name="Edgar Mushegyan" userId="c092e9be-0227-40a4-980f-f9eff733bb40" providerId="ADAL" clId="{A231CD19-45E7-4159-AF3D-6D6CC9563816}" dt="2020-07-09T14:27:49.548" v="276" actId="1076"/>
          <ac:spMkLst>
            <pc:docMk/>
            <pc:sldMk cId="3989776757" sldId="271"/>
            <ac:spMk id="10" creationId="{14E50283-5696-4ED8-9373-ACA72B80559C}"/>
          </ac:spMkLst>
        </pc:spChg>
        <pc:spChg chg="del">
          <ac:chgData name="Edgar Mushegyan" userId="c092e9be-0227-40a4-980f-f9eff733bb40" providerId="ADAL" clId="{A231CD19-45E7-4159-AF3D-6D6CC9563816}" dt="2020-07-09T14:25:14.284" v="236" actId="478"/>
          <ac:spMkLst>
            <pc:docMk/>
            <pc:sldMk cId="3989776757" sldId="271"/>
            <ac:spMk id="11" creationId="{6AB102F9-2FC5-4580-9641-4C1FF3D7B551}"/>
          </ac:spMkLst>
        </pc:spChg>
        <pc:spChg chg="add mod">
          <ac:chgData name="Edgar Mushegyan" userId="c092e9be-0227-40a4-980f-f9eff733bb40" providerId="ADAL" clId="{A231CD19-45E7-4159-AF3D-6D6CC9563816}" dt="2020-07-09T14:32:29.069" v="348" actId="1036"/>
          <ac:spMkLst>
            <pc:docMk/>
            <pc:sldMk cId="3989776757" sldId="271"/>
            <ac:spMk id="12" creationId="{E3D947E9-3FAD-489F-84A9-155C8317F693}"/>
          </ac:spMkLst>
        </pc:spChg>
        <pc:spChg chg="add mod">
          <ac:chgData name="Edgar Mushegyan" userId="c092e9be-0227-40a4-980f-f9eff733bb40" providerId="ADAL" clId="{A231CD19-45E7-4159-AF3D-6D6CC9563816}" dt="2020-07-09T14:32:29.069" v="348" actId="1036"/>
          <ac:spMkLst>
            <pc:docMk/>
            <pc:sldMk cId="3989776757" sldId="271"/>
            <ac:spMk id="13" creationId="{814142E2-8CC0-4390-B439-B76A95DC5664}"/>
          </ac:spMkLst>
        </pc:spChg>
        <pc:spChg chg="add mod">
          <ac:chgData name="Edgar Mushegyan" userId="c092e9be-0227-40a4-980f-f9eff733bb40" providerId="ADAL" clId="{A231CD19-45E7-4159-AF3D-6D6CC9563816}" dt="2020-07-09T14:32:29.069" v="348" actId="1036"/>
          <ac:spMkLst>
            <pc:docMk/>
            <pc:sldMk cId="3989776757" sldId="271"/>
            <ac:spMk id="14" creationId="{ACEFEB52-3575-4535-B9AF-46D98C850115}"/>
          </ac:spMkLst>
        </pc:spChg>
        <pc:spChg chg="add mod">
          <ac:chgData name="Edgar Mushegyan" userId="c092e9be-0227-40a4-980f-f9eff733bb40" providerId="ADAL" clId="{A231CD19-45E7-4159-AF3D-6D6CC9563816}" dt="2020-07-09T14:32:29.069" v="348" actId="1036"/>
          <ac:spMkLst>
            <pc:docMk/>
            <pc:sldMk cId="3989776757" sldId="271"/>
            <ac:spMk id="15" creationId="{87287C63-CC1E-40AA-8FF6-2F5F2D815849}"/>
          </ac:spMkLst>
        </pc:spChg>
        <pc:spChg chg="add mod">
          <ac:chgData name="Edgar Mushegyan" userId="c092e9be-0227-40a4-980f-f9eff733bb40" providerId="ADAL" clId="{A231CD19-45E7-4159-AF3D-6D6CC9563816}" dt="2020-07-09T14:32:29.069" v="348" actId="1036"/>
          <ac:spMkLst>
            <pc:docMk/>
            <pc:sldMk cId="3989776757" sldId="271"/>
            <ac:spMk id="16" creationId="{8E1D67A6-D8F5-4594-893B-737DCE92FF10}"/>
          </ac:spMkLst>
        </pc:spChg>
        <pc:spChg chg="add mod">
          <ac:chgData name="Edgar Mushegyan" userId="c092e9be-0227-40a4-980f-f9eff733bb40" providerId="ADAL" clId="{A231CD19-45E7-4159-AF3D-6D6CC9563816}" dt="2020-07-09T14:32:29.069" v="348" actId="1036"/>
          <ac:spMkLst>
            <pc:docMk/>
            <pc:sldMk cId="3989776757" sldId="271"/>
            <ac:spMk id="17" creationId="{5880A956-94F4-49DC-AD2B-D7DE629FB461}"/>
          </ac:spMkLst>
        </pc:spChg>
        <pc:spChg chg="add mod">
          <ac:chgData name="Edgar Mushegyan" userId="c092e9be-0227-40a4-980f-f9eff733bb40" providerId="ADAL" clId="{A231CD19-45E7-4159-AF3D-6D6CC9563816}" dt="2020-07-09T14:33:49.576" v="358" actId="1076"/>
          <ac:spMkLst>
            <pc:docMk/>
            <pc:sldMk cId="3989776757" sldId="271"/>
            <ac:spMk id="18" creationId="{31223E38-D4CE-401C-BCAB-4E6FA1E37871}"/>
          </ac:spMkLst>
        </pc:spChg>
        <pc:spChg chg="add mod">
          <ac:chgData name="Edgar Mushegyan" userId="c092e9be-0227-40a4-980f-f9eff733bb40" providerId="ADAL" clId="{A231CD19-45E7-4159-AF3D-6D6CC9563816}" dt="2020-07-09T14:33:43.627" v="356" actId="14100"/>
          <ac:spMkLst>
            <pc:docMk/>
            <pc:sldMk cId="3989776757" sldId="271"/>
            <ac:spMk id="19" creationId="{16B1D49F-5F5F-4202-A0A0-84DD4BBD0941}"/>
          </ac:spMkLst>
        </pc:spChg>
        <pc:spChg chg="add mod">
          <ac:chgData name="Edgar Mushegyan" userId="c092e9be-0227-40a4-980f-f9eff733bb40" providerId="ADAL" clId="{A231CD19-45E7-4159-AF3D-6D6CC9563816}" dt="2020-07-09T14:33:41.021" v="355" actId="14100"/>
          <ac:spMkLst>
            <pc:docMk/>
            <pc:sldMk cId="3989776757" sldId="271"/>
            <ac:spMk id="20" creationId="{23FA9CF0-F1F2-4D69-9D66-D5A50D2272BD}"/>
          </ac:spMkLst>
        </pc:spChg>
        <pc:spChg chg="add mod">
          <ac:chgData name="Edgar Mushegyan" userId="c092e9be-0227-40a4-980f-f9eff733bb40" providerId="ADAL" clId="{A231CD19-45E7-4159-AF3D-6D6CC9563816}" dt="2020-07-09T14:34:04.543" v="361" actId="14100"/>
          <ac:spMkLst>
            <pc:docMk/>
            <pc:sldMk cId="3989776757" sldId="271"/>
            <ac:spMk id="21" creationId="{E07310D4-4FC9-41F0-9135-001F67EEDFDE}"/>
          </ac:spMkLst>
        </pc:spChg>
        <pc:spChg chg="add mod">
          <ac:chgData name="Edgar Mushegyan" userId="c092e9be-0227-40a4-980f-f9eff733bb40" providerId="ADAL" clId="{A231CD19-45E7-4159-AF3D-6D6CC9563816}" dt="2020-07-09T14:35:16.627" v="378" actId="1076"/>
          <ac:spMkLst>
            <pc:docMk/>
            <pc:sldMk cId="3989776757" sldId="271"/>
            <ac:spMk id="22" creationId="{1F50BA28-CD4B-419C-8EAD-84DCBEEE2EFE}"/>
          </ac:spMkLst>
        </pc:spChg>
        <pc:spChg chg="add mod">
          <ac:chgData name="Edgar Mushegyan" userId="c092e9be-0227-40a4-980f-f9eff733bb40" providerId="ADAL" clId="{A231CD19-45E7-4159-AF3D-6D6CC9563816}" dt="2020-07-09T14:35:07.708" v="376" actId="1076"/>
          <ac:spMkLst>
            <pc:docMk/>
            <pc:sldMk cId="3989776757" sldId="271"/>
            <ac:spMk id="23" creationId="{D63E53FB-1C1D-4919-BCA4-E6126A243C5B}"/>
          </ac:spMkLst>
        </pc:spChg>
        <pc:spChg chg="add del mod">
          <ac:chgData name="Edgar Mushegyan" userId="c092e9be-0227-40a4-980f-f9eff733bb40" providerId="ADAL" clId="{A231CD19-45E7-4159-AF3D-6D6CC9563816}" dt="2020-07-09T14:28:37.712" v="291" actId="478"/>
          <ac:spMkLst>
            <pc:docMk/>
            <pc:sldMk cId="3989776757" sldId="271"/>
            <ac:spMk id="25" creationId="{0F973EE3-CA45-49B2-A27D-3A64EF090444}"/>
          </ac:spMkLst>
        </pc:spChg>
        <pc:graphicFrameChg chg="del">
          <ac:chgData name="Edgar Mushegyan" userId="c092e9be-0227-40a4-980f-f9eff733bb40" providerId="ADAL" clId="{A231CD19-45E7-4159-AF3D-6D6CC9563816}" dt="2020-07-09T14:25:14.284" v="236" actId="478"/>
          <ac:graphicFrameMkLst>
            <pc:docMk/>
            <pc:sldMk cId="3989776757" sldId="271"/>
            <ac:graphicFrameMk id="9" creationId="{6C8FCD48-758C-49DD-87F8-B84674E5CECC}"/>
          </ac:graphicFrameMkLst>
        </pc:graphicFrameChg>
        <pc:picChg chg="add mod">
          <ac:chgData name="Edgar Mushegyan" userId="c092e9be-0227-40a4-980f-f9eff733bb40" providerId="ADAL" clId="{A231CD19-45E7-4159-AF3D-6D6CC9563816}" dt="2020-07-09T14:27:49.548" v="276" actId="1076"/>
          <ac:picMkLst>
            <pc:docMk/>
            <pc:sldMk cId="3989776757" sldId="271"/>
            <ac:picMk id="7" creationId="{53108491-DEB5-4DA0-AC56-8FF6FD6E95AE}"/>
          </ac:picMkLst>
        </pc:picChg>
        <pc:cxnChg chg="add mod">
          <ac:chgData name="Edgar Mushegyan" userId="c092e9be-0227-40a4-980f-f9eff733bb40" providerId="ADAL" clId="{A231CD19-45E7-4159-AF3D-6D6CC9563816}" dt="2020-07-09T14:32:45.606" v="349" actId="13822"/>
          <ac:cxnSpMkLst>
            <pc:docMk/>
            <pc:sldMk cId="3989776757" sldId="271"/>
            <ac:cxnSpMk id="8" creationId="{E2912930-F55F-4CDA-A420-4E869F76F5E2}"/>
          </ac:cxnSpMkLst>
        </pc:cxnChg>
      </pc:sldChg>
      <pc:sldChg chg="addSp delSp modSp add mod ord modAnim modNotesTx">
        <pc:chgData name="Edgar Mushegyan" userId="c092e9be-0227-40a4-980f-f9eff733bb40" providerId="ADAL" clId="{A231CD19-45E7-4159-AF3D-6D6CC9563816}" dt="2020-07-10T08:27:42.571" v="753"/>
        <pc:sldMkLst>
          <pc:docMk/>
          <pc:sldMk cId="385061755" sldId="272"/>
        </pc:sldMkLst>
        <pc:spChg chg="mod">
          <ac:chgData name="Edgar Mushegyan" userId="c092e9be-0227-40a4-980f-f9eff733bb40" providerId="ADAL" clId="{A231CD19-45E7-4159-AF3D-6D6CC9563816}" dt="2020-07-10T07:38:33.746" v="397" actId="404"/>
          <ac:spMkLst>
            <pc:docMk/>
            <pc:sldMk cId="385061755" sldId="272"/>
            <ac:spMk id="2" creationId="{00000000-0000-0000-0000-000000000000}"/>
          </ac:spMkLst>
        </pc:spChg>
        <pc:spChg chg="del">
          <ac:chgData name="Edgar Mushegyan" userId="c092e9be-0227-40a4-980f-f9eff733bb40" providerId="ADAL" clId="{A231CD19-45E7-4159-AF3D-6D6CC9563816}" dt="2020-07-10T07:38:40.131" v="398" actId="478"/>
          <ac:spMkLst>
            <pc:docMk/>
            <pc:sldMk cId="385061755" sldId="272"/>
            <ac:spMk id="6" creationId="{46F920D3-569B-484D-A9A3-71A9EEA4E702}"/>
          </ac:spMkLst>
        </pc:spChg>
        <pc:spChg chg="add mod">
          <ac:chgData name="Edgar Mushegyan" userId="c092e9be-0227-40a4-980f-f9eff733bb40" providerId="ADAL" clId="{A231CD19-45E7-4159-AF3D-6D6CC9563816}" dt="2020-07-10T07:40:33.754" v="441" actId="1076"/>
          <ac:spMkLst>
            <pc:docMk/>
            <pc:sldMk cId="385061755" sldId="272"/>
            <ac:spMk id="8" creationId="{009A29D4-8052-4028-BD80-AC71EBAD7287}"/>
          </ac:spMkLst>
        </pc:spChg>
        <pc:spChg chg="add mod">
          <ac:chgData name="Edgar Mushegyan" userId="c092e9be-0227-40a4-980f-f9eff733bb40" providerId="ADAL" clId="{A231CD19-45E7-4159-AF3D-6D6CC9563816}" dt="2020-07-10T07:40:00.505" v="427" actId="13822"/>
          <ac:spMkLst>
            <pc:docMk/>
            <pc:sldMk cId="385061755" sldId="272"/>
            <ac:spMk id="10" creationId="{5D8B2154-BEDC-43C1-B319-F3707221A3B0}"/>
          </ac:spMkLst>
        </pc:spChg>
        <pc:spChg chg="del">
          <ac:chgData name="Edgar Mushegyan" userId="c092e9be-0227-40a4-980f-f9eff733bb40" providerId="ADAL" clId="{A231CD19-45E7-4159-AF3D-6D6CC9563816}" dt="2020-07-10T07:38:41.486" v="399" actId="478"/>
          <ac:spMkLst>
            <pc:docMk/>
            <pc:sldMk cId="385061755" sldId="272"/>
            <ac:spMk id="11" creationId="{6AB102F9-2FC5-4580-9641-4C1FF3D7B551}"/>
          </ac:spMkLst>
        </pc:spChg>
        <pc:spChg chg="add mod">
          <ac:chgData name="Edgar Mushegyan" userId="c092e9be-0227-40a4-980f-f9eff733bb40" providerId="ADAL" clId="{A231CD19-45E7-4159-AF3D-6D6CC9563816}" dt="2020-07-10T07:40:29.339" v="439" actId="1076"/>
          <ac:spMkLst>
            <pc:docMk/>
            <pc:sldMk cId="385061755" sldId="272"/>
            <ac:spMk id="12" creationId="{686F1A5B-3CFB-42BC-A9B2-29AC9E755A0C}"/>
          </ac:spMkLst>
        </pc:spChg>
        <pc:graphicFrameChg chg="add mod">
          <ac:chgData name="Edgar Mushegyan" userId="c092e9be-0227-40a4-980f-f9eff733bb40" providerId="ADAL" clId="{A231CD19-45E7-4159-AF3D-6D6CC9563816}" dt="2020-07-10T07:39:35.945" v="417"/>
          <ac:graphicFrameMkLst>
            <pc:docMk/>
            <pc:sldMk cId="385061755" sldId="272"/>
            <ac:graphicFrameMk id="3" creationId="{2EEDC175-C19C-43CD-B285-588C4F262B2D}"/>
          </ac:graphicFrameMkLst>
        </pc:graphicFrameChg>
        <pc:graphicFrameChg chg="add del">
          <ac:chgData name="Edgar Mushegyan" userId="c092e9be-0227-40a4-980f-f9eff733bb40" providerId="ADAL" clId="{A231CD19-45E7-4159-AF3D-6D6CC9563816}" dt="2020-07-10T07:39:24.326" v="412" actId="478"/>
          <ac:graphicFrameMkLst>
            <pc:docMk/>
            <pc:sldMk cId="385061755" sldId="272"/>
            <ac:graphicFrameMk id="4" creationId="{ED171389-5532-4A10-A7CC-DB60E61219AB}"/>
          </ac:graphicFrameMkLst>
        </pc:graphicFrameChg>
        <pc:graphicFrameChg chg="del">
          <ac:chgData name="Edgar Mushegyan" userId="c092e9be-0227-40a4-980f-f9eff733bb40" providerId="ADAL" clId="{A231CD19-45E7-4159-AF3D-6D6CC9563816}" dt="2020-07-10T07:38:44.291" v="400" actId="478"/>
          <ac:graphicFrameMkLst>
            <pc:docMk/>
            <pc:sldMk cId="385061755" sldId="272"/>
            <ac:graphicFrameMk id="9" creationId="{6C8FCD48-758C-49DD-87F8-B84674E5CECC}"/>
          </ac:graphicFrameMkLst>
        </pc:graphicFrameChg>
      </pc:sldChg>
      <pc:sldChg chg="addSp delSp modSp add mod delAnim modAnim modNotesTx">
        <pc:chgData name="Edgar Mushegyan" userId="c092e9be-0227-40a4-980f-f9eff733bb40" providerId="ADAL" clId="{A231CD19-45E7-4159-AF3D-6D6CC9563816}" dt="2020-07-10T08:27:57.435" v="756"/>
        <pc:sldMkLst>
          <pc:docMk/>
          <pc:sldMk cId="3654105817" sldId="273"/>
        </pc:sldMkLst>
        <pc:spChg chg="mod">
          <ac:chgData name="Edgar Mushegyan" userId="c092e9be-0227-40a4-980f-f9eff733bb40" providerId="ADAL" clId="{A231CD19-45E7-4159-AF3D-6D6CC9563816}" dt="2020-07-10T07:55:41.027" v="643"/>
          <ac:spMkLst>
            <pc:docMk/>
            <pc:sldMk cId="3654105817" sldId="273"/>
            <ac:spMk id="2" creationId="{00000000-0000-0000-0000-000000000000}"/>
          </ac:spMkLst>
        </pc:spChg>
        <pc:spChg chg="add del">
          <ac:chgData name="Edgar Mushegyan" userId="c092e9be-0227-40a4-980f-f9eff733bb40" providerId="ADAL" clId="{A231CD19-45E7-4159-AF3D-6D6CC9563816}" dt="2020-07-10T07:42:33.438" v="453" actId="478"/>
          <ac:spMkLst>
            <pc:docMk/>
            <pc:sldMk cId="3654105817" sldId="273"/>
            <ac:spMk id="5" creationId="{940D10C1-25FD-499A-88BA-A5E9A4382BC0}"/>
          </ac:spMkLst>
        </pc:spChg>
        <pc:spChg chg="del">
          <ac:chgData name="Edgar Mushegyan" userId="c092e9be-0227-40a4-980f-f9eff733bb40" providerId="ADAL" clId="{A231CD19-45E7-4159-AF3D-6D6CC9563816}" dt="2020-07-10T07:42:03.135" v="443" actId="478"/>
          <ac:spMkLst>
            <pc:docMk/>
            <pc:sldMk cId="3654105817" sldId="273"/>
            <ac:spMk id="8" creationId="{009A29D4-8052-4028-BD80-AC71EBAD7287}"/>
          </ac:spMkLst>
        </pc:spChg>
        <pc:spChg chg="del">
          <ac:chgData name="Edgar Mushegyan" userId="c092e9be-0227-40a4-980f-f9eff733bb40" providerId="ADAL" clId="{A231CD19-45E7-4159-AF3D-6D6CC9563816}" dt="2020-07-10T07:42:05.022" v="444" actId="478"/>
          <ac:spMkLst>
            <pc:docMk/>
            <pc:sldMk cId="3654105817" sldId="273"/>
            <ac:spMk id="10" creationId="{5D8B2154-BEDC-43C1-B319-F3707221A3B0}"/>
          </ac:spMkLst>
        </pc:spChg>
        <pc:spChg chg="del">
          <ac:chgData name="Edgar Mushegyan" userId="c092e9be-0227-40a4-980f-f9eff733bb40" providerId="ADAL" clId="{A231CD19-45E7-4159-AF3D-6D6CC9563816}" dt="2020-07-10T07:42:03.135" v="443" actId="478"/>
          <ac:spMkLst>
            <pc:docMk/>
            <pc:sldMk cId="3654105817" sldId="273"/>
            <ac:spMk id="12" creationId="{686F1A5B-3CFB-42BC-A9B2-29AC9E755A0C}"/>
          </ac:spMkLst>
        </pc:spChg>
        <pc:graphicFrameChg chg="del">
          <ac:chgData name="Edgar Mushegyan" userId="c092e9be-0227-40a4-980f-f9eff733bb40" providerId="ADAL" clId="{A231CD19-45E7-4159-AF3D-6D6CC9563816}" dt="2020-07-10T07:42:03.135" v="443" actId="478"/>
          <ac:graphicFrameMkLst>
            <pc:docMk/>
            <pc:sldMk cId="3654105817" sldId="273"/>
            <ac:graphicFrameMk id="3" creationId="{2EEDC175-C19C-43CD-B285-588C4F262B2D}"/>
          </ac:graphicFrameMkLst>
        </pc:graphicFrameChg>
        <pc:graphicFrameChg chg="add mod">
          <ac:chgData name="Edgar Mushegyan" userId="c092e9be-0227-40a4-980f-f9eff733bb40" providerId="ADAL" clId="{A231CD19-45E7-4159-AF3D-6D6CC9563816}" dt="2020-07-10T07:55:44.160" v="644" actId="1076"/>
          <ac:graphicFrameMkLst>
            <pc:docMk/>
            <pc:sldMk cId="3654105817" sldId="273"/>
            <ac:graphicFrameMk id="4" creationId="{044BCA7F-7C4D-4321-9180-25F63B21D509}"/>
          </ac:graphicFrameMkLst>
        </pc:graphicFrameChg>
      </pc:sldChg>
      <pc:sldChg chg="addSp delSp modSp add mod delAnim modAnim">
        <pc:chgData name="Edgar Mushegyan" userId="c092e9be-0227-40a4-980f-f9eff733bb40" providerId="ADAL" clId="{A231CD19-45E7-4159-AF3D-6D6CC9563816}" dt="2020-07-10T08:44:49.518" v="890" actId="207"/>
        <pc:sldMkLst>
          <pc:docMk/>
          <pc:sldMk cId="2071389914" sldId="306"/>
        </pc:sldMkLst>
        <pc:spChg chg="mod">
          <ac:chgData name="Edgar Mushegyan" userId="c092e9be-0227-40a4-980f-f9eff733bb40" providerId="ADAL" clId="{A231CD19-45E7-4159-AF3D-6D6CC9563816}" dt="2020-07-10T07:45:31.029" v="487" actId="1076"/>
          <ac:spMkLst>
            <pc:docMk/>
            <pc:sldMk cId="2071389914" sldId="306"/>
            <ac:spMk id="5" creationId="{6BDB57D7-37CC-4D0D-B2AF-8DD3B4FD89EF}"/>
          </ac:spMkLst>
        </pc:spChg>
        <pc:spChg chg="add del mod">
          <ac:chgData name="Edgar Mushegyan" userId="c092e9be-0227-40a4-980f-f9eff733bb40" providerId="ADAL" clId="{A231CD19-45E7-4159-AF3D-6D6CC9563816}" dt="2020-07-10T07:43:50.094" v="464"/>
          <ac:spMkLst>
            <pc:docMk/>
            <pc:sldMk cId="2071389914" sldId="306"/>
            <ac:spMk id="6" creationId="{CD4C937A-98ED-4698-9C6E-8D7788081FED}"/>
          </ac:spMkLst>
        </pc:spChg>
        <pc:spChg chg="add mod">
          <ac:chgData name="Edgar Mushegyan" userId="c092e9be-0227-40a4-980f-f9eff733bb40" providerId="ADAL" clId="{A231CD19-45E7-4159-AF3D-6D6CC9563816}" dt="2020-07-10T08:28:13.175" v="758" actId="108"/>
          <ac:spMkLst>
            <pc:docMk/>
            <pc:sldMk cId="2071389914" sldId="306"/>
            <ac:spMk id="7" creationId="{2491FAB2-E120-41C1-BBC4-41CE02379E8D}"/>
          </ac:spMkLst>
        </pc:spChg>
        <pc:spChg chg="del mod">
          <ac:chgData name="Edgar Mushegyan" userId="c092e9be-0227-40a4-980f-f9eff733bb40" providerId="ADAL" clId="{A231CD19-45E7-4159-AF3D-6D6CC9563816}" dt="2020-07-10T07:43:54.042" v="468" actId="478"/>
          <ac:spMkLst>
            <pc:docMk/>
            <pc:sldMk cId="2071389914" sldId="306"/>
            <ac:spMk id="24" creationId="{109C69A8-909A-4ACD-B48E-35F38E338AAF}"/>
          </ac:spMkLst>
        </pc:spChg>
        <pc:graphicFrameChg chg="add del">
          <ac:chgData name="Edgar Mushegyan" userId="c092e9be-0227-40a4-980f-f9eff733bb40" providerId="ADAL" clId="{A231CD19-45E7-4159-AF3D-6D6CC9563816}" dt="2020-07-10T07:45:14.278" v="482" actId="478"/>
          <ac:graphicFrameMkLst>
            <pc:docMk/>
            <pc:sldMk cId="2071389914" sldId="306"/>
            <ac:graphicFrameMk id="2" creationId="{CB615C0A-51AA-4FBD-A0A7-7B3910B422A2}"/>
          </ac:graphicFrameMkLst>
        </pc:graphicFrameChg>
        <pc:graphicFrameChg chg="mod">
          <ac:chgData name="Edgar Mushegyan" userId="c092e9be-0227-40a4-980f-f9eff733bb40" providerId="ADAL" clId="{A231CD19-45E7-4159-AF3D-6D6CC9563816}" dt="2020-07-10T08:44:49.518" v="890" actId="207"/>
          <ac:graphicFrameMkLst>
            <pc:docMk/>
            <pc:sldMk cId="2071389914" sldId="306"/>
            <ac:graphicFrameMk id="4" creationId="{5E239E15-0F43-4DE5-879D-78E55E7E2AC1}"/>
          </ac:graphicFrameMkLst>
        </pc:graphicFrameChg>
      </pc:sldChg>
      <pc:sldChg chg="addSp delSp modSp add mod addAnim delAnim modAnim">
        <pc:chgData name="Edgar Mushegyan" userId="c092e9be-0227-40a4-980f-f9eff733bb40" providerId="ADAL" clId="{A231CD19-45E7-4159-AF3D-6D6CC9563816}" dt="2020-07-10T08:49:14.360" v="927"/>
        <pc:sldMkLst>
          <pc:docMk/>
          <pc:sldMk cId="2590614961" sldId="308"/>
        </pc:sldMkLst>
        <pc:spChg chg="add mod">
          <ac:chgData name="Edgar Mushegyan" userId="c092e9be-0227-40a4-980f-f9eff733bb40" providerId="ADAL" clId="{A231CD19-45E7-4159-AF3D-6D6CC9563816}" dt="2020-07-10T07:46:14.631" v="507" actId="20577"/>
          <ac:spMkLst>
            <pc:docMk/>
            <pc:sldMk cId="2590614961" sldId="308"/>
            <ac:spMk id="5" creationId="{16ECC5A7-5D7B-4832-B889-1F83591C01B7}"/>
          </ac:spMkLst>
        </pc:spChg>
        <pc:spChg chg="add del mod">
          <ac:chgData name="Edgar Mushegyan" userId="c092e9be-0227-40a4-980f-f9eff733bb40" providerId="ADAL" clId="{A231CD19-45E7-4159-AF3D-6D6CC9563816}" dt="2020-07-10T07:46:10.351" v="505" actId="478"/>
          <ac:spMkLst>
            <pc:docMk/>
            <pc:sldMk cId="2590614961" sldId="308"/>
            <ac:spMk id="24" creationId="{109C69A8-909A-4ACD-B48E-35F38E338AAF}"/>
          </ac:spMkLst>
        </pc:spChg>
        <pc:graphicFrameChg chg="mod">
          <ac:chgData name="Edgar Mushegyan" userId="c092e9be-0227-40a4-980f-f9eff733bb40" providerId="ADAL" clId="{A231CD19-45E7-4159-AF3D-6D6CC9563816}" dt="2020-07-10T08:49:14.360" v="927"/>
          <ac:graphicFrameMkLst>
            <pc:docMk/>
            <pc:sldMk cId="2590614961" sldId="308"/>
            <ac:graphicFrameMk id="2" creationId="{9273BB4D-CBBB-418C-BC67-55E5E6E0293A}"/>
          </ac:graphicFrameMkLst>
        </pc:graphicFrameChg>
        <pc:picChg chg="add del mod">
          <ac:chgData name="Edgar Mushegyan" userId="c092e9be-0227-40a4-980f-f9eff733bb40" providerId="ADAL" clId="{A231CD19-45E7-4159-AF3D-6D6CC9563816}" dt="2020-07-10T07:45:54.662" v="495" actId="22"/>
          <ac:picMkLst>
            <pc:docMk/>
            <pc:sldMk cId="2590614961" sldId="308"/>
            <ac:picMk id="4" creationId="{07E1CBB4-B9EB-46A3-8F25-91AF82449938}"/>
          </ac:picMkLst>
        </pc:picChg>
      </pc:sldChg>
      <pc:sldChg chg="addSp delSp modSp add mod delAnim modAnim modNotesTx">
        <pc:chgData name="Edgar Mushegyan" userId="c092e9be-0227-40a4-980f-f9eff733bb40" providerId="ADAL" clId="{A231CD19-45E7-4159-AF3D-6D6CC9563816}" dt="2020-07-10T08:28:41.199" v="766"/>
        <pc:sldMkLst>
          <pc:docMk/>
          <pc:sldMk cId="3723716836" sldId="309"/>
        </pc:sldMkLst>
        <pc:spChg chg="mod">
          <ac:chgData name="Edgar Mushegyan" userId="c092e9be-0227-40a4-980f-f9eff733bb40" providerId="ADAL" clId="{A231CD19-45E7-4159-AF3D-6D6CC9563816}" dt="2020-07-10T07:49:54.463" v="560" actId="1076"/>
          <ac:spMkLst>
            <pc:docMk/>
            <pc:sldMk cId="3723716836" sldId="309"/>
            <ac:spMk id="2" creationId="{00000000-0000-0000-0000-000000000000}"/>
          </ac:spMkLst>
        </pc:spChg>
        <pc:spChg chg="mod">
          <ac:chgData name="Edgar Mushegyan" userId="c092e9be-0227-40a4-980f-f9eff733bb40" providerId="ADAL" clId="{A231CD19-45E7-4159-AF3D-6D6CC9563816}" dt="2020-07-10T07:49:54.463" v="560" actId="1076"/>
          <ac:spMkLst>
            <pc:docMk/>
            <pc:sldMk cId="3723716836" sldId="309"/>
            <ac:spMk id="3" creationId="{00000000-0000-0000-0000-000000000000}"/>
          </ac:spMkLst>
        </pc:spChg>
        <pc:spChg chg="add mod">
          <ac:chgData name="Edgar Mushegyan" userId="c092e9be-0227-40a4-980f-f9eff733bb40" providerId="ADAL" clId="{A231CD19-45E7-4159-AF3D-6D6CC9563816}" dt="2020-07-10T07:48:09.942" v="525"/>
          <ac:spMkLst>
            <pc:docMk/>
            <pc:sldMk cId="3723716836" sldId="309"/>
            <ac:spMk id="4" creationId="{95149EAD-CF6E-47E4-BAEB-6A73A5D9150D}"/>
          </ac:spMkLst>
        </pc:spChg>
        <pc:spChg chg="mod">
          <ac:chgData name="Edgar Mushegyan" userId="c092e9be-0227-40a4-980f-f9eff733bb40" providerId="ADAL" clId="{A231CD19-45E7-4159-AF3D-6D6CC9563816}" dt="2020-07-10T07:49:54.463" v="560" actId="1076"/>
          <ac:spMkLst>
            <pc:docMk/>
            <pc:sldMk cId="3723716836" sldId="309"/>
            <ac:spMk id="5" creationId="{00000000-0000-0000-0000-000000000000}"/>
          </ac:spMkLst>
        </pc:spChg>
        <pc:spChg chg="del mod">
          <ac:chgData name="Edgar Mushegyan" userId="c092e9be-0227-40a4-980f-f9eff733bb40" providerId="ADAL" clId="{A231CD19-45E7-4159-AF3D-6D6CC9563816}" dt="2020-07-10T07:48:08.094" v="524" actId="478"/>
          <ac:spMkLst>
            <pc:docMk/>
            <pc:sldMk cId="3723716836" sldId="309"/>
            <ac:spMk id="17" creationId="{865F93A1-616A-4727-A564-30928FEBC58F}"/>
          </ac:spMkLst>
        </pc:spChg>
        <pc:graphicFrameChg chg="add del mod">
          <ac:chgData name="Edgar Mushegyan" userId="c092e9be-0227-40a4-980f-f9eff733bb40" providerId="ADAL" clId="{A231CD19-45E7-4159-AF3D-6D6CC9563816}" dt="2020-07-10T07:48:57.478" v="536" actId="478"/>
          <ac:graphicFrameMkLst>
            <pc:docMk/>
            <pc:sldMk cId="3723716836" sldId="309"/>
            <ac:graphicFrameMk id="6" creationId="{BE167AC9-D71E-4714-89F5-E5D7E24B2885}"/>
          </ac:graphicFrameMkLst>
        </pc:graphicFrameChg>
        <pc:picChg chg="mod">
          <ac:chgData name="Edgar Mushegyan" userId="c092e9be-0227-40a4-980f-f9eff733bb40" providerId="ADAL" clId="{A231CD19-45E7-4159-AF3D-6D6CC9563816}" dt="2020-07-10T07:49:54.463" v="560" actId="1076"/>
          <ac:picMkLst>
            <pc:docMk/>
            <pc:sldMk cId="3723716836" sldId="309"/>
            <ac:picMk id="2050" creationId="{00000000-0000-0000-0000-000000000000}"/>
          </ac:picMkLst>
        </pc:picChg>
      </pc:sldChg>
      <pc:sldChg chg="addSp delSp modSp add mod delAnim modAnim">
        <pc:chgData name="Edgar Mushegyan" userId="c092e9be-0227-40a4-980f-f9eff733bb40" providerId="ADAL" clId="{A231CD19-45E7-4159-AF3D-6D6CC9563816}" dt="2020-07-10T08:46:20.784" v="896" actId="14100"/>
        <pc:sldMkLst>
          <pc:docMk/>
          <pc:sldMk cId="3880391483" sldId="310"/>
        </pc:sldMkLst>
        <pc:spChg chg="add mod">
          <ac:chgData name="Edgar Mushegyan" userId="c092e9be-0227-40a4-980f-f9eff733bb40" providerId="ADAL" clId="{A231CD19-45E7-4159-AF3D-6D6CC9563816}" dt="2020-07-10T08:06:42.598" v="702" actId="20577"/>
          <ac:spMkLst>
            <pc:docMk/>
            <pc:sldMk cId="3880391483" sldId="310"/>
            <ac:spMk id="2" creationId="{17D8654A-1417-4AE2-9797-EED24D356D16}"/>
          </ac:spMkLst>
        </pc:spChg>
        <pc:spChg chg="del mod">
          <ac:chgData name="Edgar Mushegyan" userId="c092e9be-0227-40a4-980f-f9eff733bb40" providerId="ADAL" clId="{A231CD19-45E7-4159-AF3D-6D6CC9563816}" dt="2020-07-10T08:06:38.423" v="700" actId="478"/>
          <ac:spMkLst>
            <pc:docMk/>
            <pc:sldMk cId="3880391483" sldId="310"/>
            <ac:spMk id="22" creationId="{2B7E2445-972B-424C-8784-C6DE4208A301}"/>
          </ac:spMkLst>
        </pc:spChg>
        <pc:graphicFrameChg chg="mod">
          <ac:chgData name="Edgar Mushegyan" userId="c092e9be-0227-40a4-980f-f9eff733bb40" providerId="ADAL" clId="{A231CD19-45E7-4159-AF3D-6D6CC9563816}" dt="2020-07-10T08:46:20.784" v="896" actId="14100"/>
          <ac:graphicFrameMkLst>
            <pc:docMk/>
            <pc:sldMk cId="3880391483" sldId="310"/>
            <ac:graphicFrameMk id="19" creationId="{DA771624-0C5A-4B3B-8CF5-ECA168E3FB77}"/>
          </ac:graphicFrameMkLst>
        </pc:graphicFrameChg>
      </pc:sldChg>
      <pc:sldChg chg="addSp delSp modSp add mod addAnim delAnim modAnim">
        <pc:chgData name="Edgar Mushegyan" userId="c092e9be-0227-40a4-980f-f9eff733bb40" providerId="ADAL" clId="{A231CD19-45E7-4159-AF3D-6D6CC9563816}" dt="2020-07-10T08:50:26.756" v="931" actId="2710"/>
        <pc:sldMkLst>
          <pc:docMk/>
          <pc:sldMk cId="2196157123" sldId="311"/>
        </pc:sldMkLst>
        <pc:spChg chg="add del mod">
          <ac:chgData name="Edgar Mushegyan" userId="c092e9be-0227-40a4-980f-f9eff733bb40" providerId="ADAL" clId="{A231CD19-45E7-4159-AF3D-6D6CC9563816}" dt="2020-07-10T08:08:35.150" v="717" actId="478"/>
          <ac:spMkLst>
            <pc:docMk/>
            <pc:sldMk cId="2196157123" sldId="311"/>
            <ac:spMk id="4" creationId="{9ACFB9AE-148F-428C-88AB-391F97C8E8D5}"/>
          </ac:spMkLst>
        </pc:spChg>
        <pc:spChg chg="add mod">
          <ac:chgData name="Edgar Mushegyan" userId="c092e9be-0227-40a4-980f-f9eff733bb40" providerId="ADAL" clId="{A231CD19-45E7-4159-AF3D-6D6CC9563816}" dt="2020-07-10T08:08:44.509" v="723" actId="20577"/>
          <ac:spMkLst>
            <pc:docMk/>
            <pc:sldMk cId="2196157123" sldId="311"/>
            <ac:spMk id="5" creationId="{7304FF52-4E83-4BDC-A6BE-D7884FE0E0F0}"/>
          </ac:spMkLst>
        </pc:spChg>
        <pc:spChg chg="add del mod">
          <ac:chgData name="Edgar Mushegyan" userId="c092e9be-0227-40a4-980f-f9eff733bb40" providerId="ADAL" clId="{A231CD19-45E7-4159-AF3D-6D6CC9563816}" dt="2020-07-10T08:08:40.727" v="721" actId="478"/>
          <ac:spMkLst>
            <pc:docMk/>
            <pc:sldMk cId="2196157123" sldId="311"/>
            <ac:spMk id="22" creationId="{2B7E2445-972B-424C-8784-C6DE4208A301}"/>
          </ac:spMkLst>
        </pc:spChg>
        <pc:graphicFrameChg chg="mod">
          <ac:chgData name="Edgar Mushegyan" userId="c092e9be-0227-40a4-980f-f9eff733bb40" providerId="ADAL" clId="{A231CD19-45E7-4159-AF3D-6D6CC9563816}" dt="2020-07-10T08:50:26.756" v="931" actId="2710"/>
          <ac:graphicFrameMkLst>
            <pc:docMk/>
            <pc:sldMk cId="2196157123" sldId="311"/>
            <ac:graphicFrameMk id="2" creationId="{819972FC-DB30-48BF-BFC8-39737ADF33C9}"/>
          </ac:graphicFrameMkLst>
        </pc:graphicFrameChg>
      </pc:sldChg>
      <pc:sldChg chg="addSp delSp modSp add mod delAnim modAnim">
        <pc:chgData name="Edgar Mushegyan" userId="c092e9be-0227-40a4-980f-f9eff733bb40" providerId="ADAL" clId="{A231CD19-45E7-4159-AF3D-6D6CC9563816}" dt="2020-07-10T08:49:43.914" v="930" actId="14100"/>
        <pc:sldMkLst>
          <pc:docMk/>
          <pc:sldMk cId="3782809646" sldId="322"/>
        </pc:sldMkLst>
        <pc:spChg chg="mod">
          <ac:chgData name="Edgar Mushegyan" userId="c092e9be-0227-40a4-980f-f9eff733bb40" providerId="ADAL" clId="{A231CD19-45E7-4159-AF3D-6D6CC9563816}" dt="2020-07-10T07:51:27.235" v="598" actId="1076"/>
          <ac:spMkLst>
            <pc:docMk/>
            <pc:sldMk cId="3782809646" sldId="322"/>
            <ac:spMk id="2" creationId="{00000000-0000-0000-0000-000000000000}"/>
          </ac:spMkLst>
        </pc:spChg>
        <pc:spChg chg="mod">
          <ac:chgData name="Edgar Mushegyan" userId="c092e9be-0227-40a4-980f-f9eff733bb40" providerId="ADAL" clId="{A231CD19-45E7-4159-AF3D-6D6CC9563816}" dt="2020-07-10T08:49:43.914" v="930" actId="14100"/>
          <ac:spMkLst>
            <pc:docMk/>
            <pc:sldMk cId="3782809646" sldId="322"/>
            <ac:spMk id="4" creationId="{00000000-0000-0000-0000-000000000000}"/>
          </ac:spMkLst>
        </pc:spChg>
        <pc:spChg chg="add del mod">
          <ac:chgData name="Edgar Mushegyan" userId="c092e9be-0227-40a4-980f-f9eff733bb40" providerId="ADAL" clId="{A231CD19-45E7-4159-AF3D-6D6CC9563816}" dt="2020-07-10T07:50:19.461" v="562" actId="478"/>
          <ac:spMkLst>
            <pc:docMk/>
            <pc:sldMk cId="3782809646" sldId="322"/>
            <ac:spMk id="6" creationId="{0CA153C4-E19B-4DE8-9E5D-A8987D00206C}"/>
          </ac:spMkLst>
        </pc:spChg>
        <pc:spChg chg="add mod">
          <ac:chgData name="Edgar Mushegyan" userId="c092e9be-0227-40a4-980f-f9eff733bb40" providerId="ADAL" clId="{A231CD19-45E7-4159-AF3D-6D6CC9563816}" dt="2020-07-10T07:50:27.525" v="577" actId="20577"/>
          <ac:spMkLst>
            <pc:docMk/>
            <pc:sldMk cId="3782809646" sldId="322"/>
            <ac:spMk id="7" creationId="{A7CA958D-FD3B-42ED-9121-AF7BA713C4CC}"/>
          </ac:spMkLst>
        </pc:spChg>
        <pc:spChg chg="add del mod">
          <ac:chgData name="Edgar Mushegyan" userId="c092e9be-0227-40a4-980f-f9eff733bb40" providerId="ADAL" clId="{A231CD19-45E7-4159-AF3D-6D6CC9563816}" dt="2020-07-10T07:50:46.903" v="586" actId="22"/>
          <ac:spMkLst>
            <pc:docMk/>
            <pc:sldMk cId="3782809646" sldId="322"/>
            <ac:spMk id="9" creationId="{9F2DA3F5-E90C-4A69-8E10-DCBC28C9CA9F}"/>
          </ac:spMkLst>
        </pc:spChg>
        <pc:spChg chg="add del mod">
          <ac:chgData name="Edgar Mushegyan" userId="c092e9be-0227-40a4-980f-f9eff733bb40" providerId="ADAL" clId="{A231CD19-45E7-4159-AF3D-6D6CC9563816}" dt="2020-07-10T07:50:57.877" v="590" actId="478"/>
          <ac:spMkLst>
            <pc:docMk/>
            <pc:sldMk cId="3782809646" sldId="322"/>
            <ac:spMk id="11" creationId="{8515BA87-1405-4FB6-900A-91AF6EA7E360}"/>
          </ac:spMkLst>
        </pc:spChg>
        <pc:spChg chg="del">
          <ac:chgData name="Edgar Mushegyan" userId="c092e9be-0227-40a4-980f-f9eff733bb40" providerId="ADAL" clId="{A231CD19-45E7-4159-AF3D-6D6CC9563816}" dt="2020-07-10T07:50:17.621" v="561" actId="478"/>
          <ac:spMkLst>
            <pc:docMk/>
            <pc:sldMk cId="3782809646" sldId="322"/>
            <ac:spMk id="17" creationId="{865F93A1-616A-4727-A564-30928FEBC58F}"/>
          </ac:spMkLst>
        </pc:spChg>
        <pc:picChg chg="mod">
          <ac:chgData name="Edgar Mushegyan" userId="c092e9be-0227-40a4-980f-f9eff733bb40" providerId="ADAL" clId="{A231CD19-45E7-4159-AF3D-6D6CC9563816}" dt="2020-07-10T08:49:34.404" v="929" actId="1076"/>
          <ac:picMkLst>
            <pc:docMk/>
            <pc:sldMk cId="3782809646" sldId="322"/>
            <ac:picMk id="3" creationId="{00000000-0000-0000-0000-000000000000}"/>
          </ac:picMkLst>
        </pc:picChg>
      </pc:sldChg>
      <pc:sldChg chg="addSp delSp modSp add mod delAnim modAnim modNotesTx">
        <pc:chgData name="Edgar Mushegyan" userId="c092e9be-0227-40a4-980f-f9eff733bb40" providerId="ADAL" clId="{A231CD19-45E7-4159-AF3D-6D6CC9563816}" dt="2020-07-10T08:29:04.790" v="770"/>
        <pc:sldMkLst>
          <pc:docMk/>
          <pc:sldMk cId="2478086269" sldId="323"/>
        </pc:sldMkLst>
        <pc:spChg chg="mod">
          <ac:chgData name="Edgar Mushegyan" userId="c092e9be-0227-40a4-980f-f9eff733bb40" providerId="ADAL" clId="{A231CD19-45E7-4159-AF3D-6D6CC9563816}" dt="2020-07-10T08:03:00.882" v="696" actId="1076"/>
          <ac:spMkLst>
            <pc:docMk/>
            <pc:sldMk cId="2478086269" sldId="323"/>
            <ac:spMk id="2" creationId="{00000000-0000-0000-0000-000000000000}"/>
          </ac:spMkLst>
        </pc:spChg>
        <pc:spChg chg="add mod">
          <ac:chgData name="Edgar Mushegyan" userId="c092e9be-0227-40a4-980f-f9eff733bb40" providerId="ADAL" clId="{A231CD19-45E7-4159-AF3D-6D6CC9563816}" dt="2020-07-10T07:53:13.469" v="624" actId="20577"/>
          <ac:spMkLst>
            <pc:docMk/>
            <pc:sldMk cId="2478086269" sldId="323"/>
            <ac:spMk id="3" creationId="{D92BE603-471E-49DA-8AD2-34D52647899D}"/>
          </ac:spMkLst>
        </pc:spChg>
        <pc:spChg chg="add del mod">
          <ac:chgData name="Edgar Mushegyan" userId="c092e9be-0227-40a4-980f-f9eff733bb40" providerId="ADAL" clId="{A231CD19-45E7-4159-AF3D-6D6CC9563816}" dt="2020-07-10T07:53:17.901" v="625" actId="478"/>
          <ac:spMkLst>
            <pc:docMk/>
            <pc:sldMk cId="2478086269" sldId="323"/>
            <ac:spMk id="5" creationId="{36CC2FB1-406C-4903-A61F-E4FEECAB0734}"/>
          </ac:spMkLst>
        </pc:spChg>
        <pc:spChg chg="add del">
          <ac:chgData name="Edgar Mushegyan" userId="c092e9be-0227-40a4-980f-f9eff733bb40" providerId="ADAL" clId="{A231CD19-45E7-4159-AF3D-6D6CC9563816}" dt="2020-07-10T08:01:01.109" v="664" actId="478"/>
          <ac:spMkLst>
            <pc:docMk/>
            <pc:sldMk cId="2478086269" sldId="323"/>
            <ac:spMk id="8" creationId="{289EA9D9-67D7-417D-B843-F82B52A4058A}"/>
          </ac:spMkLst>
        </pc:spChg>
        <pc:spChg chg="del mod">
          <ac:chgData name="Edgar Mushegyan" userId="c092e9be-0227-40a4-980f-f9eff733bb40" providerId="ADAL" clId="{A231CD19-45E7-4159-AF3D-6D6CC9563816}" dt="2020-07-10T07:53:07.017" v="621" actId="478"/>
          <ac:spMkLst>
            <pc:docMk/>
            <pc:sldMk cId="2478086269" sldId="323"/>
            <ac:spMk id="22" creationId="{2B7E2445-972B-424C-8784-C6DE4208A301}"/>
          </ac:spMkLst>
        </pc:spChg>
        <pc:graphicFrameChg chg="add del mod">
          <ac:chgData name="Edgar Mushegyan" userId="c092e9be-0227-40a4-980f-f9eff733bb40" providerId="ADAL" clId="{A231CD19-45E7-4159-AF3D-6D6CC9563816}" dt="2020-07-10T08:02:23.325" v="689" actId="1076"/>
          <ac:graphicFrameMkLst>
            <pc:docMk/>
            <pc:sldMk cId="2478086269" sldId="323"/>
            <ac:graphicFrameMk id="33" creationId="{5C72BA65-0566-4BF5-8F24-42BC59005FAC}"/>
          </ac:graphicFrameMkLst>
        </pc:graphicFrameChg>
        <pc:picChg chg="mod">
          <ac:chgData name="Edgar Mushegyan" userId="c092e9be-0227-40a4-980f-f9eff733bb40" providerId="ADAL" clId="{A231CD19-45E7-4159-AF3D-6D6CC9563816}" dt="2020-07-10T08:02:33.677" v="692" actId="1076"/>
          <ac:picMkLst>
            <pc:docMk/>
            <pc:sldMk cId="2478086269" sldId="323"/>
            <ac:picMk id="7" creationId="{00000000-0000-0000-0000-000000000000}"/>
          </ac:picMkLst>
        </pc:picChg>
      </pc:sldChg>
    </pc:docChg>
  </pc:docChgLst>
</pc:chgInfo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image" Target="../media/image8.jp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diagrams/_rels/drawing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image" Target="../media/image8.jp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301008-09B6-4553-94BE-5D396582DCC8}" type="doc">
      <dgm:prSet loTypeId="urn:microsoft.com/office/officeart/2005/8/layout/process5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20C0880A-78A5-40AE-A802-EC022A066119}">
      <dgm:prSet phldrT="[Текст]"/>
      <dgm:spPr>
        <a:noFill/>
        <a:ln>
          <a:solidFill>
            <a:schemeClr val="accent4"/>
          </a:solidFill>
        </a:ln>
      </dgm:spPr>
      <dgm:t>
        <a:bodyPr/>
        <a:lstStyle/>
        <a:p>
          <a:r>
            <a:rPr lang="ru-RU" b="1">
              <a:solidFill>
                <a:schemeClr val="tx1"/>
              </a:solidFill>
            </a:rPr>
            <a:t>10.2018</a:t>
          </a:r>
        </a:p>
      </dgm:t>
    </dgm:pt>
    <dgm:pt modelId="{2339954A-1226-4F57-A5F4-BEF5950A72BE}" type="parTrans" cxnId="{1017DCBC-F499-47FE-865B-1C7645D62F5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221AE80-7EF3-481C-89E2-9D70F5972647}" type="sibTrans" cxnId="{1017DCBC-F499-47FE-865B-1C7645D62F5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CE6FE2F-6631-483F-9025-B499BEFD585A}">
      <dgm:prSet phldrT="[Текст]"/>
      <dgm:spPr>
        <a:noFill/>
        <a:ln>
          <a:solidFill>
            <a:schemeClr val="accent4"/>
          </a:solidFill>
        </a:ln>
      </dgm:spPr>
      <dgm:t>
        <a:bodyPr/>
        <a:lstStyle/>
        <a:p>
          <a:r>
            <a:rPr lang="ru-RU">
              <a:solidFill>
                <a:schemeClr val="tx1"/>
              </a:solidFill>
            </a:rPr>
            <a:t>Специальная рабочая группа по стандартам для товаров и путей распространения рекомендовала добавить тему в рабочую программу</a:t>
          </a:r>
        </a:p>
      </dgm:t>
    </dgm:pt>
    <dgm:pt modelId="{2977B2AB-1E58-4B7F-99AD-32B0E7C6C7A9}" type="parTrans" cxnId="{D460BF8E-F380-4A2F-AFF4-AFADB9C81C3D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C9F9FBA-D4E7-4BAB-AD98-4A21F64B42F2}" type="sibTrans" cxnId="{D460BF8E-F380-4A2F-AFF4-AFADB9C81C3D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2353047-4793-4611-A723-C7905524DA06}">
      <dgm:prSet phldrT="[Текст]"/>
      <dgm:spPr>
        <a:noFill/>
        <a:ln>
          <a:solidFill>
            <a:srgbClr val="279A7E"/>
          </a:solidFill>
        </a:ln>
      </dgm:spPr>
      <dgm:t>
        <a:bodyPr/>
        <a:lstStyle/>
        <a:p>
          <a:r>
            <a:rPr lang="ru-RU" b="1">
              <a:solidFill>
                <a:schemeClr val="tx1"/>
              </a:solidFill>
            </a:rPr>
            <a:t>04.2019</a:t>
          </a:r>
        </a:p>
      </dgm:t>
    </dgm:pt>
    <dgm:pt modelId="{0FC76FA1-D479-4411-A35A-DB5028727649}" type="parTrans" cxnId="{B1A765EE-6C30-4227-90BD-597F65D18B5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BD0066D-37E3-4F8A-A165-B993A62266D2}" type="sibTrans" cxnId="{B1A765EE-6C30-4227-90BD-597F65D18B5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39CB46E-AA43-4F5A-9676-D36EEA182A58}">
      <dgm:prSet phldrT="[Текст]"/>
      <dgm:spPr>
        <a:noFill/>
        <a:ln>
          <a:solidFill>
            <a:srgbClr val="279A7E"/>
          </a:solidFill>
        </a:ln>
      </dgm:spPr>
      <dgm:t>
        <a:bodyPr/>
        <a:lstStyle/>
        <a:p>
          <a:r>
            <a:rPr lang="ru-RU">
              <a:solidFill>
                <a:schemeClr val="tx1"/>
              </a:solidFill>
            </a:rPr>
            <a:t>КФМ-14 добавила тему в рабочую программу (2019-008)</a:t>
          </a:r>
        </a:p>
      </dgm:t>
    </dgm:pt>
    <dgm:pt modelId="{120457A1-5E5D-4DA3-B1E4-57A9B035544C}" type="parTrans" cxnId="{4A41038D-EF8F-4941-A717-28C63064FFF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247EBE9-4426-44E4-BCB2-9D7B10335064}" type="sibTrans" cxnId="{4A41038D-EF8F-4941-A717-28C63064FFF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B60C510-8949-4D83-9164-EA5511906B6C}">
      <dgm:prSet phldrT="[Текст]"/>
      <dgm:spPr>
        <a:noFill/>
        <a:ln>
          <a:solidFill>
            <a:srgbClr val="2DA79A"/>
          </a:solidFill>
        </a:ln>
      </dgm:spPr>
      <dgm:t>
        <a:bodyPr/>
        <a:lstStyle/>
        <a:p>
          <a:r>
            <a:rPr lang="ru-RU" b="1">
              <a:solidFill>
                <a:schemeClr val="tx1"/>
              </a:solidFill>
            </a:rPr>
            <a:t>06.2019</a:t>
          </a:r>
        </a:p>
      </dgm:t>
    </dgm:pt>
    <dgm:pt modelId="{302520B0-AB26-42FE-B7D6-44DF006CB3B8}" type="parTrans" cxnId="{1CD173C5-B0FC-4D4F-9C9F-685004832CA9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FEB8C10-2C0F-4602-B662-24CD754F2FCF}" type="sibTrans" cxnId="{1CD173C5-B0FC-4D4F-9C9F-685004832CA9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9824AFA-9D75-4D5B-AA48-FEA62D44D7DE}">
      <dgm:prSet phldrT="[Текст]"/>
      <dgm:spPr>
        <a:noFill/>
        <a:ln>
          <a:solidFill>
            <a:srgbClr val="2DA79A"/>
          </a:solidFill>
        </a:ln>
      </dgm:spPr>
      <dgm:t>
        <a:bodyPr/>
        <a:lstStyle/>
        <a:p>
          <a:r>
            <a:rPr lang="ru-RU">
              <a:solidFill>
                <a:schemeClr val="tx1"/>
              </a:solidFill>
            </a:rPr>
            <a:t>Специальная рабочая группа по стандартам для товаров и путей распространения составила проект МСФМ</a:t>
          </a:r>
        </a:p>
      </dgm:t>
    </dgm:pt>
    <dgm:pt modelId="{C5E83470-8560-469E-AC39-8694860EE2C3}" type="parTrans" cxnId="{8A8B4DC1-1ED9-4318-A6E8-545BC8149561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6A3FC14-A4F5-4760-8E40-818D813AB535}" type="sibTrans" cxnId="{8A8B4DC1-1ED9-4318-A6E8-545BC8149561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2890102-ED63-4D8A-9041-703A2F022594}">
      <dgm:prSet phldrT="[Текст]"/>
      <dgm:spPr>
        <a:noFill/>
        <a:ln>
          <a:solidFill>
            <a:srgbClr val="34AEB3"/>
          </a:solidFill>
        </a:ln>
      </dgm:spPr>
      <dgm:t>
        <a:bodyPr/>
        <a:lstStyle/>
        <a:p>
          <a:r>
            <a:rPr lang="ru-RU" b="1">
              <a:solidFill>
                <a:schemeClr val="tx1"/>
              </a:solidFill>
            </a:rPr>
            <a:t>10.2019</a:t>
          </a:r>
        </a:p>
      </dgm:t>
    </dgm:pt>
    <dgm:pt modelId="{AD0F6CFB-3E13-4E31-B640-AFC3BB8A3A17}" type="parTrans" cxnId="{D51914DF-7A03-4E12-92C6-6E455063CE8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9BC722A-882C-48A9-BC88-B7924C70DEB8}" type="sibTrans" cxnId="{D51914DF-7A03-4E12-92C6-6E455063CE8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BC8DFB4-BBB2-455F-B1B8-5E89982FF689}">
      <dgm:prSet phldrT="[Текст]"/>
      <dgm:spPr>
        <a:noFill/>
        <a:ln>
          <a:solidFill>
            <a:srgbClr val="34AEB3"/>
          </a:solidFill>
        </a:ln>
      </dgm:spPr>
      <dgm:t>
        <a:bodyPr/>
        <a:lstStyle/>
        <a:p>
          <a:r>
            <a:rPr lang="ru-RU">
              <a:solidFill>
                <a:schemeClr val="tx1"/>
              </a:solidFill>
            </a:rPr>
            <a:t>ГСП проанализировала проект и представила комментарии</a:t>
          </a:r>
        </a:p>
      </dgm:t>
    </dgm:pt>
    <dgm:pt modelId="{22C03B13-CF63-404C-ADFC-1DB2C74727B8}" type="parTrans" cxnId="{8D54C6BD-4784-47A4-9A29-836F43B1EF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FB230EB-7D93-4473-9042-A6D1F5E9B701}" type="sibTrans" cxnId="{8D54C6BD-4784-47A4-9A29-836F43B1EF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48F216F-0B5F-47A8-B6BD-9EDABEF3056B}">
      <dgm:prSet phldrT="[Текст]"/>
      <dgm:spPr>
        <a:noFill/>
        <a:ln>
          <a:solidFill>
            <a:srgbClr val="3BA7BE"/>
          </a:solidFill>
        </a:ln>
      </dgm:spPr>
      <dgm:t>
        <a:bodyPr/>
        <a:lstStyle/>
        <a:p>
          <a:r>
            <a:rPr lang="ru-RU" b="1">
              <a:solidFill>
                <a:schemeClr val="tx1"/>
              </a:solidFill>
            </a:rPr>
            <a:t>11.2019</a:t>
          </a:r>
        </a:p>
      </dgm:t>
    </dgm:pt>
    <dgm:pt modelId="{EA38D269-5A2D-4F32-9650-E89C50B723B4}" type="parTrans" cxnId="{53351B5D-AE23-4B61-8F7D-9495CFCDA4F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E9105FA-4CD0-4794-BBBD-9CFE4E767CDE}" type="sibTrans" cxnId="{53351B5D-AE23-4B61-8F7D-9495CFCDA4F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24158E6-A16B-4CCE-877A-46E2F9DB4043}">
      <dgm:prSet phldrT="[Текст]"/>
      <dgm:spPr>
        <a:noFill/>
        <a:ln>
          <a:solidFill>
            <a:srgbClr val="3BA7BE"/>
          </a:solidFill>
        </a:ln>
      </dgm:spPr>
      <dgm:t>
        <a:bodyPr/>
        <a:lstStyle/>
        <a:p>
          <a:r>
            <a:rPr lang="ru-RU">
              <a:solidFill>
                <a:schemeClr val="tx1"/>
              </a:solidFill>
            </a:rPr>
            <a:t>КС подробно пересмотрел проект МСФМ</a:t>
          </a:r>
        </a:p>
      </dgm:t>
    </dgm:pt>
    <dgm:pt modelId="{BEF2FE1C-5CD6-4AA6-94E0-2BD68C4C3151}" type="parTrans" cxnId="{4DF5D122-70D4-4409-908B-152E4022D6F8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790359E-84CC-4793-9A45-AAEEEA4D3C91}" type="sibTrans" cxnId="{4DF5D122-70D4-4409-908B-152E4022D6F8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A568BCA-C1E7-48A6-A9D3-65AEBCFDFE80}">
      <dgm:prSet phldrT="[Текст]"/>
      <dgm:spPr>
        <a:noFill/>
        <a:ln>
          <a:solidFill>
            <a:srgbClr val="5A94C5"/>
          </a:solidFill>
        </a:ln>
      </dgm:spPr>
      <dgm:t>
        <a:bodyPr/>
        <a:lstStyle/>
        <a:p>
          <a:r>
            <a:rPr lang="ru-RU" b="1">
              <a:solidFill>
                <a:schemeClr val="tx1"/>
              </a:solidFill>
            </a:rPr>
            <a:t>12.2019</a:t>
          </a:r>
        </a:p>
      </dgm:t>
    </dgm:pt>
    <dgm:pt modelId="{3157E311-2075-4F26-A323-35D2164266DB}" type="parTrans" cxnId="{514B6E48-7BBA-405D-A16C-40F8BE72CC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15ADCD9-6F5D-4194-A338-CD05A6B9D464}" type="sibTrans" cxnId="{514B6E48-7BBA-405D-A16C-40F8BE72CC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06C3EDB-62C9-4EDB-835C-B1B92633C9A6}">
      <dgm:prSet phldrT="[Текст]"/>
      <dgm:spPr>
        <a:noFill/>
        <a:ln>
          <a:solidFill>
            <a:srgbClr val="5A94C5"/>
          </a:solidFill>
        </a:ln>
      </dgm:spPr>
      <dgm:t>
        <a:bodyPr/>
        <a:lstStyle/>
        <a:p>
          <a:r>
            <a:rPr lang="ru-RU">
              <a:solidFill>
                <a:schemeClr val="tx1"/>
              </a:solidFill>
            </a:rPr>
            <a:t>Бюро КФМ утвердило проект для КФМ (для утверждения на консультации)</a:t>
          </a:r>
        </a:p>
      </dgm:t>
    </dgm:pt>
    <dgm:pt modelId="{D4B2CC25-8868-42DD-876A-02BEC4E358FA}" type="parTrans" cxnId="{E4BE7D8D-EA16-4A37-88C5-DE125739EDD1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05D9AEB-56E3-445D-A6EB-1DEF11D18538}" type="sibTrans" cxnId="{E4BE7D8D-EA16-4A37-88C5-DE125739EDD1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44D1BC3-AF56-4A23-9A28-E28DB6F6DAA3}">
      <dgm:prSet phldrT="[Текст]"/>
      <dgm:spPr>
        <a:noFill/>
        <a:ln>
          <a:solidFill>
            <a:srgbClr val="5A94C5"/>
          </a:solidFill>
        </a:ln>
      </dgm:spPr>
      <dgm:t>
        <a:bodyPr/>
        <a:lstStyle/>
        <a:p>
          <a:r>
            <a:rPr lang="ru-RU" b="1">
              <a:solidFill>
                <a:schemeClr val="tx1"/>
              </a:solidFill>
            </a:rPr>
            <a:t>07.2020</a:t>
          </a:r>
        </a:p>
      </dgm:t>
    </dgm:pt>
    <dgm:pt modelId="{503B979A-BFC2-48A1-A49E-33007DDF4B51}" type="parTrans" cxnId="{92DD4E12-43F8-463F-BEFB-CC6DDF2C7211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D904DF9-EFFB-4952-9D47-5B64A187A2F6}" type="sibTrans" cxnId="{92DD4E12-43F8-463F-BEFB-CC6DDF2C7211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AB69CD9-0E38-4233-BB47-5E8A87C41F8E}">
      <dgm:prSet phldrT="[Текст]"/>
      <dgm:spPr>
        <a:noFill/>
        <a:ln>
          <a:solidFill>
            <a:srgbClr val="5A94C5"/>
          </a:solidFill>
        </a:ln>
      </dgm:spPr>
      <dgm:t>
        <a:bodyPr/>
        <a:lstStyle/>
        <a:p>
          <a:r>
            <a:rPr lang="ru-RU">
              <a:solidFill>
                <a:schemeClr val="tx1"/>
              </a:solidFill>
            </a:rPr>
            <a:t>Бюро КФМ утвердило проект для первой консультации и передало его в КС, следуя обычному процессу утверждения стандартов</a:t>
          </a:r>
        </a:p>
      </dgm:t>
    </dgm:pt>
    <dgm:pt modelId="{83FF3EE7-B32B-4D4C-9217-064290C558EF}" type="parTrans" cxnId="{F4E30DA0-14BF-482D-8DDE-864B86DF47AC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9F3E5E8-19CC-47FB-9C0A-B1D85B83FB20}" type="sibTrans" cxnId="{F4E30DA0-14BF-482D-8DDE-864B86DF47AC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AFBEF56-3D44-4C6E-AD02-CB5AC19DC281}">
      <dgm:prSet phldrT="[Текст]"/>
      <dgm:spPr>
        <a:noFill/>
        <a:ln>
          <a:solidFill>
            <a:srgbClr val="5A94C5"/>
          </a:solidFill>
        </a:ln>
      </dgm:spPr>
      <dgm:t>
        <a:bodyPr/>
        <a:lstStyle/>
        <a:p>
          <a:r>
            <a:rPr lang="ru-RU" b="1">
              <a:solidFill>
                <a:schemeClr val="tx1"/>
              </a:solidFill>
            </a:rPr>
            <a:t>Важно: КФМ в 2020 г. отменена</a:t>
          </a:r>
        </a:p>
      </dgm:t>
    </dgm:pt>
    <dgm:pt modelId="{A46D575F-2629-4679-8109-BFA60C3E7B1A}" type="parTrans" cxnId="{4D564B3C-7395-4EE5-BCEE-4B66097B0F8E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44DB7CA-42EC-437F-A963-34CCFBD561B8}" type="sibTrans" cxnId="{4D564B3C-7395-4EE5-BCEE-4B66097B0F8E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C5BFCC4-D9F0-4BB9-A99E-AC58A8B593CF}">
      <dgm:prSet phldrT="[Текст]"/>
      <dgm:spPr>
        <a:noFill/>
        <a:ln>
          <a:solidFill>
            <a:srgbClr val="5A94C5"/>
          </a:solidFill>
        </a:ln>
      </dgm:spPr>
      <dgm:t>
        <a:bodyPr/>
        <a:lstStyle/>
        <a:p>
          <a:endParaRPr lang="ru-RU" dirty="0">
            <a:solidFill>
              <a:schemeClr val="tx1"/>
            </a:solidFill>
            <a:effectLst/>
          </a:endParaRPr>
        </a:p>
      </dgm:t>
    </dgm:pt>
    <dgm:pt modelId="{0C7CDE02-291B-455C-AE56-1FF857EF0AEB}" type="parTrans" cxnId="{1E748673-4C55-443D-81F3-E38253A250D9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15685CD-A23D-4A74-B086-AD9FABDB84EE}" type="sibTrans" cxnId="{1E748673-4C55-443D-81F3-E38253A250D9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F06C3A4-40C4-441F-8925-50AE78E71AF7}">
      <dgm:prSet phldrT="[Текст]"/>
      <dgm:spPr>
        <a:noFill/>
        <a:ln>
          <a:solidFill>
            <a:srgbClr val="5A94C5"/>
          </a:solidFill>
        </a:ln>
      </dgm:spPr>
      <dgm:t>
        <a:bodyPr anchor="t"/>
        <a:lstStyle/>
        <a:p>
          <a:pPr algn="l"/>
          <a:r>
            <a:rPr lang="ru-RU" b="1">
              <a:solidFill>
                <a:schemeClr val="tx1"/>
              </a:solidFill>
            </a:rPr>
            <a:t>2020: первая консультация</a:t>
          </a:r>
        </a:p>
        <a:p>
          <a:pPr algn="l"/>
          <a:r>
            <a:rPr lang="ru-RU">
              <a:solidFill>
                <a:schemeClr val="tx1"/>
              </a:solidFill>
            </a:rPr>
            <a:t>КС-7 пересмотрел проект МСФМ и одобрил его для второй консультации</a:t>
          </a:r>
        </a:p>
      </dgm:t>
    </dgm:pt>
    <dgm:pt modelId="{A810DE5D-2C40-4301-95AD-551CBBF12AA3}" type="parTrans" cxnId="{ADCBF261-69EA-4FC0-9818-3B3784016F13}">
      <dgm:prSet/>
      <dgm:spPr/>
      <dgm:t>
        <a:bodyPr/>
        <a:lstStyle/>
        <a:p>
          <a:endParaRPr lang="en-US"/>
        </a:p>
      </dgm:t>
    </dgm:pt>
    <dgm:pt modelId="{8B229EDD-1FFA-4B61-BD8B-0AF55417671C}" type="sibTrans" cxnId="{ADCBF261-69EA-4FC0-9818-3B3784016F13}">
      <dgm:prSet/>
      <dgm:spPr/>
      <dgm:t>
        <a:bodyPr/>
        <a:lstStyle/>
        <a:p>
          <a:endParaRPr lang="en-US"/>
        </a:p>
      </dgm:t>
    </dgm:pt>
    <dgm:pt modelId="{7C8DAAAE-72EF-4C9A-AFC5-A94DD881EBE6}">
      <dgm:prSet phldrT="[Текст]"/>
      <dgm:spPr>
        <a:noFill/>
        <a:ln>
          <a:solidFill>
            <a:schemeClr val="accent4"/>
          </a:solidFill>
        </a:ln>
      </dgm:spPr>
      <dgm:t>
        <a:bodyPr/>
        <a:lstStyle/>
        <a:p>
          <a:r>
            <a:rPr lang="ru-RU" b="1">
              <a:solidFill>
                <a:schemeClr val="tx1"/>
              </a:solidFill>
            </a:rPr>
            <a:t>12.2018</a:t>
          </a:r>
        </a:p>
      </dgm:t>
    </dgm:pt>
    <dgm:pt modelId="{92B61F44-0182-418E-B965-77AA5F47761D}" type="parTrans" cxnId="{56E74EE5-6C01-4DF3-BF31-6BA05E85B9A0}">
      <dgm:prSet/>
      <dgm:spPr/>
      <dgm:t>
        <a:bodyPr/>
        <a:lstStyle/>
        <a:p>
          <a:endParaRPr lang="en-US"/>
        </a:p>
      </dgm:t>
    </dgm:pt>
    <dgm:pt modelId="{092612F1-B549-4308-B666-49E3EEC7CEA0}" type="sibTrans" cxnId="{56E74EE5-6C01-4DF3-BF31-6BA05E85B9A0}">
      <dgm:prSet/>
      <dgm:spPr/>
      <dgm:t>
        <a:bodyPr/>
        <a:lstStyle/>
        <a:p>
          <a:endParaRPr lang="en-US"/>
        </a:p>
      </dgm:t>
    </dgm:pt>
    <dgm:pt modelId="{21DAAC2B-D22A-4084-AAEE-5B3383B7590C}">
      <dgm:prSet/>
      <dgm:spPr/>
      <dgm:t>
        <a:bodyPr/>
        <a:lstStyle/>
        <a:p>
          <a:r>
            <a:rPr lang="ru-RU">
              <a:solidFill>
                <a:schemeClr val="tx1"/>
              </a:solidFill>
            </a:rPr>
            <a:t>Бюро КФМ рекомендовало добавить проект в рабочую программу</a:t>
          </a:r>
        </a:p>
      </dgm:t>
    </dgm:pt>
    <dgm:pt modelId="{1829C9D6-8884-465C-AC90-9F403F63237E}" type="parTrans" cxnId="{E3EC9B82-5A3C-418A-AD1B-E93000F15AF2}">
      <dgm:prSet/>
      <dgm:spPr/>
      <dgm:t>
        <a:bodyPr/>
        <a:lstStyle/>
        <a:p>
          <a:endParaRPr lang="en-US"/>
        </a:p>
      </dgm:t>
    </dgm:pt>
    <dgm:pt modelId="{BDA8B0B5-A3E3-4050-9E34-6399C113775C}" type="sibTrans" cxnId="{E3EC9B82-5A3C-418A-AD1B-E93000F15AF2}">
      <dgm:prSet/>
      <dgm:spPr/>
      <dgm:t>
        <a:bodyPr/>
        <a:lstStyle/>
        <a:p>
          <a:endParaRPr lang="en-US"/>
        </a:p>
      </dgm:t>
    </dgm:pt>
    <dgm:pt modelId="{F65665F5-6C90-4E13-920E-7095CFC94980}">
      <dgm:prSet phldrT="[Текст]"/>
      <dgm:spPr>
        <a:noFill/>
        <a:ln>
          <a:solidFill>
            <a:srgbClr val="5A94C5"/>
          </a:solidFill>
        </a:ln>
      </dgm:spPr>
      <dgm:t>
        <a:bodyPr/>
        <a:lstStyle/>
        <a:p>
          <a:r>
            <a:rPr lang="ru-RU" b="1">
              <a:solidFill>
                <a:schemeClr val="tx1"/>
              </a:solidFill>
            </a:rPr>
            <a:t>05.2021</a:t>
          </a:r>
        </a:p>
      </dgm:t>
    </dgm:pt>
    <dgm:pt modelId="{2FE7F840-0B20-4554-B838-CA7D4FA3E82A}" type="parTrans" cxnId="{A0046BF3-50A0-4A60-93D0-08B4D534271D}">
      <dgm:prSet/>
      <dgm:spPr/>
      <dgm:t>
        <a:bodyPr/>
        <a:lstStyle/>
        <a:p>
          <a:endParaRPr lang="en-US"/>
        </a:p>
      </dgm:t>
    </dgm:pt>
    <dgm:pt modelId="{99EB1C3E-C196-4B15-B1D7-DC634DB6D19B}" type="sibTrans" cxnId="{A0046BF3-50A0-4A60-93D0-08B4D534271D}">
      <dgm:prSet/>
      <dgm:spPr/>
      <dgm:t>
        <a:bodyPr/>
        <a:lstStyle/>
        <a:p>
          <a:endParaRPr lang="en-US"/>
        </a:p>
      </dgm:t>
    </dgm:pt>
    <dgm:pt modelId="{DDFE3ECB-D135-4135-B936-971DAACE0BB3}">
      <dgm:prSet phldrT="[Текст]"/>
      <dgm:spPr>
        <a:noFill/>
        <a:ln>
          <a:solidFill>
            <a:srgbClr val="5A94C5"/>
          </a:solidFill>
        </a:ln>
      </dgm:spPr>
      <dgm:t>
        <a:bodyPr/>
        <a:lstStyle/>
        <a:p>
          <a:r>
            <a:rPr lang="ru-RU">
              <a:solidFill>
                <a:schemeClr val="tx1"/>
              </a:solidFill>
            </a:rPr>
            <a:t>КС-7 пересмотрел проект МСФМ и одобрил его для второй консультации</a:t>
          </a:r>
        </a:p>
      </dgm:t>
    </dgm:pt>
    <dgm:pt modelId="{51EC672E-FC06-4E39-A913-03622D25E8A3}" type="parTrans" cxnId="{14FF3E03-FB5C-4AFE-8102-39817931D8C2}">
      <dgm:prSet/>
      <dgm:spPr/>
      <dgm:t>
        <a:bodyPr/>
        <a:lstStyle/>
        <a:p>
          <a:endParaRPr lang="en-US"/>
        </a:p>
      </dgm:t>
    </dgm:pt>
    <dgm:pt modelId="{38D40539-A92A-49C7-A199-D2D22244F71C}" type="sibTrans" cxnId="{14FF3E03-FB5C-4AFE-8102-39817931D8C2}">
      <dgm:prSet/>
      <dgm:spPr/>
      <dgm:t>
        <a:bodyPr/>
        <a:lstStyle/>
        <a:p>
          <a:endParaRPr lang="en-US"/>
        </a:p>
      </dgm:t>
    </dgm:pt>
    <dgm:pt modelId="{CCCC8B2A-AAC3-4AE9-AEC3-8245FA4C108D}" type="pres">
      <dgm:prSet presAssocID="{A8301008-09B6-4553-94BE-5D396582DCC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A7A370F-AEB1-4787-AE24-E6B7467A25D0}" type="pres">
      <dgm:prSet presAssocID="{20C0880A-78A5-40AE-A802-EC022A066119}" presName="node" presStyleLbl="node1" presStyleIdx="0" presStyleCnt="9" custScaleX="416167" custScaleY="300137" custLinFactNeighborX="6240" custLinFactNeighborY="-9527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A43DD8-C158-45A6-B5F3-38790936B69C}" type="pres">
      <dgm:prSet presAssocID="{E221AE80-7EF3-481C-89E2-9D70F5972647}" presName="sibTrans" presStyleLbl="sibTrans2D1" presStyleIdx="0" presStyleCnt="8"/>
      <dgm:spPr/>
      <dgm:t>
        <a:bodyPr/>
        <a:lstStyle/>
        <a:p>
          <a:endParaRPr lang="en-US"/>
        </a:p>
      </dgm:t>
    </dgm:pt>
    <dgm:pt modelId="{99953EF6-0246-4E74-8DE2-89BE221CD6E3}" type="pres">
      <dgm:prSet presAssocID="{E221AE80-7EF3-481C-89E2-9D70F5972647}" presName="connectorText" presStyleLbl="sibTrans2D1" presStyleIdx="0" presStyleCnt="8"/>
      <dgm:spPr/>
      <dgm:t>
        <a:bodyPr/>
        <a:lstStyle/>
        <a:p>
          <a:endParaRPr lang="en-US"/>
        </a:p>
      </dgm:t>
    </dgm:pt>
    <dgm:pt modelId="{AEC35072-E06E-43CB-AD0C-4FCC5CB1EFF6}" type="pres">
      <dgm:prSet presAssocID="{82353047-4793-4611-A723-C7905524DA06}" presName="node" presStyleLbl="node1" presStyleIdx="1" presStyleCnt="9" custScaleX="416167" custScaleY="230557" custLinFactNeighborX="-6833" custLinFactNeighborY="-9527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84FA77-79F7-428A-809F-6E557E9CA2B8}" type="pres">
      <dgm:prSet presAssocID="{EBD0066D-37E3-4F8A-A165-B993A62266D2}" presName="sibTrans" presStyleLbl="sibTrans2D1" presStyleIdx="1" presStyleCnt="8"/>
      <dgm:spPr/>
      <dgm:t>
        <a:bodyPr/>
        <a:lstStyle/>
        <a:p>
          <a:endParaRPr lang="en-US"/>
        </a:p>
      </dgm:t>
    </dgm:pt>
    <dgm:pt modelId="{CD77A9E6-64C8-4218-BEBE-33B14121CC33}" type="pres">
      <dgm:prSet presAssocID="{EBD0066D-37E3-4F8A-A165-B993A62266D2}" presName="connectorText" presStyleLbl="sibTrans2D1" presStyleIdx="1" presStyleCnt="8"/>
      <dgm:spPr/>
      <dgm:t>
        <a:bodyPr/>
        <a:lstStyle/>
        <a:p>
          <a:endParaRPr lang="en-US"/>
        </a:p>
      </dgm:t>
    </dgm:pt>
    <dgm:pt modelId="{F1D6C095-34C7-43C4-AF4C-DB0CB18DFD57}" type="pres">
      <dgm:prSet presAssocID="{CB60C510-8949-4D83-9164-EA5511906B6C}" presName="node" presStyleLbl="node1" presStyleIdx="2" presStyleCnt="9" custScaleX="416167" custScaleY="230557" custLinFactNeighborX="-6593" custLinFactNeighborY="-7997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08962E-4BAE-4A34-86F4-646D8D690987}" type="pres">
      <dgm:prSet presAssocID="{4FEB8C10-2C0F-4602-B662-24CD754F2FCF}" presName="sibTrans" presStyleLbl="sibTrans2D1" presStyleIdx="2" presStyleCnt="8"/>
      <dgm:spPr/>
      <dgm:t>
        <a:bodyPr/>
        <a:lstStyle/>
        <a:p>
          <a:endParaRPr lang="en-US"/>
        </a:p>
      </dgm:t>
    </dgm:pt>
    <dgm:pt modelId="{C718BC0C-1AD4-4D9A-9F6D-E27A6D97F3B9}" type="pres">
      <dgm:prSet presAssocID="{4FEB8C10-2C0F-4602-B662-24CD754F2FCF}" presName="connectorText" presStyleLbl="sibTrans2D1" presStyleIdx="2" presStyleCnt="8"/>
      <dgm:spPr/>
      <dgm:t>
        <a:bodyPr/>
        <a:lstStyle/>
        <a:p>
          <a:endParaRPr lang="en-US"/>
        </a:p>
      </dgm:t>
    </dgm:pt>
    <dgm:pt modelId="{8A9A6598-0600-4EF8-8E24-2704FCEE5982}" type="pres">
      <dgm:prSet presAssocID="{72890102-ED63-4D8A-9041-703A2F022594}" presName="node" presStyleLbl="node1" presStyleIdx="3" presStyleCnt="9" custScaleX="416167" custScaleY="230557" custLinFactNeighborX="2274" custLinFactNeighborY="-8019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9608DA-E81E-4C14-820D-4E703A3700DF}" type="pres">
      <dgm:prSet presAssocID="{F9BC722A-882C-48A9-BC88-B7924C70DEB8}" presName="sibTrans" presStyleLbl="sibTrans2D1" presStyleIdx="3" presStyleCnt="8"/>
      <dgm:spPr/>
      <dgm:t>
        <a:bodyPr/>
        <a:lstStyle/>
        <a:p>
          <a:endParaRPr lang="en-US"/>
        </a:p>
      </dgm:t>
    </dgm:pt>
    <dgm:pt modelId="{C913B160-233D-42A4-915C-C69DFC97A9AD}" type="pres">
      <dgm:prSet presAssocID="{F9BC722A-882C-48A9-BC88-B7924C70DEB8}" presName="connectorText" presStyleLbl="sibTrans2D1" presStyleIdx="3" presStyleCnt="8"/>
      <dgm:spPr/>
      <dgm:t>
        <a:bodyPr/>
        <a:lstStyle/>
        <a:p>
          <a:endParaRPr lang="en-US"/>
        </a:p>
      </dgm:t>
    </dgm:pt>
    <dgm:pt modelId="{43F4DF98-0F30-4BBF-81D1-63AD2442128C}" type="pres">
      <dgm:prSet presAssocID="{F48F216F-0B5F-47A8-B6BD-9EDABEF3056B}" presName="node" presStyleLbl="node1" presStyleIdx="4" presStyleCnt="9" custScaleX="416167" custScaleY="230557" custLinFactNeighborX="6240" custLinFactNeighborY="-7438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40C9C1-56D1-4AE1-AB76-A94EAF27492D}" type="pres">
      <dgm:prSet presAssocID="{7E9105FA-4CD0-4794-BBBD-9CFE4E767CDE}" presName="sibTrans" presStyleLbl="sibTrans2D1" presStyleIdx="4" presStyleCnt="8"/>
      <dgm:spPr/>
      <dgm:t>
        <a:bodyPr/>
        <a:lstStyle/>
        <a:p>
          <a:endParaRPr lang="en-US"/>
        </a:p>
      </dgm:t>
    </dgm:pt>
    <dgm:pt modelId="{27425BAD-999A-4009-9002-189CC66F4717}" type="pres">
      <dgm:prSet presAssocID="{7E9105FA-4CD0-4794-BBBD-9CFE4E767CDE}" presName="connectorText" presStyleLbl="sibTrans2D1" presStyleIdx="4" presStyleCnt="8"/>
      <dgm:spPr/>
      <dgm:t>
        <a:bodyPr/>
        <a:lstStyle/>
        <a:p>
          <a:endParaRPr lang="en-US"/>
        </a:p>
      </dgm:t>
    </dgm:pt>
    <dgm:pt modelId="{A21EEBD3-F00E-49DC-8010-37B31D21A16C}" type="pres">
      <dgm:prSet presAssocID="{DA568BCA-C1E7-48A6-A9D3-65AEBCFDFE80}" presName="node" presStyleLbl="node1" presStyleIdx="5" presStyleCnt="9" custScaleX="416167" custScaleY="287334" custLinFactNeighborX="9291" custLinFactNeighborY="-7073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33DBA0-E03E-435F-AD1D-3993A600A434}" type="pres">
      <dgm:prSet presAssocID="{E15ADCD9-6F5D-4194-A338-CD05A6B9D464}" presName="sibTrans" presStyleLbl="sibTrans2D1" presStyleIdx="5" presStyleCnt="8"/>
      <dgm:spPr/>
      <dgm:t>
        <a:bodyPr/>
        <a:lstStyle/>
        <a:p>
          <a:endParaRPr lang="en-US"/>
        </a:p>
      </dgm:t>
    </dgm:pt>
    <dgm:pt modelId="{7FF37F55-D48D-4CC0-A3BB-86BD482A5935}" type="pres">
      <dgm:prSet presAssocID="{E15ADCD9-6F5D-4194-A338-CD05A6B9D464}" presName="connectorText" presStyleLbl="sibTrans2D1" presStyleIdx="5" presStyleCnt="8"/>
      <dgm:spPr/>
      <dgm:t>
        <a:bodyPr/>
        <a:lstStyle/>
        <a:p>
          <a:endParaRPr lang="en-US"/>
        </a:p>
      </dgm:t>
    </dgm:pt>
    <dgm:pt modelId="{71277A47-F2F8-4AE9-AC75-640605CDF53F}" type="pres">
      <dgm:prSet presAssocID="{F44D1BC3-AF56-4A23-9A28-E28DB6F6DAA3}" presName="node" presStyleLbl="node1" presStyleIdx="6" presStyleCnt="9" custScaleX="416167" custScaleY="291523" custLinFactNeighborX="-4650" custLinFactNeighborY="-7004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D5839A-E175-4DAE-9BF3-161C1FFF3AD7}" type="pres">
      <dgm:prSet presAssocID="{1D904DF9-EFFB-4952-9D47-5B64A187A2F6}" presName="sibTrans" presStyleLbl="sibTrans2D1" presStyleIdx="6" presStyleCnt="8"/>
      <dgm:spPr/>
      <dgm:t>
        <a:bodyPr/>
        <a:lstStyle/>
        <a:p>
          <a:endParaRPr lang="en-US"/>
        </a:p>
      </dgm:t>
    </dgm:pt>
    <dgm:pt modelId="{361FEB08-89A1-482F-B3CC-A0A237ACC2A6}" type="pres">
      <dgm:prSet presAssocID="{1D904DF9-EFFB-4952-9D47-5B64A187A2F6}" presName="connectorText" presStyleLbl="sibTrans2D1" presStyleIdx="6" presStyleCnt="8"/>
      <dgm:spPr/>
      <dgm:t>
        <a:bodyPr/>
        <a:lstStyle/>
        <a:p>
          <a:endParaRPr lang="en-US"/>
        </a:p>
      </dgm:t>
    </dgm:pt>
    <dgm:pt modelId="{AC22D6EC-D5E6-4319-A642-591EEE069B33}" type="pres">
      <dgm:prSet presAssocID="{7F06C3A4-40C4-441F-8925-50AE78E71AF7}" presName="node" presStyleLbl="node1" presStyleIdx="7" presStyleCnt="9" custScaleX="416167" custScaleY="291523" custLinFactNeighborX="-4650" custLinFactNeighborY="-7004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C95E1C-8E15-4A5C-92C5-18BC64CDFA5D}" type="pres">
      <dgm:prSet presAssocID="{8B229EDD-1FFA-4B61-BD8B-0AF55417671C}" presName="sibTrans" presStyleLbl="sibTrans2D1" presStyleIdx="7" presStyleCnt="8"/>
      <dgm:spPr/>
      <dgm:t>
        <a:bodyPr/>
        <a:lstStyle/>
        <a:p>
          <a:endParaRPr lang="en-US"/>
        </a:p>
      </dgm:t>
    </dgm:pt>
    <dgm:pt modelId="{32C71A3E-545F-4764-8216-B7C589F75BA1}" type="pres">
      <dgm:prSet presAssocID="{8B229EDD-1FFA-4B61-BD8B-0AF55417671C}" presName="connectorText" presStyleLbl="sibTrans2D1" presStyleIdx="7" presStyleCnt="8"/>
      <dgm:spPr/>
      <dgm:t>
        <a:bodyPr/>
        <a:lstStyle/>
        <a:p>
          <a:endParaRPr lang="en-US"/>
        </a:p>
      </dgm:t>
    </dgm:pt>
    <dgm:pt modelId="{FC189F38-4C25-45E5-A5E7-42C38AE8F7A8}" type="pres">
      <dgm:prSet presAssocID="{F65665F5-6C90-4E13-920E-7095CFC94980}" presName="node" presStyleLbl="node1" presStyleIdx="8" presStyleCnt="9" custScaleX="416167" custScaleY="291523" custLinFactNeighborX="-4650" custLinFactNeighborY="-7004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0046BF3-50A0-4A60-93D0-08B4D534271D}" srcId="{A8301008-09B6-4553-94BE-5D396582DCC8}" destId="{F65665F5-6C90-4E13-920E-7095CFC94980}" srcOrd="8" destOrd="0" parTransId="{2FE7F840-0B20-4554-B838-CA7D4FA3E82A}" sibTransId="{99EB1C3E-C196-4B15-B1D7-DC634DB6D19B}"/>
    <dgm:cxn modelId="{E8BEF6B7-BBF3-410D-9F74-DCD7BE3EF376}" type="presOf" srcId="{EBD0066D-37E3-4F8A-A165-B993A62266D2}" destId="{A884FA77-79F7-428A-809F-6E557E9CA2B8}" srcOrd="0" destOrd="0" presId="urn:microsoft.com/office/officeart/2005/8/layout/process5"/>
    <dgm:cxn modelId="{0EA92F4A-10DB-4F84-94AA-631FBB25227E}" type="presOf" srcId="{7F06C3A4-40C4-441F-8925-50AE78E71AF7}" destId="{AC22D6EC-D5E6-4319-A642-591EEE069B33}" srcOrd="0" destOrd="0" presId="urn:microsoft.com/office/officeart/2005/8/layout/process5"/>
    <dgm:cxn modelId="{1CD173C5-B0FC-4D4F-9C9F-685004832CA9}" srcId="{A8301008-09B6-4553-94BE-5D396582DCC8}" destId="{CB60C510-8949-4D83-9164-EA5511906B6C}" srcOrd="2" destOrd="0" parTransId="{302520B0-AB26-42FE-B7D6-44DF006CB3B8}" sibTransId="{4FEB8C10-2C0F-4602-B662-24CD754F2FCF}"/>
    <dgm:cxn modelId="{4B65B7F7-9897-48B3-94D5-63073F794D36}" type="presOf" srcId="{29824AFA-9D75-4D5B-AA48-FEA62D44D7DE}" destId="{F1D6C095-34C7-43C4-AF4C-DB0CB18DFD57}" srcOrd="0" destOrd="1" presId="urn:microsoft.com/office/officeart/2005/8/layout/process5"/>
    <dgm:cxn modelId="{6EA17B8E-E9DB-468A-9EBF-8B47BE08C15B}" type="presOf" srcId="{7E9105FA-4CD0-4794-BBBD-9CFE4E767CDE}" destId="{E140C9C1-56D1-4AE1-AB76-A94EAF27492D}" srcOrd="0" destOrd="0" presId="urn:microsoft.com/office/officeart/2005/8/layout/process5"/>
    <dgm:cxn modelId="{9DF881FD-65DA-426F-BABB-E88EDE8C7666}" type="presOf" srcId="{BAFBEF56-3D44-4C6E-AD02-CB5AC19DC281}" destId="{A21EEBD3-F00E-49DC-8010-37B31D21A16C}" srcOrd="0" destOrd="3" presId="urn:microsoft.com/office/officeart/2005/8/layout/process5"/>
    <dgm:cxn modelId="{4DF5D122-70D4-4409-908B-152E4022D6F8}" srcId="{F48F216F-0B5F-47A8-B6BD-9EDABEF3056B}" destId="{524158E6-A16B-4CCE-877A-46E2F9DB4043}" srcOrd="0" destOrd="0" parTransId="{BEF2FE1C-5CD6-4AA6-94E0-2BD68C4C3151}" sibTransId="{6790359E-84CC-4793-9A45-AAEEEA4D3C91}"/>
    <dgm:cxn modelId="{E3EC9B82-5A3C-418A-AD1B-E93000F15AF2}" srcId="{7C8DAAAE-72EF-4C9A-AFC5-A94DD881EBE6}" destId="{21DAAC2B-D22A-4084-AAEE-5B3383B7590C}" srcOrd="0" destOrd="0" parTransId="{1829C9D6-8884-465C-AC90-9F403F63237E}" sibTransId="{BDA8B0B5-A3E3-4050-9E34-6399C113775C}"/>
    <dgm:cxn modelId="{44F81D83-8C61-4EA8-A698-D9455225E394}" type="presOf" srcId="{4FEB8C10-2C0F-4602-B662-24CD754F2FCF}" destId="{D808962E-4BAE-4A34-86F4-646D8D690987}" srcOrd="0" destOrd="0" presId="urn:microsoft.com/office/officeart/2005/8/layout/process5"/>
    <dgm:cxn modelId="{D460BF8E-F380-4A2F-AFF4-AFADB9C81C3D}" srcId="{20C0880A-78A5-40AE-A802-EC022A066119}" destId="{0CE6FE2F-6631-483F-9025-B499BEFD585A}" srcOrd="0" destOrd="0" parTransId="{2977B2AB-1E58-4B7F-99AD-32B0E7C6C7A9}" sibTransId="{DC9F9FBA-D4E7-4BAB-AD98-4A21F64B42F2}"/>
    <dgm:cxn modelId="{DBAD4E30-3A09-4538-B9F8-EC825262BCA8}" type="presOf" srcId="{1D904DF9-EFFB-4952-9D47-5B64A187A2F6}" destId="{361FEB08-89A1-482F-B3CC-A0A237ACC2A6}" srcOrd="1" destOrd="0" presId="urn:microsoft.com/office/officeart/2005/8/layout/process5"/>
    <dgm:cxn modelId="{D92EC29C-0626-48F6-A1BD-03981949A3D1}" type="presOf" srcId="{8B229EDD-1FFA-4B61-BD8B-0AF55417671C}" destId="{19C95E1C-8E15-4A5C-92C5-18BC64CDFA5D}" srcOrd="0" destOrd="0" presId="urn:microsoft.com/office/officeart/2005/8/layout/process5"/>
    <dgm:cxn modelId="{92DD4E12-43F8-463F-BEFB-CC6DDF2C7211}" srcId="{A8301008-09B6-4553-94BE-5D396582DCC8}" destId="{F44D1BC3-AF56-4A23-9A28-E28DB6F6DAA3}" srcOrd="6" destOrd="0" parTransId="{503B979A-BFC2-48A1-A49E-33007DDF4B51}" sibTransId="{1D904DF9-EFFB-4952-9D47-5B64A187A2F6}"/>
    <dgm:cxn modelId="{1C9B7ECF-28CB-4656-BE3F-A1F0477DD078}" type="presOf" srcId="{0CE6FE2F-6631-483F-9025-B499BEFD585A}" destId="{5A7A370F-AEB1-4787-AE24-E6B7467A25D0}" srcOrd="0" destOrd="1" presId="urn:microsoft.com/office/officeart/2005/8/layout/process5"/>
    <dgm:cxn modelId="{EDD1D0A7-7E1C-47FA-8B06-7AC030F38387}" type="presOf" srcId="{7E9105FA-4CD0-4794-BBBD-9CFE4E767CDE}" destId="{27425BAD-999A-4009-9002-189CC66F4717}" srcOrd="1" destOrd="0" presId="urn:microsoft.com/office/officeart/2005/8/layout/process5"/>
    <dgm:cxn modelId="{781B16E5-0FA3-45AC-A1DF-C8CFEF52E2C6}" type="presOf" srcId="{EBD0066D-37E3-4F8A-A165-B993A62266D2}" destId="{CD77A9E6-64C8-4218-BEBE-33B14121CC33}" srcOrd="1" destOrd="0" presId="urn:microsoft.com/office/officeart/2005/8/layout/process5"/>
    <dgm:cxn modelId="{73FDFEF6-75B7-4186-9AD2-AFF7F23CC97A}" type="presOf" srcId="{F9BC722A-882C-48A9-BC88-B7924C70DEB8}" destId="{DA9608DA-E81E-4C14-820D-4E703A3700DF}" srcOrd="0" destOrd="0" presId="urn:microsoft.com/office/officeart/2005/8/layout/process5"/>
    <dgm:cxn modelId="{F4E30DA0-14BF-482D-8DDE-864B86DF47AC}" srcId="{F44D1BC3-AF56-4A23-9A28-E28DB6F6DAA3}" destId="{AAB69CD9-0E38-4233-BB47-5E8A87C41F8E}" srcOrd="0" destOrd="0" parTransId="{83FF3EE7-B32B-4D4C-9217-064290C558EF}" sibTransId="{E9F3E5E8-19CC-47FB-9C0A-B1D85B83FB20}"/>
    <dgm:cxn modelId="{8D54C6BD-4784-47A4-9A29-836F43B1EFBA}" srcId="{72890102-ED63-4D8A-9041-703A2F022594}" destId="{6BC8DFB4-BBB2-455F-B1B8-5E89982FF689}" srcOrd="0" destOrd="0" parTransId="{22C03B13-CF63-404C-ADFC-1DB2C74727B8}" sibTransId="{BFB230EB-7D93-4473-9042-A6D1F5E9B701}"/>
    <dgm:cxn modelId="{CF8D9A19-9EF9-4D93-8CDD-72141A57B472}" type="presOf" srcId="{F9BC722A-882C-48A9-BC88-B7924C70DEB8}" destId="{C913B160-233D-42A4-915C-C69DFC97A9AD}" srcOrd="1" destOrd="0" presId="urn:microsoft.com/office/officeart/2005/8/layout/process5"/>
    <dgm:cxn modelId="{8A8B4DC1-1ED9-4318-A6E8-545BC8149561}" srcId="{CB60C510-8949-4D83-9164-EA5511906B6C}" destId="{29824AFA-9D75-4D5B-AA48-FEA62D44D7DE}" srcOrd="0" destOrd="0" parTransId="{C5E83470-8560-469E-AC39-8694860EE2C3}" sibTransId="{B6A3FC14-A4F5-4760-8E40-818D813AB535}"/>
    <dgm:cxn modelId="{D8ED5D5A-AE51-479F-AB67-D8E3A1E8D4A2}" type="presOf" srcId="{8B229EDD-1FFA-4B61-BD8B-0AF55417671C}" destId="{32C71A3E-545F-4764-8216-B7C589F75BA1}" srcOrd="1" destOrd="0" presId="urn:microsoft.com/office/officeart/2005/8/layout/process5"/>
    <dgm:cxn modelId="{53351B5D-AE23-4B61-8F7D-9495CFCDA4F4}" srcId="{A8301008-09B6-4553-94BE-5D396582DCC8}" destId="{F48F216F-0B5F-47A8-B6BD-9EDABEF3056B}" srcOrd="4" destOrd="0" parTransId="{EA38D269-5A2D-4F32-9650-E89C50B723B4}" sibTransId="{7E9105FA-4CD0-4794-BBBD-9CFE4E767CDE}"/>
    <dgm:cxn modelId="{E358AFA8-D871-408E-9747-8323524F0511}" type="presOf" srcId="{DDFE3ECB-D135-4135-B936-971DAACE0BB3}" destId="{FC189F38-4C25-45E5-A5E7-42C38AE8F7A8}" srcOrd="0" destOrd="1" presId="urn:microsoft.com/office/officeart/2005/8/layout/process5"/>
    <dgm:cxn modelId="{1E748673-4C55-443D-81F3-E38253A250D9}" srcId="{DA568BCA-C1E7-48A6-A9D3-65AEBCFDFE80}" destId="{AC5BFCC4-D9F0-4BB9-A99E-AC58A8B593CF}" srcOrd="1" destOrd="0" parTransId="{0C7CDE02-291B-455C-AE56-1FF857EF0AEB}" sibTransId="{415685CD-A23D-4A74-B086-AD9FABDB84EE}"/>
    <dgm:cxn modelId="{56E74EE5-6C01-4DF3-BF31-6BA05E85B9A0}" srcId="{20C0880A-78A5-40AE-A802-EC022A066119}" destId="{7C8DAAAE-72EF-4C9A-AFC5-A94DD881EBE6}" srcOrd="1" destOrd="0" parTransId="{92B61F44-0182-418E-B965-77AA5F47761D}" sibTransId="{092612F1-B549-4308-B666-49E3EEC7CEA0}"/>
    <dgm:cxn modelId="{4BE12F57-5DF3-4AF5-A5AE-7AAC5D7351A1}" type="presOf" srcId="{524158E6-A16B-4CCE-877A-46E2F9DB4043}" destId="{43F4DF98-0F30-4BBF-81D1-63AD2442128C}" srcOrd="0" destOrd="1" presId="urn:microsoft.com/office/officeart/2005/8/layout/process5"/>
    <dgm:cxn modelId="{4D564B3C-7395-4EE5-BCEE-4B66097B0F8E}" srcId="{DA568BCA-C1E7-48A6-A9D3-65AEBCFDFE80}" destId="{BAFBEF56-3D44-4C6E-AD02-CB5AC19DC281}" srcOrd="2" destOrd="0" parTransId="{A46D575F-2629-4679-8109-BFA60C3E7B1A}" sibTransId="{644DB7CA-42EC-437F-A963-34CCFBD561B8}"/>
    <dgm:cxn modelId="{E4BE7D8D-EA16-4A37-88C5-DE125739EDD1}" srcId="{DA568BCA-C1E7-48A6-A9D3-65AEBCFDFE80}" destId="{B06C3EDB-62C9-4EDB-835C-B1B92633C9A6}" srcOrd="0" destOrd="0" parTransId="{D4B2CC25-8868-42DD-876A-02BEC4E358FA}" sibTransId="{305D9AEB-56E3-445D-A6EB-1DEF11D18538}"/>
    <dgm:cxn modelId="{4A41038D-EF8F-4941-A717-28C63064FFF5}" srcId="{82353047-4793-4611-A723-C7905524DA06}" destId="{039CB46E-AA43-4F5A-9676-D36EEA182A58}" srcOrd="0" destOrd="0" parTransId="{120457A1-5E5D-4DA3-B1E4-57A9B035544C}" sibTransId="{F247EBE9-4426-44E4-BCB2-9D7B10335064}"/>
    <dgm:cxn modelId="{5DA1F345-26D1-4341-9C3D-E4368E8E2B56}" type="presOf" srcId="{F48F216F-0B5F-47A8-B6BD-9EDABEF3056B}" destId="{43F4DF98-0F30-4BBF-81D1-63AD2442128C}" srcOrd="0" destOrd="0" presId="urn:microsoft.com/office/officeart/2005/8/layout/process5"/>
    <dgm:cxn modelId="{14FF3E03-FB5C-4AFE-8102-39817931D8C2}" srcId="{F65665F5-6C90-4E13-920E-7095CFC94980}" destId="{DDFE3ECB-D135-4135-B936-971DAACE0BB3}" srcOrd="0" destOrd="0" parTransId="{51EC672E-FC06-4E39-A913-03622D25E8A3}" sibTransId="{38D40539-A92A-49C7-A199-D2D22244F71C}"/>
    <dgm:cxn modelId="{E5FD09C7-AE1D-439C-BFA1-7F2FBBEA5C41}" type="presOf" srcId="{72890102-ED63-4D8A-9041-703A2F022594}" destId="{8A9A6598-0600-4EF8-8E24-2704FCEE5982}" srcOrd="0" destOrd="0" presId="urn:microsoft.com/office/officeart/2005/8/layout/process5"/>
    <dgm:cxn modelId="{6E92ED22-C6B5-48D7-BE76-E3CA680B730F}" type="presOf" srcId="{E221AE80-7EF3-481C-89E2-9D70F5972647}" destId="{84A43DD8-C158-45A6-B5F3-38790936B69C}" srcOrd="0" destOrd="0" presId="urn:microsoft.com/office/officeart/2005/8/layout/process5"/>
    <dgm:cxn modelId="{514B6E48-7BBA-405D-A16C-40F8BE72CCBA}" srcId="{A8301008-09B6-4553-94BE-5D396582DCC8}" destId="{DA568BCA-C1E7-48A6-A9D3-65AEBCFDFE80}" srcOrd="5" destOrd="0" parTransId="{3157E311-2075-4F26-A323-35D2164266DB}" sibTransId="{E15ADCD9-6F5D-4194-A338-CD05A6B9D464}"/>
    <dgm:cxn modelId="{A793BED1-73F1-497C-874A-E4A60654B27A}" type="presOf" srcId="{A8301008-09B6-4553-94BE-5D396582DCC8}" destId="{CCCC8B2A-AAC3-4AE9-AEC3-8245FA4C108D}" srcOrd="0" destOrd="0" presId="urn:microsoft.com/office/officeart/2005/8/layout/process5"/>
    <dgm:cxn modelId="{4D9400DE-FCB7-4338-BB56-F48F7EC75729}" type="presOf" srcId="{E221AE80-7EF3-481C-89E2-9D70F5972647}" destId="{99953EF6-0246-4E74-8DE2-89BE221CD6E3}" srcOrd="1" destOrd="0" presId="urn:microsoft.com/office/officeart/2005/8/layout/process5"/>
    <dgm:cxn modelId="{F2B6A8BC-017F-4F2B-B4AB-80E4FC2E93DA}" type="presOf" srcId="{B06C3EDB-62C9-4EDB-835C-B1B92633C9A6}" destId="{A21EEBD3-F00E-49DC-8010-37B31D21A16C}" srcOrd="0" destOrd="1" presId="urn:microsoft.com/office/officeart/2005/8/layout/process5"/>
    <dgm:cxn modelId="{4C61DA4C-7B7B-4AAE-AC83-B0B5F297ED52}" type="presOf" srcId="{21DAAC2B-D22A-4084-AAEE-5B3383B7590C}" destId="{5A7A370F-AEB1-4787-AE24-E6B7467A25D0}" srcOrd="0" destOrd="3" presId="urn:microsoft.com/office/officeart/2005/8/layout/process5"/>
    <dgm:cxn modelId="{D51914DF-7A03-4E12-92C6-6E455063CE85}" srcId="{A8301008-09B6-4553-94BE-5D396582DCC8}" destId="{72890102-ED63-4D8A-9041-703A2F022594}" srcOrd="3" destOrd="0" parTransId="{AD0F6CFB-3E13-4E31-B640-AFC3BB8A3A17}" sibTransId="{F9BC722A-882C-48A9-BC88-B7924C70DEB8}"/>
    <dgm:cxn modelId="{ADCBF261-69EA-4FC0-9818-3B3784016F13}" srcId="{A8301008-09B6-4553-94BE-5D396582DCC8}" destId="{7F06C3A4-40C4-441F-8925-50AE78E71AF7}" srcOrd="7" destOrd="0" parTransId="{A810DE5D-2C40-4301-95AD-551CBBF12AA3}" sibTransId="{8B229EDD-1FFA-4B61-BD8B-0AF55417671C}"/>
    <dgm:cxn modelId="{4A75D0BF-933C-405E-A2FB-6A42BFAB2BB0}" type="presOf" srcId="{1D904DF9-EFFB-4952-9D47-5B64A187A2F6}" destId="{B5D5839A-E175-4DAE-9BF3-161C1FFF3AD7}" srcOrd="0" destOrd="0" presId="urn:microsoft.com/office/officeart/2005/8/layout/process5"/>
    <dgm:cxn modelId="{A404F011-F791-495D-A1C5-94ED2D48EA41}" type="presOf" srcId="{4FEB8C10-2C0F-4602-B662-24CD754F2FCF}" destId="{C718BC0C-1AD4-4D9A-9F6D-E27A6D97F3B9}" srcOrd="1" destOrd="0" presId="urn:microsoft.com/office/officeart/2005/8/layout/process5"/>
    <dgm:cxn modelId="{D170DA59-5C35-4220-A276-A9EADD43890E}" type="presOf" srcId="{F44D1BC3-AF56-4A23-9A28-E28DB6F6DAA3}" destId="{71277A47-F2F8-4AE9-AC75-640605CDF53F}" srcOrd="0" destOrd="0" presId="urn:microsoft.com/office/officeart/2005/8/layout/process5"/>
    <dgm:cxn modelId="{C495CB76-739B-4B58-859E-3877446553EC}" type="presOf" srcId="{E15ADCD9-6F5D-4194-A338-CD05A6B9D464}" destId="{7FF37F55-D48D-4CC0-A3BB-86BD482A5935}" srcOrd="1" destOrd="0" presId="urn:microsoft.com/office/officeart/2005/8/layout/process5"/>
    <dgm:cxn modelId="{915346FD-F9CA-4107-9218-2C7C0582C28F}" type="presOf" srcId="{039CB46E-AA43-4F5A-9676-D36EEA182A58}" destId="{AEC35072-E06E-43CB-AD0C-4FCC5CB1EFF6}" srcOrd="0" destOrd="1" presId="urn:microsoft.com/office/officeart/2005/8/layout/process5"/>
    <dgm:cxn modelId="{B1A765EE-6C30-4227-90BD-597F65D18B54}" srcId="{A8301008-09B6-4553-94BE-5D396582DCC8}" destId="{82353047-4793-4611-A723-C7905524DA06}" srcOrd="1" destOrd="0" parTransId="{0FC76FA1-D479-4411-A35A-DB5028727649}" sibTransId="{EBD0066D-37E3-4F8A-A165-B993A62266D2}"/>
    <dgm:cxn modelId="{8DD7D912-FE6B-40AC-8C2F-C57F0CE2A6ED}" type="presOf" srcId="{7C8DAAAE-72EF-4C9A-AFC5-A94DD881EBE6}" destId="{5A7A370F-AEB1-4787-AE24-E6B7467A25D0}" srcOrd="0" destOrd="2" presId="urn:microsoft.com/office/officeart/2005/8/layout/process5"/>
    <dgm:cxn modelId="{3CA91693-C108-4147-9FA5-87DA84C5C933}" type="presOf" srcId="{CB60C510-8949-4D83-9164-EA5511906B6C}" destId="{F1D6C095-34C7-43C4-AF4C-DB0CB18DFD57}" srcOrd="0" destOrd="0" presId="urn:microsoft.com/office/officeart/2005/8/layout/process5"/>
    <dgm:cxn modelId="{AC35C1A9-1920-4116-886C-4B3C1E616564}" type="presOf" srcId="{20C0880A-78A5-40AE-A802-EC022A066119}" destId="{5A7A370F-AEB1-4787-AE24-E6B7467A25D0}" srcOrd="0" destOrd="0" presId="urn:microsoft.com/office/officeart/2005/8/layout/process5"/>
    <dgm:cxn modelId="{100940BB-4831-4CF0-B7F7-25B9738E1B4F}" type="presOf" srcId="{6BC8DFB4-BBB2-455F-B1B8-5E89982FF689}" destId="{8A9A6598-0600-4EF8-8E24-2704FCEE5982}" srcOrd="0" destOrd="1" presId="urn:microsoft.com/office/officeart/2005/8/layout/process5"/>
    <dgm:cxn modelId="{CEE00736-AC6A-4F20-B68B-47F5A9BD3CAD}" type="presOf" srcId="{F65665F5-6C90-4E13-920E-7095CFC94980}" destId="{FC189F38-4C25-45E5-A5E7-42C38AE8F7A8}" srcOrd="0" destOrd="0" presId="urn:microsoft.com/office/officeart/2005/8/layout/process5"/>
    <dgm:cxn modelId="{B7A90D28-0BB1-4D8C-B560-0B3759E6EFE3}" type="presOf" srcId="{AAB69CD9-0E38-4233-BB47-5E8A87C41F8E}" destId="{71277A47-F2F8-4AE9-AC75-640605CDF53F}" srcOrd="0" destOrd="1" presId="urn:microsoft.com/office/officeart/2005/8/layout/process5"/>
    <dgm:cxn modelId="{1017DCBC-F499-47FE-865B-1C7645D62F5B}" srcId="{A8301008-09B6-4553-94BE-5D396582DCC8}" destId="{20C0880A-78A5-40AE-A802-EC022A066119}" srcOrd="0" destOrd="0" parTransId="{2339954A-1226-4F57-A5F4-BEF5950A72BE}" sibTransId="{E221AE80-7EF3-481C-89E2-9D70F5972647}"/>
    <dgm:cxn modelId="{8D359185-0EB1-4B64-9EBC-D74AB674D19A}" type="presOf" srcId="{E15ADCD9-6F5D-4194-A338-CD05A6B9D464}" destId="{4F33DBA0-E03E-435F-AD1D-3993A600A434}" srcOrd="0" destOrd="0" presId="urn:microsoft.com/office/officeart/2005/8/layout/process5"/>
    <dgm:cxn modelId="{EE548497-3AD7-420B-BAEB-6926E8D48511}" type="presOf" srcId="{DA568BCA-C1E7-48A6-A9D3-65AEBCFDFE80}" destId="{A21EEBD3-F00E-49DC-8010-37B31D21A16C}" srcOrd="0" destOrd="0" presId="urn:microsoft.com/office/officeart/2005/8/layout/process5"/>
    <dgm:cxn modelId="{0610671B-7028-48DF-84BE-A7434A8DACBD}" type="presOf" srcId="{82353047-4793-4611-A723-C7905524DA06}" destId="{AEC35072-E06E-43CB-AD0C-4FCC5CB1EFF6}" srcOrd="0" destOrd="0" presId="urn:microsoft.com/office/officeart/2005/8/layout/process5"/>
    <dgm:cxn modelId="{C08FC223-C2E3-477E-AD93-295B509454DC}" type="presOf" srcId="{AC5BFCC4-D9F0-4BB9-A99E-AC58A8B593CF}" destId="{A21EEBD3-F00E-49DC-8010-37B31D21A16C}" srcOrd="0" destOrd="2" presId="urn:microsoft.com/office/officeart/2005/8/layout/process5"/>
    <dgm:cxn modelId="{8C03CCE6-22D6-4862-9EF4-FA1BC26B8E29}" type="presParOf" srcId="{CCCC8B2A-AAC3-4AE9-AEC3-8245FA4C108D}" destId="{5A7A370F-AEB1-4787-AE24-E6B7467A25D0}" srcOrd="0" destOrd="0" presId="urn:microsoft.com/office/officeart/2005/8/layout/process5"/>
    <dgm:cxn modelId="{94BE086D-EC88-4E01-8D2D-CB997AC70A66}" type="presParOf" srcId="{CCCC8B2A-AAC3-4AE9-AEC3-8245FA4C108D}" destId="{84A43DD8-C158-45A6-B5F3-38790936B69C}" srcOrd="1" destOrd="0" presId="urn:microsoft.com/office/officeart/2005/8/layout/process5"/>
    <dgm:cxn modelId="{52682AD4-C76A-4DB2-81E9-BDC320449669}" type="presParOf" srcId="{84A43DD8-C158-45A6-B5F3-38790936B69C}" destId="{99953EF6-0246-4E74-8DE2-89BE221CD6E3}" srcOrd="0" destOrd="0" presId="urn:microsoft.com/office/officeart/2005/8/layout/process5"/>
    <dgm:cxn modelId="{552DFE5E-44DC-4F30-86EE-8D33E049C505}" type="presParOf" srcId="{CCCC8B2A-AAC3-4AE9-AEC3-8245FA4C108D}" destId="{AEC35072-E06E-43CB-AD0C-4FCC5CB1EFF6}" srcOrd="2" destOrd="0" presId="urn:microsoft.com/office/officeart/2005/8/layout/process5"/>
    <dgm:cxn modelId="{EA1B09CB-A5DC-47AD-981C-570C4BDA680E}" type="presParOf" srcId="{CCCC8B2A-AAC3-4AE9-AEC3-8245FA4C108D}" destId="{A884FA77-79F7-428A-809F-6E557E9CA2B8}" srcOrd="3" destOrd="0" presId="urn:microsoft.com/office/officeart/2005/8/layout/process5"/>
    <dgm:cxn modelId="{730C8020-F367-482C-80A9-A834D9E8FD71}" type="presParOf" srcId="{A884FA77-79F7-428A-809F-6E557E9CA2B8}" destId="{CD77A9E6-64C8-4218-BEBE-33B14121CC33}" srcOrd="0" destOrd="0" presId="urn:microsoft.com/office/officeart/2005/8/layout/process5"/>
    <dgm:cxn modelId="{2ED04BC3-60D9-474D-9A34-8AE4802150AC}" type="presParOf" srcId="{CCCC8B2A-AAC3-4AE9-AEC3-8245FA4C108D}" destId="{F1D6C095-34C7-43C4-AF4C-DB0CB18DFD57}" srcOrd="4" destOrd="0" presId="urn:microsoft.com/office/officeart/2005/8/layout/process5"/>
    <dgm:cxn modelId="{D05AF770-CB55-4491-8A95-5277E85FE8C2}" type="presParOf" srcId="{CCCC8B2A-AAC3-4AE9-AEC3-8245FA4C108D}" destId="{D808962E-4BAE-4A34-86F4-646D8D690987}" srcOrd="5" destOrd="0" presId="urn:microsoft.com/office/officeart/2005/8/layout/process5"/>
    <dgm:cxn modelId="{32FCE8FA-6071-4851-BAAA-CB9EF8788124}" type="presParOf" srcId="{D808962E-4BAE-4A34-86F4-646D8D690987}" destId="{C718BC0C-1AD4-4D9A-9F6D-E27A6D97F3B9}" srcOrd="0" destOrd="0" presId="urn:microsoft.com/office/officeart/2005/8/layout/process5"/>
    <dgm:cxn modelId="{79843417-CC31-4AB8-A41B-7EE0FF909542}" type="presParOf" srcId="{CCCC8B2A-AAC3-4AE9-AEC3-8245FA4C108D}" destId="{8A9A6598-0600-4EF8-8E24-2704FCEE5982}" srcOrd="6" destOrd="0" presId="urn:microsoft.com/office/officeart/2005/8/layout/process5"/>
    <dgm:cxn modelId="{C7A8EC90-4447-4EAF-B83A-BD5E9696DEB4}" type="presParOf" srcId="{CCCC8B2A-AAC3-4AE9-AEC3-8245FA4C108D}" destId="{DA9608DA-E81E-4C14-820D-4E703A3700DF}" srcOrd="7" destOrd="0" presId="urn:microsoft.com/office/officeart/2005/8/layout/process5"/>
    <dgm:cxn modelId="{743735AF-C5FA-4BA8-A31E-BABE8BF96D8B}" type="presParOf" srcId="{DA9608DA-E81E-4C14-820D-4E703A3700DF}" destId="{C913B160-233D-42A4-915C-C69DFC97A9AD}" srcOrd="0" destOrd="0" presId="urn:microsoft.com/office/officeart/2005/8/layout/process5"/>
    <dgm:cxn modelId="{4840B757-B279-49CA-9470-C8BAD5BDCC8E}" type="presParOf" srcId="{CCCC8B2A-AAC3-4AE9-AEC3-8245FA4C108D}" destId="{43F4DF98-0F30-4BBF-81D1-63AD2442128C}" srcOrd="8" destOrd="0" presId="urn:microsoft.com/office/officeart/2005/8/layout/process5"/>
    <dgm:cxn modelId="{275CCCE5-ABD8-46E0-B547-30AA6AB86B01}" type="presParOf" srcId="{CCCC8B2A-AAC3-4AE9-AEC3-8245FA4C108D}" destId="{E140C9C1-56D1-4AE1-AB76-A94EAF27492D}" srcOrd="9" destOrd="0" presId="urn:microsoft.com/office/officeart/2005/8/layout/process5"/>
    <dgm:cxn modelId="{87F7888B-3855-472F-8A40-77DB51273538}" type="presParOf" srcId="{E140C9C1-56D1-4AE1-AB76-A94EAF27492D}" destId="{27425BAD-999A-4009-9002-189CC66F4717}" srcOrd="0" destOrd="0" presId="urn:microsoft.com/office/officeart/2005/8/layout/process5"/>
    <dgm:cxn modelId="{9C97CD9D-01AB-47DE-98AF-E3543465CDC6}" type="presParOf" srcId="{CCCC8B2A-AAC3-4AE9-AEC3-8245FA4C108D}" destId="{A21EEBD3-F00E-49DC-8010-37B31D21A16C}" srcOrd="10" destOrd="0" presId="urn:microsoft.com/office/officeart/2005/8/layout/process5"/>
    <dgm:cxn modelId="{86BB6A9D-B337-4F13-B6DD-F7AAAA06C3F0}" type="presParOf" srcId="{CCCC8B2A-AAC3-4AE9-AEC3-8245FA4C108D}" destId="{4F33DBA0-E03E-435F-AD1D-3993A600A434}" srcOrd="11" destOrd="0" presId="urn:microsoft.com/office/officeart/2005/8/layout/process5"/>
    <dgm:cxn modelId="{6489D847-82E4-4EC6-BC3E-63CDA89BB7A0}" type="presParOf" srcId="{4F33DBA0-E03E-435F-AD1D-3993A600A434}" destId="{7FF37F55-D48D-4CC0-A3BB-86BD482A5935}" srcOrd="0" destOrd="0" presId="urn:microsoft.com/office/officeart/2005/8/layout/process5"/>
    <dgm:cxn modelId="{B5195192-4A28-400C-B791-C9B77B509C17}" type="presParOf" srcId="{CCCC8B2A-AAC3-4AE9-AEC3-8245FA4C108D}" destId="{71277A47-F2F8-4AE9-AC75-640605CDF53F}" srcOrd="12" destOrd="0" presId="urn:microsoft.com/office/officeart/2005/8/layout/process5"/>
    <dgm:cxn modelId="{EC68898D-2D95-4416-92A7-A69E441D3CF1}" type="presParOf" srcId="{CCCC8B2A-AAC3-4AE9-AEC3-8245FA4C108D}" destId="{B5D5839A-E175-4DAE-9BF3-161C1FFF3AD7}" srcOrd="13" destOrd="0" presId="urn:microsoft.com/office/officeart/2005/8/layout/process5"/>
    <dgm:cxn modelId="{50D902E0-4B12-4D1D-8401-A5C3B56A3672}" type="presParOf" srcId="{B5D5839A-E175-4DAE-9BF3-161C1FFF3AD7}" destId="{361FEB08-89A1-482F-B3CC-A0A237ACC2A6}" srcOrd="0" destOrd="0" presId="urn:microsoft.com/office/officeart/2005/8/layout/process5"/>
    <dgm:cxn modelId="{7A32F7BF-D472-4E52-9B52-EEFDBAF6914F}" type="presParOf" srcId="{CCCC8B2A-AAC3-4AE9-AEC3-8245FA4C108D}" destId="{AC22D6EC-D5E6-4319-A642-591EEE069B33}" srcOrd="14" destOrd="0" presId="urn:microsoft.com/office/officeart/2005/8/layout/process5"/>
    <dgm:cxn modelId="{A8F16155-34E7-41FA-AAA8-ACB921025973}" type="presParOf" srcId="{CCCC8B2A-AAC3-4AE9-AEC3-8245FA4C108D}" destId="{19C95E1C-8E15-4A5C-92C5-18BC64CDFA5D}" srcOrd="15" destOrd="0" presId="urn:microsoft.com/office/officeart/2005/8/layout/process5"/>
    <dgm:cxn modelId="{1711FE48-7010-420F-941F-B99BB6EA4492}" type="presParOf" srcId="{19C95E1C-8E15-4A5C-92C5-18BC64CDFA5D}" destId="{32C71A3E-545F-4764-8216-B7C589F75BA1}" srcOrd="0" destOrd="0" presId="urn:microsoft.com/office/officeart/2005/8/layout/process5"/>
    <dgm:cxn modelId="{44E26522-BCF6-40C2-BCC8-68EBDADA9C12}" type="presParOf" srcId="{CCCC8B2A-AAC3-4AE9-AEC3-8245FA4C108D}" destId="{FC189F38-4C25-45E5-A5E7-42C38AE8F7A8}" srcOrd="16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C37EBA8F-A15D-43EC-B2CE-1EF924EDC2C5}" type="doc">
      <dgm:prSet loTypeId="urn:microsoft.com/office/officeart/2005/8/layout/radial5" loCatId="relationship" qsTypeId="urn:microsoft.com/office/officeart/2005/8/quickstyle/simple2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2A550117-7C09-43C2-BDAB-DC8F25D4BF73}">
      <dgm:prSet/>
      <dgm:spPr/>
      <dgm:t>
        <a:bodyPr/>
        <a:lstStyle/>
        <a:p>
          <a:r>
            <a: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Несколько МСФМ предоставляют информацию о проверке соблюдения требований</a:t>
          </a:r>
        </a:p>
      </dgm:t>
    </dgm:pt>
    <dgm:pt modelId="{8087773F-106A-4100-AA98-90976F3839ED}" type="parTrans" cxnId="{1523C7A9-2AAB-43AC-ACFE-11AC8D07E8D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015C12F-3C41-4157-B67C-7A462A38274C}" type="sibTrans" cxnId="{1523C7A9-2AAB-43AC-ACFE-11AC8D07E8D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D4628E3-0B17-4FE6-83F2-FC9A1E42D226}">
      <dgm:prSet/>
      <dgm:spPr/>
      <dgm:t>
        <a:bodyPr/>
        <a:lstStyle/>
        <a:p>
          <a:r>
            <a: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МСФМ 7</a:t>
          </a:r>
        </a:p>
      </dgm:t>
    </dgm:pt>
    <dgm:pt modelId="{73A8455C-8482-42EF-B893-D75F437CA58F}" type="parTrans" cxnId="{A5981C55-A9FB-4350-8B67-9750C5AF991D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9563BFF-BD47-4709-AFB3-F70E4FA2BBAB}" type="sibTrans" cxnId="{A5981C55-A9FB-4350-8B67-9750C5AF991D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5AB59D7-2D82-44C3-86FA-9572BDC2AF0D}">
      <dgm:prSet/>
      <dgm:spPr/>
      <dgm:t>
        <a:bodyPr/>
        <a:lstStyle/>
        <a:p>
          <a:r>
            <a: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МСФМ 12</a:t>
          </a:r>
        </a:p>
      </dgm:t>
    </dgm:pt>
    <dgm:pt modelId="{A4413C5D-7E3F-4E82-A913-DDB8AD20366E}" type="parTrans" cxnId="{BB8A64C3-611C-4F41-ACB3-8085CF00472D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FFE75B7-6D94-4826-8E01-CEC2DEF71BC7}" type="sibTrans" cxnId="{BB8A64C3-611C-4F41-ACB3-8085CF00472D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ADDAEFA-7CB8-457D-9A69-E00F941DD0E6}">
      <dgm:prSet/>
      <dgm:spPr/>
      <dgm:t>
        <a:bodyPr/>
        <a:lstStyle/>
        <a:p>
          <a:r>
            <a: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МСФМ 13</a:t>
          </a:r>
        </a:p>
      </dgm:t>
    </dgm:pt>
    <dgm:pt modelId="{3CE0D93C-2074-4B1E-865F-B66C4E3813CB}" type="parTrans" cxnId="{58A4A10C-64CB-4765-AB8E-2EC06D3730E7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2738B4D-05A9-4E1A-9848-4B7379E7AA0C}" type="sibTrans" cxnId="{58A4A10C-64CB-4765-AB8E-2EC06D3730E7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32AA82E-7471-43FA-800D-DA531540681B}">
      <dgm:prSet/>
      <dgm:spPr/>
      <dgm:t>
        <a:bodyPr/>
        <a:lstStyle/>
        <a:p>
          <a:r>
            <a: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МСФМ 18</a:t>
          </a:r>
        </a:p>
      </dgm:t>
    </dgm:pt>
    <dgm:pt modelId="{0F1B0291-35D9-4589-A714-78FE088EFAFE}" type="parTrans" cxnId="{0261BA3E-E9D2-4B8E-938C-34420CA9FE6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AB9702C-7D1F-425D-B24D-89F543E263A9}" type="sibTrans" cxnId="{0261BA3E-E9D2-4B8E-938C-34420CA9FE6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C322865-017B-4538-951E-A74E80656B4A}">
      <dgm:prSet/>
      <dgm:spPr/>
      <dgm:t>
        <a:bodyPr/>
        <a:lstStyle/>
        <a:p>
          <a:r>
            <a: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МСФМ 20</a:t>
          </a:r>
        </a:p>
      </dgm:t>
    </dgm:pt>
    <dgm:pt modelId="{839354A6-20B4-467C-954E-D80DE83671FF}" type="parTrans" cxnId="{84B10EF3-7293-4E20-830F-14470F86C739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B2C95B5-8030-4A3C-BDAE-53849E407521}" type="sibTrans" cxnId="{84B10EF3-7293-4E20-830F-14470F86C739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1940374-826C-4817-993D-31AFBB12B2DE}" type="pres">
      <dgm:prSet presAssocID="{C37EBA8F-A15D-43EC-B2CE-1EF924EDC2C5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35C1CD8-6427-4D3E-864F-4104FAE8AFE9}" type="pres">
      <dgm:prSet presAssocID="{2A550117-7C09-43C2-BDAB-DC8F25D4BF73}" presName="centerShape" presStyleLbl="node0" presStyleIdx="0" presStyleCnt="1" custScaleX="151634" custScaleY="151634" custLinFactNeighborY="11968"/>
      <dgm:spPr/>
      <dgm:t>
        <a:bodyPr/>
        <a:lstStyle/>
        <a:p>
          <a:endParaRPr lang="en-US"/>
        </a:p>
      </dgm:t>
    </dgm:pt>
    <dgm:pt modelId="{49A34B80-7A6E-4774-A2AA-9CD035EFDC3F}" type="pres">
      <dgm:prSet presAssocID="{73A8455C-8482-42EF-B893-D75F437CA58F}" presName="parTrans" presStyleLbl="sibTrans2D1" presStyleIdx="0" presStyleCnt="5"/>
      <dgm:spPr/>
      <dgm:t>
        <a:bodyPr/>
        <a:lstStyle/>
        <a:p>
          <a:endParaRPr lang="en-US"/>
        </a:p>
      </dgm:t>
    </dgm:pt>
    <dgm:pt modelId="{2A37BE20-F7EB-43AD-BD00-5B83871AAE16}" type="pres">
      <dgm:prSet presAssocID="{73A8455C-8482-42EF-B893-D75F437CA58F}" presName="connectorText" presStyleLbl="sibTrans2D1" presStyleIdx="0" presStyleCnt="5"/>
      <dgm:spPr/>
      <dgm:t>
        <a:bodyPr/>
        <a:lstStyle/>
        <a:p>
          <a:endParaRPr lang="en-US"/>
        </a:p>
      </dgm:t>
    </dgm:pt>
    <dgm:pt modelId="{47D8EDC2-DF0B-4D98-BDA6-C4187F512A18}" type="pres">
      <dgm:prSet presAssocID="{7D4628E3-0B17-4FE6-83F2-FC9A1E42D226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0B5FE7-077D-47CF-85B1-A9D8D6A99D65}" type="pres">
      <dgm:prSet presAssocID="{A4413C5D-7E3F-4E82-A913-DDB8AD20366E}" presName="parTrans" presStyleLbl="sibTrans2D1" presStyleIdx="1" presStyleCnt="5"/>
      <dgm:spPr/>
      <dgm:t>
        <a:bodyPr/>
        <a:lstStyle/>
        <a:p>
          <a:endParaRPr lang="en-US"/>
        </a:p>
      </dgm:t>
    </dgm:pt>
    <dgm:pt modelId="{DFBC4626-3CFD-4BFA-97DA-D099F15951D4}" type="pres">
      <dgm:prSet presAssocID="{A4413C5D-7E3F-4E82-A913-DDB8AD20366E}" presName="connectorText" presStyleLbl="sibTrans2D1" presStyleIdx="1" presStyleCnt="5"/>
      <dgm:spPr/>
      <dgm:t>
        <a:bodyPr/>
        <a:lstStyle/>
        <a:p>
          <a:endParaRPr lang="en-US"/>
        </a:p>
      </dgm:t>
    </dgm:pt>
    <dgm:pt modelId="{E4980EED-2EF5-4E6A-AF5F-F940DD7F68C6}" type="pres">
      <dgm:prSet presAssocID="{25AB59D7-2D82-44C3-86FA-9572BDC2AF0D}" presName="node" presStyleLbl="node1" presStyleIdx="1" presStyleCnt="5" custRadScaleRad="172585" custRadScaleInc="-2464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F90FF7-28A8-4F62-928D-E6A3B6D12CAD}" type="pres">
      <dgm:prSet presAssocID="{3CE0D93C-2074-4B1E-865F-B66C4E3813CB}" presName="parTrans" presStyleLbl="sibTrans2D1" presStyleIdx="2" presStyleCnt="5"/>
      <dgm:spPr/>
      <dgm:t>
        <a:bodyPr/>
        <a:lstStyle/>
        <a:p>
          <a:endParaRPr lang="en-US"/>
        </a:p>
      </dgm:t>
    </dgm:pt>
    <dgm:pt modelId="{A5689351-A9D4-46C4-AE30-87EFC530F729}" type="pres">
      <dgm:prSet presAssocID="{3CE0D93C-2074-4B1E-865F-B66C4E3813CB}" presName="connectorText" presStyleLbl="sibTrans2D1" presStyleIdx="2" presStyleCnt="5"/>
      <dgm:spPr/>
      <dgm:t>
        <a:bodyPr/>
        <a:lstStyle/>
        <a:p>
          <a:endParaRPr lang="en-US"/>
        </a:p>
      </dgm:t>
    </dgm:pt>
    <dgm:pt modelId="{FECB3017-CD5E-445E-A0DE-A36C9A72358E}" type="pres">
      <dgm:prSet presAssocID="{5ADDAEFA-7CB8-457D-9A69-E00F941DD0E6}" presName="node" presStyleLbl="node1" presStyleIdx="2" presStyleCnt="5" custRadScaleRad="156505" custRadScaleInc="-12213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0018A3-F6F8-48F5-882F-D75F8AFFD032}" type="pres">
      <dgm:prSet presAssocID="{0F1B0291-35D9-4589-A714-78FE088EFAFE}" presName="parTrans" presStyleLbl="sibTrans2D1" presStyleIdx="3" presStyleCnt="5"/>
      <dgm:spPr/>
      <dgm:t>
        <a:bodyPr/>
        <a:lstStyle/>
        <a:p>
          <a:endParaRPr lang="en-US"/>
        </a:p>
      </dgm:t>
    </dgm:pt>
    <dgm:pt modelId="{5EE48404-CA97-413A-AE09-4701DBED872C}" type="pres">
      <dgm:prSet presAssocID="{0F1B0291-35D9-4589-A714-78FE088EFAFE}" presName="connectorText" presStyleLbl="sibTrans2D1" presStyleIdx="3" presStyleCnt="5"/>
      <dgm:spPr/>
      <dgm:t>
        <a:bodyPr/>
        <a:lstStyle/>
        <a:p>
          <a:endParaRPr lang="en-US"/>
        </a:p>
      </dgm:t>
    </dgm:pt>
    <dgm:pt modelId="{D897FBFE-B242-47AE-944C-57C27D7102BF}" type="pres">
      <dgm:prSet presAssocID="{C32AA82E-7471-43FA-800D-DA531540681B}" presName="node" presStyleLbl="node1" presStyleIdx="3" presStyleCnt="5" custRadScaleRad="140486" custRadScaleInc="11945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D37588-5FBB-4D5D-8AD7-4580E8D0446E}" type="pres">
      <dgm:prSet presAssocID="{839354A6-20B4-467C-954E-D80DE83671FF}" presName="parTrans" presStyleLbl="sibTrans2D1" presStyleIdx="4" presStyleCnt="5"/>
      <dgm:spPr/>
      <dgm:t>
        <a:bodyPr/>
        <a:lstStyle/>
        <a:p>
          <a:endParaRPr lang="en-US"/>
        </a:p>
      </dgm:t>
    </dgm:pt>
    <dgm:pt modelId="{DFBE664C-CAA2-4B68-B262-91CC4310EBE1}" type="pres">
      <dgm:prSet presAssocID="{839354A6-20B4-467C-954E-D80DE83671FF}" presName="connectorText" presStyleLbl="sibTrans2D1" presStyleIdx="4" presStyleCnt="5"/>
      <dgm:spPr/>
      <dgm:t>
        <a:bodyPr/>
        <a:lstStyle/>
        <a:p>
          <a:endParaRPr lang="en-US"/>
        </a:p>
      </dgm:t>
    </dgm:pt>
    <dgm:pt modelId="{02B4D719-645D-4793-849B-21820F21BFF4}" type="pres">
      <dgm:prSet presAssocID="{1C322865-017B-4538-951E-A74E80656B4A}" presName="node" presStyleLbl="node1" presStyleIdx="4" presStyleCnt="5" custRadScaleRad="158969" custRadScaleInc="3163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523C7A9-2AAB-43AC-ACFE-11AC8D07E8D4}" srcId="{C37EBA8F-A15D-43EC-B2CE-1EF924EDC2C5}" destId="{2A550117-7C09-43C2-BDAB-DC8F25D4BF73}" srcOrd="0" destOrd="0" parTransId="{8087773F-106A-4100-AA98-90976F3839ED}" sibTransId="{7015C12F-3C41-4157-B67C-7A462A38274C}"/>
    <dgm:cxn modelId="{483B0A68-B681-4466-A211-64877B8581C2}" type="presOf" srcId="{7D4628E3-0B17-4FE6-83F2-FC9A1E42D226}" destId="{47D8EDC2-DF0B-4D98-BDA6-C4187F512A18}" srcOrd="0" destOrd="0" presId="urn:microsoft.com/office/officeart/2005/8/layout/radial5"/>
    <dgm:cxn modelId="{33CB9FDB-B1B6-4964-B74F-70AC9821810D}" type="presOf" srcId="{5ADDAEFA-7CB8-457D-9A69-E00F941DD0E6}" destId="{FECB3017-CD5E-445E-A0DE-A36C9A72358E}" srcOrd="0" destOrd="0" presId="urn:microsoft.com/office/officeart/2005/8/layout/radial5"/>
    <dgm:cxn modelId="{D8A710C2-2799-4474-80CF-E5ACA24FD47C}" type="presOf" srcId="{C32AA82E-7471-43FA-800D-DA531540681B}" destId="{D897FBFE-B242-47AE-944C-57C27D7102BF}" srcOrd="0" destOrd="0" presId="urn:microsoft.com/office/officeart/2005/8/layout/radial5"/>
    <dgm:cxn modelId="{A5981C55-A9FB-4350-8B67-9750C5AF991D}" srcId="{2A550117-7C09-43C2-BDAB-DC8F25D4BF73}" destId="{7D4628E3-0B17-4FE6-83F2-FC9A1E42D226}" srcOrd="0" destOrd="0" parTransId="{73A8455C-8482-42EF-B893-D75F437CA58F}" sibTransId="{D9563BFF-BD47-4709-AFB3-F70E4FA2BBAB}"/>
    <dgm:cxn modelId="{9AB002ED-CD34-4690-85D2-77AA1CB5975C}" type="presOf" srcId="{C37EBA8F-A15D-43EC-B2CE-1EF924EDC2C5}" destId="{51940374-826C-4817-993D-31AFBB12B2DE}" srcOrd="0" destOrd="0" presId="urn:microsoft.com/office/officeart/2005/8/layout/radial5"/>
    <dgm:cxn modelId="{7DBFCD0A-898C-48DE-B050-3405A1CB2014}" type="presOf" srcId="{0F1B0291-35D9-4589-A714-78FE088EFAFE}" destId="{5EE48404-CA97-413A-AE09-4701DBED872C}" srcOrd="1" destOrd="0" presId="urn:microsoft.com/office/officeart/2005/8/layout/radial5"/>
    <dgm:cxn modelId="{31E6BCA1-65ED-4058-895D-0AC15916E2BB}" type="presOf" srcId="{2A550117-7C09-43C2-BDAB-DC8F25D4BF73}" destId="{635C1CD8-6427-4D3E-864F-4104FAE8AFE9}" srcOrd="0" destOrd="0" presId="urn:microsoft.com/office/officeart/2005/8/layout/radial5"/>
    <dgm:cxn modelId="{17F7CEE0-26A4-4D42-8FF3-9E1437860C69}" type="presOf" srcId="{73A8455C-8482-42EF-B893-D75F437CA58F}" destId="{49A34B80-7A6E-4774-A2AA-9CD035EFDC3F}" srcOrd="0" destOrd="0" presId="urn:microsoft.com/office/officeart/2005/8/layout/radial5"/>
    <dgm:cxn modelId="{D32FCC4A-30B3-4045-8898-B00D95A328F7}" type="presOf" srcId="{3CE0D93C-2074-4B1E-865F-B66C4E3813CB}" destId="{F8F90FF7-28A8-4F62-928D-E6A3B6D12CAD}" srcOrd="0" destOrd="0" presId="urn:microsoft.com/office/officeart/2005/8/layout/radial5"/>
    <dgm:cxn modelId="{B3E98A92-71D7-4E21-93E6-805A844F6B22}" type="presOf" srcId="{A4413C5D-7E3F-4E82-A913-DDB8AD20366E}" destId="{DFBC4626-3CFD-4BFA-97DA-D099F15951D4}" srcOrd="1" destOrd="0" presId="urn:microsoft.com/office/officeart/2005/8/layout/radial5"/>
    <dgm:cxn modelId="{C54E8121-CF85-496C-8F56-EC149133C059}" type="presOf" srcId="{0F1B0291-35D9-4589-A714-78FE088EFAFE}" destId="{2E0018A3-F6F8-48F5-882F-D75F8AFFD032}" srcOrd="0" destOrd="0" presId="urn:microsoft.com/office/officeart/2005/8/layout/radial5"/>
    <dgm:cxn modelId="{8932BD58-2B22-4FF5-9F25-8ACA571B1744}" type="presOf" srcId="{25AB59D7-2D82-44C3-86FA-9572BDC2AF0D}" destId="{E4980EED-2EF5-4E6A-AF5F-F940DD7F68C6}" srcOrd="0" destOrd="0" presId="urn:microsoft.com/office/officeart/2005/8/layout/radial5"/>
    <dgm:cxn modelId="{0261BA3E-E9D2-4B8E-938C-34420CA9FE6B}" srcId="{2A550117-7C09-43C2-BDAB-DC8F25D4BF73}" destId="{C32AA82E-7471-43FA-800D-DA531540681B}" srcOrd="3" destOrd="0" parTransId="{0F1B0291-35D9-4589-A714-78FE088EFAFE}" sibTransId="{FAB9702C-7D1F-425D-B24D-89F543E263A9}"/>
    <dgm:cxn modelId="{3E4A4CF4-08E9-4F8F-87A9-365DF7DB81C6}" type="presOf" srcId="{3CE0D93C-2074-4B1E-865F-B66C4E3813CB}" destId="{A5689351-A9D4-46C4-AE30-87EFC530F729}" srcOrd="1" destOrd="0" presId="urn:microsoft.com/office/officeart/2005/8/layout/radial5"/>
    <dgm:cxn modelId="{F91A9F24-96FE-4BDE-BCD9-F64D6159ACE1}" type="presOf" srcId="{1C322865-017B-4538-951E-A74E80656B4A}" destId="{02B4D719-645D-4793-849B-21820F21BFF4}" srcOrd="0" destOrd="0" presId="urn:microsoft.com/office/officeart/2005/8/layout/radial5"/>
    <dgm:cxn modelId="{58A4A10C-64CB-4765-AB8E-2EC06D3730E7}" srcId="{2A550117-7C09-43C2-BDAB-DC8F25D4BF73}" destId="{5ADDAEFA-7CB8-457D-9A69-E00F941DD0E6}" srcOrd="2" destOrd="0" parTransId="{3CE0D93C-2074-4B1E-865F-B66C4E3813CB}" sibTransId="{82738B4D-05A9-4E1A-9848-4B7379E7AA0C}"/>
    <dgm:cxn modelId="{B4583BF7-87B5-40D8-8B94-D3636D93935B}" type="presOf" srcId="{839354A6-20B4-467C-954E-D80DE83671FF}" destId="{DFBE664C-CAA2-4B68-B262-91CC4310EBE1}" srcOrd="1" destOrd="0" presId="urn:microsoft.com/office/officeart/2005/8/layout/radial5"/>
    <dgm:cxn modelId="{25E3A6E2-BE71-49C4-8C99-32C2F1DE2805}" type="presOf" srcId="{839354A6-20B4-467C-954E-D80DE83671FF}" destId="{85D37588-5FBB-4D5D-8AD7-4580E8D0446E}" srcOrd="0" destOrd="0" presId="urn:microsoft.com/office/officeart/2005/8/layout/radial5"/>
    <dgm:cxn modelId="{14C20EDD-42F1-488C-9F4C-2CB0649DE00E}" type="presOf" srcId="{73A8455C-8482-42EF-B893-D75F437CA58F}" destId="{2A37BE20-F7EB-43AD-BD00-5B83871AAE16}" srcOrd="1" destOrd="0" presId="urn:microsoft.com/office/officeart/2005/8/layout/radial5"/>
    <dgm:cxn modelId="{4C61715E-0891-48C1-93DC-4CAD39A2CAC5}" type="presOf" srcId="{A4413C5D-7E3F-4E82-A913-DDB8AD20366E}" destId="{B20B5FE7-077D-47CF-85B1-A9D8D6A99D65}" srcOrd="0" destOrd="0" presId="urn:microsoft.com/office/officeart/2005/8/layout/radial5"/>
    <dgm:cxn modelId="{84B10EF3-7293-4E20-830F-14470F86C739}" srcId="{2A550117-7C09-43C2-BDAB-DC8F25D4BF73}" destId="{1C322865-017B-4538-951E-A74E80656B4A}" srcOrd="4" destOrd="0" parTransId="{839354A6-20B4-467C-954E-D80DE83671FF}" sibTransId="{CB2C95B5-8030-4A3C-BDAE-53849E407521}"/>
    <dgm:cxn modelId="{BB8A64C3-611C-4F41-ACB3-8085CF00472D}" srcId="{2A550117-7C09-43C2-BDAB-DC8F25D4BF73}" destId="{25AB59D7-2D82-44C3-86FA-9572BDC2AF0D}" srcOrd="1" destOrd="0" parTransId="{A4413C5D-7E3F-4E82-A913-DDB8AD20366E}" sibTransId="{EFFE75B7-6D94-4826-8E01-CEC2DEF71BC7}"/>
    <dgm:cxn modelId="{BC06AC2A-E7F6-4F32-BEAF-20652F323EEE}" type="presParOf" srcId="{51940374-826C-4817-993D-31AFBB12B2DE}" destId="{635C1CD8-6427-4D3E-864F-4104FAE8AFE9}" srcOrd="0" destOrd="0" presId="urn:microsoft.com/office/officeart/2005/8/layout/radial5"/>
    <dgm:cxn modelId="{1463BD1C-664F-44C5-B7AE-E8AE247BE5D5}" type="presParOf" srcId="{51940374-826C-4817-993D-31AFBB12B2DE}" destId="{49A34B80-7A6E-4774-A2AA-9CD035EFDC3F}" srcOrd="1" destOrd="0" presId="urn:microsoft.com/office/officeart/2005/8/layout/radial5"/>
    <dgm:cxn modelId="{1EE44901-C498-43FA-9766-1DD042491FD1}" type="presParOf" srcId="{49A34B80-7A6E-4774-A2AA-9CD035EFDC3F}" destId="{2A37BE20-F7EB-43AD-BD00-5B83871AAE16}" srcOrd="0" destOrd="0" presId="urn:microsoft.com/office/officeart/2005/8/layout/radial5"/>
    <dgm:cxn modelId="{DE40A361-4220-49FA-8261-371F8174C092}" type="presParOf" srcId="{51940374-826C-4817-993D-31AFBB12B2DE}" destId="{47D8EDC2-DF0B-4D98-BDA6-C4187F512A18}" srcOrd="2" destOrd="0" presId="urn:microsoft.com/office/officeart/2005/8/layout/radial5"/>
    <dgm:cxn modelId="{A6ECA3F9-9FFE-45B2-A6D4-4ECA2431031A}" type="presParOf" srcId="{51940374-826C-4817-993D-31AFBB12B2DE}" destId="{B20B5FE7-077D-47CF-85B1-A9D8D6A99D65}" srcOrd="3" destOrd="0" presId="urn:microsoft.com/office/officeart/2005/8/layout/radial5"/>
    <dgm:cxn modelId="{2D34A121-153C-4CF3-B65E-9C56EE4F3AC0}" type="presParOf" srcId="{B20B5FE7-077D-47CF-85B1-A9D8D6A99D65}" destId="{DFBC4626-3CFD-4BFA-97DA-D099F15951D4}" srcOrd="0" destOrd="0" presId="urn:microsoft.com/office/officeart/2005/8/layout/radial5"/>
    <dgm:cxn modelId="{5B3FB884-2BBC-47C9-815E-ED015F044F7B}" type="presParOf" srcId="{51940374-826C-4817-993D-31AFBB12B2DE}" destId="{E4980EED-2EF5-4E6A-AF5F-F940DD7F68C6}" srcOrd="4" destOrd="0" presId="urn:microsoft.com/office/officeart/2005/8/layout/radial5"/>
    <dgm:cxn modelId="{DE2305FE-AE4A-4CAC-B70E-085308D2DA02}" type="presParOf" srcId="{51940374-826C-4817-993D-31AFBB12B2DE}" destId="{F8F90FF7-28A8-4F62-928D-E6A3B6D12CAD}" srcOrd="5" destOrd="0" presId="urn:microsoft.com/office/officeart/2005/8/layout/radial5"/>
    <dgm:cxn modelId="{5C0B8B26-1AF6-4441-A154-7A03DD938033}" type="presParOf" srcId="{F8F90FF7-28A8-4F62-928D-E6A3B6D12CAD}" destId="{A5689351-A9D4-46C4-AE30-87EFC530F729}" srcOrd="0" destOrd="0" presId="urn:microsoft.com/office/officeart/2005/8/layout/radial5"/>
    <dgm:cxn modelId="{29793FD1-CFCE-4290-AB0F-EB561B5F1399}" type="presParOf" srcId="{51940374-826C-4817-993D-31AFBB12B2DE}" destId="{FECB3017-CD5E-445E-A0DE-A36C9A72358E}" srcOrd="6" destOrd="0" presId="urn:microsoft.com/office/officeart/2005/8/layout/radial5"/>
    <dgm:cxn modelId="{91431DCB-D52A-4293-B308-B9B4120FB3E5}" type="presParOf" srcId="{51940374-826C-4817-993D-31AFBB12B2DE}" destId="{2E0018A3-F6F8-48F5-882F-D75F8AFFD032}" srcOrd="7" destOrd="0" presId="urn:microsoft.com/office/officeart/2005/8/layout/radial5"/>
    <dgm:cxn modelId="{919F63F0-4FEE-4BF1-B61F-6F3813454E12}" type="presParOf" srcId="{2E0018A3-F6F8-48F5-882F-D75F8AFFD032}" destId="{5EE48404-CA97-413A-AE09-4701DBED872C}" srcOrd="0" destOrd="0" presId="urn:microsoft.com/office/officeart/2005/8/layout/radial5"/>
    <dgm:cxn modelId="{582FD310-EC9A-4618-BD0A-0E8F4582A562}" type="presParOf" srcId="{51940374-826C-4817-993D-31AFBB12B2DE}" destId="{D897FBFE-B242-47AE-944C-57C27D7102BF}" srcOrd="8" destOrd="0" presId="urn:microsoft.com/office/officeart/2005/8/layout/radial5"/>
    <dgm:cxn modelId="{6D6F7E32-E4EC-4E03-B29F-00A89A5768F8}" type="presParOf" srcId="{51940374-826C-4817-993D-31AFBB12B2DE}" destId="{85D37588-5FBB-4D5D-8AD7-4580E8D0446E}" srcOrd="9" destOrd="0" presId="urn:microsoft.com/office/officeart/2005/8/layout/radial5"/>
    <dgm:cxn modelId="{0D1DE9BB-F8F3-4EF8-A2F7-90BAE19639FC}" type="presParOf" srcId="{85D37588-5FBB-4D5D-8AD7-4580E8D0446E}" destId="{DFBE664C-CAA2-4B68-B262-91CC4310EBE1}" srcOrd="0" destOrd="0" presId="urn:microsoft.com/office/officeart/2005/8/layout/radial5"/>
    <dgm:cxn modelId="{4833C357-4C8A-4C04-98CB-932475172764}" type="presParOf" srcId="{51940374-826C-4817-993D-31AFBB12B2DE}" destId="{02B4D719-645D-4793-849B-21820F21BFF4}" srcOrd="1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9FFF4F7F-6DAD-47FB-9942-5A532B9F95B4}" type="doc">
      <dgm:prSet loTypeId="urn:microsoft.com/office/officeart/2005/8/layout/vList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FECDBF4A-1EA1-498C-9BE7-D3F0CF2461BB}">
      <dgm:prSet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/>
            <a:t>После принятия КФМ стандарты для конкретных товаров, содержащие списки вредных организмов и варианты фитосанитарных мер для товаров, перемещаемых в международной торговле, размещаются отдельно на МФП в качестве приложений к данному стандарту.</a:t>
          </a:r>
        </a:p>
      </dgm:t>
    </dgm:pt>
    <dgm:pt modelId="{5E5D87F5-78BA-4611-8D3F-7EFA0711C196}" type="parTrans" cxnId="{79EB823D-2CA9-4F91-91C8-ACE1E18E1B5F}">
      <dgm:prSet/>
      <dgm:spPr/>
      <dgm:t>
        <a:bodyPr/>
        <a:lstStyle/>
        <a:p>
          <a:pPr algn="ctr"/>
          <a:endParaRPr lang="ru-RU">
            <a:effectLst/>
          </a:endParaRPr>
        </a:p>
      </dgm:t>
    </dgm:pt>
    <dgm:pt modelId="{AE18285D-D1D6-4B01-BA88-41DE55C25C10}" type="sibTrans" cxnId="{79EB823D-2CA9-4F91-91C8-ACE1E18E1B5F}">
      <dgm:prSet/>
      <dgm:spPr/>
      <dgm:t>
        <a:bodyPr/>
        <a:lstStyle/>
        <a:p>
          <a:pPr algn="ctr"/>
          <a:endParaRPr lang="ru-RU">
            <a:effectLst/>
          </a:endParaRPr>
        </a:p>
      </dgm:t>
    </dgm:pt>
    <dgm:pt modelId="{94950D34-C3AF-481C-BA98-93CCDD003D0E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/>
            <a:t>Эти приложения имеют статус МСФМ и должны рассматриваться соответствующим образом.</a:t>
          </a:r>
        </a:p>
      </dgm:t>
    </dgm:pt>
    <dgm:pt modelId="{91850FD9-5F6B-48D3-8DFF-36638BB4759C}" type="parTrans" cxnId="{9B977DE0-B394-4B61-8A56-232C7976AD19}">
      <dgm:prSet/>
      <dgm:spPr/>
      <dgm:t>
        <a:bodyPr/>
        <a:lstStyle/>
        <a:p>
          <a:pPr algn="ctr"/>
          <a:endParaRPr lang="ru-RU">
            <a:effectLst/>
          </a:endParaRPr>
        </a:p>
      </dgm:t>
    </dgm:pt>
    <dgm:pt modelId="{CBDC60B9-3A9B-4B3F-A7CE-5D20432464AE}" type="sibTrans" cxnId="{9B977DE0-B394-4B61-8A56-232C7976AD19}">
      <dgm:prSet/>
      <dgm:spPr/>
      <dgm:t>
        <a:bodyPr/>
        <a:lstStyle/>
        <a:p>
          <a:pPr algn="ctr"/>
          <a:endParaRPr lang="ru-RU">
            <a:effectLst/>
          </a:endParaRPr>
        </a:p>
      </dgm:t>
    </dgm:pt>
    <dgm:pt modelId="{3A966F52-E37C-4E6D-BD41-E7EFEB66073F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/>
            <a:t>В соответствующих случаях товарные стандарты могут быть представлены в качестве приложений к другим МСФМ.</a:t>
          </a:r>
        </a:p>
      </dgm:t>
    </dgm:pt>
    <dgm:pt modelId="{6C580F27-BDF2-4F76-A801-832A7CCBF64B}" type="parTrans" cxnId="{C94BE0ED-DCD6-477D-9190-229F2BEC2C84}">
      <dgm:prSet/>
      <dgm:spPr/>
      <dgm:t>
        <a:bodyPr/>
        <a:lstStyle/>
        <a:p>
          <a:pPr algn="ctr"/>
          <a:endParaRPr lang="ru-RU">
            <a:effectLst/>
          </a:endParaRPr>
        </a:p>
      </dgm:t>
    </dgm:pt>
    <dgm:pt modelId="{D90B1D81-8D21-44DE-812B-C1E691A781CE}" type="sibTrans" cxnId="{C94BE0ED-DCD6-477D-9190-229F2BEC2C84}">
      <dgm:prSet/>
      <dgm:spPr/>
      <dgm:t>
        <a:bodyPr/>
        <a:lstStyle/>
        <a:p>
          <a:pPr algn="ctr"/>
          <a:endParaRPr lang="ru-RU">
            <a:effectLst/>
          </a:endParaRPr>
        </a:p>
      </dgm:t>
    </dgm:pt>
    <dgm:pt modelId="{31218080-24DE-4ED3-B5E3-AE24A55C4053}" type="pres">
      <dgm:prSet presAssocID="{9FFF4F7F-6DAD-47FB-9942-5A532B9F95B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EDBB06A-CBA1-4978-8C2A-686843EC059E}" type="pres">
      <dgm:prSet presAssocID="{FECDBF4A-1EA1-498C-9BE7-D3F0CF2461BB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D522A3-7DE8-4832-A8F8-DD090B8ECB13}" type="pres">
      <dgm:prSet presAssocID="{AE18285D-D1D6-4B01-BA88-41DE55C25C10}" presName="spacer" presStyleCnt="0"/>
      <dgm:spPr/>
    </dgm:pt>
    <dgm:pt modelId="{35295989-0892-499B-AD3D-DF24E8A324F6}" type="pres">
      <dgm:prSet presAssocID="{94950D34-C3AF-481C-BA98-93CCDD003D0E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5B84F5-02C3-46FE-B0C2-7DA38ADCADD8}" type="pres">
      <dgm:prSet presAssocID="{CBDC60B9-3A9B-4B3F-A7CE-5D20432464AE}" presName="spacer" presStyleCnt="0"/>
      <dgm:spPr/>
    </dgm:pt>
    <dgm:pt modelId="{DB433BA5-6A1F-4BFE-9088-91D56356628F}" type="pres">
      <dgm:prSet presAssocID="{3A966F52-E37C-4E6D-BD41-E7EFEB66073F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B977DE0-B394-4B61-8A56-232C7976AD19}" srcId="{9FFF4F7F-6DAD-47FB-9942-5A532B9F95B4}" destId="{94950D34-C3AF-481C-BA98-93CCDD003D0E}" srcOrd="1" destOrd="0" parTransId="{91850FD9-5F6B-48D3-8DFF-36638BB4759C}" sibTransId="{CBDC60B9-3A9B-4B3F-A7CE-5D20432464AE}"/>
    <dgm:cxn modelId="{F2FC0C46-6D89-4A81-95D8-A762AC47866D}" type="presOf" srcId="{94950D34-C3AF-481C-BA98-93CCDD003D0E}" destId="{35295989-0892-499B-AD3D-DF24E8A324F6}" srcOrd="0" destOrd="0" presId="urn:microsoft.com/office/officeart/2005/8/layout/vList2"/>
    <dgm:cxn modelId="{C4488D15-E189-427A-9C05-A3C565EBFEBD}" type="presOf" srcId="{9FFF4F7F-6DAD-47FB-9942-5A532B9F95B4}" destId="{31218080-24DE-4ED3-B5E3-AE24A55C4053}" srcOrd="0" destOrd="0" presId="urn:microsoft.com/office/officeart/2005/8/layout/vList2"/>
    <dgm:cxn modelId="{C31C86D0-1CCD-420A-B9D5-326F19166312}" type="presOf" srcId="{FECDBF4A-1EA1-498C-9BE7-D3F0CF2461BB}" destId="{2EDBB06A-CBA1-4978-8C2A-686843EC059E}" srcOrd="0" destOrd="0" presId="urn:microsoft.com/office/officeart/2005/8/layout/vList2"/>
    <dgm:cxn modelId="{79EB823D-2CA9-4F91-91C8-ACE1E18E1B5F}" srcId="{9FFF4F7F-6DAD-47FB-9942-5A532B9F95B4}" destId="{FECDBF4A-1EA1-498C-9BE7-D3F0CF2461BB}" srcOrd="0" destOrd="0" parTransId="{5E5D87F5-78BA-4611-8D3F-7EFA0711C196}" sibTransId="{AE18285D-D1D6-4B01-BA88-41DE55C25C10}"/>
    <dgm:cxn modelId="{C94BE0ED-DCD6-477D-9190-229F2BEC2C84}" srcId="{9FFF4F7F-6DAD-47FB-9942-5A532B9F95B4}" destId="{3A966F52-E37C-4E6D-BD41-E7EFEB66073F}" srcOrd="2" destOrd="0" parTransId="{6C580F27-BDF2-4F76-A801-832A7CCBF64B}" sibTransId="{D90B1D81-8D21-44DE-812B-C1E691A781CE}"/>
    <dgm:cxn modelId="{9438EBCB-874D-478C-A992-EA536E36991C}" type="presOf" srcId="{3A966F52-E37C-4E6D-BD41-E7EFEB66073F}" destId="{DB433BA5-6A1F-4BFE-9088-91D56356628F}" srcOrd="0" destOrd="0" presId="urn:microsoft.com/office/officeart/2005/8/layout/vList2"/>
    <dgm:cxn modelId="{B14AD9F2-EE08-4631-AE38-9D759293E40D}" type="presParOf" srcId="{31218080-24DE-4ED3-B5E3-AE24A55C4053}" destId="{2EDBB06A-CBA1-4978-8C2A-686843EC059E}" srcOrd="0" destOrd="0" presId="urn:microsoft.com/office/officeart/2005/8/layout/vList2"/>
    <dgm:cxn modelId="{A9D4A258-2426-473D-A226-B0D87475A3E1}" type="presParOf" srcId="{31218080-24DE-4ED3-B5E3-AE24A55C4053}" destId="{4FD522A3-7DE8-4832-A8F8-DD090B8ECB13}" srcOrd="1" destOrd="0" presId="urn:microsoft.com/office/officeart/2005/8/layout/vList2"/>
    <dgm:cxn modelId="{DA9DF9C1-66F1-4089-95AA-AB4203C4B1D8}" type="presParOf" srcId="{31218080-24DE-4ED3-B5E3-AE24A55C4053}" destId="{35295989-0892-499B-AD3D-DF24E8A324F6}" srcOrd="2" destOrd="0" presId="urn:microsoft.com/office/officeart/2005/8/layout/vList2"/>
    <dgm:cxn modelId="{912F65F9-DF23-4072-A739-EBA022B278BD}" type="presParOf" srcId="{31218080-24DE-4ED3-B5E3-AE24A55C4053}" destId="{315B84F5-02C3-46FE-B0C2-7DA38ADCADD8}" srcOrd="3" destOrd="0" presId="urn:microsoft.com/office/officeart/2005/8/layout/vList2"/>
    <dgm:cxn modelId="{3EC229BB-AAC1-4E8C-868D-14DBEC81920C}" type="presParOf" srcId="{31218080-24DE-4ED3-B5E3-AE24A55C4053}" destId="{DB433BA5-6A1F-4BFE-9088-91D56356628F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9FFF4F7F-6DAD-47FB-9942-5A532B9F95B4}" type="doc">
      <dgm:prSet loTypeId="urn:microsoft.com/office/officeart/2008/layout/VerticalCurvedList" loCatId="list" qsTypeId="urn:microsoft.com/office/officeart/2005/8/quickstyle/simple2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FECDBF4A-1EA1-498C-9BE7-D3F0CF2461BB}">
      <dgm:prSet/>
      <dgm:spPr/>
      <dgm:t>
        <a:bodyPr/>
        <a:lstStyle/>
        <a:p>
          <a:pPr>
            <a:lnSpc>
              <a:spcPct val="100000"/>
            </a:lnSpc>
          </a:pPr>
          <a:r>
            <a: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ДС должны представлять в Секретариат МККЗР любую новую информацию, которая может оказать влияние на списки вредных организмов или списки вариантов фитосанитарных мер, принятых КФМ в настоящее время.</a:t>
          </a:r>
        </a:p>
      </dgm:t>
    </dgm:pt>
    <dgm:pt modelId="{5E5D87F5-78BA-4611-8D3F-7EFA0711C196}" type="parTrans" cxnId="{79EB823D-2CA9-4F91-91C8-ACE1E18E1B5F}">
      <dgm:prSet/>
      <dgm:spPr/>
      <dgm:t>
        <a:bodyPr/>
        <a:lstStyle/>
        <a:p>
          <a:pPr>
            <a:lnSpc>
              <a:spcPct val="100000"/>
            </a:lnSpc>
          </a:pPr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E18285D-D1D6-4B01-BA88-41DE55C25C10}" type="sibTrans" cxnId="{79EB823D-2CA9-4F91-91C8-ACE1E18E1B5F}">
      <dgm:prSet/>
      <dgm:spPr/>
      <dgm:t>
        <a:bodyPr/>
        <a:lstStyle/>
        <a:p>
          <a:pPr>
            <a:lnSpc>
              <a:spcPct val="100000"/>
            </a:lnSpc>
          </a:pPr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4950D34-C3AF-481C-BA98-93CCDD003D0E}">
      <dgm:prSet/>
      <dgm:spPr/>
      <dgm:t>
        <a:bodyPr/>
        <a:lstStyle/>
        <a:p>
          <a:pPr>
            <a:lnSpc>
              <a:spcPct val="100000"/>
            </a:lnSpc>
          </a:pPr>
          <a:r>
            <a: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Должна быть представлена соответствующая информация в поддержку любых заявлений</a:t>
          </a:r>
        </a:p>
      </dgm:t>
    </dgm:pt>
    <dgm:pt modelId="{91850FD9-5F6B-48D3-8DFF-36638BB4759C}" type="parTrans" cxnId="{9B977DE0-B394-4B61-8A56-232C7976AD19}">
      <dgm:prSet/>
      <dgm:spPr/>
      <dgm:t>
        <a:bodyPr/>
        <a:lstStyle/>
        <a:p>
          <a:pPr>
            <a:lnSpc>
              <a:spcPct val="100000"/>
            </a:lnSpc>
          </a:pPr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BDC60B9-3A9B-4B3F-A7CE-5D20432464AE}" type="sibTrans" cxnId="{9B977DE0-B394-4B61-8A56-232C7976AD19}">
      <dgm:prSet/>
      <dgm:spPr/>
      <dgm:t>
        <a:bodyPr/>
        <a:lstStyle/>
        <a:p>
          <a:pPr>
            <a:lnSpc>
              <a:spcPct val="100000"/>
            </a:lnSpc>
          </a:pPr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A966F52-E37C-4E6D-BD41-E7EFEB66073F}">
      <dgm:prSet/>
      <dgm:spPr/>
      <dgm:t>
        <a:bodyPr/>
        <a:lstStyle/>
        <a:p>
          <a:pPr>
            <a:lnSpc>
              <a:spcPct val="100000"/>
            </a:lnSpc>
          </a:pPr>
          <a:r>
            <a: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Техническая группа по стандартам для товаров (ТГСТ) рассмотрит данные и при необходимости пересмотрит списки, следуя процедуре установления стандартов</a:t>
          </a:r>
        </a:p>
      </dgm:t>
    </dgm:pt>
    <dgm:pt modelId="{6C580F27-BDF2-4F76-A801-832A7CCBF64B}" type="parTrans" cxnId="{C94BE0ED-DCD6-477D-9190-229F2BEC2C84}">
      <dgm:prSet/>
      <dgm:spPr/>
      <dgm:t>
        <a:bodyPr/>
        <a:lstStyle/>
        <a:p>
          <a:pPr>
            <a:lnSpc>
              <a:spcPct val="100000"/>
            </a:lnSpc>
          </a:pPr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90B1D81-8D21-44DE-812B-C1E691A781CE}" type="sibTrans" cxnId="{C94BE0ED-DCD6-477D-9190-229F2BEC2C84}">
      <dgm:prSet/>
      <dgm:spPr/>
      <dgm:t>
        <a:bodyPr/>
        <a:lstStyle/>
        <a:p>
          <a:pPr>
            <a:lnSpc>
              <a:spcPct val="100000"/>
            </a:lnSpc>
          </a:pPr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5138167-ACAA-4AFF-B3BA-794765BD62ED}" type="pres">
      <dgm:prSet presAssocID="{9FFF4F7F-6DAD-47FB-9942-5A532B9F95B4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98C50E06-7CB9-49AC-9672-B9579D433586}" type="pres">
      <dgm:prSet presAssocID="{9FFF4F7F-6DAD-47FB-9942-5A532B9F95B4}" presName="Name1" presStyleCnt="0"/>
      <dgm:spPr/>
    </dgm:pt>
    <dgm:pt modelId="{827BE6E6-A1F2-417A-B8DB-CDD409D8DD31}" type="pres">
      <dgm:prSet presAssocID="{9FFF4F7F-6DAD-47FB-9942-5A532B9F95B4}" presName="cycle" presStyleCnt="0"/>
      <dgm:spPr/>
    </dgm:pt>
    <dgm:pt modelId="{71C6BF94-02DC-4CCB-881E-C60274013DB5}" type="pres">
      <dgm:prSet presAssocID="{9FFF4F7F-6DAD-47FB-9942-5A532B9F95B4}" presName="srcNode" presStyleLbl="node1" presStyleIdx="0" presStyleCnt="3"/>
      <dgm:spPr/>
    </dgm:pt>
    <dgm:pt modelId="{B7AF09E5-1E20-41FC-AF3E-B4BA5BA0E758}" type="pres">
      <dgm:prSet presAssocID="{9FFF4F7F-6DAD-47FB-9942-5A532B9F95B4}" presName="conn" presStyleLbl="parChTrans1D2" presStyleIdx="0" presStyleCnt="1"/>
      <dgm:spPr/>
      <dgm:t>
        <a:bodyPr/>
        <a:lstStyle/>
        <a:p>
          <a:endParaRPr lang="en-US"/>
        </a:p>
      </dgm:t>
    </dgm:pt>
    <dgm:pt modelId="{19F6EFA9-DD03-42FE-8DFE-14BD470302CE}" type="pres">
      <dgm:prSet presAssocID="{9FFF4F7F-6DAD-47FB-9942-5A532B9F95B4}" presName="extraNode" presStyleLbl="node1" presStyleIdx="0" presStyleCnt="3"/>
      <dgm:spPr/>
    </dgm:pt>
    <dgm:pt modelId="{ADFA54FC-1F09-4F3F-8ED0-A929ABE7EF3C}" type="pres">
      <dgm:prSet presAssocID="{9FFF4F7F-6DAD-47FB-9942-5A532B9F95B4}" presName="dstNode" presStyleLbl="node1" presStyleIdx="0" presStyleCnt="3"/>
      <dgm:spPr/>
    </dgm:pt>
    <dgm:pt modelId="{FEE5F86A-29ED-4BDC-BDC4-946C4CAFE474}" type="pres">
      <dgm:prSet presAssocID="{FECDBF4A-1EA1-498C-9BE7-D3F0CF2461BB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A1DE433-0E92-4DF5-8738-3B25E54DA860}" type="pres">
      <dgm:prSet presAssocID="{FECDBF4A-1EA1-498C-9BE7-D3F0CF2461BB}" presName="accent_1" presStyleCnt="0"/>
      <dgm:spPr/>
    </dgm:pt>
    <dgm:pt modelId="{5B9714D6-3751-46E8-9789-07DB6D088A5D}" type="pres">
      <dgm:prSet presAssocID="{FECDBF4A-1EA1-498C-9BE7-D3F0CF2461BB}" presName="accentRepeatNode" presStyleLbl="solidFgAcc1" presStyleIdx="0" presStyleCnt="3"/>
      <dgm:spPr/>
    </dgm:pt>
    <dgm:pt modelId="{8AEAC2B7-00D7-4ADF-A9E2-0E71DA3542DF}" type="pres">
      <dgm:prSet presAssocID="{94950D34-C3AF-481C-BA98-93CCDD003D0E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549ADD-FFF8-430D-841D-18E1BC1B4094}" type="pres">
      <dgm:prSet presAssocID="{94950D34-C3AF-481C-BA98-93CCDD003D0E}" presName="accent_2" presStyleCnt="0"/>
      <dgm:spPr/>
    </dgm:pt>
    <dgm:pt modelId="{365D32A1-0FE2-4044-A977-AF0FCAEDDA32}" type="pres">
      <dgm:prSet presAssocID="{94950D34-C3AF-481C-BA98-93CCDD003D0E}" presName="accentRepeatNode" presStyleLbl="solidFgAcc1" presStyleIdx="1" presStyleCnt="3"/>
      <dgm:spPr/>
    </dgm:pt>
    <dgm:pt modelId="{713C43AB-6803-41BA-8AF5-97FD85D7E5E3}" type="pres">
      <dgm:prSet presAssocID="{3A966F52-E37C-4E6D-BD41-E7EFEB66073F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F75FEF2-79D9-42F9-A1E0-C92D17F8352E}" type="pres">
      <dgm:prSet presAssocID="{3A966F52-E37C-4E6D-BD41-E7EFEB66073F}" presName="accent_3" presStyleCnt="0"/>
      <dgm:spPr/>
    </dgm:pt>
    <dgm:pt modelId="{462CA6C9-C515-46B9-BC48-5B83E4D98D21}" type="pres">
      <dgm:prSet presAssocID="{3A966F52-E37C-4E6D-BD41-E7EFEB66073F}" presName="accentRepeatNode" presStyleLbl="solidFgAcc1" presStyleIdx="2" presStyleCnt="3"/>
      <dgm:spPr/>
    </dgm:pt>
  </dgm:ptLst>
  <dgm:cxnLst>
    <dgm:cxn modelId="{EA9B6F68-D2A6-476B-82C7-4A6A9859AC4C}" type="presOf" srcId="{AE18285D-D1D6-4B01-BA88-41DE55C25C10}" destId="{B7AF09E5-1E20-41FC-AF3E-B4BA5BA0E758}" srcOrd="0" destOrd="0" presId="urn:microsoft.com/office/officeart/2008/layout/VerticalCurvedList"/>
    <dgm:cxn modelId="{6A8ABB50-6F0D-4CCC-9333-B44A824D4534}" type="presOf" srcId="{9FFF4F7F-6DAD-47FB-9942-5A532B9F95B4}" destId="{15138167-ACAA-4AFF-B3BA-794765BD62ED}" srcOrd="0" destOrd="0" presId="urn:microsoft.com/office/officeart/2008/layout/VerticalCurvedList"/>
    <dgm:cxn modelId="{91AFF511-D9F2-492E-8F9B-407E98E21246}" type="presOf" srcId="{3A966F52-E37C-4E6D-BD41-E7EFEB66073F}" destId="{713C43AB-6803-41BA-8AF5-97FD85D7E5E3}" srcOrd="0" destOrd="0" presId="urn:microsoft.com/office/officeart/2008/layout/VerticalCurvedList"/>
    <dgm:cxn modelId="{9B977DE0-B394-4B61-8A56-232C7976AD19}" srcId="{9FFF4F7F-6DAD-47FB-9942-5A532B9F95B4}" destId="{94950D34-C3AF-481C-BA98-93CCDD003D0E}" srcOrd="1" destOrd="0" parTransId="{91850FD9-5F6B-48D3-8DFF-36638BB4759C}" sibTransId="{CBDC60B9-3A9B-4B3F-A7CE-5D20432464AE}"/>
    <dgm:cxn modelId="{B6ABE12D-A1A8-47D3-B6F3-1F4A482839CC}" type="presOf" srcId="{94950D34-C3AF-481C-BA98-93CCDD003D0E}" destId="{8AEAC2B7-00D7-4ADF-A9E2-0E71DA3542DF}" srcOrd="0" destOrd="0" presId="urn:microsoft.com/office/officeart/2008/layout/VerticalCurvedList"/>
    <dgm:cxn modelId="{C94BE0ED-DCD6-477D-9190-229F2BEC2C84}" srcId="{9FFF4F7F-6DAD-47FB-9942-5A532B9F95B4}" destId="{3A966F52-E37C-4E6D-BD41-E7EFEB66073F}" srcOrd="2" destOrd="0" parTransId="{6C580F27-BDF2-4F76-A801-832A7CCBF64B}" sibTransId="{D90B1D81-8D21-44DE-812B-C1E691A781CE}"/>
    <dgm:cxn modelId="{79EB823D-2CA9-4F91-91C8-ACE1E18E1B5F}" srcId="{9FFF4F7F-6DAD-47FB-9942-5A532B9F95B4}" destId="{FECDBF4A-1EA1-498C-9BE7-D3F0CF2461BB}" srcOrd="0" destOrd="0" parTransId="{5E5D87F5-78BA-4611-8D3F-7EFA0711C196}" sibTransId="{AE18285D-D1D6-4B01-BA88-41DE55C25C10}"/>
    <dgm:cxn modelId="{38784E50-5EAA-44FC-81DD-6A8FB6FD1F6C}" type="presOf" srcId="{FECDBF4A-1EA1-498C-9BE7-D3F0CF2461BB}" destId="{FEE5F86A-29ED-4BDC-BDC4-946C4CAFE474}" srcOrd="0" destOrd="0" presId="urn:microsoft.com/office/officeart/2008/layout/VerticalCurvedList"/>
    <dgm:cxn modelId="{C6F50E25-1A9D-485C-A63C-122A205D2E71}" type="presParOf" srcId="{15138167-ACAA-4AFF-B3BA-794765BD62ED}" destId="{98C50E06-7CB9-49AC-9672-B9579D433586}" srcOrd="0" destOrd="0" presId="urn:microsoft.com/office/officeart/2008/layout/VerticalCurvedList"/>
    <dgm:cxn modelId="{EA99DC03-312C-4CDC-BB22-530174FDB9BA}" type="presParOf" srcId="{98C50E06-7CB9-49AC-9672-B9579D433586}" destId="{827BE6E6-A1F2-417A-B8DB-CDD409D8DD31}" srcOrd="0" destOrd="0" presId="urn:microsoft.com/office/officeart/2008/layout/VerticalCurvedList"/>
    <dgm:cxn modelId="{DE6C3CE1-EB4C-4EF3-B5B9-09E4812F0E6C}" type="presParOf" srcId="{827BE6E6-A1F2-417A-B8DB-CDD409D8DD31}" destId="{71C6BF94-02DC-4CCB-881E-C60274013DB5}" srcOrd="0" destOrd="0" presId="urn:microsoft.com/office/officeart/2008/layout/VerticalCurvedList"/>
    <dgm:cxn modelId="{A376C412-4301-4064-9FCC-8F5DA23E87EA}" type="presParOf" srcId="{827BE6E6-A1F2-417A-B8DB-CDD409D8DD31}" destId="{B7AF09E5-1E20-41FC-AF3E-B4BA5BA0E758}" srcOrd="1" destOrd="0" presId="urn:microsoft.com/office/officeart/2008/layout/VerticalCurvedList"/>
    <dgm:cxn modelId="{611F7AD7-2739-4190-9B04-371BCE80DDF0}" type="presParOf" srcId="{827BE6E6-A1F2-417A-B8DB-CDD409D8DD31}" destId="{19F6EFA9-DD03-42FE-8DFE-14BD470302CE}" srcOrd="2" destOrd="0" presId="urn:microsoft.com/office/officeart/2008/layout/VerticalCurvedList"/>
    <dgm:cxn modelId="{43BD71ED-CFAB-4FB7-B113-2451BDB1313F}" type="presParOf" srcId="{827BE6E6-A1F2-417A-B8DB-CDD409D8DD31}" destId="{ADFA54FC-1F09-4F3F-8ED0-A929ABE7EF3C}" srcOrd="3" destOrd="0" presId="urn:microsoft.com/office/officeart/2008/layout/VerticalCurvedList"/>
    <dgm:cxn modelId="{0D2B0734-F2C0-44B0-896F-B34583E93C3C}" type="presParOf" srcId="{98C50E06-7CB9-49AC-9672-B9579D433586}" destId="{FEE5F86A-29ED-4BDC-BDC4-946C4CAFE474}" srcOrd="1" destOrd="0" presId="urn:microsoft.com/office/officeart/2008/layout/VerticalCurvedList"/>
    <dgm:cxn modelId="{27A1ACDD-DFE4-43D0-9239-C2FAE6DB9883}" type="presParOf" srcId="{98C50E06-7CB9-49AC-9672-B9579D433586}" destId="{FA1DE433-0E92-4DF5-8738-3B25E54DA860}" srcOrd="2" destOrd="0" presId="urn:microsoft.com/office/officeart/2008/layout/VerticalCurvedList"/>
    <dgm:cxn modelId="{D390AC97-67AF-4C9F-89C6-03C5CDB1C416}" type="presParOf" srcId="{FA1DE433-0E92-4DF5-8738-3B25E54DA860}" destId="{5B9714D6-3751-46E8-9789-07DB6D088A5D}" srcOrd="0" destOrd="0" presId="urn:microsoft.com/office/officeart/2008/layout/VerticalCurvedList"/>
    <dgm:cxn modelId="{D59212F5-36D6-4844-B419-E906A6A3F851}" type="presParOf" srcId="{98C50E06-7CB9-49AC-9672-B9579D433586}" destId="{8AEAC2B7-00D7-4ADF-A9E2-0E71DA3542DF}" srcOrd="3" destOrd="0" presId="urn:microsoft.com/office/officeart/2008/layout/VerticalCurvedList"/>
    <dgm:cxn modelId="{E4CDAD0B-F79B-4062-B377-5F895761D3F7}" type="presParOf" srcId="{98C50E06-7CB9-49AC-9672-B9579D433586}" destId="{A7549ADD-FFF8-430D-841D-18E1BC1B4094}" srcOrd="4" destOrd="0" presId="urn:microsoft.com/office/officeart/2008/layout/VerticalCurvedList"/>
    <dgm:cxn modelId="{3D7A7E1C-12F0-425E-A16B-D56DD79EA4BA}" type="presParOf" srcId="{A7549ADD-FFF8-430D-841D-18E1BC1B4094}" destId="{365D32A1-0FE2-4044-A977-AF0FCAEDDA32}" srcOrd="0" destOrd="0" presId="urn:microsoft.com/office/officeart/2008/layout/VerticalCurvedList"/>
    <dgm:cxn modelId="{3B9E04AB-8B00-4703-802B-92CC93D07953}" type="presParOf" srcId="{98C50E06-7CB9-49AC-9672-B9579D433586}" destId="{713C43AB-6803-41BA-8AF5-97FD85D7E5E3}" srcOrd="5" destOrd="0" presId="urn:microsoft.com/office/officeart/2008/layout/VerticalCurvedList"/>
    <dgm:cxn modelId="{42F89CA5-253E-4A2A-BB64-5A3C76C34DF5}" type="presParOf" srcId="{98C50E06-7CB9-49AC-9672-B9579D433586}" destId="{FF75FEF2-79D9-42F9-A1E0-C92D17F8352E}" srcOrd="6" destOrd="0" presId="urn:microsoft.com/office/officeart/2008/layout/VerticalCurvedList"/>
    <dgm:cxn modelId="{F5F37D0B-03D5-4731-B64D-C0EAB0620B48}" type="presParOf" srcId="{FF75FEF2-79D9-42F9-A1E0-C92D17F8352E}" destId="{462CA6C9-C515-46B9-BC48-5B83E4D98D2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5DF1A5A-3FA8-4E0C-9412-55974DFC0C42}" type="doc">
      <dgm:prSet loTypeId="urn:microsoft.com/office/officeart/2005/8/layout/radial4" loCatId="relationship" qsTypeId="urn:microsoft.com/office/officeart/2005/8/quickstyle/simple2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02432683-BD5F-4046-B5CB-3F8FC165E28E}">
      <dgm:prSet/>
      <dgm:spPr>
        <a:solidFill>
          <a:schemeClr val="bg1"/>
        </a:solidFill>
        <a:ln>
          <a:solidFill>
            <a:srgbClr val="1C804B"/>
          </a:solidFill>
        </a:ln>
      </dgm:spPr>
      <dgm:t>
        <a:bodyPr/>
        <a:lstStyle/>
        <a:p>
          <a:r>
            <a:rPr lang="ru-RU" b="1">
              <a:solidFill>
                <a:schemeClr val="tx1"/>
              </a:solidFill>
            </a:rPr>
            <a:t>2 ключевых </a:t>
          </a:r>
          <a:br>
            <a:rPr lang="ru-RU" b="1">
              <a:solidFill>
                <a:schemeClr val="tx1"/>
              </a:solidFill>
            </a:rPr>
          </a:br>
          <a:r>
            <a:rPr lang="ru-RU" b="1">
              <a:solidFill>
                <a:schemeClr val="tx1"/>
              </a:solidFill>
            </a:rPr>
            <a:t>элемента МККЗР</a:t>
          </a:r>
        </a:p>
      </dgm:t>
    </dgm:pt>
    <dgm:pt modelId="{11B43413-8E35-4E3B-B4F4-9686954A1FD4}" type="parTrans" cxnId="{5336CEF5-CE3D-471A-8F30-6BA98AC57D7E}">
      <dgm:prSet/>
      <dgm:spPr/>
      <dgm:t>
        <a:bodyPr/>
        <a:lstStyle/>
        <a:p>
          <a:endParaRPr lang="ru-RU">
            <a:solidFill>
              <a:schemeClr val="tx1"/>
            </a:solidFill>
            <a:effectLst/>
          </a:endParaRPr>
        </a:p>
      </dgm:t>
    </dgm:pt>
    <dgm:pt modelId="{22848E61-D5D6-4CA2-9FEF-23A1564FB40C}" type="sibTrans" cxnId="{5336CEF5-CE3D-471A-8F30-6BA98AC57D7E}">
      <dgm:prSet/>
      <dgm:spPr/>
      <dgm:t>
        <a:bodyPr/>
        <a:lstStyle/>
        <a:p>
          <a:endParaRPr lang="ru-RU">
            <a:solidFill>
              <a:schemeClr val="tx1"/>
            </a:solidFill>
            <a:effectLst/>
          </a:endParaRPr>
        </a:p>
      </dgm:t>
    </dgm:pt>
    <dgm:pt modelId="{0F42DA53-4118-45BB-9837-57CC460DFF64}">
      <dgm:prSet custT="1"/>
      <dgm:spPr>
        <a:solidFill>
          <a:schemeClr val="bg1"/>
        </a:solidFill>
        <a:ln>
          <a:solidFill>
            <a:srgbClr val="F6C233"/>
          </a:solidFill>
        </a:ln>
      </dgm:spPr>
      <dgm:t>
        <a:bodyPr/>
        <a:lstStyle/>
        <a:p>
          <a:r>
            <a:rPr lang="ru-RU" sz="1800">
              <a:solidFill>
                <a:schemeClr val="tx1"/>
              </a:solidFill>
            </a:rPr>
            <a:t>Содействие безопасной торговле</a:t>
          </a:r>
        </a:p>
      </dgm:t>
    </dgm:pt>
    <dgm:pt modelId="{A98C2C12-F69C-40B7-ACF5-DF150FD8AF9D}" type="sibTrans" cxnId="{AB2F5AC7-60C2-4A5B-A9EA-DD09031E08A6}">
      <dgm:prSet/>
      <dgm:spPr/>
      <dgm:t>
        <a:bodyPr/>
        <a:lstStyle/>
        <a:p>
          <a:endParaRPr lang="ru-RU">
            <a:solidFill>
              <a:schemeClr val="tx1"/>
            </a:solidFill>
            <a:effectLst/>
          </a:endParaRPr>
        </a:p>
      </dgm:t>
    </dgm:pt>
    <dgm:pt modelId="{1F59FD7D-F0D6-498A-A313-DB5719CCB95A}" type="parTrans" cxnId="{AB2F5AC7-60C2-4A5B-A9EA-DD09031E08A6}">
      <dgm:prSet/>
      <dgm:spPr>
        <a:solidFill>
          <a:schemeClr val="accent6"/>
        </a:solidFill>
      </dgm:spPr>
      <dgm:t>
        <a:bodyPr/>
        <a:lstStyle/>
        <a:p>
          <a:endParaRPr lang="ru-RU">
            <a:solidFill>
              <a:schemeClr val="tx1"/>
            </a:solidFill>
            <a:effectLst/>
          </a:endParaRPr>
        </a:p>
      </dgm:t>
    </dgm:pt>
    <dgm:pt modelId="{118130A2-701B-4ECF-84C6-6A990AA3870C}">
      <dgm:prSet custT="1"/>
      <dgm:spPr>
        <a:solidFill>
          <a:schemeClr val="bg1"/>
        </a:solidFill>
        <a:ln>
          <a:solidFill>
            <a:srgbClr val="5A94C5"/>
          </a:solidFill>
        </a:ln>
      </dgm:spPr>
      <dgm:t>
        <a:bodyPr/>
        <a:lstStyle/>
        <a:p>
          <a:r>
            <a:rPr lang="ru-RU" sz="1800">
              <a:solidFill>
                <a:schemeClr val="tx1"/>
              </a:solidFill>
            </a:rPr>
            <a:t>Охрана сельского хозяйства, лесов и окружающей среды</a:t>
          </a:r>
        </a:p>
      </dgm:t>
    </dgm:pt>
    <dgm:pt modelId="{84EB624F-9A2C-4963-9A5A-3DC51F49E416}" type="sibTrans" cxnId="{E8C88838-C671-4497-8095-FE0677193E67}">
      <dgm:prSet/>
      <dgm:spPr/>
      <dgm:t>
        <a:bodyPr/>
        <a:lstStyle/>
        <a:p>
          <a:endParaRPr lang="ru-RU">
            <a:effectLst/>
          </a:endParaRPr>
        </a:p>
      </dgm:t>
    </dgm:pt>
    <dgm:pt modelId="{9B0E3D81-093A-4BA6-B2ED-818CEB487628}" type="parTrans" cxnId="{E8C88838-C671-4497-8095-FE0677193E67}">
      <dgm:prSet/>
      <dgm:spPr>
        <a:solidFill>
          <a:schemeClr val="accent5"/>
        </a:solidFill>
      </dgm:spPr>
      <dgm:t>
        <a:bodyPr/>
        <a:lstStyle/>
        <a:p>
          <a:endParaRPr lang="ru-RU">
            <a:effectLst/>
          </a:endParaRPr>
        </a:p>
      </dgm:t>
    </dgm:pt>
    <dgm:pt modelId="{21D9F1FF-3164-4074-8309-1011B7E1E5F0}" type="pres">
      <dgm:prSet presAssocID="{05DF1A5A-3FA8-4E0C-9412-55974DFC0C42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D647703-1F8D-4B5B-8E00-FFAC946D789D}" type="pres">
      <dgm:prSet presAssocID="{02432683-BD5F-4046-B5CB-3F8FC165E28E}" presName="centerShape" presStyleLbl="node0" presStyleIdx="0" presStyleCnt="1" custScaleX="229440" custScaleY="119180" custLinFactNeighborX="-169" custLinFactNeighborY="396"/>
      <dgm:spPr/>
      <dgm:t>
        <a:bodyPr/>
        <a:lstStyle/>
        <a:p>
          <a:endParaRPr lang="en-US"/>
        </a:p>
      </dgm:t>
    </dgm:pt>
    <dgm:pt modelId="{16D6E5CD-C6F0-410A-AECD-9001298C815C}" type="pres">
      <dgm:prSet presAssocID="{1F59FD7D-F0D6-498A-A313-DB5719CCB95A}" presName="parTrans" presStyleLbl="bgSibTrans2D1" presStyleIdx="0" presStyleCnt="2"/>
      <dgm:spPr/>
      <dgm:t>
        <a:bodyPr/>
        <a:lstStyle/>
        <a:p>
          <a:endParaRPr lang="en-US"/>
        </a:p>
      </dgm:t>
    </dgm:pt>
    <dgm:pt modelId="{9C3CD185-B851-46CE-8A68-28E74DA3AB88}" type="pres">
      <dgm:prSet presAssocID="{0F42DA53-4118-45BB-9837-57CC460DFF64}" presName="node" presStyleLbl="node1" presStyleIdx="0" presStyleCnt="2" custScaleX="226596" custScaleY="164679" custRadScaleRad="195982" custRadScaleInc="-3143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E41EEA-A1A0-463F-BF6B-3AB65CDDB0E8}" type="pres">
      <dgm:prSet presAssocID="{9B0E3D81-093A-4BA6-B2ED-818CEB487628}" presName="parTrans" presStyleLbl="bgSibTrans2D1" presStyleIdx="1" presStyleCnt="2" custLinFactNeighborX="-2120" custLinFactNeighborY="744"/>
      <dgm:spPr/>
      <dgm:t>
        <a:bodyPr/>
        <a:lstStyle/>
        <a:p>
          <a:endParaRPr lang="en-US"/>
        </a:p>
      </dgm:t>
    </dgm:pt>
    <dgm:pt modelId="{0F307948-745E-4E50-A41D-C5352D148B9F}" type="pres">
      <dgm:prSet presAssocID="{118130A2-701B-4ECF-84C6-6A990AA3870C}" presName="node" presStyleLbl="node1" presStyleIdx="1" presStyleCnt="2" custScaleX="240415" custScaleY="185105" custRadScaleRad="195379" custRadScaleInc="333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5F0D74D-41A8-41F4-A766-BB6719DA69D8}" type="presOf" srcId="{05DF1A5A-3FA8-4E0C-9412-55974DFC0C42}" destId="{21D9F1FF-3164-4074-8309-1011B7E1E5F0}" srcOrd="0" destOrd="0" presId="urn:microsoft.com/office/officeart/2005/8/layout/radial4"/>
    <dgm:cxn modelId="{F3D2294D-4BC9-43AC-BB5D-0A35C8E082DA}" type="presOf" srcId="{118130A2-701B-4ECF-84C6-6A990AA3870C}" destId="{0F307948-745E-4E50-A41D-C5352D148B9F}" srcOrd="0" destOrd="0" presId="urn:microsoft.com/office/officeart/2005/8/layout/radial4"/>
    <dgm:cxn modelId="{CC1090A2-E40B-4854-BBB0-A2502C597181}" type="presOf" srcId="{9B0E3D81-093A-4BA6-B2ED-818CEB487628}" destId="{A8E41EEA-A1A0-463F-BF6B-3AB65CDDB0E8}" srcOrd="0" destOrd="0" presId="urn:microsoft.com/office/officeart/2005/8/layout/radial4"/>
    <dgm:cxn modelId="{25D9C381-B656-494D-B0B2-60DF5F19C075}" type="presOf" srcId="{0F42DA53-4118-45BB-9837-57CC460DFF64}" destId="{9C3CD185-B851-46CE-8A68-28E74DA3AB88}" srcOrd="0" destOrd="0" presId="urn:microsoft.com/office/officeart/2005/8/layout/radial4"/>
    <dgm:cxn modelId="{5336CEF5-CE3D-471A-8F30-6BA98AC57D7E}" srcId="{05DF1A5A-3FA8-4E0C-9412-55974DFC0C42}" destId="{02432683-BD5F-4046-B5CB-3F8FC165E28E}" srcOrd="0" destOrd="0" parTransId="{11B43413-8E35-4E3B-B4F4-9686954A1FD4}" sibTransId="{22848E61-D5D6-4CA2-9FEF-23A1564FB40C}"/>
    <dgm:cxn modelId="{AB2F5AC7-60C2-4A5B-A9EA-DD09031E08A6}" srcId="{02432683-BD5F-4046-B5CB-3F8FC165E28E}" destId="{0F42DA53-4118-45BB-9837-57CC460DFF64}" srcOrd="0" destOrd="0" parTransId="{1F59FD7D-F0D6-498A-A313-DB5719CCB95A}" sibTransId="{A98C2C12-F69C-40B7-ACF5-DF150FD8AF9D}"/>
    <dgm:cxn modelId="{FC617FD5-35CB-4B46-85E1-96B1F2E029F8}" type="presOf" srcId="{1F59FD7D-F0D6-498A-A313-DB5719CCB95A}" destId="{16D6E5CD-C6F0-410A-AECD-9001298C815C}" srcOrd="0" destOrd="0" presId="urn:microsoft.com/office/officeart/2005/8/layout/radial4"/>
    <dgm:cxn modelId="{E8C88838-C671-4497-8095-FE0677193E67}" srcId="{02432683-BD5F-4046-B5CB-3F8FC165E28E}" destId="{118130A2-701B-4ECF-84C6-6A990AA3870C}" srcOrd="1" destOrd="0" parTransId="{9B0E3D81-093A-4BA6-B2ED-818CEB487628}" sibTransId="{84EB624F-9A2C-4963-9A5A-3DC51F49E416}"/>
    <dgm:cxn modelId="{3C920B68-019C-4A98-BA16-45E89609E5C1}" type="presOf" srcId="{02432683-BD5F-4046-B5CB-3F8FC165E28E}" destId="{9D647703-1F8D-4B5B-8E00-FFAC946D789D}" srcOrd="0" destOrd="0" presId="urn:microsoft.com/office/officeart/2005/8/layout/radial4"/>
    <dgm:cxn modelId="{0F1BA924-AA5C-4E63-BF9F-56155E063870}" type="presParOf" srcId="{21D9F1FF-3164-4074-8309-1011B7E1E5F0}" destId="{9D647703-1F8D-4B5B-8E00-FFAC946D789D}" srcOrd="0" destOrd="0" presId="urn:microsoft.com/office/officeart/2005/8/layout/radial4"/>
    <dgm:cxn modelId="{00A2DA29-187E-46B2-B421-791FB29528A3}" type="presParOf" srcId="{21D9F1FF-3164-4074-8309-1011B7E1E5F0}" destId="{16D6E5CD-C6F0-410A-AECD-9001298C815C}" srcOrd="1" destOrd="0" presId="urn:microsoft.com/office/officeart/2005/8/layout/radial4"/>
    <dgm:cxn modelId="{C2E008CB-F0A9-4E2E-9478-057F743B5D39}" type="presParOf" srcId="{21D9F1FF-3164-4074-8309-1011B7E1E5F0}" destId="{9C3CD185-B851-46CE-8A68-28E74DA3AB88}" srcOrd="2" destOrd="0" presId="urn:microsoft.com/office/officeart/2005/8/layout/radial4"/>
    <dgm:cxn modelId="{410EC0B7-1DF7-4B29-8B9B-84E6651DFE2B}" type="presParOf" srcId="{21D9F1FF-3164-4074-8309-1011B7E1E5F0}" destId="{A8E41EEA-A1A0-463F-BF6B-3AB65CDDB0E8}" srcOrd="3" destOrd="0" presId="urn:microsoft.com/office/officeart/2005/8/layout/radial4"/>
    <dgm:cxn modelId="{6177EF45-1D81-4159-B8B5-F01EB3209244}" type="presParOf" srcId="{21D9F1FF-3164-4074-8309-1011B7E1E5F0}" destId="{0F307948-745E-4E50-A41D-C5352D148B9F}" srcOrd="4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E622D4E-CF90-4E1A-996B-904D93446286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D306F7B-4453-4EFB-A8DD-4C993F9963ED}">
      <dgm:prSet phldrT="[Text]"/>
      <dgm:spPr/>
      <dgm:t>
        <a:bodyPr/>
        <a:lstStyle/>
        <a:p>
          <a:r>
            <a:rPr lang="ru-RU" b="1">
              <a:latin typeface="Calibri" panose="020F0502020204030204" pitchFamily="34" charset="0"/>
              <a:ea typeface="Times New Roman" panose="02020603050405020304" pitchFamily="18" charset="0"/>
            </a:rPr>
            <a:t>Влияние МСФМ на суверенитет стран: </a:t>
          </a:r>
          <a:r>
            <a:rPr lang="ru-RU">
              <a:latin typeface="Calibri" panose="020F0502020204030204" pitchFamily="34" charset="0"/>
              <a:ea typeface="Times New Roman" panose="02020603050405020304" pitchFamily="18" charset="0"/>
            </a:rPr>
            <a:t>Во все МСФМ добавлен более ясный текст, чтобы подчеркнуть, что стандарт не создает обязательств для договаривающейся стороны по одобрению, регистрации или принятию любого варианта фитосанитарных мер, включенных в приложение. </a:t>
          </a:r>
          <a:r>
            <a:rPr lang="ru-RU" b="1">
              <a:latin typeface="Calibri" panose="020F0502020204030204" pitchFamily="34" charset="0"/>
              <a:ea typeface="Times New Roman" panose="02020603050405020304" pitchFamily="18" charset="0"/>
            </a:rPr>
            <a:t> </a:t>
          </a:r>
        </a:p>
      </dgm:t>
    </dgm:pt>
    <dgm:pt modelId="{5B1289FA-DB31-495B-9656-9B580E509662}" type="parTrans" cxnId="{2121D7BE-8E98-4FB4-BA0A-D7642549B8FA}">
      <dgm:prSet/>
      <dgm:spPr/>
      <dgm:t>
        <a:bodyPr/>
        <a:lstStyle/>
        <a:p>
          <a:endParaRPr lang="en-US"/>
        </a:p>
      </dgm:t>
    </dgm:pt>
    <dgm:pt modelId="{38208658-2AA6-42F0-9270-67139A4A926D}" type="sibTrans" cxnId="{2121D7BE-8E98-4FB4-BA0A-D7642549B8FA}">
      <dgm:prSet/>
      <dgm:spPr/>
      <dgm:t>
        <a:bodyPr/>
        <a:lstStyle/>
        <a:p>
          <a:endParaRPr lang="en-US"/>
        </a:p>
      </dgm:t>
    </dgm:pt>
    <dgm:pt modelId="{B04FE599-5BCD-487D-8FFA-7BDBB4D37204}">
      <dgm:prSet phldrT="[Text]"/>
      <dgm:spPr/>
      <dgm:t>
        <a:bodyPr/>
        <a:lstStyle/>
        <a:p>
          <a:r>
            <a:rPr lang="ru-RU" b="1">
              <a:latin typeface="Calibri" panose="020F0502020204030204" pitchFamily="34" charset="0"/>
              <a:ea typeface="Times New Roman" panose="02020603050405020304" pitchFamily="18" charset="0"/>
            </a:rPr>
            <a:t>Актуальность включения в проект МСФМ вредных организмов, связанных с видом растения, но не с товаром: </a:t>
          </a:r>
          <a:r>
            <a:rPr lang="ru-RU">
              <a:latin typeface="Calibri" panose="020F0502020204030204" pitchFamily="34" charset="0"/>
              <a:ea typeface="Times New Roman" panose="02020603050405020304" pitchFamily="18" charset="0"/>
            </a:rPr>
            <a:t>Ссылка на эти вредные организмы была удалена из проекта МСФМ.</a:t>
          </a:r>
        </a:p>
      </dgm:t>
    </dgm:pt>
    <dgm:pt modelId="{35F5A9E6-B932-44E7-BFD1-82338A41F25B}" type="parTrans" cxnId="{9382113C-ED30-4CA4-A61F-D9722B3B91BD}">
      <dgm:prSet/>
      <dgm:spPr/>
      <dgm:t>
        <a:bodyPr/>
        <a:lstStyle/>
        <a:p>
          <a:endParaRPr lang="en-US"/>
        </a:p>
      </dgm:t>
    </dgm:pt>
    <dgm:pt modelId="{FF236474-A93B-4FFB-BD99-4ACFA26D48A1}" type="sibTrans" cxnId="{9382113C-ED30-4CA4-A61F-D9722B3B91BD}">
      <dgm:prSet/>
      <dgm:spPr/>
      <dgm:t>
        <a:bodyPr/>
        <a:lstStyle/>
        <a:p>
          <a:endParaRPr lang="en-US"/>
        </a:p>
      </dgm:t>
    </dgm:pt>
    <dgm:pt modelId="{7B664E14-79BF-4762-B219-F69029B64E2B}" type="pres">
      <dgm:prSet presAssocID="{CE622D4E-CF90-4E1A-996B-904D9344628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7ECDBA7-0FD0-4D76-BD2D-EAEA4B866EDC}" type="pres">
      <dgm:prSet presAssocID="{0D306F7B-4453-4EFB-A8DD-4C993F9963ED}" presName="composite" presStyleCnt="0"/>
      <dgm:spPr/>
    </dgm:pt>
    <dgm:pt modelId="{925BD89D-6697-48C0-AB19-687A2AC442C9}" type="pres">
      <dgm:prSet presAssocID="{0D306F7B-4453-4EFB-A8DD-4C993F9963ED}" presName="rect1" presStyleLbl="trAlignAcc1" presStyleIdx="0" presStyleCnt="2" custScaleX="13932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7FC3D9-3C97-406A-8AC9-F3687B7FDD16}" type="pres">
      <dgm:prSet presAssocID="{0D306F7B-4453-4EFB-A8DD-4C993F9963ED}" presName="rect2" presStyleLbl="fgImgPlace1" presStyleIdx="0" presStyleCnt="2" custScaleX="111454" custScaleY="103301" custLinFactNeighborX="-93074" custLinFactNeighborY="-73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5000" r="-75000"/>
          </a:stretch>
        </a:blip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</dgm:pt>
    <dgm:pt modelId="{17CF9074-1312-49DF-8C84-17EA5B470537}" type="pres">
      <dgm:prSet presAssocID="{38208658-2AA6-42F0-9270-67139A4A926D}" presName="sibTrans" presStyleCnt="0"/>
      <dgm:spPr/>
    </dgm:pt>
    <dgm:pt modelId="{0837A094-742A-4565-BC86-3B884A012ECD}" type="pres">
      <dgm:prSet presAssocID="{B04FE599-5BCD-487D-8FFA-7BDBB4D37204}" presName="composite" presStyleCnt="0"/>
      <dgm:spPr/>
    </dgm:pt>
    <dgm:pt modelId="{E4F9A77C-EC96-43EB-8B47-9D51F081B5C9}" type="pres">
      <dgm:prSet presAssocID="{B04FE599-5BCD-487D-8FFA-7BDBB4D37204}" presName="rect1" presStyleLbl="trAlignAcc1" presStyleIdx="1" presStyleCnt="2" custScaleX="13932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EC61D4-F098-4C9D-A35C-3E009C5398F0}" type="pres">
      <dgm:prSet presAssocID="{B04FE599-5BCD-487D-8FFA-7BDBB4D37204}" presName="rect2" presStyleLbl="fgImgPlace1" presStyleIdx="1" presStyleCnt="2" custScaleX="115687" custScaleY="97802" custLinFactNeighborX="-96822" custLinFactNeighborY="-2069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0" r="-100000"/>
          </a:stretch>
        </a:blip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endParaRPr lang="en-US"/>
        </a:p>
      </dgm:t>
    </dgm:pt>
  </dgm:ptLst>
  <dgm:cxnLst>
    <dgm:cxn modelId="{E7C2808D-FA77-49AB-B08C-1DA63A84C890}" type="presOf" srcId="{CE622D4E-CF90-4E1A-996B-904D93446286}" destId="{7B664E14-79BF-4762-B219-F69029B64E2B}" srcOrd="0" destOrd="0" presId="urn:microsoft.com/office/officeart/2008/layout/PictureStrips"/>
    <dgm:cxn modelId="{9382113C-ED30-4CA4-A61F-D9722B3B91BD}" srcId="{CE622D4E-CF90-4E1A-996B-904D93446286}" destId="{B04FE599-5BCD-487D-8FFA-7BDBB4D37204}" srcOrd="1" destOrd="0" parTransId="{35F5A9E6-B932-44E7-BFD1-82338A41F25B}" sibTransId="{FF236474-A93B-4FFB-BD99-4ACFA26D48A1}"/>
    <dgm:cxn modelId="{2121D7BE-8E98-4FB4-BA0A-D7642549B8FA}" srcId="{CE622D4E-CF90-4E1A-996B-904D93446286}" destId="{0D306F7B-4453-4EFB-A8DD-4C993F9963ED}" srcOrd="0" destOrd="0" parTransId="{5B1289FA-DB31-495B-9656-9B580E509662}" sibTransId="{38208658-2AA6-42F0-9270-67139A4A926D}"/>
    <dgm:cxn modelId="{9D65C0D8-6A3D-4E4F-9EAF-281901304AAF}" type="presOf" srcId="{B04FE599-5BCD-487D-8FFA-7BDBB4D37204}" destId="{E4F9A77C-EC96-43EB-8B47-9D51F081B5C9}" srcOrd="0" destOrd="0" presId="urn:microsoft.com/office/officeart/2008/layout/PictureStrips"/>
    <dgm:cxn modelId="{EF4A9C06-0A25-4348-91CB-F5051144F813}" type="presOf" srcId="{0D306F7B-4453-4EFB-A8DD-4C993F9963ED}" destId="{925BD89D-6697-48C0-AB19-687A2AC442C9}" srcOrd="0" destOrd="0" presId="urn:microsoft.com/office/officeart/2008/layout/PictureStrips"/>
    <dgm:cxn modelId="{BC42B37D-D3AB-496B-9BAB-0ECBB4FF7526}" type="presParOf" srcId="{7B664E14-79BF-4762-B219-F69029B64E2B}" destId="{F7ECDBA7-0FD0-4D76-BD2D-EAEA4B866EDC}" srcOrd="0" destOrd="0" presId="urn:microsoft.com/office/officeart/2008/layout/PictureStrips"/>
    <dgm:cxn modelId="{EB958375-0DC7-4365-A560-549AF8C113DB}" type="presParOf" srcId="{F7ECDBA7-0FD0-4D76-BD2D-EAEA4B866EDC}" destId="{925BD89D-6697-48C0-AB19-687A2AC442C9}" srcOrd="0" destOrd="0" presId="urn:microsoft.com/office/officeart/2008/layout/PictureStrips"/>
    <dgm:cxn modelId="{83CE03BD-FCC0-46BC-B1DD-04100E324915}" type="presParOf" srcId="{F7ECDBA7-0FD0-4D76-BD2D-EAEA4B866EDC}" destId="{237FC3D9-3C97-406A-8AC9-F3687B7FDD16}" srcOrd="1" destOrd="0" presId="urn:microsoft.com/office/officeart/2008/layout/PictureStrips"/>
    <dgm:cxn modelId="{4B915DFD-EBDD-4C71-BEBA-A32853275DAD}" type="presParOf" srcId="{7B664E14-79BF-4762-B219-F69029B64E2B}" destId="{17CF9074-1312-49DF-8C84-17EA5B470537}" srcOrd="1" destOrd="0" presId="urn:microsoft.com/office/officeart/2008/layout/PictureStrips"/>
    <dgm:cxn modelId="{0A41CA29-F29F-4241-A685-6F4FC44B340E}" type="presParOf" srcId="{7B664E14-79BF-4762-B219-F69029B64E2B}" destId="{0837A094-742A-4565-BC86-3B884A012ECD}" srcOrd="2" destOrd="0" presId="urn:microsoft.com/office/officeart/2008/layout/PictureStrips"/>
    <dgm:cxn modelId="{1B7E3819-78D2-4A40-8B2C-D3C519098DFA}" type="presParOf" srcId="{0837A094-742A-4565-BC86-3B884A012ECD}" destId="{E4F9A77C-EC96-43EB-8B47-9D51F081B5C9}" srcOrd="0" destOrd="0" presId="urn:microsoft.com/office/officeart/2008/layout/PictureStrips"/>
    <dgm:cxn modelId="{113D8898-E8F9-434D-8B8C-71DDEA26D5FB}" type="presParOf" srcId="{0837A094-742A-4565-BC86-3B884A012ECD}" destId="{FCEC61D4-F098-4C9D-A35C-3E009C5398F0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E622D4E-CF90-4E1A-996B-904D93446286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D306F7B-4453-4EFB-A8DD-4C993F9963ED}">
      <dgm:prSet phldrT="[Text]" custT="1"/>
      <dgm:spPr/>
      <dgm:t>
        <a:bodyPr/>
        <a:lstStyle/>
        <a:p>
          <a:r>
            <a:rPr lang="ru-RU" sz="1200" b="1">
              <a:latin typeface="Calibri" panose="020F0502020204030204" pitchFamily="34" charset="0"/>
              <a:ea typeface="Times New Roman" panose="02020603050405020304" pitchFamily="18" charset="0"/>
            </a:rPr>
            <a:t>Размещение текста о преимуществах стандартов для товаров в разделе «Требования»: </a:t>
          </a:r>
          <a:r>
            <a:rPr lang="ru-RU" sz="1200">
              <a:latin typeface="Calibri" panose="020F0502020204030204" pitchFamily="34" charset="0"/>
              <a:ea typeface="Times New Roman" panose="02020603050405020304" pitchFamily="18" charset="0"/>
            </a:rPr>
            <a:t>Преимущества стандартов для товаров перемещены в раздел «Хронология вопроса».</a:t>
          </a:r>
        </a:p>
      </dgm:t>
    </dgm:pt>
    <dgm:pt modelId="{5B1289FA-DB31-495B-9656-9B580E509662}" type="parTrans" cxnId="{2121D7BE-8E98-4FB4-BA0A-D7642549B8FA}">
      <dgm:prSet/>
      <dgm:spPr/>
      <dgm:t>
        <a:bodyPr/>
        <a:lstStyle/>
        <a:p>
          <a:endParaRPr lang="en-US" sz="1200"/>
        </a:p>
      </dgm:t>
    </dgm:pt>
    <dgm:pt modelId="{38208658-2AA6-42F0-9270-67139A4A926D}" type="sibTrans" cxnId="{2121D7BE-8E98-4FB4-BA0A-D7642549B8FA}">
      <dgm:prSet/>
      <dgm:spPr/>
      <dgm:t>
        <a:bodyPr/>
        <a:lstStyle/>
        <a:p>
          <a:endParaRPr lang="en-US" sz="1200"/>
        </a:p>
      </dgm:t>
    </dgm:pt>
    <dgm:pt modelId="{B04FE599-5BCD-487D-8FFA-7BDBB4D37204}">
      <dgm:prSet phldrT="[Text]" custT="1"/>
      <dgm:spPr/>
      <dgm:t>
        <a:bodyPr/>
        <a:lstStyle/>
        <a:p>
          <a:r>
            <a:rPr lang="ru-RU" sz="1200" b="1">
              <a:latin typeface="Calibri" panose="020F0502020204030204" pitchFamily="34" charset="0"/>
              <a:ea typeface="Times New Roman" panose="02020603050405020304" pitchFamily="18" charset="0"/>
            </a:rPr>
            <a:t>Значимость раздела по проверке соблюдения требований: </a:t>
          </a:r>
          <a:r>
            <a:rPr lang="ru-RU" sz="1200">
              <a:latin typeface="Calibri" panose="020F0502020204030204" pitchFamily="34" charset="0"/>
              <a:ea typeface="Times New Roman" panose="02020603050405020304" pitchFamily="18" charset="0"/>
            </a:rPr>
            <a:t>Раздел удален, так как он не дает дополнительных указаний по сравнению с теми, что уже включены в другие МСФМ.</a:t>
          </a:r>
        </a:p>
      </dgm:t>
    </dgm:pt>
    <dgm:pt modelId="{35F5A9E6-B932-44E7-BFD1-82338A41F25B}" type="parTrans" cxnId="{9382113C-ED30-4CA4-A61F-D9722B3B91BD}">
      <dgm:prSet/>
      <dgm:spPr/>
      <dgm:t>
        <a:bodyPr/>
        <a:lstStyle/>
        <a:p>
          <a:endParaRPr lang="en-US" sz="1200"/>
        </a:p>
      </dgm:t>
    </dgm:pt>
    <dgm:pt modelId="{FF236474-A93B-4FFB-BD99-4ACFA26D48A1}" type="sibTrans" cxnId="{9382113C-ED30-4CA4-A61F-D9722B3B91BD}">
      <dgm:prSet/>
      <dgm:spPr/>
      <dgm:t>
        <a:bodyPr/>
        <a:lstStyle/>
        <a:p>
          <a:endParaRPr lang="en-US" sz="1200"/>
        </a:p>
      </dgm:t>
    </dgm:pt>
    <dgm:pt modelId="{804EEE23-1C94-43E6-8FA7-0E14673E2DC9}">
      <dgm:prSet phldrT="[Text]" custT="1"/>
      <dgm:spPr/>
      <dgm:t>
        <a:bodyPr/>
        <a:lstStyle/>
        <a:p>
          <a:r>
            <a:rPr lang="ru-RU" sz="1200" b="1">
              <a:latin typeface="Calibri" panose="020F0502020204030204" pitchFamily="34" charset="0"/>
              <a:ea typeface="Times New Roman" panose="02020603050405020304" pitchFamily="18" charset="0"/>
            </a:rPr>
            <a:t>Категоризация уверенности в мерах на высокую, среднюю или низкую, и как это может быть достигнуто объективно и содержательно: </a:t>
          </a:r>
          <a:r>
            <a:rPr lang="ru-RU" sz="1200">
              <a:latin typeface="Calibri" panose="020F0502020204030204" pitchFamily="34" charset="0"/>
              <a:ea typeface="Times New Roman" panose="02020603050405020304" pitchFamily="18" charset="0"/>
            </a:rPr>
            <a:t>Категоризация была удалена и теперь относится к оценке уверенности, которая будет определяться Технической группой по стандартам для товаров (ТГСТ).</a:t>
          </a:r>
        </a:p>
      </dgm:t>
    </dgm:pt>
    <dgm:pt modelId="{D0B85DA8-E899-48E1-A320-71C99BB52852}" type="parTrans" cxnId="{19690519-7713-4521-A8D1-E790D59F30D5}">
      <dgm:prSet/>
      <dgm:spPr/>
      <dgm:t>
        <a:bodyPr/>
        <a:lstStyle/>
        <a:p>
          <a:endParaRPr lang="en-US" sz="1200"/>
        </a:p>
      </dgm:t>
    </dgm:pt>
    <dgm:pt modelId="{7224BBD7-E0DD-4014-A461-6E6642A74AF0}" type="sibTrans" cxnId="{19690519-7713-4521-A8D1-E790D59F30D5}">
      <dgm:prSet/>
      <dgm:spPr/>
      <dgm:t>
        <a:bodyPr/>
        <a:lstStyle/>
        <a:p>
          <a:endParaRPr lang="en-US" sz="1200"/>
        </a:p>
      </dgm:t>
    </dgm:pt>
    <dgm:pt modelId="{7B664E14-79BF-4762-B219-F69029B64E2B}" type="pres">
      <dgm:prSet presAssocID="{CE622D4E-CF90-4E1A-996B-904D9344628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7ECDBA7-0FD0-4D76-BD2D-EAEA4B866EDC}" type="pres">
      <dgm:prSet presAssocID="{0D306F7B-4453-4EFB-A8DD-4C993F9963ED}" presName="composite" presStyleCnt="0"/>
      <dgm:spPr/>
    </dgm:pt>
    <dgm:pt modelId="{925BD89D-6697-48C0-AB19-687A2AC442C9}" type="pres">
      <dgm:prSet presAssocID="{0D306F7B-4453-4EFB-A8DD-4C993F9963ED}" presName="rect1" presStyleLbl="trAlignAcc1" presStyleIdx="0" presStyleCnt="3" custScaleX="22096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7FC3D9-3C97-406A-8AC9-F3687B7FDD16}" type="pres">
      <dgm:prSet presAssocID="{0D306F7B-4453-4EFB-A8DD-4C993F9963ED}" presName="rect2" presStyleLbl="fgImgPlace1" presStyleIdx="0" presStyleCnt="3" custScaleX="94962" custScaleY="88333" custLinFactX="-130036" custLinFactNeighborX="-200000" custLinFactNeighborY="1042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0" r="-20000"/>
          </a:stretch>
        </a:blipFill>
        <a:scene3d>
          <a:camera prst="orthographicFront"/>
          <a:lightRig rig="threePt" dir="t"/>
        </a:scene3d>
        <a:sp3d>
          <a:bevelT/>
        </a:sp3d>
      </dgm:spPr>
    </dgm:pt>
    <dgm:pt modelId="{17CF9074-1312-49DF-8C84-17EA5B470537}" type="pres">
      <dgm:prSet presAssocID="{38208658-2AA6-42F0-9270-67139A4A926D}" presName="sibTrans" presStyleCnt="0"/>
      <dgm:spPr/>
    </dgm:pt>
    <dgm:pt modelId="{0837A094-742A-4565-BC86-3B884A012ECD}" type="pres">
      <dgm:prSet presAssocID="{B04FE599-5BCD-487D-8FFA-7BDBB4D37204}" presName="composite" presStyleCnt="0"/>
      <dgm:spPr/>
    </dgm:pt>
    <dgm:pt modelId="{E4F9A77C-EC96-43EB-8B47-9D51F081B5C9}" type="pres">
      <dgm:prSet presAssocID="{B04FE599-5BCD-487D-8FFA-7BDBB4D37204}" presName="rect1" presStyleLbl="trAlignAcc1" presStyleIdx="1" presStyleCnt="3" custScaleX="22096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EC61D4-F098-4C9D-A35C-3E009C5398F0}" type="pres">
      <dgm:prSet presAssocID="{B04FE599-5BCD-487D-8FFA-7BDBB4D37204}" presName="rect2" presStyleLbl="fgImgPlace1" presStyleIdx="1" presStyleCnt="3" custScaleX="97723" custScaleY="71070" custLinFactX="-128341" custLinFactNeighborX="-200000" custLinFactNeighborY="11558"/>
      <dgm:spPr>
        <a:blipFill>
          <a:blip xmlns:r="http://schemas.openxmlformats.org/officeDocument/2006/relationships"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  <a:scene3d>
          <a:camera prst="orthographicFront"/>
          <a:lightRig rig="threePt" dir="t"/>
        </a:scene3d>
        <a:sp3d>
          <a:bevelT/>
        </a:sp3d>
      </dgm:spPr>
    </dgm:pt>
    <dgm:pt modelId="{B1F603B5-90A1-4678-8CAC-615554E2F471}" type="pres">
      <dgm:prSet presAssocID="{FF236474-A93B-4FFB-BD99-4ACFA26D48A1}" presName="sibTrans" presStyleCnt="0"/>
      <dgm:spPr/>
    </dgm:pt>
    <dgm:pt modelId="{BEC76D9F-431F-4387-9580-A5537A190934}" type="pres">
      <dgm:prSet presAssocID="{804EEE23-1C94-43E6-8FA7-0E14673E2DC9}" presName="composite" presStyleCnt="0"/>
      <dgm:spPr/>
    </dgm:pt>
    <dgm:pt modelId="{0EAD0EC4-D69F-4BCE-BF40-403F80A345AE}" type="pres">
      <dgm:prSet presAssocID="{804EEE23-1C94-43E6-8FA7-0E14673E2DC9}" presName="rect1" presStyleLbl="trAlignAcc1" presStyleIdx="2" presStyleCnt="3" custScaleX="244000" custScaleY="11422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5384A0B-50DD-4402-B12A-653A33EA86A6}" type="pres">
      <dgm:prSet presAssocID="{804EEE23-1C94-43E6-8FA7-0E14673E2DC9}" presName="rect2" presStyleLbl="fgImgPlace1" presStyleIdx="2" presStyleCnt="3" custScaleX="115687" custScaleY="97802" custLinFactX="-134896" custLinFactNeighborX="-200000" custLinFactNeighborY="981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5000" r="-35000"/>
          </a:stretch>
        </a:blip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en-US"/>
        </a:p>
      </dgm:t>
    </dgm:pt>
  </dgm:ptLst>
  <dgm:cxnLst>
    <dgm:cxn modelId="{4147E305-B893-4700-B195-CAD32281135D}" type="presOf" srcId="{804EEE23-1C94-43E6-8FA7-0E14673E2DC9}" destId="{0EAD0EC4-D69F-4BCE-BF40-403F80A345AE}" srcOrd="0" destOrd="0" presId="urn:microsoft.com/office/officeart/2008/layout/PictureStrips"/>
    <dgm:cxn modelId="{E7C2808D-FA77-49AB-B08C-1DA63A84C890}" type="presOf" srcId="{CE622D4E-CF90-4E1A-996B-904D93446286}" destId="{7B664E14-79BF-4762-B219-F69029B64E2B}" srcOrd="0" destOrd="0" presId="urn:microsoft.com/office/officeart/2008/layout/PictureStrips"/>
    <dgm:cxn modelId="{9382113C-ED30-4CA4-A61F-D9722B3B91BD}" srcId="{CE622D4E-CF90-4E1A-996B-904D93446286}" destId="{B04FE599-5BCD-487D-8FFA-7BDBB4D37204}" srcOrd="1" destOrd="0" parTransId="{35F5A9E6-B932-44E7-BFD1-82338A41F25B}" sibTransId="{FF236474-A93B-4FFB-BD99-4ACFA26D48A1}"/>
    <dgm:cxn modelId="{2121D7BE-8E98-4FB4-BA0A-D7642549B8FA}" srcId="{CE622D4E-CF90-4E1A-996B-904D93446286}" destId="{0D306F7B-4453-4EFB-A8DD-4C993F9963ED}" srcOrd="0" destOrd="0" parTransId="{5B1289FA-DB31-495B-9656-9B580E509662}" sibTransId="{38208658-2AA6-42F0-9270-67139A4A926D}"/>
    <dgm:cxn modelId="{9D65C0D8-6A3D-4E4F-9EAF-281901304AAF}" type="presOf" srcId="{B04FE599-5BCD-487D-8FFA-7BDBB4D37204}" destId="{E4F9A77C-EC96-43EB-8B47-9D51F081B5C9}" srcOrd="0" destOrd="0" presId="urn:microsoft.com/office/officeart/2008/layout/PictureStrips"/>
    <dgm:cxn modelId="{19690519-7713-4521-A8D1-E790D59F30D5}" srcId="{CE622D4E-CF90-4E1A-996B-904D93446286}" destId="{804EEE23-1C94-43E6-8FA7-0E14673E2DC9}" srcOrd="2" destOrd="0" parTransId="{D0B85DA8-E899-48E1-A320-71C99BB52852}" sibTransId="{7224BBD7-E0DD-4014-A461-6E6642A74AF0}"/>
    <dgm:cxn modelId="{EF4A9C06-0A25-4348-91CB-F5051144F813}" type="presOf" srcId="{0D306F7B-4453-4EFB-A8DD-4C993F9963ED}" destId="{925BD89D-6697-48C0-AB19-687A2AC442C9}" srcOrd="0" destOrd="0" presId="urn:microsoft.com/office/officeart/2008/layout/PictureStrips"/>
    <dgm:cxn modelId="{BC42B37D-D3AB-496B-9BAB-0ECBB4FF7526}" type="presParOf" srcId="{7B664E14-79BF-4762-B219-F69029B64E2B}" destId="{F7ECDBA7-0FD0-4D76-BD2D-EAEA4B866EDC}" srcOrd="0" destOrd="0" presId="urn:microsoft.com/office/officeart/2008/layout/PictureStrips"/>
    <dgm:cxn modelId="{EB958375-0DC7-4365-A560-549AF8C113DB}" type="presParOf" srcId="{F7ECDBA7-0FD0-4D76-BD2D-EAEA4B866EDC}" destId="{925BD89D-6697-48C0-AB19-687A2AC442C9}" srcOrd="0" destOrd="0" presId="urn:microsoft.com/office/officeart/2008/layout/PictureStrips"/>
    <dgm:cxn modelId="{83CE03BD-FCC0-46BC-B1DD-04100E324915}" type="presParOf" srcId="{F7ECDBA7-0FD0-4D76-BD2D-EAEA4B866EDC}" destId="{237FC3D9-3C97-406A-8AC9-F3687B7FDD16}" srcOrd="1" destOrd="0" presId="urn:microsoft.com/office/officeart/2008/layout/PictureStrips"/>
    <dgm:cxn modelId="{4B915DFD-EBDD-4C71-BEBA-A32853275DAD}" type="presParOf" srcId="{7B664E14-79BF-4762-B219-F69029B64E2B}" destId="{17CF9074-1312-49DF-8C84-17EA5B470537}" srcOrd="1" destOrd="0" presId="urn:microsoft.com/office/officeart/2008/layout/PictureStrips"/>
    <dgm:cxn modelId="{0A41CA29-F29F-4241-A685-6F4FC44B340E}" type="presParOf" srcId="{7B664E14-79BF-4762-B219-F69029B64E2B}" destId="{0837A094-742A-4565-BC86-3B884A012ECD}" srcOrd="2" destOrd="0" presId="urn:microsoft.com/office/officeart/2008/layout/PictureStrips"/>
    <dgm:cxn modelId="{1B7E3819-78D2-4A40-8B2C-D3C519098DFA}" type="presParOf" srcId="{0837A094-742A-4565-BC86-3B884A012ECD}" destId="{E4F9A77C-EC96-43EB-8B47-9D51F081B5C9}" srcOrd="0" destOrd="0" presId="urn:microsoft.com/office/officeart/2008/layout/PictureStrips"/>
    <dgm:cxn modelId="{113D8898-E8F9-434D-8B8C-71DDEA26D5FB}" type="presParOf" srcId="{0837A094-742A-4565-BC86-3B884A012ECD}" destId="{FCEC61D4-F098-4C9D-A35C-3E009C5398F0}" srcOrd="1" destOrd="0" presId="urn:microsoft.com/office/officeart/2008/layout/PictureStrips"/>
    <dgm:cxn modelId="{7D748AFF-87AB-46E7-B14B-17DB72A24140}" type="presParOf" srcId="{7B664E14-79BF-4762-B219-F69029B64E2B}" destId="{B1F603B5-90A1-4678-8CAC-615554E2F471}" srcOrd="3" destOrd="0" presId="urn:microsoft.com/office/officeart/2008/layout/PictureStrips"/>
    <dgm:cxn modelId="{C1BC5A3A-5F16-46EA-B788-BE694C0993FD}" type="presParOf" srcId="{7B664E14-79BF-4762-B219-F69029B64E2B}" destId="{BEC76D9F-431F-4387-9580-A5537A190934}" srcOrd="4" destOrd="0" presId="urn:microsoft.com/office/officeart/2008/layout/PictureStrips"/>
    <dgm:cxn modelId="{D3C10A00-4305-4EC9-9409-9A9D29E2939B}" type="presParOf" srcId="{BEC76D9F-431F-4387-9580-A5537A190934}" destId="{0EAD0EC4-D69F-4BCE-BF40-403F80A345AE}" srcOrd="0" destOrd="0" presId="urn:microsoft.com/office/officeart/2008/layout/PictureStrips"/>
    <dgm:cxn modelId="{C4A00AC2-8FB8-4652-999C-9675EDE843F8}" type="presParOf" srcId="{BEC76D9F-431F-4387-9580-A5537A190934}" destId="{E5384A0B-50DD-4402-B12A-653A33EA86A6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9892291-9D90-4F60-9854-1AB5BDF7A22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BCFA99AF-C28B-4272-B019-8AE875C93251}">
      <dgm:prSet/>
      <dgm:spPr/>
      <dgm:t>
        <a:bodyPr/>
        <a:lstStyle/>
        <a:p>
          <a:pPr algn="ctr"/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Стандарты для конкретных товаров будут представлены в виде приложений к настоящему стандарту</a:t>
          </a:r>
        </a:p>
      </dgm:t>
    </dgm:pt>
    <dgm:pt modelId="{9C89D4AC-0620-4A92-908A-D400C8CFDC34}" type="parTrans" cxnId="{F005B1DC-A7C3-41F4-9E6B-67CB144FB4F9}">
      <dgm:prSet/>
      <dgm:spPr/>
      <dgm:t>
        <a:bodyPr/>
        <a:lstStyle/>
        <a:p>
          <a:endParaRPr lang="ru-RU"/>
        </a:p>
      </dgm:t>
    </dgm:pt>
    <dgm:pt modelId="{83FEB1F1-798D-46B5-8198-C4D4F7626938}" type="sibTrans" cxnId="{F005B1DC-A7C3-41F4-9E6B-67CB144FB4F9}">
      <dgm:prSet/>
      <dgm:spPr/>
      <dgm:t>
        <a:bodyPr/>
        <a:lstStyle/>
        <a:p>
          <a:endParaRPr lang="ru-RU"/>
        </a:p>
      </dgm:t>
    </dgm:pt>
    <dgm:pt modelId="{03C35793-17AA-4106-A924-D9EE47480220}" type="pres">
      <dgm:prSet presAssocID="{D9892291-9D90-4F60-9854-1AB5BDF7A22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0D82FAD-3695-41D7-AF80-FED1DB1CE2CC}" type="pres">
      <dgm:prSet presAssocID="{BCFA99AF-C28B-4272-B019-8AE875C93251}" presName="parentText" presStyleLbl="node1" presStyleIdx="0" presStyleCnt="1" custLinFactNeighborX="-433" custLinFactNeighborY="5425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6F221CB-D4D0-4140-812A-ACB23A677D5F}" type="presOf" srcId="{BCFA99AF-C28B-4272-B019-8AE875C93251}" destId="{B0D82FAD-3695-41D7-AF80-FED1DB1CE2CC}" srcOrd="0" destOrd="0" presId="urn:microsoft.com/office/officeart/2005/8/layout/vList2"/>
    <dgm:cxn modelId="{F005B1DC-A7C3-41F4-9E6B-67CB144FB4F9}" srcId="{D9892291-9D90-4F60-9854-1AB5BDF7A22E}" destId="{BCFA99AF-C28B-4272-B019-8AE875C93251}" srcOrd="0" destOrd="0" parTransId="{9C89D4AC-0620-4A92-908A-D400C8CFDC34}" sibTransId="{83FEB1F1-798D-46B5-8198-C4D4F7626938}"/>
    <dgm:cxn modelId="{644F4C9D-DDA3-4484-8C71-70316F9F1E89}" type="presOf" srcId="{D9892291-9D90-4F60-9854-1AB5BDF7A22E}" destId="{03C35793-17AA-4106-A924-D9EE47480220}" srcOrd="0" destOrd="0" presId="urn:microsoft.com/office/officeart/2005/8/layout/vList2"/>
    <dgm:cxn modelId="{0408BBEE-F5F8-4899-8A60-9DABBCA6700F}" type="presParOf" srcId="{03C35793-17AA-4106-A924-D9EE47480220}" destId="{B0D82FAD-3695-41D7-AF80-FED1DB1CE2C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9892291-9D90-4F60-9854-1AB5BDF7A22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CFA99AF-C28B-4272-B019-8AE875C93251}">
      <dgm:prSet custT="1"/>
      <dgm:spPr/>
      <dgm:t>
        <a:bodyPr/>
        <a:lstStyle/>
        <a:p>
          <a:pPr algn="ctr">
            <a:lnSpc>
              <a:spcPct val="100000"/>
            </a:lnSpc>
          </a:pPr>
          <a:r>
            <a:rPr lang="ru-RU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Сфера применения настоящего стандарта и приложений к нему </a:t>
          </a:r>
          <a:r>
            <a:rPr lang="ru-RU" sz="1200" b="1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не включает в себя</a:t>
          </a:r>
          <a:r>
            <a:rPr lang="ru-RU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учет </a:t>
          </a:r>
          <a:r>
            <a:rPr lang="ru-R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заражения вредными организмами или отклонения от целевого использования</a:t>
          </a:r>
        </a:p>
      </dgm:t>
    </dgm:pt>
    <dgm:pt modelId="{9C89D4AC-0620-4A92-908A-D400C8CFDC34}" type="parTrans" cxnId="{F005B1DC-A7C3-41F4-9E6B-67CB144FB4F9}">
      <dgm:prSet/>
      <dgm:spPr/>
      <dgm:t>
        <a:bodyPr/>
        <a:lstStyle/>
        <a:p>
          <a:endParaRPr lang="ru-RU" sz="3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3FEB1F1-798D-46B5-8198-C4D4F7626938}" type="sibTrans" cxnId="{F005B1DC-A7C3-41F4-9E6B-67CB144FB4F9}">
      <dgm:prSet/>
      <dgm:spPr/>
      <dgm:t>
        <a:bodyPr/>
        <a:lstStyle/>
        <a:p>
          <a:endParaRPr lang="ru-RU" sz="3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3C35793-17AA-4106-A924-D9EE47480220}" type="pres">
      <dgm:prSet presAssocID="{D9892291-9D90-4F60-9854-1AB5BDF7A22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0D82FAD-3695-41D7-AF80-FED1DB1CE2CC}" type="pres">
      <dgm:prSet presAssocID="{BCFA99AF-C28B-4272-B019-8AE875C93251}" presName="parentText" presStyleLbl="node1" presStyleIdx="0" presStyleCnt="1" custScaleY="257042" custLinFactNeighborX="-1605" custLinFactNeighborY="5273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6F221CB-D4D0-4140-812A-ACB23A677D5F}" type="presOf" srcId="{BCFA99AF-C28B-4272-B019-8AE875C93251}" destId="{B0D82FAD-3695-41D7-AF80-FED1DB1CE2CC}" srcOrd="0" destOrd="0" presId="urn:microsoft.com/office/officeart/2005/8/layout/vList2"/>
    <dgm:cxn modelId="{F005B1DC-A7C3-41F4-9E6B-67CB144FB4F9}" srcId="{D9892291-9D90-4F60-9854-1AB5BDF7A22E}" destId="{BCFA99AF-C28B-4272-B019-8AE875C93251}" srcOrd="0" destOrd="0" parTransId="{9C89D4AC-0620-4A92-908A-D400C8CFDC34}" sibTransId="{83FEB1F1-798D-46B5-8198-C4D4F7626938}"/>
    <dgm:cxn modelId="{644F4C9D-DDA3-4484-8C71-70316F9F1E89}" type="presOf" srcId="{D9892291-9D90-4F60-9854-1AB5BDF7A22E}" destId="{03C35793-17AA-4106-A924-D9EE47480220}" srcOrd="0" destOrd="0" presId="urn:microsoft.com/office/officeart/2005/8/layout/vList2"/>
    <dgm:cxn modelId="{0408BBEE-F5F8-4899-8A60-9DABBCA6700F}" type="presParOf" srcId="{03C35793-17AA-4106-A924-D9EE47480220}" destId="{B0D82FAD-3695-41D7-AF80-FED1DB1CE2C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A9D96C6-DDE4-48AE-8C2D-AF5BD1A5C25A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1E19343-5F2C-42E8-B496-E99A6E90404B}">
      <dgm:prSet/>
      <dgm:spPr/>
      <dgm:t>
        <a:bodyPr/>
        <a:lstStyle/>
        <a:p>
          <a:r>
            <a: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Назначение</a:t>
          </a:r>
        </a:p>
      </dgm:t>
    </dgm:pt>
    <dgm:pt modelId="{44AC0AFA-292D-4537-A2C8-F41304C02489}" type="parTrans" cxnId="{59BAA886-70F0-415D-A059-3E3EEEB5C406}">
      <dgm:prSet/>
      <dgm:spPr/>
      <dgm:t>
        <a:bodyPr/>
        <a:lstStyle/>
        <a:p>
          <a:endParaRPr lang="ru-RU"/>
        </a:p>
      </dgm:t>
    </dgm:pt>
    <dgm:pt modelId="{0B417AB5-F908-4FD1-ABF7-EBDB949BE35D}" type="sibTrans" cxnId="{59BAA886-70F0-415D-A059-3E3EEEB5C406}">
      <dgm:prSet/>
      <dgm:spPr/>
      <dgm:t>
        <a:bodyPr/>
        <a:lstStyle/>
        <a:p>
          <a:endParaRPr lang="ru-RU"/>
        </a:p>
      </dgm:t>
    </dgm:pt>
    <dgm:pt modelId="{40A463E8-6F9D-42BE-A238-9A581BACA31C}">
      <dgm:prSet/>
      <dgm:spPr/>
      <dgm:t>
        <a:bodyPr/>
        <a:lstStyle/>
        <a:p>
          <a:r>
            <a:rPr lang="ru-RU"/>
            <a:t>Поддержка разработки фитосанитарных импортных требований, способствующих безопасной торговле</a:t>
          </a:r>
        </a:p>
      </dgm:t>
    </dgm:pt>
    <dgm:pt modelId="{769DA34D-AC5B-4569-B682-787BB7195AB6}" type="parTrans" cxnId="{9AAD6504-5EA8-49B6-93E2-16D7CFC74501}">
      <dgm:prSet/>
      <dgm:spPr/>
      <dgm:t>
        <a:bodyPr/>
        <a:lstStyle/>
        <a:p>
          <a:endParaRPr lang="ru-RU"/>
        </a:p>
      </dgm:t>
    </dgm:pt>
    <dgm:pt modelId="{A90752D8-B451-4E97-89ED-2292926C31A5}" type="sibTrans" cxnId="{9AAD6504-5EA8-49B6-93E2-16D7CFC74501}">
      <dgm:prSet/>
      <dgm:spPr/>
      <dgm:t>
        <a:bodyPr/>
        <a:lstStyle/>
        <a:p>
          <a:endParaRPr lang="ru-RU"/>
        </a:p>
      </dgm:t>
    </dgm:pt>
    <dgm:pt modelId="{B6F97353-17F5-4413-8EB5-D4FC186C87A8}" type="pres">
      <dgm:prSet presAssocID="{6A9D96C6-DDE4-48AE-8C2D-AF5BD1A5C25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8354CAD-BE77-44DB-89A4-1C71EF83916A}" type="pres">
      <dgm:prSet presAssocID="{41E19343-5F2C-42E8-B496-E99A6E90404B}" presName="linNode" presStyleCnt="0"/>
      <dgm:spPr/>
    </dgm:pt>
    <dgm:pt modelId="{44E0F866-7708-42C6-9BC0-2CF896B5CCE7}" type="pres">
      <dgm:prSet presAssocID="{41E19343-5F2C-42E8-B496-E99A6E90404B}" presName="parentText" presStyleLbl="node1" presStyleIdx="0" presStyleCnt="1" custScaleX="7189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0A0114E-66D6-44DA-BCCA-103B5631BFC9}" type="pres">
      <dgm:prSet presAssocID="{41E19343-5F2C-42E8-B496-E99A6E90404B}" presName="descendantText" presStyleLbl="alignAccFollowNode1" presStyleIdx="0" presStyleCnt="1" custScaleX="10955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9BAA886-70F0-415D-A059-3E3EEEB5C406}" srcId="{6A9D96C6-DDE4-48AE-8C2D-AF5BD1A5C25A}" destId="{41E19343-5F2C-42E8-B496-E99A6E90404B}" srcOrd="0" destOrd="0" parTransId="{44AC0AFA-292D-4537-A2C8-F41304C02489}" sibTransId="{0B417AB5-F908-4FD1-ABF7-EBDB949BE35D}"/>
    <dgm:cxn modelId="{0B701FB5-3A14-4073-B1B7-D15B3A4528F8}" type="presOf" srcId="{40A463E8-6F9D-42BE-A238-9A581BACA31C}" destId="{30A0114E-66D6-44DA-BCCA-103B5631BFC9}" srcOrd="0" destOrd="0" presId="urn:microsoft.com/office/officeart/2005/8/layout/vList5"/>
    <dgm:cxn modelId="{B266E17F-5DB9-47AC-BB6C-FB4A6F12D829}" type="presOf" srcId="{6A9D96C6-DDE4-48AE-8C2D-AF5BD1A5C25A}" destId="{B6F97353-17F5-4413-8EB5-D4FC186C87A8}" srcOrd="0" destOrd="0" presId="urn:microsoft.com/office/officeart/2005/8/layout/vList5"/>
    <dgm:cxn modelId="{9AAD6504-5EA8-49B6-93E2-16D7CFC74501}" srcId="{41E19343-5F2C-42E8-B496-E99A6E90404B}" destId="{40A463E8-6F9D-42BE-A238-9A581BACA31C}" srcOrd="0" destOrd="0" parTransId="{769DA34D-AC5B-4569-B682-787BB7195AB6}" sibTransId="{A90752D8-B451-4E97-89ED-2292926C31A5}"/>
    <dgm:cxn modelId="{43CBDCCE-573B-443D-A6C2-D928ED8F0AB2}" type="presOf" srcId="{41E19343-5F2C-42E8-B496-E99A6E90404B}" destId="{44E0F866-7708-42C6-9BC0-2CF896B5CCE7}" srcOrd="0" destOrd="0" presId="urn:microsoft.com/office/officeart/2005/8/layout/vList5"/>
    <dgm:cxn modelId="{85CE8336-3B80-40D0-B25E-8D69D53F3E0A}" type="presParOf" srcId="{B6F97353-17F5-4413-8EB5-D4FC186C87A8}" destId="{A8354CAD-BE77-44DB-89A4-1C71EF83916A}" srcOrd="0" destOrd="0" presId="urn:microsoft.com/office/officeart/2005/8/layout/vList5"/>
    <dgm:cxn modelId="{30B38B71-58FF-4796-B99A-6A36A5853DAF}" type="presParOf" srcId="{A8354CAD-BE77-44DB-89A4-1C71EF83916A}" destId="{44E0F866-7708-42C6-9BC0-2CF896B5CCE7}" srcOrd="0" destOrd="0" presId="urn:microsoft.com/office/officeart/2005/8/layout/vList5"/>
    <dgm:cxn modelId="{ECC656D1-079C-478E-8A57-3ADB30693FDE}" type="presParOf" srcId="{A8354CAD-BE77-44DB-89A4-1C71EF83916A}" destId="{30A0114E-66D6-44DA-BCCA-103B5631BFC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1936477-33A8-4456-82F1-22D34462BE7D}" type="doc">
      <dgm:prSet loTypeId="urn:microsoft.com/office/officeart/2005/8/layout/hList3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21E4C2EE-0962-4588-A61E-05E1C4F883A0}">
      <dgm:prSet/>
      <dgm:spPr/>
      <dgm:t>
        <a:bodyPr/>
        <a:lstStyle/>
        <a:p>
          <a:r>
            <a: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Стандарты для товаров не разрабатываются в качестве приложений к настоящему стандарту в следующих случаях:</a:t>
          </a:r>
        </a:p>
      </dgm:t>
    </dgm:pt>
    <dgm:pt modelId="{7778F7EE-02BC-4784-8A50-3B6388AF6DF2}" type="parTrans" cxnId="{7A57631A-D861-4D36-9DC9-6AB1FB4EA3B0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7E2F300-94C4-45A8-A53F-CAFDF0E5A076}" type="sibTrans" cxnId="{7A57631A-D861-4D36-9DC9-6AB1FB4EA3B0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8FAA6EE-1714-4DA2-9B57-37EAFDBA7B8E}">
      <dgm:prSet/>
      <dgm:spPr>
        <a:solidFill>
          <a:schemeClr val="accent2"/>
        </a:solidFill>
      </dgm:spPr>
      <dgm:t>
        <a:bodyPr/>
        <a:lstStyle/>
        <a:p>
          <a:r>
            <a: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отсутствие эффективных фитосанитарных мер</a:t>
          </a:r>
        </a:p>
      </dgm:t>
    </dgm:pt>
    <dgm:pt modelId="{0180BB54-F515-4CDC-BB5C-E5A427402E49}" type="parTrans" cxnId="{648F8A64-3CB5-447F-811B-42FD2F33D4B3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A3BD047-1FA8-4562-AFE6-19D22EA7FAEE}" type="sibTrans" cxnId="{648F8A64-3CB5-447F-811B-42FD2F33D4B3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0B4DC9C-E863-44D3-9792-FBCDD7F9C59C}">
      <dgm:prSet/>
      <dgm:spPr/>
      <dgm:t>
        <a:bodyPr/>
        <a:lstStyle/>
        <a:p>
          <a:r>
            <a: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существующий МСФМ уже содержит достаточное руководство</a:t>
          </a:r>
        </a:p>
      </dgm:t>
    </dgm:pt>
    <dgm:pt modelId="{01A7B897-09AA-43A9-9310-655F9AC25642}" type="parTrans" cxnId="{D342FFAA-B9AD-45CF-B322-A01AE34855C0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7EE7378-051F-4182-916B-7E1EBDAF228D}" type="sibTrans" cxnId="{D342FFAA-B9AD-45CF-B322-A01AE34855C0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4372665-D026-4866-9494-00C63BA11F2A}">
      <dgm:prSet/>
      <dgm:spPr/>
      <dgm:t>
        <a:bodyPr/>
        <a:lstStyle/>
        <a:p>
          <a:r>
            <a: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Товар не должен регулироваться в рамках сферы применения МККЗР</a:t>
          </a:r>
        </a:p>
      </dgm:t>
    </dgm:pt>
    <dgm:pt modelId="{54C9BA9A-73A3-401D-8832-AE2E21C05A64}" type="parTrans" cxnId="{8496A1D6-0557-4606-9C83-5C3C8B85F58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BCAC1C3-357F-4456-9663-C96A2C3C2A31}" type="sibTrans" cxnId="{8496A1D6-0557-4606-9C83-5C3C8B85F58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7E788E3-F90F-44B6-BA68-41A28F1F8245}" type="pres">
      <dgm:prSet presAssocID="{F1936477-33A8-4456-82F1-22D34462BE7D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DCE8A20-B43A-4C28-B616-DECEF6D766C2}" type="pres">
      <dgm:prSet presAssocID="{21E4C2EE-0962-4588-A61E-05E1C4F883A0}" presName="roof" presStyleLbl="dkBgShp" presStyleIdx="0" presStyleCnt="2"/>
      <dgm:spPr/>
      <dgm:t>
        <a:bodyPr/>
        <a:lstStyle/>
        <a:p>
          <a:endParaRPr lang="en-US"/>
        </a:p>
      </dgm:t>
    </dgm:pt>
    <dgm:pt modelId="{3BA1C27B-15EE-4BB0-B590-FAEB92AF982D}" type="pres">
      <dgm:prSet presAssocID="{21E4C2EE-0962-4588-A61E-05E1C4F883A0}" presName="pillars" presStyleCnt="0"/>
      <dgm:spPr/>
    </dgm:pt>
    <dgm:pt modelId="{D858EE78-6ED6-44CD-8DA8-13615C4BB5EA}" type="pres">
      <dgm:prSet presAssocID="{21E4C2EE-0962-4588-A61E-05E1C4F883A0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3F2481-EF76-4D9D-BAE8-6C25575133D9}" type="pres">
      <dgm:prSet presAssocID="{70B4DC9C-E863-44D3-9792-FBCDD7F9C59C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297752-E969-41CB-827C-F0CF92522762}" type="pres">
      <dgm:prSet presAssocID="{C4372665-D026-4866-9494-00C63BA11F2A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F760195-AF2C-4EBA-90E8-36EC88369F4E}" type="pres">
      <dgm:prSet presAssocID="{21E4C2EE-0962-4588-A61E-05E1C4F883A0}" presName="base" presStyleLbl="dkBgShp" presStyleIdx="1" presStyleCnt="2"/>
      <dgm:spPr/>
    </dgm:pt>
  </dgm:ptLst>
  <dgm:cxnLst>
    <dgm:cxn modelId="{643463F0-9E98-486F-83AC-CDFB521F0EA8}" type="presOf" srcId="{F8FAA6EE-1714-4DA2-9B57-37EAFDBA7B8E}" destId="{D858EE78-6ED6-44CD-8DA8-13615C4BB5EA}" srcOrd="0" destOrd="0" presId="urn:microsoft.com/office/officeart/2005/8/layout/hList3"/>
    <dgm:cxn modelId="{D342FFAA-B9AD-45CF-B322-A01AE34855C0}" srcId="{21E4C2EE-0962-4588-A61E-05E1C4F883A0}" destId="{70B4DC9C-E863-44D3-9792-FBCDD7F9C59C}" srcOrd="1" destOrd="0" parTransId="{01A7B897-09AA-43A9-9310-655F9AC25642}" sibTransId="{07EE7378-051F-4182-916B-7E1EBDAF228D}"/>
    <dgm:cxn modelId="{70857897-3E4F-4ED5-927A-049557A30B90}" type="presOf" srcId="{C4372665-D026-4866-9494-00C63BA11F2A}" destId="{2E297752-E969-41CB-827C-F0CF92522762}" srcOrd="0" destOrd="0" presId="urn:microsoft.com/office/officeart/2005/8/layout/hList3"/>
    <dgm:cxn modelId="{C4C42F31-05B6-4FDD-B8E2-5F8BB5E5640C}" type="presOf" srcId="{21E4C2EE-0962-4588-A61E-05E1C4F883A0}" destId="{8DCE8A20-B43A-4C28-B616-DECEF6D766C2}" srcOrd="0" destOrd="0" presId="urn:microsoft.com/office/officeart/2005/8/layout/hList3"/>
    <dgm:cxn modelId="{648F8A64-3CB5-447F-811B-42FD2F33D4B3}" srcId="{21E4C2EE-0962-4588-A61E-05E1C4F883A0}" destId="{F8FAA6EE-1714-4DA2-9B57-37EAFDBA7B8E}" srcOrd="0" destOrd="0" parTransId="{0180BB54-F515-4CDC-BB5C-E5A427402E49}" sibTransId="{EA3BD047-1FA8-4562-AFE6-19D22EA7FAEE}"/>
    <dgm:cxn modelId="{63FA5AA4-6838-485D-9C72-552D3903D4A4}" type="presOf" srcId="{F1936477-33A8-4456-82F1-22D34462BE7D}" destId="{D7E788E3-F90F-44B6-BA68-41A28F1F8245}" srcOrd="0" destOrd="0" presId="urn:microsoft.com/office/officeart/2005/8/layout/hList3"/>
    <dgm:cxn modelId="{BB5624AF-2969-4CF1-AB54-B990F35A1D97}" type="presOf" srcId="{70B4DC9C-E863-44D3-9792-FBCDD7F9C59C}" destId="{B43F2481-EF76-4D9D-BAE8-6C25575133D9}" srcOrd="0" destOrd="0" presId="urn:microsoft.com/office/officeart/2005/8/layout/hList3"/>
    <dgm:cxn modelId="{8496A1D6-0557-4606-9C83-5C3C8B85F585}" srcId="{21E4C2EE-0962-4588-A61E-05E1C4F883A0}" destId="{C4372665-D026-4866-9494-00C63BA11F2A}" srcOrd="2" destOrd="0" parTransId="{54C9BA9A-73A3-401D-8832-AE2E21C05A64}" sibTransId="{FBCAC1C3-357F-4456-9663-C96A2C3C2A31}"/>
    <dgm:cxn modelId="{7A57631A-D861-4D36-9DC9-6AB1FB4EA3B0}" srcId="{F1936477-33A8-4456-82F1-22D34462BE7D}" destId="{21E4C2EE-0962-4588-A61E-05E1C4F883A0}" srcOrd="0" destOrd="0" parTransId="{7778F7EE-02BC-4784-8A50-3B6388AF6DF2}" sibTransId="{C7E2F300-94C4-45A8-A53F-CAFDF0E5A076}"/>
    <dgm:cxn modelId="{A4C724DF-C7C4-40D0-B683-C4B15E57254F}" type="presParOf" srcId="{D7E788E3-F90F-44B6-BA68-41A28F1F8245}" destId="{8DCE8A20-B43A-4C28-B616-DECEF6D766C2}" srcOrd="0" destOrd="0" presId="urn:microsoft.com/office/officeart/2005/8/layout/hList3"/>
    <dgm:cxn modelId="{D8A2953C-CE46-4372-9810-45D53D7C4079}" type="presParOf" srcId="{D7E788E3-F90F-44B6-BA68-41A28F1F8245}" destId="{3BA1C27B-15EE-4BB0-B590-FAEB92AF982D}" srcOrd="1" destOrd="0" presId="urn:microsoft.com/office/officeart/2005/8/layout/hList3"/>
    <dgm:cxn modelId="{D7194125-4FF1-40B1-B0A5-A0166C278340}" type="presParOf" srcId="{3BA1C27B-15EE-4BB0-B590-FAEB92AF982D}" destId="{D858EE78-6ED6-44CD-8DA8-13615C4BB5EA}" srcOrd="0" destOrd="0" presId="urn:microsoft.com/office/officeart/2005/8/layout/hList3"/>
    <dgm:cxn modelId="{8E4B1B4C-AFA4-4D7E-8601-6E4059495B94}" type="presParOf" srcId="{3BA1C27B-15EE-4BB0-B590-FAEB92AF982D}" destId="{B43F2481-EF76-4D9D-BAE8-6C25575133D9}" srcOrd="1" destOrd="0" presId="urn:microsoft.com/office/officeart/2005/8/layout/hList3"/>
    <dgm:cxn modelId="{96F2CF96-18AB-4EB2-8477-64F851042963}" type="presParOf" srcId="{3BA1C27B-15EE-4BB0-B590-FAEB92AF982D}" destId="{2E297752-E969-41CB-827C-F0CF92522762}" srcOrd="2" destOrd="0" presId="urn:microsoft.com/office/officeart/2005/8/layout/hList3"/>
    <dgm:cxn modelId="{B2995BFC-205C-4155-9FDF-E66CAD442161}" type="presParOf" srcId="{D7E788E3-F90F-44B6-BA68-41A28F1F8245}" destId="{EF760195-AF2C-4EBA-90E8-36EC88369F4E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208D89C-527A-4689-9ABD-22BCA519BB99}" type="doc">
      <dgm:prSet loTypeId="urn:microsoft.com/office/officeart/2005/8/layout/hierarchy4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C54A1AD0-7451-4A38-B4AB-E5C8A6DF3E49}">
      <dgm:prSet/>
      <dgm:spPr/>
      <dgm:t>
        <a:bodyPr/>
        <a:lstStyle/>
        <a:p>
          <a:r>
            <a: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Стандарты для товаров, являющиеся приложениями к настоящему стандарту, разбиты на 5 разделов:</a:t>
          </a:r>
        </a:p>
      </dgm:t>
    </dgm:pt>
    <dgm:pt modelId="{445792F4-F7E3-4E44-8F6B-6498F8DEDD01}" type="parTrans" cxnId="{FB8AE44C-64ED-48E1-A7A6-BB199F983057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7DD37E2-6ECF-4A73-A272-5CA3ACC18E6C}" type="sibTrans" cxnId="{FB8AE44C-64ED-48E1-A7A6-BB199F983057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78A46E7-B181-4A54-B561-938BA5DCB439}">
      <dgm:prSet/>
      <dgm:spPr>
        <a:solidFill>
          <a:schemeClr val="accent6"/>
        </a:solidFill>
      </dgm:spPr>
      <dgm:t>
        <a:bodyPr/>
        <a:lstStyle/>
        <a:p>
          <a:r>
            <a: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Сфера применения</a:t>
          </a:r>
        </a:p>
      </dgm:t>
    </dgm:pt>
    <dgm:pt modelId="{8376D99C-94BC-4109-ABA2-99FDEDF5DBEF}" type="parTrans" cxnId="{A2FD1228-8CF0-490C-9E4B-12ADF1E43962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0FE1D3A-E6AC-4434-8466-38FADF6A8A37}" type="sibTrans" cxnId="{A2FD1228-8CF0-490C-9E4B-12ADF1E43962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DA66449-DCDB-47EA-A26F-C46280BD5D1D}">
      <dgm:prSet/>
      <dgm:spPr/>
      <dgm:t>
        <a:bodyPr/>
        <a:lstStyle/>
        <a:p>
          <a:r>
            <a: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Описание товара и его предполагаемого использования</a:t>
          </a:r>
        </a:p>
      </dgm:t>
    </dgm:pt>
    <dgm:pt modelId="{FBE129CA-959A-45B1-B869-C61BD7A4FF7A}" type="parTrans" cxnId="{EC6D885E-64B8-444B-9A72-B6B6C223015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E87E9DD-62BE-495D-B39E-335FB440071F}" type="sibTrans" cxnId="{EC6D885E-64B8-444B-9A72-B6B6C223015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817A766-CFE6-420C-9E9C-AB71731DE4A7}">
      <dgm:prSet/>
      <dgm:spPr>
        <a:solidFill>
          <a:schemeClr val="accent4"/>
        </a:solidFill>
      </dgm:spPr>
      <dgm:t>
        <a:bodyPr/>
        <a:lstStyle/>
        <a:p>
          <a:r>
            <a: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Вредные организмы</a:t>
          </a:r>
        </a:p>
      </dgm:t>
    </dgm:pt>
    <dgm:pt modelId="{1BD225EB-2FCA-4FB7-8E5B-A34A3E09DF5F}" type="parTrans" cxnId="{BA97FC76-7C84-4377-A3C2-75127BD4CC47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A365378-6583-4D99-8330-ED79C19435CA}" type="sibTrans" cxnId="{BA97FC76-7C84-4377-A3C2-75127BD4CC47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AAD517E-9EC6-4B45-93B9-A4B1050BF9D9}">
      <dgm:prSet/>
      <dgm:spPr>
        <a:solidFill>
          <a:schemeClr val="accent3"/>
        </a:solidFill>
      </dgm:spPr>
      <dgm:t>
        <a:bodyPr/>
        <a:lstStyle/>
        <a:p>
          <a:r>
            <a: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Варианты фитосанитарных мер</a:t>
          </a:r>
        </a:p>
      </dgm:t>
    </dgm:pt>
    <dgm:pt modelId="{5A290A04-9215-4D7C-A8C2-D04EF2A9D858}" type="parTrans" cxnId="{D52ABCAF-D2F6-438C-AAE2-33175F07969C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721FE6D-82E2-404D-8D5E-D568D35B2D0C}" type="sibTrans" cxnId="{D52ABCAF-D2F6-438C-AAE2-33175F07969C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EF0CC87-3C4E-4A42-92DD-261BEC052A74}">
      <dgm:prSet/>
      <dgm:spPr>
        <a:solidFill>
          <a:schemeClr val="accent2"/>
        </a:solidFill>
      </dgm:spPr>
      <dgm:t>
        <a:bodyPr/>
        <a:lstStyle/>
        <a:p>
          <a:r>
            <a: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Ссылки</a:t>
          </a:r>
        </a:p>
      </dgm:t>
    </dgm:pt>
    <dgm:pt modelId="{A900E288-A0ED-49EF-AB9F-C192D12122B8}" type="parTrans" cxnId="{1489C9E8-D3AD-4EB7-ADFF-A3D417E983E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4ECD0EF-CA1C-4D48-A702-94A773E754B6}" type="sibTrans" cxnId="{1489C9E8-D3AD-4EB7-ADFF-A3D417E983E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2A36C06-F04E-4CB4-8FB7-41044A816783}" type="pres">
      <dgm:prSet presAssocID="{A208D89C-527A-4689-9ABD-22BCA519BB99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4D301D6D-8FD2-4B0A-B0A9-E940CCFCBDCA}" type="pres">
      <dgm:prSet presAssocID="{C54A1AD0-7451-4A38-B4AB-E5C8A6DF3E49}" presName="vertOne" presStyleCnt="0"/>
      <dgm:spPr/>
    </dgm:pt>
    <dgm:pt modelId="{03EE66D7-CBA8-4E71-939C-4E54CD118152}" type="pres">
      <dgm:prSet presAssocID="{C54A1AD0-7451-4A38-B4AB-E5C8A6DF3E49}" presName="txOne" presStyleLbl="node0" presStyleIdx="0" presStyleCnt="1" custScaleY="4096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0D2171B-335C-4F1F-BA19-257AA8C11FA6}" type="pres">
      <dgm:prSet presAssocID="{C54A1AD0-7451-4A38-B4AB-E5C8A6DF3E49}" presName="parTransOne" presStyleCnt="0"/>
      <dgm:spPr/>
    </dgm:pt>
    <dgm:pt modelId="{9888AB02-D990-415E-A082-EFA7E86A948D}" type="pres">
      <dgm:prSet presAssocID="{C54A1AD0-7451-4A38-B4AB-E5C8A6DF3E49}" presName="horzOne" presStyleCnt="0"/>
      <dgm:spPr/>
    </dgm:pt>
    <dgm:pt modelId="{832D2E1A-293F-47D3-AEB6-D6716D55B8B7}" type="pres">
      <dgm:prSet presAssocID="{578A46E7-B181-4A54-B561-938BA5DCB439}" presName="vertTwo" presStyleCnt="0"/>
      <dgm:spPr/>
    </dgm:pt>
    <dgm:pt modelId="{D3DC7F50-2C70-4C0D-B249-5F2926695D55}" type="pres">
      <dgm:prSet presAssocID="{578A46E7-B181-4A54-B561-938BA5DCB439}" presName="txTwo" presStyleLbl="node2" presStyleIdx="0" presStyleCnt="5" custLinFactNeighborY="-1208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F0DA9AE-0196-4C68-A4D5-A46EC4518771}" type="pres">
      <dgm:prSet presAssocID="{578A46E7-B181-4A54-B561-938BA5DCB439}" presName="horzTwo" presStyleCnt="0"/>
      <dgm:spPr/>
    </dgm:pt>
    <dgm:pt modelId="{C9709927-0FB5-4464-9D83-EFFDE2F9EFF2}" type="pres">
      <dgm:prSet presAssocID="{D0FE1D3A-E6AC-4434-8466-38FADF6A8A37}" presName="sibSpaceTwo" presStyleCnt="0"/>
      <dgm:spPr/>
    </dgm:pt>
    <dgm:pt modelId="{F2218B5A-B234-4AB1-871D-BEB865CDF9F9}" type="pres">
      <dgm:prSet presAssocID="{ADA66449-DCDB-47EA-A26F-C46280BD5D1D}" presName="vertTwo" presStyleCnt="0"/>
      <dgm:spPr/>
    </dgm:pt>
    <dgm:pt modelId="{0491847C-B0D5-4DF8-ABDD-7F6E779145C5}" type="pres">
      <dgm:prSet presAssocID="{ADA66449-DCDB-47EA-A26F-C46280BD5D1D}" presName="txTwo" presStyleLbl="node2" presStyleIdx="1" presStyleCnt="5" custLinFactNeighborY="-1208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E045686-E3C5-4489-9E75-BB3937E65DD4}" type="pres">
      <dgm:prSet presAssocID="{ADA66449-DCDB-47EA-A26F-C46280BD5D1D}" presName="horzTwo" presStyleCnt="0"/>
      <dgm:spPr/>
    </dgm:pt>
    <dgm:pt modelId="{DBAA544F-6B54-4B17-BA28-DAA35305454D}" type="pres">
      <dgm:prSet presAssocID="{BE87E9DD-62BE-495D-B39E-335FB440071F}" presName="sibSpaceTwo" presStyleCnt="0"/>
      <dgm:spPr/>
    </dgm:pt>
    <dgm:pt modelId="{C76736E6-72D1-47A9-99C0-CDBF9DF139FA}" type="pres">
      <dgm:prSet presAssocID="{B817A766-CFE6-420C-9E9C-AB71731DE4A7}" presName="vertTwo" presStyleCnt="0"/>
      <dgm:spPr/>
    </dgm:pt>
    <dgm:pt modelId="{DFCA5CE3-7FD9-4DD6-9A8E-C9BBA65FEAAA}" type="pres">
      <dgm:prSet presAssocID="{B817A766-CFE6-420C-9E9C-AB71731DE4A7}" presName="txTwo" presStyleLbl="node2" presStyleIdx="2" presStyleCnt="5" custLinFactNeighborY="-1208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3B67C61-AE1D-4567-A06D-15F1F20E97B0}" type="pres">
      <dgm:prSet presAssocID="{B817A766-CFE6-420C-9E9C-AB71731DE4A7}" presName="horzTwo" presStyleCnt="0"/>
      <dgm:spPr/>
    </dgm:pt>
    <dgm:pt modelId="{F38EBD44-33FB-4151-BE15-84418DEC1703}" type="pres">
      <dgm:prSet presAssocID="{6A365378-6583-4D99-8330-ED79C19435CA}" presName="sibSpaceTwo" presStyleCnt="0"/>
      <dgm:spPr/>
    </dgm:pt>
    <dgm:pt modelId="{4D9D463A-528A-4924-837A-6A6405210E4B}" type="pres">
      <dgm:prSet presAssocID="{DAAD517E-9EC6-4B45-93B9-A4B1050BF9D9}" presName="vertTwo" presStyleCnt="0"/>
      <dgm:spPr/>
    </dgm:pt>
    <dgm:pt modelId="{AA6D9F0E-FF6B-4B65-9229-9927A8994DB5}" type="pres">
      <dgm:prSet presAssocID="{DAAD517E-9EC6-4B45-93B9-A4B1050BF9D9}" presName="txTwo" presStyleLbl="node2" presStyleIdx="3" presStyleCnt="5" custLinFactNeighborY="-1208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9F49F6C-2FD4-4625-B163-39725FA2D42E}" type="pres">
      <dgm:prSet presAssocID="{DAAD517E-9EC6-4B45-93B9-A4B1050BF9D9}" presName="horzTwo" presStyleCnt="0"/>
      <dgm:spPr/>
    </dgm:pt>
    <dgm:pt modelId="{C32C7892-A5D8-4521-96CF-E2B4D6785E3B}" type="pres">
      <dgm:prSet presAssocID="{F721FE6D-82E2-404D-8D5E-D568D35B2D0C}" presName="sibSpaceTwo" presStyleCnt="0"/>
      <dgm:spPr/>
    </dgm:pt>
    <dgm:pt modelId="{F7675DD2-0084-4C78-BCEE-62FE16EFAD09}" type="pres">
      <dgm:prSet presAssocID="{3EF0CC87-3C4E-4A42-92DD-261BEC052A74}" presName="vertTwo" presStyleCnt="0"/>
      <dgm:spPr/>
    </dgm:pt>
    <dgm:pt modelId="{23068B19-62F2-4230-A324-52C2899482FC}" type="pres">
      <dgm:prSet presAssocID="{3EF0CC87-3C4E-4A42-92DD-261BEC052A74}" presName="txTwo" presStyleLbl="node2" presStyleIdx="4" presStyleCnt="5" custLinFactNeighborY="-1208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93BBA30-8645-4CDE-A113-039351A2376A}" type="pres">
      <dgm:prSet presAssocID="{3EF0CC87-3C4E-4A42-92DD-261BEC052A74}" presName="horzTwo" presStyleCnt="0"/>
      <dgm:spPr/>
    </dgm:pt>
  </dgm:ptLst>
  <dgm:cxnLst>
    <dgm:cxn modelId="{A2FD1228-8CF0-490C-9E4B-12ADF1E43962}" srcId="{C54A1AD0-7451-4A38-B4AB-E5C8A6DF3E49}" destId="{578A46E7-B181-4A54-B561-938BA5DCB439}" srcOrd="0" destOrd="0" parTransId="{8376D99C-94BC-4109-ABA2-99FDEDF5DBEF}" sibTransId="{D0FE1D3A-E6AC-4434-8466-38FADF6A8A37}"/>
    <dgm:cxn modelId="{EC6D885E-64B8-444B-9A72-B6B6C2230154}" srcId="{C54A1AD0-7451-4A38-B4AB-E5C8A6DF3E49}" destId="{ADA66449-DCDB-47EA-A26F-C46280BD5D1D}" srcOrd="1" destOrd="0" parTransId="{FBE129CA-959A-45B1-B869-C61BD7A4FF7A}" sibTransId="{BE87E9DD-62BE-495D-B39E-335FB440071F}"/>
    <dgm:cxn modelId="{FB8AE44C-64ED-48E1-A7A6-BB199F983057}" srcId="{A208D89C-527A-4689-9ABD-22BCA519BB99}" destId="{C54A1AD0-7451-4A38-B4AB-E5C8A6DF3E49}" srcOrd="0" destOrd="0" parTransId="{445792F4-F7E3-4E44-8F6B-6498F8DEDD01}" sibTransId="{A7DD37E2-6ECF-4A73-A272-5CA3ACC18E6C}"/>
    <dgm:cxn modelId="{A17DE095-C6BB-4651-ABFF-1A022CA11F4F}" type="presOf" srcId="{C54A1AD0-7451-4A38-B4AB-E5C8A6DF3E49}" destId="{03EE66D7-CBA8-4E71-939C-4E54CD118152}" srcOrd="0" destOrd="0" presId="urn:microsoft.com/office/officeart/2005/8/layout/hierarchy4"/>
    <dgm:cxn modelId="{B2A3581D-00C7-406A-AEB9-F26A1A646094}" type="presOf" srcId="{3EF0CC87-3C4E-4A42-92DD-261BEC052A74}" destId="{23068B19-62F2-4230-A324-52C2899482FC}" srcOrd="0" destOrd="0" presId="urn:microsoft.com/office/officeart/2005/8/layout/hierarchy4"/>
    <dgm:cxn modelId="{B5D16879-B678-4F51-B072-0909BD95DA0D}" type="presOf" srcId="{578A46E7-B181-4A54-B561-938BA5DCB439}" destId="{D3DC7F50-2C70-4C0D-B249-5F2926695D55}" srcOrd="0" destOrd="0" presId="urn:microsoft.com/office/officeart/2005/8/layout/hierarchy4"/>
    <dgm:cxn modelId="{809DB7A8-6CDC-4980-B391-E95450A42C84}" type="presOf" srcId="{DAAD517E-9EC6-4B45-93B9-A4B1050BF9D9}" destId="{AA6D9F0E-FF6B-4B65-9229-9927A8994DB5}" srcOrd="0" destOrd="0" presId="urn:microsoft.com/office/officeart/2005/8/layout/hierarchy4"/>
    <dgm:cxn modelId="{4CC780B8-3B5B-43F3-9091-DD228361ADF9}" type="presOf" srcId="{A208D89C-527A-4689-9ABD-22BCA519BB99}" destId="{E2A36C06-F04E-4CB4-8FB7-41044A816783}" srcOrd="0" destOrd="0" presId="urn:microsoft.com/office/officeart/2005/8/layout/hierarchy4"/>
    <dgm:cxn modelId="{1489C9E8-D3AD-4EB7-ADFF-A3D417E983EA}" srcId="{C54A1AD0-7451-4A38-B4AB-E5C8A6DF3E49}" destId="{3EF0CC87-3C4E-4A42-92DD-261BEC052A74}" srcOrd="4" destOrd="0" parTransId="{A900E288-A0ED-49EF-AB9F-C192D12122B8}" sibTransId="{04ECD0EF-CA1C-4D48-A702-94A773E754B6}"/>
    <dgm:cxn modelId="{D52ABCAF-D2F6-438C-AAE2-33175F07969C}" srcId="{C54A1AD0-7451-4A38-B4AB-E5C8A6DF3E49}" destId="{DAAD517E-9EC6-4B45-93B9-A4B1050BF9D9}" srcOrd="3" destOrd="0" parTransId="{5A290A04-9215-4D7C-A8C2-D04EF2A9D858}" sibTransId="{F721FE6D-82E2-404D-8D5E-D568D35B2D0C}"/>
    <dgm:cxn modelId="{BA97FC76-7C84-4377-A3C2-75127BD4CC47}" srcId="{C54A1AD0-7451-4A38-B4AB-E5C8A6DF3E49}" destId="{B817A766-CFE6-420C-9E9C-AB71731DE4A7}" srcOrd="2" destOrd="0" parTransId="{1BD225EB-2FCA-4FB7-8E5B-A34A3E09DF5F}" sibTransId="{6A365378-6583-4D99-8330-ED79C19435CA}"/>
    <dgm:cxn modelId="{CCA8AF5D-0582-489E-8E2A-F7FF06508B41}" type="presOf" srcId="{B817A766-CFE6-420C-9E9C-AB71731DE4A7}" destId="{DFCA5CE3-7FD9-4DD6-9A8E-C9BBA65FEAAA}" srcOrd="0" destOrd="0" presId="urn:microsoft.com/office/officeart/2005/8/layout/hierarchy4"/>
    <dgm:cxn modelId="{85F6DB82-F3C3-4AE0-B27F-1BEE8607BF87}" type="presOf" srcId="{ADA66449-DCDB-47EA-A26F-C46280BD5D1D}" destId="{0491847C-B0D5-4DF8-ABDD-7F6E779145C5}" srcOrd="0" destOrd="0" presId="urn:microsoft.com/office/officeart/2005/8/layout/hierarchy4"/>
    <dgm:cxn modelId="{8A81DC8B-667F-4890-8714-48FB7FB8320E}" type="presParOf" srcId="{E2A36C06-F04E-4CB4-8FB7-41044A816783}" destId="{4D301D6D-8FD2-4B0A-B0A9-E940CCFCBDCA}" srcOrd="0" destOrd="0" presId="urn:microsoft.com/office/officeart/2005/8/layout/hierarchy4"/>
    <dgm:cxn modelId="{80F208D8-15B3-4AAC-8C8B-EF8241A541C0}" type="presParOf" srcId="{4D301D6D-8FD2-4B0A-B0A9-E940CCFCBDCA}" destId="{03EE66D7-CBA8-4E71-939C-4E54CD118152}" srcOrd="0" destOrd="0" presId="urn:microsoft.com/office/officeart/2005/8/layout/hierarchy4"/>
    <dgm:cxn modelId="{F13204BF-BFA7-4760-9041-145D5A34804A}" type="presParOf" srcId="{4D301D6D-8FD2-4B0A-B0A9-E940CCFCBDCA}" destId="{B0D2171B-335C-4F1F-BA19-257AA8C11FA6}" srcOrd="1" destOrd="0" presId="urn:microsoft.com/office/officeart/2005/8/layout/hierarchy4"/>
    <dgm:cxn modelId="{81DE8268-740E-4026-BAA4-2AD184922D34}" type="presParOf" srcId="{4D301D6D-8FD2-4B0A-B0A9-E940CCFCBDCA}" destId="{9888AB02-D990-415E-A082-EFA7E86A948D}" srcOrd="2" destOrd="0" presId="urn:microsoft.com/office/officeart/2005/8/layout/hierarchy4"/>
    <dgm:cxn modelId="{08A61DE3-710C-42AA-B78C-98C624CB00DD}" type="presParOf" srcId="{9888AB02-D990-415E-A082-EFA7E86A948D}" destId="{832D2E1A-293F-47D3-AEB6-D6716D55B8B7}" srcOrd="0" destOrd="0" presId="urn:microsoft.com/office/officeart/2005/8/layout/hierarchy4"/>
    <dgm:cxn modelId="{F53CD3EF-5695-4309-92A2-AA6EB0E84315}" type="presParOf" srcId="{832D2E1A-293F-47D3-AEB6-D6716D55B8B7}" destId="{D3DC7F50-2C70-4C0D-B249-5F2926695D55}" srcOrd="0" destOrd="0" presId="urn:microsoft.com/office/officeart/2005/8/layout/hierarchy4"/>
    <dgm:cxn modelId="{C16A6875-16D1-4930-9A32-A2E2EA43B507}" type="presParOf" srcId="{832D2E1A-293F-47D3-AEB6-D6716D55B8B7}" destId="{9F0DA9AE-0196-4C68-A4D5-A46EC4518771}" srcOrd="1" destOrd="0" presId="urn:microsoft.com/office/officeart/2005/8/layout/hierarchy4"/>
    <dgm:cxn modelId="{4ED8751D-BD29-4CD6-85BA-6443F23A8527}" type="presParOf" srcId="{9888AB02-D990-415E-A082-EFA7E86A948D}" destId="{C9709927-0FB5-4464-9D83-EFFDE2F9EFF2}" srcOrd="1" destOrd="0" presId="urn:microsoft.com/office/officeart/2005/8/layout/hierarchy4"/>
    <dgm:cxn modelId="{9793F9F6-9510-4795-9788-0FAC0997B1D9}" type="presParOf" srcId="{9888AB02-D990-415E-A082-EFA7E86A948D}" destId="{F2218B5A-B234-4AB1-871D-BEB865CDF9F9}" srcOrd="2" destOrd="0" presId="urn:microsoft.com/office/officeart/2005/8/layout/hierarchy4"/>
    <dgm:cxn modelId="{8CF55C7C-0561-4789-99A8-DB20B5DCC4AC}" type="presParOf" srcId="{F2218B5A-B234-4AB1-871D-BEB865CDF9F9}" destId="{0491847C-B0D5-4DF8-ABDD-7F6E779145C5}" srcOrd="0" destOrd="0" presId="urn:microsoft.com/office/officeart/2005/8/layout/hierarchy4"/>
    <dgm:cxn modelId="{6A54830E-1761-4CC7-A043-28F2B092EEBA}" type="presParOf" srcId="{F2218B5A-B234-4AB1-871D-BEB865CDF9F9}" destId="{4E045686-E3C5-4489-9E75-BB3937E65DD4}" srcOrd="1" destOrd="0" presId="urn:microsoft.com/office/officeart/2005/8/layout/hierarchy4"/>
    <dgm:cxn modelId="{72F88BCE-12FC-4685-8FC0-E362E6E108AB}" type="presParOf" srcId="{9888AB02-D990-415E-A082-EFA7E86A948D}" destId="{DBAA544F-6B54-4B17-BA28-DAA35305454D}" srcOrd="3" destOrd="0" presId="urn:microsoft.com/office/officeart/2005/8/layout/hierarchy4"/>
    <dgm:cxn modelId="{646F8DF6-C147-4C91-93C6-F53C121E62B0}" type="presParOf" srcId="{9888AB02-D990-415E-A082-EFA7E86A948D}" destId="{C76736E6-72D1-47A9-99C0-CDBF9DF139FA}" srcOrd="4" destOrd="0" presId="urn:microsoft.com/office/officeart/2005/8/layout/hierarchy4"/>
    <dgm:cxn modelId="{E36C1267-CB96-41CB-B0C2-D217FD4F983D}" type="presParOf" srcId="{C76736E6-72D1-47A9-99C0-CDBF9DF139FA}" destId="{DFCA5CE3-7FD9-4DD6-9A8E-C9BBA65FEAAA}" srcOrd="0" destOrd="0" presId="urn:microsoft.com/office/officeart/2005/8/layout/hierarchy4"/>
    <dgm:cxn modelId="{576302E9-AEF5-4274-B20B-BC74E38651CE}" type="presParOf" srcId="{C76736E6-72D1-47A9-99C0-CDBF9DF139FA}" destId="{E3B67C61-AE1D-4567-A06D-15F1F20E97B0}" srcOrd="1" destOrd="0" presId="urn:microsoft.com/office/officeart/2005/8/layout/hierarchy4"/>
    <dgm:cxn modelId="{D873ECB7-0A15-401F-9BF6-DEFCBA4055B5}" type="presParOf" srcId="{9888AB02-D990-415E-A082-EFA7E86A948D}" destId="{F38EBD44-33FB-4151-BE15-84418DEC1703}" srcOrd="5" destOrd="0" presId="urn:microsoft.com/office/officeart/2005/8/layout/hierarchy4"/>
    <dgm:cxn modelId="{099E76E1-0839-4068-AF01-D077BFAFE237}" type="presParOf" srcId="{9888AB02-D990-415E-A082-EFA7E86A948D}" destId="{4D9D463A-528A-4924-837A-6A6405210E4B}" srcOrd="6" destOrd="0" presId="urn:microsoft.com/office/officeart/2005/8/layout/hierarchy4"/>
    <dgm:cxn modelId="{87F54157-D726-499A-ACB7-E7B03DE908BD}" type="presParOf" srcId="{4D9D463A-528A-4924-837A-6A6405210E4B}" destId="{AA6D9F0E-FF6B-4B65-9229-9927A8994DB5}" srcOrd="0" destOrd="0" presId="urn:microsoft.com/office/officeart/2005/8/layout/hierarchy4"/>
    <dgm:cxn modelId="{14563435-F6C4-4083-A918-F72F327E8E63}" type="presParOf" srcId="{4D9D463A-528A-4924-837A-6A6405210E4B}" destId="{C9F49F6C-2FD4-4625-B163-39725FA2D42E}" srcOrd="1" destOrd="0" presId="urn:microsoft.com/office/officeart/2005/8/layout/hierarchy4"/>
    <dgm:cxn modelId="{39369BA7-9787-4087-81E3-186EDAAC7AD2}" type="presParOf" srcId="{9888AB02-D990-415E-A082-EFA7E86A948D}" destId="{C32C7892-A5D8-4521-96CF-E2B4D6785E3B}" srcOrd="7" destOrd="0" presId="urn:microsoft.com/office/officeart/2005/8/layout/hierarchy4"/>
    <dgm:cxn modelId="{EC7F1ABE-1BBB-44BB-BA1F-3A83BD79B7D2}" type="presParOf" srcId="{9888AB02-D990-415E-A082-EFA7E86A948D}" destId="{F7675DD2-0084-4C78-BCEE-62FE16EFAD09}" srcOrd="8" destOrd="0" presId="urn:microsoft.com/office/officeart/2005/8/layout/hierarchy4"/>
    <dgm:cxn modelId="{1A60F8DF-6650-433B-8F2E-88915CB0165D}" type="presParOf" srcId="{F7675DD2-0084-4C78-BCEE-62FE16EFAD09}" destId="{23068B19-62F2-4230-A324-52C2899482FC}" srcOrd="0" destOrd="0" presId="urn:microsoft.com/office/officeart/2005/8/layout/hierarchy4"/>
    <dgm:cxn modelId="{BD6E62D8-FDF4-429E-B1B3-B1BC6A338D6D}" type="presParOf" srcId="{F7675DD2-0084-4C78-BCEE-62FE16EFAD09}" destId="{F93BBA30-8645-4CDE-A113-039351A2376A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7A370F-AEB1-4787-AE24-E6B7467A25D0}">
      <dsp:nvSpPr>
        <dsp:cNvPr id="0" name=""/>
        <dsp:cNvSpPr/>
      </dsp:nvSpPr>
      <dsp:spPr>
        <a:xfrm>
          <a:off x="35469" y="0"/>
          <a:ext cx="2131722" cy="922430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>
              <a:solidFill>
                <a:schemeClr val="tx1"/>
              </a:solidFill>
            </a:rPr>
            <a:t>10.2018</a:t>
          </a:r>
        </a:p>
        <a:p>
          <a:pPr marL="57150" lvl="1" indent="-57150" algn="l" defTabSz="266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600" kern="1200">
              <a:solidFill>
                <a:schemeClr val="tx1"/>
              </a:solidFill>
            </a:rPr>
            <a:t>Специальная рабочая группа по стандартам для товаров и путей распространения рекомендовала добавить тему в рабочую программу</a:t>
          </a:r>
        </a:p>
        <a:p>
          <a:pPr marL="57150" lvl="1" indent="-57150" algn="l" defTabSz="266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600" b="1" kern="1200">
              <a:solidFill>
                <a:schemeClr val="tx1"/>
              </a:solidFill>
            </a:rPr>
            <a:t>12.2018</a:t>
          </a:r>
        </a:p>
        <a:p>
          <a:pPr marL="114300" lvl="2" indent="-57150" algn="l" defTabSz="266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600" kern="1200">
              <a:solidFill>
                <a:schemeClr val="tx1"/>
              </a:solidFill>
            </a:rPr>
            <a:t>Бюро КФМ рекомендовало добавить проект в рабочую программу</a:t>
          </a:r>
        </a:p>
      </dsp:txBody>
      <dsp:txXfrm>
        <a:off x="62486" y="27017"/>
        <a:ext cx="2077688" cy="868396"/>
      </dsp:txXfrm>
    </dsp:sp>
    <dsp:sp modelId="{84A43DD8-C158-45A6-B5F3-38790936B69C}">
      <dsp:nvSpPr>
        <dsp:cNvPr id="0" name=""/>
        <dsp:cNvSpPr/>
      </dsp:nvSpPr>
      <dsp:spPr>
        <a:xfrm rot="21498159">
          <a:off x="2197519" y="364132"/>
          <a:ext cx="73133" cy="127032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197524" y="389863"/>
        <a:ext cx="51193" cy="76220"/>
      </dsp:txXfrm>
    </dsp:sp>
    <dsp:sp modelId="{AEC35072-E06E-43CB-AD0C-4FCC5CB1EFF6}">
      <dsp:nvSpPr>
        <dsp:cNvPr id="0" name=""/>
        <dsp:cNvSpPr/>
      </dsp:nvSpPr>
      <dsp:spPr>
        <a:xfrm>
          <a:off x="2305119" y="39665"/>
          <a:ext cx="2131722" cy="708585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279A7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>
              <a:solidFill>
                <a:schemeClr val="tx1"/>
              </a:solidFill>
            </a:rPr>
            <a:t>04.2019</a:t>
          </a:r>
        </a:p>
        <a:p>
          <a:pPr marL="57150" lvl="1" indent="-57150" algn="l" defTabSz="266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600" kern="1200">
              <a:solidFill>
                <a:schemeClr val="tx1"/>
              </a:solidFill>
            </a:rPr>
            <a:t>КФМ-14 добавила тему в рабочую программу (2019-008)</a:t>
          </a:r>
        </a:p>
      </dsp:txBody>
      <dsp:txXfrm>
        <a:off x="2325873" y="60419"/>
        <a:ext cx="2090214" cy="667077"/>
      </dsp:txXfrm>
    </dsp:sp>
    <dsp:sp modelId="{A884FA77-79F7-428A-809F-6E557E9CA2B8}">
      <dsp:nvSpPr>
        <dsp:cNvPr id="0" name=""/>
        <dsp:cNvSpPr/>
      </dsp:nvSpPr>
      <dsp:spPr>
        <a:xfrm rot="69136">
          <a:off x="4482177" y="353891"/>
          <a:ext cx="109265" cy="127032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508073"/>
            <a:satOff val="-2303"/>
            <a:lumOff val="366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482180" y="378967"/>
        <a:ext cx="76486" cy="76220"/>
      </dsp:txXfrm>
    </dsp:sp>
    <dsp:sp modelId="{F1D6C095-34C7-43C4-AF4C-DB0CB18DFD57}">
      <dsp:nvSpPr>
        <dsp:cNvPr id="0" name=""/>
        <dsp:cNvSpPr/>
      </dsp:nvSpPr>
      <dsp:spPr>
        <a:xfrm>
          <a:off x="4642962" y="86688"/>
          <a:ext cx="2131722" cy="708585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2DA79A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>
              <a:solidFill>
                <a:schemeClr val="tx1"/>
              </a:solidFill>
            </a:rPr>
            <a:t>06.2019</a:t>
          </a:r>
        </a:p>
        <a:p>
          <a:pPr marL="57150" lvl="1" indent="-57150" algn="l" defTabSz="266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600" kern="1200">
              <a:solidFill>
                <a:schemeClr val="tx1"/>
              </a:solidFill>
            </a:rPr>
            <a:t>Специальная рабочая группа по стандартам для товаров и путей распространения составила проект МСФМ</a:t>
          </a:r>
        </a:p>
      </dsp:txBody>
      <dsp:txXfrm>
        <a:off x="4663716" y="107442"/>
        <a:ext cx="2090214" cy="667077"/>
      </dsp:txXfrm>
    </dsp:sp>
    <dsp:sp modelId="{D808962E-4BAE-4A34-86F4-646D8D690987}">
      <dsp:nvSpPr>
        <dsp:cNvPr id="0" name=""/>
        <dsp:cNvSpPr/>
      </dsp:nvSpPr>
      <dsp:spPr>
        <a:xfrm rot="5284276">
          <a:off x="5621630" y="924971"/>
          <a:ext cx="211260" cy="127032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1016145"/>
            <a:satOff val="-4607"/>
            <a:lumOff val="733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5688509" y="882868"/>
        <a:ext cx="76220" cy="173150"/>
      </dsp:txXfrm>
    </dsp:sp>
    <dsp:sp modelId="{8A9A6598-0600-4EF8-8E24-2704FCEE5982}">
      <dsp:nvSpPr>
        <dsp:cNvPr id="0" name=""/>
        <dsp:cNvSpPr/>
      </dsp:nvSpPr>
      <dsp:spPr>
        <a:xfrm>
          <a:off x="4680239" y="1193653"/>
          <a:ext cx="2131722" cy="708585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34AE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>
              <a:solidFill>
                <a:schemeClr val="tx1"/>
              </a:solidFill>
            </a:rPr>
            <a:t>10.2019</a:t>
          </a:r>
        </a:p>
        <a:p>
          <a:pPr marL="57150" lvl="1" indent="-57150" algn="l" defTabSz="266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600" kern="1200">
              <a:solidFill>
                <a:schemeClr val="tx1"/>
              </a:solidFill>
            </a:rPr>
            <a:t>ГСП проанализировала проект и представила комментарии</a:t>
          </a:r>
        </a:p>
      </dsp:txBody>
      <dsp:txXfrm>
        <a:off x="4700993" y="1214407"/>
        <a:ext cx="2090214" cy="667077"/>
      </dsp:txXfrm>
    </dsp:sp>
    <dsp:sp modelId="{DA9608DA-E81E-4C14-820D-4E703A3700DF}">
      <dsp:nvSpPr>
        <dsp:cNvPr id="0" name=""/>
        <dsp:cNvSpPr/>
      </dsp:nvSpPr>
      <dsp:spPr>
        <a:xfrm rot="10773396">
          <a:off x="4547912" y="1493340"/>
          <a:ext cx="93513" cy="127032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1524218"/>
            <a:satOff val="-6910"/>
            <a:lumOff val="1100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4575966" y="1518637"/>
        <a:ext cx="65459" cy="76220"/>
      </dsp:txXfrm>
    </dsp:sp>
    <dsp:sp modelId="{43F4DF98-0F30-4BBF-81D1-63AD2442128C}">
      <dsp:nvSpPr>
        <dsp:cNvPr id="0" name=""/>
        <dsp:cNvSpPr/>
      </dsp:nvSpPr>
      <dsp:spPr>
        <a:xfrm>
          <a:off x="2372082" y="1211515"/>
          <a:ext cx="2131722" cy="708585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3BA7B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>
              <a:solidFill>
                <a:schemeClr val="tx1"/>
              </a:solidFill>
            </a:rPr>
            <a:t>11.2019</a:t>
          </a:r>
        </a:p>
        <a:p>
          <a:pPr marL="57150" lvl="1" indent="-57150" algn="l" defTabSz="266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600" kern="1200">
              <a:solidFill>
                <a:schemeClr val="tx1"/>
              </a:solidFill>
            </a:rPr>
            <a:t>КС подробно пересмотрел проект МСФМ</a:t>
          </a:r>
        </a:p>
      </dsp:txBody>
      <dsp:txXfrm>
        <a:off x="2392836" y="1232269"/>
        <a:ext cx="2090214" cy="667077"/>
      </dsp:txXfrm>
    </dsp:sp>
    <dsp:sp modelId="{E140C9C1-56D1-4AE1-AB76-A94EAF27492D}">
      <dsp:nvSpPr>
        <dsp:cNvPr id="0" name=""/>
        <dsp:cNvSpPr/>
      </dsp:nvSpPr>
      <dsp:spPr>
        <a:xfrm rot="10783412">
          <a:off x="2230135" y="1507878"/>
          <a:ext cx="100310" cy="127032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2032290"/>
            <a:satOff val="-9214"/>
            <a:lumOff val="1467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2260228" y="1533211"/>
        <a:ext cx="70217" cy="76220"/>
      </dsp:txXfrm>
    </dsp:sp>
    <dsp:sp modelId="{A21EEBD3-F00E-49DC-8010-37B31D21A16C}">
      <dsp:nvSpPr>
        <dsp:cNvPr id="0" name=""/>
        <dsp:cNvSpPr/>
      </dsp:nvSpPr>
      <dsp:spPr>
        <a:xfrm>
          <a:off x="51097" y="1135467"/>
          <a:ext cx="2131722" cy="883082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5A94C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>
              <a:solidFill>
                <a:schemeClr val="tx1"/>
              </a:solidFill>
            </a:rPr>
            <a:t>12.2019</a:t>
          </a:r>
        </a:p>
        <a:p>
          <a:pPr marL="57150" lvl="1" indent="-57150" algn="l" defTabSz="266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600" kern="1200">
              <a:solidFill>
                <a:schemeClr val="tx1"/>
              </a:solidFill>
            </a:rPr>
            <a:t>Бюро КФМ утвердило проект для КФМ (для утверждения на консультации)</a:t>
          </a:r>
        </a:p>
        <a:p>
          <a:pPr marL="57150" lvl="1" indent="-57150" algn="l" defTabSz="266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600" kern="1200" dirty="0">
            <a:solidFill>
              <a:schemeClr val="tx1"/>
            </a:solidFill>
            <a:effectLst/>
          </a:endParaRPr>
        </a:p>
        <a:p>
          <a:pPr marL="57150" lvl="1" indent="-57150" algn="l" defTabSz="266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600" b="1" kern="1200">
              <a:solidFill>
                <a:schemeClr val="tx1"/>
              </a:solidFill>
            </a:rPr>
            <a:t>Важно: КФМ в 2020 г. отменена</a:t>
          </a:r>
        </a:p>
      </dsp:txBody>
      <dsp:txXfrm>
        <a:off x="76962" y="1161332"/>
        <a:ext cx="2079992" cy="831352"/>
      </dsp:txXfrm>
    </dsp:sp>
    <dsp:sp modelId="{4F33DBA0-E03E-435F-AD1D-3993A600A434}">
      <dsp:nvSpPr>
        <dsp:cNvPr id="0" name=""/>
        <dsp:cNvSpPr/>
      </dsp:nvSpPr>
      <dsp:spPr>
        <a:xfrm rot="5560080">
          <a:off x="1036786" y="2055435"/>
          <a:ext cx="109836" cy="127032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2540363"/>
            <a:satOff val="-11517"/>
            <a:lumOff val="1834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1054360" y="2064051"/>
        <a:ext cx="76220" cy="76885"/>
      </dsp:txXfrm>
    </dsp:sp>
    <dsp:sp modelId="{71277A47-F2F8-4AE9-AC75-640605CDF53F}">
      <dsp:nvSpPr>
        <dsp:cNvPr id="0" name=""/>
        <dsp:cNvSpPr/>
      </dsp:nvSpPr>
      <dsp:spPr>
        <a:xfrm>
          <a:off x="0" y="2225564"/>
          <a:ext cx="2131722" cy="895956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5A94C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>
              <a:solidFill>
                <a:schemeClr val="tx1"/>
              </a:solidFill>
            </a:rPr>
            <a:t>07.2020</a:t>
          </a:r>
        </a:p>
        <a:p>
          <a:pPr marL="57150" lvl="1" indent="-57150" algn="l" defTabSz="266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600" kern="1200">
              <a:solidFill>
                <a:schemeClr val="tx1"/>
              </a:solidFill>
            </a:rPr>
            <a:t>Бюро КФМ утвердило проект для первой консультации и передало его в КС, следуя обычному процессу утверждения стандартов</a:t>
          </a:r>
        </a:p>
      </dsp:txBody>
      <dsp:txXfrm>
        <a:off x="26242" y="2251806"/>
        <a:ext cx="2079238" cy="843472"/>
      </dsp:txXfrm>
    </dsp:sp>
    <dsp:sp modelId="{B5D5839A-E175-4DAE-9BF3-161C1FFF3AD7}">
      <dsp:nvSpPr>
        <dsp:cNvPr id="0" name=""/>
        <dsp:cNvSpPr/>
      </dsp:nvSpPr>
      <dsp:spPr>
        <a:xfrm>
          <a:off x="2172329" y="2610026"/>
          <a:ext cx="97826" cy="127032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3048435"/>
            <a:satOff val="-13821"/>
            <a:lumOff val="2201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172329" y="2635432"/>
        <a:ext cx="68478" cy="76220"/>
      </dsp:txXfrm>
    </dsp:sp>
    <dsp:sp modelId="{AC22D6EC-D5E6-4319-A642-591EEE069B33}">
      <dsp:nvSpPr>
        <dsp:cNvPr id="0" name=""/>
        <dsp:cNvSpPr/>
      </dsp:nvSpPr>
      <dsp:spPr>
        <a:xfrm>
          <a:off x="2316301" y="2225564"/>
          <a:ext cx="2131722" cy="895956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5A94C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>
              <a:solidFill>
                <a:schemeClr val="tx1"/>
              </a:solidFill>
            </a:rPr>
            <a:t>2020: первая консультация</a:t>
          </a:r>
        </a:p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>
              <a:solidFill>
                <a:schemeClr val="tx1"/>
              </a:solidFill>
            </a:rPr>
            <a:t>КС-7 пересмотрел проект МСФМ и одобрил его для второй консультации</a:t>
          </a:r>
        </a:p>
      </dsp:txBody>
      <dsp:txXfrm>
        <a:off x="2342543" y="2251806"/>
        <a:ext cx="2079238" cy="843472"/>
      </dsp:txXfrm>
    </dsp:sp>
    <dsp:sp modelId="{19C95E1C-8E15-4A5C-92C5-18BC64CDFA5D}">
      <dsp:nvSpPr>
        <dsp:cNvPr id="0" name=""/>
        <dsp:cNvSpPr/>
      </dsp:nvSpPr>
      <dsp:spPr>
        <a:xfrm>
          <a:off x="4493099" y="2610026"/>
          <a:ext cx="108592" cy="127032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3556508"/>
            <a:satOff val="-16124"/>
            <a:lumOff val="2568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493099" y="2635432"/>
        <a:ext cx="76014" cy="76220"/>
      </dsp:txXfrm>
    </dsp:sp>
    <dsp:sp modelId="{FC189F38-4C25-45E5-A5E7-42C38AE8F7A8}">
      <dsp:nvSpPr>
        <dsp:cNvPr id="0" name=""/>
        <dsp:cNvSpPr/>
      </dsp:nvSpPr>
      <dsp:spPr>
        <a:xfrm>
          <a:off x="4652914" y="2225564"/>
          <a:ext cx="2131722" cy="895956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5A94C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>
              <a:solidFill>
                <a:schemeClr val="tx1"/>
              </a:solidFill>
            </a:rPr>
            <a:t>05.2021</a:t>
          </a:r>
        </a:p>
        <a:p>
          <a:pPr marL="57150" lvl="1" indent="-57150" algn="l" defTabSz="266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600" kern="1200">
              <a:solidFill>
                <a:schemeClr val="tx1"/>
              </a:solidFill>
            </a:rPr>
            <a:t>КС-7 пересмотрел проект МСФМ и одобрил его для второй консультации</a:t>
          </a:r>
        </a:p>
      </dsp:txBody>
      <dsp:txXfrm>
        <a:off x="4679156" y="2251806"/>
        <a:ext cx="2079238" cy="84347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5C1CD8-6427-4D3E-864F-4104FAE8AFE9}">
      <dsp:nvSpPr>
        <dsp:cNvPr id="0" name=""/>
        <dsp:cNvSpPr/>
      </dsp:nvSpPr>
      <dsp:spPr>
        <a:xfrm>
          <a:off x="2942664" y="1393769"/>
          <a:ext cx="1429870" cy="142987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Несколько МСФМ предоставляют информацию о проверке соблюдения требований</a:t>
          </a:r>
        </a:p>
      </dsp:txBody>
      <dsp:txXfrm>
        <a:off x="3152064" y="1603169"/>
        <a:ext cx="1011070" cy="1011070"/>
      </dsp:txXfrm>
    </dsp:sp>
    <dsp:sp modelId="{49A34B80-7A6E-4774-A2AA-9CD035EFDC3F}">
      <dsp:nvSpPr>
        <dsp:cNvPr id="0" name=""/>
        <dsp:cNvSpPr/>
      </dsp:nvSpPr>
      <dsp:spPr>
        <a:xfrm rot="16200000">
          <a:off x="3538645" y="1015753"/>
          <a:ext cx="237909" cy="320611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574332" y="1115562"/>
        <a:ext cx="166536" cy="192367"/>
      </dsp:txXfrm>
    </dsp:sp>
    <dsp:sp modelId="{47D8EDC2-DF0B-4D98-BDA6-C4187F512A18}">
      <dsp:nvSpPr>
        <dsp:cNvPr id="0" name=""/>
        <dsp:cNvSpPr/>
      </dsp:nvSpPr>
      <dsp:spPr>
        <a:xfrm>
          <a:off x="3186112" y="1907"/>
          <a:ext cx="942974" cy="942974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МСФМ 7</a:t>
          </a:r>
        </a:p>
      </dsp:txBody>
      <dsp:txXfrm>
        <a:off x="3324207" y="140002"/>
        <a:ext cx="666784" cy="666784"/>
      </dsp:txXfrm>
    </dsp:sp>
    <dsp:sp modelId="{B20B5FE7-077D-47CF-85B1-A9D8D6A99D65}">
      <dsp:nvSpPr>
        <dsp:cNvPr id="0" name=""/>
        <dsp:cNvSpPr/>
      </dsp:nvSpPr>
      <dsp:spPr>
        <a:xfrm rot="19589170">
          <a:off x="4427878" y="1218946"/>
          <a:ext cx="662450" cy="320611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889127"/>
            <a:satOff val="-4031"/>
            <a:lumOff val="6422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435873" y="1309621"/>
        <a:ext cx="566267" cy="192367"/>
      </dsp:txXfrm>
    </dsp:sp>
    <dsp:sp modelId="{E4980EED-2EF5-4E6A-AF5F-F940DD7F68C6}">
      <dsp:nvSpPr>
        <dsp:cNvPr id="0" name=""/>
        <dsp:cNvSpPr/>
      </dsp:nvSpPr>
      <dsp:spPr>
        <a:xfrm>
          <a:off x="5217407" y="292026"/>
          <a:ext cx="942974" cy="942974"/>
        </a:xfrm>
        <a:prstGeom prst="ellipse">
          <a:avLst/>
        </a:prstGeom>
        <a:solidFill>
          <a:schemeClr val="accent4">
            <a:hueOff val="889127"/>
            <a:satOff val="-4031"/>
            <a:lumOff val="6422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МСФМ 12</a:t>
          </a:r>
        </a:p>
      </dsp:txBody>
      <dsp:txXfrm>
        <a:off x="5355502" y="430121"/>
        <a:ext cx="666784" cy="666784"/>
      </dsp:txXfrm>
    </dsp:sp>
    <dsp:sp modelId="{F8F90FF7-28A8-4F62-928D-E6A3B6D12CAD}">
      <dsp:nvSpPr>
        <dsp:cNvPr id="0" name=""/>
        <dsp:cNvSpPr/>
      </dsp:nvSpPr>
      <dsp:spPr>
        <a:xfrm rot="74164">
          <a:off x="4558730" y="1972688"/>
          <a:ext cx="449191" cy="320611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1778254"/>
            <a:satOff val="-8062"/>
            <a:lumOff val="12843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558741" y="2035773"/>
        <a:ext cx="353008" cy="192367"/>
      </dsp:txXfrm>
    </dsp:sp>
    <dsp:sp modelId="{FECB3017-CD5E-445E-A0DE-A36C9A72358E}">
      <dsp:nvSpPr>
        <dsp:cNvPr id="0" name=""/>
        <dsp:cNvSpPr/>
      </dsp:nvSpPr>
      <dsp:spPr>
        <a:xfrm>
          <a:off x="5219593" y="1681093"/>
          <a:ext cx="942974" cy="942974"/>
        </a:xfrm>
        <a:prstGeom prst="ellipse">
          <a:avLst/>
        </a:prstGeom>
        <a:solidFill>
          <a:schemeClr val="accent4">
            <a:hueOff val="1778254"/>
            <a:satOff val="-8062"/>
            <a:lumOff val="12843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МСФМ 13</a:t>
          </a:r>
        </a:p>
      </dsp:txBody>
      <dsp:txXfrm>
        <a:off x="5357688" y="1819188"/>
        <a:ext cx="666784" cy="666784"/>
      </dsp:txXfrm>
    </dsp:sp>
    <dsp:sp modelId="{2E0018A3-F6F8-48F5-882F-D75F8AFFD032}">
      <dsp:nvSpPr>
        <dsp:cNvPr id="0" name=""/>
        <dsp:cNvSpPr/>
      </dsp:nvSpPr>
      <dsp:spPr>
        <a:xfrm rot="10728760">
          <a:off x="2467666" y="1969581"/>
          <a:ext cx="335820" cy="320611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2667381"/>
            <a:satOff val="-12093"/>
            <a:lumOff val="19265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2563839" y="2032706"/>
        <a:ext cx="239637" cy="192367"/>
      </dsp:txXfrm>
    </dsp:sp>
    <dsp:sp modelId="{D897FBFE-B242-47AE-944C-57C27D7102BF}">
      <dsp:nvSpPr>
        <dsp:cNvPr id="0" name=""/>
        <dsp:cNvSpPr/>
      </dsp:nvSpPr>
      <dsp:spPr>
        <a:xfrm>
          <a:off x="1366456" y="1674930"/>
          <a:ext cx="942974" cy="942974"/>
        </a:xfrm>
        <a:prstGeom prst="ellipse">
          <a:avLst/>
        </a:prstGeom>
        <a:solidFill>
          <a:schemeClr val="accent4">
            <a:hueOff val="2667381"/>
            <a:satOff val="-12093"/>
            <a:lumOff val="19265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МСФМ 18</a:t>
          </a:r>
        </a:p>
      </dsp:txBody>
      <dsp:txXfrm>
        <a:off x="1504551" y="1813025"/>
        <a:ext cx="666784" cy="666784"/>
      </dsp:txXfrm>
    </dsp:sp>
    <dsp:sp modelId="{85D37588-5FBB-4D5D-8AD7-4580E8D0446E}">
      <dsp:nvSpPr>
        <dsp:cNvPr id="0" name=""/>
        <dsp:cNvSpPr/>
      </dsp:nvSpPr>
      <dsp:spPr>
        <a:xfrm rot="12981243">
          <a:off x="2371874" y="1213282"/>
          <a:ext cx="573924" cy="320611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3556508"/>
            <a:satOff val="-16124"/>
            <a:lumOff val="25686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2458697" y="1305911"/>
        <a:ext cx="477741" cy="192367"/>
      </dsp:txXfrm>
    </dsp:sp>
    <dsp:sp modelId="{02B4D719-645D-4793-849B-21820F21BFF4}">
      <dsp:nvSpPr>
        <dsp:cNvPr id="0" name=""/>
        <dsp:cNvSpPr/>
      </dsp:nvSpPr>
      <dsp:spPr>
        <a:xfrm>
          <a:off x="1358488" y="292037"/>
          <a:ext cx="942974" cy="942974"/>
        </a:xfrm>
        <a:prstGeom prst="ellipse">
          <a:avLst/>
        </a:prstGeom>
        <a:solidFill>
          <a:schemeClr val="accent4">
            <a:hueOff val="3556508"/>
            <a:satOff val="-16124"/>
            <a:lumOff val="25686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МСФМ 20</a:t>
          </a:r>
        </a:p>
      </dsp:txBody>
      <dsp:txXfrm>
        <a:off x="1496583" y="430132"/>
        <a:ext cx="666784" cy="666784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DBB06A-CBA1-4978-8C2A-686843EC059E}">
      <dsp:nvSpPr>
        <dsp:cNvPr id="0" name=""/>
        <dsp:cNvSpPr/>
      </dsp:nvSpPr>
      <dsp:spPr>
        <a:xfrm>
          <a:off x="0" y="325748"/>
          <a:ext cx="6767512" cy="579150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/>
            <a:t>После принятия КФМ стандарты для конкретных товаров, содержащие списки вредных организмов и варианты фитосанитарных мер для товаров, перемещаемых в международной торговле, размещаются отдельно на МФП в качестве приложений к данному стандарту.</a:t>
          </a:r>
        </a:p>
      </dsp:txBody>
      <dsp:txXfrm>
        <a:off x="28272" y="354020"/>
        <a:ext cx="6710968" cy="522606"/>
      </dsp:txXfrm>
    </dsp:sp>
    <dsp:sp modelId="{35295989-0892-499B-AD3D-DF24E8A324F6}">
      <dsp:nvSpPr>
        <dsp:cNvPr id="0" name=""/>
        <dsp:cNvSpPr/>
      </dsp:nvSpPr>
      <dsp:spPr>
        <a:xfrm>
          <a:off x="0" y="936578"/>
          <a:ext cx="6767512" cy="579150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/>
            <a:t>Эти приложения имеют статус МСФМ и должны рассматриваться соответствующим образом.</a:t>
          </a:r>
        </a:p>
      </dsp:txBody>
      <dsp:txXfrm>
        <a:off x="28272" y="964850"/>
        <a:ext cx="6710968" cy="522606"/>
      </dsp:txXfrm>
    </dsp:sp>
    <dsp:sp modelId="{DB433BA5-6A1F-4BFE-9088-91D56356628F}">
      <dsp:nvSpPr>
        <dsp:cNvPr id="0" name=""/>
        <dsp:cNvSpPr/>
      </dsp:nvSpPr>
      <dsp:spPr>
        <a:xfrm>
          <a:off x="0" y="1547408"/>
          <a:ext cx="6767512" cy="579150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/>
            <a:t>В соответствующих случаях товарные стандарты могут быть представлены в качестве приложений к другим МСФМ.</a:t>
          </a:r>
        </a:p>
      </dsp:txBody>
      <dsp:txXfrm>
        <a:off x="28272" y="1575680"/>
        <a:ext cx="6710968" cy="522606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AF09E5-1E20-41FC-AF3E-B4BA5BA0E758}">
      <dsp:nvSpPr>
        <dsp:cNvPr id="0" name=""/>
        <dsp:cNvSpPr/>
      </dsp:nvSpPr>
      <dsp:spPr>
        <a:xfrm>
          <a:off x="-3326809" y="-511710"/>
          <a:ext cx="3967085" cy="3967085"/>
        </a:xfrm>
        <a:prstGeom prst="blockArc">
          <a:avLst>
            <a:gd name="adj1" fmla="val 18900000"/>
            <a:gd name="adj2" fmla="val 2700000"/>
            <a:gd name="adj3" fmla="val 544"/>
          </a:avLst>
        </a:pr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EE5F86A-29ED-4BDC-BDC4-946C4CAFE474}">
      <dsp:nvSpPr>
        <dsp:cNvPr id="0" name=""/>
        <dsp:cNvSpPr/>
      </dsp:nvSpPr>
      <dsp:spPr>
        <a:xfrm>
          <a:off x="411711" y="294366"/>
          <a:ext cx="6337358" cy="588733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67307" tIns="30480" rIns="30480" bIns="30480" numCol="1" spcCol="1270" anchor="ctr" anchorCtr="0">
          <a:noAutofit/>
        </a:bodyPr>
        <a:lstStyle/>
        <a:p>
          <a:pPr lvl="0" algn="l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ДС должны представлять в Секретариат МККЗР любую новую информацию, которая может оказать влияние на списки вредных организмов или списки вариантов фитосанитарных мер, принятых КФМ в настоящее время.</a:t>
          </a:r>
        </a:p>
      </dsp:txBody>
      <dsp:txXfrm>
        <a:off x="411711" y="294366"/>
        <a:ext cx="6337358" cy="588733"/>
      </dsp:txXfrm>
    </dsp:sp>
    <dsp:sp modelId="{5B9714D6-3751-46E8-9789-07DB6D088A5D}">
      <dsp:nvSpPr>
        <dsp:cNvPr id="0" name=""/>
        <dsp:cNvSpPr/>
      </dsp:nvSpPr>
      <dsp:spPr>
        <a:xfrm>
          <a:off x="43753" y="220774"/>
          <a:ext cx="735916" cy="73591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EAC2B7-00D7-4ADF-A9E2-0E71DA3542DF}">
      <dsp:nvSpPr>
        <dsp:cNvPr id="0" name=""/>
        <dsp:cNvSpPr/>
      </dsp:nvSpPr>
      <dsp:spPr>
        <a:xfrm>
          <a:off x="625715" y="1177466"/>
          <a:ext cx="6123354" cy="588733"/>
        </a:xfrm>
        <a:prstGeom prst="rect">
          <a:avLst/>
        </a:prstGeom>
        <a:solidFill>
          <a:schemeClr val="accent4">
            <a:hueOff val="1778254"/>
            <a:satOff val="-8062"/>
            <a:lumOff val="12843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67307" tIns="30480" rIns="30480" bIns="30480" numCol="1" spcCol="1270" anchor="ctr" anchorCtr="0">
          <a:noAutofit/>
        </a:bodyPr>
        <a:lstStyle/>
        <a:p>
          <a:pPr lvl="0" algn="l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Должна быть представлена соответствующая информация в поддержку любых заявлений</a:t>
          </a:r>
        </a:p>
      </dsp:txBody>
      <dsp:txXfrm>
        <a:off x="625715" y="1177466"/>
        <a:ext cx="6123354" cy="588733"/>
      </dsp:txXfrm>
    </dsp:sp>
    <dsp:sp modelId="{365D32A1-0FE2-4044-A977-AF0FCAEDDA32}">
      <dsp:nvSpPr>
        <dsp:cNvPr id="0" name=""/>
        <dsp:cNvSpPr/>
      </dsp:nvSpPr>
      <dsp:spPr>
        <a:xfrm>
          <a:off x="257757" y="1103874"/>
          <a:ext cx="735916" cy="73591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1778254"/>
              <a:satOff val="-8062"/>
              <a:lumOff val="1284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3C43AB-6803-41BA-8AF5-97FD85D7E5E3}">
      <dsp:nvSpPr>
        <dsp:cNvPr id="0" name=""/>
        <dsp:cNvSpPr/>
      </dsp:nvSpPr>
      <dsp:spPr>
        <a:xfrm>
          <a:off x="411711" y="2060565"/>
          <a:ext cx="6337358" cy="588733"/>
        </a:xfrm>
        <a:prstGeom prst="rect">
          <a:avLst/>
        </a:prstGeom>
        <a:solidFill>
          <a:schemeClr val="accent4">
            <a:hueOff val="3556508"/>
            <a:satOff val="-16124"/>
            <a:lumOff val="25686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67307" tIns="30480" rIns="30480" bIns="30480" numCol="1" spcCol="1270" anchor="ctr" anchorCtr="0">
          <a:noAutofit/>
        </a:bodyPr>
        <a:lstStyle/>
        <a:p>
          <a:pPr lvl="0" algn="l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Техническая группа по стандартам для товаров (ТГСТ) рассмотрит данные и при необходимости пересмотрит списки, следуя процедуре установления стандартов</a:t>
          </a:r>
        </a:p>
      </dsp:txBody>
      <dsp:txXfrm>
        <a:off x="411711" y="2060565"/>
        <a:ext cx="6337358" cy="588733"/>
      </dsp:txXfrm>
    </dsp:sp>
    <dsp:sp modelId="{462CA6C9-C515-46B9-BC48-5B83E4D98D21}">
      <dsp:nvSpPr>
        <dsp:cNvPr id="0" name=""/>
        <dsp:cNvSpPr/>
      </dsp:nvSpPr>
      <dsp:spPr>
        <a:xfrm>
          <a:off x="43753" y="1986973"/>
          <a:ext cx="735916" cy="73591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3556508"/>
              <a:satOff val="-16124"/>
              <a:lumOff val="256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647703-1F8D-4B5B-8E00-FFAC946D789D}">
      <dsp:nvSpPr>
        <dsp:cNvPr id="0" name=""/>
        <dsp:cNvSpPr/>
      </dsp:nvSpPr>
      <dsp:spPr>
        <a:xfrm>
          <a:off x="2268540" y="595350"/>
          <a:ext cx="2101856" cy="1091785"/>
        </a:xfrm>
        <a:prstGeom prst="ellipse">
          <a:avLst/>
        </a:prstGeom>
        <a:solidFill>
          <a:schemeClr val="bg1"/>
        </a:solidFill>
        <a:ln w="38100" cap="flat" cmpd="sng" algn="ctr">
          <a:solidFill>
            <a:srgbClr val="1C804B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>
              <a:solidFill>
                <a:schemeClr val="tx1"/>
              </a:solidFill>
            </a:rPr>
            <a:t>2 ключевых </a:t>
          </a:r>
          <a:br>
            <a:rPr lang="ru-RU" sz="1800" b="1" kern="1200">
              <a:solidFill>
                <a:schemeClr val="tx1"/>
              </a:solidFill>
            </a:rPr>
          </a:br>
          <a:r>
            <a:rPr lang="ru-RU" sz="1800" b="1" kern="1200">
              <a:solidFill>
                <a:schemeClr val="tx1"/>
              </a:solidFill>
            </a:rPr>
            <a:t>элемента МККЗР</a:t>
          </a:r>
        </a:p>
      </dsp:txBody>
      <dsp:txXfrm>
        <a:off x="2576350" y="755238"/>
        <a:ext cx="1486236" cy="772009"/>
      </dsp:txXfrm>
    </dsp:sp>
    <dsp:sp modelId="{16D6E5CD-C6F0-410A-AECD-9001298C815C}">
      <dsp:nvSpPr>
        <dsp:cNvPr id="0" name=""/>
        <dsp:cNvSpPr/>
      </dsp:nvSpPr>
      <dsp:spPr>
        <a:xfrm rot="11203042">
          <a:off x="981732" y="808688"/>
          <a:ext cx="1245127" cy="261083"/>
        </a:xfrm>
        <a:prstGeom prst="leftArrow">
          <a:avLst>
            <a:gd name="adj1" fmla="val 60000"/>
            <a:gd name="adj2" fmla="val 50000"/>
          </a:avLst>
        </a:prstGeom>
        <a:solidFill>
          <a:schemeClr val="accent6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9C3CD185-B851-46CE-8A68-28E74DA3AB88}">
      <dsp:nvSpPr>
        <dsp:cNvPr id="0" name=""/>
        <dsp:cNvSpPr/>
      </dsp:nvSpPr>
      <dsp:spPr>
        <a:xfrm>
          <a:off x="0" y="293142"/>
          <a:ext cx="1972013" cy="1146530"/>
        </a:xfrm>
        <a:prstGeom prst="roundRect">
          <a:avLst>
            <a:gd name="adj" fmla="val 10000"/>
          </a:avLst>
        </a:prstGeom>
        <a:solidFill>
          <a:schemeClr val="bg1"/>
        </a:solidFill>
        <a:ln w="38100" cap="flat" cmpd="sng" algn="ctr">
          <a:solidFill>
            <a:srgbClr val="F6C233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>
              <a:solidFill>
                <a:schemeClr val="tx1"/>
              </a:solidFill>
            </a:rPr>
            <a:t>Содействие безопасной торговле</a:t>
          </a:r>
        </a:p>
      </dsp:txBody>
      <dsp:txXfrm>
        <a:off x="33581" y="326723"/>
        <a:ext cx="1904851" cy="1079368"/>
      </dsp:txXfrm>
    </dsp:sp>
    <dsp:sp modelId="{A8E41EEA-A1A0-463F-BF6B-3AB65CDDB0E8}">
      <dsp:nvSpPr>
        <dsp:cNvPr id="0" name=""/>
        <dsp:cNvSpPr/>
      </dsp:nvSpPr>
      <dsp:spPr>
        <a:xfrm rot="21175770">
          <a:off x="4382813" y="799533"/>
          <a:ext cx="1256376" cy="261083"/>
        </a:xfrm>
        <a:prstGeom prst="leftArrow">
          <a:avLst>
            <a:gd name="adj1" fmla="val 60000"/>
            <a:gd name="adj2" fmla="val 50000"/>
          </a:avLst>
        </a:prstGeom>
        <a:solidFill>
          <a:schemeClr val="accent5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F307948-745E-4E50-A41D-C5352D148B9F}">
      <dsp:nvSpPr>
        <dsp:cNvPr id="0" name=""/>
        <dsp:cNvSpPr/>
      </dsp:nvSpPr>
      <dsp:spPr>
        <a:xfrm>
          <a:off x="4614909" y="206437"/>
          <a:ext cx="2092276" cy="1288741"/>
        </a:xfrm>
        <a:prstGeom prst="roundRect">
          <a:avLst>
            <a:gd name="adj" fmla="val 10000"/>
          </a:avLst>
        </a:prstGeom>
        <a:solidFill>
          <a:schemeClr val="bg1"/>
        </a:solidFill>
        <a:ln w="38100" cap="flat" cmpd="sng" algn="ctr">
          <a:solidFill>
            <a:srgbClr val="5A94C5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>
              <a:solidFill>
                <a:schemeClr val="tx1"/>
              </a:solidFill>
            </a:rPr>
            <a:t>Охрана сельского хозяйства, лесов и окружающей среды</a:t>
          </a:r>
        </a:p>
      </dsp:txBody>
      <dsp:txXfrm>
        <a:off x="4652655" y="244183"/>
        <a:ext cx="2016784" cy="121324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5BD89D-6697-48C0-AB19-687A2AC442C9}">
      <dsp:nvSpPr>
        <dsp:cNvPr id="0" name=""/>
        <dsp:cNvSpPr/>
      </dsp:nvSpPr>
      <dsp:spPr>
        <a:xfrm>
          <a:off x="678764" y="178931"/>
          <a:ext cx="4561132" cy="1023049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2946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>
              <a:latin typeface="Calibri" panose="020F0502020204030204" pitchFamily="34" charset="0"/>
              <a:ea typeface="Times New Roman" panose="02020603050405020304" pitchFamily="18" charset="0"/>
            </a:rPr>
            <a:t>Влияние МСФМ на суверенитет стран: </a:t>
          </a:r>
          <a:r>
            <a:rPr lang="ru-RU" sz="1100" kern="1200">
              <a:latin typeface="Calibri" panose="020F0502020204030204" pitchFamily="34" charset="0"/>
              <a:ea typeface="Times New Roman" panose="02020603050405020304" pitchFamily="18" charset="0"/>
            </a:rPr>
            <a:t>Во все МСФМ добавлен более ясный текст, чтобы подчеркнуть, что стандарт не создает обязательств для договаривающейся стороны по одобрению, регистрации или принятию любого варианта фитосанитарных мер, включенных в приложение. </a:t>
          </a:r>
          <a:r>
            <a:rPr lang="ru-RU" sz="1100" b="1" kern="1200">
              <a:latin typeface="Calibri" panose="020F0502020204030204" pitchFamily="34" charset="0"/>
              <a:ea typeface="Times New Roman" panose="02020603050405020304" pitchFamily="18" charset="0"/>
            </a:rPr>
            <a:t> </a:t>
          </a:r>
        </a:p>
      </dsp:txBody>
      <dsp:txXfrm>
        <a:off x="678764" y="178931"/>
        <a:ext cx="4561132" cy="1023049"/>
      </dsp:txXfrm>
    </dsp:sp>
    <dsp:sp modelId="{237FC3D9-3C97-406A-8AC9-F3687B7FDD16}">
      <dsp:nvSpPr>
        <dsp:cNvPr id="0" name=""/>
        <dsp:cNvSpPr/>
      </dsp:nvSpPr>
      <dsp:spPr>
        <a:xfrm>
          <a:off x="478495" y="5542"/>
          <a:ext cx="798160" cy="110966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5000" r="-75000"/>
          </a:stretch>
        </a:blipFill>
        <a:ln w="2540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F9A77C-EC96-43EB-8B47-9D51F081B5C9}">
      <dsp:nvSpPr>
        <dsp:cNvPr id="0" name=""/>
        <dsp:cNvSpPr/>
      </dsp:nvSpPr>
      <dsp:spPr>
        <a:xfrm>
          <a:off x="678764" y="1455031"/>
          <a:ext cx="4561132" cy="1023049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2946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>
              <a:latin typeface="Calibri" panose="020F0502020204030204" pitchFamily="34" charset="0"/>
              <a:ea typeface="Times New Roman" panose="02020603050405020304" pitchFamily="18" charset="0"/>
            </a:rPr>
            <a:t>Актуальность включения в проект МСФМ вредных организмов, связанных с видом растения, но не с товаром: </a:t>
          </a:r>
          <a:r>
            <a:rPr lang="ru-RU" sz="1100" kern="1200">
              <a:latin typeface="Calibri" panose="020F0502020204030204" pitchFamily="34" charset="0"/>
              <a:ea typeface="Times New Roman" panose="02020603050405020304" pitchFamily="18" charset="0"/>
            </a:rPr>
            <a:t>Ссылка на эти вредные организмы была удалена из проекта МСФМ.</a:t>
          </a:r>
        </a:p>
      </dsp:txBody>
      <dsp:txXfrm>
        <a:off x="678764" y="1455031"/>
        <a:ext cx="4561132" cy="1023049"/>
      </dsp:txXfrm>
    </dsp:sp>
    <dsp:sp modelId="{FCEC61D4-F098-4C9D-A35C-3E009C5398F0}">
      <dsp:nvSpPr>
        <dsp:cNvPr id="0" name=""/>
        <dsp:cNvSpPr/>
      </dsp:nvSpPr>
      <dsp:spPr>
        <a:xfrm>
          <a:off x="436498" y="1296838"/>
          <a:ext cx="828474" cy="1050591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0" r="-100000"/>
          </a:stretch>
        </a:blipFill>
        <a:ln w="2540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5BD89D-6697-48C0-AB19-687A2AC442C9}">
      <dsp:nvSpPr>
        <dsp:cNvPr id="0" name=""/>
        <dsp:cNvSpPr/>
      </dsp:nvSpPr>
      <dsp:spPr>
        <a:xfrm>
          <a:off x="415240" y="83235"/>
          <a:ext cx="5088179" cy="719602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87411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>
              <a:latin typeface="Calibri" panose="020F0502020204030204" pitchFamily="34" charset="0"/>
              <a:ea typeface="Times New Roman" panose="02020603050405020304" pitchFamily="18" charset="0"/>
            </a:rPr>
            <a:t>Размещение текста о преимуществах стандартов для товаров в разделе «Требования»: </a:t>
          </a:r>
          <a:r>
            <a:rPr lang="ru-RU" sz="1200" kern="1200">
              <a:latin typeface="Calibri" panose="020F0502020204030204" pitchFamily="34" charset="0"/>
              <a:ea typeface="Times New Roman" panose="02020603050405020304" pitchFamily="18" charset="0"/>
            </a:rPr>
            <a:t>Преимущества стандартов для товаров перемещены в раздел «Хронология вопроса».</a:t>
          </a:r>
        </a:p>
      </dsp:txBody>
      <dsp:txXfrm>
        <a:off x="415240" y="83235"/>
        <a:ext cx="5088179" cy="719602"/>
      </dsp:txXfrm>
    </dsp:sp>
    <dsp:sp modelId="{237FC3D9-3C97-406A-8AC9-F3687B7FDD16}">
      <dsp:nvSpPr>
        <dsp:cNvPr id="0" name=""/>
        <dsp:cNvSpPr/>
      </dsp:nvSpPr>
      <dsp:spPr>
        <a:xfrm>
          <a:off x="62243" y="102108"/>
          <a:ext cx="478344" cy="66742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0" r="-20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F9A77C-EC96-43EB-8B47-9D51F081B5C9}">
      <dsp:nvSpPr>
        <dsp:cNvPr id="0" name=""/>
        <dsp:cNvSpPr/>
      </dsp:nvSpPr>
      <dsp:spPr>
        <a:xfrm>
          <a:off x="415240" y="885192"/>
          <a:ext cx="5088179" cy="719602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87411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>
              <a:latin typeface="Calibri" panose="020F0502020204030204" pitchFamily="34" charset="0"/>
              <a:ea typeface="Times New Roman" panose="02020603050405020304" pitchFamily="18" charset="0"/>
            </a:rPr>
            <a:t>Значимость раздела по проверке соблюдения требований: </a:t>
          </a:r>
          <a:r>
            <a:rPr lang="ru-RU" sz="1200" kern="1200">
              <a:latin typeface="Calibri" panose="020F0502020204030204" pitchFamily="34" charset="0"/>
              <a:ea typeface="Times New Roman" panose="02020603050405020304" pitchFamily="18" charset="0"/>
            </a:rPr>
            <a:t>Раздел удален, так как он не дает дополнительных указаний по сравнению с теми, что уже включены в другие МСФМ.</a:t>
          </a:r>
        </a:p>
      </dsp:txBody>
      <dsp:txXfrm>
        <a:off x="415240" y="885192"/>
        <a:ext cx="5088179" cy="719602"/>
      </dsp:txXfrm>
    </dsp:sp>
    <dsp:sp modelId="{FCEC61D4-F098-4C9D-A35C-3E009C5398F0}">
      <dsp:nvSpPr>
        <dsp:cNvPr id="0" name=""/>
        <dsp:cNvSpPr/>
      </dsp:nvSpPr>
      <dsp:spPr>
        <a:xfrm>
          <a:off x="63828" y="977875"/>
          <a:ext cx="492252" cy="536992"/>
        </a:xfrm>
        <a:prstGeom prst="rect">
          <a:avLst/>
        </a:prstGeom>
        <a:blipFill>
          <a:blip xmlns:r="http://schemas.openxmlformats.org/officeDocument/2006/relationships"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AD0EC4-D69F-4BCE-BF40-403F80A345AE}">
      <dsp:nvSpPr>
        <dsp:cNvPr id="0" name=""/>
        <dsp:cNvSpPr/>
      </dsp:nvSpPr>
      <dsp:spPr>
        <a:xfrm>
          <a:off x="150001" y="1731603"/>
          <a:ext cx="5618658" cy="82197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87411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>
              <a:latin typeface="Calibri" panose="020F0502020204030204" pitchFamily="34" charset="0"/>
              <a:ea typeface="Times New Roman" panose="02020603050405020304" pitchFamily="18" charset="0"/>
            </a:rPr>
            <a:t>Категоризация уверенности в мерах на высокую, среднюю или низкую, и как это может быть достигнуто объективно и содержательно: </a:t>
          </a:r>
          <a:r>
            <a:rPr lang="ru-RU" sz="1200" kern="1200">
              <a:latin typeface="Calibri" panose="020F0502020204030204" pitchFamily="34" charset="0"/>
              <a:ea typeface="Times New Roman" panose="02020603050405020304" pitchFamily="18" charset="0"/>
            </a:rPr>
            <a:t>Категоризация была удалена и теперь относится к оценке уверенности, которая будет определяться Технической группой по стандартам для товаров (ТГСТ).</a:t>
          </a:r>
        </a:p>
      </dsp:txBody>
      <dsp:txXfrm>
        <a:off x="150001" y="1731603"/>
        <a:ext cx="5618658" cy="821973"/>
      </dsp:txXfrm>
    </dsp:sp>
    <dsp:sp modelId="{E5384A0B-50DD-4402-B12A-653A33EA86A6}">
      <dsp:nvSpPr>
        <dsp:cNvPr id="0" name=""/>
        <dsp:cNvSpPr/>
      </dsp:nvSpPr>
      <dsp:spPr>
        <a:xfrm>
          <a:off x="0" y="1761287"/>
          <a:ext cx="582740" cy="73897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5000" r="-3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D82FAD-3695-41D7-AF80-FED1DB1CE2CC}">
      <dsp:nvSpPr>
        <dsp:cNvPr id="0" name=""/>
        <dsp:cNvSpPr/>
      </dsp:nvSpPr>
      <dsp:spPr>
        <a:xfrm>
          <a:off x="0" y="97177"/>
          <a:ext cx="6587172" cy="210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Стандарты для конкретных товаров будут представлены в виде приложений к настоящему стандарту</a:t>
          </a:r>
        </a:p>
      </dsp:txBody>
      <dsp:txXfrm>
        <a:off x="10281" y="107458"/>
        <a:ext cx="6566610" cy="19003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D82FAD-3695-41D7-AF80-FED1DB1CE2CC}">
      <dsp:nvSpPr>
        <dsp:cNvPr id="0" name=""/>
        <dsp:cNvSpPr/>
      </dsp:nvSpPr>
      <dsp:spPr>
        <a:xfrm>
          <a:off x="0" y="14523"/>
          <a:ext cx="6626228" cy="51125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Сфера применения настоящего стандарта и приложений к нему </a:t>
          </a:r>
          <a:r>
            <a:rPr lang="ru-RU" sz="1200" b="1" u="sng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не включает в себя</a:t>
          </a:r>
          <a:r>
            <a:rPr lang="ru-RU" sz="1200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учет </a:t>
          </a:r>
          <a:r>
            <a:rPr lang="ru-RU" sz="12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заражения вредными организмами или отклонения от целевого использования</a:t>
          </a:r>
        </a:p>
      </dsp:txBody>
      <dsp:txXfrm>
        <a:off x="24957" y="39480"/>
        <a:ext cx="6576314" cy="46134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A0114E-66D6-44DA-BCCA-103B5631BFC9}">
      <dsp:nvSpPr>
        <dsp:cNvPr id="0" name=""/>
        <dsp:cNvSpPr/>
      </dsp:nvSpPr>
      <dsp:spPr>
        <a:xfrm rot="5400000">
          <a:off x="3951516" y="-2038086"/>
          <a:ext cx="470203" cy="466392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/>
            <a:t>Поддержка разработки фитосанитарных импортных требований, способствующих безопасной торговле</a:t>
          </a:r>
        </a:p>
      </dsp:txBody>
      <dsp:txXfrm rot="-5400000">
        <a:off x="1854655" y="81728"/>
        <a:ext cx="4640974" cy="424297"/>
      </dsp:txXfrm>
    </dsp:sp>
    <dsp:sp modelId="{44E0F866-7708-42C6-9BC0-2CF896B5CCE7}">
      <dsp:nvSpPr>
        <dsp:cNvPr id="0" name=""/>
        <dsp:cNvSpPr/>
      </dsp:nvSpPr>
      <dsp:spPr>
        <a:xfrm>
          <a:off x="133043" y="0"/>
          <a:ext cx="1721610" cy="58775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Назначение</a:t>
          </a:r>
        </a:p>
      </dsp:txBody>
      <dsp:txXfrm>
        <a:off x="161735" y="28692"/>
        <a:ext cx="1664226" cy="53037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CE8A20-B43A-4C28-B616-DECEF6D766C2}">
      <dsp:nvSpPr>
        <dsp:cNvPr id="0" name=""/>
        <dsp:cNvSpPr/>
      </dsp:nvSpPr>
      <dsp:spPr>
        <a:xfrm>
          <a:off x="0" y="0"/>
          <a:ext cx="6651624" cy="677188"/>
        </a:xfrm>
        <a:prstGeom prst="rect">
          <a:avLst/>
        </a:prstGeom>
        <a:solidFill>
          <a:schemeClr val="accent4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Стандарты для товаров не разрабатываются в качестве приложений к настоящему стандарту в следующих случаях:</a:t>
          </a:r>
        </a:p>
      </dsp:txBody>
      <dsp:txXfrm>
        <a:off x="0" y="0"/>
        <a:ext cx="6651624" cy="677188"/>
      </dsp:txXfrm>
    </dsp:sp>
    <dsp:sp modelId="{D858EE78-6ED6-44CD-8DA8-13615C4BB5EA}">
      <dsp:nvSpPr>
        <dsp:cNvPr id="0" name=""/>
        <dsp:cNvSpPr/>
      </dsp:nvSpPr>
      <dsp:spPr>
        <a:xfrm>
          <a:off x="3247" y="677188"/>
          <a:ext cx="2215042" cy="1422095"/>
        </a:xfrm>
        <a:prstGeom prst="rect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отсутствие эффективных фитосанитарных мер</a:t>
          </a:r>
        </a:p>
      </dsp:txBody>
      <dsp:txXfrm>
        <a:off x="3247" y="677188"/>
        <a:ext cx="2215042" cy="1422095"/>
      </dsp:txXfrm>
    </dsp:sp>
    <dsp:sp modelId="{B43F2481-EF76-4D9D-BAE8-6C25575133D9}">
      <dsp:nvSpPr>
        <dsp:cNvPr id="0" name=""/>
        <dsp:cNvSpPr/>
      </dsp:nvSpPr>
      <dsp:spPr>
        <a:xfrm>
          <a:off x="2218290" y="677188"/>
          <a:ext cx="2215042" cy="1422095"/>
        </a:xfrm>
        <a:prstGeom prst="rect">
          <a:avLst/>
        </a:prstGeom>
        <a:solidFill>
          <a:schemeClr val="accent4">
            <a:hueOff val="1778254"/>
            <a:satOff val="-8062"/>
            <a:lumOff val="1284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существующий МСФМ уже содержит достаточное руководство</a:t>
          </a:r>
        </a:p>
      </dsp:txBody>
      <dsp:txXfrm>
        <a:off x="2218290" y="677188"/>
        <a:ext cx="2215042" cy="1422095"/>
      </dsp:txXfrm>
    </dsp:sp>
    <dsp:sp modelId="{2E297752-E969-41CB-827C-F0CF92522762}">
      <dsp:nvSpPr>
        <dsp:cNvPr id="0" name=""/>
        <dsp:cNvSpPr/>
      </dsp:nvSpPr>
      <dsp:spPr>
        <a:xfrm>
          <a:off x="4433333" y="677188"/>
          <a:ext cx="2215042" cy="1422095"/>
        </a:xfrm>
        <a:prstGeom prst="rect">
          <a:avLst/>
        </a:prstGeom>
        <a:solidFill>
          <a:schemeClr val="accent4">
            <a:hueOff val="3556508"/>
            <a:satOff val="-16124"/>
            <a:lumOff val="256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Товар не должен регулироваться в рамках сферы применения МККЗР</a:t>
          </a:r>
        </a:p>
      </dsp:txBody>
      <dsp:txXfrm>
        <a:off x="4433333" y="677188"/>
        <a:ext cx="2215042" cy="1422095"/>
      </dsp:txXfrm>
    </dsp:sp>
    <dsp:sp modelId="{EF760195-AF2C-4EBA-90E8-36EC88369F4E}">
      <dsp:nvSpPr>
        <dsp:cNvPr id="0" name=""/>
        <dsp:cNvSpPr/>
      </dsp:nvSpPr>
      <dsp:spPr>
        <a:xfrm>
          <a:off x="0" y="2099283"/>
          <a:ext cx="6651624" cy="158010"/>
        </a:xfrm>
        <a:prstGeom prst="rect">
          <a:avLst/>
        </a:prstGeom>
        <a:solidFill>
          <a:schemeClr val="accent4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EE66D7-CBA8-4E71-939C-4E54CD118152}">
      <dsp:nvSpPr>
        <dsp:cNvPr id="0" name=""/>
        <dsp:cNvSpPr/>
      </dsp:nvSpPr>
      <dsp:spPr>
        <a:xfrm>
          <a:off x="2669" y="1306"/>
          <a:ext cx="6646283" cy="546098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Стандарты для товаров, являющиеся приложениями к настоящему стандарту, разбиты на 5 разделов:</a:t>
          </a:r>
        </a:p>
      </dsp:txBody>
      <dsp:txXfrm>
        <a:off x="18664" y="17301"/>
        <a:ext cx="6614293" cy="514108"/>
      </dsp:txXfrm>
    </dsp:sp>
    <dsp:sp modelId="{D3DC7F50-2C70-4C0D-B249-5F2926695D55}">
      <dsp:nvSpPr>
        <dsp:cNvPr id="0" name=""/>
        <dsp:cNvSpPr/>
      </dsp:nvSpPr>
      <dsp:spPr>
        <a:xfrm>
          <a:off x="2669" y="620962"/>
          <a:ext cx="1245555" cy="1333118"/>
        </a:xfrm>
        <a:prstGeom prst="roundRect">
          <a:avLst>
            <a:gd name="adj" fmla="val 10000"/>
          </a:avLst>
        </a:prstGeom>
        <a:solidFill>
          <a:schemeClr val="accent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Сфера применения</a:t>
          </a:r>
        </a:p>
      </dsp:txBody>
      <dsp:txXfrm>
        <a:off x="39150" y="657443"/>
        <a:ext cx="1172593" cy="1260156"/>
      </dsp:txXfrm>
    </dsp:sp>
    <dsp:sp modelId="{0491847C-B0D5-4DF8-ABDD-7F6E779145C5}">
      <dsp:nvSpPr>
        <dsp:cNvPr id="0" name=""/>
        <dsp:cNvSpPr/>
      </dsp:nvSpPr>
      <dsp:spPr>
        <a:xfrm>
          <a:off x="1352851" y="620962"/>
          <a:ext cx="1245555" cy="133311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Описание товара и его предполагаемого использования</a:t>
          </a:r>
        </a:p>
      </dsp:txBody>
      <dsp:txXfrm>
        <a:off x="1389332" y="657443"/>
        <a:ext cx="1172593" cy="1260156"/>
      </dsp:txXfrm>
    </dsp:sp>
    <dsp:sp modelId="{DFCA5CE3-7FD9-4DD6-9A8E-C9BBA65FEAAA}">
      <dsp:nvSpPr>
        <dsp:cNvPr id="0" name=""/>
        <dsp:cNvSpPr/>
      </dsp:nvSpPr>
      <dsp:spPr>
        <a:xfrm>
          <a:off x="2703033" y="620962"/>
          <a:ext cx="1245555" cy="1333118"/>
        </a:xfrm>
        <a:prstGeom prst="roundRect">
          <a:avLst>
            <a:gd name="adj" fmla="val 10000"/>
          </a:avLst>
        </a:prstGeom>
        <a:solidFill>
          <a:schemeClr val="accent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Вредные организмы</a:t>
          </a:r>
        </a:p>
      </dsp:txBody>
      <dsp:txXfrm>
        <a:off x="2739514" y="657443"/>
        <a:ext cx="1172593" cy="1260156"/>
      </dsp:txXfrm>
    </dsp:sp>
    <dsp:sp modelId="{AA6D9F0E-FF6B-4B65-9229-9927A8994DB5}">
      <dsp:nvSpPr>
        <dsp:cNvPr id="0" name=""/>
        <dsp:cNvSpPr/>
      </dsp:nvSpPr>
      <dsp:spPr>
        <a:xfrm>
          <a:off x="4053215" y="620962"/>
          <a:ext cx="1245555" cy="1333118"/>
        </a:xfrm>
        <a:prstGeom prst="roundRect">
          <a:avLst>
            <a:gd name="adj" fmla="val 10000"/>
          </a:avLst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Варианты фитосанитарных мер</a:t>
          </a:r>
        </a:p>
      </dsp:txBody>
      <dsp:txXfrm>
        <a:off x="4089696" y="657443"/>
        <a:ext cx="1172593" cy="1260156"/>
      </dsp:txXfrm>
    </dsp:sp>
    <dsp:sp modelId="{23068B19-62F2-4230-A324-52C2899482FC}">
      <dsp:nvSpPr>
        <dsp:cNvPr id="0" name=""/>
        <dsp:cNvSpPr/>
      </dsp:nvSpPr>
      <dsp:spPr>
        <a:xfrm>
          <a:off x="5403397" y="620962"/>
          <a:ext cx="1245555" cy="1333118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Ссылки</a:t>
          </a:r>
        </a:p>
      </dsp:txBody>
      <dsp:txXfrm>
        <a:off x="5439878" y="657443"/>
        <a:ext cx="1172593" cy="12601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04FCE6-969D-442D-AAF3-8A7F4549DF47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ACD157-5EF4-4581-88D6-AEBB9F4725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75028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BDD2E2-DE30-4F5D-9D2E-26B9AC95DBA1}" type="datetimeFigureOut">
              <a:rPr lang="ru-RU" smtClean="0"/>
              <a:t>27.07.2021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EC6BDB-A580-43C2-93AA-25CD6942CD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89658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1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9995268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92BAE-CBB2-4849-83DB-8D4E8C3851E0}" type="slidenum">
              <a:rPr lang="en-US" smtClean="0"/>
              <a:t>13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5040031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92BAE-CBB2-4849-83DB-8D4E8C3851E0}" type="slidenum">
              <a:rPr lang="en-US" smtClean="0"/>
              <a:t>14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0887275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/>
              <a:t>* (и, следовательно, применяется как минимум двумя ДС)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/>
              <a:t>** </a:t>
            </a:r>
            <a:r>
              <a:rPr lang="ru-RU" sz="1200"/>
              <a:t>(варианты управления фитосанитарными рисками)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92BAE-CBB2-4849-83DB-8D4E8C3851E0}" type="slidenum">
              <a:rPr lang="en-US" smtClean="0"/>
              <a:t>15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9850557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b="1"/>
              <a:t>Важные примечания:</a:t>
            </a:r>
            <a:r>
              <a:rPr lang="ru-RU" b="1" baseline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1) Включение меры в настоящий МСФМ не создает для договаривающейся стороны обязательств по ее утверждению, регистрации или принятию для использования на своей территории (см. сноску)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2) Эти варианты не являются исчерпывающими; договаривающиеся стороны могут применять другие меры, если это технически оправдано, и могут быть предложены для включения в стандарты на товары.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92BAE-CBB2-4849-83DB-8D4E8C3851E0}" type="slidenum">
              <a:rPr lang="en-US" smtClean="0"/>
              <a:t>16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7283866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* Каждая категория сопровождается пояснительным описанием.</a:t>
            </a:r>
          </a:p>
          <a:p>
            <a:endParaRPr lang="en-US" dirty="0"/>
          </a:p>
          <a:p>
            <a:r>
              <a:rPr lang="ru-RU" sz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Эти категории могут быть основаны на следующих факторах: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наличие меры в принятом МСФМ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наличие меры в региональном стандарте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история использования меры договаривающимися сторонами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история использования меры частным сектором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включение меры в АФР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количество АФР, в которые включена мера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количество лет, в течение которых используется мера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сообщения об эффективности меры, включая данные о выявлении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объем или частота торговли товарами, в отношении которых применяется мера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наличие количественного или качественного анализа, относящегося к данной мере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количество и разнообразие стран, применяющих меры.</a:t>
            </a:r>
          </a:p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92BAE-CBB2-4849-83DB-8D4E8C3851E0}" type="slidenum">
              <a:rPr lang="en-US" smtClean="0"/>
              <a:t>17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9395191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То же, что и для других приложений.</a:t>
            </a:r>
          </a:p>
          <a:p>
            <a:r>
              <a:rPr lang="ru-RU"/>
              <a:t>Примеры МСФМ 27 и 28 и приложений к ним (диагностические протоколы и фитосанитарные обработки, соответственно)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92BAE-CBB2-4849-83DB-8D4E8C3851E0}" type="slidenum">
              <a:rPr lang="en-US" smtClean="0"/>
              <a:t>18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8498941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/>
              <a:t>Техническая группа по стандартам для товаров (ТГСТ): проект спецификации будет представлен для консультаций в 2020 году.</a:t>
            </a:r>
          </a:p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92BAE-CBB2-4849-83DB-8D4E8C3851E0}" type="slidenum">
              <a:rPr lang="en-US" smtClean="0"/>
              <a:t>19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4860282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2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2178321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Торговля поддерживает экономический рост и развитие, способствуя сокращению бедности во всем мире.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Значительный прогресс в содействии безопасной торговле может быть достигнут путем разработки и принятия международных стандартов по фитосанитарным мерам для конкретных товаров.</a:t>
            </a:r>
          </a:p>
          <a:p>
            <a:endParaRPr lang="fr-FR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3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5094666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/>
              <a:t>Стандарты для конкретных товаров будут представлены в виде приложений к настоящему стандарту</a:t>
            </a:r>
          </a:p>
          <a:p>
            <a:pPr marL="171450" indent="-171450">
              <a:buFontTx/>
              <a:buChar char="-"/>
            </a:pPr>
            <a:r>
              <a:rPr lang="ru-RU"/>
              <a:t>Примеры успешных существующих моделей:</a:t>
            </a:r>
            <a:r>
              <a:rPr lang="ru-RU" baseline="0"/>
              <a:t> </a:t>
            </a:r>
          </a:p>
          <a:p>
            <a:pPr marL="228600" indent="-228600">
              <a:buFontTx/>
              <a:buAutoNum type="arabicParenR"/>
            </a:pPr>
            <a:r>
              <a:rPr lang="ru-RU" baseline="0"/>
              <a:t>МСФМ 27 для диагностических протоколов и его техническая группа</a:t>
            </a:r>
          </a:p>
          <a:p>
            <a:pPr marL="228600" indent="-228600">
              <a:buFontTx/>
              <a:buAutoNum type="arabicParenR"/>
            </a:pPr>
            <a:r>
              <a:rPr lang="ru-RU" baseline="0"/>
              <a:t>МСФМ 28 для фитосанитарных обработок и его техническая группа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6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6203154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Сфера применения: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>
                <a:solidFill>
                  <a:schemeClr val="tx1"/>
                </a:solidFill>
              </a:rPr>
              <a:t>Настоящий стандарт содержит руководство по </a:t>
            </a:r>
            <a:r>
              <a:rPr lang="ru-RU" b="1">
                <a:solidFill>
                  <a:schemeClr val="tx1"/>
                </a:solidFill>
              </a:rPr>
              <a:t>назначению, использованию, содержанию и публикации</a:t>
            </a:r>
            <a:r>
              <a:rPr lang="ru-RU">
                <a:solidFill>
                  <a:schemeClr val="tx1"/>
                </a:solidFill>
              </a:rPr>
              <a:t> стандартов по применению фитосанитарных мер для товаров.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>
                <a:solidFill>
                  <a:schemeClr val="tx1"/>
                </a:solidFill>
              </a:rPr>
              <a:t>– Такие стандарты, представленные в виде приложений к настоящему концептуальному стандарту, применяются к товарам, перемещаемым в международной торговле, и определяют вредные организмы, связанные с этими товарами, и варианты соответствующих фитосанитарных мер, которые должны быть рассмотрены ДС.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>
                <a:solidFill>
                  <a:schemeClr val="tx1"/>
                </a:solidFill>
              </a:rPr>
              <a:t>– Сфера применения настоящего стандарта и приложений к нему не включает в себя учет заражения вредными организмами или отклонения от целевого использования.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>
              <a:solidFill>
                <a:schemeClr val="tx1"/>
              </a:solidFill>
            </a:endParaRPr>
          </a:p>
          <a:p>
            <a:endParaRPr lang="fr-FR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7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8281702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Сфера применения: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>
                <a:solidFill>
                  <a:schemeClr val="tx1"/>
                </a:solidFill>
              </a:rPr>
              <a:t>Настоящий стандарт содержит руководство по </a:t>
            </a:r>
            <a:r>
              <a:rPr lang="ru-RU" b="1">
                <a:solidFill>
                  <a:schemeClr val="tx1"/>
                </a:solidFill>
              </a:rPr>
              <a:t>назначению, использованию, содержанию и публикации</a:t>
            </a:r>
            <a:r>
              <a:rPr lang="ru-RU">
                <a:solidFill>
                  <a:schemeClr val="tx1"/>
                </a:solidFill>
              </a:rPr>
              <a:t> стандартов по применению фитосанитарных мер для товаров.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>
                <a:solidFill>
                  <a:schemeClr val="tx1"/>
                </a:solidFill>
              </a:rPr>
              <a:t>– Такие стандарты, представленные в виде приложений к настоящему концептуальному стандарту, применяются к товарам, перемещаемым в международной торговле, и определяют вредные организмы, связанные с этими товарами, и варианты соответствующих фитосанитарных мер, которые должны быть рассмотрены ДС.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>
                <a:solidFill>
                  <a:schemeClr val="tx1"/>
                </a:solidFill>
              </a:rPr>
              <a:t>– Сфера применения настоящего стандарта и приложений к нему не включает в себя учет заражения вредными организмами или отклонения от целевого использования.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>
              <a:solidFill>
                <a:schemeClr val="tx1"/>
              </a:solidFill>
            </a:endParaRPr>
          </a:p>
          <a:p>
            <a:endParaRPr lang="fr-FR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8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3269588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800">
                <a:latin typeface="Times New Roman" panose="02020603050405020304" pitchFamily="18" charset="0"/>
                <a:ea typeface="Times" panose="02020603050405020304" pitchFamily="18" charset="0"/>
                <a:cs typeface="Times New Roman" panose="02020603050405020304" pitchFamily="18" charset="0"/>
              </a:rPr>
              <a:t>МККЗР содержит целый ряд международных прав и обязательств. В контексте этих прав и обязательств существуют следующие основные принципы, имеющие особое значение и актуальность для стандартов для товаров: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5. Однако регулирование любого вредного организма остается предметом технического обоснования с использованием соответствующего АФР или, если применимо, другого сопоставимого исследования и оценки имеющейся научной информации (статья II и VI МККЗР)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6. Эти варианты не являются исчерпывающими; договаривающиеся стороны могут применять другие меры, если это технически оправдано, и могут быть предложены для включения в стандарты на товары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10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8915448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* Эти стандарты могут служить для облегчения оценки таких мер в рамках АФР (или другого сопоставимого анализа и оценки). Эти стандарты также могут быть полезны при обсуждении вопросов доступа к рынкам.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b="1"/>
              <a:t>Важные примечания:</a:t>
            </a:r>
            <a:r>
              <a:rPr lang="ru-RU" b="1" baseline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1) Включение меры в настоящий МСФМ не создает для договаривающейся стороны обязательств по ее утверждению, регистрации или принятию для использования на своей территории (см. сноску)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lvl="0" indent="0" algn="just">
              <a:spcAft>
                <a:spcPts val="300"/>
              </a:spcAft>
              <a:buClr>
                <a:srgbClr val="0000FF"/>
              </a:buClr>
              <a:buSzPts val="800"/>
              <a:buFont typeface="Arial" panose="020B0604020202020204" pitchFamily="34" charset="0"/>
              <a:buNone/>
            </a:pPr>
            <a:r>
              <a:rPr lang="ru-RU"/>
              <a:t>** Например, стандарты для товаров могут быть полезны в следующих аспектах:</a:t>
            </a:r>
            <a:r>
              <a:rPr lang="ru-RU" sz="1800">
                <a:latin typeface="Times New Roman" panose="02020603050405020304" pitchFamily="18" charset="0"/>
                <a:ea typeface="Times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342900" lvl="0" indent="-342900" algn="just">
              <a:spcAft>
                <a:spcPts val="300"/>
              </a:spcAft>
              <a:buFont typeface="Times New Roman" panose="02020603050405020304" pitchFamily="18" charset="0"/>
              <a:buChar char="-"/>
            </a:pPr>
            <a:r>
              <a:rPr lang="ru-RU" sz="1800">
                <a:latin typeface="Times New Roman" panose="02020603050405020304" pitchFamily="18" charset="0"/>
                <a:ea typeface="Calibri" panose="020F0502020204030204" pitchFamily="34" charset="0"/>
              </a:rPr>
              <a:t>поддержка и помощь развивающимся странам </a:t>
            </a:r>
          </a:p>
          <a:p>
            <a:pPr marL="342900" lvl="0" indent="-342900" algn="just">
              <a:spcAft>
                <a:spcPts val="300"/>
              </a:spcAft>
              <a:buFont typeface="Times New Roman" panose="02020603050405020304" pitchFamily="18" charset="0"/>
              <a:buChar char="-"/>
            </a:pPr>
            <a:r>
              <a:rPr lang="ru-RU" sz="1800">
                <a:latin typeface="Times New Roman" panose="02020603050405020304" pitchFamily="18" charset="0"/>
                <a:ea typeface="Calibri" panose="020F0502020204030204" pitchFamily="34" charset="0"/>
              </a:rPr>
              <a:t>содействие обсуждению вопросов доступа к рынкам</a:t>
            </a:r>
          </a:p>
          <a:p>
            <a:pPr marL="342900" lvl="0" indent="-342900" algn="just">
              <a:spcAft>
                <a:spcPts val="300"/>
              </a:spcAft>
              <a:buFont typeface="Times New Roman" panose="02020603050405020304" pitchFamily="18" charset="0"/>
              <a:buChar char="-"/>
            </a:pPr>
            <a:r>
              <a:rPr lang="ru-RU" sz="1800">
                <a:latin typeface="Times New Roman" panose="02020603050405020304" pitchFamily="18" charset="0"/>
                <a:ea typeface="Calibri" panose="020F0502020204030204" pitchFamily="34" charset="0"/>
              </a:rPr>
              <a:t>содействие безопасной торговле</a:t>
            </a:r>
          </a:p>
          <a:p>
            <a:pPr marL="342900" lvl="0" indent="-342900" algn="just">
              <a:spcAft>
                <a:spcPts val="300"/>
              </a:spcAft>
              <a:buFont typeface="Times New Roman" panose="02020603050405020304" pitchFamily="18" charset="0"/>
              <a:buChar char="-"/>
            </a:pPr>
            <a:r>
              <a:rPr lang="ru-RU" sz="1800">
                <a:latin typeface="Times New Roman" panose="02020603050405020304" pitchFamily="18" charset="0"/>
                <a:ea typeface="Calibri" panose="020F0502020204030204" pitchFamily="34" charset="0"/>
              </a:rPr>
              <a:t>содействие оптимальному использованию ресурсов</a:t>
            </a:r>
          </a:p>
          <a:p>
            <a:pPr marL="342900" lvl="0" indent="-342900" algn="just">
              <a:spcAft>
                <a:spcPts val="900"/>
              </a:spcAft>
              <a:buSzPts val="1100"/>
              <a:buFont typeface="Times New Roman" panose="02020603050405020304" pitchFamily="18" charset="0"/>
              <a:buChar char="-"/>
            </a:pPr>
            <a:r>
              <a:rPr lang="ru-RU" sz="1800">
                <a:latin typeface="Times New Roman" panose="02020603050405020304" pitchFamily="18" charset="0"/>
                <a:ea typeface="Times" panose="02020603050405020304" pitchFamily="18" charset="0"/>
              </a:rPr>
              <a:t>выявление и повышение осведомленности о доступных мерах по минимизации вредных организмов, связанных с перемещением товаров в международной торговле.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11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6081433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just">
              <a:spcAft>
                <a:spcPts val="300"/>
              </a:spcAft>
              <a:buClr>
                <a:srgbClr val="0000FF"/>
              </a:buClr>
              <a:buSzPts val="800"/>
              <a:buFont typeface="Arial" panose="020B0604020202020204" pitchFamily="34" charset="0"/>
              <a:buNone/>
            </a:pPr>
            <a:r>
              <a:rPr lang="ru-RU"/>
              <a:t>** Например, стандарты для товаров могут быть полезны в следующих аспектах:</a:t>
            </a:r>
            <a:r>
              <a:rPr lang="ru-RU" sz="1200">
                <a:latin typeface="Times New Roman" panose="02020603050405020304" pitchFamily="18" charset="0"/>
                <a:ea typeface="Times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342900" lvl="0" indent="-342900" algn="just">
              <a:spcAft>
                <a:spcPts val="300"/>
              </a:spcAft>
              <a:buFont typeface="Times New Roman" panose="02020603050405020304" pitchFamily="18" charset="0"/>
              <a:buChar char="-"/>
            </a:pPr>
            <a:r>
              <a:rPr lang="ru-RU" sz="1200">
                <a:latin typeface="Times New Roman" panose="02020603050405020304" pitchFamily="18" charset="0"/>
                <a:ea typeface="Calibri" panose="020F0502020204030204" pitchFamily="34" charset="0"/>
              </a:rPr>
              <a:t>поддержка и помощь развивающимся странам </a:t>
            </a:r>
          </a:p>
          <a:p>
            <a:pPr marL="342900" lvl="0" indent="-342900" algn="just">
              <a:spcAft>
                <a:spcPts val="300"/>
              </a:spcAft>
              <a:buFont typeface="Times New Roman" panose="02020603050405020304" pitchFamily="18" charset="0"/>
              <a:buChar char="-"/>
            </a:pPr>
            <a:r>
              <a:rPr lang="ru-RU" sz="1200">
                <a:latin typeface="Times New Roman" panose="02020603050405020304" pitchFamily="18" charset="0"/>
                <a:ea typeface="Calibri" panose="020F0502020204030204" pitchFamily="34" charset="0"/>
              </a:rPr>
              <a:t>содействие обсуждению вопросов доступа к рынкам</a:t>
            </a:r>
          </a:p>
          <a:p>
            <a:pPr marL="342900" lvl="0" indent="-342900" algn="just">
              <a:spcAft>
                <a:spcPts val="300"/>
              </a:spcAft>
              <a:buFont typeface="Times New Roman" panose="02020603050405020304" pitchFamily="18" charset="0"/>
              <a:buChar char="-"/>
            </a:pPr>
            <a:r>
              <a:rPr lang="ru-RU" sz="1200">
                <a:latin typeface="Times New Roman" panose="02020603050405020304" pitchFamily="18" charset="0"/>
                <a:ea typeface="Calibri" panose="020F0502020204030204" pitchFamily="34" charset="0"/>
              </a:rPr>
              <a:t>содействие безопасной торговле</a:t>
            </a:r>
          </a:p>
          <a:p>
            <a:pPr marL="342900" lvl="0" indent="-342900" algn="just">
              <a:spcAft>
                <a:spcPts val="300"/>
              </a:spcAft>
              <a:buFont typeface="Times New Roman" panose="02020603050405020304" pitchFamily="18" charset="0"/>
              <a:buChar char="-"/>
            </a:pPr>
            <a:r>
              <a:rPr lang="ru-RU" sz="1200">
                <a:latin typeface="Times New Roman" panose="02020603050405020304" pitchFamily="18" charset="0"/>
                <a:ea typeface="Calibri" panose="020F0502020204030204" pitchFamily="34" charset="0"/>
              </a:rPr>
              <a:t>содействие оптимальному использованию ресурсов</a:t>
            </a:r>
          </a:p>
          <a:p>
            <a:pPr marL="342900" lvl="0" indent="-342900" algn="just">
              <a:spcAft>
                <a:spcPts val="900"/>
              </a:spcAft>
              <a:buSzPts val="1100"/>
              <a:buFont typeface="Times New Roman" panose="02020603050405020304" pitchFamily="18" charset="0"/>
              <a:buChar char="-"/>
            </a:pPr>
            <a:r>
              <a:rPr lang="ru-RU" sz="1200">
                <a:latin typeface="Times New Roman" panose="02020603050405020304" pitchFamily="18" charset="0"/>
                <a:ea typeface="Times" panose="02020603050405020304" pitchFamily="18" charset="0"/>
              </a:rPr>
              <a:t>выявление и повышение осведомленности о доступных мерах по минимизации вредных организмов, связанных с перемещением товаров в международной торговле.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12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9839243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8.sv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5F3DE02-F338-F849-9658-4C1242245193}"/>
              </a:ext>
            </a:extLst>
          </p:cNvPr>
          <p:cNvSpPr/>
          <p:nvPr userDrawn="1"/>
        </p:nvSpPr>
        <p:spPr>
          <a:xfrm>
            <a:off x="0" y="0"/>
            <a:ext cx="7315200" cy="41148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122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4EC142A-EA38-1944-A979-8E2F8D2E6F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97644" y="0"/>
            <a:ext cx="4617556" cy="41148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5D8881A-0E53-6F4A-922E-43A9966155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95200" y="1957755"/>
            <a:ext cx="3498171" cy="703385"/>
          </a:xfrm>
          <a:prstGeom prst="rect">
            <a:avLst/>
          </a:prstGeom>
        </p:spPr>
        <p:txBody>
          <a:bodyPr anchor="t"/>
          <a:lstStyle>
            <a:lvl1pPr algn="l">
              <a:defRPr sz="183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COVER title style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BE50E81-29E3-9948-BACE-DF17D0377AA3}"/>
              </a:ext>
            </a:extLst>
          </p:cNvPr>
          <p:cNvSpPr/>
          <p:nvPr userDrawn="1"/>
        </p:nvSpPr>
        <p:spPr>
          <a:xfrm>
            <a:off x="4783012" y="3775312"/>
            <a:ext cx="833883" cy="2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784" dirty="0" err="1">
                <a:solidFill>
                  <a:srgbClr val="4C4C4E"/>
                </a:solidFill>
                <a:latin typeface="+mj-lt"/>
              </a:rPr>
              <a:t>IYPH@fao.org</a:t>
            </a:r>
            <a:endParaRPr lang="it-IT" sz="784" dirty="0">
              <a:solidFill>
                <a:srgbClr val="4C4C4E"/>
              </a:solidFill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560FB13-E55B-724F-939F-CF20603B0CEB}"/>
              </a:ext>
            </a:extLst>
          </p:cNvPr>
          <p:cNvSpPr/>
          <p:nvPr userDrawn="1"/>
        </p:nvSpPr>
        <p:spPr>
          <a:xfrm>
            <a:off x="5638672" y="3775312"/>
            <a:ext cx="1552028" cy="2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784" dirty="0" err="1">
                <a:solidFill>
                  <a:srgbClr val="4C4C4E"/>
                </a:solidFill>
                <a:latin typeface="+mj-lt"/>
              </a:rPr>
              <a:t>www.fao.org</a:t>
            </a:r>
            <a:r>
              <a:rPr lang="it-IT" sz="784" dirty="0">
                <a:solidFill>
                  <a:srgbClr val="4C4C4E"/>
                </a:solidFill>
                <a:latin typeface="+mj-lt"/>
              </a:rPr>
              <a:t>/plant-health-2020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8C7CDBA-862E-824F-9300-51A58FB50C22}"/>
              </a:ext>
            </a:extLst>
          </p:cNvPr>
          <p:cNvGrpSpPr/>
          <p:nvPr userDrawn="1"/>
        </p:nvGrpSpPr>
        <p:grpSpPr>
          <a:xfrm>
            <a:off x="148700" y="114675"/>
            <a:ext cx="3668680" cy="3851522"/>
            <a:chOff x="235509" y="272899"/>
            <a:chExt cx="5948048" cy="6244492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F34670F-AE07-7642-8F47-A77C5EEACA1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35509" y="272899"/>
              <a:ext cx="2097945" cy="573545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111BC1C-E8D9-364B-ACBD-4C67F67BC6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3938954" y="283483"/>
              <a:ext cx="2244603" cy="55667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43EDFF0-D1A6-AB41-A848-E60AB86139E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184006" y="6066979"/>
              <a:ext cx="2572410" cy="450412"/>
            </a:xfrm>
            <a:prstGeom prst="rect">
              <a:avLst/>
            </a:prstGeom>
          </p:spPr>
        </p:pic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631CC5A9-47C1-964C-8CDA-6C6CD0691E9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 l="34365" t="26821" r="35688" b="18772"/>
            <a:stretch/>
          </p:blipFill>
          <p:spPr>
            <a:xfrm>
              <a:off x="552450" y="1237785"/>
              <a:ext cx="3841130" cy="39252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605522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8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7782" y="1583225"/>
            <a:ext cx="6217920" cy="576064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1214" y="2159880"/>
            <a:ext cx="6184871" cy="105156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114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228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342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456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57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684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79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91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169150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39" y="622196"/>
            <a:ext cx="6303810" cy="6858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7179" y="1417535"/>
            <a:ext cx="6272571" cy="2080026"/>
          </a:xfrm>
          <a:prstGeom prst="rect">
            <a:avLst/>
          </a:prstGeom>
        </p:spPr>
        <p:txBody>
          <a:bodyPr/>
          <a:lstStyle>
            <a:lvl1pPr>
              <a:defRPr sz="1742" baseline="0"/>
            </a:lvl1pPr>
            <a:lvl2pPr>
              <a:defRPr sz="1568" baseline="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4073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39" y="622196"/>
            <a:ext cx="6303810" cy="6858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77179" y="1417535"/>
            <a:ext cx="6272571" cy="2080026"/>
          </a:xfrm>
          <a:prstGeom prst="rect">
            <a:avLst/>
          </a:prstGeom>
        </p:spPr>
        <p:txBody>
          <a:bodyPr/>
          <a:lstStyle>
            <a:lvl1pPr marL="0" marR="0" indent="0" algn="l" defTabSz="622364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lang="en-US" b="0" i="0" kern="100" baseline="0" smtClean="0">
                <a:effectLst/>
              </a:defRPr>
            </a:lvl1pPr>
          </a:lstStyle>
          <a:p>
            <a:pPr marL="232349" marR="0" lvl="0" indent="-232349" algn="l" defTabSz="622364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sz="1307" baseline="0" dirty="0"/>
              <a:t>Lorem </a:t>
            </a:r>
            <a:r>
              <a:rPr lang="en-US" sz="1307" baseline="0" dirty="0" err="1"/>
              <a:t>Ipsum</a:t>
            </a:r>
            <a:endParaRPr lang="en-US" sz="1307" baseline="0" dirty="0"/>
          </a:p>
        </p:txBody>
      </p:sp>
    </p:spTree>
    <p:extLst>
      <p:ext uri="{BB962C8B-B14F-4D97-AF65-F5344CB8AC3E}">
        <p14:creationId xmlns:p14="http://schemas.microsoft.com/office/powerpoint/2010/main" val="1015489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226" y="2057401"/>
            <a:ext cx="6217920" cy="817245"/>
          </a:xfrm>
          <a:prstGeom prst="rect">
            <a:avLst/>
          </a:prstGeom>
        </p:spPr>
        <p:txBody>
          <a:bodyPr anchor="t"/>
          <a:lstStyle>
            <a:lvl1pPr algn="l">
              <a:defRPr sz="2701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118" y="1157288"/>
            <a:ext cx="6217920" cy="9001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394">
                <a:solidFill>
                  <a:schemeClr val="tx1">
                    <a:tint val="75000"/>
                  </a:schemeClr>
                </a:solidFill>
              </a:defRPr>
            </a:lvl1pPr>
            <a:lvl2pPr marL="311401" indent="0">
              <a:buNone/>
              <a:defRPr sz="1220">
                <a:solidFill>
                  <a:schemeClr val="tx1">
                    <a:tint val="75000"/>
                  </a:schemeClr>
                </a:solidFill>
              </a:defRPr>
            </a:lvl2pPr>
            <a:lvl3pPr marL="622802" indent="0">
              <a:buNone/>
              <a:defRPr sz="1133">
                <a:solidFill>
                  <a:schemeClr val="tx1">
                    <a:tint val="75000"/>
                  </a:schemeClr>
                </a:solidFill>
              </a:defRPr>
            </a:lvl3pPr>
            <a:lvl4pPr marL="934203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4pPr>
            <a:lvl5pPr marL="1245603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5pPr>
            <a:lvl6pPr marL="1557004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6pPr>
            <a:lvl7pPr marL="1868405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7pPr>
            <a:lvl8pPr marL="2179806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8pPr>
            <a:lvl9pPr marL="2491207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97631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30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04BC30-93C0-824B-BE09-9A9B3994DF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7315199" cy="4114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905" y="1576754"/>
            <a:ext cx="6241073" cy="685800"/>
          </a:xfrm>
          <a:prstGeom prst="rect">
            <a:avLst/>
          </a:prstGeom>
        </p:spPr>
        <p:txBody>
          <a:bodyPr/>
          <a:lstStyle>
            <a:lvl1pPr algn="l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82803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635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image" Target="../media/image5.sv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em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em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99257" y="3813176"/>
            <a:ext cx="2316687" cy="219075"/>
          </a:xfrm>
          <a:prstGeom prst="rect">
            <a:avLst/>
          </a:prstGeom>
        </p:spPr>
        <p:txBody>
          <a:bodyPr vert="horz" wrap="square" lIns="71488" tIns="35744" rIns="71488" bIns="35744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784">
                <a:solidFill>
                  <a:srgbClr val="898989"/>
                </a:solidFill>
              </a:defRPr>
            </a:lvl1pPr>
          </a:lstStyle>
          <a:p>
            <a:endParaRPr lang="en-US" alt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31944" y="833439"/>
            <a:ext cx="6789545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71488" tIns="35744" rIns="71488" bIns="357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0BE404-B6D7-7243-9617-B4C6B9C882FF}"/>
              </a:ext>
            </a:extLst>
          </p:cNvPr>
          <p:cNvSpPr txBox="1"/>
          <p:nvPr userDrawn="1"/>
        </p:nvSpPr>
        <p:spPr>
          <a:xfrm>
            <a:off x="6546943" y="39987"/>
            <a:ext cx="709849" cy="2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84" b="1" i="0" baseline="0" dirty="0">
                <a:solidFill>
                  <a:schemeClr val="bg1"/>
                </a:solidFill>
              </a:rPr>
              <a:t>31/05/2018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0F8E1C9-4646-914B-B3D6-4E9A995AA7A4}"/>
              </a:ext>
            </a:extLst>
          </p:cNvPr>
          <p:cNvCxnSpPr/>
          <p:nvPr userDrawn="1"/>
        </p:nvCxnSpPr>
        <p:spPr>
          <a:xfrm>
            <a:off x="331944" y="3663463"/>
            <a:ext cx="6789546" cy="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C196703-1121-C34F-A655-5EC5CFB64A49}"/>
              </a:ext>
            </a:extLst>
          </p:cNvPr>
          <p:cNvGrpSpPr/>
          <p:nvPr userDrawn="1"/>
        </p:nvGrpSpPr>
        <p:grpSpPr>
          <a:xfrm>
            <a:off x="325463" y="118512"/>
            <a:ext cx="6796026" cy="264889"/>
            <a:chOff x="235509" y="272899"/>
            <a:chExt cx="14774348" cy="573545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9FA75C28-60CE-344E-B59B-9A4545BCEA9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/>
            <a:stretch>
              <a:fillRect/>
            </a:stretch>
          </p:blipFill>
          <p:spPr>
            <a:xfrm>
              <a:off x="235509" y="272899"/>
              <a:ext cx="2097945" cy="57354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1E36FBB8-46F7-7F47-B42D-143EE4013FF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/>
            <a:stretch>
              <a:fillRect/>
            </a:stretch>
          </p:blipFill>
          <p:spPr>
            <a:xfrm>
              <a:off x="12765253" y="283482"/>
              <a:ext cx="2244604" cy="556675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57EFDA5-4CCA-484D-AFB4-DA40B57BC53F}"/>
              </a:ext>
            </a:extLst>
          </p:cNvPr>
          <p:cNvGrpSpPr/>
          <p:nvPr userDrawn="1"/>
        </p:nvGrpSpPr>
        <p:grpSpPr>
          <a:xfrm>
            <a:off x="201419" y="3604390"/>
            <a:ext cx="6920070" cy="525158"/>
            <a:chOff x="0" y="3595174"/>
            <a:chExt cx="11518813" cy="874153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F7975ABF-9BAE-F24D-A488-DFB7520A8B2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/>
            <a:stretch>
              <a:fillRect/>
            </a:stretch>
          </p:blipFill>
          <p:spPr>
            <a:xfrm>
              <a:off x="9731511" y="3879224"/>
              <a:ext cx="1787302" cy="312945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2D25E765-587F-654C-8215-D9B0FDC30E1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/>
            </a:stretch>
          </p:blipFill>
          <p:spPr>
            <a:xfrm>
              <a:off x="0" y="3595174"/>
              <a:ext cx="2201276" cy="874153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1" r:id="rId2"/>
    <p:sldLayoutId id="2147483662" r:id="rId3"/>
    <p:sldLayoutId id="2147483667" r:id="rId4"/>
    <p:sldLayoutId id="2147483663" r:id="rId5"/>
    <p:sldLayoutId id="2147483664" r:id="rId6"/>
    <p:sldLayoutId id="2147483665" r:id="rId7"/>
  </p:sldLayoutIdLst>
  <p:hf hdr="0" ftr="0" dt="0"/>
  <p:txStyles>
    <p:titleStyle>
      <a:lvl1pPr algn="ctr" defTabSz="622364" rtl="0" eaLnBrk="0" fontAlgn="base" hangingPunct="0">
        <a:spcBef>
          <a:spcPct val="0"/>
        </a:spcBef>
        <a:spcAft>
          <a:spcPct val="0"/>
        </a:spcAft>
        <a:defRPr sz="2962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2pPr>
      <a:lvl3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3pPr>
      <a:lvl4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4pPr>
      <a:lvl5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5pPr>
      <a:lvl6pPr marL="398313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6pPr>
      <a:lvl7pPr marL="796625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7pPr>
      <a:lvl8pPr marL="1194938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8pPr>
      <a:lvl9pPr marL="1593251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9pPr>
    </p:titleStyle>
    <p:bodyStyle>
      <a:lvl1pPr marL="232349" indent="-23234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178" kern="1200">
          <a:solidFill>
            <a:schemeClr val="tx1"/>
          </a:solidFill>
          <a:latin typeface="+mn-lt"/>
          <a:ea typeface="+mn-ea"/>
          <a:cs typeface="+mn-cs"/>
        </a:defRPr>
      </a:lvl1pPr>
      <a:lvl2pPr marL="504806" indent="-193624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917" kern="1200">
          <a:solidFill>
            <a:schemeClr val="tx1"/>
          </a:solidFill>
          <a:latin typeface="+mn-lt"/>
          <a:ea typeface="+mn-ea"/>
          <a:cs typeface="+mn-cs"/>
        </a:defRPr>
      </a:lvl2pPr>
      <a:lvl3pPr marL="777263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55" kern="1200">
          <a:solidFill>
            <a:schemeClr val="tx1"/>
          </a:solidFill>
          <a:latin typeface="+mn-lt"/>
          <a:ea typeface="+mn-ea"/>
          <a:cs typeface="+mn-cs"/>
        </a:defRPr>
      </a:lvl3pPr>
      <a:lvl4pPr marL="1089828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394" kern="1200">
          <a:solidFill>
            <a:schemeClr val="tx1"/>
          </a:solidFill>
          <a:latin typeface="+mn-lt"/>
          <a:ea typeface="+mn-ea"/>
          <a:cs typeface="+mn-cs"/>
        </a:defRPr>
      </a:lvl4pPr>
      <a:lvl5pPr marL="1401010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394" kern="1200">
          <a:solidFill>
            <a:schemeClr val="tx1"/>
          </a:solidFill>
          <a:latin typeface="+mn-lt"/>
          <a:ea typeface="+mn-ea"/>
          <a:cs typeface="+mn-cs"/>
        </a:defRPr>
      </a:lvl5pPr>
      <a:lvl6pPr marL="1712704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6pPr>
      <a:lvl7pPr marL="2024105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7pPr>
      <a:lvl8pPr marL="2335506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8pPr>
      <a:lvl9pPr marL="2646907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1pPr>
      <a:lvl2pPr marL="311401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2pPr>
      <a:lvl3pPr marL="622802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3pPr>
      <a:lvl4pPr marL="934203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4pPr>
      <a:lvl5pPr marL="1245603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5pPr>
      <a:lvl6pPr marL="1557004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6pPr>
      <a:lvl7pPr marL="1868405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7pPr>
      <a:lvl8pPr marL="2179806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8pPr>
      <a:lvl9pPr marL="2491207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209" userDrawn="1">
          <p15:clr>
            <a:srgbClr val="F26B43"/>
          </p15:clr>
        </p15:guide>
        <p15:guide id="2" orient="horz" pos="129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ippc.int/en/publications/89276/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twitter.com/ippcnews" TargetMode="External"/><Relationship Id="rId13" Type="http://schemas.openxmlformats.org/officeDocument/2006/relationships/image" Target="../media/image18.png"/><Relationship Id="rId3" Type="http://schemas.openxmlformats.org/officeDocument/2006/relationships/hyperlink" Target="http://www.ippc.int/" TargetMode="External"/><Relationship Id="rId7" Type="http://schemas.openxmlformats.org/officeDocument/2006/relationships/image" Target="../media/image15.jpeg"/><Relationship Id="rId12" Type="http://schemas.openxmlformats.org/officeDocument/2006/relationships/hyperlink" Target="https://www.youtube.com/playlist?list=PLzp5NgJ2-dK4T7GE2fsGujftlxSX1rCTC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facebook.com/ippcheadlines/" TargetMode="External"/><Relationship Id="rId11" Type="http://schemas.openxmlformats.org/officeDocument/2006/relationships/image" Target="../media/image17.png"/><Relationship Id="rId5" Type="http://schemas.openxmlformats.org/officeDocument/2006/relationships/image" Target="../media/image14.png"/><Relationship Id="rId10" Type="http://schemas.openxmlformats.org/officeDocument/2006/relationships/hyperlink" Target="https://www.linkedin.com/groups/3175642" TargetMode="External"/><Relationship Id="rId4" Type="http://schemas.openxmlformats.org/officeDocument/2006/relationships/hyperlink" Target="http://www.fao.org/plant-health-2020" TargetMode="External"/><Relationship Id="rId9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C88758-224C-8C4A-95DC-98A2199C6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4589" y="1551484"/>
            <a:ext cx="4187280" cy="612819"/>
          </a:xfrm>
        </p:spPr>
        <p:txBody>
          <a:bodyPr anchor="ctr"/>
          <a:lstStyle/>
          <a:p>
            <a:pPr algn="ctr"/>
            <a:r>
              <a:rPr lang="ru-RU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МСФМ: Стандарты по принятию фитосанитарных мер для товаров (2019-008) (Приоритет 1)</a:t>
            </a:r>
            <a:br>
              <a:rPr lang="ru-RU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Вторая консультация МККЗР </a:t>
            </a:r>
            <a:br>
              <a:rPr lang="ru-RU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</a:t>
            </a:r>
            <a:r>
              <a:rPr lang="ru-RU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июля </a:t>
            </a:r>
            <a:r>
              <a:rPr lang="ru-RU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- 31 </a:t>
            </a:r>
            <a:r>
              <a:rPr lang="ru-RU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августа 2021 </a:t>
            </a:r>
            <a:br>
              <a:rPr lang="ru-RU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Секретариат МККЗР</a:t>
            </a:r>
            <a:br>
              <a:rPr lang="ru-RU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Региональный семинар </a:t>
            </a:r>
            <a:r>
              <a:rPr lang="ru-RU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МККЗР</a:t>
            </a:r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ru-RU" sz="1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фао</a:t>
            </a:r>
            <a:r>
              <a:rPr lang="ru-RU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2021 </a:t>
            </a:r>
            <a:endParaRPr lang="ru-RU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4319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>
            <a:extLst>
              <a:ext uri="{FF2B5EF4-FFF2-40B4-BE49-F238E27FC236}">
                <a16:creationId xmlns:a16="http://schemas.microsoft.com/office/drawing/2014/main" id="{53108491-DEB5-4DA0-AC56-8FF6FD6E95AE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</a:blip>
          <a:stretch>
            <a:fillRect/>
          </a:stretch>
        </p:blipFill>
        <p:spPr>
          <a:xfrm>
            <a:off x="205381" y="1126239"/>
            <a:ext cx="1325139" cy="1446130"/>
          </a:xfrm>
          <a:prstGeom prst="rect">
            <a:avLst/>
          </a:prstGeom>
        </p:spPr>
      </p:pic>
      <p:cxnSp>
        <p:nvCxnSpPr>
          <p:cNvPr id="8" name="Straight Connector 6">
            <a:extLst>
              <a:ext uri="{FF2B5EF4-FFF2-40B4-BE49-F238E27FC236}">
                <a16:creationId xmlns:a16="http://schemas.microsoft.com/office/drawing/2014/main" id="{E2912930-F55F-4CDA-A420-4E869F76F5E2}"/>
              </a:ext>
            </a:extLst>
          </p:cNvPr>
          <p:cNvCxnSpPr>
            <a:cxnSpLocks/>
            <a:stCxn id="12" idx="0"/>
            <a:endCxn id="13" idx="4"/>
          </p:cNvCxnSpPr>
          <p:nvPr/>
        </p:nvCxnSpPr>
        <p:spPr>
          <a:xfrm>
            <a:off x="1986175" y="9671"/>
            <a:ext cx="40948" cy="3648608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Rectangle 8">
            <a:extLst>
              <a:ext uri="{FF2B5EF4-FFF2-40B4-BE49-F238E27FC236}">
                <a16:creationId xmlns:a16="http://schemas.microsoft.com/office/drawing/2014/main" id="{14E50283-5696-4ED8-9373-ACA72B80559C}"/>
              </a:ext>
            </a:extLst>
          </p:cNvPr>
          <p:cNvSpPr/>
          <p:nvPr/>
        </p:nvSpPr>
        <p:spPr>
          <a:xfrm>
            <a:off x="89376" y="2399486"/>
            <a:ext cx="1557147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1800" b="1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6 принципов</a:t>
            </a:r>
          </a:p>
        </p:txBody>
      </p:sp>
      <p:sp>
        <p:nvSpPr>
          <p:cNvPr id="12" name="Flowchart: Connector 9">
            <a:extLst>
              <a:ext uri="{FF2B5EF4-FFF2-40B4-BE49-F238E27FC236}">
                <a16:creationId xmlns:a16="http://schemas.microsoft.com/office/drawing/2014/main" id="{E3D947E9-3FAD-489F-84A9-155C8317F693}"/>
              </a:ext>
            </a:extLst>
          </p:cNvPr>
          <p:cNvSpPr/>
          <p:nvPr/>
        </p:nvSpPr>
        <p:spPr>
          <a:xfrm>
            <a:off x="1706029" y="9671"/>
            <a:ext cx="560292" cy="536882"/>
          </a:xfrm>
          <a:prstGeom prst="flowChartConnector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13" name="Flowchart: Connector 16">
            <a:extLst>
              <a:ext uri="{FF2B5EF4-FFF2-40B4-BE49-F238E27FC236}">
                <a16:creationId xmlns:a16="http://schemas.microsoft.com/office/drawing/2014/main" id="{814142E2-8CC0-4390-B439-B76A95DC5664}"/>
              </a:ext>
            </a:extLst>
          </p:cNvPr>
          <p:cNvSpPr/>
          <p:nvPr/>
        </p:nvSpPr>
        <p:spPr>
          <a:xfrm>
            <a:off x="1746977" y="3121397"/>
            <a:ext cx="560292" cy="536882"/>
          </a:xfrm>
          <a:prstGeom prst="flowChartConnector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</a:p>
        </p:txBody>
      </p:sp>
      <p:sp>
        <p:nvSpPr>
          <p:cNvPr id="14" name="Flowchart: Connector 17">
            <a:extLst>
              <a:ext uri="{FF2B5EF4-FFF2-40B4-BE49-F238E27FC236}">
                <a16:creationId xmlns:a16="http://schemas.microsoft.com/office/drawing/2014/main" id="{ACEFEB52-3575-4535-B9AF-46D98C850115}"/>
              </a:ext>
            </a:extLst>
          </p:cNvPr>
          <p:cNvSpPr/>
          <p:nvPr/>
        </p:nvSpPr>
        <p:spPr>
          <a:xfrm>
            <a:off x="1719677" y="626213"/>
            <a:ext cx="560292" cy="559210"/>
          </a:xfrm>
          <a:prstGeom prst="flowChartConnector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15" name="Flowchart: Connector 18">
            <a:extLst>
              <a:ext uri="{FF2B5EF4-FFF2-40B4-BE49-F238E27FC236}">
                <a16:creationId xmlns:a16="http://schemas.microsoft.com/office/drawing/2014/main" id="{87287C63-CC1E-40AA-8FF6-2F5F2D815849}"/>
              </a:ext>
            </a:extLst>
          </p:cNvPr>
          <p:cNvSpPr/>
          <p:nvPr/>
        </p:nvSpPr>
        <p:spPr>
          <a:xfrm>
            <a:off x="1733329" y="1263228"/>
            <a:ext cx="560292" cy="536882"/>
          </a:xfrm>
          <a:prstGeom prst="flowChartConnector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sp>
        <p:nvSpPr>
          <p:cNvPr id="16" name="Flowchart: Connector 19">
            <a:extLst>
              <a:ext uri="{FF2B5EF4-FFF2-40B4-BE49-F238E27FC236}">
                <a16:creationId xmlns:a16="http://schemas.microsoft.com/office/drawing/2014/main" id="{8E1D67A6-D8F5-4594-893B-737DCE92FF10}"/>
              </a:ext>
            </a:extLst>
          </p:cNvPr>
          <p:cNvSpPr/>
          <p:nvPr/>
        </p:nvSpPr>
        <p:spPr>
          <a:xfrm>
            <a:off x="1746977" y="1875225"/>
            <a:ext cx="560292" cy="528118"/>
          </a:xfrm>
          <a:prstGeom prst="flowChartConnector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  <p:sp>
        <p:nvSpPr>
          <p:cNvPr id="17" name="Flowchart: Connector 20">
            <a:extLst>
              <a:ext uri="{FF2B5EF4-FFF2-40B4-BE49-F238E27FC236}">
                <a16:creationId xmlns:a16="http://schemas.microsoft.com/office/drawing/2014/main" id="{5880A956-94F4-49DC-AD2B-D7DE629FB461}"/>
              </a:ext>
            </a:extLst>
          </p:cNvPr>
          <p:cNvSpPr/>
          <p:nvPr/>
        </p:nvSpPr>
        <p:spPr>
          <a:xfrm>
            <a:off x="1746977" y="2447098"/>
            <a:ext cx="560292" cy="556034"/>
          </a:xfrm>
          <a:prstGeom prst="flowChartConnector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</a:p>
        </p:txBody>
      </p:sp>
      <p:sp>
        <p:nvSpPr>
          <p:cNvPr id="18" name="Rectangle 10">
            <a:extLst>
              <a:ext uri="{FF2B5EF4-FFF2-40B4-BE49-F238E27FC236}">
                <a16:creationId xmlns:a16="http://schemas.microsoft.com/office/drawing/2014/main" id="{31223E38-D4CE-401C-BCAB-4E6FA1E37871}"/>
              </a:ext>
            </a:extLst>
          </p:cNvPr>
          <p:cNvSpPr/>
          <p:nvPr/>
        </p:nvSpPr>
        <p:spPr>
          <a:xfrm>
            <a:off x="2279969" y="108326"/>
            <a:ext cx="343613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100" dirty="0">
                <a:latin typeface="+mn-lt"/>
              </a:rPr>
              <a:t>Суверенные права не затрагиваются стандартами для товаров</a:t>
            </a:r>
          </a:p>
        </p:txBody>
      </p:sp>
      <p:sp>
        <p:nvSpPr>
          <p:cNvPr id="19" name="Rectangle 11">
            <a:extLst>
              <a:ext uri="{FF2B5EF4-FFF2-40B4-BE49-F238E27FC236}">
                <a16:creationId xmlns:a16="http://schemas.microsoft.com/office/drawing/2014/main" id="{16B1D49F-5F5F-4202-A0A0-84DD4BBD0941}"/>
              </a:ext>
            </a:extLst>
          </p:cNvPr>
          <p:cNvSpPr/>
          <p:nvPr/>
        </p:nvSpPr>
        <p:spPr>
          <a:xfrm>
            <a:off x="2293620" y="683426"/>
            <a:ext cx="502157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100" dirty="0">
                <a:latin typeface="+mn-lt"/>
              </a:rPr>
              <a:t>Существующие международные обязательства договаривающихся сторон остаются незатронутыми (т.е. в рамках МККЗР и ВТО-СФС)</a:t>
            </a:r>
          </a:p>
        </p:txBody>
      </p:sp>
      <p:sp>
        <p:nvSpPr>
          <p:cNvPr id="20" name="Rectangle 21">
            <a:extLst>
              <a:ext uri="{FF2B5EF4-FFF2-40B4-BE49-F238E27FC236}">
                <a16:creationId xmlns:a16="http://schemas.microsoft.com/office/drawing/2014/main" id="{23FA9CF0-F1F2-4D69-9D66-D5A50D2272BD}"/>
              </a:ext>
            </a:extLst>
          </p:cNvPr>
          <p:cNvSpPr/>
          <p:nvPr/>
        </p:nvSpPr>
        <p:spPr>
          <a:xfrm>
            <a:off x="2300443" y="1315860"/>
            <a:ext cx="500793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100" dirty="0">
                <a:latin typeface="+mn-lt"/>
              </a:rPr>
              <a:t>Стандарты для товаров не накладывают дополнительных обязательств на страны-импортеры</a:t>
            </a:r>
          </a:p>
        </p:txBody>
      </p:sp>
      <p:sp>
        <p:nvSpPr>
          <p:cNvPr id="21" name="Rectangle 22">
            <a:extLst>
              <a:ext uri="{FF2B5EF4-FFF2-40B4-BE49-F238E27FC236}">
                <a16:creationId xmlns:a16="http://schemas.microsoft.com/office/drawing/2014/main" id="{E07310D4-4FC9-41F0-9135-001F67EEDFDE}"/>
              </a:ext>
            </a:extLst>
          </p:cNvPr>
          <p:cNvSpPr/>
          <p:nvPr/>
        </p:nvSpPr>
        <p:spPr>
          <a:xfrm>
            <a:off x="2307268" y="1928617"/>
            <a:ext cx="500793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100" dirty="0">
                <a:latin typeface="+mn-lt"/>
              </a:rPr>
              <a:t>Сфера применения стандартов для товаров не включает в себя отклонение от целевого использования</a:t>
            </a:r>
          </a:p>
        </p:txBody>
      </p:sp>
      <p:sp>
        <p:nvSpPr>
          <p:cNvPr id="22" name="Rectangle 24">
            <a:extLst>
              <a:ext uri="{FF2B5EF4-FFF2-40B4-BE49-F238E27FC236}">
                <a16:creationId xmlns:a16="http://schemas.microsoft.com/office/drawing/2014/main" id="{1F50BA28-CD4B-419C-8EAD-84DCBEEE2EFE}"/>
              </a:ext>
            </a:extLst>
          </p:cNvPr>
          <p:cNvSpPr/>
          <p:nvPr/>
        </p:nvSpPr>
        <p:spPr>
          <a:xfrm>
            <a:off x="2307266" y="2365100"/>
            <a:ext cx="486126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100" dirty="0">
                <a:latin typeface="+mn-lt"/>
              </a:rPr>
              <a:t>Перечни вредных организмов представлены в стандартах для товаров. Однако регулирование любого вредного организма остается предметом технического обоснования</a:t>
            </a:r>
          </a:p>
        </p:txBody>
      </p:sp>
      <p:sp>
        <p:nvSpPr>
          <p:cNvPr id="23" name="Rectangle 25">
            <a:extLst>
              <a:ext uri="{FF2B5EF4-FFF2-40B4-BE49-F238E27FC236}">
                <a16:creationId xmlns:a16="http://schemas.microsoft.com/office/drawing/2014/main" id="{D63E53FB-1C1D-4919-BCA4-E6126A243C5B}"/>
              </a:ext>
            </a:extLst>
          </p:cNvPr>
          <p:cNvSpPr/>
          <p:nvPr/>
        </p:nvSpPr>
        <p:spPr>
          <a:xfrm>
            <a:off x="2307266" y="2896603"/>
            <a:ext cx="500793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100" dirty="0">
                <a:latin typeface="+mn-lt"/>
              </a:rPr>
              <a:t>Стандарты для товаров предоставляют ДС варианты фитосанитарных мер для предотвращения проникновения и распространения регулируемых вредных организмов. Эти варианты не являются исчерпывающими</a:t>
            </a:r>
          </a:p>
        </p:txBody>
      </p:sp>
      <p:sp>
        <p:nvSpPr>
          <p:cNvPr id="24" name="Rectangle 23"/>
          <p:cNvSpPr/>
          <p:nvPr/>
        </p:nvSpPr>
        <p:spPr>
          <a:xfrm>
            <a:off x="3377715" y="3704987"/>
            <a:ext cx="559770" cy="40780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defPPr>
              <a:defRPr lang="en-US"/>
            </a:defPPr>
            <a:lvl1pPr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357188" indent="100013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714375" indent="200025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071563" indent="300038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1428750" indent="400050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ru-RU" sz="10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 из 16</a:t>
            </a:r>
          </a:p>
          <a:p>
            <a:pPr algn="ctr"/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8977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26" presetClass="emph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6" presetClass="emph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6" presetClass="emph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6" presetClass="emph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26" presetClass="emph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26" presetClass="emph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315201" cy="685800"/>
          </a:xfrm>
        </p:spPr>
        <p:txBody>
          <a:bodyPr/>
          <a:lstStyle/>
          <a:p>
            <a:pPr algn="ctr"/>
            <a:r>
              <a:rPr lang="ru-RU" sz="2000"/>
              <a:t>Требования (1): </a:t>
            </a:r>
            <a:br>
              <a:rPr lang="ru-RU" sz="2000"/>
            </a:br>
            <a:r>
              <a:rPr lang="ru-RU" sz="2000"/>
              <a:t>назначение и использование стандартов для товаров</a:t>
            </a:r>
          </a:p>
        </p:txBody>
      </p:sp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2EEDC175-C19C-43CD-B285-588C4F262B2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6412672"/>
              </p:ext>
            </p:extLst>
          </p:nvPr>
        </p:nvGraphicFramePr>
        <p:xfrm>
          <a:off x="331788" y="823017"/>
          <a:ext cx="6651625" cy="5877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009A29D4-8052-4028-BD80-AC71EBAD7287}"/>
              </a:ext>
            </a:extLst>
          </p:cNvPr>
          <p:cNvSpPr txBox="1"/>
          <p:nvPr/>
        </p:nvSpPr>
        <p:spPr>
          <a:xfrm>
            <a:off x="331788" y="1567480"/>
            <a:ext cx="6710608" cy="13849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/>
              <a:t>Меры</a:t>
            </a:r>
            <a:r>
              <a:rPr lang="ru-RU" dirty="0"/>
              <a:t>, содержащиеся в стандартах для товаров, </a:t>
            </a:r>
            <a:r>
              <a:rPr lang="ru-RU" b="1" dirty="0"/>
              <a:t>следует учитывать</a:t>
            </a:r>
            <a:r>
              <a:rPr lang="ru-RU" dirty="0"/>
              <a:t> при разработке </a:t>
            </a:r>
            <a:r>
              <a:rPr lang="ru-RU" b="1" dirty="0"/>
              <a:t>фитосанитарных импортных требований</a:t>
            </a:r>
            <a:r>
              <a:rPr lang="ru-RU" dirty="0"/>
              <a:t>*</a:t>
            </a:r>
          </a:p>
          <a:p>
            <a:pPr algn="ctr"/>
            <a:endParaRPr lang="en-US" dirty="0"/>
          </a:p>
          <a:p>
            <a:pPr algn="ctr"/>
            <a:r>
              <a:rPr lang="ru-RU" i="1" dirty="0">
                <a:solidFill>
                  <a:schemeClr val="tx1"/>
                </a:solidFill>
              </a:rPr>
              <a:t>Включение меры в настоящий МСФМ не создает для договаривающейся стороны обязательств по ее утверждению, регистрации или принятию для использования на своей территории.</a:t>
            </a:r>
          </a:p>
        </p:txBody>
      </p:sp>
      <p:sp>
        <p:nvSpPr>
          <p:cNvPr id="10" name="Right Arrow 1">
            <a:extLst>
              <a:ext uri="{FF2B5EF4-FFF2-40B4-BE49-F238E27FC236}">
                <a16:creationId xmlns:a16="http://schemas.microsoft.com/office/drawing/2014/main" id="{5D8B2154-BEDC-43C1-B319-F3707221A3B0}"/>
              </a:ext>
            </a:extLst>
          </p:cNvPr>
          <p:cNvSpPr/>
          <p:nvPr/>
        </p:nvSpPr>
        <p:spPr>
          <a:xfrm rot="1560664">
            <a:off x="56176" y="2085693"/>
            <a:ext cx="498866" cy="382138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86F1A5B-3CFB-42BC-A9B2-29AC9E755A0C}"/>
              </a:ext>
            </a:extLst>
          </p:cNvPr>
          <p:cNvSpPr txBox="1"/>
          <p:nvPr/>
        </p:nvSpPr>
        <p:spPr>
          <a:xfrm>
            <a:off x="331788" y="2903600"/>
            <a:ext cx="6710608" cy="523220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/>
              <a:t>Предполагается, что стандарты для товаров обеспечивают преимущества как для стран-импортеров, так и для стран-экспортеров</a:t>
            </a:r>
            <a:r>
              <a:rPr lang="ru-RU"/>
              <a:t>**</a:t>
            </a:r>
          </a:p>
        </p:txBody>
      </p:sp>
      <p:sp>
        <p:nvSpPr>
          <p:cNvPr id="7" name="Rectangle 6"/>
          <p:cNvSpPr/>
          <p:nvPr/>
        </p:nvSpPr>
        <p:spPr>
          <a:xfrm>
            <a:off x="3384930" y="3704987"/>
            <a:ext cx="54534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defPPr>
              <a:defRPr lang="en-US"/>
            </a:defPPr>
            <a:lvl1pPr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357188" indent="100013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714375" indent="200025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071563" indent="300038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1428750" indent="400050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ru-RU" sz="10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 из 16</a:t>
            </a:r>
          </a:p>
          <a:p>
            <a:pPr algn="ctr"/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5061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315201" cy="685800"/>
          </a:xfrm>
        </p:spPr>
        <p:txBody>
          <a:bodyPr/>
          <a:lstStyle/>
          <a:p>
            <a:pPr algn="ctr"/>
            <a:r>
              <a:rPr lang="ru-RU" sz="2000"/>
              <a:t>Требования (1): </a:t>
            </a:r>
            <a:br>
              <a:rPr lang="ru-RU" sz="2000"/>
            </a:br>
            <a:r>
              <a:rPr lang="ru-RU" sz="2000"/>
              <a:t>назначение и использование стандартов для товаров (продолжение)</a:t>
            </a:r>
          </a:p>
        </p:txBody>
      </p:sp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044BCA7F-7C4D-4321-9180-25F63B21D5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80109439"/>
              </p:ext>
            </p:extLst>
          </p:nvPr>
        </p:nvGraphicFramePr>
        <p:xfrm>
          <a:off x="331788" y="1134493"/>
          <a:ext cx="6651624" cy="22572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ectangle 4"/>
          <p:cNvSpPr/>
          <p:nvPr/>
        </p:nvSpPr>
        <p:spPr>
          <a:xfrm>
            <a:off x="3384930" y="3704987"/>
            <a:ext cx="54534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defPPr>
              <a:defRPr lang="en-US"/>
            </a:defPPr>
            <a:lvl1pPr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357188" indent="100013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714375" indent="200025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071563" indent="300038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1428750" indent="400050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ru-RU" sz="10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 из 16</a:t>
            </a:r>
          </a:p>
          <a:p>
            <a:pPr algn="ctr"/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54105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5E239E15-0F43-4DE5-879D-78E55E7E2A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69956550"/>
              </p:ext>
            </p:extLst>
          </p:nvPr>
        </p:nvGraphicFramePr>
        <p:xfrm>
          <a:off x="331788" y="800353"/>
          <a:ext cx="6651623" cy="21164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BDB57D7-37CC-4D0D-B2AF-8DD3B4FD89EF}"/>
              </a:ext>
            </a:extLst>
          </p:cNvPr>
          <p:cNvSpPr txBox="1"/>
          <p:nvPr/>
        </p:nvSpPr>
        <p:spPr>
          <a:xfrm>
            <a:off x="331788" y="3031361"/>
            <a:ext cx="6651622" cy="461665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200"/>
              <a:t>Содержание этих разделов описано в данном проекте МСФМ вместе с основанием, на котором вредные организмы (раздел 2.3) и меры (разделы 2.4 и 4) включены в стандарты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491FAB2-E120-41C1-BBC4-41CE02379E8D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7315201" cy="685800"/>
          </a:xfrm>
          <a:prstGeom prst="rect">
            <a:avLst/>
          </a:prstGeom>
        </p:spPr>
        <p:txBody>
          <a:bodyPr/>
          <a:lstStyle>
            <a:lvl1pPr algn="ctr" defTabSz="622364">
              <a:defRPr sz="2000">
                <a:latin typeface="+mj-lt"/>
                <a:ea typeface="+mj-ea"/>
                <a:cs typeface="+mj-cs"/>
              </a:defRPr>
            </a:lvl1pPr>
            <a:lvl2pPr algn="ctr" defTabSz="622364">
              <a:defRPr sz="2962">
                <a:latin typeface="Calibri" pitchFamily="34" charset="0"/>
              </a:defRPr>
            </a:lvl2pPr>
            <a:lvl3pPr algn="ctr" defTabSz="622364">
              <a:defRPr sz="2962">
                <a:latin typeface="Calibri" pitchFamily="34" charset="0"/>
              </a:defRPr>
            </a:lvl3pPr>
            <a:lvl4pPr algn="ctr" defTabSz="622364">
              <a:defRPr sz="2962">
                <a:latin typeface="Calibri" pitchFamily="34" charset="0"/>
              </a:defRPr>
            </a:lvl4pPr>
            <a:lvl5pPr algn="ctr" defTabSz="622364">
              <a:defRPr sz="2962">
                <a:latin typeface="Calibri" pitchFamily="34" charset="0"/>
              </a:defRPr>
            </a:lvl5pPr>
            <a:lvl6pPr marL="398313" algn="ctr" defTabSz="622364" fontAlgn="base">
              <a:spcBef>
                <a:spcPct val="0"/>
              </a:spcBef>
              <a:spcAft>
                <a:spcPct val="0"/>
              </a:spcAft>
              <a:defRPr sz="2962">
                <a:latin typeface="Calibri" pitchFamily="34" charset="0"/>
              </a:defRPr>
            </a:lvl6pPr>
            <a:lvl7pPr marL="796625" algn="ctr" defTabSz="622364" fontAlgn="base">
              <a:spcBef>
                <a:spcPct val="0"/>
              </a:spcBef>
              <a:spcAft>
                <a:spcPct val="0"/>
              </a:spcAft>
              <a:defRPr sz="2962">
                <a:latin typeface="Calibri" pitchFamily="34" charset="0"/>
              </a:defRPr>
            </a:lvl7pPr>
            <a:lvl8pPr marL="1194938" algn="ctr" defTabSz="622364" fontAlgn="base">
              <a:spcBef>
                <a:spcPct val="0"/>
              </a:spcBef>
              <a:spcAft>
                <a:spcPct val="0"/>
              </a:spcAft>
              <a:defRPr sz="2962">
                <a:latin typeface="Calibri" pitchFamily="34" charset="0"/>
              </a:defRPr>
            </a:lvl8pPr>
            <a:lvl9pPr marL="1593251" algn="ctr" defTabSz="622364" fontAlgn="base">
              <a:spcBef>
                <a:spcPct val="0"/>
              </a:spcBef>
              <a:spcAft>
                <a:spcPct val="0"/>
              </a:spcAft>
              <a:defRPr sz="2962">
                <a:latin typeface="Calibri" pitchFamily="34" charset="0"/>
              </a:defRPr>
            </a:lvl9pPr>
          </a:lstStyle>
          <a:p>
            <a:r>
              <a:rPr lang="ru-RU"/>
              <a:t>Требования (2): </a:t>
            </a:r>
            <a:br>
              <a:rPr lang="ru-RU"/>
            </a:br>
            <a:r>
              <a:rPr lang="ru-RU"/>
              <a:t>содержание стандартов для товаров</a:t>
            </a:r>
          </a:p>
        </p:txBody>
      </p:sp>
      <p:sp>
        <p:nvSpPr>
          <p:cNvPr id="6" name="Rectangle 5"/>
          <p:cNvSpPr/>
          <p:nvPr/>
        </p:nvSpPr>
        <p:spPr>
          <a:xfrm>
            <a:off x="3377715" y="3704987"/>
            <a:ext cx="559770" cy="40780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defPPr>
              <a:defRPr lang="en-US"/>
            </a:defPPr>
            <a:lvl1pPr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357188" indent="100013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714375" indent="200025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071563" indent="300038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1428750" indent="400050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ru-RU" sz="10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9 из 16</a:t>
            </a:r>
          </a:p>
          <a:p>
            <a:pPr algn="ctr"/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7138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id="{9273BB4D-CBBB-418C-BC67-55E5E6E0293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821081"/>
              </p:ext>
            </p:extLst>
          </p:nvPr>
        </p:nvGraphicFramePr>
        <p:xfrm>
          <a:off x="0" y="781050"/>
          <a:ext cx="7315200" cy="3333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16ECC5A7-5D7B-4832-B889-1F83591C01B7}"/>
              </a:ext>
            </a:extLst>
          </p:cNvPr>
          <p:cNvSpPr txBox="1">
            <a:spLocks/>
          </p:cNvSpPr>
          <p:nvPr/>
        </p:nvSpPr>
        <p:spPr>
          <a:xfrm>
            <a:off x="0" y="-10002"/>
            <a:ext cx="7315201" cy="685800"/>
          </a:xfrm>
          <a:prstGeom prst="rect">
            <a:avLst/>
          </a:prstGeom>
        </p:spPr>
        <p:txBody>
          <a:bodyPr/>
          <a:lstStyle>
            <a:lvl1pPr algn="l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000"/>
              <a:t>Требования (3): </a:t>
            </a:r>
            <a:br>
              <a:rPr lang="ru-RU" sz="2000"/>
            </a:br>
            <a:r>
              <a:rPr lang="ru-RU" sz="2000"/>
              <a:t>проверка соблюдения требований</a:t>
            </a:r>
          </a:p>
        </p:txBody>
      </p:sp>
      <p:sp>
        <p:nvSpPr>
          <p:cNvPr id="4" name="Rectangle 3"/>
          <p:cNvSpPr/>
          <p:nvPr/>
        </p:nvSpPr>
        <p:spPr>
          <a:xfrm>
            <a:off x="3352068" y="3704987"/>
            <a:ext cx="611065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defPPr>
              <a:defRPr lang="en-US"/>
            </a:defPPr>
            <a:lvl1pPr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357188" indent="100013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714375" indent="200025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071563" indent="300038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1428750" indent="400050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ru-RU" sz="10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10 из 16</a:t>
            </a:r>
          </a:p>
          <a:p>
            <a:pPr algn="ctr"/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90614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Arrow Icon Free Download Png And Vector - Curved White Arrow Png ..."/>
          <p:cNvPicPr>
            <a:picLocks noChangeAspect="1" noChangeArrowheads="1"/>
          </p:cNvPicPr>
          <p:nvPr/>
        </p:nvPicPr>
        <p:blipFill>
          <a:blip r:embed="rId3" cstate="hq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88" y="1999022"/>
            <a:ext cx="929411" cy="798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331788" y="1009238"/>
            <a:ext cx="6651623" cy="892564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1440">
                <a:solidFill>
                  <a:schemeClr val="tx1"/>
                </a:solidFill>
              </a:rPr>
              <a:t>Мера рассматривается для включения в стандарт для товаров, если она устанавливается или была установлена в качестве фитосанитарного импортного требования по крайней мере одной ДС* либо если она включена по крайней мере в одно двустороннее соглашение</a:t>
            </a:r>
          </a:p>
        </p:txBody>
      </p:sp>
      <p:sp>
        <p:nvSpPr>
          <p:cNvPr id="3" name="Rectangle 2"/>
          <p:cNvSpPr/>
          <p:nvPr/>
        </p:nvSpPr>
        <p:spPr>
          <a:xfrm>
            <a:off x="1261199" y="2039974"/>
            <a:ext cx="5722212" cy="75713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ru-RU" sz="1440"/>
              <a:t>Практичность и осуществимость меры также принимается во внимание, когда мера рассматривается для включения в стандарт товаров</a:t>
            </a:r>
          </a:p>
        </p:txBody>
      </p:sp>
      <p:sp>
        <p:nvSpPr>
          <p:cNvPr id="5" name="Rectangle 4"/>
          <p:cNvSpPr/>
          <p:nvPr/>
        </p:nvSpPr>
        <p:spPr>
          <a:xfrm>
            <a:off x="1261199" y="2968808"/>
            <a:ext cx="4543473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200" dirty="0"/>
              <a:t>* (и, следовательно, применяется как минимум двумя ДС)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5149EAD-CF6E-47E4-BAEB-6A73A5D9150D}"/>
              </a:ext>
            </a:extLst>
          </p:cNvPr>
          <p:cNvSpPr txBox="1">
            <a:spLocks/>
          </p:cNvSpPr>
          <p:nvPr/>
        </p:nvSpPr>
        <p:spPr>
          <a:xfrm>
            <a:off x="-2" y="185266"/>
            <a:ext cx="7315201" cy="685800"/>
          </a:xfrm>
          <a:prstGeom prst="rect">
            <a:avLst/>
          </a:prstGeom>
        </p:spPr>
        <p:txBody>
          <a:bodyPr/>
          <a:lstStyle>
            <a:lvl1pPr algn="l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000"/>
              <a:t>Требования (4): </a:t>
            </a:r>
            <a:br>
              <a:rPr lang="ru-RU" sz="2000"/>
            </a:br>
            <a:r>
              <a:rPr lang="ru-RU" sz="2000"/>
              <a:t>критерии для включения мер в стандарты для товаров</a:t>
            </a:r>
          </a:p>
        </p:txBody>
      </p:sp>
      <p:sp>
        <p:nvSpPr>
          <p:cNvPr id="7" name="Rectangle 6"/>
          <p:cNvSpPr/>
          <p:nvPr/>
        </p:nvSpPr>
        <p:spPr>
          <a:xfrm>
            <a:off x="3352068" y="3704987"/>
            <a:ext cx="611065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defPPr>
              <a:defRPr lang="en-US"/>
            </a:defPPr>
            <a:lvl1pPr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357188" indent="100013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714375" indent="200025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071563" indent="300038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1428750" indent="400050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ru-RU" sz="10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11 из 16</a:t>
            </a:r>
          </a:p>
          <a:p>
            <a:pPr algn="ctr"/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23716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2354" y="1995556"/>
            <a:ext cx="1246006" cy="164976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31787" y="1040658"/>
            <a:ext cx="6786563" cy="4985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/>
            <a:r>
              <a:rPr lang="ru-RU" sz="1320" b="1"/>
              <a:t>Включение в стандарт дополнительно поддерживается, если выполняется один или несколько из следующих критериев:</a:t>
            </a:r>
          </a:p>
        </p:txBody>
      </p:sp>
      <p:sp>
        <p:nvSpPr>
          <p:cNvPr id="2" name="Rectangle 1"/>
          <p:cNvSpPr/>
          <p:nvPr/>
        </p:nvSpPr>
        <p:spPr>
          <a:xfrm>
            <a:off x="331787" y="1562699"/>
            <a:ext cx="6119531" cy="21287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05740" indent="-205740">
              <a:spcBef>
                <a:spcPts val="360"/>
              </a:spcBef>
              <a:spcAft>
                <a:spcPts val="360"/>
              </a:spcAft>
              <a:buFont typeface="Wingdings" panose="05000000000000000000" pitchFamily="2" charset="2"/>
              <a:buChar char="ü"/>
            </a:pPr>
            <a:r>
              <a:rPr lang="ru-RU" sz="1100" dirty="0">
                <a:latin typeface="+mn-lt"/>
              </a:rPr>
              <a:t>Опыт использования в торговле указывает на эффективность меры</a:t>
            </a:r>
          </a:p>
          <a:p>
            <a:pPr marL="205740" indent="-205740">
              <a:spcBef>
                <a:spcPts val="360"/>
              </a:spcBef>
              <a:spcAft>
                <a:spcPts val="360"/>
              </a:spcAft>
              <a:buFont typeface="Wingdings" panose="05000000000000000000" pitchFamily="2" charset="2"/>
              <a:buChar char="ü"/>
            </a:pPr>
            <a:r>
              <a:rPr lang="ru-RU" sz="1100" dirty="0">
                <a:latin typeface="+mn-lt"/>
              </a:rPr>
              <a:t>Опыт использования на практике указывает на эффективность меры</a:t>
            </a:r>
          </a:p>
          <a:p>
            <a:pPr marL="205740" indent="-205740">
              <a:spcBef>
                <a:spcPts val="360"/>
              </a:spcBef>
              <a:spcAft>
                <a:spcPts val="360"/>
              </a:spcAft>
              <a:buFont typeface="Wingdings" panose="05000000000000000000" pitchFamily="2" charset="2"/>
              <a:buChar char="ü"/>
            </a:pPr>
            <a:r>
              <a:rPr lang="ru-RU" sz="1100" dirty="0">
                <a:latin typeface="+mn-lt"/>
              </a:rPr>
              <a:t>Экспериментальные данные указывают на эффективность меры</a:t>
            </a:r>
          </a:p>
          <a:p>
            <a:pPr marL="205740" indent="-205740">
              <a:spcBef>
                <a:spcPts val="360"/>
              </a:spcBef>
              <a:spcAft>
                <a:spcPts val="360"/>
              </a:spcAft>
              <a:buFont typeface="Wingdings" panose="05000000000000000000" pitchFamily="2" charset="2"/>
              <a:buChar char="ü"/>
            </a:pPr>
            <a:r>
              <a:rPr lang="ru-RU" sz="1100" dirty="0">
                <a:latin typeface="+mn-lt"/>
              </a:rPr>
              <a:t>Информация из АФР или, где это применимо, из другого сопоставимого исследования и оценки имеющейся научной информации указывает на эффективность меры</a:t>
            </a:r>
          </a:p>
          <a:p>
            <a:pPr marL="205740" indent="-205740">
              <a:spcBef>
                <a:spcPts val="360"/>
              </a:spcBef>
              <a:spcAft>
                <a:spcPts val="360"/>
              </a:spcAft>
              <a:buFont typeface="Wingdings" panose="05000000000000000000" pitchFamily="2" charset="2"/>
              <a:buChar char="ü"/>
            </a:pPr>
            <a:r>
              <a:rPr lang="ru-RU" sz="1100" dirty="0">
                <a:latin typeface="+mn-lt"/>
              </a:rPr>
              <a:t>Существуют принятые МСФМ, имеющие отношение к вредным организмам или товарам</a:t>
            </a:r>
          </a:p>
          <a:p>
            <a:pPr marL="205740" indent="-205740">
              <a:spcBef>
                <a:spcPts val="360"/>
              </a:spcBef>
              <a:spcAft>
                <a:spcPts val="360"/>
              </a:spcAft>
              <a:buFont typeface="Wingdings" panose="05000000000000000000" pitchFamily="2" charset="2"/>
              <a:buChar char="ü"/>
            </a:pPr>
            <a:r>
              <a:rPr lang="ru-RU" sz="1100" dirty="0">
                <a:latin typeface="+mn-lt"/>
              </a:rPr>
              <a:t>Существуют региональные стандарты, имеющие отношение к вредным организмам или товарам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7CA958D-FD3B-42ED-9121-AF7BA713C4CC}"/>
              </a:ext>
            </a:extLst>
          </p:cNvPr>
          <p:cNvSpPr txBox="1">
            <a:spLocks/>
          </p:cNvSpPr>
          <p:nvPr/>
        </p:nvSpPr>
        <p:spPr>
          <a:xfrm>
            <a:off x="0" y="-10002"/>
            <a:ext cx="7315201" cy="685800"/>
          </a:xfrm>
          <a:prstGeom prst="rect">
            <a:avLst/>
          </a:prstGeom>
        </p:spPr>
        <p:txBody>
          <a:bodyPr/>
          <a:lstStyle>
            <a:lvl1pPr algn="l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000"/>
              <a:t>Требования (4): </a:t>
            </a:r>
            <a:br>
              <a:rPr lang="ru-RU" sz="2000"/>
            </a:br>
            <a:r>
              <a:rPr lang="ru-RU" sz="2000"/>
              <a:t>критерии для включения мер в стандарты для товаров (продолжение)</a:t>
            </a:r>
          </a:p>
        </p:txBody>
      </p:sp>
      <p:sp>
        <p:nvSpPr>
          <p:cNvPr id="6" name="Rectangle 5"/>
          <p:cNvSpPr/>
          <p:nvPr/>
        </p:nvSpPr>
        <p:spPr>
          <a:xfrm>
            <a:off x="3352068" y="3704987"/>
            <a:ext cx="611065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defPPr>
              <a:defRPr lang="en-US"/>
            </a:defPPr>
            <a:lvl1pPr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357188" indent="100013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714375" indent="200025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071563" indent="300038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1428750" indent="400050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ru-RU" sz="10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12 из 16</a:t>
            </a:r>
          </a:p>
          <a:p>
            <a:pPr algn="ctr"/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82809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Arrow Icon Free Download Png And Vector - Curved White Arrow Png ..."/>
          <p:cNvPicPr>
            <a:picLocks noChangeAspect="1" noChangeArrowheads="1"/>
          </p:cNvPicPr>
          <p:nvPr/>
        </p:nvPicPr>
        <p:blipFill>
          <a:blip r:embed="rId3" cstate="hq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468" y="2386021"/>
            <a:ext cx="929411" cy="798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164879" y="2482372"/>
            <a:ext cx="5929341" cy="70173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320" dirty="0"/>
              <a:t>Уверенность зависит от строгости любого подтверждающего анализа и может быть увеличена, если есть совокупные источники доказательств, такие как информация об использовании или принятии.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92BE603-471E-49DA-8AD2-34D52647899D}"/>
              </a:ext>
            </a:extLst>
          </p:cNvPr>
          <p:cNvSpPr txBox="1">
            <a:spLocks/>
          </p:cNvSpPr>
          <p:nvPr/>
        </p:nvSpPr>
        <p:spPr>
          <a:xfrm>
            <a:off x="-45467" y="260442"/>
            <a:ext cx="7315201" cy="685800"/>
          </a:xfrm>
          <a:prstGeom prst="rect">
            <a:avLst/>
          </a:prstGeom>
        </p:spPr>
        <p:txBody>
          <a:bodyPr/>
          <a:lstStyle>
            <a:lvl1pPr algn="l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000" dirty="0"/>
              <a:t>Требования (5): </a:t>
            </a:r>
            <a:br>
              <a:rPr lang="ru-RU" sz="2000" dirty="0"/>
            </a:br>
            <a:r>
              <a:rPr lang="ru-RU" sz="2000" dirty="0"/>
              <a:t>уверенность в мерах</a:t>
            </a:r>
          </a:p>
        </p:txBody>
      </p:sp>
      <p:sp>
        <p:nvSpPr>
          <p:cNvPr id="6" name="Rectangle 5"/>
          <p:cNvSpPr/>
          <p:nvPr/>
        </p:nvSpPr>
        <p:spPr>
          <a:xfrm>
            <a:off x="3352068" y="3704987"/>
            <a:ext cx="611065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defPPr>
              <a:defRPr lang="en-US"/>
            </a:defPPr>
            <a:lvl1pPr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357188" indent="100013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714375" indent="200025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071563" indent="300038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1428750" indent="400050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ru-RU" sz="10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13 из 16</a:t>
            </a:r>
          </a:p>
          <a:p>
            <a:pPr algn="ctr"/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42597" y="1206684"/>
            <a:ext cx="6651623" cy="80654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lvl="0"/>
            <a:r>
              <a:rPr lang="ru-RU">
                <a:latin typeface="+mn-lt"/>
              </a:rPr>
              <a:t>Меры оцениваются технической группой по стандартам для товаров (ТГСТ). Теперь указываются не категории, а факторы, на которых может основываться оценка доверия.</a:t>
            </a:r>
          </a:p>
        </p:txBody>
      </p:sp>
    </p:spTree>
    <p:extLst>
      <p:ext uri="{BB962C8B-B14F-4D97-AF65-F5344CB8AC3E}">
        <p14:creationId xmlns:p14="http://schemas.microsoft.com/office/powerpoint/2010/main" val="2478086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Схема 18">
            <a:extLst>
              <a:ext uri="{FF2B5EF4-FFF2-40B4-BE49-F238E27FC236}">
                <a16:creationId xmlns:a16="http://schemas.microsoft.com/office/drawing/2014/main" id="{DA771624-0C5A-4B3B-8CF5-ECA168E3FB7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27620027"/>
              </p:ext>
            </p:extLst>
          </p:nvPr>
        </p:nvGraphicFramePr>
        <p:xfrm>
          <a:off x="331788" y="929354"/>
          <a:ext cx="6767512" cy="24523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17D8654A-1417-4AE2-9797-EED24D356D16}"/>
              </a:ext>
            </a:extLst>
          </p:cNvPr>
          <p:cNvSpPr txBox="1">
            <a:spLocks/>
          </p:cNvSpPr>
          <p:nvPr/>
        </p:nvSpPr>
        <p:spPr>
          <a:xfrm>
            <a:off x="57943" y="243554"/>
            <a:ext cx="7315201" cy="685800"/>
          </a:xfrm>
          <a:prstGeom prst="rect">
            <a:avLst/>
          </a:prstGeom>
        </p:spPr>
        <p:txBody>
          <a:bodyPr/>
          <a:lstStyle>
            <a:lvl1pPr algn="l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000" dirty="0"/>
              <a:t>Требования (6): </a:t>
            </a:r>
            <a:br>
              <a:rPr lang="ru-RU" sz="2000" dirty="0"/>
            </a:br>
            <a:r>
              <a:rPr lang="ru-RU" sz="2000" dirty="0"/>
              <a:t>публикация приложений</a:t>
            </a:r>
          </a:p>
        </p:txBody>
      </p:sp>
      <p:sp>
        <p:nvSpPr>
          <p:cNvPr id="4" name="Rectangle 3"/>
          <p:cNvSpPr/>
          <p:nvPr/>
        </p:nvSpPr>
        <p:spPr>
          <a:xfrm>
            <a:off x="3352068" y="3704987"/>
            <a:ext cx="611065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defPPr>
              <a:defRPr lang="en-US"/>
            </a:defPPr>
            <a:lvl1pPr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357188" indent="100013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714375" indent="200025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071563" indent="300038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1428750" indent="400050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ru-RU" sz="10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14 из 16</a:t>
            </a:r>
          </a:p>
          <a:p>
            <a:pPr algn="ctr"/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80391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id="{819972FC-DB30-48BF-BFC8-39737ADF33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74305284"/>
              </p:ext>
            </p:extLst>
          </p:nvPr>
        </p:nvGraphicFramePr>
        <p:xfrm>
          <a:off x="331788" y="685800"/>
          <a:ext cx="6786562" cy="29436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7304FF52-4E83-4BDC-A6BE-D7884FE0E0F0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7315201" cy="685800"/>
          </a:xfrm>
          <a:prstGeom prst="rect">
            <a:avLst/>
          </a:prstGeom>
        </p:spPr>
        <p:txBody>
          <a:bodyPr/>
          <a:lstStyle>
            <a:lvl1pPr algn="l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000"/>
              <a:t>Требования (7): </a:t>
            </a:r>
            <a:br>
              <a:rPr lang="ru-RU" sz="2000"/>
            </a:br>
            <a:r>
              <a:rPr lang="ru-RU" sz="2000"/>
              <a:t>анализ и повторная оценка</a:t>
            </a:r>
          </a:p>
        </p:txBody>
      </p:sp>
      <p:sp>
        <p:nvSpPr>
          <p:cNvPr id="4" name="Rectangle 3"/>
          <p:cNvSpPr/>
          <p:nvPr/>
        </p:nvSpPr>
        <p:spPr>
          <a:xfrm>
            <a:off x="3352068" y="3704987"/>
            <a:ext cx="611065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defPPr>
              <a:defRPr lang="en-US"/>
            </a:defPPr>
            <a:lvl1pPr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357188" indent="100013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714375" indent="200025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071563" indent="300038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1428750" indent="400050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ru-RU" sz="10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15 из 16</a:t>
            </a:r>
          </a:p>
          <a:p>
            <a:pPr algn="ctr"/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96157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315201" cy="685800"/>
          </a:xfrm>
        </p:spPr>
        <p:txBody>
          <a:bodyPr/>
          <a:lstStyle/>
          <a:p>
            <a:pPr algn="ctr"/>
            <a:r>
              <a:rPr lang="ru-RU"/>
              <a:t>История разработки</a:t>
            </a:r>
          </a:p>
        </p:txBody>
      </p:sp>
      <p:graphicFrame>
        <p:nvGraphicFramePr>
          <p:cNvPr id="9" name="Схема 8">
            <a:extLst>
              <a:ext uri="{FF2B5EF4-FFF2-40B4-BE49-F238E27FC236}">
                <a16:creationId xmlns:a16="http://schemas.microsoft.com/office/drawing/2014/main" id="{E484A0EA-5BEC-47FC-A309-C163DBC1B9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60418840"/>
              </p:ext>
            </p:extLst>
          </p:nvPr>
        </p:nvGraphicFramePr>
        <p:xfrm>
          <a:off x="331788" y="552450"/>
          <a:ext cx="6811962" cy="3562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ectangle 4"/>
          <p:cNvSpPr/>
          <p:nvPr/>
        </p:nvSpPr>
        <p:spPr>
          <a:xfrm>
            <a:off x="3378519" y="3704987"/>
            <a:ext cx="558165" cy="2539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defPPr>
              <a:defRPr lang="en-US"/>
            </a:defPPr>
            <a:lvl1pPr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357188" indent="100013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714375" indent="200025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071563" indent="300038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1428750" indent="400050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ru-RU" sz="1050" b="0" cap="none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 </a:t>
            </a:r>
            <a:r>
              <a:rPr lang="ru-RU" sz="1000" b="0" cap="none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из</a:t>
            </a:r>
            <a:r>
              <a:rPr lang="ru-RU" sz="1050" b="0" cap="none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16</a:t>
            </a:r>
          </a:p>
        </p:txBody>
      </p:sp>
    </p:spTree>
    <p:extLst>
      <p:ext uri="{BB962C8B-B14F-4D97-AF65-F5344CB8AC3E}">
        <p14:creationId xmlns:p14="http://schemas.microsoft.com/office/powerpoint/2010/main" val="169536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315201" cy="685799"/>
          </a:xfrm>
        </p:spPr>
        <p:txBody>
          <a:bodyPr/>
          <a:lstStyle/>
          <a:p>
            <a:pPr algn="ctr"/>
            <a:r>
              <a:rPr lang="ru-RU" sz="3200" dirty="0" smtClean="0"/>
              <a:t>Справочная информация</a:t>
            </a:r>
            <a:endParaRPr lang="ru-RU" sz="3200" dirty="0"/>
          </a:p>
        </p:txBody>
      </p:sp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5956F7DE-A237-4DC2-BA2A-5FAB8D17511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96137527"/>
              </p:ext>
            </p:extLst>
          </p:nvPr>
        </p:nvGraphicFramePr>
        <p:xfrm>
          <a:off x="331786" y="342900"/>
          <a:ext cx="6707187" cy="14951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F9AAC48F-E515-410B-AE9E-F69C479E784E}"/>
              </a:ext>
            </a:extLst>
          </p:cNvPr>
          <p:cNvSpPr txBox="1"/>
          <p:nvPr/>
        </p:nvSpPr>
        <p:spPr>
          <a:xfrm>
            <a:off x="331785" y="2402201"/>
            <a:ext cx="6707187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Char char="ü"/>
            </a:pPr>
            <a:r>
              <a:rPr lang="ru-RU" sz="1400">
                <a:latin typeface="+mn-lt"/>
              </a:rPr>
              <a:t>Стратегическая рамочная программа МККЗР на 2020–2030 годы: предлагается разработать МСФМ для конкретных товаров, чтобы упростить торговлю и ускорить переговоры о доступе к рынкам</a:t>
            </a:r>
          </a:p>
        </p:txBody>
      </p:sp>
      <p:sp>
        <p:nvSpPr>
          <p:cNvPr id="6" name="Rectangle 5"/>
          <p:cNvSpPr/>
          <p:nvPr/>
        </p:nvSpPr>
        <p:spPr>
          <a:xfrm>
            <a:off x="3384930" y="3704987"/>
            <a:ext cx="54534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defPPr>
              <a:defRPr lang="en-US"/>
            </a:defPPr>
            <a:lvl1pPr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357188" indent="100013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714375" indent="200025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071563" indent="300038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1428750" indent="400050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ru-RU" sz="10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 из 16</a:t>
            </a:r>
          </a:p>
          <a:p>
            <a:pPr algn="ctr"/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67962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38547" y="543769"/>
            <a:ext cx="6711876" cy="33855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ru-RU" sz="1600" b="1" dirty="0">
                <a:latin typeface="Calibri" panose="020F0502020204030204" pitchFamily="34" charset="0"/>
                <a:ea typeface="Calibri" panose="020F0502020204030204" pitchFamily="34" charset="0"/>
              </a:rPr>
              <a:t>Первая консультация — основные поднятые вопросы и пересмотр КС-7:</a:t>
            </a:r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772021481"/>
              </p:ext>
            </p:extLst>
          </p:nvPr>
        </p:nvGraphicFramePr>
        <p:xfrm>
          <a:off x="559724" y="958734"/>
          <a:ext cx="5918661" cy="24915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19180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93524" y="373959"/>
            <a:ext cx="6452885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ru-RU" sz="1600" b="1" dirty="0">
                <a:latin typeface="Calibri" panose="020F0502020204030204" pitchFamily="34" charset="0"/>
                <a:ea typeface="Calibri" panose="020F0502020204030204" pitchFamily="34" charset="0"/>
              </a:rPr>
              <a:t>Первая консультация — основные поднятые вопросы и </a:t>
            </a:r>
            <a:endParaRPr lang="ru-RU" sz="1600" b="1" dirty="0" smtClean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ru-RU" sz="1600" b="1" dirty="0" smtClean="0">
                <a:latin typeface="Calibri" panose="020F0502020204030204" pitchFamily="34" charset="0"/>
                <a:ea typeface="Calibri" panose="020F0502020204030204" pitchFamily="34" charset="0"/>
              </a:rPr>
              <a:t>их </a:t>
            </a:r>
            <a:r>
              <a:rPr lang="ru-RU" sz="1600" b="1" dirty="0">
                <a:latin typeface="Calibri" panose="020F0502020204030204" pitchFamily="34" charset="0"/>
                <a:ea typeface="Calibri" panose="020F0502020204030204" pitchFamily="34" charset="0"/>
              </a:rPr>
              <a:t>пересмотр КС-7 (продолжение):</a:t>
            </a: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402202584"/>
              </p:ext>
            </p:extLst>
          </p:nvPr>
        </p:nvGraphicFramePr>
        <p:xfrm>
          <a:off x="559724" y="958734"/>
          <a:ext cx="5918661" cy="25769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02381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88831"/>
            <a:ext cx="7315201" cy="685800"/>
          </a:xfrm>
        </p:spPr>
        <p:txBody>
          <a:bodyPr/>
          <a:lstStyle/>
          <a:p>
            <a:pPr algn="ctr"/>
            <a:r>
              <a:rPr lang="ru-RU" smtClean="0"/>
              <a:t>Резюме</a:t>
            </a:r>
            <a:r>
              <a:rPr lang="ru-RU" smtClean="0"/>
              <a:t> </a:t>
            </a:r>
            <a:r>
              <a:rPr lang="ru-RU" dirty="0"/>
              <a:t>требований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79FC82-ECF1-427F-BF05-9BC5E8227199}"/>
              </a:ext>
            </a:extLst>
          </p:cNvPr>
          <p:cNvSpPr txBox="1"/>
          <p:nvPr/>
        </p:nvSpPr>
        <p:spPr>
          <a:xfrm>
            <a:off x="298054" y="1174631"/>
            <a:ext cx="6719092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100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+mn-lt"/>
                <a:ea typeface="+mn-ea"/>
                <a:cs typeface="+mn-cs"/>
              </a:rPr>
              <a:t>Стандарты для товаров должны учитываться ДС </a:t>
            </a:r>
            <a:r>
              <a:rPr kumimoji="0" lang="ru-RU" sz="1100" b="1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+mn-lt"/>
                <a:ea typeface="+mn-ea"/>
                <a:cs typeface="+mn-cs"/>
              </a:rPr>
              <a:t>при разработке фитосанитарных импортных требований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100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+mn-lt"/>
                <a:ea typeface="+mn-ea"/>
                <a:cs typeface="+mn-cs"/>
              </a:rPr>
              <a:t>Такие стандарты </a:t>
            </a:r>
            <a:r>
              <a:rPr kumimoji="0" lang="ru-RU" sz="1100" b="1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+mn-lt"/>
                <a:ea typeface="+mn-ea"/>
                <a:cs typeface="+mn-cs"/>
              </a:rPr>
              <a:t>содержат списки вредных организмов и соответствующие варианты фитосанитарных мер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100" b="1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+mn-lt"/>
                <a:ea typeface="+mn-ea"/>
                <a:cs typeface="+mn-cs"/>
              </a:rPr>
              <a:t>Списки вредных организмов включают тех вредителей, которые, как известно, связаны с указанным товаром и предполагаемым </a:t>
            </a:r>
            <a:r>
              <a:rPr kumimoji="0" lang="ru-RU" sz="1100" b="1" i="0" u="none" strike="noStrike" cap="none" normalizeH="0" baseline="0" noProof="0" dirty="0" smtClean="0">
                <a:ln>
                  <a:noFill/>
                </a:ln>
                <a:solidFill>
                  <a:prstClr val="black"/>
                </a:solidFill>
                <a:uLnTx/>
                <a:uFillTx/>
                <a:latin typeface="+mn-lt"/>
                <a:ea typeface="+mn-ea"/>
                <a:cs typeface="+mn-cs"/>
              </a:rPr>
              <a:t>использованием</a:t>
            </a:r>
            <a:endParaRPr kumimoji="0" lang="ru-RU" sz="1100" b="1" i="0" u="none" strike="noStrike" cap="none" normalizeH="0" baseline="0" noProof="0" dirty="0">
              <a:ln>
                <a:noFill/>
              </a:ln>
              <a:solidFill>
                <a:prstClr val="black"/>
              </a:solidFill>
              <a:uLnTx/>
              <a:uFillTx/>
              <a:latin typeface="+mn-lt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100" b="1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+mn-lt"/>
                <a:ea typeface="+mn-ea"/>
                <a:cs typeface="+mn-cs"/>
              </a:rPr>
              <a:t>Перечисленные меры</a:t>
            </a:r>
            <a:r>
              <a:rPr kumimoji="0" lang="ru-RU" sz="1100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+mn-lt"/>
                <a:ea typeface="+mn-ea"/>
                <a:cs typeface="+mn-cs"/>
              </a:rPr>
              <a:t> — это меры, которые удовлетворяют </a:t>
            </a:r>
            <a:r>
              <a:rPr kumimoji="0" lang="ru-RU" sz="1100" b="1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+mn-lt"/>
                <a:ea typeface="+mn-ea"/>
                <a:cs typeface="+mn-cs"/>
              </a:rPr>
              <a:t>минимальным критериям для включения в стандарт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100" b="1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+mn-lt"/>
                <a:ea typeface="+mn-ea"/>
                <a:cs typeface="+mn-cs"/>
              </a:rPr>
              <a:t>Списки вредных организмов и вариантов</a:t>
            </a:r>
            <a:r>
              <a:rPr kumimoji="0" lang="ru-RU" sz="1100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+mn-lt"/>
                <a:ea typeface="+mn-ea"/>
                <a:cs typeface="+mn-cs"/>
              </a:rPr>
              <a:t> фитосанитарных мер </a:t>
            </a:r>
            <a:r>
              <a:rPr kumimoji="0" lang="ru-RU" sz="1100" b="1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+mn-lt"/>
                <a:ea typeface="+mn-ea"/>
                <a:cs typeface="+mn-cs"/>
              </a:rPr>
              <a:t>не являются исчерпывающими</a:t>
            </a:r>
            <a:r>
              <a:rPr kumimoji="0" lang="ru-RU" sz="1100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+mn-lt"/>
                <a:ea typeface="+mn-ea"/>
                <a:cs typeface="+mn-cs"/>
              </a:rPr>
              <a:t> и подлежат пересмотру и изменению</a:t>
            </a:r>
          </a:p>
        </p:txBody>
      </p:sp>
      <p:graphicFrame>
        <p:nvGraphicFramePr>
          <p:cNvPr id="12" name="Схема 11">
            <a:extLst>
              <a:ext uri="{FF2B5EF4-FFF2-40B4-BE49-F238E27FC236}">
                <a16:creationId xmlns:a16="http://schemas.microsoft.com/office/drawing/2014/main" id="{F4B84A45-3839-4464-8CD0-C13A53D470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16071579"/>
              </p:ext>
            </p:extLst>
          </p:nvPr>
        </p:nvGraphicFramePr>
        <p:xfrm>
          <a:off x="331788" y="3121223"/>
          <a:ext cx="6587172" cy="3077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ectangle 4"/>
          <p:cNvSpPr/>
          <p:nvPr/>
        </p:nvSpPr>
        <p:spPr>
          <a:xfrm>
            <a:off x="3384930" y="3704987"/>
            <a:ext cx="54534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defPPr>
              <a:defRPr lang="en-US"/>
            </a:defPPr>
            <a:lvl1pPr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357188" indent="100013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714375" indent="200025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071563" indent="300038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1428750" indent="400050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ru-RU" sz="10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 из 16</a:t>
            </a:r>
          </a:p>
          <a:p>
            <a:pPr algn="ctr"/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1118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" y="132934"/>
            <a:ext cx="7315201" cy="685800"/>
          </a:xfrm>
        </p:spPr>
        <p:txBody>
          <a:bodyPr/>
          <a:lstStyle/>
          <a:p>
            <a:pPr algn="ctr"/>
            <a:r>
              <a:rPr lang="ru-RU" dirty="0" smtClean="0"/>
              <a:t>Область </a:t>
            </a:r>
            <a:r>
              <a:rPr lang="ru-RU" dirty="0"/>
              <a:t>применения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F920D3-569B-484D-A9A3-71A9EEA4E702}"/>
              </a:ext>
            </a:extLst>
          </p:cNvPr>
          <p:cNvSpPr txBox="1"/>
          <p:nvPr/>
        </p:nvSpPr>
        <p:spPr>
          <a:xfrm>
            <a:off x="238124" y="685800"/>
            <a:ext cx="707707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latin typeface="+mj-lt"/>
              </a:rPr>
              <a:t>Настоящий стандарт содержит руководство по назначению, использованию, содержанию и публикации стандартов по применению фитосанитарных мер для товаров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AB102F9-2FC5-4580-9641-4C1FF3D7B551}"/>
              </a:ext>
            </a:extLst>
          </p:cNvPr>
          <p:cNvSpPr txBox="1"/>
          <p:nvPr/>
        </p:nvSpPr>
        <p:spPr>
          <a:xfrm>
            <a:off x="238122" y="1175802"/>
            <a:ext cx="6838954" cy="19543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1200" dirty="0">
                <a:latin typeface="+mj-lt"/>
              </a:rPr>
              <a:t>Настоящий стандарт представляет собой </a:t>
            </a:r>
            <a:r>
              <a:rPr lang="ru-RU" sz="1200" b="1" dirty="0">
                <a:latin typeface="+mj-lt"/>
              </a:rPr>
              <a:t>всеобъемлющий концептуальный стандарт</a:t>
            </a:r>
          </a:p>
          <a:p>
            <a:pPr marL="342900" lvl="0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1200" b="1" dirty="0">
                <a:latin typeface="+mj-lt"/>
              </a:rPr>
              <a:t>Стандарты по применению фитосанитарных мер для конкретных товаров</a:t>
            </a:r>
            <a:r>
              <a:rPr lang="ru-RU" sz="1200" dirty="0">
                <a:latin typeface="+mj-lt"/>
              </a:rPr>
              <a:t> должны быть сформированы в виде приложений </a:t>
            </a:r>
          </a:p>
          <a:p>
            <a:pPr marL="342900" lvl="0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1200" b="1" dirty="0">
                <a:latin typeface="+mj-lt"/>
              </a:rPr>
              <a:t>Стандарты для конкретных товаров:</a:t>
            </a:r>
          </a:p>
          <a:p>
            <a:pPr marL="642938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200" dirty="0">
                <a:latin typeface="+mj-lt"/>
              </a:rPr>
              <a:t>товары, перемещаемые в международной торговле</a:t>
            </a:r>
          </a:p>
          <a:p>
            <a:pPr marL="642938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200" dirty="0">
                <a:latin typeface="+mj-lt"/>
              </a:rPr>
              <a:t>идентификация вредных организмов, связанных с этими товарами</a:t>
            </a:r>
          </a:p>
          <a:p>
            <a:pPr marL="642938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200" dirty="0">
                <a:latin typeface="+mj-lt"/>
              </a:rPr>
              <a:t>варианты соответствующих фитосанитарных мер</a:t>
            </a:r>
          </a:p>
        </p:txBody>
      </p:sp>
      <p:graphicFrame>
        <p:nvGraphicFramePr>
          <p:cNvPr id="9" name="Схема 8">
            <a:extLst>
              <a:ext uri="{FF2B5EF4-FFF2-40B4-BE49-F238E27FC236}">
                <a16:creationId xmlns:a16="http://schemas.microsoft.com/office/drawing/2014/main" id="{6C8FCD48-758C-49DD-87F8-B84674E5CEC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50246687"/>
              </p:ext>
            </p:extLst>
          </p:nvPr>
        </p:nvGraphicFramePr>
        <p:xfrm>
          <a:off x="450848" y="3081576"/>
          <a:ext cx="6626228" cy="5257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Rectangle 6"/>
          <p:cNvSpPr/>
          <p:nvPr/>
        </p:nvSpPr>
        <p:spPr>
          <a:xfrm>
            <a:off x="3384931" y="3704987"/>
            <a:ext cx="545341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defPPr>
              <a:defRPr lang="en-US"/>
            </a:defPPr>
            <a:lvl1pPr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357188" indent="100013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714375" indent="200025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071563" indent="300038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1428750" indent="400050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ru-RU" sz="1000" b="0" cap="none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 из 16</a:t>
            </a:r>
          </a:p>
        </p:txBody>
      </p:sp>
    </p:spTree>
    <p:extLst>
      <p:ext uri="{BB962C8B-B14F-4D97-AF65-F5344CB8AC3E}">
        <p14:creationId xmlns:p14="http://schemas.microsoft.com/office/powerpoint/2010/main" val="3877996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904" y="272752"/>
            <a:ext cx="5538159" cy="791278"/>
          </a:xfrm>
        </p:spPr>
        <p:txBody>
          <a:bodyPr/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Информация: техническая группа по стандартам для товаров (ТГСТ) </a:t>
            </a:r>
          </a:p>
        </p:txBody>
      </p:sp>
      <p:sp>
        <p:nvSpPr>
          <p:cNvPr id="7" name="Rectangle 6"/>
          <p:cNvSpPr/>
          <p:nvPr/>
        </p:nvSpPr>
        <p:spPr>
          <a:xfrm>
            <a:off x="3384931" y="3704987"/>
            <a:ext cx="545341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defPPr>
              <a:defRPr lang="en-US"/>
            </a:defPPr>
            <a:lvl1pPr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357188" indent="100013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714375" indent="200025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071563" indent="300038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1428750" indent="400050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ru-RU" sz="1000" b="0" cap="none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 из 16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79" y="1090359"/>
            <a:ext cx="1335041" cy="8894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Rectangle 4"/>
          <p:cNvSpPr/>
          <p:nvPr/>
        </p:nvSpPr>
        <p:spPr>
          <a:xfrm>
            <a:off x="1657980" y="1119595"/>
            <a:ext cx="521373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200" dirty="0">
                <a:latin typeface="+mj-lt"/>
                <a:hlinkClick r:id="rId4"/>
              </a:rPr>
              <a:t>Спецификация TP06</a:t>
            </a:r>
            <a:r>
              <a:rPr lang="ru-RU" sz="1200" dirty="0">
                <a:latin typeface="+mj-lt"/>
              </a:rPr>
              <a:t>: утверждена КС в ноябре 2020 г.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200" dirty="0">
                <a:latin typeface="+mj-lt"/>
              </a:rPr>
              <a:t>Распорядители ТГСТ:</a:t>
            </a:r>
          </a:p>
          <a:p>
            <a:pPr marL="528638" lvl="1" indent="-171450">
              <a:buFont typeface="Arial" panose="020B0604020202020204" pitchFamily="34" charset="0"/>
              <a:buChar char="•"/>
            </a:pPr>
            <a:r>
              <a:rPr lang="ru-RU" sz="1200" dirty="0">
                <a:latin typeface="+mj-lt"/>
              </a:rPr>
              <a:t>Распорядитель: </a:t>
            </a:r>
            <a:r>
              <a:rPr lang="ru-RU" sz="1200" dirty="0" err="1">
                <a:latin typeface="+mj-lt"/>
              </a:rPr>
              <a:t>Эсекьель</a:t>
            </a:r>
            <a:r>
              <a:rPr lang="ru-RU" sz="1200" dirty="0">
                <a:latin typeface="+mj-lt"/>
              </a:rPr>
              <a:t> ФЕРРО (Аргентина)</a:t>
            </a:r>
          </a:p>
          <a:p>
            <a:pPr marL="528638" lvl="1" indent="-171450">
              <a:buFont typeface="Arial" panose="020B0604020202020204" pitchFamily="34" charset="0"/>
              <a:buChar char="•"/>
            </a:pPr>
            <a:r>
              <a:rPr lang="ru-RU" sz="1200" dirty="0">
                <a:latin typeface="+mj-lt"/>
              </a:rPr>
              <a:t>Помощник распорядителя: – </a:t>
            </a:r>
            <a:r>
              <a:rPr lang="ru-RU" sz="1200" dirty="0" err="1">
                <a:latin typeface="+mj-lt"/>
              </a:rPr>
              <a:t>Джоуэнн</a:t>
            </a:r>
            <a:r>
              <a:rPr lang="ru-RU" sz="1200" dirty="0">
                <a:latin typeface="+mj-lt"/>
              </a:rPr>
              <a:t> УИЛСОН (Нидерланды) </a:t>
            </a:r>
            <a:endParaRPr lang="ru-RU" sz="1200" dirty="0" smtClean="0">
              <a:latin typeface="+mj-lt"/>
            </a:endParaRPr>
          </a:p>
          <a:p>
            <a:pPr marL="528638" lvl="1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+mj-lt"/>
              </a:rPr>
              <a:t>и </a:t>
            </a:r>
            <a:r>
              <a:rPr lang="ru-RU" sz="1200" dirty="0">
                <a:latin typeface="+mj-lt"/>
              </a:rPr>
              <a:t>Сэм БИШОП (Великобритания)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3279" y="2080464"/>
            <a:ext cx="68992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b="1" dirty="0">
                <a:latin typeface="+mj-lt"/>
                <a:sym typeface="Wingdings" panose="05000000000000000000" pitchFamily="2" charset="2"/>
              </a:rPr>
              <a:t>Созыв экспертов: </a:t>
            </a:r>
            <a:r>
              <a:rPr lang="ru-RU" sz="1200" dirty="0">
                <a:latin typeface="+mj-lt"/>
                <a:sym typeface="Wingdings" panose="05000000000000000000" pitchFamily="2" charset="2"/>
              </a:rPr>
              <a:t>планируется открыть в 4-м квартале 2021 года  проведение отбора среди экспертов КС к началу 2022 года  начало работы новой ТГСТ до или сразу после КФМ-16. </a:t>
            </a:r>
          </a:p>
        </p:txBody>
      </p:sp>
      <p:sp>
        <p:nvSpPr>
          <p:cNvPr id="8" name="Rectangle 7"/>
          <p:cNvSpPr/>
          <p:nvPr/>
        </p:nvSpPr>
        <p:spPr>
          <a:xfrm>
            <a:off x="424362" y="2588689"/>
            <a:ext cx="676652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latin typeface="+mj-lt"/>
              </a:rPr>
              <a:t>Ожидается:  </a:t>
            </a:r>
          </a:p>
          <a:p>
            <a:pPr marL="171450" indent="-171450">
              <a:buFont typeface="Courier New" panose="02070309020205020404" pitchFamily="49" charset="0"/>
              <a:buChar char="o"/>
            </a:pPr>
            <a:r>
              <a:rPr lang="ru-RU" sz="1200" dirty="0">
                <a:latin typeface="+mj-lt"/>
              </a:rPr>
              <a:t>принятие всеобъемлющего товарного стандарта, предусмотренного для КФМ-16 (2022 г.) </a:t>
            </a:r>
          </a:p>
          <a:p>
            <a:pPr marL="171450" indent="-171450">
              <a:buFont typeface="Courier New" panose="02070309020205020404" pitchFamily="49" charset="0"/>
              <a:buChar char="o"/>
            </a:pPr>
            <a:r>
              <a:rPr lang="ru-RU" sz="1200" dirty="0">
                <a:latin typeface="+mj-lt"/>
              </a:rPr>
              <a:t>результаты запроса на предоставление тем (этот год) </a:t>
            </a:r>
          </a:p>
          <a:p>
            <a:pPr marL="171450" indent="-171450">
              <a:buFont typeface="Courier New" panose="02070309020205020404" pitchFamily="49" charset="0"/>
              <a:buChar char="o"/>
            </a:pPr>
            <a:r>
              <a:rPr lang="ru-RU" sz="1200" dirty="0">
                <a:latin typeface="+mj-lt"/>
              </a:rPr>
              <a:t>одобрение включения новых тем по товарам в рабочую программу (предусмотренную для КФМ-16, 2022 г.) со стороны КФМ</a:t>
            </a:r>
          </a:p>
        </p:txBody>
      </p:sp>
      <p:sp>
        <p:nvSpPr>
          <p:cNvPr id="9" name="Curved Right Arrow 8"/>
          <p:cNvSpPr/>
          <p:nvPr/>
        </p:nvSpPr>
        <p:spPr>
          <a:xfrm rot="20600250">
            <a:off x="206519" y="2760151"/>
            <a:ext cx="260465" cy="203033"/>
          </a:xfrm>
          <a:prstGeom prst="curvedRightArrow">
            <a:avLst>
              <a:gd name="adj1" fmla="val 25000"/>
              <a:gd name="adj2" fmla="val 70899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559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57567" y="1027245"/>
            <a:ext cx="2497766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ru-RU" sz="1440" b="1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Секретариат МККЗР</a:t>
            </a:r>
          </a:p>
          <a:p>
            <a:pPr>
              <a:buFont typeface="Arial" charset="0"/>
              <a:buNone/>
              <a:defRPr/>
            </a:pPr>
            <a:endParaRPr lang="fr-FR" altLang="en-US" sz="600" b="1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endParaRPr lang="fr-FR" altLang="en-US" sz="960" b="1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endParaRPr lang="fr-FR" altLang="en-US" sz="960" b="1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ru-RU" sz="960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Продовольственная и сельскохозяйственная организация </a:t>
            </a:r>
          </a:p>
          <a:p>
            <a:pPr>
              <a:buFont typeface="Arial" charset="0"/>
              <a:buNone/>
              <a:defRPr/>
            </a:pPr>
            <a:r>
              <a:rPr lang="ru-RU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Объединенных </a:t>
            </a:r>
            <a:r>
              <a:rPr lang="ru-RU" sz="960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Наций (ФАО)</a:t>
            </a:r>
          </a:p>
          <a:p>
            <a:pPr>
              <a:buFont typeface="Arial" charset="0"/>
              <a:buNone/>
              <a:defRPr/>
            </a:pP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sz="960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Эл. почта: </a:t>
            </a:r>
            <a:r>
              <a:rPr lang="ru-RU" sz="960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  <a:hlinkClick r:id="rId2"/>
              </a:rPr>
              <a:t>ippc@fao.org</a:t>
            </a:r>
            <a:r>
              <a:rPr lang="ru-RU" sz="960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  </a:t>
            </a:r>
          </a:p>
          <a:p>
            <a:pPr>
              <a:defRPr/>
            </a:pP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sz="960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Веб-сайт:</a:t>
            </a:r>
          </a:p>
          <a:p>
            <a:pPr>
              <a:buFont typeface="Arial" charset="0"/>
              <a:buNone/>
              <a:defRPr/>
            </a:pPr>
            <a:r>
              <a:rPr lang="ru-RU" sz="960" dirty="0">
                <a:solidFill>
                  <a:srgbClr val="002060"/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  <a:hlinkClick r:id="rId3"/>
              </a:rPr>
              <a:t>www.fao.org</a:t>
            </a:r>
          </a:p>
          <a:p>
            <a:pPr>
              <a:buFont typeface="Arial" charset="0"/>
              <a:buNone/>
              <a:defRPr/>
            </a:pPr>
            <a:r>
              <a:rPr lang="ru-RU" sz="960" dirty="0">
                <a:solidFill>
                  <a:srgbClr val="002060"/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  <a:hlinkClick r:id="rId3"/>
              </a:rPr>
              <a:t>www.ippc.int</a:t>
            </a:r>
          </a:p>
          <a:p>
            <a:pPr>
              <a:buFont typeface="Arial" charset="0"/>
              <a:buNone/>
              <a:defRPr/>
            </a:pPr>
            <a:r>
              <a:rPr lang="ru-RU" sz="960" dirty="0">
                <a:latin typeface="+mj-lt"/>
                <a:hlinkClick r:id="rId4"/>
              </a:rPr>
              <a:t>www.fao.org/plant-health-2020</a:t>
            </a: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3857567" y="470935"/>
            <a:ext cx="1575522" cy="609958"/>
          </a:xfrm>
          <a:prstGeom prst="rect">
            <a:avLst/>
          </a:prstGeom>
        </p:spPr>
        <p:txBody>
          <a:bodyPr vert="horz" lIns="54864" tIns="27432" rIns="54864" bIns="27432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1800" b="1" dirty="0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Контактная информация</a:t>
            </a:r>
          </a:p>
        </p:txBody>
      </p:sp>
      <p:pic>
        <p:nvPicPr>
          <p:cNvPr id="7" name="Picture 6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015" y="1050269"/>
            <a:ext cx="1961577" cy="1961577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0BF988E4-1DF1-9E4C-82A3-B8B244E79491}"/>
              </a:ext>
            </a:extLst>
          </p:cNvPr>
          <p:cNvGrpSpPr/>
          <p:nvPr/>
        </p:nvGrpSpPr>
        <p:grpSpPr>
          <a:xfrm>
            <a:off x="3857567" y="2760394"/>
            <a:ext cx="1952849" cy="827024"/>
            <a:chOff x="4322976" y="4129089"/>
            <a:chExt cx="3254748" cy="1378374"/>
          </a:xfrm>
        </p:grpSpPr>
        <p:sp>
          <p:nvSpPr>
            <p:cNvPr id="5" name="Rectangle 4"/>
            <p:cNvSpPr/>
            <p:nvPr/>
          </p:nvSpPr>
          <p:spPr>
            <a:xfrm>
              <a:off x="4322976" y="4129089"/>
              <a:ext cx="325474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endParaRPr lang="en-US" sz="840" b="1"/>
            </a:p>
            <a:p>
              <a:pPr algn="ctr">
                <a:buFont typeface="Arial" charset="0"/>
                <a:buNone/>
                <a:defRPr/>
              </a:pPr>
              <a:r>
                <a:rPr lang="ru-RU" sz="840" b="1"/>
                <a:t>  </a:t>
              </a: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CA4030AA-7080-9C40-928A-8A7A03B2B7E1}"/>
                </a:ext>
              </a:extLst>
            </p:cNvPr>
            <p:cNvGrpSpPr/>
            <p:nvPr/>
          </p:nvGrpSpPr>
          <p:grpSpPr>
            <a:xfrm>
              <a:off x="4408952" y="5126212"/>
              <a:ext cx="1797792" cy="381251"/>
              <a:chOff x="6546819" y="3737521"/>
              <a:chExt cx="2150517" cy="456052"/>
            </a:xfrm>
          </p:grpSpPr>
          <p:pic>
            <p:nvPicPr>
              <p:cNvPr id="12" name="Picture 4" descr="Risultati immagini per facebook button">
                <a:hlinkClick r:id="rId6"/>
              </p:cNvPr>
              <p:cNvPicPr>
                <a:picLocks noChangeAspect="1" noChangeArrowheads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76915" y="3737521"/>
                <a:ext cx="456052" cy="4560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8" descr="Risultati immagini per twitter">
                <a:hlinkClick r:id="rId8"/>
              </p:cNvPr>
              <p:cNvPicPr>
                <a:picLocks noChangeAspect="1" noChangeArrowheads="1"/>
              </p:cNvPicPr>
              <p:nvPr/>
            </p:nvPicPr>
            <p:blipFill>
              <a:blip r:embed="rId9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46819" y="3737521"/>
                <a:ext cx="454970" cy="4549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" name="Picture 16" descr="Risultati immagini per linkedin button">
                <a:hlinkClick r:id="rId10"/>
              </p:cNvPr>
              <p:cNvPicPr>
                <a:picLocks noChangeAspect="1" noChangeArrowheads="1"/>
              </p:cNvPicPr>
              <p:nvPr/>
            </p:nvPicPr>
            <p:blipFill>
              <a:blip r:embed="rId11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08092" y="3737521"/>
                <a:ext cx="454970" cy="4549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" name="Picture 14">
                <a:hlinkClick r:id="rId12"/>
              </p:cNvPr>
              <p:cNvPicPr>
                <a:picLocks noChangeAspect="1"/>
              </p:cNvPicPr>
              <p:nvPr/>
            </p:nvPicPr>
            <p:blipFill>
              <a:blip r:embed="rId13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38186" y="3768209"/>
                <a:ext cx="559150" cy="393697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244712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IYPH2020 1">
      <a:dk1>
        <a:srgbClr val="000000"/>
      </a:dk1>
      <a:lt1>
        <a:srgbClr val="FFFFFF"/>
      </a:lt1>
      <a:dk2>
        <a:srgbClr val="09466C"/>
      </a:dk2>
      <a:lt2>
        <a:srgbClr val="EEECE1"/>
      </a:lt2>
      <a:accent1>
        <a:srgbClr val="3D9D50"/>
      </a:accent1>
      <a:accent2>
        <a:srgbClr val="8FC64A"/>
      </a:accent2>
      <a:accent3>
        <a:srgbClr val="4D844F"/>
      </a:accent3>
      <a:accent4>
        <a:srgbClr val="1C804B"/>
      </a:accent4>
      <a:accent5>
        <a:srgbClr val="5A94C5"/>
      </a:accent5>
      <a:accent6>
        <a:srgbClr val="F6C233"/>
      </a:accent6>
      <a:hlink>
        <a:srgbClr val="A23350"/>
      </a:hlink>
      <a:folHlink>
        <a:srgbClr val="F79E3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11617</TotalTime>
  <Words>2068</Words>
  <Application>Microsoft Office PowerPoint</Application>
  <PresentationFormat>Произвольный</PresentationFormat>
  <Paragraphs>230</Paragraphs>
  <Slides>19</Slides>
  <Notes>16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7" baseType="lpstr">
      <vt:lpstr>Arial</vt:lpstr>
      <vt:lpstr>Arial Unicode MS</vt:lpstr>
      <vt:lpstr>Calibri</vt:lpstr>
      <vt:lpstr>Courier New</vt:lpstr>
      <vt:lpstr>Times</vt:lpstr>
      <vt:lpstr>Times New Roman</vt:lpstr>
      <vt:lpstr>Wingdings</vt:lpstr>
      <vt:lpstr>Office Theme</vt:lpstr>
      <vt:lpstr>ПРОЕКТ МСФМ: Стандарты по принятию фитосанитарных мер для товаров (2019-008) (Приоритет 1)  Вторая консультация МККЗР  1 июля - 31 августа 2021   Секретариат МККЗР Региональный семинар МККЗР/фао 2021 </vt:lpstr>
      <vt:lpstr>История разработки</vt:lpstr>
      <vt:lpstr>Справочная информация</vt:lpstr>
      <vt:lpstr>Презентация PowerPoint</vt:lpstr>
      <vt:lpstr>Презентация PowerPoint</vt:lpstr>
      <vt:lpstr>Резюме требований</vt:lpstr>
      <vt:lpstr>Область применения</vt:lpstr>
      <vt:lpstr>Информация: техническая группа по стандартам для товаров (ТГСТ) </vt:lpstr>
      <vt:lpstr>Презентация PowerPoint</vt:lpstr>
      <vt:lpstr>Презентация PowerPoint</vt:lpstr>
      <vt:lpstr>Требования (1):  назначение и использование стандартов для товаров</vt:lpstr>
      <vt:lpstr>Требования (1):  назначение и использование стандартов для товаров (продолжение)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FAO of the UN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Cristina DalCin (OCCI)</dc:creator>
  <cp:lastModifiedBy>Ставничая Татьяна</cp:lastModifiedBy>
  <cp:revision>70</cp:revision>
  <dcterms:created xsi:type="dcterms:W3CDTF">2015-09-25T08:23:42Z</dcterms:created>
  <dcterms:modified xsi:type="dcterms:W3CDTF">2021-07-27T13:52:57Z</dcterms:modified>
</cp:coreProperties>
</file>