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2_F2BE9658.xml" ContentType="application/vnd.ms-powerpoint.comments+xml"/>
  <Override PartName="/ppt/comments/modernComment_10C_5366B305.xml" ContentType="application/vnd.ms-powerpoint.comments+xml"/>
  <Override PartName="/ppt/comments/modernComment_10D_964B4D0.xml" ContentType="application/vnd.ms-powerpoint.comments+xml"/>
  <Override PartName="/ppt/comments/modernComment_110_EEEFE88F.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Lst>
  <p:notesMasterIdLst>
    <p:notesMasterId r:id="rId16"/>
  </p:notesMasterIdLst>
  <p:handoutMasterIdLst>
    <p:handoutMasterId r:id="rId17"/>
  </p:handoutMasterIdLst>
  <p:sldIdLst>
    <p:sldId id="263" r:id="rId6"/>
    <p:sldId id="274" r:id="rId7"/>
    <p:sldId id="268" r:id="rId8"/>
    <p:sldId id="269" r:id="rId9"/>
    <p:sldId id="270" r:id="rId10"/>
    <p:sldId id="271" r:id="rId11"/>
    <p:sldId id="272" r:id="rId12"/>
    <p:sldId id="275" r:id="rId13"/>
    <p:sldId id="273" r:id="rId14"/>
    <p:sldId id="264" r:id="rId1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9F1C14-641A-3819-247B-63AB4B984334}" name="Moreira, Adriana (NSP)" initials="M(" userId="S::adriana.moreira@fao.org::47c2bc3d-984a-4d3c-9ba2-255a42491b08" providerId="AD"/>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63A"/>
    <a:srgbClr val="EFA91F"/>
    <a:srgbClr val="A81E3B"/>
    <a:srgbClr val="00825F"/>
    <a:srgbClr val="AB967C"/>
    <a:srgbClr val="5792C9"/>
    <a:srgbClr val="79B9CF"/>
    <a:srgbClr val="1A648C"/>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088929-E63F-68B2-B679-E5B81A69D9AF}" v="10" dt="2022-06-20T19:29:12.739"/>
    <p1510:client id="{147FC0A4-06F4-2396-440A-9B783608B33E}" v="83" dt="2022-06-20T19:42:37.500"/>
    <p1510:client id="{1951C9A1-2F42-DD95-BFCC-8D69E501A160}" v="5" dt="2022-06-22T12:36:06.786"/>
    <p1510:client id="{8DFDE9F8-B42D-DB2A-D21B-2906BA3DAC82}" v="7" dt="2022-06-20T17:56:05.064"/>
    <p1510:client id="{A504CBD6-72A4-BA6F-B23C-86B63577A8AC}" v="56" dt="2022-06-21T07:22:55.902"/>
    <p1510:client id="{ABFEECA1-EA37-E9CC-0714-69A226A1D5A6}" v="4" dt="2022-06-22T13:25:37.575"/>
    <p1510:client id="{D3529659-9437-3C49-CB65-2938FB6B8FC3}" v="5" dt="2022-06-20T21:26:06.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2"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eira, Adriana (NSP)" userId="S::adriana.moreira@fao.org::47c2bc3d-984a-4d3c-9ba2-255a42491b08" providerId="AD" clId="Web-{14088929-E63F-68B2-B679-E5B81A69D9AF}"/>
    <pc:docChg chg="mod modSld">
      <pc:chgData name="Moreira, Adriana (NSP)" userId="S::adriana.moreira@fao.org::47c2bc3d-984a-4d3c-9ba2-255a42491b08" providerId="AD" clId="Web-{14088929-E63F-68B2-B679-E5B81A69D9AF}" dt="2022-06-20T19:29:12.739" v="9" actId="14100"/>
      <pc:docMkLst>
        <pc:docMk/>
      </pc:docMkLst>
      <pc:sldChg chg="modSp modCm">
        <pc:chgData name="Moreira, Adriana (NSP)" userId="S::adriana.moreira@fao.org::47c2bc3d-984a-4d3c-9ba2-255a42491b08" providerId="AD" clId="Web-{14088929-E63F-68B2-B679-E5B81A69D9AF}" dt="2022-06-20T19:29:12.739" v="9" actId="14100"/>
        <pc:sldMkLst>
          <pc:docMk/>
          <pc:sldMk cId="157594832" sldId="269"/>
        </pc:sldMkLst>
        <pc:spChg chg="mod">
          <ac:chgData name="Moreira, Adriana (NSP)" userId="S::adriana.moreira@fao.org::47c2bc3d-984a-4d3c-9ba2-255a42491b08" providerId="AD" clId="Web-{14088929-E63F-68B2-B679-E5B81A69D9AF}" dt="2022-06-20T19:28:42.035" v="4" actId="1076"/>
          <ac:spMkLst>
            <pc:docMk/>
            <pc:sldMk cId="157594832" sldId="269"/>
            <ac:spMk id="2" creationId="{00000000-0000-0000-0000-000000000000}"/>
          </ac:spMkLst>
        </pc:spChg>
        <pc:spChg chg="mod">
          <ac:chgData name="Moreira, Adriana (NSP)" userId="S::adriana.moreira@fao.org::47c2bc3d-984a-4d3c-9ba2-255a42491b08" providerId="AD" clId="Web-{14088929-E63F-68B2-B679-E5B81A69D9AF}" dt="2022-06-20T19:29:12.739" v="9" actId="14100"/>
          <ac:spMkLst>
            <pc:docMk/>
            <pc:sldMk cId="157594832" sldId="269"/>
            <ac:spMk id="4" creationId="{4430BD2A-A37A-472C-9129-DFFD764F9B0E}"/>
          </ac:spMkLst>
        </pc:spChg>
      </pc:sldChg>
    </pc:docChg>
  </pc:docChgLst>
  <pc:docChgLst>
    <pc:chgData name="Peterson, Barbara (NSP)" userId="S::barbara.peterson@fao.org::4a3c5689-ce26-4a0b-ba79-9ffb1c0b9846" providerId="AD" clId="Web-{8DFDE9F8-B42D-DB2A-D21B-2906BA3DAC82}"/>
    <pc:docChg chg="mod modSld">
      <pc:chgData name="Peterson, Barbara (NSP)" userId="S::barbara.peterson@fao.org::4a3c5689-ce26-4a0b-ba79-9ffb1c0b9846" providerId="AD" clId="Web-{8DFDE9F8-B42D-DB2A-D21B-2906BA3DAC82}" dt="2022-06-20T17:56:05.064" v="9"/>
      <pc:docMkLst>
        <pc:docMk/>
      </pc:docMkLst>
      <pc:sldChg chg="addCm modCm">
        <pc:chgData name="Peterson, Barbara (NSP)" userId="S::barbara.peterson@fao.org::4a3c5689-ce26-4a0b-ba79-9ffb1c0b9846" providerId="AD" clId="Web-{8DFDE9F8-B42D-DB2A-D21B-2906BA3DAC82}" dt="2022-06-20T17:55:16.609" v="8"/>
        <pc:sldMkLst>
          <pc:docMk/>
          <pc:sldMk cId="1399239429" sldId="268"/>
        </pc:sldMkLst>
      </pc:sldChg>
      <pc:sldChg chg="addCm">
        <pc:chgData name="Peterson, Barbara (NSP)" userId="S::barbara.peterson@fao.org::4a3c5689-ce26-4a0b-ba79-9ffb1c0b9846" providerId="AD" clId="Web-{8DFDE9F8-B42D-DB2A-D21B-2906BA3DAC82}" dt="2022-06-20T17:56:05.064" v="9"/>
        <pc:sldMkLst>
          <pc:docMk/>
          <pc:sldMk cId="157594832" sldId="269"/>
        </pc:sldMkLst>
      </pc:sldChg>
      <pc:sldChg chg="modSp addCm">
        <pc:chgData name="Peterson, Barbara (NSP)" userId="S::barbara.peterson@fao.org::4a3c5689-ce26-4a0b-ba79-9ffb1c0b9846" providerId="AD" clId="Web-{8DFDE9F8-B42D-DB2A-D21B-2906BA3DAC82}" dt="2022-06-20T17:51:48.462" v="6"/>
        <pc:sldMkLst>
          <pc:docMk/>
          <pc:sldMk cId="4008700047" sldId="272"/>
        </pc:sldMkLst>
        <pc:graphicFrameChg chg="mod">
          <ac:chgData name="Peterson, Barbara (NSP)" userId="S::barbara.peterson@fao.org::4a3c5689-ce26-4a0b-ba79-9ffb1c0b9846" providerId="AD" clId="Web-{8DFDE9F8-B42D-DB2A-D21B-2906BA3DAC82}" dt="2022-06-20T17:51:17.040" v="5" actId="1076"/>
          <ac:graphicFrameMkLst>
            <pc:docMk/>
            <pc:sldMk cId="4008700047" sldId="272"/>
            <ac:graphicFrameMk id="2" creationId="{00000000-0000-0000-0000-000000000000}"/>
          </ac:graphicFrameMkLst>
        </pc:graphicFrameChg>
      </pc:sldChg>
      <pc:sldChg chg="addCm">
        <pc:chgData name="Peterson, Barbara (NSP)" userId="S::barbara.peterson@fao.org::4a3c5689-ce26-4a0b-ba79-9ffb1c0b9846" providerId="AD" clId="Web-{8DFDE9F8-B42D-DB2A-D21B-2906BA3DAC82}" dt="2022-06-20T17:54:42.561" v="7"/>
        <pc:sldMkLst>
          <pc:docMk/>
          <pc:sldMk cId="4072576600" sldId="274"/>
        </pc:sldMkLst>
      </pc:sldChg>
    </pc:docChg>
  </pc:docChgLst>
  <pc:docChgLst>
    <pc:chgData name="Moreira, Adriana (NSP)" userId="S::adriana.moreira@fao.org::47c2bc3d-984a-4d3c-9ba2-255a42491b08" providerId="AD" clId="Web-{A504CBD6-72A4-BA6F-B23C-86B63577A8AC}"/>
    <pc:docChg chg="modSld">
      <pc:chgData name="Moreira, Adriana (NSP)" userId="S::adriana.moreira@fao.org::47c2bc3d-984a-4d3c-9ba2-255a42491b08" providerId="AD" clId="Web-{A504CBD6-72A4-BA6F-B23C-86B63577A8AC}" dt="2022-06-21T07:22:57.964" v="50" actId="1076"/>
      <pc:docMkLst>
        <pc:docMk/>
      </pc:docMkLst>
      <pc:sldChg chg="modSp">
        <pc:chgData name="Moreira, Adriana (NSP)" userId="S::adriana.moreira@fao.org::47c2bc3d-984a-4d3c-9ba2-255a42491b08" providerId="AD" clId="Web-{A504CBD6-72A4-BA6F-B23C-86B63577A8AC}" dt="2022-06-21T07:22:57.964" v="50" actId="1076"/>
        <pc:sldMkLst>
          <pc:docMk/>
          <pc:sldMk cId="2002257880" sldId="270"/>
        </pc:sldMkLst>
        <pc:spChg chg="mod">
          <ac:chgData name="Moreira, Adriana (NSP)" userId="S::adriana.moreira@fao.org::47c2bc3d-984a-4d3c-9ba2-255a42491b08" providerId="AD" clId="Web-{A504CBD6-72A4-BA6F-B23C-86B63577A8AC}" dt="2022-06-21T07:22:55.902" v="49" actId="1076"/>
          <ac:spMkLst>
            <pc:docMk/>
            <pc:sldMk cId="2002257880" sldId="270"/>
            <ac:spMk id="6" creationId="{00000000-0000-0000-0000-000000000000}"/>
          </ac:spMkLst>
        </pc:spChg>
        <pc:graphicFrameChg chg="mod">
          <ac:chgData name="Moreira, Adriana (NSP)" userId="S::adriana.moreira@fao.org::47c2bc3d-984a-4d3c-9ba2-255a42491b08" providerId="AD" clId="Web-{A504CBD6-72A4-BA6F-B23C-86B63577A8AC}" dt="2022-06-21T07:22:57.964" v="50" actId="1076"/>
          <ac:graphicFrameMkLst>
            <pc:docMk/>
            <pc:sldMk cId="2002257880" sldId="270"/>
            <ac:graphicFrameMk id="2" creationId="{00000000-0000-0000-0000-000000000000}"/>
          </ac:graphicFrameMkLst>
        </pc:graphicFrameChg>
      </pc:sldChg>
      <pc:sldChg chg="delSp modSp addCm modCm">
        <pc:chgData name="Moreira, Adriana (NSP)" userId="S::adriana.moreira@fao.org::47c2bc3d-984a-4d3c-9ba2-255a42491b08" providerId="AD" clId="Web-{A504CBD6-72A4-BA6F-B23C-86B63577A8AC}" dt="2022-06-21T07:22:44.667" v="48"/>
        <pc:sldMkLst>
          <pc:docMk/>
          <pc:sldMk cId="4072576600" sldId="274"/>
        </pc:sldMkLst>
        <pc:spChg chg="mod">
          <ac:chgData name="Moreira, Adriana (NSP)" userId="S::adriana.moreira@fao.org::47c2bc3d-984a-4d3c-9ba2-255a42491b08" providerId="AD" clId="Web-{A504CBD6-72A4-BA6F-B23C-86B63577A8AC}" dt="2022-06-21T07:21:01.899" v="26"/>
          <ac:spMkLst>
            <pc:docMk/>
            <pc:sldMk cId="4072576600" sldId="274"/>
            <ac:spMk id="3" creationId="{6610313F-376F-4A13-A790-FC905F49F60A}"/>
          </ac:spMkLst>
        </pc:spChg>
        <pc:spChg chg="mod">
          <ac:chgData name="Moreira, Adriana (NSP)" userId="S::adriana.moreira@fao.org::47c2bc3d-984a-4d3c-9ba2-255a42491b08" providerId="AD" clId="Web-{A504CBD6-72A4-BA6F-B23C-86B63577A8AC}" dt="2022-06-21T07:21:32.337" v="40" actId="1076"/>
          <ac:spMkLst>
            <pc:docMk/>
            <pc:sldMk cId="4072576600" sldId="274"/>
            <ac:spMk id="4" creationId="{00000000-0000-0000-0000-000000000000}"/>
          </ac:spMkLst>
        </pc:spChg>
        <pc:spChg chg="del">
          <ac:chgData name="Moreira, Adriana (NSP)" userId="S::adriana.moreira@fao.org::47c2bc3d-984a-4d3c-9ba2-255a42491b08" providerId="AD" clId="Web-{A504CBD6-72A4-BA6F-B23C-86B63577A8AC}" dt="2022-06-21T07:19:34.303" v="0"/>
          <ac:spMkLst>
            <pc:docMk/>
            <pc:sldMk cId="4072576600" sldId="274"/>
            <ac:spMk id="5" creationId="{92C5F76D-1F8C-55D5-631C-55EC798188B7}"/>
          </ac:spMkLst>
        </pc:spChg>
        <pc:spChg chg="mod">
          <ac:chgData name="Moreira, Adriana (NSP)" userId="S::adriana.moreira@fao.org::47c2bc3d-984a-4d3c-9ba2-255a42491b08" providerId="AD" clId="Web-{A504CBD6-72A4-BA6F-B23C-86B63577A8AC}" dt="2022-06-21T07:21:01.962" v="27"/>
          <ac:spMkLst>
            <pc:docMk/>
            <pc:sldMk cId="4072576600" sldId="274"/>
            <ac:spMk id="7" creationId="{363AF561-6989-4CA9-97F8-C28ABA253BE3}"/>
          </ac:spMkLst>
        </pc:spChg>
        <pc:spChg chg="mod">
          <ac:chgData name="Moreira, Adriana (NSP)" userId="S::adriana.moreira@fao.org::47c2bc3d-984a-4d3c-9ba2-255a42491b08" providerId="AD" clId="Web-{A504CBD6-72A4-BA6F-B23C-86B63577A8AC}" dt="2022-06-21T07:21:02.008" v="28"/>
          <ac:spMkLst>
            <pc:docMk/>
            <pc:sldMk cId="4072576600" sldId="274"/>
            <ac:spMk id="14" creationId="{A6C25EB0-A3DF-4B57-A401-FEF7781DCF32}"/>
          </ac:spMkLst>
        </pc:spChg>
        <pc:spChg chg="mod">
          <ac:chgData name="Moreira, Adriana (NSP)" userId="S::adriana.moreira@fao.org::47c2bc3d-984a-4d3c-9ba2-255a42491b08" providerId="AD" clId="Web-{A504CBD6-72A4-BA6F-B23C-86B63577A8AC}" dt="2022-06-21T07:20:51.336" v="25"/>
          <ac:spMkLst>
            <pc:docMk/>
            <pc:sldMk cId="4072576600" sldId="274"/>
            <ac:spMk id="15" creationId="{3836962F-6B53-450F-846E-2C09DF91426F}"/>
          </ac:spMkLst>
        </pc:spChg>
        <pc:spChg chg="mod">
          <ac:chgData name="Moreira, Adriana (NSP)" userId="S::adriana.moreira@fao.org::47c2bc3d-984a-4d3c-9ba2-255a42491b08" providerId="AD" clId="Web-{A504CBD6-72A4-BA6F-B23C-86B63577A8AC}" dt="2022-06-21T07:21:07.337" v="32" actId="1076"/>
          <ac:spMkLst>
            <pc:docMk/>
            <pc:sldMk cId="4072576600" sldId="274"/>
            <ac:spMk id="16" creationId="{04320C83-F4DF-4527-8494-E6FD48EA3055}"/>
          </ac:spMkLst>
        </pc:spChg>
        <pc:spChg chg="mod">
          <ac:chgData name="Moreira, Adriana (NSP)" userId="S::adriana.moreira@fao.org::47c2bc3d-984a-4d3c-9ba2-255a42491b08" providerId="AD" clId="Web-{A504CBD6-72A4-BA6F-B23C-86B63577A8AC}" dt="2022-06-21T07:21:12.087" v="34" actId="1076"/>
          <ac:spMkLst>
            <pc:docMk/>
            <pc:sldMk cId="4072576600" sldId="274"/>
            <ac:spMk id="17" creationId="{15D7749B-D9A3-49C5-BB8C-1B38FD49C509}"/>
          </ac:spMkLst>
        </pc:spChg>
        <pc:spChg chg="mod">
          <ac:chgData name="Moreira, Adriana (NSP)" userId="S::adriana.moreira@fao.org::47c2bc3d-984a-4d3c-9ba2-255a42491b08" providerId="AD" clId="Web-{A504CBD6-72A4-BA6F-B23C-86B63577A8AC}" dt="2022-06-21T07:21:25.150" v="38" actId="1076"/>
          <ac:spMkLst>
            <pc:docMk/>
            <pc:sldMk cId="4072576600" sldId="274"/>
            <ac:spMk id="18" creationId="{C3F85802-C295-41DF-82EB-12E6FE52DB5A}"/>
          </ac:spMkLst>
        </pc:spChg>
        <pc:spChg chg="mod">
          <ac:chgData name="Moreira, Adriana (NSP)" userId="S::adriana.moreira@fao.org::47c2bc3d-984a-4d3c-9ba2-255a42491b08" providerId="AD" clId="Web-{A504CBD6-72A4-BA6F-B23C-86B63577A8AC}" dt="2022-06-21T07:21:44.244" v="41"/>
          <ac:spMkLst>
            <pc:docMk/>
            <pc:sldMk cId="4072576600" sldId="274"/>
            <ac:spMk id="20" creationId="{35EA5C1C-9970-4FFF-B77C-B5EE6CAF2130}"/>
          </ac:spMkLst>
        </pc:spChg>
        <pc:spChg chg="mod">
          <ac:chgData name="Moreira, Adriana (NSP)" userId="S::adriana.moreira@fao.org::47c2bc3d-984a-4d3c-9ba2-255a42491b08" providerId="AD" clId="Web-{A504CBD6-72A4-BA6F-B23C-86B63577A8AC}" dt="2022-06-21T07:21:44.259" v="42"/>
          <ac:spMkLst>
            <pc:docMk/>
            <pc:sldMk cId="4072576600" sldId="274"/>
            <ac:spMk id="23" creationId="{A6F4250D-5CA1-4D42-A1CD-842EA7879F8D}"/>
          </ac:spMkLst>
        </pc:spChg>
        <pc:spChg chg="mod">
          <ac:chgData name="Moreira, Adriana (NSP)" userId="S::adriana.moreira@fao.org::47c2bc3d-984a-4d3c-9ba2-255a42491b08" providerId="AD" clId="Web-{A504CBD6-72A4-BA6F-B23C-86B63577A8AC}" dt="2022-06-21T07:21:48.025" v="46"/>
          <ac:spMkLst>
            <pc:docMk/>
            <pc:sldMk cId="4072576600" sldId="274"/>
            <ac:spMk id="24" creationId="{EA141470-A3F8-4442-9EB2-1AF47607D0B0}"/>
          </ac:spMkLst>
        </pc:spChg>
        <pc:spChg chg="mod">
          <ac:chgData name="Moreira, Adriana (NSP)" userId="S::adriana.moreira@fao.org::47c2bc3d-984a-4d3c-9ba2-255a42491b08" providerId="AD" clId="Web-{A504CBD6-72A4-BA6F-B23C-86B63577A8AC}" dt="2022-06-21T07:21:44.275" v="43"/>
          <ac:spMkLst>
            <pc:docMk/>
            <pc:sldMk cId="4072576600" sldId="274"/>
            <ac:spMk id="25" creationId="{1AF1D499-753F-4ADA-804D-27331D603E95}"/>
          </ac:spMkLst>
        </pc:spChg>
        <pc:spChg chg="mod">
          <ac:chgData name="Moreira, Adriana (NSP)" userId="S::adriana.moreira@fao.org::47c2bc3d-984a-4d3c-9ba2-255a42491b08" providerId="AD" clId="Web-{A504CBD6-72A4-BA6F-B23C-86B63577A8AC}" dt="2022-06-21T07:21:44.291" v="44"/>
          <ac:spMkLst>
            <pc:docMk/>
            <pc:sldMk cId="4072576600" sldId="274"/>
            <ac:spMk id="26" creationId="{97C58702-0273-4BC9-AAFA-7B97A5A560D0}"/>
          </ac:spMkLst>
        </pc:spChg>
        <pc:spChg chg="mod">
          <ac:chgData name="Moreira, Adriana (NSP)" userId="S::adriana.moreira@fao.org::47c2bc3d-984a-4d3c-9ba2-255a42491b08" providerId="AD" clId="Web-{A504CBD6-72A4-BA6F-B23C-86B63577A8AC}" dt="2022-06-21T07:21:50.916" v="47"/>
          <ac:spMkLst>
            <pc:docMk/>
            <pc:sldMk cId="4072576600" sldId="274"/>
            <ac:spMk id="27" creationId="{412F8690-7CFC-40BD-9B75-164F0C81BB1F}"/>
          </ac:spMkLst>
        </pc:spChg>
        <pc:spChg chg="mod">
          <ac:chgData name="Moreira, Adriana (NSP)" userId="S::adriana.moreira@fao.org::47c2bc3d-984a-4d3c-9ba2-255a42491b08" providerId="AD" clId="Web-{A504CBD6-72A4-BA6F-B23C-86B63577A8AC}" dt="2022-06-21T07:21:44.306" v="45"/>
          <ac:spMkLst>
            <pc:docMk/>
            <pc:sldMk cId="4072576600" sldId="274"/>
            <ac:spMk id="28" creationId="{197DD5EB-A1F7-4B8A-9104-46C345772E28}"/>
          </ac:spMkLst>
        </pc:spChg>
        <pc:spChg chg="mod">
          <ac:chgData name="Moreira, Adriana (NSP)" userId="S::adriana.moreira@fao.org::47c2bc3d-984a-4d3c-9ba2-255a42491b08" providerId="AD" clId="Web-{A504CBD6-72A4-BA6F-B23C-86B63577A8AC}" dt="2022-06-21T07:20:36.711" v="23" actId="1076"/>
          <ac:spMkLst>
            <pc:docMk/>
            <pc:sldMk cId="4072576600" sldId="274"/>
            <ac:spMk id="32" creationId="{E0093D53-5C60-483D-8071-5685CE62FE29}"/>
          </ac:spMkLst>
        </pc:spChg>
        <pc:spChg chg="mod">
          <ac:chgData name="Moreira, Adriana (NSP)" userId="S::adriana.moreira@fao.org::47c2bc3d-984a-4d3c-9ba2-255a42491b08" providerId="AD" clId="Web-{A504CBD6-72A4-BA6F-B23C-86B63577A8AC}" dt="2022-06-21T07:21:09.665" v="33" actId="1076"/>
          <ac:spMkLst>
            <pc:docMk/>
            <pc:sldMk cId="4072576600" sldId="274"/>
            <ac:spMk id="34" creationId="{E150CA0D-C710-4CCC-9A95-95AEE849FD5A}"/>
          </ac:spMkLst>
        </pc:spChg>
        <pc:spChg chg="mod">
          <ac:chgData name="Moreira, Adriana (NSP)" userId="S::adriana.moreira@fao.org::47c2bc3d-984a-4d3c-9ba2-255a42491b08" providerId="AD" clId="Web-{A504CBD6-72A4-BA6F-B23C-86B63577A8AC}" dt="2022-06-21T07:21:21.368" v="37" actId="1076"/>
          <ac:spMkLst>
            <pc:docMk/>
            <pc:sldMk cId="4072576600" sldId="274"/>
            <ac:spMk id="35" creationId="{B1DB7029-7975-4FF4-A83E-E44494281DFF}"/>
          </ac:spMkLst>
        </pc:spChg>
      </pc:sldChg>
    </pc:docChg>
  </pc:docChgLst>
  <pc:docChgLst>
    <pc:chgData name="Moreira, Adriana (NSP)" userId="S::adriana.moreira@fao.org::47c2bc3d-984a-4d3c-9ba2-255a42491b08" providerId="AD" clId="Web-{147FC0A4-06F4-2396-440A-9B783608B33E}"/>
    <pc:docChg chg="modSld">
      <pc:chgData name="Moreira, Adriana (NSP)" userId="S::adriana.moreira@fao.org::47c2bc3d-984a-4d3c-9ba2-255a42491b08" providerId="AD" clId="Web-{147FC0A4-06F4-2396-440A-9B783608B33E}" dt="2022-06-20T19:42:37.500" v="118" actId="1076"/>
      <pc:docMkLst>
        <pc:docMk/>
      </pc:docMkLst>
      <pc:sldChg chg="modSp modCm">
        <pc:chgData name="Moreira, Adriana (NSP)" userId="S::adriana.moreira@fao.org::47c2bc3d-984a-4d3c-9ba2-255a42491b08" providerId="AD" clId="Web-{147FC0A4-06F4-2396-440A-9B783608B33E}" dt="2022-06-20T19:35:35.598" v="37" actId="20577"/>
        <pc:sldMkLst>
          <pc:docMk/>
          <pc:sldMk cId="1399239429" sldId="268"/>
        </pc:sldMkLst>
        <pc:spChg chg="mod">
          <ac:chgData name="Moreira, Adriana (NSP)" userId="S::adriana.moreira@fao.org::47c2bc3d-984a-4d3c-9ba2-255a42491b08" providerId="AD" clId="Web-{147FC0A4-06F4-2396-440A-9B783608B33E}" dt="2022-06-20T19:35:08.127" v="31"/>
          <ac:spMkLst>
            <pc:docMk/>
            <pc:sldMk cId="1399239429" sldId="268"/>
            <ac:spMk id="3" creationId="{00000000-0000-0000-0000-000000000000}"/>
          </ac:spMkLst>
        </pc:spChg>
        <pc:spChg chg="mod">
          <ac:chgData name="Moreira, Adriana (NSP)" userId="S::adriana.moreira@fao.org::47c2bc3d-984a-4d3c-9ba2-255a42491b08" providerId="AD" clId="Web-{147FC0A4-06F4-2396-440A-9B783608B33E}" dt="2022-06-20T19:34:59.470" v="29" actId="1076"/>
          <ac:spMkLst>
            <pc:docMk/>
            <pc:sldMk cId="1399239429" sldId="268"/>
            <ac:spMk id="5" creationId="{00000000-0000-0000-0000-000000000000}"/>
          </ac:spMkLst>
        </pc:spChg>
        <pc:spChg chg="mod">
          <ac:chgData name="Moreira, Adriana (NSP)" userId="S::adriana.moreira@fao.org::47c2bc3d-984a-4d3c-9ba2-255a42491b08" providerId="AD" clId="Web-{147FC0A4-06F4-2396-440A-9B783608B33E}" dt="2022-06-20T19:34:34.969" v="21" actId="1076"/>
          <ac:spMkLst>
            <pc:docMk/>
            <pc:sldMk cId="1399239429" sldId="268"/>
            <ac:spMk id="7" creationId="{00000000-0000-0000-0000-000000000000}"/>
          </ac:spMkLst>
        </pc:spChg>
        <pc:spChg chg="mod">
          <ac:chgData name="Moreira, Adriana (NSP)" userId="S::adriana.moreira@fao.org::47c2bc3d-984a-4d3c-9ba2-255a42491b08" providerId="AD" clId="Web-{147FC0A4-06F4-2396-440A-9B783608B33E}" dt="2022-06-20T19:34:29.968" v="19" actId="14100"/>
          <ac:spMkLst>
            <pc:docMk/>
            <pc:sldMk cId="1399239429" sldId="268"/>
            <ac:spMk id="8" creationId="{00000000-0000-0000-0000-000000000000}"/>
          </ac:spMkLst>
        </pc:spChg>
        <pc:spChg chg="mod">
          <ac:chgData name="Moreira, Adriana (NSP)" userId="S::adriana.moreira@fao.org::47c2bc3d-984a-4d3c-9ba2-255a42491b08" providerId="AD" clId="Web-{147FC0A4-06F4-2396-440A-9B783608B33E}" dt="2022-06-20T19:34:21.937" v="17" actId="1076"/>
          <ac:spMkLst>
            <pc:docMk/>
            <pc:sldMk cId="1399239429" sldId="268"/>
            <ac:spMk id="13" creationId="{00000000-0000-0000-0000-000000000000}"/>
          </ac:spMkLst>
        </pc:spChg>
        <pc:spChg chg="mod">
          <ac:chgData name="Moreira, Adriana (NSP)" userId="S::adriana.moreira@fao.org::47c2bc3d-984a-4d3c-9ba2-255a42491b08" providerId="AD" clId="Web-{147FC0A4-06F4-2396-440A-9B783608B33E}" dt="2022-06-20T19:35:11.862" v="32"/>
          <ac:spMkLst>
            <pc:docMk/>
            <pc:sldMk cId="1399239429" sldId="268"/>
            <ac:spMk id="14" creationId="{00000000-0000-0000-0000-000000000000}"/>
          </ac:spMkLst>
        </pc:spChg>
        <pc:spChg chg="mod">
          <ac:chgData name="Moreira, Adriana (NSP)" userId="S::adriana.moreira@fao.org::47c2bc3d-984a-4d3c-9ba2-255a42491b08" providerId="AD" clId="Web-{147FC0A4-06F4-2396-440A-9B783608B33E}" dt="2022-06-20T19:35:35.598" v="37" actId="20577"/>
          <ac:spMkLst>
            <pc:docMk/>
            <pc:sldMk cId="1399239429" sldId="268"/>
            <ac:spMk id="15" creationId="{00000000-0000-0000-0000-000000000000}"/>
          </ac:spMkLst>
        </pc:spChg>
      </pc:sldChg>
      <pc:sldChg chg="modSp modCm">
        <pc:chgData name="Moreira, Adriana (NSP)" userId="S::adriana.moreira@fao.org::47c2bc3d-984a-4d3c-9ba2-255a42491b08" providerId="AD" clId="Web-{147FC0A4-06F4-2396-440A-9B783608B33E}" dt="2022-06-20T19:38:40.657" v="70"/>
        <pc:sldMkLst>
          <pc:docMk/>
          <pc:sldMk cId="157594832" sldId="269"/>
        </pc:sldMkLst>
        <pc:spChg chg="mod">
          <ac:chgData name="Moreira, Adriana (NSP)" userId="S::adriana.moreira@fao.org::47c2bc3d-984a-4d3c-9ba2-255a42491b08" providerId="AD" clId="Web-{147FC0A4-06F4-2396-440A-9B783608B33E}" dt="2022-06-20T19:35:44.973" v="38"/>
          <ac:spMkLst>
            <pc:docMk/>
            <pc:sldMk cId="157594832" sldId="269"/>
            <ac:spMk id="4" creationId="{4430BD2A-A37A-472C-9129-DFFD764F9B0E}"/>
          </ac:spMkLst>
        </pc:spChg>
        <pc:spChg chg="mod">
          <ac:chgData name="Moreira, Adriana (NSP)" userId="S::adriana.moreira@fao.org::47c2bc3d-984a-4d3c-9ba2-255a42491b08" providerId="AD" clId="Web-{147FC0A4-06F4-2396-440A-9B783608B33E}" dt="2022-06-20T19:36:17.350" v="50" actId="14100"/>
          <ac:spMkLst>
            <pc:docMk/>
            <pc:sldMk cId="157594832" sldId="269"/>
            <ac:spMk id="6" creationId="{C7B11048-A6AC-41EE-B41B-4E1DCBBABF46}"/>
          </ac:spMkLst>
        </pc:spChg>
        <pc:spChg chg="mod">
          <ac:chgData name="Moreira, Adriana (NSP)" userId="S::adriana.moreira@fao.org::47c2bc3d-984a-4d3c-9ba2-255a42491b08" providerId="AD" clId="Web-{147FC0A4-06F4-2396-440A-9B783608B33E}" dt="2022-06-20T19:37:05.838" v="64" actId="1076"/>
          <ac:spMkLst>
            <pc:docMk/>
            <pc:sldMk cId="157594832" sldId="269"/>
            <ac:spMk id="8" creationId="{DAE41477-CD21-4450-948C-30363D341E42}"/>
          </ac:spMkLst>
        </pc:spChg>
        <pc:spChg chg="mod">
          <ac:chgData name="Moreira, Adriana (NSP)" userId="S::adriana.moreira@fao.org::47c2bc3d-984a-4d3c-9ba2-255a42491b08" providerId="AD" clId="Web-{147FC0A4-06F4-2396-440A-9B783608B33E}" dt="2022-06-20T19:37:10.885" v="66" actId="1076"/>
          <ac:spMkLst>
            <pc:docMk/>
            <pc:sldMk cId="157594832" sldId="269"/>
            <ac:spMk id="9" creationId="{1FEB09AF-49B2-4D94-AEEF-DECED7625543}"/>
          </ac:spMkLst>
        </pc:spChg>
        <pc:spChg chg="mod">
          <ac:chgData name="Moreira, Adriana (NSP)" userId="S::adriana.moreira@fao.org::47c2bc3d-984a-4d3c-9ba2-255a42491b08" providerId="AD" clId="Web-{147FC0A4-06F4-2396-440A-9B783608B33E}" dt="2022-06-20T19:37:15.932" v="68" actId="1076"/>
          <ac:spMkLst>
            <pc:docMk/>
            <pc:sldMk cId="157594832" sldId="269"/>
            <ac:spMk id="10" creationId="{7F9382BD-0B5C-4FA4-A908-B70957F99D45}"/>
          </ac:spMkLst>
        </pc:spChg>
        <pc:spChg chg="mod">
          <ac:chgData name="Moreira, Adriana (NSP)" userId="S::adriana.moreira@fao.org::47c2bc3d-984a-4d3c-9ba2-255a42491b08" providerId="AD" clId="Web-{147FC0A4-06F4-2396-440A-9B783608B33E}" dt="2022-06-20T19:37:08.776" v="65" actId="1076"/>
          <ac:spMkLst>
            <pc:docMk/>
            <pc:sldMk cId="157594832" sldId="269"/>
            <ac:spMk id="12" creationId="{4E9F3BD5-3141-413F-9DAA-EE35CC327815}"/>
          </ac:spMkLst>
        </pc:spChg>
        <pc:spChg chg="mod">
          <ac:chgData name="Moreira, Adriana (NSP)" userId="S::adriana.moreira@fao.org::47c2bc3d-984a-4d3c-9ba2-255a42491b08" providerId="AD" clId="Web-{147FC0A4-06F4-2396-440A-9B783608B33E}" dt="2022-06-20T19:37:23.558" v="69" actId="1076"/>
          <ac:spMkLst>
            <pc:docMk/>
            <pc:sldMk cId="157594832" sldId="269"/>
            <ac:spMk id="13" creationId="{8F1A5795-35DE-4362-BACC-FADFEE9A5745}"/>
          </ac:spMkLst>
        </pc:spChg>
      </pc:sldChg>
      <pc:sldChg chg="modSp">
        <pc:chgData name="Moreira, Adriana (NSP)" userId="S::adriana.moreira@fao.org::47c2bc3d-984a-4d3c-9ba2-255a42491b08" providerId="AD" clId="Web-{147FC0A4-06F4-2396-440A-9B783608B33E}" dt="2022-06-20T19:39:09.940" v="74" actId="14100"/>
        <pc:sldMkLst>
          <pc:docMk/>
          <pc:sldMk cId="1339057360" sldId="271"/>
        </pc:sldMkLst>
        <pc:spChg chg="mod">
          <ac:chgData name="Moreira, Adriana (NSP)" userId="S::adriana.moreira@fao.org::47c2bc3d-984a-4d3c-9ba2-255a42491b08" providerId="AD" clId="Web-{147FC0A4-06F4-2396-440A-9B783608B33E}" dt="2022-06-20T19:39:03.517" v="71" actId="1076"/>
          <ac:spMkLst>
            <pc:docMk/>
            <pc:sldMk cId="1339057360" sldId="271"/>
            <ac:spMk id="2" creationId="{00000000-0000-0000-0000-000000000000}"/>
          </ac:spMkLst>
        </pc:spChg>
        <pc:spChg chg="mod">
          <ac:chgData name="Moreira, Adriana (NSP)" userId="S::adriana.moreira@fao.org::47c2bc3d-984a-4d3c-9ba2-255a42491b08" providerId="AD" clId="Web-{147FC0A4-06F4-2396-440A-9B783608B33E}" dt="2022-06-20T19:39:09.940" v="74" actId="14100"/>
          <ac:spMkLst>
            <pc:docMk/>
            <pc:sldMk cId="1339057360" sldId="271"/>
            <ac:spMk id="4" creationId="{00000000-0000-0000-0000-000000000000}"/>
          </ac:spMkLst>
        </pc:spChg>
      </pc:sldChg>
      <pc:sldChg chg="modSp modCm">
        <pc:chgData name="Moreira, Adriana (NSP)" userId="S::adriana.moreira@fao.org::47c2bc3d-984a-4d3c-9ba2-255a42491b08" providerId="AD" clId="Web-{147FC0A4-06F4-2396-440A-9B783608B33E}" dt="2022-06-20T19:41:18.276" v="115" actId="14100"/>
        <pc:sldMkLst>
          <pc:docMk/>
          <pc:sldMk cId="4008700047" sldId="272"/>
        </pc:sldMkLst>
        <pc:graphicFrameChg chg="mod modGraphic">
          <ac:chgData name="Moreira, Adriana (NSP)" userId="S::adriana.moreira@fao.org::47c2bc3d-984a-4d3c-9ba2-255a42491b08" providerId="AD" clId="Web-{147FC0A4-06F4-2396-440A-9B783608B33E}" dt="2022-06-20T19:41:18.276" v="115" actId="14100"/>
          <ac:graphicFrameMkLst>
            <pc:docMk/>
            <pc:sldMk cId="4008700047" sldId="272"/>
            <ac:graphicFrameMk id="2" creationId="{00000000-0000-0000-0000-000000000000}"/>
          </ac:graphicFrameMkLst>
        </pc:graphicFrameChg>
      </pc:sldChg>
      <pc:sldChg chg="modSp">
        <pc:chgData name="Moreira, Adriana (NSP)" userId="S::adriana.moreira@fao.org::47c2bc3d-984a-4d3c-9ba2-255a42491b08" providerId="AD" clId="Web-{147FC0A4-06F4-2396-440A-9B783608B33E}" dt="2022-06-20T19:42:37.500" v="118" actId="1076"/>
        <pc:sldMkLst>
          <pc:docMk/>
          <pc:sldMk cId="3194906056" sldId="273"/>
        </pc:sldMkLst>
        <pc:spChg chg="mod">
          <ac:chgData name="Moreira, Adriana (NSP)" userId="S::adriana.moreira@fao.org::47c2bc3d-984a-4d3c-9ba2-255a42491b08" providerId="AD" clId="Web-{147FC0A4-06F4-2396-440A-9B783608B33E}" dt="2022-06-20T19:42:37.500" v="118" actId="1076"/>
          <ac:spMkLst>
            <pc:docMk/>
            <pc:sldMk cId="3194906056" sldId="273"/>
            <ac:spMk id="3" creationId="{02751856-6FD4-4400-86AF-DB56462AF7DE}"/>
          </ac:spMkLst>
        </pc:spChg>
      </pc:sldChg>
      <pc:sldChg chg="addSp modSp modCm">
        <pc:chgData name="Moreira, Adriana (NSP)" userId="S::adriana.moreira@fao.org::47c2bc3d-984a-4d3c-9ba2-255a42491b08" providerId="AD" clId="Web-{147FC0A4-06F4-2396-440A-9B783608B33E}" dt="2022-06-20T19:34:13.624" v="16"/>
        <pc:sldMkLst>
          <pc:docMk/>
          <pc:sldMk cId="4072576600" sldId="274"/>
        </pc:sldMkLst>
        <pc:spChg chg="add">
          <ac:chgData name="Moreira, Adriana (NSP)" userId="S::adriana.moreira@fao.org::47c2bc3d-984a-4d3c-9ba2-255a42491b08" providerId="AD" clId="Web-{147FC0A4-06F4-2396-440A-9B783608B33E}" dt="2022-06-20T19:34:13.624" v="16"/>
          <ac:spMkLst>
            <pc:docMk/>
            <pc:sldMk cId="4072576600" sldId="274"/>
            <ac:spMk id="5" creationId="{92C5F76D-1F8C-55D5-631C-55EC798188B7}"/>
          </ac:spMkLst>
        </pc:spChg>
        <pc:spChg chg="mod">
          <ac:chgData name="Moreira, Adriana (NSP)" userId="S::adriana.moreira@fao.org::47c2bc3d-984a-4d3c-9ba2-255a42491b08" providerId="AD" clId="Web-{147FC0A4-06F4-2396-440A-9B783608B33E}" dt="2022-06-20T19:32:30.664" v="9" actId="20577"/>
          <ac:spMkLst>
            <pc:docMk/>
            <pc:sldMk cId="4072576600" sldId="274"/>
            <ac:spMk id="17" creationId="{15D7749B-D9A3-49C5-BB8C-1B38FD49C509}"/>
          </ac:spMkLst>
        </pc:spChg>
        <pc:spChg chg="mod">
          <ac:chgData name="Moreira, Adriana (NSP)" userId="S::adriana.moreira@fao.org::47c2bc3d-984a-4d3c-9ba2-255a42491b08" providerId="AD" clId="Web-{147FC0A4-06F4-2396-440A-9B783608B33E}" dt="2022-06-20T19:32:20.319" v="5" actId="1076"/>
          <ac:spMkLst>
            <pc:docMk/>
            <pc:sldMk cId="4072576600" sldId="274"/>
            <ac:spMk id="34" creationId="{E150CA0D-C710-4CCC-9A95-95AEE849FD5A}"/>
          </ac:spMkLst>
        </pc:spChg>
        <pc:spChg chg="mod">
          <ac:chgData name="Moreira, Adriana (NSP)" userId="S::adriana.moreira@fao.org::47c2bc3d-984a-4d3c-9ba2-255a42491b08" providerId="AD" clId="Web-{147FC0A4-06F4-2396-440A-9B783608B33E}" dt="2022-06-20T19:32:10.991" v="4" actId="1076"/>
          <ac:spMkLst>
            <pc:docMk/>
            <pc:sldMk cId="4072576600" sldId="274"/>
            <ac:spMk id="35" creationId="{B1DB7029-7975-4FF4-A83E-E44494281DFF}"/>
          </ac:spMkLst>
        </pc:spChg>
      </pc:sldChg>
    </pc:docChg>
  </pc:docChgLst>
  <pc:docChgLst>
    <pc:chgData name="Yamada, Natsumi (NSPD)" userId="S::natsumi.yamada@fao.org::e4bbf76f-25f6-4e06-8c36-54e164a2665f" providerId="AD" clId="Web-{1951C9A1-2F42-DD95-BFCC-8D69E501A160}"/>
    <pc:docChg chg="modSld">
      <pc:chgData name="Yamada, Natsumi (NSPD)" userId="S::natsumi.yamada@fao.org::e4bbf76f-25f6-4e06-8c36-54e164a2665f" providerId="AD" clId="Web-{1951C9A1-2F42-DD95-BFCC-8D69E501A160}" dt="2022-06-22T12:36:04.115" v="3"/>
      <pc:docMkLst>
        <pc:docMk/>
      </pc:docMkLst>
      <pc:sldChg chg="addSp delSp">
        <pc:chgData name="Yamada, Natsumi (NSPD)" userId="S::natsumi.yamada@fao.org::e4bbf76f-25f6-4e06-8c36-54e164a2665f" providerId="AD" clId="Web-{1951C9A1-2F42-DD95-BFCC-8D69E501A160}" dt="2022-06-22T12:36:04.115" v="3"/>
        <pc:sldMkLst>
          <pc:docMk/>
          <pc:sldMk cId="157594832" sldId="269"/>
        </pc:sldMkLst>
        <pc:spChg chg="add del">
          <ac:chgData name="Yamada, Natsumi (NSPD)" userId="S::natsumi.yamada@fao.org::e4bbf76f-25f6-4e06-8c36-54e164a2665f" providerId="AD" clId="Web-{1951C9A1-2F42-DD95-BFCC-8D69E501A160}" dt="2022-06-22T12:36:04.115" v="3"/>
          <ac:spMkLst>
            <pc:docMk/>
            <pc:sldMk cId="157594832" sldId="269"/>
            <ac:spMk id="3" creationId="{2AF42B30-4818-A5CF-97FB-4EF0F2BFEE0A}"/>
          </ac:spMkLst>
        </pc:spChg>
        <pc:spChg chg="add del">
          <ac:chgData name="Yamada, Natsumi (NSPD)" userId="S::natsumi.yamada@fao.org::e4bbf76f-25f6-4e06-8c36-54e164a2665f" providerId="AD" clId="Web-{1951C9A1-2F42-DD95-BFCC-8D69E501A160}" dt="2022-06-22T12:36:03.396" v="2"/>
          <ac:spMkLst>
            <pc:docMk/>
            <pc:sldMk cId="157594832" sldId="269"/>
            <ac:spMk id="5" creationId="{1F13C24D-377E-AC3E-ACBC-EDD07C172117}"/>
          </ac:spMkLst>
        </pc:spChg>
      </pc:sldChg>
    </pc:docChg>
  </pc:docChgLst>
  <pc:docChgLst>
    <pc:chgData name="Nicora, Natalie (NSP)" userId="S::natalie.nicora@fao.org::7a139181-4c7e-41a2-94f9-750ea54c2572" providerId="AD" clId="Web-{ABFEECA1-EA37-E9CC-0714-69A226A1D5A6}"/>
    <pc:docChg chg="modSld">
      <pc:chgData name="Nicora, Natalie (NSP)" userId="S::natalie.nicora@fao.org::7a139181-4c7e-41a2-94f9-750ea54c2572" providerId="AD" clId="Web-{ABFEECA1-EA37-E9CC-0714-69A226A1D5A6}" dt="2022-06-22T13:25:37.575" v="2"/>
      <pc:docMkLst>
        <pc:docMk/>
      </pc:docMkLst>
      <pc:sldChg chg="modSp">
        <pc:chgData name="Nicora, Natalie (NSP)" userId="S::natalie.nicora@fao.org::7a139181-4c7e-41a2-94f9-750ea54c2572" providerId="AD" clId="Web-{ABFEECA1-EA37-E9CC-0714-69A226A1D5A6}" dt="2022-06-22T13:24:57.512" v="1" actId="20577"/>
        <pc:sldMkLst>
          <pc:docMk/>
          <pc:sldMk cId="1399239429" sldId="268"/>
        </pc:sldMkLst>
        <pc:spChg chg="mod">
          <ac:chgData name="Nicora, Natalie (NSP)" userId="S::natalie.nicora@fao.org::7a139181-4c7e-41a2-94f9-750ea54c2572" providerId="AD" clId="Web-{ABFEECA1-EA37-E9CC-0714-69A226A1D5A6}" dt="2022-06-22T13:24:57.512" v="1" actId="20577"/>
          <ac:spMkLst>
            <pc:docMk/>
            <pc:sldMk cId="1399239429" sldId="268"/>
            <ac:spMk id="3" creationId="{00000000-0000-0000-0000-000000000000}"/>
          </ac:spMkLst>
        </pc:spChg>
      </pc:sldChg>
      <pc:sldChg chg="addSp">
        <pc:chgData name="Nicora, Natalie (NSP)" userId="S::natalie.nicora@fao.org::7a139181-4c7e-41a2-94f9-750ea54c2572" providerId="AD" clId="Web-{ABFEECA1-EA37-E9CC-0714-69A226A1D5A6}" dt="2022-06-22T13:25:37.575" v="2"/>
        <pc:sldMkLst>
          <pc:docMk/>
          <pc:sldMk cId="157594832" sldId="269"/>
        </pc:sldMkLst>
        <pc:spChg chg="add">
          <ac:chgData name="Nicora, Natalie (NSP)" userId="S::natalie.nicora@fao.org::7a139181-4c7e-41a2-94f9-750ea54c2572" providerId="AD" clId="Web-{ABFEECA1-EA37-E9CC-0714-69A226A1D5A6}" dt="2022-06-22T13:25:37.575" v="2"/>
          <ac:spMkLst>
            <pc:docMk/>
            <pc:sldMk cId="157594832" sldId="269"/>
            <ac:spMk id="3" creationId="{583E4727-8F87-8B5E-F236-6EE9F585A081}"/>
          </ac:spMkLst>
        </pc:spChg>
      </pc:sldChg>
    </pc:docChg>
  </pc:docChgLst>
  <pc:docChgLst>
    <pc:chgData name="Peterson, Barbara (NSP)" userId="S::barbara.peterson@fao.org::4a3c5689-ce26-4a0b-ba79-9ffb1c0b9846" providerId="AD" clId="Web-{D3529659-9437-3C49-CB65-2938FB6B8FC3}"/>
    <pc:docChg chg="modSld">
      <pc:chgData name="Peterson, Barbara (NSP)" userId="S::barbara.peterson@fao.org::4a3c5689-ce26-4a0b-ba79-9ffb1c0b9846" providerId="AD" clId="Web-{D3529659-9437-3C49-CB65-2938FB6B8FC3}" dt="2022-06-20T21:28:07.298" v="11" actId="1076"/>
      <pc:docMkLst>
        <pc:docMk/>
      </pc:docMkLst>
      <pc:sldChg chg="modSp modCm">
        <pc:chgData name="Peterson, Barbara (NSP)" userId="S::barbara.peterson@fao.org::4a3c5689-ce26-4a0b-ba79-9ffb1c0b9846" providerId="AD" clId="Web-{D3529659-9437-3C49-CB65-2938FB6B8FC3}" dt="2022-06-20T21:26:06.904" v="4" actId="20577"/>
        <pc:sldMkLst>
          <pc:docMk/>
          <pc:sldMk cId="1399239429" sldId="268"/>
        </pc:sldMkLst>
        <pc:spChg chg="mod">
          <ac:chgData name="Peterson, Barbara (NSP)" userId="S::barbara.peterson@fao.org::4a3c5689-ce26-4a0b-ba79-9ffb1c0b9846" providerId="AD" clId="Web-{D3529659-9437-3C49-CB65-2938FB6B8FC3}" dt="2022-06-20T21:26:06.904" v="4" actId="20577"/>
          <ac:spMkLst>
            <pc:docMk/>
            <pc:sldMk cId="1399239429" sldId="268"/>
            <ac:spMk id="3" creationId="{00000000-0000-0000-0000-000000000000}"/>
          </ac:spMkLst>
        </pc:spChg>
      </pc:sldChg>
      <pc:sldChg chg="modSp">
        <pc:chgData name="Peterson, Barbara (NSP)" userId="S::barbara.peterson@fao.org::4a3c5689-ce26-4a0b-ba79-9ffb1c0b9846" providerId="AD" clId="Web-{D3529659-9437-3C49-CB65-2938FB6B8FC3}" dt="2022-06-20T21:28:07.298" v="11" actId="1076"/>
        <pc:sldMkLst>
          <pc:docMk/>
          <pc:sldMk cId="4008700047" sldId="272"/>
        </pc:sldMkLst>
        <pc:graphicFrameChg chg="mod modGraphic">
          <ac:chgData name="Peterson, Barbara (NSP)" userId="S::barbara.peterson@fao.org::4a3c5689-ce26-4a0b-ba79-9ffb1c0b9846" providerId="AD" clId="Web-{D3529659-9437-3C49-CB65-2938FB6B8FC3}" dt="2022-06-20T21:28:07.298" v="11" actId="1076"/>
          <ac:graphicFrameMkLst>
            <pc:docMk/>
            <pc:sldMk cId="4008700047" sldId="272"/>
            <ac:graphicFrameMk id="2" creationId="{00000000-0000-0000-0000-000000000000}"/>
          </ac:graphicFrameMkLst>
        </pc:graphicFrameChg>
      </pc:sldChg>
      <pc:sldChg chg="modCm">
        <pc:chgData name="Peterson, Barbara (NSP)" userId="S::barbara.peterson@fao.org::4a3c5689-ce26-4a0b-ba79-9ffb1c0b9846" providerId="AD" clId="Web-{D3529659-9437-3C49-CB65-2938FB6B8FC3}" dt="2022-06-20T21:25:27.668" v="0"/>
        <pc:sldMkLst>
          <pc:docMk/>
          <pc:sldMk cId="4072576600" sldId="274"/>
        </pc:sldMkLst>
      </pc:sldChg>
    </pc:docChg>
  </pc:docChgLst>
</pc:chgInfo>
</file>

<file path=ppt/comments/modernComment_10C_5366B305.xml><?xml version="1.0" encoding="utf-8"?>
<p188:cmLst xmlns:a="http://schemas.openxmlformats.org/drawingml/2006/main" xmlns:r="http://schemas.openxmlformats.org/officeDocument/2006/relationships" xmlns:p188="http://schemas.microsoft.com/office/powerpoint/2018/8/main">
  <p188:cm id="{9405B9F2-C624-4877-8AE0-7A7C612DD281}" authorId="{95230D79-A227-B1DC-B2C9-B7B2C9E77826}" created="2022-06-20T17:47:41.844">
    <ac:deMkLst xmlns:ac="http://schemas.microsoft.com/office/drawing/2013/main/command">
      <pc:docMk xmlns:pc="http://schemas.microsoft.com/office/powerpoint/2013/main/command"/>
      <pc:sldMk xmlns:pc="http://schemas.microsoft.com/office/powerpoint/2013/main/command" cId="1399239429" sldId="268"/>
      <ac:spMk id="15" creationId="{00000000-0000-0000-0000-000000000000}"/>
    </ac:deMkLst>
    <p188:replyLst>
      <p188:reply id="{AD971EFA-D693-40A2-9F45-7568A23AE073}" authorId="{D19F1C14-641A-3819-247B-63AB4B984334}" created="2022-06-20T19:33:34.855">
        <p188:txBody>
          <a:bodyPr/>
          <a:lstStyle/>
          <a:p>
            <a:r>
              <a:rPr lang="en-US"/>
              <a:t>Text size seems ok.....</a:t>
            </a:r>
          </a:p>
        </p188:txBody>
      </p188:reply>
      <p188:reply id="{71122DE9-D53E-4AF3-84DF-F7C29D985B07}" authorId="{95230D79-A227-B1DC-B2C9-B7B2C9E77826}" created="2022-06-20T21:26:03.825">
        <p188:txBody>
          <a:bodyPr/>
          <a:lstStyle/>
          <a:p>
            <a:r>
              <a:rPr lang="en-US"/>
              <a:t>Yes, it's easier to read now.</a:t>
            </a:r>
          </a:p>
        </p188:txBody>
      </p188:reply>
    </p188:replyLst>
    <p188:txBody>
      <a:bodyPr/>
      <a:lstStyle/>
      <a:p>
        <a:r>
          <a:rPr lang="en-US"/>
          <a:t>of? Also text is too small.</a:t>
        </a:r>
      </a:p>
    </p188:txBody>
  </p188:cm>
</p188:cmLst>
</file>

<file path=ppt/comments/modernComment_10D_964B4D0.xml><?xml version="1.0" encoding="utf-8"?>
<p188:cmLst xmlns:a="http://schemas.openxmlformats.org/drawingml/2006/main" xmlns:r="http://schemas.openxmlformats.org/officeDocument/2006/relationships" xmlns:p188="http://schemas.microsoft.com/office/powerpoint/2018/8/main">
  <p188:cm id="{4F4A5FA0-B4B8-4597-AFED-C239465AF8D8}" authorId="{95230D79-A227-B1DC-B2C9-B7B2C9E77826}" created="2022-06-20T17:56:05.064">
    <ac:txMkLst xmlns:ac="http://schemas.microsoft.com/office/drawing/2013/main/command">
      <pc:docMk xmlns:pc="http://schemas.microsoft.com/office/powerpoint/2013/main/command"/>
      <pc:sldMk xmlns:pc="http://schemas.microsoft.com/office/powerpoint/2013/main/command" cId="157594832" sldId="269"/>
      <ac:spMk id="4" creationId="{4430BD2A-A37A-472C-9129-DFFD764F9B0E}"/>
      <ac:txMk cp="0" len="4">
        <ac:context len="128" hash="4245167239"/>
      </ac:txMk>
    </ac:txMkLst>
    <p188:pos x="510886" y="207818"/>
    <p188:replyLst>
      <p188:reply id="{59B84775-8ACD-4DC8-B332-A3676D33CBFA}" authorId="{D19F1C14-641A-3819-247B-63AB4B984334}" created="2022-06-20T19:28:54.926">
        <p188:txBody>
          <a:bodyPr/>
          <a:lstStyle/>
          <a:p>
            <a:r>
              <a:rPr lang="en-US"/>
              <a:t>I had enlarged a bit.</a:t>
            </a:r>
          </a:p>
        </p188:txBody>
      </p188:reply>
      <p188:reply id="{197B3CCE-8755-44CC-9CCE-8A090B3CB4B5}" authorId="{D19F1C14-641A-3819-247B-63AB4B984334}" created="2022-06-20T19:38:40.657">
        <p188:txBody>
          <a:bodyPr/>
          <a:lstStyle/>
          <a:p>
            <a:r>
              <a:rPr lang="en-US"/>
              <a:t>I can't take out the reflection... sorry. If anyone can do this it would be great. </a:t>
            </a:r>
          </a:p>
        </p188:txBody>
      </p188:reply>
    </p188:replyLst>
    <p188:txBody>
      <a:bodyPr/>
      <a:lstStyle/>
      <a:p>
        <a:r>
          <a:rPr lang="en-US"/>
          <a:t>Text is too small and the reflection is visually distracting.</a:t>
        </a:r>
      </a:p>
    </p188:txBody>
  </p188:cm>
</p188:cmLst>
</file>

<file path=ppt/comments/modernComment_110_EEEFE88F.xml><?xml version="1.0" encoding="utf-8"?>
<p188:cmLst xmlns:a="http://schemas.openxmlformats.org/drawingml/2006/main" xmlns:r="http://schemas.openxmlformats.org/officeDocument/2006/relationships" xmlns:p188="http://schemas.microsoft.com/office/powerpoint/2018/8/main">
  <p188:cm id="{D7FC536D-510E-4E82-8639-EE1EA76A124E}" authorId="{95230D79-A227-B1DC-B2C9-B7B2C9E77826}" created="2022-06-20T17:49:50.803">
    <ac:txMkLst xmlns:ac="http://schemas.microsoft.com/office/drawing/2013/main/command">
      <pc:docMk xmlns:pc="http://schemas.microsoft.com/office/powerpoint/2013/main/command"/>
      <pc:sldMk xmlns:pc="http://schemas.microsoft.com/office/powerpoint/2013/main/command" cId="4008700047" sldId="272"/>
      <ac:graphicFrameMk id="2" creationId="{00000000-0000-0000-0000-000000000000}"/>
      <dc:dgmMk xmlns:dc="http://schemas.microsoft.com/office/drawing/2013/diagram/command"/>
      <dc:nodeMk xmlns:dc="http://schemas.microsoft.com/office/drawing/2013/diagram/command" id="{AF9E2D16-39A3-4082-92C7-360487B4221D}"/>
      <ac:txMk cp="13" len="1">
        <ac:context len="111" hash="2309876568"/>
      </ac:txMk>
    </ac:txMkLst>
    <p188:replyLst>
      <p188:reply id="{2CDF102D-1511-488A-B936-969CD7C14784}" authorId="{D19F1C14-641A-3819-247B-63AB4B984334}" created="2022-06-20T19:41:12.526">
        <p188:txBody>
          <a:bodyPr/>
          <a:lstStyle/>
          <a:p>
            <a:r>
              <a:rPr lang="en-US"/>
              <a:t>ok, done</a:t>
            </a:r>
          </a:p>
        </p188:txBody>
      </p188:reply>
    </p188:replyLst>
    <p188:txBody>
      <a:bodyPr/>
      <a:lstStyle/>
      <a:p>
        <a:r>
          <a:rPr lang="en-US"/>
          <a:t>delete "of"</a:t>
        </a:r>
      </a:p>
    </p188:txBody>
  </p188:cm>
  <p188:cm id="{411A07B3-FD63-4C89-AFAC-195ADDC4867C}" authorId="{95230D79-A227-B1DC-B2C9-B7B2C9E77826}" created="2022-06-20T17:51:48.462">
    <pc:sldMkLst xmlns:pc="http://schemas.microsoft.com/office/powerpoint/2013/main/command">
      <pc:docMk/>
      <pc:sldMk cId="4008700047" sldId="272"/>
    </pc:sldMkLst>
    <p188:replyLst>
      <p188:reply id="{E72AAFE4-13B0-413D-8E20-45CC622C6F43}" authorId="{D19F1C14-641A-3819-247B-63AB4B984334}" created="2022-06-20T19:41:07.947">
        <p188:txBody>
          <a:bodyPr/>
          <a:lstStyle/>
          <a:p>
            <a:r>
              <a:rPr lang="en-US"/>
              <a:t>ability of the pest</a:t>
            </a:r>
          </a:p>
        </p188:txBody>
      </p188:reply>
    </p188:replyLst>
    <p188:txBody>
      <a:bodyPr/>
      <a:lstStyle/>
      <a:p>
        <a:r>
          <a:rPr lang="en-US"/>
          <a:t>"pest's ability" or "ability of the pest"</a:t>
        </a:r>
      </a:p>
    </p188:txBody>
  </p188:cm>
</p188:cmLst>
</file>

<file path=ppt/comments/modernComment_112_F2BE9658.xml><?xml version="1.0" encoding="utf-8"?>
<p188:cmLst xmlns:a="http://schemas.openxmlformats.org/drawingml/2006/main" xmlns:r="http://schemas.openxmlformats.org/officeDocument/2006/relationships" xmlns:p188="http://schemas.microsoft.com/office/powerpoint/2018/8/main">
  <p188:cm id="{B27EA1BF-BDC0-4869-A56A-FAB2D0412A5A}" authorId="{95230D79-A227-B1DC-B2C9-B7B2C9E77826}" created="2022-06-20T17:54:42.561">
    <pc:sldMkLst xmlns:pc="http://schemas.microsoft.com/office/powerpoint/2013/main/command">
      <pc:docMk/>
      <pc:sldMk cId="4072576600" sldId="274"/>
    </pc:sldMkLst>
    <p188:replyLst>
      <p188:reply id="{1198E00A-C622-4559-8B4F-D30F381CFC27}" authorId="{D19F1C14-641A-3819-247B-63AB4B984334}" created="2022-06-20T19:33:05.400">
        <p188:txBody>
          <a:bodyPr/>
          <a:lstStyle/>
          <a:p>
            <a:r>
              <a:rPr lang="en-US"/>
              <a:t>Done. 
Not sure about the size. It's already font 24. Otherwise it will need a whole reformatting. </a:t>
            </a:r>
          </a:p>
        </p188:txBody>
      </p188:reply>
      <p188:reply id="{707C43E8-85C0-4002-8D2F-66554BB45B76}" authorId="{95230D79-A227-B1DC-B2C9-B7B2C9E77826}" created="2022-06-20T21:25:27.668">
        <p188:txBody>
          <a:bodyPr/>
          <a:lstStyle/>
          <a:p>
            <a:r>
              <a:rPr lang="en-US"/>
              <a:t>The green boxes look fine now, but the text under the green boxes is just font16.</a:t>
            </a:r>
          </a:p>
        </p188:txBody>
      </p188:reply>
      <p188:reply id="{EDBF1B77-CB32-44E2-A799-FD3D7FE22DA5}" authorId="{D19F1C14-641A-3819-247B-63AB4B984334}" created="2022-06-21T07:20:45.008">
        <p188:txBody>
          <a:bodyPr/>
          <a:lstStyle/>
          <a:p>
            <a:r>
              <a:rPr lang="en-US"/>
              <a:t>Adjusted. </a:t>
            </a:r>
          </a:p>
        </p188:txBody>
      </p188:reply>
    </p188:replyLst>
    <p188:txBody>
      <a:bodyPr/>
      <a:lstStyle/>
      <a:p>
        <a:r>
          <a:rPr lang="en-US"/>
          <a:t>Text is too small. Also text in green boxes should all be the same size.</a:t>
        </a:r>
      </a:p>
    </p188:txBody>
  </p188:cm>
  <p188:cm id="{0910F98F-F6AD-4C78-9F7F-6DE8E0B3F034}" authorId="{D19F1C14-641A-3819-247B-63AB4B984334}" created="2022-06-21T07:22:44.667">
    <ac:txMkLst xmlns:ac="http://schemas.microsoft.com/office/drawing/2013/main/command">
      <pc:docMk xmlns:pc="http://schemas.microsoft.com/office/powerpoint/2013/main/command"/>
      <pc:sldMk xmlns:pc="http://schemas.microsoft.com/office/powerpoint/2013/main/command" cId="4072576600" sldId="274"/>
      <ac:spMk id="2" creationId="{0B6DC2BD-5C09-4929-B211-581E07FF9065}"/>
      <ac:txMk cp="0" len="1">
        <ac:context len="2" hash="1663"/>
      </ac:txMk>
    </ac:txMkLst>
    <p188:pos x="301037" y="235185"/>
    <p188:txBody>
      <a:bodyPr/>
      <a:lstStyle/>
      <a:p>
        <a:r>
          <a:rPr lang="en-US"/>
          <a:t>Can someone who understands these templates adjust the subtitle in each slide? Many thanks.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A3F3B-132A-486B-80E0-A5A2384C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DE4F7D-5BFB-451B-A099-C8CF7EE7A07F}">
      <dgm:prSet custT="1"/>
      <dgm:spPr/>
      <dgm:t>
        <a:bodyPr/>
        <a:lstStyle/>
        <a:p>
          <a:r>
            <a:rPr lang="en-GB" sz="2400"/>
            <a:t>Requirements for the establishment and maintenance of a PFA as a phytosanitary measure by NPPOs include:</a:t>
          </a:r>
          <a:endParaRPr lang="en-US" sz="2400"/>
        </a:p>
      </dgm:t>
    </dgm:pt>
    <dgm:pt modelId="{414D9DCE-757A-4394-9CA4-3D2317EA646E}" type="parTrans" cxnId="{9649CC83-4E14-49D9-9145-D387A57AA0EA}">
      <dgm:prSet/>
      <dgm:spPr/>
      <dgm:t>
        <a:bodyPr/>
        <a:lstStyle/>
        <a:p>
          <a:endParaRPr lang="en-US"/>
        </a:p>
      </dgm:t>
    </dgm:pt>
    <dgm:pt modelId="{421F4F94-3EB5-413B-BEC6-9FE79EF7190E}" type="sibTrans" cxnId="{9649CC83-4E14-49D9-9145-D387A57AA0EA}">
      <dgm:prSet/>
      <dgm:spPr/>
      <dgm:t>
        <a:bodyPr/>
        <a:lstStyle/>
        <a:p>
          <a:endParaRPr lang="en-US"/>
        </a:p>
      </dgm:t>
    </dgm:pt>
    <dgm:pt modelId="{F58927E0-3741-4234-8BF1-039F388AE1BD}">
      <dgm:prSet custT="1"/>
      <dgm:spPr/>
      <dgm:t>
        <a:bodyPr/>
        <a:lstStyle/>
        <a:p>
          <a:pPr>
            <a:buFont typeface="Times New Roman" panose="02020603050405020304" pitchFamily="18" charset="0"/>
            <a:buChar char="-"/>
          </a:pPr>
          <a:r>
            <a:rPr lang="en-US" sz="2600">
              <a:solidFill>
                <a:srgbClr val="002060"/>
              </a:solidFill>
            </a:rPr>
            <a:t>systems to establish pest freedom;</a:t>
          </a:r>
        </a:p>
      </dgm:t>
    </dgm:pt>
    <dgm:pt modelId="{ECAA26D2-828E-4F03-9796-0D7B78DA88DD}" type="parTrans" cxnId="{45252C40-7D73-46C9-B4B0-92A4A6BFEF2E}">
      <dgm:prSet/>
      <dgm:spPr/>
      <dgm:t>
        <a:bodyPr/>
        <a:lstStyle/>
        <a:p>
          <a:endParaRPr lang="en-US"/>
        </a:p>
      </dgm:t>
    </dgm:pt>
    <dgm:pt modelId="{F45D925F-29F0-4E5D-977E-699D3E124713}" type="sibTrans" cxnId="{45252C40-7D73-46C9-B4B0-92A4A6BFEF2E}">
      <dgm:prSet/>
      <dgm:spPr/>
      <dgm:t>
        <a:bodyPr/>
        <a:lstStyle/>
        <a:p>
          <a:endParaRPr lang="en-US"/>
        </a:p>
      </dgm:t>
    </dgm:pt>
    <dgm:pt modelId="{7F86C068-B5D5-4A5A-936C-B65B938BE0B8}">
      <dgm:prSet custT="1"/>
      <dgm:spPr/>
      <dgm:t>
        <a:bodyPr/>
        <a:lstStyle/>
        <a:p>
          <a:pPr>
            <a:buFont typeface="Times New Roman" panose="02020603050405020304" pitchFamily="18" charset="0"/>
            <a:buChar char="-"/>
          </a:pPr>
          <a:r>
            <a:rPr lang="en-US" sz="2600">
              <a:solidFill>
                <a:srgbClr val="002060"/>
              </a:solidFill>
            </a:rPr>
            <a:t>systems to maintain pest freedom;</a:t>
          </a:r>
        </a:p>
      </dgm:t>
    </dgm:pt>
    <dgm:pt modelId="{D596A65C-C6F9-4721-BEBB-75D06DC1C053}" type="parTrans" cxnId="{D9142E2B-B111-4DF9-9059-25005DA1B5D7}">
      <dgm:prSet/>
      <dgm:spPr/>
      <dgm:t>
        <a:bodyPr/>
        <a:lstStyle/>
        <a:p>
          <a:endParaRPr lang="en-US"/>
        </a:p>
      </dgm:t>
    </dgm:pt>
    <dgm:pt modelId="{12EE4A91-4707-4622-AFA6-2D37D8DC2DBF}" type="sibTrans" cxnId="{D9142E2B-B111-4DF9-9059-25005DA1B5D7}">
      <dgm:prSet/>
      <dgm:spPr/>
      <dgm:t>
        <a:bodyPr/>
        <a:lstStyle/>
        <a:p>
          <a:endParaRPr lang="en-US"/>
        </a:p>
      </dgm:t>
    </dgm:pt>
    <dgm:pt modelId="{C7C2F2AA-8BCC-46BD-A255-8B4684D93FA2}">
      <dgm:prSet custT="1"/>
      <dgm:spPr/>
      <dgm:t>
        <a:bodyPr/>
        <a:lstStyle/>
        <a:p>
          <a:pPr>
            <a:buFont typeface="Times New Roman" panose="02020603050405020304" pitchFamily="18" charset="0"/>
            <a:buChar char="-"/>
          </a:pPr>
          <a:r>
            <a:rPr lang="en-US" sz="2600">
              <a:solidFill>
                <a:srgbClr val="002060"/>
              </a:solidFill>
            </a:rPr>
            <a:t>verification that pest freedom has been attained or maintained;</a:t>
          </a:r>
        </a:p>
      </dgm:t>
    </dgm:pt>
    <dgm:pt modelId="{D8268A2B-6BEE-4CB8-B481-EF292F5AF163}" type="parTrans" cxnId="{52D4B2E6-4FBB-44EA-80A8-9A2A0BE58ECB}">
      <dgm:prSet/>
      <dgm:spPr/>
      <dgm:t>
        <a:bodyPr/>
        <a:lstStyle/>
        <a:p>
          <a:endParaRPr lang="en-US"/>
        </a:p>
      </dgm:t>
    </dgm:pt>
    <dgm:pt modelId="{D072B204-5B82-41D6-9595-B16414F88603}" type="sibTrans" cxnId="{52D4B2E6-4FBB-44EA-80A8-9A2A0BE58ECB}">
      <dgm:prSet/>
      <dgm:spPr/>
      <dgm:t>
        <a:bodyPr/>
        <a:lstStyle/>
        <a:p>
          <a:endParaRPr lang="en-US"/>
        </a:p>
      </dgm:t>
    </dgm:pt>
    <dgm:pt modelId="{AFFC1CA5-37B3-453E-9B7D-9733EEC91E6A}">
      <dgm:prSet custT="1"/>
      <dgm:spPr/>
      <dgm:t>
        <a:bodyPr/>
        <a:lstStyle/>
        <a:p>
          <a:pPr>
            <a:buFont typeface="Times New Roman" panose="02020603050405020304" pitchFamily="18" charset="0"/>
            <a:buChar char="-"/>
          </a:pPr>
          <a:r>
            <a:rPr lang="en-US" sz="2600">
              <a:solidFill>
                <a:srgbClr val="002060"/>
              </a:solidFill>
            </a:rPr>
            <a:t>corrective actions for detections of the pest;</a:t>
          </a:r>
        </a:p>
      </dgm:t>
    </dgm:pt>
    <dgm:pt modelId="{C0904DBD-E284-42A5-B8DD-D6327C9EBB0E}" type="parTrans" cxnId="{DF02A615-6B7A-40D7-8162-8854A0F03CE3}">
      <dgm:prSet/>
      <dgm:spPr/>
      <dgm:t>
        <a:bodyPr/>
        <a:lstStyle/>
        <a:p>
          <a:endParaRPr lang="en-US"/>
        </a:p>
      </dgm:t>
    </dgm:pt>
    <dgm:pt modelId="{9304AFAC-55BA-41C1-B193-CF06EAE50171}" type="sibTrans" cxnId="{DF02A615-6B7A-40D7-8162-8854A0F03CE3}">
      <dgm:prSet/>
      <dgm:spPr/>
      <dgm:t>
        <a:bodyPr/>
        <a:lstStyle/>
        <a:p>
          <a:endParaRPr lang="en-US"/>
        </a:p>
      </dgm:t>
    </dgm:pt>
    <dgm:pt modelId="{D184E788-EEA8-4206-9176-76DC3DFB78F3}">
      <dgm:prSet custT="1"/>
      <dgm:spPr/>
      <dgm:t>
        <a:bodyPr/>
        <a:lstStyle/>
        <a:p>
          <a:pPr>
            <a:buFont typeface="Times New Roman" panose="02020603050405020304" pitchFamily="18" charset="0"/>
            <a:buChar char="-"/>
          </a:pPr>
          <a:r>
            <a:rPr lang="en-US" sz="2600">
              <a:solidFill>
                <a:srgbClr val="002060"/>
              </a:solidFill>
            </a:rPr>
            <a:t>documentation of the above systems and appropriate record keeping;</a:t>
          </a:r>
        </a:p>
      </dgm:t>
    </dgm:pt>
    <dgm:pt modelId="{770A55CC-911A-4CD6-8E12-7EC89D2BCDE9}" type="parTrans" cxnId="{C89CD4E5-585A-48AE-98CD-97E6D3C49C90}">
      <dgm:prSet/>
      <dgm:spPr/>
      <dgm:t>
        <a:bodyPr/>
        <a:lstStyle/>
        <a:p>
          <a:endParaRPr lang="en-US"/>
        </a:p>
      </dgm:t>
    </dgm:pt>
    <dgm:pt modelId="{3C3FD79F-278D-49DD-BE92-F119BFB88CD4}" type="sibTrans" cxnId="{C89CD4E5-585A-48AE-98CD-97E6D3C49C90}">
      <dgm:prSet/>
      <dgm:spPr/>
      <dgm:t>
        <a:bodyPr/>
        <a:lstStyle/>
        <a:p>
          <a:endParaRPr lang="en-US"/>
        </a:p>
      </dgm:t>
    </dgm:pt>
    <dgm:pt modelId="{D876B7BF-56DA-487F-8654-23C61CFC888D}">
      <dgm:prSet custT="1"/>
      <dgm:spPr/>
      <dgm:t>
        <a:bodyPr/>
        <a:lstStyle/>
        <a:p>
          <a:pPr>
            <a:buFont typeface="Times New Roman" panose="02020603050405020304" pitchFamily="18" charset="0"/>
            <a:buChar char="-"/>
          </a:pPr>
          <a:r>
            <a:rPr lang="en-GB" sz="2600">
              <a:solidFill>
                <a:srgbClr val="002060"/>
              </a:solidFill>
            </a:rPr>
            <a:t>transparency and stakeholder communication.  </a:t>
          </a:r>
          <a:endParaRPr lang="en-US" sz="2600">
            <a:solidFill>
              <a:srgbClr val="002060"/>
            </a:solidFill>
          </a:endParaRPr>
        </a:p>
      </dgm:t>
    </dgm:pt>
    <dgm:pt modelId="{2D9914A3-621F-4CAA-B000-CF4FAB919006}" type="parTrans" cxnId="{BCC008A6-CE48-4A2C-91B4-6FE13D52B448}">
      <dgm:prSet/>
      <dgm:spPr/>
      <dgm:t>
        <a:bodyPr/>
        <a:lstStyle/>
        <a:p>
          <a:endParaRPr lang="en-US"/>
        </a:p>
      </dgm:t>
    </dgm:pt>
    <dgm:pt modelId="{C6F2EF8B-3A92-4ADD-A668-58DC528D2DF7}" type="sibTrans" cxnId="{BCC008A6-CE48-4A2C-91B4-6FE13D52B448}">
      <dgm:prSet/>
      <dgm:spPr/>
      <dgm:t>
        <a:bodyPr/>
        <a:lstStyle/>
        <a:p>
          <a:endParaRPr lang="en-US"/>
        </a:p>
      </dgm:t>
    </dgm:pt>
    <dgm:pt modelId="{C668E8AE-94F0-4F55-AF3F-6C7FF80F5AE2}" type="pres">
      <dgm:prSet presAssocID="{6D3A3F3B-132A-486B-80E0-A5A2384CBA79}" presName="linear" presStyleCnt="0">
        <dgm:presLayoutVars>
          <dgm:animLvl val="lvl"/>
          <dgm:resizeHandles val="exact"/>
        </dgm:presLayoutVars>
      </dgm:prSet>
      <dgm:spPr/>
      <dgm:t>
        <a:bodyPr/>
        <a:lstStyle/>
        <a:p>
          <a:endParaRPr lang="en-US"/>
        </a:p>
      </dgm:t>
    </dgm:pt>
    <dgm:pt modelId="{C10D7E15-E16A-4150-A979-821E85FFF1C4}" type="pres">
      <dgm:prSet presAssocID="{3ADE4F7D-5BFB-451B-A099-C8CF7EE7A07F}" presName="parentText" presStyleLbl="node1" presStyleIdx="0" presStyleCnt="1">
        <dgm:presLayoutVars>
          <dgm:chMax val="0"/>
          <dgm:bulletEnabled val="1"/>
        </dgm:presLayoutVars>
      </dgm:prSet>
      <dgm:spPr/>
      <dgm:t>
        <a:bodyPr/>
        <a:lstStyle/>
        <a:p>
          <a:endParaRPr lang="en-US"/>
        </a:p>
      </dgm:t>
    </dgm:pt>
    <dgm:pt modelId="{7753D073-8C96-4126-832F-0840B141FC27}" type="pres">
      <dgm:prSet presAssocID="{3ADE4F7D-5BFB-451B-A099-C8CF7EE7A07F}" presName="childText" presStyleLbl="revTx" presStyleIdx="0" presStyleCnt="1">
        <dgm:presLayoutVars>
          <dgm:bulletEnabled val="1"/>
        </dgm:presLayoutVars>
      </dgm:prSet>
      <dgm:spPr/>
      <dgm:t>
        <a:bodyPr/>
        <a:lstStyle/>
        <a:p>
          <a:endParaRPr lang="en-US"/>
        </a:p>
      </dgm:t>
    </dgm:pt>
  </dgm:ptLst>
  <dgm:cxnLst>
    <dgm:cxn modelId="{45252C40-7D73-46C9-B4B0-92A4A6BFEF2E}" srcId="{3ADE4F7D-5BFB-451B-A099-C8CF7EE7A07F}" destId="{F58927E0-3741-4234-8BF1-039F388AE1BD}" srcOrd="0" destOrd="0" parTransId="{ECAA26D2-828E-4F03-9796-0D7B78DA88DD}" sibTransId="{F45D925F-29F0-4E5D-977E-699D3E124713}"/>
    <dgm:cxn modelId="{63F7F8DB-B150-4A9A-8482-97B96147B72B}" type="presOf" srcId="{F58927E0-3741-4234-8BF1-039F388AE1BD}" destId="{7753D073-8C96-4126-832F-0840B141FC27}" srcOrd="0" destOrd="0" presId="urn:microsoft.com/office/officeart/2005/8/layout/vList2"/>
    <dgm:cxn modelId="{311F4141-4FC5-40CA-933A-E2DD99F6B3EE}" type="presOf" srcId="{AFFC1CA5-37B3-453E-9B7D-9733EEC91E6A}" destId="{7753D073-8C96-4126-832F-0840B141FC27}" srcOrd="0" destOrd="3" presId="urn:microsoft.com/office/officeart/2005/8/layout/vList2"/>
    <dgm:cxn modelId="{D9142E2B-B111-4DF9-9059-25005DA1B5D7}" srcId="{3ADE4F7D-5BFB-451B-A099-C8CF7EE7A07F}" destId="{7F86C068-B5D5-4A5A-936C-B65B938BE0B8}" srcOrd="1" destOrd="0" parTransId="{D596A65C-C6F9-4721-BEBB-75D06DC1C053}" sibTransId="{12EE4A91-4707-4622-AFA6-2D37D8DC2DBF}"/>
    <dgm:cxn modelId="{BCC008A6-CE48-4A2C-91B4-6FE13D52B448}" srcId="{3ADE4F7D-5BFB-451B-A099-C8CF7EE7A07F}" destId="{D876B7BF-56DA-487F-8654-23C61CFC888D}" srcOrd="5" destOrd="0" parTransId="{2D9914A3-621F-4CAA-B000-CF4FAB919006}" sibTransId="{C6F2EF8B-3A92-4ADD-A668-58DC528D2DF7}"/>
    <dgm:cxn modelId="{5D396504-AA2F-4018-8F5E-2D90AAFF0690}" type="presOf" srcId="{D876B7BF-56DA-487F-8654-23C61CFC888D}" destId="{7753D073-8C96-4126-832F-0840B141FC27}" srcOrd="0" destOrd="5" presId="urn:microsoft.com/office/officeart/2005/8/layout/vList2"/>
    <dgm:cxn modelId="{7ACB0EA8-74C9-4B48-8A68-B04E7BD028C1}" type="presOf" srcId="{7F86C068-B5D5-4A5A-936C-B65B938BE0B8}" destId="{7753D073-8C96-4126-832F-0840B141FC27}" srcOrd="0" destOrd="1" presId="urn:microsoft.com/office/officeart/2005/8/layout/vList2"/>
    <dgm:cxn modelId="{9649CC83-4E14-49D9-9145-D387A57AA0EA}" srcId="{6D3A3F3B-132A-486B-80E0-A5A2384CBA79}" destId="{3ADE4F7D-5BFB-451B-A099-C8CF7EE7A07F}" srcOrd="0" destOrd="0" parTransId="{414D9DCE-757A-4394-9CA4-3D2317EA646E}" sibTransId="{421F4F94-3EB5-413B-BEC6-9FE79EF7190E}"/>
    <dgm:cxn modelId="{DF02A615-6B7A-40D7-8162-8854A0F03CE3}" srcId="{3ADE4F7D-5BFB-451B-A099-C8CF7EE7A07F}" destId="{AFFC1CA5-37B3-453E-9B7D-9733EEC91E6A}" srcOrd="3" destOrd="0" parTransId="{C0904DBD-E284-42A5-B8DD-D6327C9EBB0E}" sibTransId="{9304AFAC-55BA-41C1-B193-CF06EAE50171}"/>
    <dgm:cxn modelId="{52D4B2E6-4FBB-44EA-80A8-9A2A0BE58ECB}" srcId="{3ADE4F7D-5BFB-451B-A099-C8CF7EE7A07F}" destId="{C7C2F2AA-8BCC-46BD-A255-8B4684D93FA2}" srcOrd="2" destOrd="0" parTransId="{D8268A2B-6BEE-4CB8-B481-EF292F5AF163}" sibTransId="{D072B204-5B82-41D6-9595-B16414F88603}"/>
    <dgm:cxn modelId="{5FA14648-8DDE-4C27-92A4-36D3A98DDC55}" type="presOf" srcId="{3ADE4F7D-5BFB-451B-A099-C8CF7EE7A07F}" destId="{C10D7E15-E16A-4150-A979-821E85FFF1C4}" srcOrd="0" destOrd="0" presId="urn:microsoft.com/office/officeart/2005/8/layout/vList2"/>
    <dgm:cxn modelId="{C89CD4E5-585A-48AE-98CD-97E6D3C49C90}" srcId="{3ADE4F7D-5BFB-451B-A099-C8CF7EE7A07F}" destId="{D184E788-EEA8-4206-9176-76DC3DFB78F3}" srcOrd="4" destOrd="0" parTransId="{770A55CC-911A-4CD6-8E12-7EC89D2BCDE9}" sibTransId="{3C3FD79F-278D-49DD-BE92-F119BFB88CD4}"/>
    <dgm:cxn modelId="{D9A6790F-CB29-4D46-9AFC-55E52B3BB031}" type="presOf" srcId="{D184E788-EEA8-4206-9176-76DC3DFB78F3}" destId="{7753D073-8C96-4126-832F-0840B141FC27}" srcOrd="0" destOrd="4" presId="urn:microsoft.com/office/officeart/2005/8/layout/vList2"/>
    <dgm:cxn modelId="{A593FF9F-18E7-46F8-8EA9-BA114DEC3A28}" type="presOf" srcId="{C7C2F2AA-8BCC-46BD-A255-8B4684D93FA2}" destId="{7753D073-8C96-4126-832F-0840B141FC27}" srcOrd="0" destOrd="2" presId="urn:microsoft.com/office/officeart/2005/8/layout/vList2"/>
    <dgm:cxn modelId="{66F25ECE-3CED-4D6A-8C8B-4DA0C011964A}" type="presOf" srcId="{6D3A3F3B-132A-486B-80E0-A5A2384CBA79}" destId="{C668E8AE-94F0-4F55-AF3F-6C7FF80F5AE2}" srcOrd="0" destOrd="0" presId="urn:microsoft.com/office/officeart/2005/8/layout/vList2"/>
    <dgm:cxn modelId="{851911A2-86AE-42CB-86E0-43989770B7AE}" type="presParOf" srcId="{C668E8AE-94F0-4F55-AF3F-6C7FF80F5AE2}" destId="{C10D7E15-E16A-4150-A979-821E85FFF1C4}" srcOrd="0" destOrd="0" presId="urn:microsoft.com/office/officeart/2005/8/layout/vList2"/>
    <dgm:cxn modelId="{CF30A4D8-9070-4F01-948F-F2F6BDAC8007}" type="presParOf" srcId="{C668E8AE-94F0-4F55-AF3F-6C7FF80F5AE2}" destId="{7753D073-8C96-4126-832F-0840B141FC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80AA54-D3CD-482E-BC95-015368BE74E6}" type="doc">
      <dgm:prSet loTypeId="urn:microsoft.com/office/officeart/2005/8/layout/vList6" loCatId="list" qsTypeId="urn:microsoft.com/office/officeart/2005/8/quickstyle/simple1" qsCatId="simple" csTypeId="urn:microsoft.com/office/officeart/2005/8/colors/accent6_2" csCatId="accent6" phldr="1"/>
      <dgm:spPr/>
      <dgm:t>
        <a:bodyPr/>
        <a:lstStyle/>
        <a:p>
          <a:endParaRPr lang="en-GB"/>
        </a:p>
      </dgm:t>
    </dgm:pt>
    <dgm:pt modelId="{614597F1-1025-4203-9D07-8892720C9A38}">
      <dgm:prSet phldrT="[Text]" custT="1"/>
      <dgm:spPr>
        <a:scene3d>
          <a:camera prst="orthographicFront"/>
          <a:lightRig rig="threePt" dir="t"/>
        </a:scene3d>
        <a:sp3d>
          <a:bevelT/>
        </a:sp3d>
      </dgm:spPr>
      <dgm:t>
        <a:bodyPr/>
        <a:lstStyle/>
        <a:p>
          <a:r>
            <a:rPr lang="en-GB" sz="1600" b="1" dirty="0">
              <a:latin typeface="Calibri (body)"/>
              <a:cs typeface="Arial"/>
            </a:rPr>
            <a:t>Surveillance requirements</a:t>
          </a:r>
        </a:p>
      </dgm:t>
    </dgm:pt>
    <dgm:pt modelId="{0C02BDCB-E4E7-43FB-86DF-715A2B14C27E}" type="parTrans" cxnId="{CC5E461C-AC79-4AFE-9439-EF9B7B3A34BE}">
      <dgm:prSet/>
      <dgm:spPr/>
      <dgm:t>
        <a:bodyPr/>
        <a:lstStyle/>
        <a:p>
          <a:endParaRPr lang="en-GB">
            <a:latin typeface="Calibri (body)"/>
            <a:cs typeface="Arial" panose="020B0604020202020204" pitchFamily="34" charset="0"/>
          </a:endParaRPr>
        </a:p>
      </dgm:t>
    </dgm:pt>
    <dgm:pt modelId="{5310BB26-1F2D-40F7-9B26-17E94BB6573C}" type="sibTrans" cxnId="{CC5E461C-AC79-4AFE-9439-EF9B7B3A34BE}">
      <dgm:prSet/>
      <dgm:spPr/>
      <dgm:t>
        <a:bodyPr/>
        <a:lstStyle/>
        <a:p>
          <a:endParaRPr lang="en-GB">
            <a:latin typeface="Calibri (body)"/>
            <a:cs typeface="Arial" panose="020B0604020202020204" pitchFamily="34" charset="0"/>
          </a:endParaRPr>
        </a:p>
      </dgm:t>
    </dgm:pt>
    <dgm:pt modelId="{ED5CF58D-C5F5-4AF1-B8F9-A18DB677A57D}">
      <dgm:prSet custT="1"/>
      <dgm:spPr/>
      <dgm:t>
        <a:bodyPr/>
        <a:lstStyle/>
        <a:p>
          <a:pPr rtl="0">
            <a:buFontTx/>
            <a:buNone/>
          </a:pPr>
          <a:r>
            <a:rPr lang="en-GB" sz="1800" dirty="0"/>
            <a:t>Import requirements should be based on the level of pest risk, e.g., considering actual probability of the pest association with specific trade pathways.</a:t>
          </a:r>
          <a:r>
            <a:rPr lang="en-GB" sz="1800" dirty="0">
              <a:latin typeface="Calibri Light" panose="020F0302020204030204"/>
            </a:rPr>
            <a:t> </a:t>
          </a:r>
          <a:endParaRPr lang="en-GB" sz="1800">
            <a:latin typeface="Calibri (body)"/>
            <a:cs typeface="Arial" panose="020B0604020202020204" pitchFamily="34" charset="0"/>
          </a:endParaRPr>
        </a:p>
      </dgm:t>
    </dgm:pt>
    <dgm:pt modelId="{11AC82AB-057F-4587-B141-00BC3984F529}" type="parTrans" cxnId="{3D8650AC-861B-47F0-ABCE-4A7A9D8CF219}">
      <dgm:prSet/>
      <dgm:spPr/>
      <dgm:t>
        <a:bodyPr/>
        <a:lstStyle/>
        <a:p>
          <a:endParaRPr lang="en-GB">
            <a:latin typeface="Calibri (body)"/>
            <a:cs typeface="Arial" panose="020B0604020202020204" pitchFamily="34" charset="0"/>
          </a:endParaRPr>
        </a:p>
      </dgm:t>
    </dgm:pt>
    <dgm:pt modelId="{9EA1FAB4-6197-45FF-BB0C-CDF32587CF5F}" type="sibTrans" cxnId="{3D8650AC-861B-47F0-ABCE-4A7A9D8CF219}">
      <dgm:prSet/>
      <dgm:spPr/>
      <dgm:t>
        <a:bodyPr/>
        <a:lstStyle/>
        <a:p>
          <a:endParaRPr lang="en-GB">
            <a:latin typeface="Calibri (body)"/>
            <a:cs typeface="Arial" panose="020B0604020202020204" pitchFamily="34" charset="0"/>
          </a:endParaRPr>
        </a:p>
      </dgm:t>
    </dgm:pt>
    <dgm:pt modelId="{A9A8DD9B-290C-45A6-929E-4AE6F49FE812}">
      <dgm:prSet phldrT="[Text]" custT="1"/>
      <dgm:spPr>
        <a:scene3d>
          <a:camera prst="orthographicFront"/>
          <a:lightRig rig="threePt" dir="t"/>
        </a:scene3d>
        <a:sp3d>
          <a:bevelT/>
        </a:sp3d>
      </dgm:spPr>
      <dgm:t>
        <a:bodyPr/>
        <a:lstStyle/>
        <a:p>
          <a:r>
            <a:rPr lang="en-GB" sz="1600" b="1" dirty="0">
              <a:latin typeface="Calibri (body)"/>
              <a:cs typeface="Arial"/>
            </a:rPr>
            <a:t>Risk based</a:t>
          </a:r>
        </a:p>
      </dgm:t>
    </dgm:pt>
    <dgm:pt modelId="{D4C2417B-6035-47F8-8548-B444AA66CD7D}" type="sibTrans" cxnId="{F99A32C8-0F9C-4354-9C71-1B59697B3B6C}">
      <dgm:prSet/>
      <dgm:spPr>
        <a:scene3d>
          <a:camera prst="orthographicFront"/>
          <a:lightRig rig="threePt" dir="t"/>
        </a:scene3d>
        <a:sp3d>
          <a:bevelT/>
        </a:sp3d>
      </dgm:spPr>
      <dgm:t>
        <a:bodyPr/>
        <a:lstStyle/>
        <a:p>
          <a:endParaRPr lang="en-GB">
            <a:latin typeface="Calibri (body)"/>
            <a:cs typeface="Arial" panose="020B0604020202020204" pitchFamily="34" charset="0"/>
          </a:endParaRPr>
        </a:p>
      </dgm:t>
    </dgm:pt>
    <dgm:pt modelId="{C649C4C6-2DE3-44BE-9FF3-ED8BF69F8169}" type="parTrans" cxnId="{F99A32C8-0F9C-4354-9C71-1B59697B3B6C}">
      <dgm:prSet/>
      <dgm:spPr/>
      <dgm:t>
        <a:bodyPr/>
        <a:lstStyle/>
        <a:p>
          <a:endParaRPr lang="en-GB">
            <a:latin typeface="Calibri (body)"/>
            <a:cs typeface="Arial" panose="020B0604020202020204" pitchFamily="34" charset="0"/>
          </a:endParaRPr>
        </a:p>
      </dgm:t>
    </dgm:pt>
    <dgm:pt modelId="{AF9E2D16-39A3-4082-92C7-360487B4221D}">
      <dgm:prSet custT="1"/>
      <dgm:spPr/>
      <dgm:t>
        <a:bodyPr/>
        <a:lstStyle/>
        <a:p>
          <a:pPr rtl="0">
            <a:buFontTx/>
            <a:buNone/>
          </a:pPr>
          <a:r>
            <a:rPr lang="en-GB" sz="1800" dirty="0">
              <a:latin typeface="Calibri Light" panose="020F0302020204030204"/>
            </a:rPr>
            <a:t> Establishing</a:t>
          </a:r>
          <a:r>
            <a:rPr lang="en-GB" sz="1800" dirty="0"/>
            <a:t> a PFA is not required if surveillance demonstrates that the pest is already absent from an area.</a:t>
          </a:r>
          <a:endParaRPr lang="en-GB" sz="1800" dirty="0">
            <a:latin typeface="Calibri (body)"/>
          </a:endParaRPr>
        </a:p>
      </dgm:t>
    </dgm:pt>
    <dgm:pt modelId="{A8F27D2E-A5F5-4A56-AD17-AA9F3A9CB411}" type="parTrans" cxnId="{D7562D21-B6E8-4448-8934-BD9AA6F2E84E}">
      <dgm:prSet/>
      <dgm:spPr/>
      <dgm:t>
        <a:bodyPr/>
        <a:lstStyle/>
        <a:p>
          <a:endParaRPr lang="en-GB">
            <a:latin typeface="Calibri (body)"/>
          </a:endParaRPr>
        </a:p>
      </dgm:t>
    </dgm:pt>
    <dgm:pt modelId="{398B3797-1A3A-433F-AA14-8308C4E7CC4D}" type="sibTrans" cxnId="{D7562D21-B6E8-4448-8934-BD9AA6F2E84E}">
      <dgm:prSet/>
      <dgm:spPr/>
      <dgm:t>
        <a:bodyPr/>
        <a:lstStyle/>
        <a:p>
          <a:endParaRPr lang="en-GB">
            <a:latin typeface="Calibri (body)"/>
          </a:endParaRPr>
        </a:p>
      </dgm:t>
    </dgm:pt>
    <dgm:pt modelId="{E08B27A2-99C7-4C99-85AD-5C4C5B5DD0AC}">
      <dgm:prSet custT="1"/>
      <dgm:spPr/>
      <dgm:t>
        <a:bodyPr/>
        <a:lstStyle/>
        <a:p>
          <a:pPr rtl="0">
            <a:buFontTx/>
            <a:buNone/>
          </a:pPr>
          <a:r>
            <a:rPr lang="en-GB" sz="1800" b="0" dirty="0"/>
            <a:t>Extent of the buffer zone is based on the</a:t>
          </a:r>
          <a:r>
            <a:rPr lang="en-GB" sz="1800" b="0" dirty="0">
              <a:latin typeface="Calibri Light" panose="020F0302020204030204"/>
            </a:rPr>
            <a:t> ability of the</a:t>
          </a:r>
          <a:r>
            <a:rPr lang="en-GB" sz="1800" b="0" dirty="0"/>
            <a:t> pest</a:t>
          </a:r>
          <a:r>
            <a:rPr lang="en-GB" sz="1800" b="0" dirty="0">
              <a:latin typeface="Calibri Light" panose="020F0302020204030204"/>
            </a:rPr>
            <a:t> </a:t>
          </a:r>
          <a:r>
            <a:rPr lang="en-GB" sz="1800" b="0" dirty="0"/>
            <a:t> to disperse in a particular area; surveill</a:t>
          </a:r>
          <a:r>
            <a:rPr lang="en-GB" sz="1800" dirty="0"/>
            <a:t>ance of the pest population within buffer zones is required.</a:t>
          </a:r>
          <a:endParaRPr lang="en-GB" sz="1800" dirty="0">
            <a:latin typeface="Calibri (body)"/>
          </a:endParaRPr>
        </a:p>
      </dgm:t>
    </dgm:pt>
    <dgm:pt modelId="{31EB8A58-620B-401B-9237-1AB3F47BCDD7}" type="parTrans" cxnId="{262641EA-3B34-4D67-8D93-94D98F6E7D43}">
      <dgm:prSet/>
      <dgm:spPr/>
      <dgm:t>
        <a:bodyPr/>
        <a:lstStyle/>
        <a:p>
          <a:endParaRPr lang="en-GB">
            <a:latin typeface="Calibri (body)"/>
          </a:endParaRPr>
        </a:p>
      </dgm:t>
    </dgm:pt>
    <dgm:pt modelId="{8D69847D-F497-4A80-A74D-3B137E838760}" type="sibTrans" cxnId="{262641EA-3B34-4D67-8D93-94D98F6E7D43}">
      <dgm:prSet/>
      <dgm:spPr/>
      <dgm:t>
        <a:bodyPr/>
        <a:lstStyle/>
        <a:p>
          <a:endParaRPr lang="en-GB">
            <a:latin typeface="Calibri (body)"/>
          </a:endParaRPr>
        </a:p>
      </dgm:t>
    </dgm:pt>
    <dgm:pt modelId="{EE595363-8379-40B3-AC1E-BCB483455E05}">
      <dgm:prSet phldrT="[Text]" custT="1"/>
      <dgm:spPr>
        <a:scene3d>
          <a:camera prst="orthographicFront"/>
          <a:lightRig rig="threePt" dir="t"/>
        </a:scene3d>
        <a:sp3d>
          <a:bevelT/>
        </a:sp3d>
      </dgm:spPr>
      <dgm:t>
        <a:bodyPr/>
        <a:lstStyle/>
        <a:p>
          <a:pPr rtl="0"/>
          <a:r>
            <a:rPr lang="en-GB" sz="1600" b="1" dirty="0">
              <a:latin typeface="Calibri (body)"/>
              <a:cs typeface="Arial"/>
            </a:rPr>
            <a:t>Environmental issues </a:t>
          </a:r>
        </a:p>
      </dgm:t>
    </dgm:pt>
    <dgm:pt modelId="{869ECDA7-BE3D-4609-A0E0-6F4238D71C9A}" type="parTrans" cxnId="{D72AB312-50DA-435C-A338-110AF8067BD7}">
      <dgm:prSet/>
      <dgm:spPr/>
      <dgm:t>
        <a:bodyPr/>
        <a:lstStyle/>
        <a:p>
          <a:endParaRPr lang="en-GB">
            <a:latin typeface="Calibri (body)"/>
          </a:endParaRPr>
        </a:p>
      </dgm:t>
    </dgm:pt>
    <dgm:pt modelId="{88DA9A2D-2B29-45DE-9A18-1E96685635AE}" type="sibTrans" cxnId="{D72AB312-50DA-435C-A338-110AF8067BD7}">
      <dgm:prSet/>
      <dgm:spPr/>
      <dgm:t>
        <a:bodyPr/>
        <a:lstStyle/>
        <a:p>
          <a:endParaRPr lang="en-GB">
            <a:latin typeface="Calibri (body)"/>
          </a:endParaRPr>
        </a:p>
      </dgm:t>
    </dgm:pt>
    <dgm:pt modelId="{B5CEB913-AA49-48D9-AA74-7897EE15F7A7}">
      <dgm:prSet custT="1"/>
      <dgm:spPr/>
      <dgm:t>
        <a:bodyPr/>
        <a:lstStyle/>
        <a:p>
          <a:pPr>
            <a:buFontTx/>
            <a:buNone/>
          </a:pPr>
          <a:r>
            <a:rPr lang="en-GB" sz="1800" dirty="0">
              <a:latin typeface="+mn-lt"/>
              <a:cs typeface="Times New Roman"/>
            </a:rPr>
            <a:t>The revised draft should provide enough flexibility to take into account emerging technologies, new scientific evidence, or environmental changes (i.e., climate change) that can affect pathways and the status of a PFA.</a:t>
          </a:r>
        </a:p>
      </dgm:t>
    </dgm:pt>
    <dgm:pt modelId="{E5D87451-CA93-42D1-AAE6-2AB0FA9ECCF5}" type="parTrans" cxnId="{40E5E07E-DCFB-42EF-A0AB-47524EB931D4}">
      <dgm:prSet/>
      <dgm:spPr/>
      <dgm:t>
        <a:bodyPr/>
        <a:lstStyle/>
        <a:p>
          <a:endParaRPr lang="en-GB">
            <a:latin typeface="Calibri (body)"/>
          </a:endParaRPr>
        </a:p>
      </dgm:t>
    </dgm:pt>
    <dgm:pt modelId="{C7D8EAC2-325B-4A4A-8063-E98F80AD032E}" type="sibTrans" cxnId="{40E5E07E-DCFB-42EF-A0AB-47524EB931D4}">
      <dgm:prSet/>
      <dgm:spPr/>
      <dgm:t>
        <a:bodyPr/>
        <a:lstStyle/>
        <a:p>
          <a:endParaRPr lang="en-GB">
            <a:latin typeface="Calibri (body)"/>
          </a:endParaRPr>
        </a:p>
      </dgm:t>
    </dgm:pt>
    <dgm:pt modelId="{3C26F3EB-0041-468F-A6BC-C05F1DD09ED6}">
      <dgm:prSet phldrT="[Text]" custT="1"/>
      <dgm:spPr>
        <a:scene3d>
          <a:camera prst="orthographicFront"/>
          <a:lightRig rig="threePt" dir="t"/>
        </a:scene3d>
        <a:sp3d>
          <a:bevelT/>
        </a:sp3d>
      </dgm:spPr>
      <dgm:t>
        <a:bodyPr/>
        <a:lstStyle/>
        <a:p>
          <a:r>
            <a:rPr lang="en-GB" sz="1600" b="1" dirty="0">
              <a:latin typeface="Calibri (body)"/>
              <a:cs typeface="Arial"/>
            </a:rPr>
            <a:t>Buffer zones</a:t>
          </a:r>
        </a:p>
      </dgm:t>
    </dgm:pt>
    <dgm:pt modelId="{B2ACA291-58AB-4D06-8B2D-00EE925D211D}" type="sibTrans" cxnId="{07B4236B-F86A-4D89-97E2-BC54299774F9}">
      <dgm:prSet/>
      <dgm:spPr/>
      <dgm:t>
        <a:bodyPr/>
        <a:lstStyle/>
        <a:p>
          <a:endParaRPr lang="en-GB">
            <a:latin typeface="Calibri (body)"/>
            <a:cs typeface="Arial" panose="020B0604020202020204" pitchFamily="34" charset="0"/>
          </a:endParaRPr>
        </a:p>
      </dgm:t>
    </dgm:pt>
    <dgm:pt modelId="{D9C73EC1-DE57-4F03-99C0-9D32F6900631}" type="parTrans" cxnId="{07B4236B-F86A-4D89-97E2-BC54299774F9}">
      <dgm:prSet/>
      <dgm:spPr/>
      <dgm:t>
        <a:bodyPr/>
        <a:lstStyle/>
        <a:p>
          <a:endParaRPr lang="en-GB">
            <a:latin typeface="Calibri (body)"/>
            <a:cs typeface="Arial" panose="020B0604020202020204" pitchFamily="34" charset="0"/>
          </a:endParaRPr>
        </a:p>
      </dgm:t>
    </dgm:pt>
    <dgm:pt modelId="{D7D17D31-A6F6-416A-A3CE-F422B1185F53}" type="pres">
      <dgm:prSet presAssocID="{AC80AA54-D3CD-482E-BC95-015368BE74E6}" presName="Name0" presStyleCnt="0">
        <dgm:presLayoutVars>
          <dgm:dir/>
          <dgm:animLvl val="lvl"/>
          <dgm:resizeHandles/>
        </dgm:presLayoutVars>
      </dgm:prSet>
      <dgm:spPr/>
      <dgm:t>
        <a:bodyPr/>
        <a:lstStyle/>
        <a:p>
          <a:endParaRPr lang="en-US"/>
        </a:p>
      </dgm:t>
    </dgm:pt>
    <dgm:pt modelId="{59F69233-B9AE-4A52-AAAC-C01FD18B5F80}" type="pres">
      <dgm:prSet presAssocID="{A9A8DD9B-290C-45A6-929E-4AE6F49FE812}" presName="linNode" presStyleCnt="0"/>
      <dgm:spPr/>
    </dgm:pt>
    <dgm:pt modelId="{B5BF208C-3F85-4FC4-B568-DDE26DCB244B}" type="pres">
      <dgm:prSet presAssocID="{A9A8DD9B-290C-45A6-929E-4AE6F49FE812}" presName="parentShp" presStyleLbl="node1" presStyleIdx="0" presStyleCnt="4" custScaleX="48231">
        <dgm:presLayoutVars>
          <dgm:bulletEnabled val="1"/>
        </dgm:presLayoutVars>
      </dgm:prSet>
      <dgm:spPr/>
      <dgm:t>
        <a:bodyPr/>
        <a:lstStyle/>
        <a:p>
          <a:endParaRPr lang="en-US"/>
        </a:p>
      </dgm:t>
    </dgm:pt>
    <dgm:pt modelId="{19221EA6-3BE9-445F-A10D-CC0932BBB370}" type="pres">
      <dgm:prSet presAssocID="{A9A8DD9B-290C-45A6-929E-4AE6F49FE812}" presName="childShp" presStyleLbl="bgAccFollowNode1" presStyleIdx="0" presStyleCnt="4" custScaleX="132765" custScaleY="115988">
        <dgm:presLayoutVars>
          <dgm:bulletEnabled val="1"/>
        </dgm:presLayoutVars>
      </dgm:prSet>
      <dgm:spPr/>
      <dgm:t>
        <a:bodyPr/>
        <a:lstStyle/>
        <a:p>
          <a:endParaRPr lang="en-US"/>
        </a:p>
      </dgm:t>
    </dgm:pt>
    <dgm:pt modelId="{A5A627CE-4729-4E9C-8972-941EE38D38F4}" type="pres">
      <dgm:prSet presAssocID="{D4C2417B-6035-47F8-8548-B444AA66CD7D}" presName="spacing" presStyleCnt="0"/>
      <dgm:spPr/>
    </dgm:pt>
    <dgm:pt modelId="{46EAA9C7-A567-4240-AE89-B9112D80F72A}" type="pres">
      <dgm:prSet presAssocID="{614597F1-1025-4203-9D07-8892720C9A38}" presName="linNode" presStyleCnt="0"/>
      <dgm:spPr/>
    </dgm:pt>
    <dgm:pt modelId="{AB2C5008-96F6-439A-9ED1-FAC2DF16F55B}" type="pres">
      <dgm:prSet presAssocID="{614597F1-1025-4203-9D07-8892720C9A38}" presName="parentShp" presStyleLbl="node1" presStyleIdx="1" presStyleCnt="4" custScaleX="48231" custLinFactNeighborX="620" custLinFactNeighborY="330">
        <dgm:presLayoutVars>
          <dgm:bulletEnabled val="1"/>
        </dgm:presLayoutVars>
      </dgm:prSet>
      <dgm:spPr/>
      <dgm:t>
        <a:bodyPr/>
        <a:lstStyle/>
        <a:p>
          <a:endParaRPr lang="en-US"/>
        </a:p>
      </dgm:t>
    </dgm:pt>
    <dgm:pt modelId="{9D93F404-27DE-47E6-817D-D13785573C21}" type="pres">
      <dgm:prSet presAssocID="{614597F1-1025-4203-9D07-8892720C9A38}" presName="childShp" presStyleLbl="bgAccFollowNode1" presStyleIdx="1" presStyleCnt="4" custScaleX="132765" custScaleY="86629">
        <dgm:presLayoutVars>
          <dgm:bulletEnabled val="1"/>
        </dgm:presLayoutVars>
      </dgm:prSet>
      <dgm:spPr/>
      <dgm:t>
        <a:bodyPr/>
        <a:lstStyle/>
        <a:p>
          <a:endParaRPr lang="en-US"/>
        </a:p>
      </dgm:t>
    </dgm:pt>
    <dgm:pt modelId="{2FF0EB7C-8E27-4505-A9EE-D99C9246E8AA}" type="pres">
      <dgm:prSet presAssocID="{5310BB26-1F2D-40F7-9B26-17E94BB6573C}" presName="spacing" presStyleCnt="0"/>
      <dgm:spPr/>
    </dgm:pt>
    <dgm:pt modelId="{57F1F18E-1AC9-4C2E-BB91-5FE1A8789DE7}" type="pres">
      <dgm:prSet presAssocID="{3C26F3EB-0041-468F-A6BC-C05F1DD09ED6}" presName="linNode" presStyleCnt="0"/>
      <dgm:spPr/>
    </dgm:pt>
    <dgm:pt modelId="{4FC79F10-F0BF-4A08-B83F-E217967701F8}" type="pres">
      <dgm:prSet presAssocID="{3C26F3EB-0041-468F-A6BC-C05F1DD09ED6}" presName="parentShp" presStyleLbl="node1" presStyleIdx="2" presStyleCnt="4" custScaleX="48231">
        <dgm:presLayoutVars>
          <dgm:bulletEnabled val="1"/>
        </dgm:presLayoutVars>
      </dgm:prSet>
      <dgm:spPr/>
      <dgm:t>
        <a:bodyPr/>
        <a:lstStyle/>
        <a:p>
          <a:endParaRPr lang="en-US"/>
        </a:p>
      </dgm:t>
    </dgm:pt>
    <dgm:pt modelId="{D0108611-36FA-42CD-82FD-4A939489ECBC}" type="pres">
      <dgm:prSet presAssocID="{3C26F3EB-0041-468F-A6BC-C05F1DD09ED6}" presName="childShp" presStyleLbl="bgAccFollowNode1" presStyleIdx="2" presStyleCnt="4" custScaleX="132765" custScaleY="125928">
        <dgm:presLayoutVars>
          <dgm:bulletEnabled val="1"/>
        </dgm:presLayoutVars>
      </dgm:prSet>
      <dgm:spPr/>
      <dgm:t>
        <a:bodyPr/>
        <a:lstStyle/>
        <a:p>
          <a:endParaRPr lang="en-US"/>
        </a:p>
      </dgm:t>
    </dgm:pt>
    <dgm:pt modelId="{2FB0A017-0652-402D-ADA8-3DF2571340F1}" type="pres">
      <dgm:prSet presAssocID="{B2ACA291-58AB-4D06-8B2D-00EE925D211D}" presName="spacing" presStyleCnt="0"/>
      <dgm:spPr/>
    </dgm:pt>
    <dgm:pt modelId="{E35768F8-808C-4273-9D62-A7D98A3272D3}" type="pres">
      <dgm:prSet presAssocID="{EE595363-8379-40B3-AC1E-BCB483455E05}" presName="linNode" presStyleCnt="0"/>
      <dgm:spPr/>
    </dgm:pt>
    <dgm:pt modelId="{CCDAAA12-C4CA-4AB1-A03C-EB56FE997335}" type="pres">
      <dgm:prSet presAssocID="{EE595363-8379-40B3-AC1E-BCB483455E05}" presName="parentShp" presStyleLbl="node1" presStyleIdx="3" presStyleCnt="4" custScaleX="48231">
        <dgm:presLayoutVars>
          <dgm:bulletEnabled val="1"/>
        </dgm:presLayoutVars>
      </dgm:prSet>
      <dgm:spPr/>
      <dgm:t>
        <a:bodyPr/>
        <a:lstStyle/>
        <a:p>
          <a:endParaRPr lang="en-US"/>
        </a:p>
      </dgm:t>
    </dgm:pt>
    <dgm:pt modelId="{4EA0D8C4-914E-455D-834F-79E116DB7152}" type="pres">
      <dgm:prSet presAssocID="{EE595363-8379-40B3-AC1E-BCB483455E05}" presName="childShp" presStyleLbl="bgAccFollowNode1" presStyleIdx="3" presStyleCnt="4" custScaleX="132765" custScaleY="153287" custLinFactNeighborX="-930">
        <dgm:presLayoutVars>
          <dgm:bulletEnabled val="1"/>
        </dgm:presLayoutVars>
      </dgm:prSet>
      <dgm:spPr/>
      <dgm:t>
        <a:bodyPr/>
        <a:lstStyle/>
        <a:p>
          <a:endParaRPr lang="en-US"/>
        </a:p>
      </dgm:t>
    </dgm:pt>
  </dgm:ptLst>
  <dgm:cxnLst>
    <dgm:cxn modelId="{D72AB312-50DA-435C-A338-110AF8067BD7}" srcId="{AC80AA54-D3CD-482E-BC95-015368BE74E6}" destId="{EE595363-8379-40B3-AC1E-BCB483455E05}" srcOrd="3" destOrd="0" parTransId="{869ECDA7-BE3D-4609-A0E0-6F4238D71C9A}" sibTransId="{88DA9A2D-2B29-45DE-9A18-1E96685635AE}"/>
    <dgm:cxn modelId="{55BD9156-D0B3-4CDE-8906-0322645EDBB0}" type="presOf" srcId="{3C26F3EB-0041-468F-A6BC-C05F1DD09ED6}" destId="{4FC79F10-F0BF-4A08-B83F-E217967701F8}" srcOrd="0" destOrd="0" presId="urn:microsoft.com/office/officeart/2005/8/layout/vList6"/>
    <dgm:cxn modelId="{1DC363FE-1E62-4650-A6DD-A8AB7F79700E}" type="presOf" srcId="{B5CEB913-AA49-48D9-AA74-7897EE15F7A7}" destId="{4EA0D8C4-914E-455D-834F-79E116DB7152}" srcOrd="0" destOrd="0" presId="urn:microsoft.com/office/officeart/2005/8/layout/vList6"/>
    <dgm:cxn modelId="{011950F7-F280-4306-9C0E-6C357E8F55C6}" type="presOf" srcId="{A9A8DD9B-290C-45A6-929E-4AE6F49FE812}" destId="{B5BF208C-3F85-4FC4-B568-DDE26DCB244B}" srcOrd="0" destOrd="0" presId="urn:microsoft.com/office/officeart/2005/8/layout/vList6"/>
    <dgm:cxn modelId="{CC5E461C-AC79-4AFE-9439-EF9B7B3A34BE}" srcId="{AC80AA54-D3CD-482E-BC95-015368BE74E6}" destId="{614597F1-1025-4203-9D07-8892720C9A38}" srcOrd="1" destOrd="0" parTransId="{0C02BDCB-E4E7-43FB-86DF-715A2B14C27E}" sibTransId="{5310BB26-1F2D-40F7-9B26-17E94BB6573C}"/>
    <dgm:cxn modelId="{EEDE404E-28EB-4908-9DF0-D6CC5DBC5411}" type="presOf" srcId="{ED5CF58D-C5F5-4AF1-B8F9-A18DB677A57D}" destId="{19221EA6-3BE9-445F-A10D-CC0932BBB370}" srcOrd="0" destOrd="0" presId="urn:microsoft.com/office/officeart/2005/8/layout/vList6"/>
    <dgm:cxn modelId="{07B4236B-F86A-4D89-97E2-BC54299774F9}" srcId="{AC80AA54-D3CD-482E-BC95-015368BE74E6}" destId="{3C26F3EB-0041-468F-A6BC-C05F1DD09ED6}" srcOrd="2" destOrd="0" parTransId="{D9C73EC1-DE57-4F03-99C0-9D32F6900631}" sibTransId="{B2ACA291-58AB-4D06-8B2D-00EE925D211D}"/>
    <dgm:cxn modelId="{F99A32C8-0F9C-4354-9C71-1B59697B3B6C}" srcId="{AC80AA54-D3CD-482E-BC95-015368BE74E6}" destId="{A9A8DD9B-290C-45A6-929E-4AE6F49FE812}" srcOrd="0" destOrd="0" parTransId="{C649C4C6-2DE3-44BE-9FF3-ED8BF69F8169}" sibTransId="{D4C2417B-6035-47F8-8548-B444AA66CD7D}"/>
    <dgm:cxn modelId="{3D8650AC-861B-47F0-ABCE-4A7A9D8CF219}" srcId="{A9A8DD9B-290C-45A6-929E-4AE6F49FE812}" destId="{ED5CF58D-C5F5-4AF1-B8F9-A18DB677A57D}" srcOrd="0" destOrd="0" parTransId="{11AC82AB-057F-4587-B141-00BC3984F529}" sibTransId="{9EA1FAB4-6197-45FF-BB0C-CDF32587CF5F}"/>
    <dgm:cxn modelId="{070A9118-DD8D-4E67-B20E-A5D6DE751C27}" type="presOf" srcId="{614597F1-1025-4203-9D07-8892720C9A38}" destId="{AB2C5008-96F6-439A-9ED1-FAC2DF16F55B}" srcOrd="0" destOrd="0" presId="urn:microsoft.com/office/officeart/2005/8/layout/vList6"/>
    <dgm:cxn modelId="{8446D238-9F39-40BE-8C8D-109426FBF462}" type="presOf" srcId="{EE595363-8379-40B3-AC1E-BCB483455E05}" destId="{CCDAAA12-C4CA-4AB1-A03C-EB56FE997335}" srcOrd="0" destOrd="0" presId="urn:microsoft.com/office/officeart/2005/8/layout/vList6"/>
    <dgm:cxn modelId="{5E44332C-5635-4D47-B574-9F6B4EA9AC64}" type="presOf" srcId="{E08B27A2-99C7-4C99-85AD-5C4C5B5DD0AC}" destId="{D0108611-36FA-42CD-82FD-4A939489ECBC}" srcOrd="0" destOrd="0" presId="urn:microsoft.com/office/officeart/2005/8/layout/vList6"/>
    <dgm:cxn modelId="{D7562D21-B6E8-4448-8934-BD9AA6F2E84E}" srcId="{614597F1-1025-4203-9D07-8892720C9A38}" destId="{AF9E2D16-39A3-4082-92C7-360487B4221D}" srcOrd="0" destOrd="0" parTransId="{A8F27D2E-A5F5-4A56-AD17-AA9F3A9CB411}" sibTransId="{398B3797-1A3A-433F-AA14-8308C4E7CC4D}"/>
    <dgm:cxn modelId="{5DD6B9A2-346A-4C62-AC30-39D00ED775D0}" type="presOf" srcId="{AF9E2D16-39A3-4082-92C7-360487B4221D}" destId="{9D93F404-27DE-47E6-817D-D13785573C21}" srcOrd="0" destOrd="0" presId="urn:microsoft.com/office/officeart/2005/8/layout/vList6"/>
    <dgm:cxn modelId="{262641EA-3B34-4D67-8D93-94D98F6E7D43}" srcId="{3C26F3EB-0041-468F-A6BC-C05F1DD09ED6}" destId="{E08B27A2-99C7-4C99-85AD-5C4C5B5DD0AC}" srcOrd="0" destOrd="0" parTransId="{31EB8A58-620B-401B-9237-1AB3F47BCDD7}" sibTransId="{8D69847D-F497-4A80-A74D-3B137E838760}"/>
    <dgm:cxn modelId="{40E5E07E-DCFB-42EF-A0AB-47524EB931D4}" srcId="{EE595363-8379-40B3-AC1E-BCB483455E05}" destId="{B5CEB913-AA49-48D9-AA74-7897EE15F7A7}" srcOrd="0" destOrd="0" parTransId="{E5D87451-CA93-42D1-AAE6-2AB0FA9ECCF5}" sibTransId="{C7D8EAC2-325B-4A4A-8063-E98F80AD032E}"/>
    <dgm:cxn modelId="{72244F13-1EAE-4496-9DBE-B7681EB1343F}" type="presOf" srcId="{AC80AA54-D3CD-482E-BC95-015368BE74E6}" destId="{D7D17D31-A6F6-416A-A3CE-F422B1185F53}" srcOrd="0" destOrd="0" presId="urn:microsoft.com/office/officeart/2005/8/layout/vList6"/>
    <dgm:cxn modelId="{D1538776-BD37-42E8-8E37-AAC32A53286B}" type="presParOf" srcId="{D7D17D31-A6F6-416A-A3CE-F422B1185F53}" destId="{59F69233-B9AE-4A52-AAAC-C01FD18B5F80}" srcOrd="0" destOrd="0" presId="urn:microsoft.com/office/officeart/2005/8/layout/vList6"/>
    <dgm:cxn modelId="{A82B90BA-04CB-482A-BFAA-DADEE76DD355}" type="presParOf" srcId="{59F69233-B9AE-4A52-AAAC-C01FD18B5F80}" destId="{B5BF208C-3F85-4FC4-B568-DDE26DCB244B}" srcOrd="0" destOrd="0" presId="urn:microsoft.com/office/officeart/2005/8/layout/vList6"/>
    <dgm:cxn modelId="{D5616960-77CB-42DB-9028-3221ADD49959}" type="presParOf" srcId="{59F69233-B9AE-4A52-AAAC-C01FD18B5F80}" destId="{19221EA6-3BE9-445F-A10D-CC0932BBB370}" srcOrd="1" destOrd="0" presId="urn:microsoft.com/office/officeart/2005/8/layout/vList6"/>
    <dgm:cxn modelId="{BA30261D-C276-4A7B-B9B8-DA17C5813C9E}" type="presParOf" srcId="{D7D17D31-A6F6-416A-A3CE-F422B1185F53}" destId="{A5A627CE-4729-4E9C-8972-941EE38D38F4}" srcOrd="1" destOrd="0" presId="urn:microsoft.com/office/officeart/2005/8/layout/vList6"/>
    <dgm:cxn modelId="{E0C5A7E5-F71A-43B0-9A3D-08F052FE1676}" type="presParOf" srcId="{D7D17D31-A6F6-416A-A3CE-F422B1185F53}" destId="{46EAA9C7-A567-4240-AE89-B9112D80F72A}" srcOrd="2" destOrd="0" presId="urn:microsoft.com/office/officeart/2005/8/layout/vList6"/>
    <dgm:cxn modelId="{54AE04E3-89A0-4BFC-9141-43E5174F894F}" type="presParOf" srcId="{46EAA9C7-A567-4240-AE89-B9112D80F72A}" destId="{AB2C5008-96F6-439A-9ED1-FAC2DF16F55B}" srcOrd="0" destOrd="0" presId="urn:microsoft.com/office/officeart/2005/8/layout/vList6"/>
    <dgm:cxn modelId="{A9774D48-D7F3-49A9-99A0-161A14C7980B}" type="presParOf" srcId="{46EAA9C7-A567-4240-AE89-B9112D80F72A}" destId="{9D93F404-27DE-47E6-817D-D13785573C21}" srcOrd="1" destOrd="0" presId="urn:microsoft.com/office/officeart/2005/8/layout/vList6"/>
    <dgm:cxn modelId="{B8521811-84A2-4906-B5F7-9F2CDB982CF5}" type="presParOf" srcId="{D7D17D31-A6F6-416A-A3CE-F422B1185F53}" destId="{2FF0EB7C-8E27-4505-A9EE-D99C9246E8AA}" srcOrd="3" destOrd="0" presId="urn:microsoft.com/office/officeart/2005/8/layout/vList6"/>
    <dgm:cxn modelId="{E6C9ED10-D061-47CA-952F-4E15CD6EBD2D}" type="presParOf" srcId="{D7D17D31-A6F6-416A-A3CE-F422B1185F53}" destId="{57F1F18E-1AC9-4C2E-BB91-5FE1A8789DE7}" srcOrd="4" destOrd="0" presId="urn:microsoft.com/office/officeart/2005/8/layout/vList6"/>
    <dgm:cxn modelId="{5B928F07-E511-4E27-8DDB-3CAD0F27B324}" type="presParOf" srcId="{57F1F18E-1AC9-4C2E-BB91-5FE1A8789DE7}" destId="{4FC79F10-F0BF-4A08-B83F-E217967701F8}" srcOrd="0" destOrd="0" presId="urn:microsoft.com/office/officeart/2005/8/layout/vList6"/>
    <dgm:cxn modelId="{7662A012-CB58-4038-BED6-2F149B163BCA}" type="presParOf" srcId="{57F1F18E-1AC9-4C2E-BB91-5FE1A8789DE7}" destId="{D0108611-36FA-42CD-82FD-4A939489ECBC}" srcOrd="1" destOrd="0" presId="urn:microsoft.com/office/officeart/2005/8/layout/vList6"/>
    <dgm:cxn modelId="{57470764-97B0-4EE3-A4A7-293D05A3EE0C}" type="presParOf" srcId="{D7D17D31-A6F6-416A-A3CE-F422B1185F53}" destId="{2FB0A017-0652-402D-ADA8-3DF2571340F1}" srcOrd="5" destOrd="0" presId="urn:microsoft.com/office/officeart/2005/8/layout/vList6"/>
    <dgm:cxn modelId="{2617A20C-578D-4D14-AE5A-37FBA672B801}" type="presParOf" srcId="{D7D17D31-A6F6-416A-A3CE-F422B1185F53}" destId="{E35768F8-808C-4273-9D62-A7D98A3272D3}" srcOrd="6" destOrd="0" presId="urn:microsoft.com/office/officeart/2005/8/layout/vList6"/>
    <dgm:cxn modelId="{49E8BE11-3926-4479-A593-1141F49D491E}" type="presParOf" srcId="{E35768F8-808C-4273-9D62-A7D98A3272D3}" destId="{CCDAAA12-C4CA-4AB1-A03C-EB56FE997335}" srcOrd="0" destOrd="0" presId="urn:microsoft.com/office/officeart/2005/8/layout/vList6"/>
    <dgm:cxn modelId="{9DED0FA7-2D7C-4175-A444-A876FEFD0E12}" type="presParOf" srcId="{E35768F8-808C-4273-9D62-A7D98A3272D3}" destId="{4EA0D8C4-914E-455D-834F-79E116DB715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D7E15-E16A-4150-A979-821E85FFF1C4}">
      <dsp:nvSpPr>
        <dsp:cNvPr id="0" name=""/>
        <dsp:cNvSpPr/>
      </dsp:nvSpPr>
      <dsp:spPr>
        <a:xfrm>
          <a:off x="0" y="3100"/>
          <a:ext cx="9414335" cy="1048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kern="1200"/>
            <a:t>Requirements for the establishment and maintenance of a PFA as a phytosanitary measure by NPPOs include:</a:t>
          </a:r>
          <a:endParaRPr lang="en-US" sz="2400" kern="1200"/>
        </a:p>
      </dsp:txBody>
      <dsp:txXfrm>
        <a:off x="51175" y="54275"/>
        <a:ext cx="9311985" cy="945970"/>
      </dsp:txXfrm>
    </dsp:sp>
    <dsp:sp modelId="{7753D073-8C96-4126-832F-0840B141FC27}">
      <dsp:nvSpPr>
        <dsp:cNvPr id="0" name=""/>
        <dsp:cNvSpPr/>
      </dsp:nvSpPr>
      <dsp:spPr>
        <a:xfrm>
          <a:off x="0" y="1051420"/>
          <a:ext cx="9414335" cy="3013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905" tIns="33020" rIns="184912" bIns="33020" numCol="1" spcCol="1270" anchor="t" anchorCtr="0">
          <a:noAutofit/>
        </a:bodyPr>
        <a:lstStyle/>
        <a:p>
          <a:pPr marL="228600" lvl="1" indent="-228600" algn="l" defTabSz="1155700">
            <a:lnSpc>
              <a:spcPct val="90000"/>
            </a:lnSpc>
            <a:spcBef>
              <a:spcPct val="0"/>
            </a:spcBef>
            <a:spcAft>
              <a:spcPct val="20000"/>
            </a:spcAft>
            <a:buFont typeface="Times New Roman" panose="02020603050405020304" pitchFamily="18" charset="0"/>
            <a:buChar char="••"/>
          </a:pPr>
          <a:r>
            <a:rPr lang="en-US" sz="2600" kern="1200">
              <a:solidFill>
                <a:srgbClr val="002060"/>
              </a:solidFill>
            </a:rPr>
            <a:t>systems to establish pest freedom;</a:t>
          </a:r>
        </a:p>
        <a:p>
          <a:pPr marL="228600" lvl="1" indent="-228600" algn="l" defTabSz="1155700">
            <a:lnSpc>
              <a:spcPct val="90000"/>
            </a:lnSpc>
            <a:spcBef>
              <a:spcPct val="0"/>
            </a:spcBef>
            <a:spcAft>
              <a:spcPct val="20000"/>
            </a:spcAft>
            <a:buFont typeface="Times New Roman" panose="02020603050405020304" pitchFamily="18" charset="0"/>
            <a:buChar char="••"/>
          </a:pPr>
          <a:r>
            <a:rPr lang="en-US" sz="2600" kern="1200">
              <a:solidFill>
                <a:srgbClr val="002060"/>
              </a:solidFill>
            </a:rPr>
            <a:t>systems to maintain pest freedom;</a:t>
          </a:r>
        </a:p>
        <a:p>
          <a:pPr marL="228600" lvl="1" indent="-228600" algn="l" defTabSz="1155700">
            <a:lnSpc>
              <a:spcPct val="90000"/>
            </a:lnSpc>
            <a:spcBef>
              <a:spcPct val="0"/>
            </a:spcBef>
            <a:spcAft>
              <a:spcPct val="20000"/>
            </a:spcAft>
            <a:buFont typeface="Times New Roman" panose="02020603050405020304" pitchFamily="18" charset="0"/>
            <a:buChar char="••"/>
          </a:pPr>
          <a:r>
            <a:rPr lang="en-US" sz="2600" kern="1200">
              <a:solidFill>
                <a:srgbClr val="002060"/>
              </a:solidFill>
            </a:rPr>
            <a:t>verification that pest freedom has been attained or maintained;</a:t>
          </a:r>
        </a:p>
        <a:p>
          <a:pPr marL="228600" lvl="1" indent="-228600" algn="l" defTabSz="1155700">
            <a:lnSpc>
              <a:spcPct val="90000"/>
            </a:lnSpc>
            <a:spcBef>
              <a:spcPct val="0"/>
            </a:spcBef>
            <a:spcAft>
              <a:spcPct val="20000"/>
            </a:spcAft>
            <a:buFont typeface="Times New Roman" panose="02020603050405020304" pitchFamily="18" charset="0"/>
            <a:buChar char="••"/>
          </a:pPr>
          <a:r>
            <a:rPr lang="en-US" sz="2600" kern="1200">
              <a:solidFill>
                <a:srgbClr val="002060"/>
              </a:solidFill>
            </a:rPr>
            <a:t>corrective actions for detections of the pest;</a:t>
          </a:r>
        </a:p>
        <a:p>
          <a:pPr marL="228600" lvl="1" indent="-228600" algn="l" defTabSz="1155700">
            <a:lnSpc>
              <a:spcPct val="90000"/>
            </a:lnSpc>
            <a:spcBef>
              <a:spcPct val="0"/>
            </a:spcBef>
            <a:spcAft>
              <a:spcPct val="20000"/>
            </a:spcAft>
            <a:buFont typeface="Times New Roman" panose="02020603050405020304" pitchFamily="18" charset="0"/>
            <a:buChar char="••"/>
          </a:pPr>
          <a:r>
            <a:rPr lang="en-US" sz="2600" kern="1200">
              <a:solidFill>
                <a:srgbClr val="002060"/>
              </a:solidFill>
            </a:rPr>
            <a:t>documentation of the above systems and appropriate record keeping;</a:t>
          </a:r>
        </a:p>
        <a:p>
          <a:pPr marL="228600" lvl="1" indent="-228600" algn="l" defTabSz="1155700">
            <a:lnSpc>
              <a:spcPct val="90000"/>
            </a:lnSpc>
            <a:spcBef>
              <a:spcPct val="0"/>
            </a:spcBef>
            <a:spcAft>
              <a:spcPct val="20000"/>
            </a:spcAft>
            <a:buFont typeface="Times New Roman" panose="02020603050405020304" pitchFamily="18" charset="0"/>
            <a:buChar char="••"/>
          </a:pPr>
          <a:r>
            <a:rPr lang="en-GB" sz="2600" kern="1200">
              <a:solidFill>
                <a:srgbClr val="002060"/>
              </a:solidFill>
            </a:rPr>
            <a:t>transparency and stakeholder communication.  </a:t>
          </a:r>
          <a:endParaRPr lang="en-US" sz="2600" kern="1200">
            <a:solidFill>
              <a:srgbClr val="002060"/>
            </a:solidFill>
          </a:endParaRPr>
        </a:p>
      </dsp:txBody>
      <dsp:txXfrm>
        <a:off x="0" y="1051420"/>
        <a:ext cx="9414335" cy="3013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21EA6-3BE9-445F-A10D-CC0932BBB370}">
      <dsp:nvSpPr>
        <dsp:cNvPr id="0" name=""/>
        <dsp:cNvSpPr/>
      </dsp:nvSpPr>
      <dsp:spPr>
        <a:xfrm>
          <a:off x="2164141" y="2650"/>
          <a:ext cx="8677995" cy="1025895"/>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en-GB" sz="1800" kern="1200" dirty="0"/>
            <a:t>Import requirements should be based on the level of pest risk, e.g., considering actual probability of the pest association with specific trade pathways.</a:t>
          </a:r>
          <a:r>
            <a:rPr lang="en-GB" sz="1800" kern="1200" dirty="0">
              <a:latin typeface="Calibri Light" panose="020F0302020204030204"/>
            </a:rPr>
            <a:t> </a:t>
          </a:r>
          <a:endParaRPr lang="en-GB" sz="1800" kern="1200">
            <a:latin typeface="Calibri (body)"/>
            <a:cs typeface="Arial" panose="020B0604020202020204" pitchFamily="34" charset="0"/>
          </a:endParaRPr>
        </a:p>
      </dsp:txBody>
      <dsp:txXfrm>
        <a:off x="2164141" y="130887"/>
        <a:ext cx="8293284" cy="769421"/>
      </dsp:txXfrm>
    </dsp:sp>
    <dsp:sp modelId="{B5BF208C-3F85-4FC4-B568-DDE26DCB244B}">
      <dsp:nvSpPr>
        <dsp:cNvPr id="0" name=""/>
        <dsp:cNvSpPr/>
      </dsp:nvSpPr>
      <dsp:spPr>
        <a:xfrm>
          <a:off x="62441" y="73356"/>
          <a:ext cx="2101700"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GB" sz="1600" b="1" kern="1200" dirty="0">
              <a:latin typeface="Calibri (body)"/>
              <a:cs typeface="Arial"/>
            </a:rPr>
            <a:t>Risk based</a:t>
          </a:r>
        </a:p>
      </dsp:txBody>
      <dsp:txXfrm>
        <a:off x="105618" y="116533"/>
        <a:ext cx="2015346" cy="798129"/>
      </dsp:txXfrm>
    </dsp:sp>
    <dsp:sp modelId="{9D93F404-27DE-47E6-817D-D13785573C21}">
      <dsp:nvSpPr>
        <dsp:cNvPr id="0" name=""/>
        <dsp:cNvSpPr/>
      </dsp:nvSpPr>
      <dsp:spPr>
        <a:xfrm>
          <a:off x="2160927" y="1176126"/>
          <a:ext cx="8686478" cy="766219"/>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en-GB" sz="1800" kern="1200" dirty="0">
              <a:latin typeface="Calibri Light" panose="020F0302020204030204"/>
            </a:rPr>
            <a:t> Establishing</a:t>
          </a:r>
          <a:r>
            <a:rPr lang="en-GB" sz="1800" kern="1200" dirty="0"/>
            <a:t> a PFA is not required if surveillance demonstrates that the pest is already absent from an area.</a:t>
          </a:r>
          <a:endParaRPr lang="en-GB" sz="1800" kern="1200" dirty="0">
            <a:latin typeface="Calibri (body)"/>
          </a:endParaRPr>
        </a:p>
      </dsp:txBody>
      <dsp:txXfrm>
        <a:off x="2160927" y="1271903"/>
        <a:ext cx="8399146" cy="574665"/>
      </dsp:txXfrm>
    </dsp:sp>
    <dsp:sp modelId="{AB2C5008-96F6-439A-9ED1-FAC2DF16F55B}">
      <dsp:nvSpPr>
        <dsp:cNvPr id="0" name=""/>
        <dsp:cNvSpPr/>
      </dsp:nvSpPr>
      <dsp:spPr>
        <a:xfrm>
          <a:off x="97737" y="1119912"/>
          <a:ext cx="2103754"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GB" sz="1600" b="1" kern="1200" dirty="0">
              <a:latin typeface="Calibri (body)"/>
              <a:cs typeface="Arial"/>
            </a:rPr>
            <a:t>Surveillance requirements</a:t>
          </a:r>
        </a:p>
      </dsp:txBody>
      <dsp:txXfrm>
        <a:off x="140914" y="1163089"/>
        <a:ext cx="2017400" cy="798129"/>
      </dsp:txXfrm>
    </dsp:sp>
    <dsp:sp modelId="{D0108611-36FA-42CD-82FD-4A939489ECBC}">
      <dsp:nvSpPr>
        <dsp:cNvPr id="0" name=""/>
        <dsp:cNvSpPr/>
      </dsp:nvSpPr>
      <dsp:spPr>
        <a:xfrm>
          <a:off x="2164141" y="2089926"/>
          <a:ext cx="8677995" cy="1113812"/>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en-GB" sz="1800" b="0" kern="1200" dirty="0"/>
            <a:t>Extent of the buffer zone is based on the</a:t>
          </a:r>
          <a:r>
            <a:rPr lang="en-GB" sz="1800" b="0" kern="1200" dirty="0">
              <a:latin typeface="Calibri Light" panose="020F0302020204030204"/>
            </a:rPr>
            <a:t> ability of the</a:t>
          </a:r>
          <a:r>
            <a:rPr lang="en-GB" sz="1800" b="0" kern="1200" dirty="0"/>
            <a:t> pest</a:t>
          </a:r>
          <a:r>
            <a:rPr lang="en-GB" sz="1800" b="0" kern="1200" dirty="0">
              <a:latin typeface="Calibri Light" panose="020F0302020204030204"/>
            </a:rPr>
            <a:t> </a:t>
          </a:r>
          <a:r>
            <a:rPr lang="en-GB" sz="1800" b="0" kern="1200" dirty="0"/>
            <a:t> to disperse in a particular area; surveill</a:t>
          </a:r>
          <a:r>
            <a:rPr lang="en-GB" sz="1800" kern="1200" dirty="0"/>
            <a:t>ance of the pest population within buffer zones is required.</a:t>
          </a:r>
          <a:endParaRPr lang="en-GB" sz="1800" kern="1200" dirty="0">
            <a:latin typeface="Calibri (body)"/>
          </a:endParaRPr>
        </a:p>
      </dsp:txBody>
      <dsp:txXfrm>
        <a:off x="2164141" y="2229153"/>
        <a:ext cx="8260316" cy="835359"/>
      </dsp:txXfrm>
    </dsp:sp>
    <dsp:sp modelId="{4FC79F10-F0BF-4A08-B83F-E217967701F8}">
      <dsp:nvSpPr>
        <dsp:cNvPr id="0" name=""/>
        <dsp:cNvSpPr/>
      </dsp:nvSpPr>
      <dsp:spPr>
        <a:xfrm>
          <a:off x="62441" y="2204590"/>
          <a:ext cx="2101700"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GB" sz="1600" b="1" kern="1200" dirty="0">
              <a:latin typeface="Calibri (body)"/>
              <a:cs typeface="Arial"/>
            </a:rPr>
            <a:t>Buffer zones</a:t>
          </a:r>
        </a:p>
      </dsp:txBody>
      <dsp:txXfrm>
        <a:off x="105618" y="2247767"/>
        <a:ext cx="2015346" cy="798129"/>
      </dsp:txXfrm>
    </dsp:sp>
    <dsp:sp modelId="{4EA0D8C4-914E-455D-834F-79E116DB7152}">
      <dsp:nvSpPr>
        <dsp:cNvPr id="0" name=""/>
        <dsp:cNvSpPr/>
      </dsp:nvSpPr>
      <dsp:spPr>
        <a:xfrm>
          <a:off x="2123616" y="3292187"/>
          <a:ext cx="8677995" cy="1355798"/>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en-GB" sz="1800" kern="1200" dirty="0">
              <a:latin typeface="+mn-lt"/>
              <a:cs typeface="Times New Roman"/>
            </a:rPr>
            <a:t>The revised draft should provide enough flexibility to take into account emerging technologies, new scientific evidence, or environmental changes (i.e., climate change) that can affect pathways and the status of a PFA.</a:t>
          </a:r>
        </a:p>
      </dsp:txBody>
      <dsp:txXfrm>
        <a:off x="2123616" y="3461662"/>
        <a:ext cx="8169571" cy="1016848"/>
      </dsp:txXfrm>
    </dsp:sp>
    <dsp:sp modelId="{CCDAAA12-C4CA-4AB1-A03C-EB56FE997335}">
      <dsp:nvSpPr>
        <dsp:cNvPr id="0" name=""/>
        <dsp:cNvSpPr/>
      </dsp:nvSpPr>
      <dsp:spPr>
        <a:xfrm>
          <a:off x="62441" y="3527845"/>
          <a:ext cx="2101700"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n-GB" sz="1600" b="1" kern="1200" dirty="0">
              <a:latin typeface="Calibri (body)"/>
              <a:cs typeface="Arial"/>
            </a:rPr>
            <a:t>Environmental issues </a:t>
          </a:r>
        </a:p>
      </dsp:txBody>
      <dsp:txXfrm>
        <a:off x="105618" y="3571022"/>
        <a:ext cx="2015346" cy="79812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22/06/2022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22/06/2022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592699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See specification 56: https://www.ippc.int/en/publications/1315/ </a:t>
            </a:r>
          </a:p>
          <a:p>
            <a:endParaRPr lang="en-GB"/>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662621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noProof="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50105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more information: check the Standards Committee working group (SC-7)</a:t>
            </a:r>
            <a:r>
              <a:rPr lang="en-GB" baseline="0"/>
              <a:t> 2022 meeting report: https://www.ippc.int/en/core-activities/standards-setting/standards-committee/ </a:t>
            </a:r>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694336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br>
              <a:rPr lang="en-US"/>
            </a:br>
            <a:r>
              <a:rPr lang="en-US"/>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D7FA-760D-45E7-8AB7-0C605C1C41BE}"/>
              </a:ext>
            </a:extLst>
          </p:cNvPr>
          <p:cNvSpPr>
            <a:spLocks noGrp="1"/>
          </p:cNvSpPr>
          <p:nvPr>
            <p:ph type="ctrTitle"/>
          </p:nvPr>
        </p:nvSpPr>
        <p:spPr>
          <a:xfrm>
            <a:off x="1524000" y="1122363"/>
            <a:ext cx="9144000" cy="2387600"/>
          </a:xfrm>
          <a:prstGeom prst="rect">
            <a:avLst/>
          </a:prstGeom>
        </p:spPr>
        <p:txBody>
          <a:bodyPr anchor="b"/>
          <a:lstStyle>
            <a:lvl1pPr algn="ctr">
              <a:defRPr sz="5850"/>
            </a:lvl1pPr>
          </a:lstStyle>
          <a:p>
            <a:r>
              <a:rPr lang="en-US"/>
              <a:t>Click to edit Master title style</a:t>
            </a:r>
          </a:p>
        </p:txBody>
      </p:sp>
      <p:sp>
        <p:nvSpPr>
          <p:cNvPr id="3" name="Subtitle 2">
            <a:extLst>
              <a:ext uri="{FF2B5EF4-FFF2-40B4-BE49-F238E27FC236}">
                <a16:creationId xmlns:a16="http://schemas.microsoft.com/office/drawing/2014/main" id="{19889341-C95A-41CC-9D9F-84DD52ECB10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a:t>Click to edit Master subtitle style</a:t>
            </a:r>
          </a:p>
        </p:txBody>
      </p:sp>
      <p:sp>
        <p:nvSpPr>
          <p:cNvPr id="4" name="Date Placeholder 3">
            <a:extLst>
              <a:ext uri="{FF2B5EF4-FFF2-40B4-BE49-F238E27FC236}">
                <a16:creationId xmlns:a16="http://schemas.microsoft.com/office/drawing/2014/main" id="{19A7D86E-F79D-458E-865D-3E13670F71F9}"/>
              </a:ext>
            </a:extLst>
          </p:cNvPr>
          <p:cNvSpPr>
            <a:spLocks noGrp="1"/>
          </p:cNvSpPr>
          <p:nvPr>
            <p:ph type="dt" sz="half" idx="10"/>
          </p:nvPr>
        </p:nvSpPr>
        <p:spPr/>
        <p:txBody>
          <a:bodyPr/>
          <a:lstStyle/>
          <a:p>
            <a:fld id="{8D4620D1-6F61-40D7-B6AD-80DA7F40AA94}" type="datetimeFigureOut">
              <a:rPr lang="en-US" smtClean="0"/>
              <a:t>6/22/2022</a:t>
            </a:fld>
            <a:endParaRPr lang="en-US"/>
          </a:p>
        </p:txBody>
      </p:sp>
      <p:sp>
        <p:nvSpPr>
          <p:cNvPr id="5" name="Footer Placeholder 4">
            <a:extLst>
              <a:ext uri="{FF2B5EF4-FFF2-40B4-BE49-F238E27FC236}">
                <a16:creationId xmlns:a16="http://schemas.microsoft.com/office/drawing/2014/main" id="{3B6405F6-DD83-4A07-A961-79A7449882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2E69EB-E423-4C94-AACC-0E6880C63A26}"/>
              </a:ext>
            </a:extLst>
          </p:cNvPr>
          <p:cNvSpPr>
            <a:spLocks noGrp="1"/>
          </p:cNvSpPr>
          <p:nvPr>
            <p:ph type="sldNum" sz="quarter" idx="12"/>
          </p:nvPr>
        </p:nvSpPr>
        <p:spPr>
          <a:xfrm>
            <a:off x="11668179" y="513670"/>
            <a:ext cx="511629" cy="333830"/>
          </a:xfrm>
          <a:prstGeom prst="rect">
            <a:avLst/>
          </a:prstGeom>
        </p:spPr>
        <p:txBody>
          <a:bodyPr/>
          <a:lstStyle/>
          <a:p>
            <a:fld id="{CE6982B4-0B0F-4AF9-80D1-D6156B03A992}" type="slidenum">
              <a:rPr lang="en-US" smtClean="0"/>
              <a:t>‹#›</a:t>
            </a:fld>
            <a:endParaRPr lang="en-US"/>
          </a:p>
        </p:txBody>
      </p:sp>
    </p:spTree>
    <p:extLst>
      <p:ext uri="{BB962C8B-B14F-4D97-AF65-F5344CB8AC3E}">
        <p14:creationId xmlns:p14="http://schemas.microsoft.com/office/powerpoint/2010/main" val="1804429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CE6982B4-0B0F-4AF9-80D1-D6156B03A992}" type="slidenum">
              <a:rPr lang="en-US" smtClean="0"/>
              <a:t>‹#›</a:t>
            </a:fld>
            <a:endParaRPr lang="en-US"/>
          </a:p>
        </p:txBody>
      </p:sp>
      <p:sp>
        <p:nvSpPr>
          <p:cNvPr id="10" name="Title 1"/>
          <p:cNvSpPr txBox="1">
            <a:spLocks/>
          </p:cNvSpPr>
          <p:nvPr/>
        </p:nvSpPr>
        <p:spPr>
          <a:xfrm>
            <a:off x="500185" y="599835"/>
            <a:ext cx="11254155"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p:nvSpPr>
        <p:spPr>
          <a:xfrm>
            <a:off x="500185" y="599835"/>
            <a:ext cx="11254155"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800957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smtClean="0">
              <a:solidFill>
                <a:srgbClr val="00825F"/>
              </a:solidFill>
            </a:endParaRPr>
          </a:p>
          <a:p>
            <a:r>
              <a:rPr lang="en-US" dirty="0" smtClean="0">
                <a:solidFill>
                  <a:srgbClr val="00825F"/>
                </a:solidFill>
              </a:rPr>
              <a:t>2022 IPPC Regional Workshop</a:t>
            </a:r>
          </a:p>
          <a:p>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591800" y="6413091"/>
            <a:ext cx="16002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a:solidFill>
                  <a:srgbClr val="A81E3B"/>
                </a:solidFill>
              </a:rPr>
              <a:t>/9</a:t>
            </a:r>
            <a:endParaRPr lang="x-none">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12_F2BE965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C_5366B305.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D_964B4D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EEEFE88F.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en-GB" sz="3200" b="1">
                <a:solidFill>
                  <a:srgbClr val="70AD47">
                    <a:lumMod val="75000"/>
                  </a:srgbClr>
                </a:solidFill>
                <a:latin typeface="Calibri (body)"/>
                <a:ea typeface="+mj-ea"/>
                <a:cs typeface="+mj-cs"/>
              </a:rPr>
              <a:t>DRAFT ISPM Revision of ISPM 4: </a:t>
            </a:r>
            <a:r>
              <a:rPr lang="en-GB" sz="3200" b="1" i="1">
                <a:solidFill>
                  <a:srgbClr val="70AD47">
                    <a:lumMod val="75000"/>
                  </a:srgbClr>
                </a:solidFill>
                <a:latin typeface="Calibri (body)"/>
                <a:ea typeface="+mj-ea"/>
                <a:cs typeface="+mj-cs"/>
              </a:rPr>
              <a:t>Requirements for the establishment of pest free areas</a:t>
            </a:r>
            <a:r>
              <a:rPr lang="en-GB" sz="3200" b="1">
                <a:solidFill>
                  <a:srgbClr val="70AD47">
                    <a:lumMod val="75000"/>
                  </a:srgbClr>
                </a:solidFill>
                <a:latin typeface="Calibri (body)"/>
                <a:ea typeface="+mj-ea"/>
                <a:cs typeface="+mj-cs"/>
              </a:rPr>
              <a:t> (2009-002)</a:t>
            </a:r>
            <a:endParaRPr lang="x-none" sz="320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a:t>IPPC Second consultation period - 1 July to 30 September 2022</a:t>
            </a:r>
            <a:endParaRPr lang="x-none"/>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err="1"/>
              <a:t>Thank</a:t>
            </a:r>
            <a:r>
              <a:rPr lang="it-IT"/>
              <a:t> </a:t>
            </a:r>
            <a:r>
              <a:rPr lang="it-IT" err="1"/>
              <a:t>you</a:t>
            </a:r>
            <a:endParaRPr lang="it-IT"/>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a:solidFill>
                  <a:schemeClr val="bg1"/>
                </a:solidFill>
              </a:rPr>
              <a:t/>
            </a:r>
            <a:br>
              <a:rPr lang="en-US" sz="5400">
                <a:solidFill>
                  <a:schemeClr val="bg1"/>
                </a:solidFill>
              </a:rPr>
            </a:br>
            <a:endParaRPr lang="x-none">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6DC2BD-5C09-4929-B211-581E07FF9065}"/>
              </a:ext>
            </a:extLst>
          </p:cNvPr>
          <p:cNvSpPr>
            <a:spLocks noGrp="1"/>
          </p:cNvSpPr>
          <p:nvPr>
            <p:ph type="sldNum" sz="quarter" idx="12"/>
          </p:nvPr>
        </p:nvSpPr>
        <p:spPr/>
        <p:txBody>
          <a:bodyPr/>
          <a:lstStyle/>
          <a:p>
            <a:fld id="{CE6982B4-0B0F-4AF9-80D1-D6156B03A992}" type="slidenum">
              <a:rPr lang="en-US" smtClean="0"/>
              <a:t>2</a:t>
            </a:fld>
            <a:endParaRPr lang="en-US"/>
          </a:p>
        </p:txBody>
      </p:sp>
      <p:sp>
        <p:nvSpPr>
          <p:cNvPr id="3" name="Rectangle 2">
            <a:extLst>
              <a:ext uri="{FF2B5EF4-FFF2-40B4-BE49-F238E27FC236}">
                <a16:creationId xmlns:a16="http://schemas.microsoft.com/office/drawing/2014/main" id="{6610313F-376F-4A13-A790-FC905F49F60A}"/>
              </a:ext>
            </a:extLst>
          </p:cNvPr>
          <p:cNvSpPr>
            <a:spLocks/>
          </p:cNvSpPr>
          <p:nvPr/>
        </p:nvSpPr>
        <p:spPr>
          <a:xfrm>
            <a:off x="1143000" y="160020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SC Nov  (2009)</a:t>
            </a:r>
          </a:p>
        </p:txBody>
      </p:sp>
      <p:sp>
        <p:nvSpPr>
          <p:cNvPr id="7" name="Rectangle 6">
            <a:extLst>
              <a:ext uri="{FF2B5EF4-FFF2-40B4-BE49-F238E27FC236}">
                <a16:creationId xmlns:a16="http://schemas.microsoft.com/office/drawing/2014/main" id="{363AF561-6989-4CA9-97F8-C28ABA253BE3}"/>
              </a:ext>
            </a:extLst>
          </p:cNvPr>
          <p:cNvSpPr/>
          <p:nvPr/>
        </p:nvSpPr>
        <p:spPr>
          <a:xfrm>
            <a:off x="3620833" y="1655505"/>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CPM-5 (2010)</a:t>
            </a:r>
          </a:p>
        </p:txBody>
      </p:sp>
      <p:sp>
        <p:nvSpPr>
          <p:cNvPr id="14" name="Rectangle 13">
            <a:extLst>
              <a:ext uri="{FF2B5EF4-FFF2-40B4-BE49-F238E27FC236}">
                <a16:creationId xmlns:a16="http://schemas.microsoft.com/office/drawing/2014/main" id="{A6C25EB0-A3DF-4B57-A401-FEF7781DCF32}"/>
              </a:ext>
            </a:extLst>
          </p:cNvPr>
          <p:cNvSpPr/>
          <p:nvPr/>
        </p:nvSpPr>
        <p:spPr>
          <a:xfrm>
            <a:off x="6202962" y="1655505"/>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SC Nov  (2013)</a:t>
            </a:r>
          </a:p>
        </p:txBody>
      </p:sp>
      <p:sp>
        <p:nvSpPr>
          <p:cNvPr id="15" name="Rectangle 14">
            <a:extLst>
              <a:ext uri="{FF2B5EF4-FFF2-40B4-BE49-F238E27FC236}">
                <a16:creationId xmlns:a16="http://schemas.microsoft.com/office/drawing/2014/main" id="{3836962F-6B53-450F-846E-2C09DF91426F}"/>
              </a:ext>
            </a:extLst>
          </p:cNvPr>
          <p:cNvSpPr/>
          <p:nvPr/>
        </p:nvSpPr>
        <p:spPr>
          <a:xfrm>
            <a:off x="8684955" y="16306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EWG</a:t>
            </a:r>
          </a:p>
          <a:p>
            <a:pPr lvl="0" algn="ctr"/>
            <a:r>
              <a:rPr lang="en-US" b="1">
                <a:solidFill>
                  <a:sysClr val="windowText" lastClr="000000"/>
                </a:solidFill>
                <a:latin typeface="Arial" panose="020B0604020202020204" pitchFamily="34" charset="0"/>
                <a:cs typeface="Arial" panose="020B0604020202020204" pitchFamily="34" charset="0"/>
              </a:rPr>
              <a:t>(2020)</a:t>
            </a:r>
            <a:endParaRPr lang="en-US" b="1">
              <a:solidFill>
                <a:sysClr val="windowText" lastClr="000000"/>
              </a:solidFill>
              <a:latin typeface="Arial" panose="020B0604020202020204" pitchFamily="34" charset="0"/>
              <a:ea typeface="+mn-ea"/>
              <a:cs typeface="Arial" panose="020B0604020202020204" pitchFamily="34" charset="0"/>
            </a:endParaRPr>
          </a:p>
        </p:txBody>
      </p:sp>
      <p:sp>
        <p:nvSpPr>
          <p:cNvPr id="16" name="Rectangle 15">
            <a:extLst>
              <a:ext uri="{FF2B5EF4-FFF2-40B4-BE49-F238E27FC236}">
                <a16:creationId xmlns:a16="http://schemas.microsoft.com/office/drawing/2014/main" id="{04320C83-F4DF-4527-8494-E6FD48EA3055}"/>
              </a:ext>
            </a:extLst>
          </p:cNvPr>
          <p:cNvSpPr/>
          <p:nvPr/>
        </p:nvSpPr>
        <p:spPr>
          <a:xfrm>
            <a:off x="7542859" y="4316119"/>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SC May  (2021)</a:t>
            </a:r>
          </a:p>
        </p:txBody>
      </p:sp>
      <p:sp>
        <p:nvSpPr>
          <p:cNvPr id="17" name="Rectangle 16">
            <a:extLst>
              <a:ext uri="{FF2B5EF4-FFF2-40B4-BE49-F238E27FC236}">
                <a16:creationId xmlns:a16="http://schemas.microsoft.com/office/drawing/2014/main" id="{15D7749B-D9A3-49C5-BB8C-1B38FD49C509}"/>
              </a:ext>
            </a:extLst>
          </p:cNvPr>
          <p:cNvSpPr/>
          <p:nvPr/>
        </p:nvSpPr>
        <p:spPr>
          <a:xfrm>
            <a:off x="4492330" y="4287897"/>
            <a:ext cx="2060363" cy="120955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1st</a:t>
            </a:r>
          </a:p>
          <a:p>
            <a:pPr algn="ctr"/>
            <a:r>
              <a:rPr lang="en-US" b="1">
                <a:solidFill>
                  <a:schemeClr val="tx1"/>
                </a:solidFill>
                <a:latin typeface="Arial"/>
                <a:cs typeface="Arial"/>
              </a:rPr>
              <a:t>Consultation</a:t>
            </a:r>
          </a:p>
          <a:p>
            <a:pPr lvl="0" algn="ctr"/>
            <a:r>
              <a:rPr lang="en-US" b="1">
                <a:solidFill>
                  <a:schemeClr val="tx1"/>
                </a:solidFill>
                <a:latin typeface="Arial"/>
                <a:cs typeface="Arial"/>
              </a:rPr>
              <a:t>(2021)</a:t>
            </a:r>
            <a:endParaRPr lang="en-US">
              <a:solidFill>
                <a:schemeClr val="tx1"/>
              </a:solidFill>
              <a:latin typeface="Arial"/>
              <a:cs typeface="Arial"/>
            </a:endParaRPr>
          </a:p>
        </p:txBody>
      </p:sp>
      <p:sp>
        <p:nvSpPr>
          <p:cNvPr id="18" name="Rectangle 17">
            <a:extLst>
              <a:ext uri="{FF2B5EF4-FFF2-40B4-BE49-F238E27FC236}">
                <a16:creationId xmlns:a16="http://schemas.microsoft.com/office/drawing/2014/main" id="{C3F85802-C295-41DF-82EB-12E6FE52DB5A}"/>
              </a:ext>
            </a:extLst>
          </p:cNvPr>
          <p:cNvSpPr/>
          <p:nvPr/>
        </p:nvSpPr>
        <p:spPr>
          <a:xfrm>
            <a:off x="2020711" y="4287896"/>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a:solidFill>
                  <a:sysClr val="windowText" lastClr="000000"/>
                </a:solidFill>
                <a:latin typeface="Arial" panose="020B0604020202020204" pitchFamily="34" charset="0"/>
                <a:ea typeface="+mn-ea"/>
                <a:cs typeface="Arial" panose="020B0604020202020204" pitchFamily="34" charset="0"/>
              </a:rPr>
              <a:t>SC-7 (2022)</a:t>
            </a:r>
          </a:p>
        </p:txBody>
      </p:sp>
      <p:sp>
        <p:nvSpPr>
          <p:cNvPr id="20" name="TextBox 19">
            <a:extLst>
              <a:ext uri="{FF2B5EF4-FFF2-40B4-BE49-F238E27FC236}">
                <a16:creationId xmlns:a16="http://schemas.microsoft.com/office/drawing/2014/main" id="{35EA5C1C-9970-4FFF-B77C-B5EE6CAF2130}"/>
              </a:ext>
            </a:extLst>
          </p:cNvPr>
          <p:cNvSpPr txBox="1"/>
          <p:nvPr/>
        </p:nvSpPr>
        <p:spPr>
          <a:xfrm>
            <a:off x="906874" y="2910019"/>
            <a:ext cx="1977390" cy="1015663"/>
          </a:xfrm>
          <a:prstGeom prst="rect">
            <a:avLst/>
          </a:prstGeom>
          <a:noFill/>
        </p:spPr>
        <p:txBody>
          <a:bodyPr wrap="square" lIns="91440" tIns="45720" rIns="91440" bIns="45720" anchor="t">
            <a:spAutoFit/>
          </a:bodyPr>
          <a:lstStyle/>
          <a:p>
            <a:pPr lvl="0" algn="ctr"/>
            <a:r>
              <a:rPr lang="en-GB" altLang="en-US" sz="2000" b="0" i="0" u="none">
                <a:solidFill>
                  <a:srgbClr val="002060"/>
                </a:solidFill>
                <a:latin typeface="Times New Roman" panose="02020603050405020304" pitchFamily="18" charset="0"/>
                <a:ea typeface="+mn-ea"/>
                <a:cs typeface="Times New Roman" panose="02020603050405020304" pitchFamily="18" charset="0"/>
              </a:rPr>
              <a:t>Recommended to add the topic to work program </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3" name="TextBox 22">
            <a:extLst>
              <a:ext uri="{FF2B5EF4-FFF2-40B4-BE49-F238E27FC236}">
                <a16:creationId xmlns:a16="http://schemas.microsoft.com/office/drawing/2014/main" id="{A6F4250D-5CA1-4D42-A1CD-842EA7879F8D}"/>
              </a:ext>
            </a:extLst>
          </p:cNvPr>
          <p:cNvSpPr txBox="1"/>
          <p:nvPr/>
        </p:nvSpPr>
        <p:spPr>
          <a:xfrm>
            <a:off x="5835333" y="3068779"/>
            <a:ext cx="2306649" cy="707886"/>
          </a:xfrm>
          <a:prstGeom prst="rect">
            <a:avLst/>
          </a:prstGeom>
          <a:noFill/>
        </p:spPr>
        <p:txBody>
          <a:bodyPr wrap="square">
            <a:spAutoFit/>
          </a:bodyPr>
          <a:lstStyle/>
          <a:p>
            <a:pPr lvl="0"/>
            <a:r>
              <a:rPr lang="en-GB" altLang="en-US" sz="2000" b="0" i="0" u="none">
                <a:solidFill>
                  <a:srgbClr val="002060"/>
                </a:solidFill>
                <a:latin typeface="Times New Roman" panose="02020603050405020304" pitchFamily="18" charset="0"/>
                <a:ea typeface="+mn-ea"/>
                <a:cs typeface="Times New Roman" panose="02020603050405020304" pitchFamily="18" charset="0"/>
              </a:rPr>
              <a:t>Specification approved</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4" name="TextBox 23">
            <a:extLst>
              <a:ext uri="{FF2B5EF4-FFF2-40B4-BE49-F238E27FC236}">
                <a16:creationId xmlns:a16="http://schemas.microsoft.com/office/drawing/2014/main" id="{EA141470-A3F8-4442-9EB2-1AF47607D0B0}"/>
              </a:ext>
            </a:extLst>
          </p:cNvPr>
          <p:cNvSpPr txBox="1"/>
          <p:nvPr/>
        </p:nvSpPr>
        <p:spPr>
          <a:xfrm>
            <a:off x="8534400" y="3049027"/>
            <a:ext cx="2523019" cy="400110"/>
          </a:xfrm>
          <a:prstGeom prst="rect">
            <a:avLst/>
          </a:prstGeom>
          <a:noFill/>
        </p:spPr>
        <p:txBody>
          <a:bodyPr wrap="square">
            <a:spAutoFit/>
          </a:bodyPr>
          <a:lstStyle/>
          <a:p>
            <a:pPr lvl="0"/>
            <a:r>
              <a:rPr lang="en-GB" altLang="en-US" sz="2000" b="0" i="0" u="none">
                <a:solidFill>
                  <a:srgbClr val="002060"/>
                </a:solidFill>
                <a:latin typeface="Times New Roman" panose="02020603050405020304" pitchFamily="18" charset="0"/>
                <a:ea typeface="+mn-ea"/>
                <a:cs typeface="Times New Roman" panose="02020603050405020304" pitchFamily="18" charset="0"/>
              </a:rPr>
              <a:t>First draft produced</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5" name="TextBox 24">
            <a:extLst>
              <a:ext uri="{FF2B5EF4-FFF2-40B4-BE49-F238E27FC236}">
                <a16:creationId xmlns:a16="http://schemas.microsoft.com/office/drawing/2014/main" id="{1AF1D499-753F-4ADA-804D-27331D603E95}"/>
              </a:ext>
            </a:extLst>
          </p:cNvPr>
          <p:cNvSpPr txBox="1"/>
          <p:nvPr/>
        </p:nvSpPr>
        <p:spPr>
          <a:xfrm>
            <a:off x="3425131" y="3011397"/>
            <a:ext cx="1977390" cy="707886"/>
          </a:xfrm>
          <a:prstGeom prst="rect">
            <a:avLst/>
          </a:prstGeom>
          <a:noFill/>
        </p:spPr>
        <p:txBody>
          <a:bodyPr wrap="square" lIns="91440" tIns="45720" rIns="91440" bIns="45720" anchor="t">
            <a:spAutoFit/>
          </a:bodyPr>
          <a:lstStyle/>
          <a:p>
            <a:pPr lvl="0" algn="ctr"/>
            <a:r>
              <a:rPr lang="en-GB" altLang="en-US" sz="2000" b="0" i="0" u="none">
                <a:solidFill>
                  <a:srgbClr val="002060"/>
                </a:solidFill>
                <a:latin typeface="Times New Roman" panose="02020603050405020304" pitchFamily="18" charset="0"/>
                <a:ea typeface="+mn-ea"/>
                <a:cs typeface="Times New Roman" panose="02020603050405020304" pitchFamily="18" charset="0"/>
              </a:rPr>
              <a:t>Added the topic to work program </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6" name="TextBox 25">
            <a:extLst>
              <a:ext uri="{FF2B5EF4-FFF2-40B4-BE49-F238E27FC236}">
                <a16:creationId xmlns:a16="http://schemas.microsoft.com/office/drawing/2014/main" id="{97C58702-0273-4BC9-AAFA-7B97A5A560D0}"/>
              </a:ext>
            </a:extLst>
          </p:cNvPr>
          <p:cNvSpPr txBox="1"/>
          <p:nvPr/>
        </p:nvSpPr>
        <p:spPr>
          <a:xfrm>
            <a:off x="7391400" y="5638800"/>
            <a:ext cx="1977390" cy="707886"/>
          </a:xfrm>
          <a:prstGeom prst="rect">
            <a:avLst/>
          </a:prstGeom>
          <a:noFill/>
        </p:spPr>
        <p:txBody>
          <a:bodyPr wrap="square" lIns="91440" tIns="45720" rIns="91440" bIns="45720" anchor="t">
            <a:spAutoFit/>
          </a:bodyPr>
          <a:lstStyle/>
          <a:p>
            <a:pPr lvl="0" algn="ctr"/>
            <a:r>
              <a:rPr lang="en-GB" altLang="en-US" sz="2000" b="0" i="0" u="none">
                <a:solidFill>
                  <a:srgbClr val="002060"/>
                </a:solidFill>
                <a:latin typeface="Times New Roman" panose="02020603050405020304" pitchFamily="18" charset="0"/>
                <a:ea typeface="+mn-ea"/>
                <a:cs typeface="Times New Roman" panose="02020603050405020304" pitchFamily="18" charset="0"/>
              </a:rPr>
              <a:t>Approved for 1st Consultation</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7" name="TextBox 26">
            <a:extLst>
              <a:ext uri="{FF2B5EF4-FFF2-40B4-BE49-F238E27FC236}">
                <a16:creationId xmlns:a16="http://schemas.microsoft.com/office/drawing/2014/main" id="{412F8690-7CFC-40BD-9B75-164F0C81BB1F}"/>
              </a:ext>
            </a:extLst>
          </p:cNvPr>
          <p:cNvSpPr txBox="1"/>
          <p:nvPr/>
        </p:nvSpPr>
        <p:spPr>
          <a:xfrm>
            <a:off x="1707422" y="5620926"/>
            <a:ext cx="2203167" cy="707886"/>
          </a:xfrm>
          <a:prstGeom prst="rect">
            <a:avLst/>
          </a:prstGeom>
          <a:noFill/>
        </p:spPr>
        <p:txBody>
          <a:bodyPr wrap="square" lIns="91440" tIns="45720" rIns="91440" bIns="45720" anchor="t">
            <a:spAutoFit/>
          </a:bodyPr>
          <a:lstStyle/>
          <a:p>
            <a:pPr lvl="0" algn="ctr"/>
            <a:r>
              <a:rPr lang="en-GB" altLang="en-US" sz="2000" b="0" i="0" u="none">
                <a:solidFill>
                  <a:srgbClr val="002060"/>
                </a:solidFill>
                <a:latin typeface="Times New Roman" panose="02020603050405020304" pitchFamily="18" charset="0"/>
                <a:ea typeface="+mn-ea"/>
                <a:cs typeface="Times New Roman" panose="02020603050405020304" pitchFamily="18" charset="0"/>
              </a:rPr>
              <a:t>Approved for 2nd Consultation</a:t>
            </a:r>
            <a:endParaRPr lang="en-US" sz="2000" b="0" i="0">
              <a:solidFill>
                <a:srgbClr val="002060"/>
              </a:solidFill>
              <a:latin typeface="Times New Roman" panose="02020603050405020304" pitchFamily="18" charset="0"/>
              <a:ea typeface="+mn-ea"/>
              <a:cs typeface="Times New Roman" panose="02020603050405020304" pitchFamily="18" charset="0"/>
            </a:endParaRPr>
          </a:p>
        </p:txBody>
      </p:sp>
      <p:sp>
        <p:nvSpPr>
          <p:cNvPr id="28" name="TextBox 27">
            <a:extLst>
              <a:ext uri="{FF2B5EF4-FFF2-40B4-BE49-F238E27FC236}">
                <a16:creationId xmlns:a16="http://schemas.microsoft.com/office/drawing/2014/main" id="{197DD5EB-A1F7-4B8A-9104-46C345772E28}"/>
              </a:ext>
            </a:extLst>
          </p:cNvPr>
          <p:cNvSpPr txBox="1"/>
          <p:nvPr/>
        </p:nvSpPr>
        <p:spPr>
          <a:xfrm>
            <a:off x="4343314" y="5619985"/>
            <a:ext cx="2353686" cy="707886"/>
          </a:xfrm>
          <a:prstGeom prst="rect">
            <a:avLst/>
          </a:prstGeom>
          <a:noFill/>
        </p:spPr>
        <p:txBody>
          <a:bodyPr wrap="square" lIns="91440" tIns="45720" rIns="91440" bIns="45720" anchor="t">
            <a:spAutoFit/>
          </a:bodyPr>
          <a:lstStyle/>
          <a:p>
            <a:pPr lvl="0" algn="ctr"/>
            <a:r>
              <a:rPr lang="en-GB" altLang="en-US" sz="2000" b="0" i="0" u="none" dirty="0">
                <a:solidFill>
                  <a:srgbClr val="002060"/>
                </a:solidFill>
                <a:latin typeface="Times New Roman"/>
                <a:cs typeface="Times New Roman"/>
              </a:rPr>
              <a:t>Consultation comments addressed</a:t>
            </a:r>
            <a:endParaRPr lang="en-US" sz="2000" b="0" i="0" dirty="0">
              <a:solidFill>
                <a:srgbClr val="002060"/>
              </a:solidFill>
              <a:latin typeface="Times New Roman"/>
              <a:cs typeface="Times New Roman"/>
            </a:endParaRPr>
          </a:p>
        </p:txBody>
      </p:sp>
      <p:sp>
        <p:nvSpPr>
          <p:cNvPr id="29" name="Arrow: Right 28">
            <a:extLst>
              <a:ext uri="{FF2B5EF4-FFF2-40B4-BE49-F238E27FC236}">
                <a16:creationId xmlns:a16="http://schemas.microsoft.com/office/drawing/2014/main" id="{03D8FD6D-F878-41DF-9595-921E00A6B9A8}"/>
              </a:ext>
            </a:extLst>
          </p:cNvPr>
          <p:cNvSpPr/>
          <p:nvPr/>
        </p:nvSpPr>
        <p:spPr>
          <a:xfrm>
            <a:off x="2783427" y="2243328"/>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AF08D15C-65E1-4527-8103-68B96C84AD3B}"/>
              </a:ext>
            </a:extLst>
          </p:cNvPr>
          <p:cNvSpPr/>
          <p:nvPr/>
        </p:nvSpPr>
        <p:spPr>
          <a:xfrm>
            <a:off x="5198635" y="2240932"/>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87650CE1-639C-42D2-A9B8-1965870C9921}"/>
              </a:ext>
            </a:extLst>
          </p:cNvPr>
          <p:cNvSpPr/>
          <p:nvPr/>
        </p:nvSpPr>
        <p:spPr>
          <a:xfrm>
            <a:off x="7879694" y="2238563"/>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E0093D53-5C60-483D-8071-5685CE62FE29}"/>
              </a:ext>
            </a:extLst>
          </p:cNvPr>
          <p:cNvSpPr/>
          <p:nvPr/>
        </p:nvSpPr>
        <p:spPr>
          <a:xfrm rot="8930698">
            <a:off x="9020200" y="3709031"/>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E150CA0D-C710-4CCC-9A95-95AEE849FD5A}"/>
              </a:ext>
            </a:extLst>
          </p:cNvPr>
          <p:cNvSpPr/>
          <p:nvPr/>
        </p:nvSpPr>
        <p:spPr>
          <a:xfrm rot="10800000">
            <a:off x="6697897" y="4624988"/>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B1DB7029-7975-4FF4-A83E-E44494281DFF}"/>
              </a:ext>
            </a:extLst>
          </p:cNvPr>
          <p:cNvSpPr/>
          <p:nvPr/>
        </p:nvSpPr>
        <p:spPr>
          <a:xfrm rot="10800000">
            <a:off x="3582966" y="4625050"/>
            <a:ext cx="749808" cy="323615"/>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505185" y="5477933"/>
            <a:ext cx="2508885" cy="1066800"/>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257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p:ext uri="{6950BFC3-D8DA-4A85-94F7-54DA5524770B}">
      <p188:commentRel xmlns:p188="http://schemas.microsoft.com/office/powerpoint/2018/8/main" xmlns=""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3161038" y="1104667"/>
            <a:ext cx="634553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algn="ctr" eaLnBrk="0" fontAlgn="base" hangingPunct="0">
              <a:spcBef>
                <a:spcPct val="0"/>
              </a:spcBef>
              <a:spcAft>
                <a:spcPct val="0"/>
              </a:spcAft>
              <a:buFontTx/>
              <a:buNone/>
              <a:defRPr/>
            </a:pPr>
            <a:r>
              <a:rPr lang="en-US" altLang="ja-JP" sz="4290">
                <a:solidFill>
                  <a:srgbClr val="165A30"/>
                </a:solidFill>
                <a:latin typeface="+mn-lt"/>
                <a:cs typeface="Arial" panose="020B0604020202020204" pitchFamily="34" charset="0"/>
              </a:rPr>
              <a:t>General Considerations </a:t>
            </a:r>
          </a:p>
        </p:txBody>
      </p:sp>
      <p:sp>
        <p:nvSpPr>
          <p:cNvPr id="13" name="TextBox 3"/>
          <p:cNvSpPr txBox="1">
            <a:spLocks noChangeArrowheads="1"/>
          </p:cNvSpPr>
          <p:nvPr/>
        </p:nvSpPr>
        <p:spPr bwMode="auto">
          <a:xfrm>
            <a:off x="4481106" y="1714834"/>
            <a:ext cx="359746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eaLnBrk="0" fontAlgn="base" hangingPunct="0">
              <a:spcBef>
                <a:spcPct val="0"/>
              </a:spcBef>
              <a:spcAft>
                <a:spcPct val="0"/>
              </a:spcAft>
              <a:buFontTx/>
              <a:buNone/>
              <a:defRPr/>
            </a:pPr>
            <a:r>
              <a:rPr lang="en-US" altLang="en-US" sz="2340">
                <a:solidFill>
                  <a:schemeClr val="accent6">
                    <a:lumMod val="50000"/>
                  </a:schemeClr>
                </a:solidFill>
                <a:latin typeface="Calibri (body)"/>
              </a:rPr>
              <a:t>Reason for the revision </a:t>
            </a:r>
          </a:p>
        </p:txBody>
      </p:sp>
      <p:sp>
        <p:nvSpPr>
          <p:cNvPr id="3" name="Rounded Rectangle 2"/>
          <p:cNvSpPr/>
          <p:nvPr/>
        </p:nvSpPr>
        <p:spPr>
          <a:xfrm>
            <a:off x="1257823" y="2167123"/>
            <a:ext cx="9924152" cy="922641"/>
          </a:xfrm>
          <a:prstGeom prst="roundRect">
            <a:avLst/>
          </a:prstGeom>
          <a:solidFill>
            <a:schemeClr val="accent6">
              <a:lumMod val="20000"/>
              <a:lumOff val="80000"/>
            </a:schemeClr>
          </a:solidFill>
          <a:ln>
            <a:solidFill>
              <a:schemeClr val="accent6">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66775">
              <a:lnSpc>
                <a:spcPct val="90000"/>
              </a:lnSpc>
              <a:spcBef>
                <a:spcPct val="0"/>
              </a:spcBef>
              <a:spcAft>
                <a:spcPct val="35000"/>
              </a:spcAft>
            </a:pPr>
            <a:r>
              <a:rPr lang="en-GB" kern="0" dirty="0">
                <a:solidFill>
                  <a:srgbClr val="002060"/>
                </a:solidFill>
                <a:latin typeface="Times New Roman"/>
                <a:cs typeface="Times New Roman"/>
              </a:rPr>
              <a:t>Since adoption of ISPM 4 in 1995, new information and guidance became available</a:t>
            </a:r>
            <a:r>
              <a:rPr lang="en-GB" kern="0">
                <a:solidFill>
                  <a:srgbClr val="002060"/>
                </a:solidFill>
                <a:latin typeface="Times New Roman"/>
                <a:cs typeface="Times New Roman"/>
              </a:rPr>
              <a:t>, including </a:t>
            </a:r>
            <a:r>
              <a:rPr lang="en-GB" kern="0" dirty="0">
                <a:solidFill>
                  <a:srgbClr val="002060"/>
                </a:solidFill>
                <a:latin typeface="Times New Roman"/>
                <a:cs typeface="Times New Roman"/>
              </a:rPr>
              <a:t>new ISPMs on pest free areas</a:t>
            </a:r>
          </a:p>
        </p:txBody>
      </p:sp>
      <p:sp>
        <p:nvSpPr>
          <p:cNvPr id="14" name="Rounded Rectangle 13"/>
          <p:cNvSpPr/>
          <p:nvPr/>
        </p:nvSpPr>
        <p:spPr>
          <a:xfrm>
            <a:off x="1260861" y="3594655"/>
            <a:ext cx="9875925" cy="1114425"/>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en-US" kern="0">
                <a:solidFill>
                  <a:srgbClr val="002060"/>
                </a:solidFill>
                <a:latin typeface="Times New Roman" panose="02020603050405020304" pitchFamily="18" charset="0"/>
                <a:cs typeface="Times New Roman" panose="02020603050405020304" pitchFamily="18" charset="0"/>
              </a:rPr>
              <a:t>ISPM 6 </a:t>
            </a:r>
            <a:r>
              <a:rPr lang="en-US" i="1" kern="0">
                <a:solidFill>
                  <a:srgbClr val="002060"/>
                </a:solidFill>
                <a:latin typeface="Times New Roman" panose="02020603050405020304" pitchFamily="18" charset="0"/>
                <a:cs typeface="Times New Roman" panose="02020603050405020304" pitchFamily="18" charset="0"/>
              </a:rPr>
              <a:t>Surveillance</a:t>
            </a:r>
            <a:r>
              <a:rPr lang="en-US" kern="0">
                <a:solidFill>
                  <a:srgbClr val="002060"/>
                </a:solidFill>
                <a:latin typeface="Times New Roman" panose="02020603050405020304" pitchFamily="18" charset="0"/>
                <a:cs typeface="Times New Roman" panose="02020603050405020304" pitchFamily="18" charset="0"/>
              </a:rPr>
              <a:t> and ISPM 8 </a:t>
            </a:r>
            <a:r>
              <a:rPr lang="en-US" i="1" kern="0">
                <a:solidFill>
                  <a:srgbClr val="002060"/>
                </a:solidFill>
                <a:latin typeface="Times New Roman" panose="02020603050405020304" pitchFamily="18" charset="0"/>
                <a:cs typeface="Times New Roman" panose="02020603050405020304" pitchFamily="18" charset="0"/>
              </a:rPr>
              <a:t>Determination of </a:t>
            </a:r>
            <a:r>
              <a:rPr lang="en-US" kern="0">
                <a:solidFill>
                  <a:srgbClr val="002060"/>
                </a:solidFill>
                <a:latin typeface="Times New Roman" panose="02020603050405020304" pitchFamily="18" charset="0"/>
                <a:cs typeface="Times New Roman" panose="02020603050405020304" pitchFamily="18" charset="0"/>
              </a:rPr>
              <a:t>p</a:t>
            </a:r>
            <a:r>
              <a:rPr lang="en-US" i="1" kern="0">
                <a:solidFill>
                  <a:srgbClr val="002060"/>
                </a:solidFill>
                <a:latin typeface="Times New Roman" panose="02020603050405020304" pitchFamily="18" charset="0"/>
                <a:cs typeface="Times New Roman" panose="02020603050405020304" pitchFamily="18" charset="0"/>
              </a:rPr>
              <a:t>est status in an area </a:t>
            </a:r>
            <a:r>
              <a:rPr lang="en-US" kern="0">
                <a:solidFill>
                  <a:srgbClr val="002060"/>
                </a:solidFill>
                <a:latin typeface="Times New Roman" panose="02020603050405020304" pitchFamily="18" charset="0"/>
                <a:cs typeface="Times New Roman" panose="02020603050405020304" pitchFamily="18" charset="0"/>
              </a:rPr>
              <a:t>were recently revised. Both standards are related to ISPM 4 via requirements on pest surveillance and information needed for determining pest status </a:t>
            </a:r>
            <a:endParaRPr lang="en-GB" kern="0">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825215" y="5270378"/>
            <a:ext cx="10608988" cy="995018"/>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kern="0">
                <a:solidFill>
                  <a:srgbClr val="002060"/>
                </a:solidFill>
                <a:latin typeface="Times New Roman"/>
                <a:cs typeface="Times New Roman"/>
              </a:rPr>
              <a:t>Revised draft ISPM 4 </a:t>
            </a:r>
            <a:r>
              <a:rPr lang="en-GB">
                <a:solidFill>
                  <a:srgbClr val="002060"/>
                </a:solidFill>
                <a:latin typeface="Times New Roman"/>
                <a:cs typeface="Times New Roman"/>
              </a:rPr>
              <a:t>describes specific requirements for establishment and maintenance of pest free areas, including surveillance and pest status determination </a:t>
            </a:r>
            <a:r>
              <a:rPr lang="en-US" kern="0">
                <a:solidFill>
                  <a:srgbClr val="002060"/>
                </a:solidFill>
                <a:latin typeface="Times New Roman"/>
                <a:cs typeface="Times New Roman"/>
              </a:rPr>
              <a:t> </a:t>
            </a:r>
            <a:endParaRPr lang="en-US">
              <a:solidFill>
                <a:srgbClr val="002060"/>
              </a:solidFill>
              <a:latin typeface="Times New Roman" panose="02020603050405020304" pitchFamily="18" charset="0"/>
              <a:cs typeface="Times New Roman" panose="02020603050405020304" pitchFamily="18" charset="0"/>
            </a:endParaRPr>
          </a:p>
        </p:txBody>
      </p:sp>
      <p:sp>
        <p:nvSpPr>
          <p:cNvPr id="5" name="Down Arrow 4"/>
          <p:cNvSpPr/>
          <p:nvPr/>
        </p:nvSpPr>
        <p:spPr>
          <a:xfrm>
            <a:off x="5730379" y="4823360"/>
            <a:ext cx="495713" cy="352030"/>
          </a:xfrm>
          <a:prstGeom prst="downArrow">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7" name="Plus 6"/>
          <p:cNvSpPr/>
          <p:nvPr/>
        </p:nvSpPr>
        <p:spPr>
          <a:xfrm>
            <a:off x="5766935" y="3169090"/>
            <a:ext cx="430220" cy="430220"/>
          </a:xfrm>
          <a:prstGeom prst="mathPlus">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Tree>
    <p:extLst>
      <p:ext uri="{BB962C8B-B14F-4D97-AF65-F5344CB8AC3E}">
        <p14:creationId xmlns:p14="http://schemas.microsoft.com/office/powerpoint/2010/main" val="1399239429"/>
      </p:ext>
    </p:extLst>
  </p:cSld>
  <p:clrMapOvr>
    <a:masterClrMapping/>
  </p:clrMapOvr>
  <p:extLst>
    <p:ext uri="{6950BFC3-D8DA-4A85-94F7-54DA5524770B}">
      <p188:commentRel xmlns:p188="http://schemas.microsoft.com/office/powerpoint/2018/8/main" xmlns=""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01380" y="969885"/>
            <a:ext cx="7578090" cy="1114425"/>
          </a:xfrm>
        </p:spPr>
        <p:txBody>
          <a:bodyPr>
            <a:normAutofit/>
          </a:bodyPr>
          <a:lstStyle/>
          <a:p>
            <a:r>
              <a:rPr lang="en-US" sz="5265" b="1" dirty="0">
                <a:solidFill>
                  <a:srgbClr val="165A30"/>
                </a:solidFill>
              </a:rPr>
              <a:t>Scope</a:t>
            </a:r>
          </a:p>
        </p:txBody>
      </p:sp>
      <p:sp>
        <p:nvSpPr>
          <p:cNvPr id="4" name="Freeform: Shape 3">
            <a:extLst>
              <a:ext uri="{FF2B5EF4-FFF2-40B4-BE49-F238E27FC236}">
                <a16:creationId xmlns:a16="http://schemas.microsoft.com/office/drawing/2014/main" id="{4430BD2A-A37A-472C-9129-DFFD764F9B0E}"/>
              </a:ext>
            </a:extLst>
          </p:cNvPr>
          <p:cNvSpPr/>
          <p:nvPr/>
        </p:nvSpPr>
        <p:spPr>
          <a:xfrm>
            <a:off x="1253158" y="2093616"/>
            <a:ext cx="9791823" cy="884295"/>
          </a:xfrm>
          <a:custGeom>
            <a:avLst/>
            <a:gdLst>
              <a:gd name="connsiteX0" fmla="*/ 0 w 8197516"/>
              <a:gd name="connsiteY0" fmla="*/ 245315 h 1471860"/>
              <a:gd name="connsiteX1" fmla="*/ 245315 w 8197516"/>
              <a:gd name="connsiteY1" fmla="*/ 0 h 1471860"/>
              <a:gd name="connsiteX2" fmla="*/ 7952201 w 8197516"/>
              <a:gd name="connsiteY2" fmla="*/ 0 h 1471860"/>
              <a:gd name="connsiteX3" fmla="*/ 8197516 w 8197516"/>
              <a:gd name="connsiteY3" fmla="*/ 245315 h 1471860"/>
              <a:gd name="connsiteX4" fmla="*/ 8197516 w 8197516"/>
              <a:gd name="connsiteY4" fmla="*/ 1226545 h 1471860"/>
              <a:gd name="connsiteX5" fmla="*/ 7952201 w 8197516"/>
              <a:gd name="connsiteY5" fmla="*/ 1471860 h 1471860"/>
              <a:gd name="connsiteX6" fmla="*/ 245315 w 8197516"/>
              <a:gd name="connsiteY6" fmla="*/ 1471860 h 1471860"/>
              <a:gd name="connsiteX7" fmla="*/ 0 w 8197516"/>
              <a:gd name="connsiteY7" fmla="*/ 1226545 h 1471860"/>
              <a:gd name="connsiteX8" fmla="*/ 0 w 8197516"/>
              <a:gd name="connsiteY8" fmla="*/ 245315 h 147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1471860">
                <a:moveTo>
                  <a:pt x="0" y="245315"/>
                </a:moveTo>
                <a:cubicBezTo>
                  <a:pt x="0" y="109831"/>
                  <a:pt x="109831" y="0"/>
                  <a:pt x="245315" y="0"/>
                </a:cubicBezTo>
                <a:lnTo>
                  <a:pt x="7952201" y="0"/>
                </a:lnTo>
                <a:cubicBezTo>
                  <a:pt x="8087685" y="0"/>
                  <a:pt x="8197516" y="109831"/>
                  <a:pt x="8197516" y="245315"/>
                </a:cubicBezTo>
                <a:lnTo>
                  <a:pt x="8197516" y="1226545"/>
                </a:lnTo>
                <a:cubicBezTo>
                  <a:pt x="8197516" y="1362029"/>
                  <a:pt x="8087685" y="1471860"/>
                  <a:pt x="7952201" y="1471860"/>
                </a:cubicBezTo>
                <a:lnTo>
                  <a:pt x="245315" y="1471860"/>
                </a:lnTo>
                <a:cubicBezTo>
                  <a:pt x="109831" y="1471860"/>
                  <a:pt x="0" y="1362029"/>
                  <a:pt x="0" y="1226545"/>
                </a:cubicBezTo>
                <a:lnTo>
                  <a:pt x="0" y="245315"/>
                </a:lnTo>
                <a:close/>
              </a:path>
            </a:pathLst>
          </a:custGeom>
          <a:effectLst/>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10916" tIns="110916" rIns="110916" bIns="110916" numCol="1" spcCol="1270" anchor="t" anchorCtr="0">
            <a:noAutofit/>
          </a:bodyPr>
          <a:lstStyle/>
          <a:p>
            <a:pPr algn="ctr" defTabSz="476726">
              <a:lnSpc>
                <a:spcPct val="90000"/>
              </a:lnSpc>
              <a:spcBef>
                <a:spcPct val="0"/>
              </a:spcBef>
              <a:spcAft>
                <a:spcPct val="35000"/>
              </a:spcAft>
            </a:pPr>
            <a:r>
              <a:rPr lang="en-GB"/>
              <a:t>This standard describes the requirements for the establishment and use of pest free areas (PFAs) as a phytosanitary measure to:</a:t>
            </a:r>
            <a:endParaRPr lang="en-US">
              <a:solidFill>
                <a:schemeClr val="tx1"/>
              </a:solidFill>
              <a:cs typeface="Calibri" panose="020F0502020204030204"/>
            </a:endParaRPr>
          </a:p>
        </p:txBody>
      </p:sp>
      <p:sp>
        <p:nvSpPr>
          <p:cNvPr id="6" name="Freeform: Shape 5">
            <a:extLst>
              <a:ext uri="{FF2B5EF4-FFF2-40B4-BE49-F238E27FC236}">
                <a16:creationId xmlns:a16="http://schemas.microsoft.com/office/drawing/2014/main" id="{C7B11048-A6AC-41EE-B41B-4E1DCBBABF46}"/>
              </a:ext>
            </a:extLst>
          </p:cNvPr>
          <p:cNvSpPr/>
          <p:nvPr/>
        </p:nvSpPr>
        <p:spPr>
          <a:xfrm>
            <a:off x="994097" y="5108222"/>
            <a:ext cx="10253739" cy="1102621"/>
          </a:xfrm>
          <a:custGeom>
            <a:avLst/>
            <a:gdLst>
              <a:gd name="connsiteX0" fmla="*/ 0 w 8197516"/>
              <a:gd name="connsiteY0" fmla="*/ 72034 h 432196"/>
              <a:gd name="connsiteX1" fmla="*/ 72034 w 8197516"/>
              <a:gd name="connsiteY1" fmla="*/ 0 h 432196"/>
              <a:gd name="connsiteX2" fmla="*/ 8125482 w 8197516"/>
              <a:gd name="connsiteY2" fmla="*/ 0 h 432196"/>
              <a:gd name="connsiteX3" fmla="*/ 8197516 w 8197516"/>
              <a:gd name="connsiteY3" fmla="*/ 72034 h 432196"/>
              <a:gd name="connsiteX4" fmla="*/ 8197516 w 8197516"/>
              <a:gd name="connsiteY4" fmla="*/ 360162 h 432196"/>
              <a:gd name="connsiteX5" fmla="*/ 8125482 w 8197516"/>
              <a:gd name="connsiteY5" fmla="*/ 432196 h 432196"/>
              <a:gd name="connsiteX6" fmla="*/ 72034 w 8197516"/>
              <a:gd name="connsiteY6" fmla="*/ 432196 h 432196"/>
              <a:gd name="connsiteX7" fmla="*/ 0 w 8197516"/>
              <a:gd name="connsiteY7" fmla="*/ 360162 h 432196"/>
              <a:gd name="connsiteX8" fmla="*/ 0 w 8197516"/>
              <a:gd name="connsiteY8" fmla="*/ 72034 h 43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432196">
                <a:moveTo>
                  <a:pt x="0" y="72034"/>
                </a:moveTo>
                <a:cubicBezTo>
                  <a:pt x="0" y="32251"/>
                  <a:pt x="32251" y="0"/>
                  <a:pt x="72034" y="0"/>
                </a:cubicBezTo>
                <a:lnTo>
                  <a:pt x="8125482" y="0"/>
                </a:lnTo>
                <a:cubicBezTo>
                  <a:pt x="8165265" y="0"/>
                  <a:pt x="8197516" y="32251"/>
                  <a:pt x="8197516" y="72034"/>
                </a:cubicBezTo>
                <a:lnTo>
                  <a:pt x="8197516" y="360162"/>
                </a:lnTo>
                <a:cubicBezTo>
                  <a:pt x="8197516" y="399945"/>
                  <a:pt x="8165265" y="432196"/>
                  <a:pt x="8125482" y="432196"/>
                </a:cubicBezTo>
                <a:lnTo>
                  <a:pt x="72034" y="432196"/>
                </a:lnTo>
                <a:cubicBezTo>
                  <a:pt x="32251" y="432196"/>
                  <a:pt x="0" y="399945"/>
                  <a:pt x="0" y="360162"/>
                </a:cubicBezTo>
                <a:lnTo>
                  <a:pt x="0" y="72034"/>
                </a:lnTo>
                <a:close/>
              </a:path>
            </a:pathLst>
          </a:custGeom>
          <a:solidFill>
            <a:schemeClr val="accent6">
              <a:lumMod val="40000"/>
              <a:lumOff val="60000"/>
            </a:schemeClr>
          </a:solidFill>
          <a:ln>
            <a:solidFill>
              <a:schemeClr val="accent6">
                <a:lumMod val="40000"/>
                <a:lumOff val="60000"/>
              </a:schemeClr>
            </a:solidFill>
          </a:ln>
          <a:effectLst>
            <a:reflection blurRad="6350" stA="52000" endA="300" endPos="35000" dir="5400000" sy="-100000" algn="bl" rotWithShape="0"/>
          </a:effectLst>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spcFirstLastPara="0" vert="horz" wrap="square" lIns="61433" tIns="61433" rIns="61433" bIns="61433" numCol="1" spcCol="1270" anchor="ctr" anchorCtr="0">
            <a:noAutofit/>
          </a:bodyPr>
          <a:lstStyle/>
          <a:p>
            <a:pPr algn="ctr" defTabSz="476726">
              <a:lnSpc>
                <a:spcPct val="90000"/>
              </a:lnSpc>
              <a:spcBef>
                <a:spcPct val="0"/>
              </a:spcBef>
              <a:spcAft>
                <a:spcPct val="35000"/>
              </a:spcAft>
            </a:pPr>
            <a:r>
              <a:rPr lang="en-GB" b="1">
                <a:solidFill>
                  <a:schemeClr val="tx1"/>
                </a:solidFill>
              </a:rPr>
              <a:t>This standard does not cover pest free places of production or pest free production sites, the requirements for which can be found in ISPM 10 </a:t>
            </a:r>
            <a:endParaRPr lang="en-US" b="1">
              <a:solidFill>
                <a:schemeClr val="tx1"/>
              </a:solidFill>
              <a:cs typeface="Calibri"/>
            </a:endParaRPr>
          </a:p>
        </p:txBody>
      </p:sp>
      <p:sp>
        <p:nvSpPr>
          <p:cNvPr id="8" name="Rectangle 7">
            <a:extLst>
              <a:ext uri="{FF2B5EF4-FFF2-40B4-BE49-F238E27FC236}">
                <a16:creationId xmlns:a16="http://schemas.microsoft.com/office/drawing/2014/main" id="{DAE41477-CD21-4450-948C-30363D341E42}"/>
              </a:ext>
            </a:extLst>
          </p:cNvPr>
          <p:cNvSpPr/>
          <p:nvPr/>
        </p:nvSpPr>
        <p:spPr>
          <a:xfrm>
            <a:off x="1111083" y="3260530"/>
            <a:ext cx="1980656" cy="1505249"/>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b="1" dirty="0">
                <a:effectLst/>
              </a:rPr>
              <a:t>attain or maintain the pest freedom of an area</a:t>
            </a:r>
            <a:endParaRPr lang="en-US" sz="2000" b="1" dirty="0">
              <a:effectLst/>
              <a:cs typeface="Calibri"/>
            </a:endParaRPr>
          </a:p>
        </p:txBody>
      </p:sp>
      <p:sp>
        <p:nvSpPr>
          <p:cNvPr id="9" name="Rectangle 8">
            <a:extLst>
              <a:ext uri="{FF2B5EF4-FFF2-40B4-BE49-F238E27FC236}">
                <a16:creationId xmlns:a16="http://schemas.microsoft.com/office/drawing/2014/main" id="{1FEB09AF-49B2-4D94-AEEF-DECED7625543}"/>
              </a:ext>
            </a:extLst>
          </p:cNvPr>
          <p:cNvSpPr/>
          <p:nvPr/>
        </p:nvSpPr>
        <p:spPr>
          <a:xfrm>
            <a:off x="3755463" y="3260530"/>
            <a:ext cx="3112806" cy="1575710"/>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b="1"/>
              <a:t>support the phytosanitary certification of plants, </a:t>
            </a:r>
            <a:r>
              <a:rPr lang="en-GB" b="1"/>
              <a:t>plant</a:t>
            </a:r>
            <a:r>
              <a:rPr lang="en-GB" sz="2000" b="1"/>
              <a:t> products and other regulated articles exported from the PFA</a:t>
            </a:r>
            <a:endParaRPr lang="en-US" sz="2000" b="1">
              <a:cs typeface="Calibri"/>
            </a:endParaRPr>
          </a:p>
        </p:txBody>
      </p:sp>
      <p:sp>
        <p:nvSpPr>
          <p:cNvPr id="10" name="Rectangle 9">
            <a:extLst>
              <a:ext uri="{FF2B5EF4-FFF2-40B4-BE49-F238E27FC236}">
                <a16:creationId xmlns:a16="http://schemas.microsoft.com/office/drawing/2014/main" id="{7F9382BD-0B5C-4FA4-A908-B70957F99D45}"/>
              </a:ext>
            </a:extLst>
          </p:cNvPr>
          <p:cNvSpPr/>
          <p:nvPr/>
        </p:nvSpPr>
        <p:spPr>
          <a:xfrm>
            <a:off x="7476081" y="3256917"/>
            <a:ext cx="3662448" cy="1576799"/>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b="1" dirty="0"/>
              <a:t>support the scientific justification for phytosanitary measures required by an importing country for protection of an endangered area</a:t>
            </a:r>
            <a:endParaRPr lang="en-US" sz="2000" b="1" dirty="0">
              <a:cs typeface="Calibri"/>
            </a:endParaRPr>
          </a:p>
        </p:txBody>
      </p:sp>
      <p:sp>
        <p:nvSpPr>
          <p:cNvPr id="12" name="Arrow: Quad 11">
            <a:extLst>
              <a:ext uri="{FF2B5EF4-FFF2-40B4-BE49-F238E27FC236}">
                <a16:creationId xmlns:a16="http://schemas.microsoft.com/office/drawing/2014/main" id="{4E9F3BD5-3141-413F-9DAA-EE35CC327815}"/>
              </a:ext>
            </a:extLst>
          </p:cNvPr>
          <p:cNvSpPr/>
          <p:nvPr/>
        </p:nvSpPr>
        <p:spPr>
          <a:xfrm>
            <a:off x="3210575" y="3802458"/>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3" name="Arrow: Quad 12">
            <a:extLst>
              <a:ext uri="{FF2B5EF4-FFF2-40B4-BE49-F238E27FC236}">
                <a16:creationId xmlns:a16="http://schemas.microsoft.com/office/drawing/2014/main" id="{8F1A5795-35DE-4362-BACC-FADFEE9A5745}"/>
              </a:ext>
            </a:extLst>
          </p:cNvPr>
          <p:cNvSpPr/>
          <p:nvPr/>
        </p:nvSpPr>
        <p:spPr>
          <a:xfrm>
            <a:off x="6973478" y="3834868"/>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157594832"/>
      </p:ext>
    </p:extLst>
  </p:cSld>
  <p:clrMapOvr>
    <a:masterClrMapping/>
  </p:clrMapOvr>
  <p:extLst mod="1">
    <p:ext uri="{6950BFC3-D8DA-4A85-94F7-54DA5524770B}">
      <p188:commentRel xmlns:p188="http://schemas.microsoft.com/office/powerpoint/2018/8/main" xmlns=""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85681315"/>
              </p:ext>
            </p:extLst>
          </p:nvPr>
        </p:nvGraphicFramePr>
        <p:xfrm>
          <a:off x="1654732" y="2039918"/>
          <a:ext cx="9414335" cy="40684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7472415" y="586240"/>
            <a:ext cx="184731" cy="362407"/>
          </a:xfrm>
          <a:prstGeom prst="rect">
            <a:avLst/>
          </a:prstGeom>
          <a:noFill/>
        </p:spPr>
        <p:txBody>
          <a:bodyPr wrap="none" rtlCol="0">
            <a:spAutoFit/>
          </a:bodyPr>
          <a:lstStyle/>
          <a:p>
            <a:endParaRPr lang="en-US" sz="1755"/>
          </a:p>
        </p:txBody>
      </p:sp>
      <p:sp>
        <p:nvSpPr>
          <p:cNvPr id="6" name="TextBox 5"/>
          <p:cNvSpPr txBox="1"/>
          <p:nvPr/>
        </p:nvSpPr>
        <p:spPr>
          <a:xfrm>
            <a:off x="2451635" y="1243250"/>
            <a:ext cx="7820527" cy="750205"/>
          </a:xfrm>
          <a:prstGeom prst="rect">
            <a:avLst/>
          </a:prstGeom>
          <a:noFill/>
        </p:spPr>
        <p:txBody>
          <a:bodyPr wrap="square" rtlCol="0">
            <a:spAutoFit/>
          </a:bodyPr>
          <a:lstStyle/>
          <a:p>
            <a:pPr algn="ctr"/>
            <a:r>
              <a:rPr lang="en-US" sz="4290" b="1">
                <a:solidFill>
                  <a:srgbClr val="165A30"/>
                </a:solidFill>
              </a:rPr>
              <a:t>Outline of Requirements</a:t>
            </a:r>
            <a:endParaRPr lang="en-US" sz="4290" b="1">
              <a:solidFill>
                <a:srgbClr val="165A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2257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5982" y="1083197"/>
            <a:ext cx="7578090" cy="1114425"/>
          </a:xfrm>
        </p:spPr>
        <p:txBody>
          <a:bodyPr>
            <a:normAutofit fontScale="90000"/>
          </a:bodyPr>
          <a:lstStyle/>
          <a:p>
            <a:r>
              <a:rPr lang="en-US" sz="3900" b="1">
                <a:solidFill>
                  <a:srgbClr val="165A30"/>
                </a:solidFill>
                <a:latin typeface="+mn-lt"/>
                <a:cs typeface="Arial" panose="020B0604020202020204" pitchFamily="34" charset="0"/>
              </a:rPr>
              <a:t/>
            </a:r>
            <a:br>
              <a:rPr lang="en-US" sz="3900" b="1">
                <a:solidFill>
                  <a:srgbClr val="165A30"/>
                </a:solidFill>
                <a:latin typeface="+mn-lt"/>
                <a:cs typeface="Arial" panose="020B0604020202020204" pitchFamily="34" charset="0"/>
              </a:rPr>
            </a:br>
            <a:r>
              <a:rPr lang="en-US" sz="3900" b="1">
                <a:solidFill>
                  <a:srgbClr val="165A30"/>
                </a:solidFill>
                <a:latin typeface="+mn-lt"/>
                <a:cs typeface="Arial" panose="020B0604020202020204" pitchFamily="34" charset="0"/>
              </a:rPr>
              <a:t/>
            </a:r>
            <a:br>
              <a:rPr lang="en-US" sz="3900" b="1">
                <a:solidFill>
                  <a:srgbClr val="165A30"/>
                </a:solidFill>
                <a:latin typeface="+mn-lt"/>
                <a:cs typeface="Arial" panose="020B0604020202020204" pitchFamily="34" charset="0"/>
              </a:rPr>
            </a:br>
            <a:r>
              <a:rPr lang="en-US" sz="3900" b="1">
                <a:solidFill>
                  <a:srgbClr val="165A30"/>
                </a:solidFill>
                <a:latin typeface="+mn-lt"/>
                <a:cs typeface="Arial" panose="020B0604020202020204" pitchFamily="34" charset="0"/>
              </a:rPr>
              <a:t/>
            </a:r>
            <a:br>
              <a:rPr lang="en-US" sz="3900" b="1">
                <a:solidFill>
                  <a:srgbClr val="165A30"/>
                </a:solidFill>
                <a:latin typeface="+mn-lt"/>
                <a:cs typeface="Arial" panose="020B0604020202020204" pitchFamily="34" charset="0"/>
              </a:rPr>
            </a:br>
            <a:r>
              <a:rPr lang="en-US" b="1">
                <a:solidFill>
                  <a:srgbClr val="165A30"/>
                </a:solidFill>
                <a:latin typeface="+mn-lt"/>
                <a:cs typeface="Arial" panose="020B0604020202020204" pitchFamily="34" charset="0"/>
              </a:rPr>
              <a:t/>
            </a:r>
            <a:br>
              <a:rPr lang="en-US" b="1">
                <a:solidFill>
                  <a:srgbClr val="165A30"/>
                </a:solidFill>
                <a:latin typeface="+mn-lt"/>
                <a:cs typeface="Arial" panose="020B0604020202020204" pitchFamily="34" charset="0"/>
              </a:rPr>
            </a:br>
            <a:r>
              <a:rPr lang="en-US" sz="4290" b="1">
                <a:solidFill>
                  <a:srgbClr val="165A30"/>
                </a:solidFill>
                <a:latin typeface="+mn-lt"/>
                <a:cs typeface="Arial" panose="020B0604020202020204" pitchFamily="34" charset="0"/>
              </a:rPr>
              <a:t>Highlights of the revision</a:t>
            </a:r>
            <a:endParaRPr lang="en-US" sz="4290" b="1">
              <a:solidFill>
                <a:srgbClr val="165A30"/>
              </a:solidFill>
              <a:latin typeface="+mn-lt"/>
            </a:endParaRPr>
          </a:p>
        </p:txBody>
      </p:sp>
      <p:sp>
        <p:nvSpPr>
          <p:cNvPr id="4" name="TextBox 3"/>
          <p:cNvSpPr txBox="1"/>
          <p:nvPr/>
        </p:nvSpPr>
        <p:spPr>
          <a:xfrm>
            <a:off x="763930" y="2409825"/>
            <a:ext cx="10332359" cy="3908762"/>
          </a:xfrm>
          <a:prstGeom prst="rect">
            <a:avLst/>
          </a:prstGeom>
          <a:noFill/>
        </p:spPr>
        <p:txBody>
          <a:bodyPr wrap="square" rtlCol="0">
            <a:spAutoFit/>
          </a:bodyPr>
          <a:lstStyle/>
          <a:p>
            <a:r>
              <a:rPr lang="en-GB" sz="2800">
                <a:solidFill>
                  <a:srgbClr val="002060"/>
                </a:solidFill>
              </a:rPr>
              <a:t>The following new guidance was added connecting the draft to Article IV.2(e) of the IPPC and ISPM 1:</a:t>
            </a:r>
          </a:p>
          <a:p>
            <a:pPr marL="780098" lvl="1" indent="-334328">
              <a:buFont typeface="Arial" panose="020B0604020202020204" pitchFamily="34" charset="0"/>
              <a:buChar char="•"/>
            </a:pPr>
            <a:r>
              <a:rPr lang="en-GB">
                <a:solidFill>
                  <a:srgbClr val="002060"/>
                </a:solidFill>
              </a:rPr>
              <a:t>PFA is a phytosanitary measure that may be used to facilitate safe trade and protect plant resources. </a:t>
            </a:r>
          </a:p>
          <a:p>
            <a:pPr marL="780098" lvl="1" indent="-334328">
              <a:buFont typeface="Arial" panose="020B0604020202020204" pitchFamily="34" charset="0"/>
              <a:buChar char="•"/>
            </a:pPr>
            <a:r>
              <a:rPr lang="en-GB">
                <a:solidFill>
                  <a:srgbClr val="002060"/>
                </a:solidFill>
              </a:rPr>
              <a:t>NPPOs should consider a PFA to be a sufficient phytosanitary measure for managing pest risk when used alone.</a:t>
            </a:r>
          </a:p>
          <a:p>
            <a:pPr marL="780098" lvl="1" indent="-334328">
              <a:buFont typeface="Arial" panose="020B0604020202020204" pitchFamily="34" charset="0"/>
              <a:buChar char="•"/>
            </a:pPr>
            <a:r>
              <a:rPr lang="en-GB">
                <a:solidFill>
                  <a:srgbClr val="002060"/>
                </a:solidFill>
              </a:rPr>
              <a:t>The phytosanitary measures used to establish or maintain the PFA should be based on the assessed pest risk.</a:t>
            </a:r>
          </a:p>
          <a:p>
            <a:pPr marL="780098" lvl="1" indent="-334328">
              <a:buFont typeface="Arial" panose="020B0604020202020204" pitchFamily="34" charset="0"/>
              <a:buChar char="•"/>
            </a:pPr>
            <a:r>
              <a:rPr lang="en-GB">
                <a:solidFill>
                  <a:srgbClr val="002060"/>
                </a:solidFill>
              </a:rPr>
              <a:t>PFA may be applied to</a:t>
            </a:r>
            <a:r>
              <a:rPr lang="x-none">
                <a:solidFill>
                  <a:srgbClr val="002060"/>
                </a:solidFill>
              </a:rPr>
              <a:t> </a:t>
            </a:r>
            <a:r>
              <a:rPr lang="en-GB">
                <a:solidFill>
                  <a:srgbClr val="002060"/>
                </a:solidFill>
              </a:rPr>
              <a:t>an entire country or part of it.</a:t>
            </a:r>
            <a:r>
              <a:rPr lang="en-US">
                <a:solidFill>
                  <a:srgbClr val="002060"/>
                </a:solidFill>
              </a:rPr>
              <a:t> </a:t>
            </a:r>
            <a:r>
              <a:rPr lang="x-none">
                <a:solidFill>
                  <a:srgbClr val="002060"/>
                </a:solidFill>
              </a:rPr>
              <a:t> </a:t>
            </a:r>
            <a:endParaRPr lang="en-GB">
              <a:solidFill>
                <a:srgbClr val="002060"/>
              </a:solidFill>
            </a:endParaRPr>
          </a:p>
          <a:p>
            <a:pPr marL="501491" indent="-501491">
              <a:buFont typeface="Wingdings" panose="05000000000000000000" pitchFamily="2" charset="2"/>
              <a:buChar char="§"/>
            </a:pPr>
            <a:endParaRPr lang="en-US">
              <a:solidFill>
                <a:srgbClr val="002060"/>
              </a:solidFill>
            </a:endParaRPr>
          </a:p>
        </p:txBody>
      </p:sp>
    </p:spTree>
    <p:extLst>
      <p:ext uri="{BB962C8B-B14F-4D97-AF65-F5344CB8AC3E}">
        <p14:creationId xmlns:p14="http://schemas.microsoft.com/office/powerpoint/2010/main" val="1339057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p:cNvSpPr>
          <p:nvPr/>
        </p:nvSpPr>
        <p:spPr bwMode="auto">
          <a:xfrm>
            <a:off x="2110090" y="1143000"/>
            <a:ext cx="8023860" cy="1114425"/>
          </a:xfrm>
          <a:prstGeom prst="rect">
            <a:avLst/>
          </a:prstGeom>
          <a:noFill/>
          <a:ln w="9525">
            <a:noFill/>
            <a:miter lim="800000"/>
            <a:headEnd/>
            <a:tailEnd/>
          </a:ln>
        </p:spPr>
        <p:txBody>
          <a:bodyPr/>
          <a:lstStyle/>
          <a:p>
            <a:pPr algn="ctr"/>
            <a:r>
              <a:rPr lang="en-US" altLang="ja-JP" sz="3900" b="1">
                <a:solidFill>
                  <a:srgbClr val="165A30"/>
                </a:solidFill>
                <a:latin typeface="Calibri (body)"/>
                <a:cs typeface="Arial" panose="020B0604020202020204" pitchFamily="34" charset="0"/>
              </a:rPr>
              <a:t>Major drafting issues</a:t>
            </a:r>
          </a:p>
        </p:txBody>
      </p:sp>
      <p:graphicFrame>
        <p:nvGraphicFramePr>
          <p:cNvPr id="2" name="Diagram 1"/>
          <p:cNvGraphicFramePr/>
          <p:nvPr>
            <p:extLst>
              <p:ext uri="{D42A27DB-BD31-4B8C-83A1-F6EECF244321}">
                <p14:modId xmlns:p14="http://schemas.microsoft.com/office/powerpoint/2010/main" val="305398869"/>
              </p:ext>
            </p:extLst>
          </p:nvPr>
        </p:nvGraphicFramePr>
        <p:xfrm>
          <a:off x="622973" y="1844645"/>
          <a:ext cx="10904579" cy="4650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8700047"/>
      </p:ext>
    </p:extLst>
  </p:cSld>
  <p:clrMapOvr>
    <a:masterClrMapping/>
  </p:clrMapOvr>
  <p:extLst>
    <p:ext uri="{6950BFC3-D8DA-4A85-94F7-54DA5524770B}">
      <p188:commentRel xmlns:p188="http://schemas.microsoft.com/office/powerpoint/2018/8/main" xmlns=""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1A691045-6CBE-433B-BD41-E8C47E435E95}"/>
              </a:ext>
            </a:extLst>
          </p:cNvPr>
          <p:cNvSpPr>
            <a:spLocks noGrp="1"/>
          </p:cNvSpPr>
          <p:nvPr>
            <p:ph type="subTitle" idx="1"/>
          </p:nvPr>
        </p:nvSpPr>
        <p:spPr>
          <a:xfrm>
            <a:off x="0" y="1981200"/>
            <a:ext cx="12192001" cy="4113296"/>
          </a:xfrm>
        </p:spPr>
        <p:txBody>
          <a:bodyPr/>
          <a:lstStyle/>
          <a:p>
            <a:endParaRPr lang="en-GB" sz="2400">
              <a:effectLst/>
              <a:latin typeface="Calibri" panose="020F0502020204030204" pitchFamily="34" charset="0"/>
              <a:ea typeface="Calibri" panose="020F0502020204030204" pitchFamily="34" charset="0"/>
              <a:cs typeface="Times New Roman" panose="02020603050405020304" pitchFamily="18" charset="0"/>
            </a:endParaRPr>
          </a:p>
          <a:p>
            <a:r>
              <a:rPr lang="en-GB" sz="2400">
                <a:effectLst/>
                <a:latin typeface="Calibri" panose="020F0502020204030204" pitchFamily="34" charset="0"/>
                <a:ea typeface="Calibri" panose="020F0502020204030204" pitchFamily="34" charset="0"/>
                <a:cs typeface="Times New Roman" panose="02020603050405020304" pitchFamily="18" charset="0"/>
              </a:rPr>
              <a:t>513 Comments received; the d</a:t>
            </a:r>
            <a:r>
              <a:rPr lang="en-GB" sz="2400">
                <a:latin typeface="Calibri" panose="020F0502020204030204" pitchFamily="34" charset="0"/>
                <a:ea typeface="Calibri" panose="020F0502020204030204" pitchFamily="34" charset="0"/>
                <a:cs typeface="Times New Roman" panose="02020603050405020304" pitchFamily="18" charset="0"/>
              </a:rPr>
              <a:t>raft is considered an improvement from the current ISPM 4.</a:t>
            </a:r>
            <a:endParaRPr lang="en-GB" sz="2400">
              <a:effectLst/>
              <a:latin typeface="Calibri" panose="020F0502020204030204" pitchFamily="34" charset="0"/>
              <a:ea typeface="Calibri" panose="020F0502020204030204" pitchFamily="34" charset="0"/>
              <a:cs typeface="Times New Roman" panose="02020603050405020304" pitchFamily="18" charset="0"/>
            </a:endParaRPr>
          </a:p>
          <a:p>
            <a:r>
              <a:rPr lang="en-GB" sz="2400">
                <a:effectLst/>
                <a:latin typeface="Calibri" panose="020F0502020204030204" pitchFamily="34" charset="0"/>
                <a:ea typeface="Calibri" panose="020F0502020204030204" pitchFamily="34" charset="0"/>
                <a:cs typeface="Times New Roman" panose="02020603050405020304" pitchFamily="18" charset="0"/>
              </a:rPr>
              <a:t>Consistency of terms “measure” vs. “phytosanitary measure: </a:t>
            </a:r>
            <a:r>
              <a:rPr lang="en-GB" sz="2400">
                <a:latin typeface="Calibri" panose="020F0502020204030204" pitchFamily="34" charset="0"/>
                <a:ea typeface="Calibri" panose="020F0502020204030204" pitchFamily="34" charset="0"/>
                <a:cs typeface="Times New Roman" panose="02020603050405020304" pitchFamily="18" charset="0"/>
              </a:rPr>
              <a:t>use “measures” for establishing a PFA, “phytosanitary measure” - for maintaining a PFA.</a:t>
            </a:r>
            <a:endParaRPr lang="en-GB" sz="2400">
              <a:effectLst/>
              <a:latin typeface="Calibri" panose="020F0502020204030204" pitchFamily="34" charset="0"/>
              <a:ea typeface="Calibri" panose="020F0502020204030204" pitchFamily="34" charset="0"/>
              <a:cs typeface="Times New Roman" panose="02020603050405020304" pitchFamily="18" charset="0"/>
            </a:endParaRPr>
          </a:p>
          <a:p>
            <a:endParaRPr lang="en-US" sz="2400">
              <a:latin typeface="Calibri" panose="020F0502020204030204" pitchFamily="34" charset="0"/>
              <a:ea typeface="Calibri" panose="020F0502020204030204" pitchFamily="34" charset="0"/>
              <a:cs typeface="Times New Roman" panose="02020603050405020304" pitchFamily="18" charset="0"/>
            </a:endParaRPr>
          </a:p>
          <a:p>
            <a:endParaRPr lang="en-US" sz="2400">
              <a:latin typeface="Calibri" panose="020F0502020204030204" pitchFamily="34" charset="0"/>
              <a:ea typeface="Calibri" panose="020F0502020204030204" pitchFamily="34" charset="0"/>
              <a:cs typeface="Times New Roman" panose="02020603050405020304" pitchFamily="18" charset="0"/>
            </a:endParaRPr>
          </a:p>
          <a:p>
            <a:r>
              <a:rPr lang="en-US" sz="2400">
                <a:latin typeface="Calibri" panose="020F0502020204030204" pitchFamily="34" charset="0"/>
                <a:ea typeface="Calibri" panose="020F0502020204030204" pitchFamily="34" charset="0"/>
                <a:cs typeface="Times New Roman" panose="02020603050405020304" pitchFamily="18" charset="0"/>
              </a:rPr>
              <a:t>PFA vs. Pest absence: should not be required when pest status “absent: never recorded” (ISPM 8).</a:t>
            </a:r>
          </a:p>
          <a:p>
            <a:r>
              <a:rPr lang="en-GB" sz="2400">
                <a:effectLst/>
                <a:latin typeface="+mn-lt"/>
                <a:ea typeface="MS Mincho" panose="02020609040205080304" pitchFamily="49" charset="-128"/>
              </a:rPr>
              <a:t>More emphasis through the text on risk and technical justification rather than simply on existing import requirements.</a:t>
            </a:r>
          </a:p>
          <a:p>
            <a:r>
              <a:rPr lang="en-GB" sz="2400">
                <a:latin typeface="+mn-lt"/>
                <a:ea typeface="MS Mincho" panose="02020609040205080304" pitchFamily="49" charset="-128"/>
              </a:rPr>
              <a:t>Other minor changes, including moving paragraphs for better conceptual flow.</a:t>
            </a:r>
            <a:r>
              <a:rPr lang="en-GB" sz="2400">
                <a:effectLst/>
                <a:latin typeface="+mn-lt"/>
                <a:ea typeface="MS Mincho" panose="02020609040205080304" pitchFamily="49" charset="-128"/>
              </a:rPr>
              <a:t> </a:t>
            </a:r>
            <a:r>
              <a:rPr lang="en-GB" sz="1800">
                <a:effectLst/>
                <a:latin typeface="Times New Roman" panose="02020603050405020304" pitchFamily="18" charset="0"/>
                <a:ea typeface="MS Mincho" panose="02020609040205080304" pitchFamily="49" charset="-128"/>
              </a:rPr>
              <a:t> </a:t>
            </a:r>
            <a:endParaRPr lang="en-US" sz="2400">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2DA43E03-54A2-47A8-B75A-5D9ACCF3F355}"/>
              </a:ext>
            </a:extLst>
          </p:cNvPr>
          <p:cNvSpPr>
            <a:spLocks noGrp="1"/>
          </p:cNvSpPr>
          <p:nvPr>
            <p:ph type="title"/>
          </p:nvPr>
        </p:nvSpPr>
        <p:spPr>
          <a:xfrm>
            <a:off x="304800" y="1371600"/>
            <a:ext cx="12204522" cy="360040"/>
          </a:xfrm>
        </p:spPr>
        <p:txBody>
          <a:bodyPr/>
          <a:lstStyle/>
          <a:p>
            <a:pPr algn="ctr"/>
            <a:r>
              <a:rPr lang="en-US" sz="4000"/>
              <a:t>1st Consultation Outcome</a:t>
            </a:r>
          </a:p>
        </p:txBody>
      </p:sp>
    </p:spTree>
    <p:extLst>
      <p:ext uri="{BB962C8B-B14F-4D97-AF65-F5344CB8AC3E}">
        <p14:creationId xmlns:p14="http://schemas.microsoft.com/office/powerpoint/2010/main" val="346256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500"/>
                                        <p:tgtEl>
                                          <p:spTgt spid="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fade">
                                      <p:cBhvr>
                                        <p:cTn id="2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E63A3-D7B6-4BEB-ABB0-5CEAD40804FA}"/>
              </a:ext>
            </a:extLst>
          </p:cNvPr>
          <p:cNvSpPr>
            <a:spLocks noGrp="1"/>
          </p:cNvSpPr>
          <p:nvPr>
            <p:ph type="ctrTitle"/>
          </p:nvPr>
        </p:nvSpPr>
        <p:spPr>
          <a:xfrm>
            <a:off x="1638300" y="1295400"/>
            <a:ext cx="8915400" cy="1071484"/>
          </a:xfrm>
        </p:spPr>
        <p:txBody>
          <a:bodyPr>
            <a:normAutofit fontScale="90000"/>
          </a:bodyPr>
          <a:lstStyle/>
          <a:p>
            <a:r>
              <a:rPr lang="en-US" altLang="ja-JP" b="1">
                <a:solidFill>
                  <a:srgbClr val="165A30"/>
                </a:solidFill>
                <a:cs typeface="Arial" panose="020B0604020202020204" pitchFamily="34" charset="0"/>
              </a:rPr>
              <a:t/>
            </a:r>
            <a:br>
              <a:rPr lang="en-US" altLang="ja-JP" b="1">
                <a:solidFill>
                  <a:srgbClr val="165A30"/>
                </a:solidFill>
                <a:cs typeface="Arial" panose="020B0604020202020204" pitchFamily="34" charset="0"/>
              </a:rPr>
            </a:br>
            <a:r>
              <a:rPr lang="en-US" altLang="ja-JP" sz="4095" b="1">
                <a:solidFill>
                  <a:srgbClr val="165A30"/>
                </a:solidFill>
                <a:latin typeface="+mn-lt"/>
                <a:cs typeface="Times New Roman" panose="02020603050405020304" pitchFamily="18" charset="0"/>
              </a:rPr>
              <a:t>Other relevant comments and  </a:t>
            </a:r>
            <a:br>
              <a:rPr lang="en-US" altLang="ja-JP" sz="4095" b="1">
                <a:solidFill>
                  <a:srgbClr val="165A30"/>
                </a:solidFill>
                <a:latin typeface="+mn-lt"/>
                <a:cs typeface="Times New Roman" panose="02020603050405020304" pitchFamily="18" charset="0"/>
              </a:rPr>
            </a:br>
            <a:r>
              <a:rPr lang="en-US" altLang="ja-JP" sz="4095" b="1">
                <a:solidFill>
                  <a:srgbClr val="165A30"/>
                </a:solidFill>
                <a:latin typeface="+mn-lt"/>
                <a:cs typeface="Times New Roman" panose="02020603050405020304" pitchFamily="18" charset="0"/>
              </a:rPr>
              <a:t>Potential Implementation Issues</a:t>
            </a:r>
            <a:endParaRPr lang="en-US" sz="4095" b="1">
              <a:latin typeface="+mn-lt"/>
              <a:cs typeface="Times New Roman" panose="02020603050405020304" pitchFamily="18" charset="0"/>
            </a:endParaRPr>
          </a:p>
        </p:txBody>
      </p:sp>
      <p:sp>
        <p:nvSpPr>
          <p:cNvPr id="3" name="Subtitle 2">
            <a:extLst>
              <a:ext uri="{FF2B5EF4-FFF2-40B4-BE49-F238E27FC236}">
                <a16:creationId xmlns:a16="http://schemas.microsoft.com/office/drawing/2014/main" id="{02751856-6FD4-4400-86AF-DB56462AF7DE}"/>
              </a:ext>
            </a:extLst>
          </p:cNvPr>
          <p:cNvSpPr>
            <a:spLocks noGrp="1"/>
          </p:cNvSpPr>
          <p:nvPr>
            <p:ph type="subTitle" idx="1"/>
          </p:nvPr>
        </p:nvSpPr>
        <p:spPr>
          <a:xfrm>
            <a:off x="514109" y="2533892"/>
            <a:ext cx="11353800" cy="1371599"/>
          </a:xfrm>
        </p:spPr>
        <p:txBody>
          <a:bodyPr>
            <a:noAutofit/>
          </a:bodyPr>
          <a:lstStyle/>
          <a:p>
            <a:pPr marL="334328" indent="-334328" algn="l">
              <a:buFont typeface="Arial" panose="020B0604020202020204" pitchFamily="34" charset="0"/>
              <a:buChar char="•"/>
            </a:pPr>
            <a:r>
              <a:rPr lang="en-US" sz="2400">
                <a:cs typeface="Times New Roman" panose="02020603050405020304" pitchFamily="18" charset="0"/>
              </a:rPr>
              <a:t>Including specific information in various sections the draft: these are appropriate to the implementation material, i.e., Implementation Guide on Pest Free Areas (IPPC, 2019) which already contains such information. </a:t>
            </a:r>
          </a:p>
          <a:p>
            <a:pPr lvl="1" algn="l"/>
            <a:r>
              <a:rPr lang="en-US" sz="2010">
                <a:cs typeface="Times New Roman" panose="02020603050405020304" pitchFamily="18" charset="0"/>
                <a:sym typeface="Wingdings" panose="05000000000000000000" pitchFamily="2" charset="2"/>
              </a:rPr>
              <a:t> </a:t>
            </a:r>
            <a:r>
              <a:rPr lang="en-US" sz="2010">
                <a:cs typeface="Times New Roman" panose="02020603050405020304" pitchFamily="18" charset="0"/>
              </a:rPr>
              <a:t>NPPOs are encouraged to see if any revision is needed.</a:t>
            </a:r>
            <a:endParaRPr lang="en-US">
              <a:cs typeface="Times New Roman" panose="02020603050405020304" pitchFamily="18" charset="0"/>
            </a:endParaRPr>
          </a:p>
          <a:p>
            <a:pPr marL="334328" indent="-334328" algn="l">
              <a:buFont typeface="Arial" panose="020B0604020202020204" pitchFamily="34" charset="0"/>
              <a:buChar char="•"/>
            </a:pPr>
            <a:r>
              <a:rPr lang="en-US" sz="2400">
                <a:ea typeface="Calibri" panose="020F0502020204030204" pitchFamily="34" charset="0"/>
                <a:cs typeface="Times New Roman" panose="02020603050405020304" pitchFamily="18" charset="0"/>
              </a:rPr>
              <a:t>Creating an overarching document describing the requirements for establishment of PFAs, existing related ISPMs (e.g. ISPM26) and potential future documents describing the requirements for PFAs for specific pests should be annexed to this revised ISPM4: the SC did not make any decision at this time. </a:t>
            </a:r>
          </a:p>
          <a:p>
            <a:pPr lvl="1" algn="l"/>
            <a:r>
              <a:rPr lang="en-US" sz="2010">
                <a:ea typeface="Calibri" panose="020F0502020204030204" pitchFamily="34" charset="0"/>
                <a:cs typeface="Times New Roman" panose="02020603050405020304" pitchFamily="18" charset="0"/>
                <a:sym typeface="Wingdings" panose="05000000000000000000" pitchFamily="2" charset="2"/>
              </a:rPr>
              <a:t> </a:t>
            </a:r>
            <a:r>
              <a:rPr lang="en-US" sz="2010">
                <a:ea typeface="Calibri" panose="020F0502020204030204" pitchFamily="34" charset="0"/>
                <a:cs typeface="Times New Roman" panose="02020603050405020304" pitchFamily="18" charset="0"/>
              </a:rPr>
              <a:t>However, ISPM 26 will be reviewed soon - the draft specification for this revision is currently open for consultation.</a:t>
            </a:r>
          </a:p>
          <a:p>
            <a:pPr marL="334328" indent="-334328" algn="l">
              <a:buFont typeface="Arial" panose="020B0604020202020204" pitchFamily="34" charset="0"/>
              <a:buChar char="•"/>
            </a:pPr>
            <a:endParaRPr lang="en-GB" sz="195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a:latin typeface="Times New Roman" panose="02020603050405020304" pitchFamily="18" charset="0"/>
              <a:cs typeface="Times New Roman" panose="02020603050405020304" pitchFamily="18" charset="0"/>
            </a:endParaRPr>
          </a:p>
          <a:p>
            <a:endParaRPr lang="en-US"/>
          </a:p>
        </p:txBody>
      </p:sp>
    </p:spTree>
    <p:extLst>
      <p:ext uri="{BB962C8B-B14F-4D97-AF65-F5344CB8AC3E}">
        <p14:creationId xmlns:p14="http://schemas.microsoft.com/office/powerpoint/2010/main" val="319490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63409E5B-FC06-42E3-AFE4-C99BEB4C9524}">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B6D1CDB-15D1-4C85-BFBF-7D1270C6F64A}">
  <ds:schemaRefs>
    <ds:schemaRef ds:uri="http://purl.org/dc/dcmitype/"/>
    <ds:schemaRef ds:uri="http://purl.org/dc/elements/1.1/"/>
    <ds:schemaRef ds:uri="http://schemas.microsoft.com/office/2006/documentManagement/types"/>
    <ds:schemaRef ds:uri="http://schemas.openxmlformats.org/package/2006/metadata/core-properties"/>
    <ds:schemaRef ds:uri="a05d7f75-f42e-4288-8809-604fd4d9691f"/>
    <ds:schemaRef ds:uri="http://schemas.microsoft.com/office/infopath/2007/PartnerControls"/>
    <ds:schemaRef ds:uri="http://purl.org/dc/terms/"/>
    <ds:schemaRef ds:uri="ea6feb38-a85a-45e8-92e9-814486bbe375"/>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TotalTime>
  <Words>860</Words>
  <Application>Microsoft Office PowerPoint</Application>
  <PresentationFormat>Widescreen</PresentationFormat>
  <Paragraphs>77</Paragraphs>
  <Slides>10</Slides>
  <Notes>4</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10</vt:i4>
      </vt:variant>
    </vt:vector>
  </HeadingPairs>
  <TitlesOfParts>
    <vt:vector size="24" baseType="lpstr">
      <vt:lpstr>Yu Gothic</vt:lpstr>
      <vt:lpstr>Yu Gothic Light</vt:lpstr>
      <vt:lpstr>.AppleSystemUIFont</vt:lpstr>
      <vt:lpstr>Arial</vt:lpstr>
      <vt:lpstr>Arial Unicode MS</vt:lpstr>
      <vt:lpstr>Calibri</vt:lpstr>
      <vt:lpstr>Calibri (body)</vt:lpstr>
      <vt:lpstr>Calibri Light</vt:lpstr>
      <vt:lpstr>Georgia</vt:lpstr>
      <vt:lpstr>MS Mincho</vt:lpstr>
      <vt:lpstr>Times New Roman</vt:lpstr>
      <vt:lpstr>Wingdings</vt:lpstr>
      <vt:lpstr>COVER</vt:lpstr>
      <vt:lpstr>Internal screen</vt:lpstr>
      <vt:lpstr>DRAFT ISPM Revision of ISPM 4: Requirements for the establishment of pest free areas (2009-002)</vt:lpstr>
      <vt:lpstr>PowerPoint Presentation</vt:lpstr>
      <vt:lpstr>PowerPoint Presentation</vt:lpstr>
      <vt:lpstr>Scope</vt:lpstr>
      <vt:lpstr>PowerPoint Presentation</vt:lpstr>
      <vt:lpstr>    Highlights of the revision</vt:lpstr>
      <vt:lpstr>PowerPoint Presentation</vt:lpstr>
      <vt:lpstr>1st Consultation Outcome</vt:lpstr>
      <vt:lpstr> Other relevant comments and   Potential Implementation Issues</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Kiss, Janka (NSP)</cp:lastModifiedBy>
  <cp:revision>39</cp:revision>
  <cp:lastPrinted>2018-12-10T09:55:32Z</cp:lastPrinted>
  <dcterms:created xsi:type="dcterms:W3CDTF">2019-07-18T08:44:31Z</dcterms:created>
  <dcterms:modified xsi:type="dcterms:W3CDTF">2022-06-22T15:39:46Z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