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omments/modernComment_107_961DDB03.xml" ContentType="application/vnd.ms-powerpoint.comments+xml"/>
  <Override PartName="/ppt/notesSlides/notesSlide2.xml" ContentType="application/vnd.openxmlformats-officedocument.presentationml.notesSlide+xml"/>
  <Override PartName="/ppt/comments/modernComment_106_56C6A1BF.xml" ContentType="application/vnd.ms-powerpoint.comments+xml"/>
  <Override PartName="/ppt/notesSlides/notesSlide3.xml" ContentType="application/vnd.openxmlformats-officedocument.presentationml.notesSlide+xml"/>
  <Override PartName="/ppt/comments/modernComment_10C_ABDFB26A.xml" ContentType="application/vnd.ms-powerpoint.comments+xml"/>
  <Override PartName="/ppt/comments/modernComment_118_B7169646.xml" ContentType="application/vnd.ms-powerpoint.comments+xml"/>
  <Override PartName="/ppt/notesSlides/notesSlide4.xml" ContentType="application/vnd.openxmlformats-officedocument.presentationml.notesSlide+xml"/>
  <Override PartName="/ppt/comments/modernComment_120_BF564E3B.xml" ContentType="application/vnd.ms-powerpoint.comments+xml"/>
  <Override PartName="/ppt/comments/modernComment_10E_7BD0A66F.xml" ContentType="application/vnd.ms-powerpoint.comments+xml"/>
  <Override PartName="/ppt/comments/modernComment_119_DAF257CF.xml" ContentType="application/vnd.ms-powerpoint.comments+xml"/>
  <Override PartName="/ppt/comments/modernComment_11A_9EAED45D.xml" ContentType="application/vnd.ms-powerpoint.comments+xml"/>
  <Override PartName="/ppt/comments/modernComment_121_CCFEB7B5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  <p:sldMasterId id="2147483957" r:id="rId6"/>
    <p:sldMasterId id="2147483960" r:id="rId7"/>
    <p:sldMasterId id="2147483963" r:id="rId8"/>
  </p:sldMasterIdLst>
  <p:notesMasterIdLst>
    <p:notesMasterId r:id="rId24"/>
  </p:notesMasterIdLst>
  <p:handoutMasterIdLst>
    <p:handoutMasterId r:id="rId25"/>
  </p:handoutMasterIdLst>
  <p:sldIdLst>
    <p:sldId id="263" r:id="rId9"/>
    <p:sldId id="262" r:id="rId10"/>
    <p:sldId id="268" r:id="rId11"/>
    <p:sldId id="269" r:id="rId12"/>
    <p:sldId id="279" r:id="rId13"/>
    <p:sldId id="280" r:id="rId14"/>
    <p:sldId id="284" r:id="rId15"/>
    <p:sldId id="288" r:id="rId16"/>
    <p:sldId id="270" r:id="rId17"/>
    <p:sldId id="281" r:id="rId18"/>
    <p:sldId id="282" r:id="rId19"/>
    <p:sldId id="289" r:id="rId20"/>
    <p:sldId id="287" r:id="rId21"/>
    <p:sldId id="285" r:id="rId22"/>
    <p:sldId id="267" r:id="rId2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245B5B-48E4-3015-6948-F35D20FB01FE}" name="Gilmore, John (NSPD)" initials="G(" userId="S::john.gilmore@fao.org::60efc5a4-42cb-48e7-8cfd-983a66f5cc43" providerId="AD"/>
  <p188:author id="{95230D79-A227-B1DC-B2C9-B7B2C9E77826}" name="Peterson, Barbara (NSP)" initials="P(" userId="S::barbara.peterson@fao.org::4a3c5689-ce26-4a0b-ba79-9ffb1c0b9846" providerId="AD"/>
  <p188:author id="{6E48468D-6713-8A6C-DCA5-4AAB6396D00F}" name="DelGreco, Aixa (NSPD)" initials="D(" userId="S::aixa.delgreco@fao.org::a7f728c8-5c32-4148-bd44-06d4789f87e7" providerId="AD"/>
  <p188:author id="{1FF074A9-1D35-4C17-93D0-70E1997A3E27}" name="Yamada, Natsumi (NSPD)" initials="Y(" userId="S::natsumi.yamada@fao.org::e4bbf76f-25f6-4e06-8c36-54e164a2665f" providerId="AD"/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91F"/>
    <a:srgbClr val="00825F"/>
    <a:srgbClr val="518932"/>
    <a:srgbClr val="DDA63A"/>
    <a:srgbClr val="AB967C"/>
    <a:srgbClr val="EFA91F"/>
    <a:srgbClr val="1A648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1C4881-3790-99E3-40F8-AA4F3881675D}" v="5" dt="2022-07-13T17:33:57.514"/>
    <p1510:client id="{1C7A095E-0D50-5B96-BF36-0AB66948A858}" v="168" dt="2022-07-07T09:19:32.428"/>
    <p1510:client id="{1F03D2D2-4F76-3C77-A48F-4C131F9C8528}" v="4" dt="2022-07-05T15:22:33.500"/>
    <p1510:client id="{1FAB01C0-9C37-6F6B-C5E1-F48E51B64CCB}" v="11" dt="2022-07-18T15:17:45.089"/>
    <p1510:client id="{2737346C-558C-DA36-3D5C-4CAEB7D8ABDF}" v="2" dt="2022-07-07T10:21:10.405"/>
    <p1510:client id="{3DD8B067-CDD2-5826-C845-95DBC3F9F65A}" v="46" dt="2022-07-12T20:18:46.796"/>
    <p1510:client id="{5F00B25F-61BA-887E-BC4C-56E67561A919}" v="5" dt="2022-07-18T13:39:50.255"/>
    <p1510:client id="{6838A38E-C4A9-4F88-91AE-BBFA3ED892BD}" v="34" dt="2022-07-06T09:41:48.560"/>
    <p1510:client id="{6B906D1F-6E48-B1DD-4708-1010723E6987}" v="11" dt="2022-07-21T13:16:29.382"/>
    <p1510:client id="{77F77358-04A8-C7E8-D90D-D82D08CB97A8}" v="52" dt="2022-07-12T20:12:47.398"/>
    <p1510:client id="{7AE8EB72-1B25-76CF-33C0-D97074640242}" v="4" dt="2022-07-14T07:49:49.141"/>
    <p1510:client id="{7FCD7E5E-CEEE-27AF-6879-308045D926CF}" v="45" dt="2022-07-11T07:29:53.514"/>
    <p1510:client id="{8B00F356-9D78-64B2-D202-1F2A5E546CD3}" v="29" dt="2022-07-07T00:18:19.492"/>
    <p1510:client id="{9A14246C-4DF0-8602-502B-38073D025AF8}" v="59" dt="2022-07-06T09:39:50.240"/>
    <p1510:client id="{AAE741B1-C825-6128-38F4-491EABD50117}" v="3" dt="2022-07-11T08:26:49.311"/>
    <p1510:client id="{DB22B66F-BBF5-C87F-9ED8-4D41FECF428B}" v="1" dt="2022-07-11T07:47:47.503"/>
    <p1510:client id="{DC77EF84-F8B8-7641-283F-F0AA27D1B66E}" v="2" dt="2022-07-14T07:45:48.522"/>
    <p1510:client id="{E75A94CB-379E-19AA-12AE-10B9C0192545}" v="1" dt="2022-07-18T14:13:30.785"/>
    <p1510:client id="{EBEB27ED-1559-D89A-FC55-BF44376446B7}" v="19" dt="2022-07-07T15:06:58.341"/>
    <p1510:client id="{EF4D84C1-15C7-C3E1-E305-AE586703D3FE}" v="35" dt="2022-07-14T07:02:19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9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nel, Sarah (NSP)" userId="S::sarah.brunel@fao.org::d48083b2-f685-49d9-8ae3-609a02bbcea6" providerId="AD" clId="Web-{19227ADB-1181-1B56-88E0-A7B04F23ABB8}"/>
    <pc:docChg chg="mod modSld">
      <pc:chgData name="Brunel, Sarah (NSP)" userId="S::sarah.brunel@fao.org::d48083b2-f685-49d9-8ae3-609a02bbcea6" providerId="AD" clId="Web-{19227ADB-1181-1B56-88E0-A7B04F23ABB8}" dt="2022-07-04T15:40:35.819" v="14"/>
      <pc:docMkLst>
        <pc:docMk/>
      </pc:docMkLst>
      <pc:sldChg chg="modSp">
        <pc:chgData name="Brunel, Sarah (NSP)" userId="S::sarah.brunel@fao.org::d48083b2-f685-49d9-8ae3-609a02bbcea6" providerId="AD" clId="Web-{19227ADB-1181-1B56-88E0-A7B04F23ABB8}" dt="2022-07-04T15:36:25.877" v="3" actId="20577"/>
        <pc:sldMkLst>
          <pc:docMk/>
          <pc:sldMk cId="1455858111" sldId="262"/>
        </pc:sldMkLst>
        <pc:spChg chg="mod">
          <ac:chgData name="Brunel, Sarah (NSP)" userId="S::sarah.brunel@fao.org::d48083b2-f685-49d9-8ae3-609a02bbcea6" providerId="AD" clId="Web-{19227ADB-1181-1B56-88E0-A7B04F23ABB8}" dt="2022-07-04T15:36:25.877" v="3" actId="20577"/>
          <ac:spMkLst>
            <pc:docMk/>
            <pc:sldMk cId="1455858111" sldId="262"/>
            <ac:spMk id="2" creationId="{16CAE4D8-B039-0649-BDEF-444210836B94}"/>
          </ac:spMkLst>
        </pc:spChg>
      </pc:sldChg>
      <pc:sldChg chg="addCm">
        <pc:chgData name="Brunel, Sarah (NSP)" userId="S::sarah.brunel@fao.org::d48083b2-f685-49d9-8ae3-609a02bbcea6" providerId="AD" clId="Web-{19227ADB-1181-1B56-88E0-A7B04F23ABB8}" dt="2022-07-04T15:40:35.819" v="14"/>
        <pc:sldMkLst>
          <pc:docMk/>
          <pc:sldMk cId="2518539011" sldId="263"/>
        </pc:sldMkLst>
      </pc:sldChg>
      <pc:sldChg chg="modSp">
        <pc:chgData name="Brunel, Sarah (NSP)" userId="S::sarah.brunel@fao.org::d48083b2-f685-49d9-8ae3-609a02bbcea6" providerId="AD" clId="Web-{19227ADB-1181-1B56-88E0-A7B04F23ABB8}" dt="2022-07-04T15:36:55.067" v="8" actId="20577"/>
        <pc:sldMkLst>
          <pc:docMk/>
          <pc:sldMk cId="2883564138" sldId="268"/>
        </pc:sldMkLst>
        <pc:spChg chg="mod">
          <ac:chgData name="Brunel, Sarah (NSP)" userId="S::sarah.brunel@fao.org::d48083b2-f685-49d9-8ae3-609a02bbcea6" providerId="AD" clId="Web-{19227ADB-1181-1B56-88E0-A7B04F23ABB8}" dt="2022-07-04T15:36:55.067" v="8" actId="20577"/>
          <ac:spMkLst>
            <pc:docMk/>
            <pc:sldMk cId="2883564138" sldId="268"/>
            <ac:spMk id="2" creationId="{16CAE4D8-B039-0649-BDEF-444210836B94}"/>
          </ac:spMkLst>
        </pc:spChg>
      </pc:sldChg>
      <pc:sldChg chg="modSp">
        <pc:chgData name="Brunel, Sarah (NSP)" userId="S::sarah.brunel@fao.org::d48083b2-f685-49d9-8ae3-609a02bbcea6" providerId="AD" clId="Web-{19227ADB-1181-1B56-88E0-A7B04F23ABB8}" dt="2022-07-04T15:37:38.649" v="10" actId="20577"/>
        <pc:sldMkLst>
          <pc:docMk/>
          <pc:sldMk cId="2845816163" sldId="279"/>
        </pc:sldMkLst>
        <pc:spChg chg="mod">
          <ac:chgData name="Brunel, Sarah (NSP)" userId="S::sarah.brunel@fao.org::d48083b2-f685-49d9-8ae3-609a02bbcea6" providerId="AD" clId="Web-{19227ADB-1181-1B56-88E0-A7B04F23ABB8}" dt="2022-07-04T15:37:38.649" v="10" actId="20577"/>
          <ac:spMkLst>
            <pc:docMk/>
            <pc:sldMk cId="2845816163" sldId="279"/>
            <ac:spMk id="5" creationId="{BDA3A323-39B6-17C2-2C9E-764CAEB72ABE}"/>
          </ac:spMkLst>
        </pc:spChg>
      </pc:sldChg>
      <pc:sldChg chg="modSp">
        <pc:chgData name="Brunel, Sarah (NSP)" userId="S::sarah.brunel@fao.org::d48083b2-f685-49d9-8ae3-609a02bbcea6" providerId="AD" clId="Web-{19227ADB-1181-1B56-88E0-A7B04F23ABB8}" dt="2022-07-04T15:37:59.432" v="12" actId="20577"/>
        <pc:sldMkLst>
          <pc:docMk/>
          <pc:sldMk cId="3071710790" sldId="280"/>
        </pc:sldMkLst>
        <pc:spChg chg="mod">
          <ac:chgData name="Brunel, Sarah (NSP)" userId="S::sarah.brunel@fao.org::d48083b2-f685-49d9-8ae3-609a02bbcea6" providerId="AD" clId="Web-{19227ADB-1181-1B56-88E0-A7B04F23ABB8}" dt="2022-07-04T15:37:59.432" v="12" actId="20577"/>
          <ac:spMkLst>
            <pc:docMk/>
            <pc:sldMk cId="3071710790" sldId="280"/>
            <ac:spMk id="5" creationId="{BDA3A323-39B6-17C2-2C9E-764CAEB72ABE}"/>
          </ac:spMkLst>
        </pc:spChg>
      </pc:sldChg>
    </pc:docChg>
  </pc:docChgLst>
  <pc:docChgLst>
    <pc:chgData name="Yamada, Natsumi (NSPD)" userId="S::natsumi.yamada@fao.org::e4bbf76f-25f6-4e06-8c36-54e164a2665f" providerId="AD" clId="Web-{E75A94CB-379E-19AA-12AE-10B9C0192545}"/>
    <pc:docChg chg="addSld">
      <pc:chgData name="Yamada, Natsumi (NSPD)" userId="S::natsumi.yamada@fao.org::e4bbf76f-25f6-4e06-8c36-54e164a2665f" providerId="AD" clId="Web-{E75A94CB-379E-19AA-12AE-10B9C0192545}" dt="2022-07-18T14:13:30.785" v="0"/>
      <pc:docMkLst>
        <pc:docMk/>
      </pc:docMkLst>
      <pc:sldChg chg="add replId">
        <pc:chgData name="Yamada, Natsumi (NSPD)" userId="S::natsumi.yamada@fao.org::e4bbf76f-25f6-4e06-8c36-54e164a2665f" providerId="AD" clId="Web-{E75A94CB-379E-19AA-12AE-10B9C0192545}" dt="2022-07-18T14:13:30.785" v="0"/>
        <pc:sldMkLst>
          <pc:docMk/>
          <pc:sldMk cId="3439245237" sldId="289"/>
        </pc:sldMkLst>
      </pc:sldChg>
    </pc:docChg>
  </pc:docChgLst>
  <pc:docChgLst>
    <pc:chgData name="Giovannini, Cristiana (NSAD)" userId="c6694839-0d3f-40a4-8025-a43006f75b9a" providerId="ADAL" clId="{8D9F44BC-3661-9545-9C18-B144F69469E7}"/>
    <pc:docChg chg="custSel addSld delSld modSld sldOrd">
      <pc:chgData name="Giovannini, Cristiana (NSAD)" userId="c6694839-0d3f-40a4-8025-a43006f75b9a" providerId="ADAL" clId="{8D9F44BC-3661-9545-9C18-B144F69469E7}" dt="2022-06-28T14:24:55.128" v="116" actId="2696"/>
      <pc:docMkLst>
        <pc:docMk/>
      </pc:docMkLst>
      <pc:sldChg chg="addSp delSp modSp mod">
        <pc:chgData name="Giovannini, Cristiana (NSAD)" userId="c6694839-0d3f-40a4-8025-a43006f75b9a" providerId="ADAL" clId="{8D9F44BC-3661-9545-9C18-B144F69469E7}" dt="2022-06-28T14:22:20.896" v="92" actId="207"/>
        <pc:sldMkLst>
          <pc:docMk/>
          <pc:sldMk cId="2883564138" sldId="268"/>
        </pc:sldMkLst>
        <pc:spChg chg="mod">
          <ac:chgData name="Giovannini, Cristiana (NSAD)" userId="c6694839-0d3f-40a4-8025-a43006f75b9a" providerId="ADAL" clId="{8D9F44BC-3661-9545-9C18-B144F69469E7}" dt="2022-06-28T14:05:56.916" v="1" actId="20577"/>
          <ac:spMkLst>
            <pc:docMk/>
            <pc:sldMk cId="2883564138" sldId="268"/>
            <ac:spMk id="2" creationId="{16CAE4D8-B039-0649-BDEF-444210836B94}"/>
          </ac:spMkLst>
        </pc:spChg>
        <pc:picChg chg="del mod">
          <ac:chgData name="Giovannini, Cristiana (NSAD)" userId="c6694839-0d3f-40a4-8025-a43006f75b9a" providerId="ADAL" clId="{8D9F44BC-3661-9545-9C18-B144F69469E7}" dt="2022-06-28T14:22:01.493" v="85" actId="478"/>
          <ac:picMkLst>
            <pc:docMk/>
            <pc:sldMk cId="2883564138" sldId="268"/>
            <ac:picMk id="7" creationId="{C3F9A35C-B744-171B-E9CE-1C82597244D2}"/>
          </ac:picMkLst>
        </pc:picChg>
        <pc:picChg chg="add del mod">
          <ac:chgData name="Giovannini, Cristiana (NSAD)" userId="c6694839-0d3f-40a4-8025-a43006f75b9a" providerId="ADAL" clId="{8D9F44BC-3661-9545-9C18-B144F69469E7}" dt="2022-06-28T14:09:46.640" v="14" actId="478"/>
          <ac:picMkLst>
            <pc:docMk/>
            <pc:sldMk cId="2883564138" sldId="268"/>
            <ac:picMk id="11" creationId="{5C65586D-87F7-0430-CF4D-1D4D66A9A3B5}"/>
          </ac:picMkLst>
        </pc:picChg>
        <pc:picChg chg="del">
          <ac:chgData name="Giovannini, Cristiana (NSAD)" userId="c6694839-0d3f-40a4-8025-a43006f75b9a" providerId="ADAL" clId="{8D9F44BC-3661-9545-9C18-B144F69469E7}" dt="2022-06-28T14:13:00.899" v="17" actId="478"/>
          <ac:picMkLst>
            <pc:docMk/>
            <pc:sldMk cId="2883564138" sldId="268"/>
            <ac:picMk id="12" creationId="{B9AB13D5-CE5F-4164-DE52-FBB26FBFB510}"/>
          </ac:picMkLst>
        </pc:picChg>
        <pc:picChg chg="add del mod">
          <ac:chgData name="Giovannini, Cristiana (NSAD)" userId="c6694839-0d3f-40a4-8025-a43006f75b9a" providerId="ADAL" clId="{8D9F44BC-3661-9545-9C18-B144F69469E7}" dt="2022-06-28T14:21:56.947" v="83" actId="21"/>
          <ac:picMkLst>
            <pc:docMk/>
            <pc:sldMk cId="2883564138" sldId="268"/>
            <ac:picMk id="14" creationId="{105A4518-6022-6E6D-BA12-64B12F594892}"/>
          </ac:picMkLst>
        </pc:picChg>
        <pc:picChg chg="add del mod">
          <ac:chgData name="Giovannini, Cristiana (NSAD)" userId="c6694839-0d3f-40a4-8025-a43006f75b9a" providerId="ADAL" clId="{8D9F44BC-3661-9545-9C18-B144F69469E7}" dt="2022-06-28T14:14:15.006" v="22" actId="478"/>
          <ac:picMkLst>
            <pc:docMk/>
            <pc:sldMk cId="2883564138" sldId="268"/>
            <ac:picMk id="16" creationId="{B3B17295-C46E-1537-BF85-F8DCB7B0D767}"/>
          </ac:picMkLst>
        </pc:picChg>
        <pc:picChg chg="add del mod">
          <ac:chgData name="Giovannini, Cristiana (NSAD)" userId="c6694839-0d3f-40a4-8025-a43006f75b9a" providerId="ADAL" clId="{8D9F44BC-3661-9545-9C18-B144F69469E7}" dt="2022-06-28T14:14:31.481" v="25" actId="478"/>
          <ac:picMkLst>
            <pc:docMk/>
            <pc:sldMk cId="2883564138" sldId="268"/>
            <ac:picMk id="18" creationId="{A0E16460-7485-A071-C556-5D6AFDEFB226}"/>
          </ac:picMkLst>
        </pc:picChg>
        <pc:picChg chg="add del mod">
          <ac:chgData name="Giovannini, Cristiana (NSAD)" userId="c6694839-0d3f-40a4-8025-a43006f75b9a" providerId="ADAL" clId="{8D9F44BC-3661-9545-9C18-B144F69469E7}" dt="2022-06-28T14:14:43.083" v="27" actId="478"/>
          <ac:picMkLst>
            <pc:docMk/>
            <pc:sldMk cId="2883564138" sldId="268"/>
            <ac:picMk id="20" creationId="{46FB6272-7C5E-5A95-E821-CB266B1109A9}"/>
          </ac:picMkLst>
        </pc:picChg>
        <pc:picChg chg="add del mod">
          <ac:chgData name="Giovannini, Cristiana (NSAD)" userId="c6694839-0d3f-40a4-8025-a43006f75b9a" providerId="ADAL" clId="{8D9F44BC-3661-9545-9C18-B144F69469E7}" dt="2022-06-28T14:15:38.187" v="29" actId="478"/>
          <ac:picMkLst>
            <pc:docMk/>
            <pc:sldMk cId="2883564138" sldId="268"/>
            <ac:picMk id="22" creationId="{EAB9D36D-1F8A-ACA8-9CBB-8D53457CD190}"/>
          </ac:picMkLst>
        </pc:picChg>
        <pc:picChg chg="add del mod">
          <ac:chgData name="Giovannini, Cristiana (NSAD)" userId="c6694839-0d3f-40a4-8025-a43006f75b9a" providerId="ADAL" clId="{8D9F44BC-3661-9545-9C18-B144F69469E7}" dt="2022-06-28T14:16:11.307" v="34" actId="478"/>
          <ac:picMkLst>
            <pc:docMk/>
            <pc:sldMk cId="2883564138" sldId="268"/>
            <ac:picMk id="24" creationId="{3D395D42-81C5-5F57-C456-F59A11CCA2F0}"/>
          </ac:picMkLst>
        </pc:picChg>
        <pc:picChg chg="add del mod">
          <ac:chgData name="Giovannini, Cristiana (NSAD)" userId="c6694839-0d3f-40a4-8025-a43006f75b9a" providerId="ADAL" clId="{8D9F44BC-3661-9545-9C18-B144F69469E7}" dt="2022-06-28T14:16:28.993" v="36" actId="478"/>
          <ac:picMkLst>
            <pc:docMk/>
            <pc:sldMk cId="2883564138" sldId="268"/>
            <ac:picMk id="26" creationId="{9152503C-FE60-91FD-707F-21A2EA71296E}"/>
          </ac:picMkLst>
        </pc:picChg>
        <pc:picChg chg="add mod">
          <ac:chgData name="Giovannini, Cristiana (NSAD)" userId="c6694839-0d3f-40a4-8025-a43006f75b9a" providerId="ADAL" clId="{8D9F44BC-3661-9545-9C18-B144F69469E7}" dt="2022-06-28T14:22:20.896" v="92" actId="207"/>
          <ac:picMkLst>
            <pc:docMk/>
            <pc:sldMk cId="2883564138" sldId="268"/>
            <ac:picMk id="28" creationId="{7807A87B-8DEB-C867-004B-FBD553850849}"/>
          </ac:picMkLst>
        </pc:picChg>
        <pc:cxnChg chg="add mod">
          <ac:chgData name="Giovannini, Cristiana (NSAD)" userId="c6694839-0d3f-40a4-8025-a43006f75b9a" providerId="ADAL" clId="{8D9F44BC-3661-9545-9C18-B144F69469E7}" dt="2022-06-28T14:06:45.430" v="5" actId="208"/>
          <ac:cxnSpMkLst>
            <pc:docMk/>
            <pc:sldMk cId="2883564138" sldId="268"/>
            <ac:cxnSpMk id="5" creationId="{1E618897-BBC6-E976-8C1A-55265E94807F}"/>
          </ac:cxnSpMkLst>
        </pc:cxnChg>
        <pc:cxnChg chg="add mod">
          <ac:chgData name="Giovannini, Cristiana (NSAD)" userId="c6694839-0d3f-40a4-8025-a43006f75b9a" providerId="ADAL" clId="{8D9F44BC-3661-9545-9C18-B144F69469E7}" dt="2022-06-28T14:06:54.983" v="7" actId="1076"/>
          <ac:cxnSpMkLst>
            <pc:docMk/>
            <pc:sldMk cId="2883564138" sldId="268"/>
            <ac:cxnSpMk id="10" creationId="{250C3EFE-A7B8-8B93-E5A8-1D4AADC315BF}"/>
          </ac:cxnSpMkLst>
        </pc:cxnChg>
      </pc:sldChg>
      <pc:sldChg chg="modSp mod">
        <pc:chgData name="Giovannini, Cristiana (NSAD)" userId="c6694839-0d3f-40a4-8025-a43006f75b9a" providerId="ADAL" clId="{8D9F44BC-3661-9545-9C18-B144F69469E7}" dt="2022-06-28T14:21:45.789" v="80" actId="14100"/>
        <pc:sldMkLst>
          <pc:docMk/>
          <pc:sldMk cId="4105097628" sldId="269"/>
        </pc:sldMkLst>
        <pc:picChg chg="mod">
          <ac:chgData name="Giovannini, Cristiana (NSAD)" userId="c6694839-0d3f-40a4-8025-a43006f75b9a" providerId="ADAL" clId="{8D9F44BC-3661-9545-9C18-B144F69469E7}" dt="2022-06-28T14:21:45.789" v="80" actId="14100"/>
          <ac:picMkLst>
            <pc:docMk/>
            <pc:sldMk cId="4105097628" sldId="269"/>
            <ac:picMk id="7" creationId="{3CE6DBE2-14EB-8C21-9BF4-644ED53B5D6B}"/>
          </ac:picMkLst>
        </pc:picChg>
      </pc:sldChg>
      <pc:sldChg chg="addSp delSp modSp mod">
        <pc:chgData name="Giovannini, Cristiana (NSAD)" userId="c6694839-0d3f-40a4-8025-a43006f75b9a" providerId="ADAL" clId="{8D9F44BC-3661-9545-9C18-B144F69469E7}" dt="2022-06-28T14:21:24.341" v="72" actId="1076"/>
        <pc:sldMkLst>
          <pc:docMk/>
          <pc:sldMk cId="2077271663" sldId="270"/>
        </pc:sldMkLst>
        <pc:spChg chg="mod">
          <ac:chgData name="Giovannini, Cristiana (NSAD)" userId="c6694839-0d3f-40a4-8025-a43006f75b9a" providerId="ADAL" clId="{8D9F44BC-3661-9545-9C18-B144F69469E7}" dt="2022-06-28T14:20:42.129" v="65" actId="14100"/>
          <ac:spMkLst>
            <pc:docMk/>
            <pc:sldMk cId="2077271663" sldId="270"/>
            <ac:spMk id="2" creationId="{DABD6C63-B15E-DEC2-4469-59163D491C12}"/>
          </ac:spMkLst>
        </pc:spChg>
        <pc:spChg chg="add mod">
          <ac:chgData name="Giovannini, Cristiana (NSAD)" userId="c6694839-0d3f-40a4-8025-a43006f75b9a" providerId="ADAL" clId="{8D9F44BC-3661-9545-9C18-B144F69469E7}" dt="2022-06-28T14:21:24.341" v="72" actId="1076"/>
          <ac:spMkLst>
            <pc:docMk/>
            <pc:sldMk cId="2077271663" sldId="270"/>
            <ac:spMk id="18" creationId="{49490CBF-32A2-3C26-84FC-BCAC2A3870C3}"/>
          </ac:spMkLst>
        </pc:spChg>
        <pc:picChg chg="del">
          <ac:chgData name="Giovannini, Cristiana (NSAD)" userId="c6694839-0d3f-40a4-8025-a43006f75b9a" providerId="ADAL" clId="{8D9F44BC-3661-9545-9C18-B144F69469E7}" dt="2022-06-28T14:18:10.695" v="44" actId="478"/>
          <ac:picMkLst>
            <pc:docMk/>
            <pc:sldMk cId="2077271663" sldId="270"/>
            <ac:picMk id="5" creationId="{1F6369DB-B423-D4CE-5822-C89D16A416E6}"/>
          </ac:picMkLst>
        </pc:picChg>
        <pc:picChg chg="add del mod">
          <ac:chgData name="Giovannini, Cristiana (NSAD)" userId="c6694839-0d3f-40a4-8025-a43006f75b9a" providerId="ADAL" clId="{8D9F44BC-3661-9545-9C18-B144F69469E7}" dt="2022-06-28T14:19:48.606" v="54" actId="478"/>
          <ac:picMkLst>
            <pc:docMk/>
            <pc:sldMk cId="2077271663" sldId="270"/>
            <ac:picMk id="12" creationId="{E3B02B02-50F6-0156-0CA0-569409A3D95E}"/>
          </ac:picMkLst>
        </pc:picChg>
        <pc:picChg chg="add del mod">
          <ac:chgData name="Giovannini, Cristiana (NSAD)" userId="c6694839-0d3f-40a4-8025-a43006f75b9a" providerId="ADAL" clId="{8D9F44BC-3661-9545-9C18-B144F69469E7}" dt="2022-06-28T14:19:52.207" v="55" actId="478"/>
          <ac:picMkLst>
            <pc:docMk/>
            <pc:sldMk cId="2077271663" sldId="270"/>
            <ac:picMk id="14" creationId="{B2276C2B-C429-59DA-4342-49DBE286357C}"/>
          </ac:picMkLst>
        </pc:picChg>
        <pc:picChg chg="add mod">
          <ac:chgData name="Giovannini, Cristiana (NSAD)" userId="c6694839-0d3f-40a4-8025-a43006f75b9a" providerId="ADAL" clId="{8D9F44BC-3661-9545-9C18-B144F69469E7}" dt="2022-06-28T14:21:18.604" v="71" actId="1076"/>
          <ac:picMkLst>
            <pc:docMk/>
            <pc:sldMk cId="2077271663" sldId="270"/>
            <ac:picMk id="16" creationId="{3BB111B8-1EEA-BB72-B3E1-2FB80F73C0B4}"/>
          </ac:picMkLst>
        </pc:picChg>
        <pc:cxnChg chg="add mod">
          <ac:chgData name="Giovannini, Cristiana (NSAD)" userId="c6694839-0d3f-40a4-8025-a43006f75b9a" providerId="ADAL" clId="{8D9F44BC-3661-9545-9C18-B144F69469E7}" dt="2022-06-28T14:16:58.283" v="40" actId="14100"/>
          <ac:cxnSpMkLst>
            <pc:docMk/>
            <pc:sldMk cId="2077271663" sldId="270"/>
            <ac:cxnSpMk id="6" creationId="{44E9D6D9-7B1C-0C31-7868-8ABBEFE284A0}"/>
          </ac:cxnSpMkLst>
        </pc:cxnChg>
        <pc:cxnChg chg="add mod">
          <ac:chgData name="Giovannini, Cristiana (NSAD)" userId="c6694839-0d3f-40a4-8025-a43006f75b9a" providerId="ADAL" clId="{8D9F44BC-3661-9545-9C18-B144F69469E7}" dt="2022-06-28T14:16:58.283" v="40" actId="14100"/>
          <ac:cxnSpMkLst>
            <pc:docMk/>
            <pc:sldMk cId="2077271663" sldId="270"/>
            <ac:cxnSpMk id="7" creationId="{53538065-1FA8-69D1-947D-0C3097F181A5}"/>
          </ac:cxnSpMkLst>
        </pc:cxnChg>
      </pc:sldChg>
      <pc:sldChg chg="addSp delSp modSp new del mod ord modClrScheme chgLayout">
        <pc:chgData name="Giovannini, Cristiana (NSAD)" userId="c6694839-0d3f-40a4-8025-a43006f75b9a" providerId="ADAL" clId="{8D9F44BC-3661-9545-9C18-B144F69469E7}" dt="2022-06-28T14:24:55.128" v="116" actId="2696"/>
        <pc:sldMkLst>
          <pc:docMk/>
          <pc:sldMk cId="3013364378" sldId="271"/>
        </pc:sldMkLst>
        <pc:spChg chg="del mod ord">
          <ac:chgData name="Giovannini, Cristiana (NSAD)" userId="c6694839-0d3f-40a4-8025-a43006f75b9a" providerId="ADAL" clId="{8D9F44BC-3661-9545-9C18-B144F69469E7}" dt="2022-06-28T14:22:57.143" v="95" actId="700"/>
          <ac:spMkLst>
            <pc:docMk/>
            <pc:sldMk cId="3013364378" sldId="271"/>
            <ac:spMk id="2" creationId="{138E6F28-6441-A8FE-FE16-1CC0C1AB1800}"/>
          </ac:spMkLst>
        </pc:spChg>
        <pc:spChg chg="del mod ord">
          <ac:chgData name="Giovannini, Cristiana (NSAD)" userId="c6694839-0d3f-40a4-8025-a43006f75b9a" providerId="ADAL" clId="{8D9F44BC-3661-9545-9C18-B144F69469E7}" dt="2022-06-28T14:22:57.143" v="95" actId="700"/>
          <ac:spMkLst>
            <pc:docMk/>
            <pc:sldMk cId="3013364378" sldId="271"/>
            <ac:spMk id="3" creationId="{5D110F7F-DD52-6FDC-5B5E-B52041FFA2DB}"/>
          </ac:spMkLst>
        </pc:spChg>
        <pc:spChg chg="add mod ord">
          <ac:chgData name="Giovannini, Cristiana (NSAD)" userId="c6694839-0d3f-40a4-8025-a43006f75b9a" providerId="ADAL" clId="{8D9F44BC-3661-9545-9C18-B144F69469E7}" dt="2022-06-28T14:22:57.143" v="95" actId="700"/>
          <ac:spMkLst>
            <pc:docMk/>
            <pc:sldMk cId="3013364378" sldId="271"/>
            <ac:spMk id="4" creationId="{06780FAE-76EC-F8BC-CED3-CAFA1B62AA8A}"/>
          </ac:spMkLst>
        </pc:spChg>
        <pc:spChg chg="add mod ord">
          <ac:chgData name="Giovannini, Cristiana (NSAD)" userId="c6694839-0d3f-40a4-8025-a43006f75b9a" providerId="ADAL" clId="{8D9F44BC-3661-9545-9C18-B144F69469E7}" dt="2022-06-28T14:22:57.143" v="95" actId="700"/>
          <ac:spMkLst>
            <pc:docMk/>
            <pc:sldMk cId="3013364378" sldId="271"/>
            <ac:spMk id="5" creationId="{9414A617-CACD-007D-3C8E-BF9D9E4ED6F6}"/>
          </ac:spMkLst>
        </pc:spChg>
        <pc:spChg chg="add del mod ord">
          <ac:chgData name="Giovannini, Cristiana (NSAD)" userId="c6694839-0d3f-40a4-8025-a43006f75b9a" providerId="ADAL" clId="{8D9F44BC-3661-9545-9C18-B144F69469E7}" dt="2022-06-28T14:23:10.401" v="99" actId="478"/>
          <ac:spMkLst>
            <pc:docMk/>
            <pc:sldMk cId="3013364378" sldId="271"/>
            <ac:spMk id="6" creationId="{C16169F5-5441-D1C9-B57B-0CDFCE80884B}"/>
          </ac:spMkLst>
        </pc:spChg>
        <pc:picChg chg="add del mod">
          <ac:chgData name="Giovannini, Cristiana (NSAD)" userId="c6694839-0d3f-40a4-8025-a43006f75b9a" providerId="ADAL" clId="{8D9F44BC-3661-9545-9C18-B144F69469E7}" dt="2022-06-28T14:23:07.847" v="98" actId="478"/>
          <ac:picMkLst>
            <pc:docMk/>
            <pc:sldMk cId="3013364378" sldId="271"/>
            <ac:picMk id="7" creationId="{3FC3C24C-CF57-8A9D-36CC-B51646DBE124}"/>
          </ac:picMkLst>
        </pc:picChg>
        <pc:picChg chg="add del mod">
          <ac:chgData name="Giovannini, Cristiana (NSAD)" userId="c6694839-0d3f-40a4-8025-a43006f75b9a" providerId="ADAL" clId="{8D9F44BC-3661-9545-9C18-B144F69469E7}" dt="2022-06-28T14:24:49.516" v="113" actId="478"/>
          <ac:picMkLst>
            <pc:docMk/>
            <pc:sldMk cId="3013364378" sldId="271"/>
            <ac:picMk id="9" creationId="{3486B9CD-A72D-743E-6B55-C2474905C2BB}"/>
          </ac:picMkLst>
        </pc:picChg>
        <pc:picChg chg="add del mod">
          <ac:chgData name="Giovannini, Cristiana (NSAD)" userId="c6694839-0d3f-40a4-8025-a43006f75b9a" providerId="ADAL" clId="{8D9F44BC-3661-9545-9C18-B144F69469E7}" dt="2022-06-28T14:24:51.022" v="115" actId="478"/>
          <ac:picMkLst>
            <pc:docMk/>
            <pc:sldMk cId="3013364378" sldId="271"/>
            <ac:picMk id="11" creationId="{7F39E65D-6794-3819-2A5C-11C0E346C523}"/>
          </ac:picMkLst>
        </pc:picChg>
        <pc:picChg chg="add del mod">
          <ac:chgData name="Giovannini, Cristiana (NSAD)" userId="c6694839-0d3f-40a4-8025-a43006f75b9a" providerId="ADAL" clId="{8D9F44BC-3661-9545-9C18-B144F69469E7}" dt="2022-06-28T14:24:50.280" v="114" actId="478"/>
          <ac:picMkLst>
            <pc:docMk/>
            <pc:sldMk cId="3013364378" sldId="271"/>
            <ac:picMk id="13" creationId="{383A0591-E0DA-4B2B-43DD-03B2D3876726}"/>
          </ac:picMkLst>
        </pc:picChg>
      </pc:sldChg>
    </pc:docChg>
  </pc:docChgLst>
  <pc:docChgLst>
    <pc:chgData name="Mushegian, Edgar (NSP)" userId="c092e9be-0227-40a4-980f-f9eff733bb40" providerId="ADAL" clId="{7BAEABFA-5F9C-41A1-A35E-D37D774FDB75}"/>
    <pc:docChg chg="modSld">
      <pc:chgData name="Mushegian, Edgar (NSP)" userId="c092e9be-0227-40a4-980f-f9eff733bb40" providerId="ADAL" clId="{7BAEABFA-5F9C-41A1-A35E-D37D774FDB75}" dt="2022-07-05T08:44:52.845" v="44" actId="790"/>
      <pc:docMkLst>
        <pc:docMk/>
      </pc:docMkLst>
      <pc:sldChg chg="modSp mod">
        <pc:chgData name="Mushegian, Edgar (NSP)" userId="c092e9be-0227-40a4-980f-f9eff733bb40" providerId="ADAL" clId="{7BAEABFA-5F9C-41A1-A35E-D37D774FDB75}" dt="2022-07-05T08:43:55.871" v="35" actId="790"/>
        <pc:sldMkLst>
          <pc:docMk/>
          <pc:sldMk cId="1455858111" sldId="262"/>
        </pc:sldMkLst>
        <pc:spChg chg="mod">
          <ac:chgData name="Mushegian, Edgar (NSP)" userId="c092e9be-0227-40a4-980f-f9eff733bb40" providerId="ADAL" clId="{7BAEABFA-5F9C-41A1-A35E-D37D774FDB75}" dt="2022-07-05T08:43:55.871" v="35" actId="790"/>
          <ac:spMkLst>
            <pc:docMk/>
            <pc:sldMk cId="1455858111" sldId="262"/>
            <ac:spMk id="2" creationId="{16CAE4D8-B039-0649-BDEF-444210836B94}"/>
          </ac:spMkLst>
        </pc:spChg>
        <pc:spChg chg="mod">
          <ac:chgData name="Mushegian, Edgar (NSP)" userId="c092e9be-0227-40a4-980f-f9eff733bb40" providerId="ADAL" clId="{7BAEABFA-5F9C-41A1-A35E-D37D774FDB75}" dt="2022-07-05T08:43:55.871" v="35" actId="790"/>
          <ac:spMkLst>
            <pc:docMk/>
            <pc:sldMk cId="1455858111" sldId="262"/>
            <ac:spMk id="3" creationId="{0CE68BB7-DD3C-664A-AC9D-74A5FE280DD9}"/>
          </ac:spMkLst>
        </pc:spChg>
      </pc:sldChg>
      <pc:sldChg chg="modSp mod">
        <pc:chgData name="Mushegian, Edgar (NSP)" userId="c092e9be-0227-40a4-980f-f9eff733bb40" providerId="ADAL" clId="{7BAEABFA-5F9C-41A1-A35E-D37D774FDB75}" dt="2022-07-05T08:44:07.124" v="36" actId="790"/>
        <pc:sldMkLst>
          <pc:docMk/>
          <pc:sldMk cId="2883564138" sldId="268"/>
        </pc:sldMkLst>
        <pc:spChg chg="mod">
          <ac:chgData name="Mushegian, Edgar (NSP)" userId="c092e9be-0227-40a4-980f-f9eff733bb40" providerId="ADAL" clId="{7BAEABFA-5F9C-41A1-A35E-D37D774FDB75}" dt="2022-07-05T08:44:07.124" v="36" actId="790"/>
          <ac:spMkLst>
            <pc:docMk/>
            <pc:sldMk cId="2883564138" sldId="268"/>
            <ac:spMk id="2" creationId="{16CAE4D8-B039-0649-BDEF-444210836B94}"/>
          </ac:spMkLst>
        </pc:spChg>
        <pc:spChg chg="mod">
          <ac:chgData name="Mushegian, Edgar (NSP)" userId="c092e9be-0227-40a4-980f-f9eff733bb40" providerId="ADAL" clId="{7BAEABFA-5F9C-41A1-A35E-D37D774FDB75}" dt="2022-07-05T08:44:07.124" v="36" actId="790"/>
          <ac:spMkLst>
            <pc:docMk/>
            <pc:sldMk cId="2883564138" sldId="268"/>
            <ac:spMk id="3" creationId="{0CE68BB7-DD3C-664A-AC9D-74A5FE280DD9}"/>
          </ac:spMkLst>
        </pc:spChg>
        <pc:spChg chg="mod">
          <ac:chgData name="Mushegian, Edgar (NSP)" userId="c092e9be-0227-40a4-980f-f9eff733bb40" providerId="ADAL" clId="{7BAEABFA-5F9C-41A1-A35E-D37D774FDB75}" dt="2022-07-05T08:44:07.124" v="36" actId="790"/>
          <ac:spMkLst>
            <pc:docMk/>
            <pc:sldMk cId="2883564138" sldId="268"/>
            <ac:spMk id="6" creationId="{60B37E12-6148-32A6-D03D-B2C746A1C9C7}"/>
          </ac:spMkLst>
        </pc:spChg>
      </pc:sldChg>
      <pc:sldChg chg="modSp mod">
        <pc:chgData name="Mushegian, Edgar (NSP)" userId="c092e9be-0227-40a4-980f-f9eff733bb40" providerId="ADAL" clId="{7BAEABFA-5F9C-41A1-A35E-D37D774FDB75}" dt="2022-07-05T08:44:17.930" v="38" actId="790"/>
        <pc:sldMkLst>
          <pc:docMk/>
          <pc:sldMk cId="4105097628" sldId="269"/>
        </pc:sldMkLst>
        <pc:spChg chg="mod">
          <ac:chgData name="Mushegian, Edgar (NSP)" userId="c092e9be-0227-40a4-980f-f9eff733bb40" providerId="ADAL" clId="{7BAEABFA-5F9C-41A1-A35E-D37D774FDB75}" dt="2022-07-05T08:44:17.930" v="38" actId="790"/>
          <ac:spMkLst>
            <pc:docMk/>
            <pc:sldMk cId="4105097628" sldId="269"/>
            <ac:spMk id="4" creationId="{5880746C-DD27-790B-49FD-3293A7056B00}"/>
          </ac:spMkLst>
        </pc:spChg>
        <pc:spChg chg="mod">
          <ac:chgData name="Mushegian, Edgar (NSP)" userId="c092e9be-0227-40a4-980f-f9eff733bb40" providerId="ADAL" clId="{7BAEABFA-5F9C-41A1-A35E-D37D774FDB75}" dt="2022-07-05T08:44:17.930" v="38" actId="790"/>
          <ac:spMkLst>
            <pc:docMk/>
            <pc:sldMk cId="4105097628" sldId="269"/>
            <ac:spMk id="5" creationId="{BDA3A323-39B6-17C2-2C9E-764CAEB72ABE}"/>
          </ac:spMkLst>
        </pc:spChg>
      </pc:sldChg>
      <pc:sldChg chg="modSp mod">
        <pc:chgData name="Mushegian, Edgar (NSP)" userId="c092e9be-0227-40a4-980f-f9eff733bb40" providerId="ADAL" clId="{7BAEABFA-5F9C-41A1-A35E-D37D774FDB75}" dt="2022-07-05T08:44:38.489" v="41" actId="790"/>
        <pc:sldMkLst>
          <pc:docMk/>
          <pc:sldMk cId="2077271663" sldId="270"/>
        </pc:sldMkLst>
        <pc:spChg chg="mod">
          <ac:chgData name="Mushegian, Edgar (NSP)" userId="c092e9be-0227-40a4-980f-f9eff733bb40" providerId="ADAL" clId="{7BAEABFA-5F9C-41A1-A35E-D37D774FDB75}" dt="2022-07-05T08:44:38.489" v="41" actId="790"/>
          <ac:spMkLst>
            <pc:docMk/>
            <pc:sldMk cId="2077271663" sldId="270"/>
            <ac:spMk id="2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38.489" v="41" actId="790"/>
          <ac:spMkLst>
            <pc:docMk/>
            <pc:sldMk cId="2077271663" sldId="270"/>
            <ac:spMk id="3" creationId="{32B5D74F-D2C0-DB9A-908C-55F7F0EEB820}"/>
          </ac:spMkLst>
        </pc:spChg>
        <pc:spChg chg="mod">
          <ac:chgData name="Mushegian, Edgar (NSP)" userId="c092e9be-0227-40a4-980f-f9eff733bb40" providerId="ADAL" clId="{7BAEABFA-5F9C-41A1-A35E-D37D774FDB75}" dt="2022-07-05T08:44:38.489" v="41" actId="790"/>
          <ac:spMkLst>
            <pc:docMk/>
            <pc:sldMk cId="2077271663" sldId="270"/>
            <ac:spMk id="17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38.489" v="41" actId="790"/>
          <ac:spMkLst>
            <pc:docMk/>
            <pc:sldMk cId="2077271663" sldId="270"/>
            <ac:spMk id="18" creationId="{49490CBF-32A2-3C26-84FC-BCAC2A3870C3}"/>
          </ac:spMkLst>
        </pc:spChg>
        <pc:spChg chg="mod">
          <ac:chgData name="Mushegian, Edgar (NSP)" userId="c092e9be-0227-40a4-980f-f9eff733bb40" providerId="ADAL" clId="{7BAEABFA-5F9C-41A1-A35E-D37D774FDB75}" dt="2022-07-05T08:44:38.489" v="41" actId="790"/>
          <ac:spMkLst>
            <pc:docMk/>
            <pc:sldMk cId="2077271663" sldId="270"/>
            <ac:spMk id="21" creationId="{DABD6C63-B15E-DEC2-4469-59163D491C12}"/>
          </ac:spMkLst>
        </pc:spChg>
        <pc:cxnChg chg="mod">
          <ac:chgData name="Mushegian, Edgar (NSP)" userId="c092e9be-0227-40a4-980f-f9eff733bb40" providerId="ADAL" clId="{7BAEABFA-5F9C-41A1-A35E-D37D774FDB75}" dt="2022-07-05T08:41:23.678" v="29"/>
          <ac:cxnSpMkLst>
            <pc:docMk/>
            <pc:sldMk cId="2077271663" sldId="270"/>
            <ac:cxnSpMk id="6" creationId="{44E9D6D9-7B1C-0C31-7868-8ABBEFE284A0}"/>
          </ac:cxnSpMkLst>
        </pc:cxnChg>
      </pc:sldChg>
      <pc:sldChg chg="modSp mod">
        <pc:chgData name="Mushegian, Edgar (NSP)" userId="c092e9be-0227-40a4-980f-f9eff733bb40" providerId="ADAL" clId="{7BAEABFA-5F9C-41A1-A35E-D37D774FDB75}" dt="2022-07-05T08:44:46.073" v="42" actId="790"/>
        <pc:sldMkLst>
          <pc:docMk/>
          <pc:sldMk cId="1794275240" sldId="276"/>
        </pc:sldMkLst>
        <pc:spChg chg="mod">
          <ac:chgData name="Mushegian, Edgar (NSP)" userId="c092e9be-0227-40a4-980f-f9eff733bb40" providerId="ADAL" clId="{7BAEABFA-5F9C-41A1-A35E-D37D774FDB75}" dt="2022-07-05T08:44:46.073" v="42" actId="790"/>
          <ac:spMkLst>
            <pc:docMk/>
            <pc:sldMk cId="1794275240" sldId="276"/>
            <ac:spMk id="2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46.073" v="42" actId="790"/>
          <ac:spMkLst>
            <pc:docMk/>
            <pc:sldMk cId="1794275240" sldId="276"/>
            <ac:spMk id="3" creationId="{32B5D74F-D2C0-DB9A-908C-55F7F0EEB820}"/>
          </ac:spMkLst>
        </pc:spChg>
        <pc:spChg chg="mod">
          <ac:chgData name="Mushegian, Edgar (NSP)" userId="c092e9be-0227-40a4-980f-f9eff733bb40" providerId="ADAL" clId="{7BAEABFA-5F9C-41A1-A35E-D37D774FDB75}" dt="2022-07-05T08:44:46.073" v="42" actId="790"/>
          <ac:spMkLst>
            <pc:docMk/>
            <pc:sldMk cId="1794275240" sldId="276"/>
            <ac:spMk id="10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46.073" v="42" actId="790"/>
          <ac:spMkLst>
            <pc:docMk/>
            <pc:sldMk cId="1794275240" sldId="276"/>
            <ac:spMk id="18" creationId="{49490CBF-32A2-3C26-84FC-BCAC2A3870C3}"/>
          </ac:spMkLst>
        </pc:spChg>
        <pc:picChg chg="mod">
          <ac:chgData name="Mushegian, Edgar (NSP)" userId="c092e9be-0227-40a4-980f-f9eff733bb40" providerId="ADAL" clId="{7BAEABFA-5F9C-41A1-A35E-D37D774FDB75}" dt="2022-07-05T08:41:29.529" v="30"/>
          <ac:picMkLst>
            <pc:docMk/>
            <pc:sldMk cId="1794275240" sldId="276"/>
            <ac:picMk id="16" creationId="{3BB111B8-1EEA-BB72-B3E1-2FB80F73C0B4}"/>
          </ac:picMkLst>
        </pc:picChg>
        <pc:cxnChg chg="mod">
          <ac:chgData name="Mushegian, Edgar (NSP)" userId="c092e9be-0227-40a4-980f-f9eff733bb40" providerId="ADAL" clId="{7BAEABFA-5F9C-41A1-A35E-D37D774FDB75}" dt="2022-07-05T08:41:29.529" v="30"/>
          <ac:cxnSpMkLst>
            <pc:docMk/>
            <pc:sldMk cId="1794275240" sldId="276"/>
            <ac:cxnSpMk id="6" creationId="{44E9D6D9-7B1C-0C31-7868-8ABBEFE284A0}"/>
          </ac:cxnSpMkLst>
        </pc:cxnChg>
        <pc:cxnChg chg="mod">
          <ac:chgData name="Mushegian, Edgar (NSP)" userId="c092e9be-0227-40a4-980f-f9eff733bb40" providerId="ADAL" clId="{7BAEABFA-5F9C-41A1-A35E-D37D774FDB75}" dt="2022-07-05T08:41:29.529" v="30"/>
          <ac:cxnSpMkLst>
            <pc:docMk/>
            <pc:sldMk cId="1794275240" sldId="276"/>
            <ac:cxnSpMk id="7" creationId="{53538065-1FA8-69D1-947D-0C3097F181A5}"/>
          </ac:cxnSpMkLst>
        </pc:cxnChg>
      </pc:sldChg>
      <pc:sldChg chg="modSp mod">
        <pc:chgData name="Mushegian, Edgar (NSP)" userId="c092e9be-0227-40a4-980f-f9eff733bb40" providerId="ADAL" clId="{7BAEABFA-5F9C-41A1-A35E-D37D774FDB75}" dt="2022-07-05T08:44:30.136" v="39" actId="790"/>
        <pc:sldMkLst>
          <pc:docMk/>
          <pc:sldMk cId="2845816163" sldId="279"/>
        </pc:sldMkLst>
        <pc:spChg chg="mod">
          <ac:chgData name="Mushegian, Edgar (NSP)" userId="c092e9be-0227-40a4-980f-f9eff733bb40" providerId="ADAL" clId="{7BAEABFA-5F9C-41A1-A35E-D37D774FDB75}" dt="2022-07-05T08:44:30.136" v="39" actId="790"/>
          <ac:spMkLst>
            <pc:docMk/>
            <pc:sldMk cId="2845816163" sldId="279"/>
            <ac:spMk id="4" creationId="{5880746C-DD27-790B-49FD-3293A7056B00}"/>
          </ac:spMkLst>
        </pc:spChg>
        <pc:spChg chg="mod">
          <ac:chgData name="Mushegian, Edgar (NSP)" userId="c092e9be-0227-40a4-980f-f9eff733bb40" providerId="ADAL" clId="{7BAEABFA-5F9C-41A1-A35E-D37D774FDB75}" dt="2022-07-05T08:44:30.136" v="39" actId="790"/>
          <ac:spMkLst>
            <pc:docMk/>
            <pc:sldMk cId="2845816163" sldId="279"/>
            <ac:spMk id="5" creationId="{BDA3A323-39B6-17C2-2C9E-764CAEB72ABE}"/>
          </ac:spMkLst>
        </pc:spChg>
      </pc:sldChg>
      <pc:sldChg chg="modSp mod">
        <pc:chgData name="Mushegian, Edgar (NSP)" userId="c092e9be-0227-40a4-980f-f9eff733bb40" providerId="ADAL" clId="{7BAEABFA-5F9C-41A1-A35E-D37D774FDB75}" dt="2022-07-05T08:44:33.639" v="40" actId="790"/>
        <pc:sldMkLst>
          <pc:docMk/>
          <pc:sldMk cId="3071710790" sldId="280"/>
        </pc:sldMkLst>
        <pc:spChg chg="mod">
          <ac:chgData name="Mushegian, Edgar (NSP)" userId="c092e9be-0227-40a4-980f-f9eff733bb40" providerId="ADAL" clId="{7BAEABFA-5F9C-41A1-A35E-D37D774FDB75}" dt="2022-07-05T08:44:33.639" v="40" actId="790"/>
          <ac:spMkLst>
            <pc:docMk/>
            <pc:sldMk cId="3071710790" sldId="280"/>
            <ac:spMk id="4" creationId="{5880746C-DD27-790B-49FD-3293A7056B00}"/>
          </ac:spMkLst>
        </pc:spChg>
        <pc:spChg chg="mod">
          <ac:chgData name="Mushegian, Edgar (NSP)" userId="c092e9be-0227-40a4-980f-f9eff733bb40" providerId="ADAL" clId="{7BAEABFA-5F9C-41A1-A35E-D37D774FDB75}" dt="2022-07-05T08:44:33.639" v="40" actId="790"/>
          <ac:spMkLst>
            <pc:docMk/>
            <pc:sldMk cId="3071710790" sldId="280"/>
            <ac:spMk id="5" creationId="{BDA3A323-39B6-17C2-2C9E-764CAEB72ABE}"/>
          </ac:spMkLst>
        </pc:spChg>
      </pc:sldChg>
      <pc:sldChg chg="modSp mod">
        <pc:chgData name="Mushegian, Edgar (NSP)" userId="c092e9be-0227-40a4-980f-f9eff733bb40" providerId="ADAL" clId="{7BAEABFA-5F9C-41A1-A35E-D37D774FDB75}" dt="2022-07-05T08:41:51.615" v="33"/>
        <pc:sldMkLst>
          <pc:docMk/>
          <pc:sldMk cId="3673315279" sldId="281"/>
        </pc:sldMkLst>
        <pc:spChg chg="mod">
          <ac:chgData name="Mushegian, Edgar (NSP)" userId="c092e9be-0227-40a4-980f-f9eff733bb40" providerId="ADAL" clId="{7BAEABFA-5F9C-41A1-A35E-D37D774FDB75}" dt="2022-07-05T08:41:51.615" v="33"/>
          <ac:spMkLst>
            <pc:docMk/>
            <pc:sldMk cId="3673315279" sldId="281"/>
            <ac:spMk id="2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1:51.615" v="33"/>
          <ac:spMkLst>
            <pc:docMk/>
            <pc:sldMk cId="3673315279" sldId="281"/>
            <ac:spMk id="3" creationId="{32B5D74F-D2C0-DB9A-908C-55F7F0EEB820}"/>
          </ac:spMkLst>
        </pc:spChg>
        <pc:spChg chg="mod">
          <ac:chgData name="Mushegian, Edgar (NSP)" userId="c092e9be-0227-40a4-980f-f9eff733bb40" providerId="ADAL" clId="{7BAEABFA-5F9C-41A1-A35E-D37D774FDB75}" dt="2022-07-05T08:41:51.615" v="33"/>
          <ac:spMkLst>
            <pc:docMk/>
            <pc:sldMk cId="3673315279" sldId="281"/>
            <ac:spMk id="17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1:51.615" v="33"/>
          <ac:spMkLst>
            <pc:docMk/>
            <pc:sldMk cId="3673315279" sldId="281"/>
            <ac:spMk id="18" creationId="{49490CBF-32A2-3C26-84FC-BCAC2A3870C3}"/>
          </ac:spMkLst>
        </pc:spChg>
        <pc:spChg chg="mod">
          <ac:chgData name="Mushegian, Edgar (NSP)" userId="c092e9be-0227-40a4-980f-f9eff733bb40" providerId="ADAL" clId="{7BAEABFA-5F9C-41A1-A35E-D37D774FDB75}" dt="2022-07-05T08:41:51.615" v="33"/>
          <ac:spMkLst>
            <pc:docMk/>
            <pc:sldMk cId="3673315279" sldId="281"/>
            <ac:spMk id="21" creationId="{DABD6C63-B15E-DEC2-4469-59163D491C12}"/>
          </ac:spMkLst>
        </pc:spChg>
        <pc:picChg chg="mod">
          <ac:chgData name="Mushegian, Edgar (NSP)" userId="c092e9be-0227-40a4-980f-f9eff733bb40" providerId="ADAL" clId="{7BAEABFA-5F9C-41A1-A35E-D37D774FDB75}" dt="2022-07-05T08:41:51.615" v="33"/>
          <ac:picMkLst>
            <pc:docMk/>
            <pc:sldMk cId="3673315279" sldId="281"/>
            <ac:picMk id="4" creationId="{00000000-0000-0000-0000-000000000000}"/>
          </ac:picMkLst>
        </pc:picChg>
        <pc:picChg chg="mod">
          <ac:chgData name="Mushegian, Edgar (NSP)" userId="c092e9be-0227-40a4-980f-f9eff733bb40" providerId="ADAL" clId="{7BAEABFA-5F9C-41A1-A35E-D37D774FDB75}" dt="2022-07-05T08:41:51.615" v="33"/>
          <ac:picMkLst>
            <pc:docMk/>
            <pc:sldMk cId="3673315279" sldId="281"/>
            <ac:picMk id="1026" creationId="{00000000-0000-0000-0000-000000000000}"/>
          </ac:picMkLst>
        </pc:picChg>
        <pc:cxnChg chg="mod">
          <ac:chgData name="Mushegian, Edgar (NSP)" userId="c092e9be-0227-40a4-980f-f9eff733bb40" providerId="ADAL" clId="{7BAEABFA-5F9C-41A1-A35E-D37D774FDB75}" dt="2022-07-05T08:41:51.615" v="33"/>
          <ac:cxnSpMkLst>
            <pc:docMk/>
            <pc:sldMk cId="3673315279" sldId="281"/>
            <ac:cxnSpMk id="6" creationId="{44E9D6D9-7B1C-0C31-7868-8ABBEFE284A0}"/>
          </ac:cxnSpMkLst>
        </pc:cxnChg>
        <pc:cxnChg chg="mod">
          <ac:chgData name="Mushegian, Edgar (NSP)" userId="c092e9be-0227-40a4-980f-f9eff733bb40" providerId="ADAL" clId="{7BAEABFA-5F9C-41A1-A35E-D37D774FDB75}" dt="2022-07-05T08:41:51.615" v="33"/>
          <ac:cxnSpMkLst>
            <pc:docMk/>
            <pc:sldMk cId="3673315279" sldId="281"/>
            <ac:cxnSpMk id="7" creationId="{53538065-1FA8-69D1-947D-0C3097F181A5}"/>
          </ac:cxnSpMkLst>
        </pc:cxnChg>
        <pc:cxnChg chg="mod">
          <ac:chgData name="Mushegian, Edgar (NSP)" userId="c092e9be-0227-40a4-980f-f9eff733bb40" providerId="ADAL" clId="{7BAEABFA-5F9C-41A1-A35E-D37D774FDB75}" dt="2022-07-05T08:41:51.615" v="33"/>
          <ac:cxnSpMkLst>
            <pc:docMk/>
            <pc:sldMk cId="3673315279" sldId="281"/>
            <ac:cxnSpMk id="22" creationId="{44E9D6D9-7B1C-0C31-7868-8ABBEFE284A0}"/>
          </ac:cxnSpMkLst>
        </pc:cxnChg>
      </pc:sldChg>
      <pc:sldChg chg="modSp mod">
        <pc:chgData name="Mushegian, Edgar (NSP)" userId="c092e9be-0227-40a4-980f-f9eff733bb40" providerId="ADAL" clId="{7BAEABFA-5F9C-41A1-A35E-D37D774FDB75}" dt="2022-07-05T08:44:52.845" v="44" actId="790"/>
        <pc:sldMkLst>
          <pc:docMk/>
          <pc:sldMk cId="2662257757" sldId="282"/>
        </pc:sldMkLst>
        <pc:spChg chg="mod">
          <ac:chgData name="Mushegian, Edgar (NSP)" userId="c092e9be-0227-40a4-980f-f9eff733bb40" providerId="ADAL" clId="{7BAEABFA-5F9C-41A1-A35E-D37D774FDB75}" dt="2022-07-05T08:44:52.845" v="44" actId="790"/>
          <ac:spMkLst>
            <pc:docMk/>
            <pc:sldMk cId="2662257757" sldId="282"/>
            <ac:spMk id="2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52.845" v="44" actId="790"/>
          <ac:spMkLst>
            <pc:docMk/>
            <pc:sldMk cId="2662257757" sldId="282"/>
            <ac:spMk id="3" creationId="{32B5D74F-D2C0-DB9A-908C-55F7F0EEB820}"/>
          </ac:spMkLst>
        </pc:spChg>
        <pc:spChg chg="mod">
          <ac:chgData name="Mushegian, Edgar (NSP)" userId="c092e9be-0227-40a4-980f-f9eff733bb40" providerId="ADAL" clId="{7BAEABFA-5F9C-41A1-A35E-D37D774FDB75}" dt="2022-07-05T08:44:52.845" v="44" actId="790"/>
          <ac:spMkLst>
            <pc:docMk/>
            <pc:sldMk cId="2662257757" sldId="282"/>
            <ac:spMk id="10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52.845" v="44" actId="790"/>
          <ac:spMkLst>
            <pc:docMk/>
            <pc:sldMk cId="2662257757" sldId="282"/>
            <ac:spMk id="18" creationId="{49490CBF-32A2-3C26-84FC-BCAC2A3870C3}"/>
          </ac:spMkLst>
        </pc:spChg>
        <pc:picChg chg="mod">
          <ac:chgData name="Mushegian, Edgar (NSP)" userId="c092e9be-0227-40a4-980f-f9eff733bb40" providerId="ADAL" clId="{7BAEABFA-5F9C-41A1-A35E-D37D774FDB75}" dt="2022-07-05T08:41:37.643" v="32"/>
          <ac:picMkLst>
            <pc:docMk/>
            <pc:sldMk cId="2662257757" sldId="282"/>
            <ac:picMk id="16" creationId="{3BB111B8-1EEA-BB72-B3E1-2FB80F73C0B4}"/>
          </ac:picMkLst>
        </pc:picChg>
        <pc:cxnChg chg="mod">
          <ac:chgData name="Mushegian, Edgar (NSP)" userId="c092e9be-0227-40a4-980f-f9eff733bb40" providerId="ADAL" clId="{7BAEABFA-5F9C-41A1-A35E-D37D774FDB75}" dt="2022-07-05T08:41:37.643" v="32"/>
          <ac:cxnSpMkLst>
            <pc:docMk/>
            <pc:sldMk cId="2662257757" sldId="282"/>
            <ac:cxnSpMk id="6" creationId="{44E9D6D9-7B1C-0C31-7868-8ABBEFE284A0}"/>
          </ac:cxnSpMkLst>
        </pc:cxnChg>
        <pc:cxnChg chg="mod">
          <ac:chgData name="Mushegian, Edgar (NSP)" userId="c092e9be-0227-40a4-980f-f9eff733bb40" providerId="ADAL" clId="{7BAEABFA-5F9C-41A1-A35E-D37D774FDB75}" dt="2022-07-05T08:41:37.643" v="32"/>
          <ac:cxnSpMkLst>
            <pc:docMk/>
            <pc:sldMk cId="2662257757" sldId="282"/>
            <ac:cxnSpMk id="7" creationId="{53538065-1FA8-69D1-947D-0C3097F181A5}"/>
          </ac:cxnSpMkLst>
        </pc:cxnChg>
      </pc:sldChg>
      <pc:sldChg chg="modSp mod">
        <pc:chgData name="Mushegian, Edgar (NSP)" userId="c092e9be-0227-40a4-980f-f9eff733bb40" providerId="ADAL" clId="{7BAEABFA-5F9C-41A1-A35E-D37D774FDB75}" dt="2022-07-05T08:44:48.779" v="43" actId="790"/>
        <pc:sldMkLst>
          <pc:docMk/>
          <pc:sldMk cId="4163178295" sldId="283"/>
        </pc:sldMkLst>
        <pc:spChg chg="mod">
          <ac:chgData name="Mushegian, Edgar (NSP)" userId="c092e9be-0227-40a4-980f-f9eff733bb40" providerId="ADAL" clId="{7BAEABFA-5F9C-41A1-A35E-D37D774FDB75}" dt="2022-07-05T08:44:48.779" v="43" actId="790"/>
          <ac:spMkLst>
            <pc:docMk/>
            <pc:sldMk cId="4163178295" sldId="283"/>
            <ac:spMk id="2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48.779" v="43" actId="790"/>
          <ac:spMkLst>
            <pc:docMk/>
            <pc:sldMk cId="4163178295" sldId="283"/>
            <ac:spMk id="3" creationId="{32B5D74F-D2C0-DB9A-908C-55F7F0EEB820}"/>
          </ac:spMkLst>
        </pc:spChg>
        <pc:spChg chg="mod">
          <ac:chgData name="Mushegian, Edgar (NSP)" userId="c092e9be-0227-40a4-980f-f9eff733bb40" providerId="ADAL" clId="{7BAEABFA-5F9C-41A1-A35E-D37D774FDB75}" dt="2022-07-05T08:44:48.779" v="43" actId="790"/>
          <ac:spMkLst>
            <pc:docMk/>
            <pc:sldMk cId="4163178295" sldId="283"/>
            <ac:spMk id="10" creationId="{DABD6C63-B15E-DEC2-4469-59163D491C12}"/>
          </ac:spMkLst>
        </pc:spChg>
        <pc:spChg chg="mod">
          <ac:chgData name="Mushegian, Edgar (NSP)" userId="c092e9be-0227-40a4-980f-f9eff733bb40" providerId="ADAL" clId="{7BAEABFA-5F9C-41A1-A35E-D37D774FDB75}" dt="2022-07-05T08:44:48.779" v="43" actId="790"/>
          <ac:spMkLst>
            <pc:docMk/>
            <pc:sldMk cId="4163178295" sldId="283"/>
            <ac:spMk id="18" creationId="{49490CBF-32A2-3C26-84FC-BCAC2A3870C3}"/>
          </ac:spMkLst>
        </pc:spChg>
        <pc:picChg chg="mod">
          <ac:chgData name="Mushegian, Edgar (NSP)" userId="c092e9be-0227-40a4-980f-f9eff733bb40" providerId="ADAL" clId="{7BAEABFA-5F9C-41A1-A35E-D37D774FDB75}" dt="2022-07-05T08:41:34.117" v="31"/>
          <ac:picMkLst>
            <pc:docMk/>
            <pc:sldMk cId="4163178295" sldId="283"/>
            <ac:picMk id="16" creationId="{3BB111B8-1EEA-BB72-B3E1-2FB80F73C0B4}"/>
          </ac:picMkLst>
        </pc:picChg>
        <pc:cxnChg chg="mod">
          <ac:chgData name="Mushegian, Edgar (NSP)" userId="c092e9be-0227-40a4-980f-f9eff733bb40" providerId="ADAL" clId="{7BAEABFA-5F9C-41A1-A35E-D37D774FDB75}" dt="2022-07-05T08:41:34.117" v="31"/>
          <ac:cxnSpMkLst>
            <pc:docMk/>
            <pc:sldMk cId="4163178295" sldId="283"/>
            <ac:cxnSpMk id="6" creationId="{44E9D6D9-7B1C-0C31-7868-8ABBEFE284A0}"/>
          </ac:cxnSpMkLst>
        </pc:cxnChg>
        <pc:cxnChg chg="mod">
          <ac:chgData name="Mushegian, Edgar (NSP)" userId="c092e9be-0227-40a4-980f-f9eff733bb40" providerId="ADAL" clId="{7BAEABFA-5F9C-41A1-A35E-D37D774FDB75}" dt="2022-07-05T08:41:34.117" v="31"/>
          <ac:cxnSpMkLst>
            <pc:docMk/>
            <pc:sldMk cId="4163178295" sldId="283"/>
            <ac:cxnSpMk id="7" creationId="{53538065-1FA8-69D1-947D-0C3097F181A5}"/>
          </ac:cxnSpMkLst>
        </pc:cxnChg>
      </pc:sldChg>
    </pc:docChg>
  </pc:docChgLst>
  <pc:docChgLst>
    <pc:chgData name="Kiss, Janka (NSP)" userId="S::janka.kiss@fao.org::bdd88106-cfff-4053-9d28-8e4fb655db8e" providerId="AD" clId="Web-{1C7A095E-0D50-5B96-BF36-0AB66948A858}"/>
    <pc:docChg chg="addSld modSld">
      <pc:chgData name="Kiss, Janka (NSP)" userId="S::janka.kiss@fao.org::bdd88106-cfff-4053-9d28-8e4fb655db8e" providerId="AD" clId="Web-{1C7A095E-0D50-5B96-BF36-0AB66948A858}" dt="2022-07-07T09:19:32.428" v="166" actId="20577"/>
      <pc:docMkLst>
        <pc:docMk/>
      </pc:docMkLst>
      <pc:sldChg chg="modSp add replId">
        <pc:chgData name="Kiss, Janka (NSP)" userId="S::janka.kiss@fao.org::bdd88106-cfff-4053-9d28-8e4fb655db8e" providerId="AD" clId="Web-{1C7A095E-0D50-5B96-BF36-0AB66948A858}" dt="2022-07-07T09:19:32.428" v="166" actId="20577"/>
        <pc:sldMkLst>
          <pc:docMk/>
          <pc:sldMk cId="2312383921" sldId="286"/>
        </pc:sldMkLst>
        <pc:spChg chg="mod">
          <ac:chgData name="Kiss, Janka (NSP)" userId="S::janka.kiss@fao.org::bdd88106-cfff-4053-9d28-8e4fb655db8e" providerId="AD" clId="Web-{1C7A095E-0D50-5B96-BF36-0AB66948A858}" dt="2022-07-07T09:19:26.928" v="165" actId="20577"/>
          <ac:spMkLst>
            <pc:docMk/>
            <pc:sldMk cId="2312383921" sldId="286"/>
            <ac:spMk id="2" creationId="{00000000-0000-0000-0000-000000000000}"/>
          </ac:spMkLst>
        </pc:spChg>
        <pc:spChg chg="mod">
          <ac:chgData name="Kiss, Janka (NSP)" userId="S::janka.kiss@fao.org::bdd88106-cfff-4053-9d28-8e4fb655db8e" providerId="AD" clId="Web-{1C7A095E-0D50-5B96-BF36-0AB66948A858}" dt="2022-07-07T09:19:32.428" v="166" actId="20577"/>
          <ac:spMkLst>
            <pc:docMk/>
            <pc:sldMk cId="2312383921" sldId="286"/>
            <ac:spMk id="3" creationId="{00000000-0000-0000-0000-000000000000}"/>
          </ac:spMkLst>
        </pc:spChg>
      </pc:sldChg>
    </pc:docChg>
  </pc:docChgLst>
  <pc:docChgLst>
    <pc:chgData name="Brunel, Sarah (NSP)" userId="S::sarah.brunel@fao.org::d48083b2-f685-49d9-8ae3-609a02bbcea6" providerId="AD" clId="Web-{021C4881-3790-99E3-40F8-AA4F3881675D}"/>
    <pc:docChg chg="addSld delSld">
      <pc:chgData name="Brunel, Sarah (NSP)" userId="S::sarah.brunel@fao.org::d48083b2-f685-49d9-8ae3-609a02bbcea6" providerId="AD" clId="Web-{021C4881-3790-99E3-40F8-AA4F3881675D}" dt="2022-07-13T17:33:57.514" v="3"/>
      <pc:docMkLst>
        <pc:docMk/>
      </pc:docMkLst>
      <pc:sldChg chg="addCm">
        <pc:chgData name="Brunel, Sarah (NSP)" userId="S::sarah.brunel@fao.org::d48083b2-f685-49d9-8ae3-609a02bbcea6" providerId="AD" clId="Web-{021C4881-3790-99E3-40F8-AA4F3881675D}" dt="2022-07-13T17:33:57.514" v="3"/>
        <pc:sldMkLst>
          <pc:docMk/>
          <pc:sldMk cId="1794275240" sldId="276"/>
        </pc:sldMkLst>
      </pc:sldChg>
      <pc:sldChg chg="addCm">
        <pc:chgData name="Brunel, Sarah (NSP)" userId="S::sarah.brunel@fao.org::d48083b2-f685-49d9-8ae3-609a02bbcea6" providerId="AD" clId="Web-{021C4881-3790-99E3-40F8-AA4F3881675D}" dt="2022-07-13T17:32:56.089" v="2"/>
        <pc:sldMkLst>
          <pc:docMk/>
          <pc:sldMk cId="2312383921" sldId="286"/>
        </pc:sldMkLst>
      </pc:sldChg>
      <pc:sldChg chg="add del">
        <pc:chgData name="Brunel, Sarah (NSP)" userId="S::sarah.brunel@fao.org::d48083b2-f685-49d9-8ae3-609a02bbcea6" providerId="AD" clId="Web-{021C4881-3790-99E3-40F8-AA4F3881675D}" dt="2022-07-13T17:32:16.588" v="1"/>
        <pc:sldMkLst>
          <pc:docMk/>
          <pc:sldMk cId="498895040" sldId="287"/>
        </pc:sldMkLst>
      </pc:sldChg>
    </pc:docChg>
  </pc:docChgLst>
  <pc:docChgLst>
    <pc:chgData name="DelGreco, Aixa (NSPD)" userId="S::aixa.delgreco@fao.org::a7f728c8-5c32-4148-bd44-06d4789f87e7" providerId="AD" clId="Web-{3DD8B067-CDD2-5826-C845-95DBC3F9F65A}"/>
    <pc:docChg chg="modSld">
      <pc:chgData name="DelGreco, Aixa (NSPD)" userId="S::aixa.delgreco@fao.org::a7f728c8-5c32-4148-bd44-06d4789f87e7" providerId="AD" clId="Web-{3DD8B067-CDD2-5826-C845-95DBC3F9F65A}" dt="2022-07-12T20:18:46.796" v="45" actId="20577"/>
      <pc:docMkLst>
        <pc:docMk/>
      </pc:docMkLst>
      <pc:sldChg chg="modSp">
        <pc:chgData name="DelGreco, Aixa (NSPD)" userId="S::aixa.delgreco@fao.org::a7f728c8-5c32-4148-bd44-06d4789f87e7" providerId="AD" clId="Web-{3DD8B067-CDD2-5826-C845-95DBC3F9F65A}" dt="2022-07-12T20:18:46.796" v="45" actId="20577"/>
        <pc:sldMkLst>
          <pc:docMk/>
          <pc:sldMk cId="3210104379" sldId="288"/>
        </pc:sldMkLst>
        <pc:spChg chg="mod">
          <ac:chgData name="DelGreco, Aixa (NSPD)" userId="S::aixa.delgreco@fao.org::a7f728c8-5c32-4148-bd44-06d4789f87e7" providerId="AD" clId="Web-{3DD8B067-CDD2-5826-C845-95DBC3F9F65A}" dt="2022-07-12T20:18:46.796" v="45" actId="20577"/>
          <ac:spMkLst>
            <pc:docMk/>
            <pc:sldMk cId="3210104379" sldId="288"/>
            <ac:spMk id="2" creationId="{480EB422-0B4C-A49C-DEFF-82288092E5B5}"/>
          </ac:spMkLst>
        </pc:spChg>
      </pc:sldChg>
    </pc:docChg>
  </pc:docChgLst>
  <pc:docChgLst>
    <pc:chgData name="Yamada, Natsumi (NSPD)" userId="S::natsumi.yamada@fao.org::e4bbf76f-25f6-4e06-8c36-54e164a2665f" providerId="AD" clId="Web-{AAE741B1-C825-6128-38F4-491EABD50117}"/>
    <pc:docChg chg="mod modSld">
      <pc:chgData name="Yamada, Natsumi (NSPD)" userId="S::natsumi.yamada@fao.org::e4bbf76f-25f6-4e06-8c36-54e164a2665f" providerId="AD" clId="Web-{AAE741B1-C825-6128-38F4-491EABD50117}" dt="2022-07-11T08:26:49.311" v="2" actId="20577"/>
      <pc:docMkLst>
        <pc:docMk/>
      </pc:docMkLst>
      <pc:sldChg chg="modCm">
        <pc:chgData name="Yamada, Natsumi (NSPD)" userId="S::natsumi.yamada@fao.org::e4bbf76f-25f6-4e06-8c36-54e164a2665f" providerId="AD" clId="Web-{AAE741B1-C825-6128-38F4-491EABD50117}" dt="2022-07-11T08:26:31.154" v="1"/>
        <pc:sldMkLst>
          <pc:docMk/>
          <pc:sldMk cId="2518539011" sldId="263"/>
        </pc:sldMkLst>
      </pc:sldChg>
      <pc:sldChg chg="modSp">
        <pc:chgData name="Yamada, Natsumi (NSPD)" userId="S::natsumi.yamada@fao.org::e4bbf76f-25f6-4e06-8c36-54e164a2665f" providerId="AD" clId="Web-{AAE741B1-C825-6128-38F4-491EABD50117}" dt="2022-07-11T08:26:49.311" v="2" actId="20577"/>
        <pc:sldMkLst>
          <pc:docMk/>
          <pc:sldMk cId="2312383921" sldId="286"/>
        </pc:sldMkLst>
        <pc:spChg chg="mod">
          <ac:chgData name="Yamada, Natsumi (NSPD)" userId="S::natsumi.yamada@fao.org::e4bbf76f-25f6-4e06-8c36-54e164a2665f" providerId="AD" clId="Web-{AAE741B1-C825-6128-38F4-491EABD50117}" dt="2022-07-11T08:26:49.311" v="2" actId="20577"/>
          <ac:spMkLst>
            <pc:docMk/>
            <pc:sldMk cId="2312383921" sldId="286"/>
            <ac:spMk id="3" creationId="{00000000-0000-0000-0000-000000000000}"/>
          </ac:spMkLst>
        </pc:spChg>
      </pc:sldChg>
    </pc:docChg>
  </pc:docChgLst>
  <pc:docChgLst>
    <pc:chgData name="DelGreco, Aixa (NSPD)" userId="S::aixa.delgreco@fao.org::a7f728c8-5c32-4148-bd44-06d4789f87e7" providerId="AD" clId="Web-{DC77EF84-F8B8-7641-283F-F0AA27D1B66E}"/>
    <pc:docChg chg="mod">
      <pc:chgData name="DelGreco, Aixa (NSPD)" userId="S::aixa.delgreco@fao.org::a7f728c8-5c32-4148-bd44-06d4789f87e7" providerId="AD" clId="Web-{DC77EF84-F8B8-7641-283F-F0AA27D1B66E}" dt="2022-07-14T07:45:48.522" v="1"/>
      <pc:docMkLst>
        <pc:docMk/>
      </pc:docMkLst>
      <pc:sldChg chg="modCm">
        <pc:chgData name="DelGreco, Aixa (NSPD)" userId="S::aixa.delgreco@fao.org::a7f728c8-5c32-4148-bd44-06d4789f87e7" providerId="AD" clId="Web-{DC77EF84-F8B8-7641-283F-F0AA27D1B66E}" dt="2022-07-14T07:45:48.522" v="1"/>
        <pc:sldMkLst>
          <pc:docMk/>
          <pc:sldMk cId="3210104379" sldId="288"/>
        </pc:sldMkLst>
      </pc:sldChg>
    </pc:docChg>
  </pc:docChgLst>
  <pc:docChgLst>
    <pc:chgData name="Yamada, Natsumi (NSPD)" userId="S::natsumi.yamada@fao.org::e4bbf76f-25f6-4e06-8c36-54e164a2665f" providerId="AD" clId="Web-{6B906D1F-6E48-B1DD-4708-1010723E6987}"/>
    <pc:docChg chg="modSld">
      <pc:chgData name="Yamada, Natsumi (NSPD)" userId="S::natsumi.yamada@fao.org::e4bbf76f-25f6-4e06-8c36-54e164a2665f" providerId="AD" clId="Web-{6B906D1F-6E48-B1DD-4708-1010723E6987}" dt="2022-07-21T13:16:29.382" v="9" actId="1076"/>
      <pc:docMkLst>
        <pc:docMk/>
      </pc:docMkLst>
      <pc:sldChg chg="modCm">
        <pc:chgData name="Yamada, Natsumi (NSPD)" userId="S::natsumi.yamada@fao.org::e4bbf76f-25f6-4e06-8c36-54e164a2665f" providerId="AD" clId="Web-{6B906D1F-6E48-B1DD-4708-1010723E6987}" dt="2022-07-21T13:12:19.890" v="0"/>
        <pc:sldMkLst>
          <pc:docMk/>
          <pc:sldMk cId="2518539011" sldId="263"/>
        </pc:sldMkLst>
      </pc:sldChg>
      <pc:sldChg chg="modCm">
        <pc:chgData name="Yamada, Natsumi (NSPD)" userId="S::natsumi.yamada@fao.org::e4bbf76f-25f6-4e06-8c36-54e164a2665f" providerId="AD" clId="Web-{6B906D1F-6E48-B1DD-4708-1010723E6987}" dt="2022-07-21T13:12:37.063" v="2"/>
        <pc:sldMkLst>
          <pc:docMk/>
          <pc:sldMk cId="2077271663" sldId="270"/>
        </pc:sldMkLst>
      </pc:sldChg>
      <pc:sldChg chg="modCm">
        <pc:chgData name="Yamada, Natsumi (NSPD)" userId="S::natsumi.yamada@fao.org::e4bbf76f-25f6-4e06-8c36-54e164a2665f" providerId="AD" clId="Web-{6B906D1F-6E48-B1DD-4708-1010723E6987}" dt="2022-07-21T13:12:42.110" v="3"/>
        <pc:sldMkLst>
          <pc:docMk/>
          <pc:sldMk cId="3673315279" sldId="281"/>
        </pc:sldMkLst>
      </pc:sldChg>
      <pc:sldChg chg="modCm">
        <pc:chgData name="Yamada, Natsumi (NSPD)" userId="S::natsumi.yamada@fao.org::e4bbf76f-25f6-4e06-8c36-54e164a2665f" providerId="AD" clId="Web-{6B906D1F-6E48-B1DD-4708-1010723E6987}" dt="2022-07-21T13:12:59.329" v="5"/>
        <pc:sldMkLst>
          <pc:docMk/>
          <pc:sldMk cId="2662257757" sldId="282"/>
        </pc:sldMkLst>
      </pc:sldChg>
      <pc:sldChg chg="modSp">
        <pc:chgData name="Yamada, Natsumi (NSPD)" userId="S::natsumi.yamada@fao.org::e4bbf76f-25f6-4e06-8c36-54e164a2665f" providerId="AD" clId="Web-{6B906D1F-6E48-B1DD-4708-1010723E6987}" dt="2022-07-21T13:16:29.382" v="9" actId="1076"/>
        <pc:sldMkLst>
          <pc:docMk/>
          <pc:sldMk cId="498895040" sldId="287"/>
        </pc:sldMkLst>
        <pc:spChg chg="mod">
          <ac:chgData name="Yamada, Natsumi (NSPD)" userId="S::natsumi.yamada@fao.org::e4bbf76f-25f6-4e06-8c36-54e164a2665f" providerId="AD" clId="Web-{6B906D1F-6E48-B1DD-4708-1010723E6987}" dt="2022-07-21T13:16:29.382" v="9" actId="1076"/>
          <ac:spMkLst>
            <pc:docMk/>
            <pc:sldMk cId="498895040" sldId="287"/>
            <ac:spMk id="2" creationId="{00000000-0000-0000-0000-000000000000}"/>
          </ac:spMkLst>
        </pc:spChg>
      </pc:sldChg>
      <pc:sldChg chg="modCm">
        <pc:chgData name="Yamada, Natsumi (NSPD)" userId="S::natsumi.yamada@fao.org::e4bbf76f-25f6-4e06-8c36-54e164a2665f" providerId="AD" clId="Web-{6B906D1F-6E48-B1DD-4708-1010723E6987}" dt="2022-07-21T13:12:31.172" v="1"/>
        <pc:sldMkLst>
          <pc:docMk/>
          <pc:sldMk cId="3210104379" sldId="288"/>
        </pc:sldMkLst>
      </pc:sldChg>
      <pc:sldChg chg="modCm">
        <pc:chgData name="Yamada, Natsumi (NSPD)" userId="S::natsumi.yamada@fao.org::e4bbf76f-25f6-4e06-8c36-54e164a2665f" providerId="AD" clId="Web-{6B906D1F-6E48-B1DD-4708-1010723E6987}" dt="2022-07-21T13:13:07.486" v="6"/>
        <pc:sldMkLst>
          <pc:docMk/>
          <pc:sldMk cId="3439245237" sldId="289"/>
        </pc:sldMkLst>
      </pc:sldChg>
    </pc:docChg>
  </pc:docChgLst>
  <pc:docChgLst>
    <pc:chgData clId="Web-{87320CCE-8AF0-BF49-4181-40BF996A6FDD}"/>
    <pc:docChg chg="modSld">
      <pc:chgData name="" userId="" providerId="" clId="Web-{87320CCE-8AF0-BF49-4181-40BF996A6FDD}" dt="2022-06-29T16:11:45.636" v="3" actId="20577"/>
      <pc:docMkLst>
        <pc:docMk/>
      </pc:docMkLst>
      <pc:sldChg chg="modSp">
        <pc:chgData name="" userId="" providerId="" clId="Web-{87320CCE-8AF0-BF49-4181-40BF996A6FDD}" dt="2022-06-29T16:11:45.636" v="3" actId="20577"/>
        <pc:sldMkLst>
          <pc:docMk/>
          <pc:sldMk cId="2518539011" sldId="263"/>
        </pc:sldMkLst>
        <pc:spChg chg="mod">
          <ac:chgData name="" userId="" providerId="" clId="Web-{87320CCE-8AF0-BF49-4181-40BF996A6FDD}" dt="2022-06-29T16:11:45.636" v="3" actId="20577"/>
          <ac:spMkLst>
            <pc:docMk/>
            <pc:sldMk cId="2518539011" sldId="263"/>
            <ac:spMk id="7" creationId="{00000000-0000-0000-0000-000000000000}"/>
          </ac:spMkLst>
        </pc:spChg>
      </pc:sldChg>
    </pc:docChg>
  </pc:docChgLst>
  <pc:docChgLst>
    <pc:chgData name="Yamada, Natsumi (NSPD)" userId="S::natsumi.yamada@fao.org::e4bbf76f-25f6-4e06-8c36-54e164a2665f" providerId="AD" clId="Web-{EF4D84C1-15C7-C3E1-E305-AE586703D3FE}"/>
    <pc:docChg chg="addSld delSld modSld">
      <pc:chgData name="Yamada, Natsumi (NSPD)" userId="S::natsumi.yamada@fao.org::e4bbf76f-25f6-4e06-8c36-54e164a2665f" providerId="AD" clId="Web-{EF4D84C1-15C7-C3E1-E305-AE586703D3FE}" dt="2022-07-14T07:02:19.976" v="28"/>
      <pc:docMkLst>
        <pc:docMk/>
      </pc:docMkLst>
      <pc:sldChg chg="modCm">
        <pc:chgData name="Yamada, Natsumi (NSPD)" userId="S::natsumi.yamada@fao.org::e4bbf76f-25f6-4e06-8c36-54e164a2665f" providerId="AD" clId="Web-{EF4D84C1-15C7-C3E1-E305-AE586703D3FE}" dt="2022-07-14T06:53:25.198" v="0"/>
        <pc:sldMkLst>
          <pc:docMk/>
          <pc:sldMk cId="1794275240" sldId="276"/>
        </pc:sldMkLst>
      </pc:sldChg>
      <pc:sldChg chg="addSp delSp modSp add del addCm modCm">
        <pc:chgData name="Yamada, Natsumi (NSPD)" userId="S::natsumi.yamada@fao.org::e4bbf76f-25f6-4e06-8c36-54e164a2665f" providerId="AD" clId="Web-{EF4D84C1-15C7-C3E1-E305-AE586703D3FE}" dt="2022-07-14T06:58:04.361" v="27"/>
        <pc:sldMkLst>
          <pc:docMk/>
          <pc:sldMk cId="2662257757" sldId="282"/>
        </pc:sldMkLst>
        <pc:spChg chg="mod">
          <ac:chgData name="Yamada, Natsumi (NSPD)" userId="S::natsumi.yamada@fao.org::e4bbf76f-25f6-4e06-8c36-54e164a2665f" providerId="AD" clId="Web-{EF4D84C1-15C7-C3E1-E305-AE586703D3FE}" dt="2022-07-14T06:56:06.436" v="22" actId="20577"/>
          <ac:spMkLst>
            <pc:docMk/>
            <pc:sldMk cId="2662257757" sldId="282"/>
            <ac:spMk id="18" creationId="{49490CBF-32A2-3C26-84FC-BCAC2A3870C3}"/>
          </ac:spMkLst>
        </pc:spChg>
        <pc:picChg chg="mod">
          <ac:chgData name="Yamada, Natsumi (NSPD)" userId="S::natsumi.yamada@fao.org::e4bbf76f-25f6-4e06-8c36-54e164a2665f" providerId="AD" clId="Web-{EF4D84C1-15C7-C3E1-E305-AE586703D3FE}" dt="2022-07-14T06:54:27.793" v="9" actId="1076"/>
          <ac:picMkLst>
            <pc:docMk/>
            <pc:sldMk cId="2662257757" sldId="282"/>
            <ac:picMk id="5" creationId="{00000000-0000-0000-0000-000000000000}"/>
          </ac:picMkLst>
        </pc:picChg>
        <pc:picChg chg="add del">
          <ac:chgData name="Yamada, Natsumi (NSPD)" userId="S::natsumi.yamada@fao.org::e4bbf76f-25f6-4e06-8c36-54e164a2665f" providerId="AD" clId="Web-{EF4D84C1-15C7-C3E1-E305-AE586703D3FE}" dt="2022-07-14T06:56:14.686" v="24"/>
          <ac:picMkLst>
            <pc:docMk/>
            <pc:sldMk cId="2662257757" sldId="282"/>
            <ac:picMk id="16" creationId="{3BB111B8-1EEA-BB72-B3E1-2FB80F73C0B4}"/>
          </ac:picMkLst>
        </pc:picChg>
      </pc:sldChg>
      <pc:sldChg chg="addCm">
        <pc:chgData name="Yamada, Natsumi (NSPD)" userId="S::natsumi.yamada@fao.org::e4bbf76f-25f6-4e06-8c36-54e164a2665f" providerId="AD" clId="Web-{EF4D84C1-15C7-C3E1-E305-AE586703D3FE}" dt="2022-07-14T07:02:19.976" v="28"/>
        <pc:sldMkLst>
          <pc:docMk/>
          <pc:sldMk cId="3210104379" sldId="288"/>
        </pc:sldMkLst>
      </pc:sldChg>
    </pc:docChg>
  </pc:docChgLst>
  <pc:docChgLst>
    <pc:chgData name="Yamada, Natsumi (NSPD)" userId="S::natsumi.yamada@fao.org::e4bbf76f-25f6-4e06-8c36-54e164a2665f" providerId="AD" clId="Web-{5F00B25F-61BA-887E-BC4C-56E67561A919}"/>
    <pc:docChg chg="delSld modSld">
      <pc:chgData name="Yamada, Natsumi (NSPD)" userId="S::natsumi.yamada@fao.org::e4bbf76f-25f6-4e06-8c36-54e164a2665f" providerId="AD" clId="Web-{5F00B25F-61BA-887E-BC4C-56E67561A919}" dt="2022-07-18T13:39:48.849" v="2" actId="20577"/>
      <pc:docMkLst>
        <pc:docMk/>
      </pc:docMkLst>
      <pc:sldChg chg="del">
        <pc:chgData name="Yamada, Natsumi (NSPD)" userId="S::natsumi.yamada@fao.org::e4bbf76f-25f6-4e06-8c36-54e164a2665f" providerId="AD" clId="Web-{5F00B25F-61BA-887E-BC4C-56E67561A919}" dt="2022-07-18T13:39:13.551" v="0"/>
        <pc:sldMkLst>
          <pc:docMk/>
          <pc:sldMk cId="1794275240" sldId="276"/>
        </pc:sldMkLst>
      </pc:sldChg>
      <pc:sldChg chg="modSp">
        <pc:chgData name="Yamada, Natsumi (NSPD)" userId="S::natsumi.yamada@fao.org::e4bbf76f-25f6-4e06-8c36-54e164a2665f" providerId="AD" clId="Web-{5F00B25F-61BA-887E-BC4C-56E67561A919}" dt="2022-07-18T13:39:48.849" v="2" actId="20577"/>
        <pc:sldMkLst>
          <pc:docMk/>
          <pc:sldMk cId="2662257757" sldId="282"/>
        </pc:sldMkLst>
        <pc:spChg chg="mod">
          <ac:chgData name="Yamada, Natsumi (NSPD)" userId="S::natsumi.yamada@fao.org::e4bbf76f-25f6-4e06-8c36-54e164a2665f" providerId="AD" clId="Web-{5F00B25F-61BA-887E-BC4C-56E67561A919}" dt="2022-07-18T13:39:48.849" v="2" actId="20577"/>
          <ac:spMkLst>
            <pc:docMk/>
            <pc:sldMk cId="2662257757" sldId="282"/>
            <ac:spMk id="18" creationId="{49490CBF-32A2-3C26-84FC-BCAC2A3870C3}"/>
          </ac:spMkLst>
        </pc:spChg>
      </pc:sldChg>
      <pc:sldChg chg="del">
        <pc:chgData name="Yamada, Natsumi (NSPD)" userId="S::natsumi.yamada@fao.org::e4bbf76f-25f6-4e06-8c36-54e164a2665f" providerId="AD" clId="Web-{5F00B25F-61BA-887E-BC4C-56E67561A919}" dt="2022-07-18T13:39:17.629" v="1"/>
        <pc:sldMkLst>
          <pc:docMk/>
          <pc:sldMk cId="4163178295" sldId="283"/>
        </pc:sldMkLst>
      </pc:sldChg>
    </pc:docChg>
  </pc:docChgLst>
  <pc:docChgLst>
    <pc:chgData name="Yamada, Natsumi (NSPD)" userId="S::natsumi.yamada@fao.org::e4bbf76f-25f6-4e06-8c36-54e164a2665f" providerId="AD" clId="Web-{7FCD7E5E-CEEE-27AF-6879-308045D926CF}"/>
    <pc:docChg chg="modSld">
      <pc:chgData name="Yamada, Natsumi (NSPD)" userId="S::natsumi.yamada@fao.org::e4bbf76f-25f6-4e06-8c36-54e164a2665f" providerId="AD" clId="Web-{7FCD7E5E-CEEE-27AF-6879-308045D926CF}" dt="2022-07-11T07:29:51.326" v="44" actId="20577"/>
      <pc:docMkLst>
        <pc:docMk/>
      </pc:docMkLst>
      <pc:sldChg chg="modSp modCm">
        <pc:chgData name="Yamada, Natsumi (NSPD)" userId="S::natsumi.yamada@fao.org::e4bbf76f-25f6-4e06-8c36-54e164a2665f" providerId="AD" clId="Web-{7FCD7E5E-CEEE-27AF-6879-308045D926CF}" dt="2022-07-11T07:18:41.157" v="0" actId="20577"/>
        <pc:sldMkLst>
          <pc:docMk/>
          <pc:sldMk cId="1455858111" sldId="262"/>
        </pc:sldMkLst>
        <pc:spChg chg="mod">
          <ac:chgData name="Yamada, Natsumi (NSPD)" userId="S::natsumi.yamada@fao.org::e4bbf76f-25f6-4e06-8c36-54e164a2665f" providerId="AD" clId="Web-{7FCD7E5E-CEEE-27AF-6879-308045D926CF}" dt="2022-07-11T07:18:41.157" v="0" actId="20577"/>
          <ac:spMkLst>
            <pc:docMk/>
            <pc:sldMk cId="1455858111" sldId="262"/>
            <ac:spMk id="2" creationId="{16CAE4D8-B039-0649-BDEF-444210836B94}"/>
          </ac:spMkLst>
        </pc:spChg>
      </pc:sldChg>
      <pc:sldChg chg="modSp modCm">
        <pc:chgData name="Yamada, Natsumi (NSPD)" userId="S::natsumi.yamada@fao.org::e4bbf76f-25f6-4e06-8c36-54e164a2665f" providerId="AD" clId="Web-{7FCD7E5E-CEEE-27AF-6879-308045D926CF}" dt="2022-07-11T07:20:23.706" v="8" actId="20577"/>
        <pc:sldMkLst>
          <pc:docMk/>
          <pc:sldMk cId="2883564138" sldId="268"/>
        </pc:sldMkLst>
        <pc:spChg chg="mod">
          <ac:chgData name="Yamada, Natsumi (NSPD)" userId="S::natsumi.yamada@fao.org::e4bbf76f-25f6-4e06-8c36-54e164a2665f" providerId="AD" clId="Web-{7FCD7E5E-CEEE-27AF-6879-308045D926CF}" dt="2022-07-11T07:20:23.706" v="8" actId="20577"/>
          <ac:spMkLst>
            <pc:docMk/>
            <pc:sldMk cId="2883564138" sldId="268"/>
            <ac:spMk id="2" creationId="{16CAE4D8-B039-0649-BDEF-444210836B94}"/>
          </ac:spMkLst>
        </pc:spChg>
      </pc:sldChg>
      <pc:sldChg chg="modSp">
        <pc:chgData name="Yamada, Natsumi (NSPD)" userId="S::natsumi.yamada@fao.org::e4bbf76f-25f6-4e06-8c36-54e164a2665f" providerId="AD" clId="Web-{7FCD7E5E-CEEE-27AF-6879-308045D926CF}" dt="2022-07-11T07:21:03.769" v="10" actId="20577"/>
        <pc:sldMkLst>
          <pc:docMk/>
          <pc:sldMk cId="4105097628" sldId="269"/>
        </pc:sldMkLst>
        <pc:spChg chg="mod">
          <ac:chgData name="Yamada, Natsumi (NSPD)" userId="S::natsumi.yamada@fao.org::e4bbf76f-25f6-4e06-8c36-54e164a2665f" providerId="AD" clId="Web-{7FCD7E5E-CEEE-27AF-6879-308045D926CF}" dt="2022-07-11T07:21:03.769" v="10" actId="20577"/>
          <ac:spMkLst>
            <pc:docMk/>
            <pc:sldMk cId="4105097628" sldId="269"/>
            <ac:spMk id="5" creationId="{BDA3A323-39B6-17C2-2C9E-764CAEB72ABE}"/>
          </ac:spMkLst>
        </pc:spChg>
      </pc:sldChg>
      <pc:sldChg chg="modSp">
        <pc:chgData name="Yamada, Natsumi (NSPD)" userId="S::natsumi.yamada@fao.org::e4bbf76f-25f6-4e06-8c36-54e164a2665f" providerId="AD" clId="Web-{7FCD7E5E-CEEE-27AF-6879-308045D926CF}" dt="2022-07-11T07:25:22.446" v="26" actId="1076"/>
        <pc:sldMkLst>
          <pc:docMk/>
          <pc:sldMk cId="2077271663" sldId="270"/>
        </pc:sldMkLst>
        <pc:spChg chg="mod">
          <ac:chgData name="Yamada, Natsumi (NSPD)" userId="S::natsumi.yamada@fao.org::e4bbf76f-25f6-4e06-8c36-54e164a2665f" providerId="AD" clId="Web-{7FCD7E5E-CEEE-27AF-6879-308045D926CF}" dt="2022-07-11T07:25:22.446" v="26" actId="1076"/>
          <ac:spMkLst>
            <pc:docMk/>
            <pc:sldMk cId="2077271663" sldId="270"/>
            <ac:spMk id="21" creationId="{DABD6C63-B15E-DEC2-4469-59163D491C12}"/>
          </ac:spMkLst>
        </pc:spChg>
      </pc:sldChg>
      <pc:sldChg chg="modSp modCm">
        <pc:chgData name="Yamada, Natsumi (NSPD)" userId="S::natsumi.yamada@fao.org::e4bbf76f-25f6-4e06-8c36-54e164a2665f" providerId="AD" clId="Web-{7FCD7E5E-CEEE-27AF-6879-308045D926CF}" dt="2022-07-11T07:26:05.665" v="32" actId="20577"/>
        <pc:sldMkLst>
          <pc:docMk/>
          <pc:sldMk cId="1794275240" sldId="276"/>
        </pc:sldMkLst>
        <pc:spChg chg="mod">
          <ac:chgData name="Yamada, Natsumi (NSPD)" userId="S::natsumi.yamada@fao.org::e4bbf76f-25f6-4e06-8c36-54e164a2665f" providerId="AD" clId="Web-{7FCD7E5E-CEEE-27AF-6879-308045D926CF}" dt="2022-07-11T07:26:05.665" v="32" actId="20577"/>
          <ac:spMkLst>
            <pc:docMk/>
            <pc:sldMk cId="1794275240" sldId="276"/>
            <ac:spMk id="18" creationId="{49490CBF-32A2-3C26-84FC-BCAC2A3870C3}"/>
          </ac:spMkLst>
        </pc:spChg>
      </pc:sldChg>
      <pc:sldChg chg="modSp">
        <pc:chgData name="Yamada, Natsumi (NSPD)" userId="S::natsumi.yamada@fao.org::e4bbf76f-25f6-4e06-8c36-54e164a2665f" providerId="AD" clId="Web-{7FCD7E5E-CEEE-27AF-6879-308045D926CF}" dt="2022-07-11T07:22:27.927" v="16" actId="20577"/>
        <pc:sldMkLst>
          <pc:docMk/>
          <pc:sldMk cId="3071710790" sldId="280"/>
        </pc:sldMkLst>
        <pc:spChg chg="mod">
          <ac:chgData name="Yamada, Natsumi (NSPD)" userId="S::natsumi.yamada@fao.org::e4bbf76f-25f6-4e06-8c36-54e164a2665f" providerId="AD" clId="Web-{7FCD7E5E-CEEE-27AF-6879-308045D926CF}" dt="2022-07-11T07:22:27.927" v="16" actId="20577"/>
          <ac:spMkLst>
            <pc:docMk/>
            <pc:sldMk cId="3071710790" sldId="280"/>
            <ac:spMk id="5" creationId="{BDA3A323-39B6-17C2-2C9E-764CAEB72ABE}"/>
          </ac:spMkLst>
        </pc:spChg>
      </pc:sldChg>
      <pc:sldChg chg="addSp delSp modSp">
        <pc:chgData name="Yamada, Natsumi (NSPD)" userId="S::natsumi.yamada@fao.org::e4bbf76f-25f6-4e06-8c36-54e164a2665f" providerId="AD" clId="Web-{7FCD7E5E-CEEE-27AF-6879-308045D926CF}" dt="2022-07-11T07:25:14.055" v="25" actId="1076"/>
        <pc:sldMkLst>
          <pc:docMk/>
          <pc:sldMk cId="3673315279" sldId="281"/>
        </pc:sldMkLst>
        <pc:spChg chg="add del mod">
          <ac:chgData name="Yamada, Natsumi (NSPD)" userId="S::natsumi.yamada@fao.org::e4bbf76f-25f6-4e06-8c36-54e164a2665f" providerId="AD" clId="Web-{7FCD7E5E-CEEE-27AF-6879-308045D926CF}" dt="2022-07-11T07:24:58.367" v="22"/>
          <ac:spMkLst>
            <pc:docMk/>
            <pc:sldMk cId="3673315279" sldId="281"/>
            <ac:spMk id="5" creationId="{5C1215D8-FD0F-E360-1361-B941F09C0EDC}"/>
          </ac:spMkLst>
        </pc:spChg>
        <pc:spChg chg="mod">
          <ac:chgData name="Yamada, Natsumi (NSPD)" userId="S::natsumi.yamada@fao.org::e4bbf76f-25f6-4e06-8c36-54e164a2665f" providerId="AD" clId="Web-{7FCD7E5E-CEEE-27AF-6879-308045D926CF}" dt="2022-07-11T07:25:14.055" v="25" actId="1076"/>
          <ac:spMkLst>
            <pc:docMk/>
            <pc:sldMk cId="3673315279" sldId="281"/>
            <ac:spMk id="21" creationId="{DABD6C63-B15E-DEC2-4469-59163D491C12}"/>
          </ac:spMkLst>
        </pc:spChg>
        <pc:cxnChg chg="mod">
          <ac:chgData name="Yamada, Natsumi (NSPD)" userId="S::natsumi.yamada@fao.org::e4bbf76f-25f6-4e06-8c36-54e164a2665f" providerId="AD" clId="Web-{7FCD7E5E-CEEE-27AF-6879-308045D926CF}" dt="2022-07-11T07:25:07.961" v="24" actId="1076"/>
          <ac:cxnSpMkLst>
            <pc:docMk/>
            <pc:sldMk cId="3673315279" sldId="281"/>
            <ac:cxnSpMk id="22" creationId="{44E9D6D9-7B1C-0C31-7868-8ABBEFE284A0}"/>
          </ac:cxnSpMkLst>
        </pc:cxnChg>
      </pc:sldChg>
      <pc:sldChg chg="modSp modCm">
        <pc:chgData name="Yamada, Natsumi (NSPD)" userId="S::natsumi.yamada@fao.org::e4bbf76f-25f6-4e06-8c36-54e164a2665f" providerId="AD" clId="Web-{7FCD7E5E-CEEE-27AF-6879-308045D926CF}" dt="2022-07-11T07:27:27.089" v="41" actId="20577"/>
        <pc:sldMkLst>
          <pc:docMk/>
          <pc:sldMk cId="2662257757" sldId="282"/>
        </pc:sldMkLst>
        <pc:spChg chg="mod">
          <ac:chgData name="Yamada, Natsumi (NSPD)" userId="S::natsumi.yamada@fao.org::e4bbf76f-25f6-4e06-8c36-54e164a2665f" providerId="AD" clId="Web-{7FCD7E5E-CEEE-27AF-6879-308045D926CF}" dt="2022-07-11T07:27:27.089" v="41" actId="20577"/>
          <ac:spMkLst>
            <pc:docMk/>
            <pc:sldMk cId="2662257757" sldId="282"/>
            <ac:spMk id="18" creationId="{49490CBF-32A2-3C26-84FC-BCAC2A3870C3}"/>
          </ac:spMkLst>
        </pc:spChg>
      </pc:sldChg>
      <pc:sldChg chg="modSp modCm">
        <pc:chgData name="Yamada, Natsumi (NSPD)" userId="S::natsumi.yamada@fao.org::e4bbf76f-25f6-4e06-8c36-54e164a2665f" providerId="AD" clId="Web-{7FCD7E5E-CEEE-27AF-6879-308045D926CF}" dt="2022-07-11T07:26:59.682" v="37" actId="20577"/>
        <pc:sldMkLst>
          <pc:docMk/>
          <pc:sldMk cId="4163178295" sldId="283"/>
        </pc:sldMkLst>
        <pc:spChg chg="mod">
          <ac:chgData name="Yamada, Natsumi (NSPD)" userId="S::natsumi.yamada@fao.org::e4bbf76f-25f6-4e06-8c36-54e164a2665f" providerId="AD" clId="Web-{7FCD7E5E-CEEE-27AF-6879-308045D926CF}" dt="2022-07-11T07:26:59.682" v="37" actId="20577"/>
          <ac:spMkLst>
            <pc:docMk/>
            <pc:sldMk cId="4163178295" sldId="283"/>
            <ac:spMk id="18" creationId="{49490CBF-32A2-3C26-84FC-BCAC2A3870C3}"/>
          </ac:spMkLst>
        </pc:spChg>
      </pc:sldChg>
      <pc:sldChg chg="modSp">
        <pc:chgData name="Yamada, Natsumi (NSPD)" userId="S::natsumi.yamada@fao.org::e4bbf76f-25f6-4e06-8c36-54e164a2665f" providerId="AD" clId="Web-{7FCD7E5E-CEEE-27AF-6879-308045D926CF}" dt="2022-07-11T07:29:51.326" v="44" actId="20577"/>
        <pc:sldMkLst>
          <pc:docMk/>
          <pc:sldMk cId="2304081041" sldId="285"/>
        </pc:sldMkLst>
        <pc:spChg chg="mod">
          <ac:chgData name="Yamada, Natsumi (NSPD)" userId="S::natsumi.yamada@fao.org::e4bbf76f-25f6-4e06-8c36-54e164a2665f" providerId="AD" clId="Web-{7FCD7E5E-CEEE-27AF-6879-308045D926CF}" dt="2022-07-11T07:29:51.326" v="44" actId="20577"/>
          <ac:spMkLst>
            <pc:docMk/>
            <pc:sldMk cId="2304081041" sldId="285"/>
            <ac:spMk id="2" creationId="{00000000-0000-0000-0000-000000000000}"/>
          </ac:spMkLst>
        </pc:spChg>
      </pc:sldChg>
      <pc:sldChg chg="modSp">
        <pc:chgData name="Yamada, Natsumi (NSPD)" userId="S::natsumi.yamada@fao.org::e4bbf76f-25f6-4e06-8c36-54e164a2665f" providerId="AD" clId="Web-{7FCD7E5E-CEEE-27AF-6879-308045D926CF}" dt="2022-07-11T07:29:03.591" v="42" actId="20577"/>
        <pc:sldMkLst>
          <pc:docMk/>
          <pc:sldMk cId="2312383921" sldId="286"/>
        </pc:sldMkLst>
        <pc:spChg chg="mod">
          <ac:chgData name="Yamada, Natsumi (NSPD)" userId="S::natsumi.yamada@fao.org::e4bbf76f-25f6-4e06-8c36-54e164a2665f" providerId="AD" clId="Web-{7FCD7E5E-CEEE-27AF-6879-308045D926CF}" dt="2022-07-11T07:29:03.591" v="42" actId="20577"/>
          <ac:spMkLst>
            <pc:docMk/>
            <pc:sldMk cId="2312383921" sldId="286"/>
            <ac:spMk id="2" creationId="{00000000-0000-0000-0000-000000000000}"/>
          </ac:spMkLst>
        </pc:spChg>
      </pc:sldChg>
    </pc:docChg>
  </pc:docChgLst>
  <pc:docChgLst>
    <pc:chgData name="Yamada, Natsumi (NSPD)" userId="S::natsumi.yamada@fao.org::e4bbf76f-25f6-4e06-8c36-54e164a2665f" providerId="AD" clId="Web-{FC532AC3-8309-6FD3-9B7C-52166446BC39}"/>
    <pc:docChg chg="addSld delSld modSld sldOrd">
      <pc:chgData name="Yamada, Natsumi (NSPD)" userId="S::natsumi.yamada@fao.org::e4bbf76f-25f6-4e06-8c36-54e164a2665f" providerId="AD" clId="Web-{FC532AC3-8309-6FD3-9B7C-52166446BC39}" dt="2022-06-29T16:28:20.152" v="21"/>
      <pc:docMkLst>
        <pc:docMk/>
      </pc:docMkLst>
      <pc:sldChg chg="modSp del">
        <pc:chgData name="Yamada, Natsumi (NSPD)" userId="S::natsumi.yamada@fao.org::e4bbf76f-25f6-4e06-8c36-54e164a2665f" providerId="AD" clId="Web-{FC532AC3-8309-6FD3-9B7C-52166446BC39}" dt="2022-06-29T16:27:22.711" v="18"/>
        <pc:sldMkLst>
          <pc:docMk/>
          <pc:sldMk cId="87075050" sldId="272"/>
        </pc:sldMkLst>
        <pc:picChg chg="mod">
          <ac:chgData name="Yamada, Natsumi (NSPD)" userId="S::natsumi.yamada@fao.org::e4bbf76f-25f6-4e06-8c36-54e164a2665f" providerId="AD" clId="Web-{FC532AC3-8309-6FD3-9B7C-52166446BC39}" dt="2022-06-29T16:23:18.946" v="8"/>
          <ac:picMkLst>
            <pc:docMk/>
            <pc:sldMk cId="87075050" sldId="272"/>
            <ac:picMk id="5" creationId="{2263A44A-9B19-8955-EA8F-85D30716D3C4}"/>
          </ac:picMkLst>
        </pc:picChg>
      </pc:sldChg>
      <pc:sldChg chg="delSp new">
        <pc:chgData name="Yamada, Natsumi (NSPD)" userId="S::natsumi.yamada@fao.org::e4bbf76f-25f6-4e06-8c36-54e164a2665f" providerId="AD" clId="Web-{FC532AC3-8309-6FD3-9B7C-52166446BC39}" dt="2022-06-29T16:24:33.451" v="10"/>
        <pc:sldMkLst>
          <pc:docMk/>
          <pc:sldMk cId="1217155746" sldId="273"/>
        </pc:sldMkLst>
        <pc:spChg chg="del">
          <ac:chgData name="Yamada, Natsumi (NSPD)" userId="S::natsumi.yamada@fao.org::e4bbf76f-25f6-4e06-8c36-54e164a2665f" providerId="AD" clId="Web-{FC532AC3-8309-6FD3-9B7C-52166446BC39}" dt="2022-06-29T16:24:33.451" v="10"/>
          <ac:spMkLst>
            <pc:docMk/>
            <pc:sldMk cId="1217155746" sldId="273"/>
            <ac:spMk id="4" creationId="{B8F4848C-3CB5-DFCA-85A0-7B09C3AA025F}"/>
          </ac:spMkLst>
        </pc:spChg>
      </pc:sldChg>
      <pc:sldChg chg="new del ord">
        <pc:chgData name="Yamada, Natsumi (NSPD)" userId="S::natsumi.yamada@fao.org::e4bbf76f-25f6-4e06-8c36-54e164a2665f" providerId="AD" clId="Web-{FC532AC3-8309-6FD3-9B7C-52166446BC39}" dt="2022-06-29T16:26:11.863" v="13"/>
        <pc:sldMkLst>
          <pc:docMk/>
          <pc:sldMk cId="2133919976" sldId="274"/>
        </pc:sldMkLst>
      </pc:sldChg>
      <pc:sldChg chg="new del">
        <pc:chgData name="Yamada, Natsumi (NSPD)" userId="S::natsumi.yamada@fao.org::e4bbf76f-25f6-4e06-8c36-54e164a2665f" providerId="AD" clId="Web-{FC532AC3-8309-6FD3-9B7C-52166446BC39}" dt="2022-06-29T16:26:41.490" v="17"/>
        <pc:sldMkLst>
          <pc:docMk/>
          <pc:sldMk cId="2388606558" sldId="274"/>
        </pc:sldMkLst>
      </pc:sldChg>
      <pc:sldChg chg="new ord">
        <pc:chgData name="Yamada, Natsumi (NSPD)" userId="S::natsumi.yamada@fao.org::e4bbf76f-25f6-4e06-8c36-54e164a2665f" providerId="AD" clId="Web-{FC532AC3-8309-6FD3-9B7C-52166446BC39}" dt="2022-06-29T16:26:33.412" v="16"/>
        <pc:sldMkLst>
          <pc:docMk/>
          <pc:sldMk cId="2888544621" sldId="275"/>
        </pc:sldMkLst>
      </pc:sldChg>
      <pc:sldChg chg="add replId">
        <pc:chgData name="Yamada, Natsumi (NSPD)" userId="S::natsumi.yamada@fao.org::e4bbf76f-25f6-4e06-8c36-54e164a2665f" providerId="AD" clId="Web-{FC532AC3-8309-6FD3-9B7C-52166446BC39}" dt="2022-06-29T16:27:36.806" v="19"/>
        <pc:sldMkLst>
          <pc:docMk/>
          <pc:sldMk cId="1794275240" sldId="276"/>
        </pc:sldMkLst>
      </pc:sldChg>
      <pc:sldChg chg="add replId">
        <pc:chgData name="Yamada, Natsumi (NSPD)" userId="S::natsumi.yamada@fao.org::e4bbf76f-25f6-4e06-8c36-54e164a2665f" providerId="AD" clId="Web-{FC532AC3-8309-6FD3-9B7C-52166446BC39}" dt="2022-06-29T16:27:41.088" v="20"/>
        <pc:sldMkLst>
          <pc:docMk/>
          <pc:sldMk cId="1639476536" sldId="277"/>
        </pc:sldMkLst>
      </pc:sldChg>
      <pc:sldChg chg="add replId">
        <pc:chgData name="Yamada, Natsumi (NSPD)" userId="S::natsumi.yamada@fao.org::e4bbf76f-25f6-4e06-8c36-54e164a2665f" providerId="AD" clId="Web-{FC532AC3-8309-6FD3-9B7C-52166446BC39}" dt="2022-06-29T16:28:20.152" v="21"/>
        <pc:sldMkLst>
          <pc:docMk/>
          <pc:sldMk cId="197192310" sldId="278"/>
        </pc:sldMkLst>
      </pc:sldChg>
    </pc:docChg>
  </pc:docChgLst>
  <pc:docChgLst>
    <pc:chgData name="Mushegian, Edgar (NSP)" userId="S::edgar.mushegian@fao.org::c092e9be-0227-40a4-980f-f9eff733bb40" providerId="AD" clId="Web-{9A14246C-4DF0-8602-502B-38073D025AF8}"/>
    <pc:docChg chg="modSld">
      <pc:chgData name="Mushegian, Edgar (NSP)" userId="S::edgar.mushegian@fao.org::c092e9be-0227-40a4-980f-f9eff733bb40" providerId="AD" clId="Web-{9A14246C-4DF0-8602-502B-38073D025AF8}" dt="2022-07-06T09:39:50.240" v="56" actId="20577"/>
      <pc:docMkLst>
        <pc:docMk/>
      </pc:docMkLst>
      <pc:sldChg chg="modSp">
        <pc:chgData name="Mushegian, Edgar (NSP)" userId="S::edgar.mushegian@fao.org::c092e9be-0227-40a4-980f-f9eff733bb40" providerId="AD" clId="Web-{9A14246C-4DF0-8602-502B-38073D025AF8}" dt="2022-07-06T09:39:50.240" v="56" actId="20577"/>
        <pc:sldMkLst>
          <pc:docMk/>
          <pc:sldMk cId="2523908466" sldId="284"/>
        </pc:sldMkLst>
        <pc:spChg chg="mod">
          <ac:chgData name="Mushegian, Edgar (NSP)" userId="S::edgar.mushegian@fao.org::c092e9be-0227-40a4-980f-f9eff733bb40" providerId="AD" clId="Web-{9A14246C-4DF0-8602-502B-38073D025AF8}" dt="2022-07-06T09:39:25.473" v="47" actId="1076"/>
          <ac:spMkLst>
            <pc:docMk/>
            <pc:sldMk cId="2523908466" sldId="284"/>
            <ac:spMk id="2" creationId="{00000000-0000-0000-0000-000000000000}"/>
          </ac:spMkLst>
        </pc:spChg>
        <pc:spChg chg="mod">
          <ac:chgData name="Mushegian, Edgar (NSP)" userId="S::edgar.mushegian@fao.org::c092e9be-0227-40a4-980f-f9eff733bb40" providerId="AD" clId="Web-{9A14246C-4DF0-8602-502B-38073D025AF8}" dt="2022-07-06T09:39:50.240" v="56" actId="20577"/>
          <ac:spMkLst>
            <pc:docMk/>
            <pc:sldMk cId="2523908466" sldId="284"/>
            <ac:spMk id="5" creationId="{BDA3A323-39B6-17C2-2C9E-764CAEB72ABE}"/>
          </ac:spMkLst>
        </pc:spChg>
        <pc:picChg chg="mod">
          <ac:chgData name="Mushegian, Edgar (NSP)" userId="S::edgar.mushegian@fao.org::c092e9be-0227-40a4-980f-f9eff733bb40" providerId="AD" clId="Web-{9A14246C-4DF0-8602-502B-38073D025AF8}" dt="2022-07-06T09:39:43.115" v="55" actId="1076"/>
          <ac:picMkLst>
            <pc:docMk/>
            <pc:sldMk cId="2523908466" sldId="284"/>
            <ac:picMk id="3" creationId="{00000000-0000-0000-0000-000000000000}"/>
          </ac:picMkLst>
        </pc:picChg>
      </pc:sldChg>
    </pc:docChg>
  </pc:docChgLst>
  <pc:docChgLst>
    <pc:chgData name="Mushegian, Edgar (NSP)" userId="c092e9be-0227-40a4-980f-f9eff733bb40" providerId="ADAL" clId="{6838A38E-C4A9-4F88-91AE-BBFA3ED892BD}"/>
    <pc:docChg chg="modSld">
      <pc:chgData name="Mushegian, Edgar (NSP)" userId="c092e9be-0227-40a4-980f-f9eff733bb40" providerId="ADAL" clId="{6838A38E-C4A9-4F88-91AE-BBFA3ED892BD}" dt="2022-07-06T09:41:48.560" v="31"/>
      <pc:docMkLst>
        <pc:docMk/>
      </pc:docMkLst>
      <pc:sldChg chg="modSp">
        <pc:chgData name="Mushegian, Edgar (NSP)" userId="c092e9be-0227-40a4-980f-f9eff733bb40" providerId="ADAL" clId="{6838A38E-C4A9-4F88-91AE-BBFA3ED892BD}" dt="2022-07-06T09:41:41.555" v="29"/>
        <pc:sldMkLst>
          <pc:docMk/>
          <pc:sldMk cId="4105097628" sldId="269"/>
        </pc:sldMkLst>
        <pc:spChg chg="mod">
          <ac:chgData name="Mushegian, Edgar (NSP)" userId="c092e9be-0227-40a4-980f-f9eff733bb40" providerId="ADAL" clId="{6838A38E-C4A9-4F88-91AE-BBFA3ED892BD}" dt="2022-07-06T09:41:41.555" v="29"/>
          <ac:spMkLst>
            <pc:docMk/>
            <pc:sldMk cId="4105097628" sldId="269"/>
            <ac:spMk id="4" creationId="{5880746C-DD27-790B-49FD-3293A7056B00}"/>
          </ac:spMkLst>
        </pc:spChg>
      </pc:sldChg>
      <pc:sldChg chg="modSp">
        <pc:chgData name="Mushegian, Edgar (NSP)" userId="c092e9be-0227-40a4-980f-f9eff733bb40" providerId="ADAL" clId="{6838A38E-C4A9-4F88-91AE-BBFA3ED892BD}" dt="2022-07-06T09:41:37.476" v="28"/>
        <pc:sldMkLst>
          <pc:docMk/>
          <pc:sldMk cId="2845816163" sldId="279"/>
        </pc:sldMkLst>
        <pc:spChg chg="mod">
          <ac:chgData name="Mushegian, Edgar (NSP)" userId="c092e9be-0227-40a4-980f-f9eff733bb40" providerId="ADAL" clId="{6838A38E-C4A9-4F88-91AE-BBFA3ED892BD}" dt="2022-07-06T09:41:37.476" v="28"/>
          <ac:spMkLst>
            <pc:docMk/>
            <pc:sldMk cId="2845816163" sldId="279"/>
            <ac:spMk id="4" creationId="{5880746C-DD27-790B-49FD-3293A7056B00}"/>
          </ac:spMkLst>
        </pc:spChg>
      </pc:sldChg>
      <pc:sldChg chg="modSp">
        <pc:chgData name="Mushegian, Edgar (NSP)" userId="c092e9be-0227-40a4-980f-f9eff733bb40" providerId="ADAL" clId="{6838A38E-C4A9-4F88-91AE-BBFA3ED892BD}" dt="2022-07-06T09:41:45.277" v="30"/>
        <pc:sldMkLst>
          <pc:docMk/>
          <pc:sldMk cId="3071710790" sldId="280"/>
        </pc:sldMkLst>
        <pc:spChg chg="mod">
          <ac:chgData name="Mushegian, Edgar (NSP)" userId="c092e9be-0227-40a4-980f-f9eff733bb40" providerId="ADAL" clId="{6838A38E-C4A9-4F88-91AE-BBFA3ED892BD}" dt="2022-07-06T09:41:45.277" v="30"/>
          <ac:spMkLst>
            <pc:docMk/>
            <pc:sldMk cId="3071710790" sldId="280"/>
            <ac:spMk id="4" creationId="{5880746C-DD27-790B-49FD-3293A7056B00}"/>
          </ac:spMkLst>
        </pc:spChg>
      </pc:sldChg>
      <pc:sldChg chg="modSp mod">
        <pc:chgData name="Mushegian, Edgar (NSP)" userId="c092e9be-0227-40a4-980f-f9eff733bb40" providerId="ADAL" clId="{6838A38E-C4A9-4F88-91AE-BBFA3ED892BD}" dt="2022-07-06T09:41:48.560" v="31"/>
        <pc:sldMkLst>
          <pc:docMk/>
          <pc:sldMk cId="2523908466" sldId="284"/>
        </pc:sldMkLst>
        <pc:spChg chg="mod">
          <ac:chgData name="Mushegian, Edgar (NSP)" userId="c092e9be-0227-40a4-980f-f9eff733bb40" providerId="ADAL" clId="{6838A38E-C4A9-4F88-91AE-BBFA3ED892BD}" dt="2022-07-06T09:41:48.560" v="31"/>
          <ac:spMkLst>
            <pc:docMk/>
            <pc:sldMk cId="2523908466" sldId="284"/>
            <ac:spMk id="4" creationId="{5880746C-DD27-790B-49FD-3293A7056B00}"/>
          </ac:spMkLst>
        </pc:spChg>
        <pc:spChg chg="mod">
          <ac:chgData name="Mushegian, Edgar (NSP)" userId="c092e9be-0227-40a4-980f-f9eff733bb40" providerId="ADAL" clId="{6838A38E-C4A9-4F88-91AE-BBFA3ED892BD}" dt="2022-07-06T09:41:13.854" v="27" actId="113"/>
          <ac:spMkLst>
            <pc:docMk/>
            <pc:sldMk cId="2523908466" sldId="284"/>
            <ac:spMk id="5" creationId="{BDA3A323-39B6-17C2-2C9E-764CAEB72ABE}"/>
          </ac:spMkLst>
        </pc:spChg>
      </pc:sldChg>
    </pc:docChg>
  </pc:docChgLst>
  <pc:docChgLst>
    <pc:chgData name="Yamada, Natsumi (NSPD)" userId="S::natsumi.yamada@fao.org::e4bbf76f-25f6-4e06-8c36-54e164a2665f" providerId="AD" clId="Web-{1FAB01C0-9C37-6F6B-C5E1-F48E51B64CCB}"/>
    <pc:docChg chg="modSld">
      <pc:chgData name="Yamada, Natsumi (NSPD)" userId="S::natsumi.yamada@fao.org::e4bbf76f-25f6-4e06-8c36-54e164a2665f" providerId="AD" clId="Web-{1FAB01C0-9C37-6F6B-C5E1-F48E51B64CCB}" dt="2022-07-18T15:17:45.089" v="10" actId="1076"/>
      <pc:docMkLst>
        <pc:docMk/>
      </pc:docMkLst>
      <pc:sldChg chg="modSp">
        <pc:chgData name="Yamada, Natsumi (NSPD)" userId="S::natsumi.yamada@fao.org::e4bbf76f-25f6-4e06-8c36-54e164a2665f" providerId="AD" clId="Web-{1FAB01C0-9C37-6F6B-C5E1-F48E51B64CCB}" dt="2022-07-18T15:17:20.307" v="8" actId="14100"/>
        <pc:sldMkLst>
          <pc:docMk/>
          <pc:sldMk cId="2077271663" sldId="270"/>
        </pc:sldMkLst>
        <pc:picChg chg="mod">
          <ac:chgData name="Yamada, Natsumi (NSPD)" userId="S::natsumi.yamada@fao.org::e4bbf76f-25f6-4e06-8c36-54e164a2665f" providerId="AD" clId="Web-{1FAB01C0-9C37-6F6B-C5E1-F48E51B64CCB}" dt="2022-07-18T15:17:20.307" v="8" actId="14100"/>
          <ac:picMkLst>
            <pc:docMk/>
            <pc:sldMk cId="2077271663" sldId="270"/>
            <ac:picMk id="24" creationId="{00000000-0000-0000-0000-000000000000}"/>
          </ac:picMkLst>
        </pc:picChg>
      </pc:sldChg>
      <pc:sldChg chg="modSp">
        <pc:chgData name="Yamada, Natsumi (NSPD)" userId="S::natsumi.yamada@fao.org::e4bbf76f-25f6-4e06-8c36-54e164a2665f" providerId="AD" clId="Web-{1FAB01C0-9C37-6F6B-C5E1-F48E51B64CCB}" dt="2022-07-18T15:17:45.089" v="10" actId="1076"/>
        <pc:sldMkLst>
          <pc:docMk/>
          <pc:sldMk cId="3673315279" sldId="281"/>
        </pc:sldMkLst>
        <pc:picChg chg="mod">
          <ac:chgData name="Yamada, Natsumi (NSPD)" userId="S::natsumi.yamada@fao.org::e4bbf76f-25f6-4e06-8c36-54e164a2665f" providerId="AD" clId="Web-{1FAB01C0-9C37-6F6B-C5E1-F48E51B64CCB}" dt="2022-07-18T15:17:45.089" v="10" actId="1076"/>
          <ac:picMkLst>
            <pc:docMk/>
            <pc:sldMk cId="3673315279" sldId="281"/>
            <ac:picMk id="4" creationId="{00000000-0000-0000-0000-000000000000}"/>
          </ac:picMkLst>
        </pc:picChg>
        <pc:picChg chg="mod">
          <ac:chgData name="Yamada, Natsumi (NSPD)" userId="S::natsumi.yamada@fao.org::e4bbf76f-25f6-4e06-8c36-54e164a2665f" providerId="AD" clId="Web-{1FAB01C0-9C37-6F6B-C5E1-F48E51B64CCB}" dt="2022-07-18T15:14:41.364" v="4" actId="1076"/>
          <ac:picMkLst>
            <pc:docMk/>
            <pc:sldMk cId="3673315279" sldId="281"/>
            <ac:picMk id="1026" creationId="{00000000-0000-0000-0000-000000000000}"/>
          </ac:picMkLst>
        </pc:picChg>
      </pc:sldChg>
    </pc:docChg>
  </pc:docChgLst>
  <pc:docChgLst>
    <pc:chgData name="Yamada, Natsumi (NSPD)" userId="S::natsumi.yamada@fao.org::e4bbf76f-25f6-4e06-8c36-54e164a2665f" providerId="AD" clId="Web-{EBEB27ED-1559-D89A-FC55-BF44376446B7}"/>
    <pc:docChg chg="modSld">
      <pc:chgData name="Yamada, Natsumi (NSPD)" userId="S::natsumi.yamada@fao.org::e4bbf76f-25f6-4e06-8c36-54e164a2665f" providerId="AD" clId="Web-{EBEB27ED-1559-D89A-FC55-BF44376446B7}" dt="2022-07-07T15:06:58.341" v="18"/>
      <pc:docMkLst>
        <pc:docMk/>
      </pc:docMkLst>
      <pc:sldChg chg="modSp modCm">
        <pc:chgData name="Yamada, Natsumi (NSPD)" userId="S::natsumi.yamada@fao.org::e4bbf76f-25f6-4e06-8c36-54e164a2665f" providerId="AD" clId="Web-{EBEB27ED-1559-D89A-FC55-BF44376446B7}" dt="2022-07-07T15:04:07.273" v="1" actId="20577"/>
        <pc:sldMkLst>
          <pc:docMk/>
          <pc:sldMk cId="1455858111" sldId="262"/>
        </pc:sldMkLst>
        <pc:spChg chg="mod">
          <ac:chgData name="Yamada, Natsumi (NSPD)" userId="S::natsumi.yamada@fao.org::e4bbf76f-25f6-4e06-8c36-54e164a2665f" providerId="AD" clId="Web-{EBEB27ED-1559-D89A-FC55-BF44376446B7}" dt="2022-07-07T15:04:07.273" v="1" actId="20577"/>
          <ac:spMkLst>
            <pc:docMk/>
            <pc:sldMk cId="1455858111" sldId="262"/>
            <ac:spMk id="2" creationId="{16CAE4D8-B039-0649-BDEF-444210836B94}"/>
          </ac:spMkLst>
        </pc:spChg>
      </pc:sldChg>
      <pc:sldChg chg="modSp modCm">
        <pc:chgData name="Yamada, Natsumi (NSPD)" userId="S::natsumi.yamada@fao.org::e4bbf76f-25f6-4e06-8c36-54e164a2665f" providerId="AD" clId="Web-{EBEB27ED-1559-D89A-FC55-BF44376446B7}" dt="2022-07-07T15:04:13.930" v="3" actId="20577"/>
        <pc:sldMkLst>
          <pc:docMk/>
          <pc:sldMk cId="2883564138" sldId="268"/>
        </pc:sldMkLst>
        <pc:spChg chg="mod">
          <ac:chgData name="Yamada, Natsumi (NSPD)" userId="S::natsumi.yamada@fao.org::e4bbf76f-25f6-4e06-8c36-54e164a2665f" providerId="AD" clId="Web-{EBEB27ED-1559-D89A-FC55-BF44376446B7}" dt="2022-07-07T15:04:13.930" v="3" actId="20577"/>
          <ac:spMkLst>
            <pc:docMk/>
            <pc:sldMk cId="2883564138" sldId="268"/>
            <ac:spMk id="2" creationId="{16CAE4D8-B039-0649-BDEF-444210836B94}"/>
          </ac:spMkLst>
        </pc:spChg>
      </pc:sldChg>
      <pc:sldChg chg="modSp">
        <pc:chgData name="Yamada, Natsumi (NSPD)" userId="S::natsumi.yamada@fao.org::e4bbf76f-25f6-4e06-8c36-54e164a2665f" providerId="AD" clId="Web-{EBEB27ED-1559-D89A-FC55-BF44376446B7}" dt="2022-07-07T15:06:22.590" v="15" actId="1076"/>
        <pc:sldMkLst>
          <pc:docMk/>
          <pc:sldMk cId="2077271663" sldId="270"/>
        </pc:sldMkLst>
        <pc:spChg chg="mod">
          <ac:chgData name="Yamada, Natsumi (NSPD)" userId="S::natsumi.yamada@fao.org::e4bbf76f-25f6-4e06-8c36-54e164a2665f" providerId="AD" clId="Web-{EBEB27ED-1559-D89A-FC55-BF44376446B7}" dt="2022-07-07T15:06:22.590" v="15" actId="1076"/>
          <ac:spMkLst>
            <pc:docMk/>
            <pc:sldMk cId="2077271663" sldId="270"/>
            <ac:spMk id="21" creationId="{DABD6C63-B15E-DEC2-4469-59163D491C12}"/>
          </ac:spMkLst>
        </pc:spChg>
      </pc:sldChg>
      <pc:sldChg chg="addSp modSp">
        <pc:chgData name="Yamada, Natsumi (NSPD)" userId="S::natsumi.yamada@fao.org::e4bbf76f-25f6-4e06-8c36-54e164a2665f" providerId="AD" clId="Web-{EBEB27ED-1559-D89A-FC55-BF44376446B7}" dt="2022-07-07T15:06:58.341" v="18"/>
        <pc:sldMkLst>
          <pc:docMk/>
          <pc:sldMk cId="3673315279" sldId="281"/>
        </pc:sldMkLst>
        <pc:spChg chg="add">
          <ac:chgData name="Yamada, Natsumi (NSPD)" userId="S::natsumi.yamada@fao.org::e4bbf76f-25f6-4e06-8c36-54e164a2665f" providerId="AD" clId="Web-{EBEB27ED-1559-D89A-FC55-BF44376446B7}" dt="2022-07-07T15:06:58.341" v="18"/>
          <ac:spMkLst>
            <pc:docMk/>
            <pc:sldMk cId="3673315279" sldId="281"/>
            <ac:spMk id="5" creationId="{5C1215D8-FD0F-E360-1361-B941F09C0EDC}"/>
          </ac:spMkLst>
        </pc:spChg>
        <pc:spChg chg="mod">
          <ac:chgData name="Yamada, Natsumi (NSPD)" userId="S::natsumi.yamada@fao.org::e4bbf76f-25f6-4e06-8c36-54e164a2665f" providerId="AD" clId="Web-{EBEB27ED-1559-D89A-FC55-BF44376446B7}" dt="2022-07-07T15:06:46.153" v="17" actId="14100"/>
          <ac:spMkLst>
            <pc:docMk/>
            <pc:sldMk cId="3673315279" sldId="281"/>
            <ac:spMk id="21" creationId="{DABD6C63-B15E-DEC2-4469-59163D491C12}"/>
          </ac:spMkLst>
        </pc:spChg>
      </pc:sldChg>
    </pc:docChg>
  </pc:docChgLst>
  <pc:docChgLst>
    <pc:chgData name="DelGreco, Aixa (NSPD)" userId="S::aixa.delgreco@fao.org::a7f728c8-5c32-4148-bd44-06d4789f87e7" providerId="AD" clId="Web-{77F77358-04A8-C7E8-D90D-D82D08CB97A8}"/>
    <pc:docChg chg="addSld modSld sldOrd">
      <pc:chgData name="DelGreco, Aixa (NSPD)" userId="S::aixa.delgreco@fao.org::a7f728c8-5c32-4148-bd44-06d4789f87e7" providerId="AD" clId="Web-{77F77358-04A8-C7E8-D90D-D82D08CB97A8}" dt="2022-07-12T20:12:47.398" v="52" actId="20577"/>
      <pc:docMkLst>
        <pc:docMk/>
      </pc:docMkLst>
      <pc:sldChg chg="modSp new ord">
        <pc:chgData name="DelGreco, Aixa (NSPD)" userId="S::aixa.delgreco@fao.org::a7f728c8-5c32-4148-bd44-06d4789f87e7" providerId="AD" clId="Web-{77F77358-04A8-C7E8-D90D-D82D08CB97A8}" dt="2022-07-12T20:12:47.398" v="52" actId="20577"/>
        <pc:sldMkLst>
          <pc:docMk/>
          <pc:sldMk cId="3210104379" sldId="288"/>
        </pc:sldMkLst>
        <pc:spChg chg="mod">
          <ac:chgData name="DelGreco, Aixa (NSPD)" userId="S::aixa.delgreco@fao.org::a7f728c8-5c32-4148-bd44-06d4789f87e7" providerId="AD" clId="Web-{77F77358-04A8-C7E8-D90D-D82D08CB97A8}" dt="2022-07-12T20:12:47.398" v="52" actId="20577"/>
          <ac:spMkLst>
            <pc:docMk/>
            <pc:sldMk cId="3210104379" sldId="288"/>
            <ac:spMk id="2" creationId="{480EB422-0B4C-A49C-DEFF-82288092E5B5}"/>
          </ac:spMkLst>
        </pc:spChg>
      </pc:sldChg>
    </pc:docChg>
  </pc:docChgLst>
  <pc:docChgLst>
    <pc:chgData name="Peterson, Barbara (NSP)" userId="S::barbara.peterson@fao.org::4a3c5689-ce26-4a0b-ba79-9ffb1c0b9846" providerId="AD" clId="Web-{8B00F356-9D78-64B2-D202-1F2A5E546CD3}"/>
    <pc:docChg chg="mod modSld">
      <pc:chgData name="Peterson, Barbara (NSP)" userId="S::barbara.peterson@fao.org::4a3c5689-ce26-4a0b-ba79-9ffb1c0b9846" providerId="AD" clId="Web-{8B00F356-9D78-64B2-D202-1F2A5E546CD3}" dt="2022-07-07T00:18:19.492" v="30"/>
      <pc:docMkLst>
        <pc:docMk/>
      </pc:docMkLst>
      <pc:sldChg chg="addCm">
        <pc:chgData name="Peterson, Barbara (NSP)" userId="S::barbara.peterson@fao.org::4a3c5689-ce26-4a0b-ba79-9ffb1c0b9846" providerId="AD" clId="Web-{8B00F356-9D78-64B2-D202-1F2A5E546CD3}" dt="2022-07-06T23:42:20.570" v="1"/>
        <pc:sldMkLst>
          <pc:docMk/>
          <pc:sldMk cId="1455858111" sldId="262"/>
        </pc:sldMkLst>
      </pc:sldChg>
      <pc:sldChg chg="modSp addCm modCm">
        <pc:chgData name="Peterson, Barbara (NSP)" userId="S::barbara.peterson@fao.org::4a3c5689-ce26-4a0b-ba79-9ffb1c0b9846" providerId="AD" clId="Web-{8B00F356-9D78-64B2-D202-1F2A5E546CD3}" dt="2022-07-06T23:49:28.176" v="6" actId="20577"/>
        <pc:sldMkLst>
          <pc:docMk/>
          <pc:sldMk cId="2883564138" sldId="268"/>
        </pc:sldMkLst>
        <pc:spChg chg="mod">
          <ac:chgData name="Peterson, Barbara (NSP)" userId="S::barbara.peterson@fao.org::4a3c5689-ce26-4a0b-ba79-9ffb1c0b9846" providerId="AD" clId="Web-{8B00F356-9D78-64B2-D202-1F2A5E546CD3}" dt="2022-07-06T23:49:28.176" v="6" actId="20577"/>
          <ac:spMkLst>
            <pc:docMk/>
            <pc:sldMk cId="2883564138" sldId="268"/>
            <ac:spMk id="2" creationId="{16CAE4D8-B039-0649-BDEF-444210836B94}"/>
          </ac:spMkLst>
        </pc:spChg>
      </pc:sldChg>
      <pc:sldChg chg="addCm">
        <pc:chgData name="Peterson, Barbara (NSP)" userId="S::barbara.peterson@fao.org::4a3c5689-ce26-4a0b-ba79-9ffb1c0b9846" providerId="AD" clId="Web-{8B00F356-9D78-64B2-D202-1F2A5E546CD3}" dt="2022-07-07T00:12:11.509" v="9"/>
        <pc:sldMkLst>
          <pc:docMk/>
          <pc:sldMk cId="1794275240" sldId="276"/>
        </pc:sldMkLst>
      </pc:sldChg>
      <pc:sldChg chg="modSp">
        <pc:chgData name="Peterson, Barbara (NSP)" userId="S::barbara.peterson@fao.org::4a3c5689-ce26-4a0b-ba79-9ffb1c0b9846" providerId="AD" clId="Web-{8B00F356-9D78-64B2-D202-1F2A5E546CD3}" dt="2022-07-07T00:18:15.023" v="29" actId="20577"/>
        <pc:sldMkLst>
          <pc:docMk/>
          <pc:sldMk cId="2845816163" sldId="279"/>
        </pc:sldMkLst>
        <pc:spChg chg="mod">
          <ac:chgData name="Peterson, Barbara (NSP)" userId="S::barbara.peterson@fao.org::4a3c5689-ce26-4a0b-ba79-9ffb1c0b9846" providerId="AD" clId="Web-{8B00F356-9D78-64B2-D202-1F2A5E546CD3}" dt="2022-07-07T00:18:15.023" v="29" actId="20577"/>
          <ac:spMkLst>
            <pc:docMk/>
            <pc:sldMk cId="2845816163" sldId="279"/>
            <ac:spMk id="5" creationId="{BDA3A323-39B6-17C2-2C9E-764CAEB72ABE}"/>
          </ac:spMkLst>
        </pc:spChg>
      </pc:sldChg>
      <pc:sldChg chg="addCm">
        <pc:chgData name="Peterson, Barbara (NSP)" userId="S::barbara.peterson@fao.org::4a3c5689-ce26-4a0b-ba79-9ffb1c0b9846" providerId="AD" clId="Web-{8B00F356-9D78-64B2-D202-1F2A5E546CD3}" dt="2022-07-07T00:18:19.492" v="30"/>
        <pc:sldMkLst>
          <pc:docMk/>
          <pc:sldMk cId="3071710790" sldId="280"/>
        </pc:sldMkLst>
      </pc:sldChg>
      <pc:sldChg chg="addCm">
        <pc:chgData name="Peterson, Barbara (NSP)" userId="S::barbara.peterson@fao.org::4a3c5689-ce26-4a0b-ba79-9ffb1c0b9846" providerId="AD" clId="Web-{8B00F356-9D78-64B2-D202-1F2A5E546CD3}" dt="2022-07-07T00:06:58.231" v="8"/>
        <pc:sldMkLst>
          <pc:docMk/>
          <pc:sldMk cId="2662257757" sldId="282"/>
        </pc:sldMkLst>
      </pc:sldChg>
      <pc:sldChg chg="addCm">
        <pc:chgData name="Peterson, Barbara (NSP)" userId="S::barbara.peterson@fao.org::4a3c5689-ce26-4a0b-ba79-9ffb1c0b9846" providerId="AD" clId="Web-{8B00F356-9D78-64B2-D202-1F2A5E546CD3}" dt="2022-07-06T23:56:41.397" v="7"/>
        <pc:sldMkLst>
          <pc:docMk/>
          <pc:sldMk cId="4163178295" sldId="283"/>
        </pc:sldMkLst>
      </pc:sldChg>
    </pc:docChg>
  </pc:docChgLst>
  <pc:docChgLst>
    <pc:chgData name="Kiss, Janka (NSP)" userId="S::janka.kiss@fao.org::bdd88106-cfff-4053-9d28-8e4fb655db8e" providerId="AD" clId="Web-{2737346C-558C-DA36-3D5C-4CAEB7D8ABDF}"/>
    <pc:docChg chg="modSld">
      <pc:chgData name="Kiss, Janka (NSP)" userId="S::janka.kiss@fao.org::bdd88106-cfff-4053-9d28-8e4fb655db8e" providerId="AD" clId="Web-{2737346C-558C-DA36-3D5C-4CAEB7D8ABDF}" dt="2022-07-07T10:21:08.858" v="0"/>
      <pc:docMkLst>
        <pc:docMk/>
      </pc:docMkLst>
      <pc:sldChg chg="modSp">
        <pc:chgData name="Kiss, Janka (NSP)" userId="S::janka.kiss@fao.org::bdd88106-cfff-4053-9d28-8e4fb655db8e" providerId="AD" clId="Web-{2737346C-558C-DA36-3D5C-4CAEB7D8ABDF}" dt="2022-07-07T10:21:08.858" v="0"/>
        <pc:sldMkLst>
          <pc:docMk/>
          <pc:sldMk cId="2312383921" sldId="286"/>
        </pc:sldMkLst>
        <pc:picChg chg="mod">
          <ac:chgData name="Kiss, Janka (NSP)" userId="S::janka.kiss@fao.org::bdd88106-cfff-4053-9d28-8e4fb655db8e" providerId="AD" clId="Web-{2737346C-558C-DA36-3D5C-4CAEB7D8ABDF}" dt="2022-07-07T10:21:08.858" v="0"/>
          <ac:picMkLst>
            <pc:docMk/>
            <pc:sldMk cId="2312383921" sldId="286"/>
            <ac:picMk id="4" creationId="{00000000-0000-0000-0000-000000000000}"/>
          </ac:picMkLst>
        </pc:picChg>
      </pc:sldChg>
    </pc:docChg>
  </pc:docChgLst>
  <pc:docChgLst>
    <pc:chgData name="Gilmore, John (NSPD)" userId="S::john.gilmore@fao.org::60efc5a4-42cb-48e7-8cfd-983a66f5cc43" providerId="AD" clId="Web-{1F03D2D2-4F76-3C77-A48F-4C131F9C8528}"/>
    <pc:docChg chg="mod modSld">
      <pc:chgData name="Gilmore, John (NSPD)" userId="S::john.gilmore@fao.org::60efc5a4-42cb-48e7-8cfd-983a66f5cc43" providerId="AD" clId="Web-{1F03D2D2-4F76-3C77-A48F-4C131F9C8528}" dt="2022-07-05T15:22:33.500" v="3"/>
      <pc:docMkLst>
        <pc:docMk/>
      </pc:docMkLst>
      <pc:sldChg chg="modSp addCm">
        <pc:chgData name="Gilmore, John (NSPD)" userId="S::john.gilmore@fao.org::60efc5a4-42cb-48e7-8cfd-983a66f5cc43" providerId="AD" clId="Web-{1F03D2D2-4F76-3C77-A48F-4C131F9C8528}" dt="2022-07-05T15:20:07.668" v="2"/>
        <pc:sldMkLst>
          <pc:docMk/>
          <pc:sldMk cId="2077271663" sldId="270"/>
        </pc:sldMkLst>
        <pc:spChg chg="mod">
          <ac:chgData name="Gilmore, John (NSPD)" userId="S::john.gilmore@fao.org::60efc5a4-42cb-48e7-8cfd-983a66f5cc43" providerId="AD" clId="Web-{1F03D2D2-4F76-3C77-A48F-4C131F9C8528}" dt="2022-07-05T15:19:08.182" v="0" actId="1076"/>
          <ac:spMkLst>
            <pc:docMk/>
            <pc:sldMk cId="2077271663" sldId="270"/>
            <ac:spMk id="21" creationId="{DABD6C63-B15E-DEC2-4469-59163D491C12}"/>
          </ac:spMkLst>
        </pc:spChg>
      </pc:sldChg>
      <pc:sldChg chg="addCm">
        <pc:chgData name="Gilmore, John (NSPD)" userId="S::john.gilmore@fao.org::60efc5a4-42cb-48e7-8cfd-983a66f5cc43" providerId="AD" clId="Web-{1F03D2D2-4F76-3C77-A48F-4C131F9C8528}" dt="2022-07-05T15:22:33.500" v="3"/>
        <pc:sldMkLst>
          <pc:docMk/>
          <pc:sldMk cId="3673315279" sldId="281"/>
        </pc:sldMkLst>
      </pc:sldChg>
    </pc:docChg>
  </pc:docChgLst>
  <pc:docChgLst>
    <pc:chgData name="Yamada, Natsumi (NSPD)" userId="S::natsumi.yamada@fao.org::e4bbf76f-25f6-4e06-8c36-54e164a2665f" providerId="AD" clId="Web-{87320CCE-8AF0-BF49-4181-40BF996A6FDD}"/>
    <pc:docChg chg="addSld modSld sldOrd">
      <pc:chgData name="Yamada, Natsumi (NSPD)" userId="S::natsumi.yamada@fao.org::e4bbf76f-25f6-4e06-8c36-54e164a2665f" providerId="AD" clId="Web-{87320CCE-8AF0-BF49-4181-40BF996A6FDD}" dt="2022-06-29T16:15:16.205" v="33"/>
      <pc:docMkLst>
        <pc:docMk/>
      </pc:docMkLst>
      <pc:sldChg chg="modSp">
        <pc:chgData name="Yamada, Natsumi (NSPD)" userId="S::natsumi.yamada@fao.org::e4bbf76f-25f6-4e06-8c36-54e164a2665f" providerId="AD" clId="Web-{87320CCE-8AF0-BF49-4181-40BF996A6FDD}" dt="2022-06-29T16:11:51.871" v="4" actId="20577"/>
        <pc:sldMkLst>
          <pc:docMk/>
          <pc:sldMk cId="2518539011" sldId="263"/>
        </pc:sldMkLst>
        <pc:spChg chg="mod">
          <ac:chgData name="Yamada, Natsumi (NSPD)" userId="S::natsumi.yamada@fao.org::e4bbf76f-25f6-4e06-8c36-54e164a2665f" providerId="AD" clId="Web-{87320CCE-8AF0-BF49-4181-40BF996A6FDD}" dt="2022-06-29T16:11:51.871" v="4" actId="20577"/>
          <ac:spMkLst>
            <pc:docMk/>
            <pc:sldMk cId="2518539011" sldId="263"/>
            <ac:spMk id="7" creationId="{00000000-0000-0000-0000-000000000000}"/>
          </ac:spMkLst>
        </pc:spChg>
      </pc:sldChg>
      <pc:sldChg chg="ord">
        <pc:chgData name="Yamada, Natsumi (NSPD)" userId="S::natsumi.yamada@fao.org::e4bbf76f-25f6-4e06-8c36-54e164a2665f" providerId="AD" clId="Web-{87320CCE-8AF0-BF49-4181-40BF996A6FDD}" dt="2022-06-29T16:12:41.013" v="6"/>
        <pc:sldMkLst>
          <pc:docMk/>
          <pc:sldMk cId="1848089175" sldId="267"/>
        </pc:sldMkLst>
      </pc:sldChg>
      <pc:sldChg chg="addSp delSp modSp add replId">
        <pc:chgData name="Yamada, Natsumi (NSPD)" userId="S::natsumi.yamada@fao.org::e4bbf76f-25f6-4e06-8c36-54e164a2665f" providerId="AD" clId="Web-{87320CCE-8AF0-BF49-4181-40BF996A6FDD}" dt="2022-06-29T16:15:16.205" v="33"/>
        <pc:sldMkLst>
          <pc:docMk/>
          <pc:sldMk cId="4126604946" sldId="271"/>
        </pc:sldMkLst>
        <pc:spChg chg="mod">
          <ac:chgData name="Yamada, Natsumi (NSPD)" userId="S::natsumi.yamada@fao.org::e4bbf76f-25f6-4e06-8c36-54e164a2665f" providerId="AD" clId="Web-{87320CCE-8AF0-BF49-4181-40BF996A6FDD}" dt="2022-06-29T16:13:05.670" v="12" actId="20577"/>
          <ac:spMkLst>
            <pc:docMk/>
            <pc:sldMk cId="4126604946" sldId="271"/>
            <ac:spMk id="3" creationId="{0CE68BB7-DD3C-664A-AC9D-74A5FE280DD9}"/>
          </ac:spMkLst>
        </pc:spChg>
        <pc:spChg chg="add del">
          <ac:chgData name="Yamada, Natsumi (NSPD)" userId="S::natsumi.yamada@fao.org::e4bbf76f-25f6-4e06-8c36-54e164a2665f" providerId="AD" clId="Web-{87320CCE-8AF0-BF49-4181-40BF996A6FDD}" dt="2022-06-29T16:13:21.311" v="17"/>
          <ac:spMkLst>
            <pc:docMk/>
            <pc:sldMk cId="4126604946" sldId="271"/>
            <ac:spMk id="4" creationId="{33ACBEB2-5C4C-1094-82DB-921B81FAE3CE}"/>
          </ac:spMkLst>
        </pc:spChg>
        <pc:spChg chg="add del">
          <ac:chgData name="Yamada, Natsumi (NSPD)" userId="S::natsumi.yamada@fao.org::e4bbf76f-25f6-4e06-8c36-54e164a2665f" providerId="AD" clId="Web-{87320CCE-8AF0-BF49-4181-40BF996A6FDD}" dt="2022-06-29T16:13:20.592" v="16"/>
          <ac:spMkLst>
            <pc:docMk/>
            <pc:sldMk cId="4126604946" sldId="271"/>
            <ac:spMk id="6" creationId="{007C22E3-B148-B69F-D649-B82FF686EC0B}"/>
          </ac:spMkLst>
        </pc:spChg>
        <pc:spChg chg="add del">
          <ac:chgData name="Yamada, Natsumi (NSPD)" userId="S::natsumi.yamada@fao.org::e4bbf76f-25f6-4e06-8c36-54e164a2665f" providerId="AD" clId="Web-{87320CCE-8AF0-BF49-4181-40BF996A6FDD}" dt="2022-06-29T16:13:36.936" v="22"/>
          <ac:spMkLst>
            <pc:docMk/>
            <pc:sldMk cId="4126604946" sldId="271"/>
            <ac:spMk id="7" creationId="{306E2239-49CB-D183-27C1-094BDF5EA524}"/>
          </ac:spMkLst>
        </pc:spChg>
        <pc:spChg chg="add del mod">
          <ac:chgData name="Yamada, Natsumi (NSPD)" userId="S::natsumi.yamada@fao.org::e4bbf76f-25f6-4e06-8c36-54e164a2665f" providerId="AD" clId="Web-{87320CCE-8AF0-BF49-4181-40BF996A6FDD}" dt="2022-06-29T16:13:35.077" v="21"/>
          <ac:spMkLst>
            <pc:docMk/>
            <pc:sldMk cId="4126604946" sldId="271"/>
            <ac:spMk id="8" creationId="{5BB4CA8A-78DF-18A1-D931-84846EF46E43}"/>
          </ac:spMkLst>
        </pc:spChg>
        <pc:spChg chg="add del mod">
          <ac:chgData name="Yamada, Natsumi (NSPD)" userId="S::natsumi.yamada@fao.org::e4bbf76f-25f6-4e06-8c36-54e164a2665f" providerId="AD" clId="Web-{87320CCE-8AF0-BF49-4181-40BF996A6FDD}" dt="2022-06-29T16:15:16.205" v="33"/>
          <ac:spMkLst>
            <pc:docMk/>
            <pc:sldMk cId="4126604946" sldId="271"/>
            <ac:spMk id="11" creationId="{55B55E60-D5CB-E09A-9767-5137632D2BB9}"/>
          </ac:spMkLst>
        </pc:spChg>
        <pc:picChg chg="del">
          <ac:chgData name="Yamada, Natsumi (NSPD)" userId="S::natsumi.yamada@fao.org::e4bbf76f-25f6-4e06-8c36-54e164a2665f" providerId="AD" clId="Web-{87320CCE-8AF0-BF49-4181-40BF996A6FDD}" dt="2022-06-29T16:13:11.545" v="13"/>
          <ac:picMkLst>
            <pc:docMk/>
            <pc:sldMk cId="4126604946" sldId="271"/>
            <ac:picMk id="5" creationId="{54A22E4B-68F4-105D-BB2A-C5F9E43BCE73}"/>
          </ac:picMkLst>
        </pc:picChg>
        <pc:picChg chg="add mod">
          <ac:chgData name="Yamada, Natsumi (NSPD)" userId="S::natsumi.yamada@fao.org::e4bbf76f-25f6-4e06-8c36-54e164a2665f" providerId="AD" clId="Web-{87320CCE-8AF0-BF49-4181-40BF996A6FDD}" dt="2022-06-29T16:15:02.767" v="30" actId="1076"/>
          <ac:picMkLst>
            <pc:docMk/>
            <pc:sldMk cId="4126604946" sldId="271"/>
            <ac:picMk id="10" creationId="{2263A44A-9B19-8955-EA8F-85D30716D3C4}"/>
          </ac:picMkLst>
        </pc:picChg>
      </pc:sldChg>
    </pc:docChg>
  </pc:docChgLst>
  <pc:docChgLst>
    <pc:chgData name="Yamada, Natsumi (NSPD)" userId="S::natsumi.yamada@fao.org::e4bbf76f-25f6-4e06-8c36-54e164a2665f" providerId="AD" clId="Web-{7AE8EB72-1B25-76CF-33C0-D97074640242}"/>
    <pc:docChg chg="">
      <pc:chgData name="Yamada, Natsumi (NSPD)" userId="S::natsumi.yamada@fao.org::e4bbf76f-25f6-4e06-8c36-54e164a2665f" providerId="AD" clId="Web-{7AE8EB72-1B25-76CF-33C0-D97074640242}" dt="2022-07-14T07:49:49.141" v="3"/>
      <pc:docMkLst>
        <pc:docMk/>
      </pc:docMkLst>
      <pc:sldChg chg="modCm">
        <pc:chgData name="Yamada, Natsumi (NSPD)" userId="S::natsumi.yamada@fao.org::e4bbf76f-25f6-4e06-8c36-54e164a2665f" providerId="AD" clId="Web-{7AE8EB72-1B25-76CF-33C0-D97074640242}" dt="2022-07-14T07:49:25.436" v="0"/>
        <pc:sldMkLst>
          <pc:docMk/>
          <pc:sldMk cId="1455858111" sldId="262"/>
        </pc:sldMkLst>
      </pc:sldChg>
      <pc:sldChg chg="modCm">
        <pc:chgData name="Yamada, Natsumi (NSPD)" userId="S::natsumi.yamada@fao.org::e4bbf76f-25f6-4e06-8c36-54e164a2665f" providerId="AD" clId="Web-{7AE8EB72-1B25-76CF-33C0-D97074640242}" dt="2022-07-14T07:49:35.577" v="2"/>
        <pc:sldMkLst>
          <pc:docMk/>
          <pc:sldMk cId="2883564138" sldId="268"/>
        </pc:sldMkLst>
      </pc:sldChg>
      <pc:sldChg chg="modCm">
        <pc:chgData name="Yamada, Natsumi (NSPD)" userId="S::natsumi.yamada@fao.org::e4bbf76f-25f6-4e06-8c36-54e164a2665f" providerId="AD" clId="Web-{7AE8EB72-1B25-76CF-33C0-D97074640242}" dt="2022-07-14T07:49:49.141" v="3"/>
        <pc:sldMkLst>
          <pc:docMk/>
          <pc:sldMk cId="3071710790" sldId="280"/>
        </pc:sldMkLst>
      </pc:sldChg>
    </pc:docChg>
  </pc:docChgLst>
  <pc:docChgLst>
    <pc:chgData name="Kiss, Janka (NSP)" userId="S::janka.kiss@fao.org::bdd88106-cfff-4053-9d28-8e4fb655db8e" providerId="AD" clId="Web-{DB22B66F-BBF5-C87F-9ED8-4D41FECF428B}"/>
    <pc:docChg chg="modSld">
      <pc:chgData name="Kiss, Janka (NSP)" userId="S::janka.kiss@fao.org::bdd88106-cfff-4053-9d28-8e4fb655db8e" providerId="AD" clId="Web-{DB22B66F-BBF5-C87F-9ED8-4D41FECF428B}" dt="2022-07-11T07:47:47.503" v="0" actId="20577"/>
      <pc:docMkLst>
        <pc:docMk/>
      </pc:docMkLst>
      <pc:sldChg chg="modSp">
        <pc:chgData name="Kiss, Janka (NSP)" userId="S::janka.kiss@fao.org::bdd88106-cfff-4053-9d28-8e4fb655db8e" providerId="AD" clId="Web-{DB22B66F-BBF5-C87F-9ED8-4D41FECF428B}" dt="2022-07-11T07:47:47.503" v="0" actId="20577"/>
        <pc:sldMkLst>
          <pc:docMk/>
          <pc:sldMk cId="2312383921" sldId="286"/>
        </pc:sldMkLst>
        <pc:spChg chg="mod">
          <ac:chgData name="Kiss, Janka (NSP)" userId="S::janka.kiss@fao.org::bdd88106-cfff-4053-9d28-8e4fb655db8e" providerId="AD" clId="Web-{DB22B66F-BBF5-C87F-9ED8-4D41FECF428B}" dt="2022-07-11T07:47:47.503" v="0" actId="20577"/>
          <ac:spMkLst>
            <pc:docMk/>
            <pc:sldMk cId="2312383921" sldId="286"/>
            <ac:spMk id="3" creationId="{00000000-0000-0000-0000-000000000000}"/>
          </ac:spMkLst>
        </pc:spChg>
      </pc:sldChg>
    </pc:docChg>
  </pc:docChgLst>
</pc:chgInfo>
</file>

<file path=ppt/comments/modernComment_106_56C6A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4A67655-4C53-4512-BAE7-BF2810C7E725}" authorId="{95230D79-A227-B1DC-B2C9-B7B2C9E77826}" status="resolved" created="2022-07-06T23:42:20.570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55858111" sldId="262"/>
      <ac:spMk id="2" creationId="{16CAE4D8-B039-0649-BDEF-444210836B94}"/>
      <ac:txMk cp="0">
        <ac:context len="253" hash="612869829"/>
      </ac:txMk>
    </ac:txMkLst>
    <p188:pos x="5869214" y="99785"/>
    <p188:txBody>
      <a:bodyPr/>
      <a:lstStyle/>
      <a:p>
        <a:r>
          <a:rPr lang="en-US"/>
          <a:t>Perhaps this could be deleted since the title already says e-learning courses?</a:t>
        </a:r>
      </a:p>
    </p188:txBody>
  </p188:cm>
</p188:cmLst>
</file>

<file path=ppt/comments/modernComment_107_961DDB0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EA1342C-5809-4AEF-B010-5BD194F32CAB}" authorId="{9BB5F3F9-348E-AED9-6146-011F4CFE7F56}" status="resolved" created="2022-07-04T15:40:35.819" complete="100000">
    <pc:sldMkLst xmlns:pc="http://schemas.microsoft.com/office/powerpoint/2013/main/command">
      <pc:docMk/>
      <pc:sldMk cId="2518539011" sldId="263"/>
    </pc:sldMkLst>
    <p188:replyLst>
      <p188:reply id="{1D327D3F-52F0-44A9-90BE-B589CCF9BDA2}" authorId="{1FF074A9-1D35-4C17-93D0-70E1997A3E27}" created="2022-07-11T08:26:31.154">
        <p188:txBody>
          <a:bodyPr/>
          <a:lstStyle/>
          <a:p>
            <a:r>
              <a:rPr lang="en-US"/>
              <a:t>done</a:t>
            </a:r>
          </a:p>
        </p188:txBody>
      </p188:reply>
    </p188:replyLst>
    <p188:txBody>
      <a:bodyPr/>
      <a:lstStyle/>
      <a:p>
        <a:r>
          <a:rPr lang="en-US"/>
          <a:t>[@Yamada, Natsumi (NSPD)] could simpler links be inserted? Could they be inserted bigger, So people could write them down. The color in which they are written does not allow to read them well.</a:t>
        </a:r>
      </a:p>
    </p188:txBody>
  </p188:cm>
</p188:cmLst>
</file>

<file path=ppt/comments/modernComment_10C_ABDFB26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290878A-B136-4465-9252-ECE8A7A4E093}" authorId="{95230D79-A227-B1DC-B2C9-B7B2C9E77826}" status="resolved" created="2022-07-06T23:42:35.08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883564138" sldId="268"/>
      <ac:spMk id="2" creationId="{16CAE4D8-B039-0649-BDEF-444210836B94}"/>
      <ac:txMk cp="0">
        <ac:context len="295" hash="1308757156"/>
      </ac:txMk>
    </ac:txMkLst>
    <p188:pos x="4063999" y="99785"/>
    <p188:txBody>
      <a:bodyPr/>
      <a:lstStyle/>
      <a:p>
        <a:r>
          <a:rPr lang="en-US"/>
          <a:t>Perhaps this could be deleted since the title already says e-learning courses?</a:t>
        </a:r>
      </a:p>
    </p188:txBody>
  </p188:cm>
  <p188:cm id="{42AA342F-99DB-443D-9532-AAE760C70B08}" authorId="{95230D79-A227-B1DC-B2C9-B7B2C9E77826}" status="resolved" created="2022-07-06T23:49:26.411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883564138" sldId="268"/>
      <ac:spMk id="2" creationId="{16CAE4D8-B039-0649-BDEF-444210836B94}"/>
      <ac:txMk cp="20" len="257">
        <ac:context len="295" hash="1308757156"/>
      </ac:txMk>
    </ac:txMkLst>
    <p188:pos x="4417785" y="2812142"/>
    <p188:txBody>
      <a:bodyPr/>
      <a:lstStyle/>
      <a:p>
        <a:r>
          <a:rPr lang="en-US"/>
          <a:t>This e-learning course includes two levels: 
Intermediate level: focuses on the role and purpose of pest risk analysis (PRA).
Advanced level: offers practical guidance on conducting PRA, including PRA initiation, pest risk assessment, pest risk management.​</a:t>
        </a:r>
      </a:p>
    </p188:txBody>
  </p188:cm>
</p188:cmLst>
</file>

<file path=ppt/comments/modernComment_10E_7BD0A66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56B30F2-4FF9-4448-A386-95FA0657BF97}" authorId="{2C245B5B-48E4-3015-6948-F35D20FB01FE}" status="resolved" created="2022-07-05T15:20:07.668" complete="100000">
    <pc:sldMkLst xmlns:pc="http://schemas.microsoft.com/office/powerpoint/2013/main/command">
      <pc:docMk/>
      <pc:sldMk cId="2077271663" sldId="270"/>
    </pc:sldMkLst>
    <p188:txBody>
      <a:bodyPr/>
      <a:lstStyle/>
      <a:p>
        <a:r>
          <a:rPr lang="en-US"/>
          <a:t>In the case of this slide and the next one, "London, United Kingdom" is appropriate without using the article "the".</a:t>
        </a:r>
      </a:p>
    </p188:txBody>
  </p188:cm>
</p188:cmLst>
</file>

<file path=ppt/comments/modernComment_118_B716964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96C52A3-380A-4A50-A759-3D2A29DF1F35}" authorId="{95230D79-A227-B1DC-B2C9-B7B2C9E77826}" status="resolved" created="2022-07-07T00:18:19.492" complete="100000">
    <pc:sldMkLst xmlns:pc="http://schemas.microsoft.com/office/powerpoint/2013/main/command">
      <pc:docMk/>
      <pc:sldMk cId="3071710790" sldId="280"/>
    </pc:sldMkLst>
    <p188:txBody>
      <a:bodyPr/>
      <a:lstStyle/>
      <a:p>
        <a:r>
          <a:rPr lang="en-US"/>
          <a:t>This report uses a series of three case studies to provide insights into good practices for monitoring and evaluation (M&amp;E) of national phytosanitary systems. It serves to enhance learning across the IPPC community and encourages national plant protection organizations to develop national level phytosanitary M&amp;E systems. </a:t>
        </a:r>
      </a:p>
    </p188:txBody>
  </p188:cm>
</p188:cmLst>
</file>

<file path=ppt/comments/modernComment_119_DAF257C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25FE8-48F2-48AE-83B7-C7C0BFC607B3}" authorId="{2C245B5B-48E4-3015-6948-F35D20FB01FE}" status="resolved" created="2022-07-05T15:22:33.500" complete="100000">
    <pc:sldMkLst xmlns:pc="http://schemas.microsoft.com/office/powerpoint/2013/main/command">
      <pc:docMk/>
      <pc:sldMk cId="3673315279" sldId="281"/>
    </pc:sldMkLst>
    <p188:txBody>
      <a:bodyPr/>
      <a:lstStyle/>
      <a:p>
        <a:r>
          <a:rPr lang="en-US"/>
          <a:t>London, United Kingdom is fine without the article "the"</a:t>
        </a:r>
      </a:p>
    </p188:txBody>
  </p188:cm>
</p188:cmLst>
</file>

<file path=ppt/comments/modernComment_11A_9EAED45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C508BEA-8756-4541-838A-E991AF73EC3A}" authorId="{95230D79-A227-B1DC-B2C9-B7B2C9E77826}" status="resolved" created="2022-07-07T00:06:58.231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662257757" sldId="282"/>
      <ac:spMk id="18" creationId="{49490CBF-32A2-3C26-84FC-BCAC2A3870C3}"/>
      <ac:txMk cp="0">
        <ac:context len="213" hash="2548902943"/>
      </ac:txMk>
    </ac:txMkLst>
    <p188:pos x="4472214" y="580571"/>
    <p188:txBody>
      <a:bodyPr/>
      <a:lstStyle/>
      <a:p>
        <a:r>
          <a:rPr lang="en-US"/>
          <a:t>Join us for this introduction to the new IPPC Guides and e-learning courses that were launched in 2022. 
(I guess there are too many to list...)</a:t>
        </a:r>
      </a:p>
    </p188:txBody>
  </p188:cm>
  <p188:cm id="{274D0BFB-C5D5-4676-925F-B3817FC706AD}" authorId="{1FF074A9-1D35-4C17-93D0-70E1997A3E27}" status="resolved" created="2022-07-14T06:58:04.36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62257757" sldId="282"/>
      <ac:spMk id="18" creationId="{49490CBF-32A2-3C26-84FC-BCAC2A3870C3}"/>
    </ac:deMkLst>
    <p188:txBody>
      <a:bodyPr/>
      <a:lstStyle/>
      <a:p>
        <a:r>
          <a:rPr lang="en-US"/>
          <a:t>topics are listed, [@Peterson, Barbara (NSP)] e-commerce is included in new G&amp;TM?</a:t>
        </a:r>
      </a:p>
    </p188:txBody>
  </p188:cm>
</p188:cmLst>
</file>

<file path=ppt/comments/modernComment_120_BF564E3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EEF0A38-57F9-4DB3-9916-4632025EACA0}" authorId="{1FF074A9-1D35-4C17-93D0-70E1997A3E27}" status="resolved" created="2022-07-14T07:02:19.97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210104379" sldId="288"/>
      <ac:spMk id="3" creationId="{00000000-0000-0000-0000-000000000000}"/>
      <ac:txMk cp="560" len="25">
        <ac:context len="586" hash="257754825"/>
      </ac:txMk>
    </ac:txMkLst>
    <p188:pos x="3421811" y="4327584"/>
    <p188:replyLst>
      <p188:reply id="{ECADD29B-DD71-47E3-BB9C-0398FA3B6EA8}" authorId="{6E48468D-6713-8A6C-DCA5-4AAB6396D00F}" created="2022-07-14T07:45:48.522">
        <p188:txBody>
          <a:bodyPr/>
          <a:lstStyle/>
          <a:p>
            <a:r>
              <a:rPr lang="en-US"/>
              <a:t>Thanks Natsumi. Glad it was useful. Possibly, I would add/replace a cover in a different language. Or may be the same standard in more than 1 FAO language. All covers are available on SP under Library/AdoptedStds/Current </a:t>
            </a:r>
          </a:p>
        </p188:txBody>
      </p188:reply>
    </p188:replyLst>
    <p188:txBody>
      <a:bodyPr/>
      <a:lstStyle/>
      <a:p>
        <a:r>
          <a:rPr lang="en-US"/>
          <a:t>[@DelGreco, Aixa (NSPD)] added a slide as suggested, the green underlined text is hyperlinked to the same webpage as the QR code (https://www.ippc.int/en/core-activities/standards-setting/ispms/)</a:t>
        </a:r>
      </a:p>
    </p188:txBody>
  </p188:cm>
</p188:cmLst>
</file>

<file path=ppt/comments/modernComment_121_CCFEB7B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2934CE5-2D60-44F8-9754-BC0A71690F10}" authorId="{9BB5F3F9-348E-AED9-6146-011F4CFE7F56}" status="resolved" created="2022-07-13T17:32:56.089" complete="100000">
    <pc:sldMkLst xmlns:pc="http://schemas.microsoft.com/office/powerpoint/2013/main/command">
      <pc:docMk/>
      <pc:sldMk cId="2312383921" sldId="286"/>
    </pc:sldMkLst>
    <p188:txBody>
      <a:bodyPr/>
      <a:lstStyle/>
      <a:p>
        <a:r>
          <a:rPr lang="en-US"/>
          <a:t>[@Koumba, Descartes (NSP)] I wonder if you would like to add slides on the call for IC members and for focus groups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0802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008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642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558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81C976B5-BE9F-CBC6-3F1E-0F3C00509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77200" y="4299746"/>
            <a:ext cx="3084830" cy="252854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21C5960F-7830-79FC-E11D-2930237120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1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BCEF5FC-FEE6-F916-C25D-6A0487E6C4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50071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812" y="1640259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2B9660E5-9E5E-7D47-D570-C261CF77912E}"/>
              </a:ext>
            </a:extLst>
          </p:cNvPr>
          <p:cNvSpPr/>
          <p:nvPr userDrawn="1"/>
        </p:nvSpPr>
        <p:spPr>
          <a:xfrm>
            <a:off x="7620000" y="990600"/>
            <a:ext cx="4176456" cy="417645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548228" y="1627344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ABBEF24F-5A50-39CC-A4A6-59707894FB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678" y="1639058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020E9612-3DBE-9647-C18B-1A33C3F2FE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4E1930A-7F15-1FB4-7A60-5993732B90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contrast="46000"/>
          </a:blip>
          <a:stretch>
            <a:fillRect/>
          </a:stretch>
        </p:blipFill>
        <p:spPr>
          <a:xfrm>
            <a:off x="8448214" y="4602454"/>
            <a:ext cx="2520028" cy="248457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2902" y="163906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rgbClr val="92D050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A21B9363-103E-F403-4FF0-23DBBAC36F7E}"/>
              </a:ext>
            </a:extLst>
          </p:cNvPr>
          <p:cNvSpPr/>
          <p:nvPr userDrawn="1"/>
        </p:nvSpPr>
        <p:spPr>
          <a:xfrm>
            <a:off x="7620000" y="990600"/>
            <a:ext cx="4176456" cy="417645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1531E467-5694-104F-982E-A3C8C2DE1EA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48228" y="1627344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  <p:extLst>
      <p:ext uri="{BB962C8B-B14F-4D97-AF65-F5344CB8AC3E}">
        <p14:creationId xmlns:p14="http://schemas.microsoft.com/office/powerpoint/2010/main" val="190702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F0E6B2C4-C8B8-A7F2-838C-16FDC5822E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764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2908CAB-0650-B7E1-7ACD-2737BE33F9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rgbClr val="92D050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1E088B2-E19A-42A7-879C-E01EEB283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91600" y="4191000"/>
            <a:ext cx="2438400" cy="23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31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1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543800" y="685800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  <p:extLst>
      <p:ext uri="{BB962C8B-B14F-4D97-AF65-F5344CB8AC3E}">
        <p14:creationId xmlns:p14="http://schemas.microsoft.com/office/powerpoint/2010/main" val="2397137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EC6193ED-9616-6B35-7BC6-384656ACA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1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0A6D6755-A52F-3891-19E0-C6310FE1F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5E8C018-7851-9056-959F-EB88410FEB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0" y="4107873"/>
            <a:ext cx="2780323" cy="246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6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1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bg1"/>
                </a:solidFill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4pPr>
            <a:lvl5pPr marL="792000" indent="-216000" algn="l"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1"/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78" y="701542"/>
            <a:ext cx="7120246" cy="517657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543800" y="685800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  <p:extLst>
      <p:ext uri="{BB962C8B-B14F-4D97-AF65-F5344CB8AC3E}">
        <p14:creationId xmlns:p14="http://schemas.microsoft.com/office/powerpoint/2010/main" val="152959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5792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25318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5516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B96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905897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7_961DDB0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capacity-development/sea-containers/international-workshop-on-reducing-the-introduction-of-pests-through-the-sea-container-pathway/" TargetMode="External"/><Relationship Id="rId2" Type="http://schemas.microsoft.com/office/2018/10/relationships/comments" Target="../comments/modernComment_119_DAF257CF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microsoft.com/office/2018/10/relationships/comments" Target="../comments/modernComment_11A_9EAED45D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hyperlink" Target="https://www.ippc.int/en/news/workshops-events/webinars/" TargetMode="External"/><Relationship Id="rId4" Type="http://schemas.openxmlformats.org/officeDocument/2006/relationships/image" Target="../media/image3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calls-treatments/" TargetMode="External"/><Relationship Id="rId2" Type="http://schemas.microsoft.com/office/2018/10/relationships/comments" Target="../comments/modernComment_121_CCFEB7B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s://www.ippc.int/en/core-activities/standards-setting/calls-and-consultations/calls-for-papers-and-studies/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hyperlink" Target="https://www.ippc.int/en/content/subscribe-ippc-newsletter/" TargetMode="External"/><Relationship Id="rId7" Type="http://schemas.openxmlformats.org/officeDocument/2006/relationships/image" Target="../media/image47.png"/><Relationship Id="rId2" Type="http://schemas.openxmlformats.org/officeDocument/2006/relationships/hyperlink" Target="https://www.ippc.int/en/news/category/ippcnews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hyperlink" Target="https://www.ippc.int/en/year/calenda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56C6A1BF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elearning.fao.org/course/view.php?id=82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microsoft.com/office/2018/10/relationships/comments" Target="../comments/modernComment_10C_ABDFB26A.xm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hyperlink" Target="https://training.coleacp.org/course/index.php?categoryid=207" TargetMode="External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doi.org/10.4060/cb9533en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o.org/documents/card/es/c/CB7139ES" TargetMode="External"/><Relationship Id="rId2" Type="http://schemas.openxmlformats.org/officeDocument/2006/relationships/hyperlink" Target="https://www.fao.org/documents/card/en/c/CB7139EN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060/cb9037en" TargetMode="External"/><Relationship Id="rId2" Type="http://schemas.microsoft.com/office/2018/10/relationships/comments" Target="../comments/modernComment_118_B71696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5024/" TargetMode="External"/><Relationship Id="rId7" Type="http://schemas.openxmlformats.org/officeDocument/2006/relationships/image" Target="../media/image26.png"/><Relationship Id="rId2" Type="http://schemas.openxmlformats.org/officeDocument/2006/relationships/hyperlink" Target="https://www.youtube.com/watch?v=W8zciLFG--8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18/10/relationships/comments" Target="../comments/modernComment_120_BF564E3B.xm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ippc.int/en/core-activities/standards-setting/ispms/" TargetMode="External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giitoevents.com/event/a6e37cb4-c5a0-4a97-bafe-82a7d6ee4bd5/summary" TargetMode="External"/><Relationship Id="rId2" Type="http://schemas.microsoft.com/office/2018/10/relationships/comments" Target="../comments/modernComment_10E_7BD0A66F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>
                <a:latin typeface="+mn-lt"/>
              </a:rPr>
              <a:t> IPPC New Publications and Upcoming Events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52400" y="5943601"/>
            <a:ext cx="12038400" cy="228600"/>
          </a:xfrm>
        </p:spPr>
        <p:txBody>
          <a:bodyPr lIns="1224000" tIns="0" rIns="2160000" bIns="45720" anchor="t" anchorCtr="0"/>
          <a:lstStyle/>
          <a:p>
            <a:r>
              <a:rPr lang="en-US">
                <a:cs typeface="Calibri"/>
              </a:rPr>
              <a:t>IPPC Regional Workshops in 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" y="4875602"/>
            <a:ext cx="5410200" cy="1067998"/>
          </a:xfrm>
        </p:spPr>
        <p:txBody>
          <a:bodyPr/>
          <a:lstStyle/>
          <a:p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19-20 September 2022</a:t>
            </a:r>
            <a:endParaRPr 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32B5D74F-D2C0-DB9A-908C-55F7F0EE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" y="549143"/>
            <a:ext cx="7120246" cy="517657"/>
          </a:xfrm>
        </p:spPr>
        <p:txBody>
          <a:bodyPr/>
          <a:lstStyle/>
          <a:p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</a:t>
            </a:r>
          </a:p>
        </p:txBody>
      </p: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44E9D6D9-7B1C-0C31-7868-8ABBEFE284A0}"/>
              </a:ext>
            </a:extLst>
          </p:cNvPr>
          <p:cNvCxnSpPr>
            <a:cxnSpLocks/>
          </p:cNvCxnSpPr>
          <p:nvPr/>
        </p:nvCxnSpPr>
        <p:spPr>
          <a:xfrm>
            <a:off x="441960" y="4701464"/>
            <a:ext cx="4739640" cy="4469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53538065-1FA8-69D1-947D-0C3097F181A5}"/>
              </a:ext>
            </a:extLst>
          </p:cNvPr>
          <p:cNvCxnSpPr>
            <a:cxnSpLocks/>
          </p:cNvCxnSpPr>
          <p:nvPr/>
        </p:nvCxnSpPr>
        <p:spPr>
          <a:xfrm>
            <a:off x="441960" y="5544133"/>
            <a:ext cx="4739640" cy="0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9490CBF-32A2-3C26-84FC-BCAC2A3870C3}"/>
              </a:ext>
            </a:extLst>
          </p:cNvPr>
          <p:cNvSpPr txBox="1"/>
          <p:nvPr/>
        </p:nvSpPr>
        <p:spPr>
          <a:xfrm>
            <a:off x="441960" y="5867816"/>
            <a:ext cx="6568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International workshop sea container</a:t>
            </a:r>
            <a:endParaRPr 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 txBox="1">
            <a:spLocks/>
          </p:cNvSpPr>
          <p:nvPr/>
        </p:nvSpPr>
        <p:spPr>
          <a:xfrm>
            <a:off x="-15240" y="1143000"/>
            <a:ext cx="12588240" cy="126330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workshop on reducing the introduction of pests through the sea container pathway</a:t>
            </a:r>
            <a:endParaRPr lang="en-US" sz="4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 txBox="1">
            <a:spLocks/>
          </p:cNvSpPr>
          <p:nvPr/>
        </p:nvSpPr>
        <p:spPr>
          <a:xfrm>
            <a:off x="-58172" y="3768523"/>
            <a:ext cx="5755256" cy="1096752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London, United Kingdom</a:t>
            </a:r>
            <a:endParaRPr 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Connettore 1 5">
            <a:extLst>
              <a:ext uri="{FF2B5EF4-FFF2-40B4-BE49-F238E27FC236}">
                <a16:creationId xmlns:a16="http://schemas.microsoft.com/office/drawing/2014/main" id="{44E9D6D9-7B1C-0C31-7868-8ABBEFE284A0}"/>
              </a:ext>
            </a:extLst>
          </p:cNvPr>
          <p:cNvCxnSpPr>
            <a:cxnSpLocks/>
          </p:cNvCxnSpPr>
          <p:nvPr/>
        </p:nvCxnSpPr>
        <p:spPr>
          <a:xfrm>
            <a:off x="441960" y="3370942"/>
            <a:ext cx="4739640" cy="4469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26" name="Picture 2" descr="https://assets.ippc.int/static/media/files/largefiles/.thumbnails/%D0%91%D0%B5%D0%B7_%D0%B8%D0%BC%D0%B5%D0%BD%D0%B8-2.jpg/%D0%91%D0%B5%D0%B7_%D0%B8%D0%BC%D0%B5%D0%BD%D0%B8-2-730x2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2835910"/>
            <a:ext cx="69532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70" y="5472246"/>
            <a:ext cx="1248529" cy="123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1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32B5D74F-D2C0-DB9A-908C-55F7F0EE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1000"/>
            <a:ext cx="7120246" cy="517657"/>
          </a:xfrm>
        </p:spPr>
        <p:txBody>
          <a:bodyPr/>
          <a:lstStyle/>
          <a:p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</a:t>
            </a:r>
          </a:p>
        </p:txBody>
      </p:sp>
      <p:pic>
        <p:nvPicPr>
          <p:cNvPr id="16" name="Elemento grafico 15" descr="Sveglia che suona con riempimento a tinta unita">
            <a:extLst>
              <a:ext uri="{FF2B5EF4-FFF2-40B4-BE49-F238E27FC236}">
                <a16:creationId xmlns:a16="http://schemas.microsoft.com/office/drawing/2014/main" id="{3BB111B8-1EEA-BB72-B3E1-2FB80F73C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4344" y="2209201"/>
            <a:ext cx="4849976" cy="4849976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9490CBF-32A2-3C26-84FC-BCAC2A3870C3}"/>
              </a:ext>
            </a:extLst>
          </p:cNvPr>
          <p:cNvSpPr txBox="1"/>
          <p:nvPr/>
        </p:nvSpPr>
        <p:spPr>
          <a:xfrm>
            <a:off x="377812" y="2037737"/>
            <a:ext cx="6937388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Join us for the upcoming webinars on the following topics!</a:t>
            </a:r>
          </a:p>
          <a:p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  <a:cs typeface="+mn-lt"/>
            </a:endParaRPr>
          </a:p>
          <a:p>
            <a:pPr marL="342900" indent="-342900">
              <a:buFont typeface="Wingdings" panose="020B0604020202020204" pitchFamily="34" charset="0"/>
              <a:buChar char="Ø"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New IPPC guides and training materials</a:t>
            </a:r>
          </a:p>
          <a:p>
            <a:pPr marL="342900" indent="-342900">
              <a:buFont typeface="Wingdings" panose="020B0604020202020204" pitchFamily="34" charset="0"/>
              <a:buChar char="Ø"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E-Commerce</a:t>
            </a:r>
          </a:p>
          <a:p>
            <a:pPr marL="342900" indent="-342900">
              <a:buFont typeface="Wingdings" panose="020B0604020202020204" pitchFamily="34" charset="0"/>
              <a:buChar char="Ø"/>
            </a:pP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Phytosanitary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 Capacity Evaluation (PCE) </a:t>
            </a:r>
          </a:p>
          <a:p>
            <a:pPr marL="342900" indent="-342900">
              <a:buFont typeface="Wingdings" panose="020B0604020202020204" pitchFamily="34" charset="0"/>
              <a:buChar char="Ø"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IPPC Observatory</a:t>
            </a:r>
            <a:endParaRPr lang="en-US" b="1" dirty="0">
              <a:solidFill>
                <a:schemeClr val="bg1"/>
              </a:solidFill>
              <a:cs typeface="Calibri"/>
            </a:endParaRPr>
          </a:p>
          <a:p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check the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webinars page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the IPP! 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10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 txBox="1">
            <a:spLocks/>
          </p:cNvSpPr>
          <p:nvPr/>
        </p:nvSpPr>
        <p:spPr>
          <a:xfrm>
            <a:off x="-15240" y="1049858"/>
            <a:ext cx="12207240" cy="1540943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Upcoming Webinars in 2022 </a:t>
            </a:r>
            <a:endParaRPr lang="en-US" sz="4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42" y="5533398"/>
            <a:ext cx="908538" cy="9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5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1065597"/>
            <a:ext cx="7104112" cy="4176457"/>
          </a:xfrm>
        </p:spPr>
        <p:txBody>
          <a:bodyPr lIns="540000" tIns="0" rIns="360000" bIns="45720" anchor="t" anchorCtr="0"/>
          <a:lstStyle/>
          <a:p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Submit proposals for new </a:t>
            </a:r>
            <a:r>
              <a:rPr lang="en-GB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phytosanitary</a:t>
            </a:r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treatments!</a:t>
            </a:r>
          </a:p>
          <a:p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GB" sz="2400" b="1" dirty="0">
                <a:cs typeface="Calibri"/>
              </a:rPr>
              <a:t>The call for new </a:t>
            </a:r>
            <a:r>
              <a:rPr lang="en-GB" sz="2400" b="1" dirty="0" err="1">
                <a:cs typeface="Calibri"/>
              </a:rPr>
              <a:t>phytosanitary</a:t>
            </a:r>
            <a:r>
              <a:rPr lang="en-GB" sz="2400" b="1" dirty="0">
                <a:cs typeface="Calibri"/>
              </a:rPr>
              <a:t> treatment submissions is still open. Please submit your treatments and the data supporting its efficaciousness.</a:t>
            </a:r>
            <a:endParaRPr lang="en-GB" b="1" dirty="0">
              <a:solidFill>
                <a:schemeClr val="bg1"/>
              </a:solidFill>
              <a:cs typeface="Calibri"/>
            </a:endParaRPr>
          </a:p>
          <a:p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hlinkClick r:id="rId3"/>
              </a:rPr>
              <a:t>Call on treatments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 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Calls</a:t>
            </a:r>
            <a:endParaRPr lang="en-US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pic>
        <p:nvPicPr>
          <p:cNvPr id="4" name="Picture 3" descr="Diagram&#10;&#10;Description automatically generated"/>
          <p:cNvPicPr>
            <a:picLocks noChangeAspect="1"/>
          </p:cNvPicPr>
          <p:nvPr/>
        </p:nvPicPr>
        <p:blipFill rotWithShape="1">
          <a:blip r:embed="rId4"/>
          <a:srcRect l="21197" r="21197"/>
          <a:stretch/>
        </p:blipFill>
        <p:spPr>
          <a:xfrm>
            <a:off x="6652503" y="1219199"/>
            <a:ext cx="5002685" cy="2894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58" y="5099171"/>
            <a:ext cx="1013876" cy="101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4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1207606"/>
            <a:ext cx="7104112" cy="4176457"/>
          </a:xfrm>
        </p:spPr>
        <p:txBody>
          <a:bodyPr lIns="540000" tIns="0" rIns="360000" bIns="45720" anchor="t" anchorCtr="0"/>
          <a:lstStyle/>
          <a:p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Information material on mango fruits!</a:t>
            </a:r>
          </a:p>
          <a:p>
            <a:r>
              <a:rPr lang="en-US" sz="2400" dirty="0"/>
              <a:t>Secretariat is calling for </a:t>
            </a:r>
            <a:r>
              <a:rPr lang="en-US" sz="2400" b="1" dirty="0"/>
              <a:t>papers and information material</a:t>
            </a:r>
            <a:r>
              <a:rPr lang="en-US" sz="2400" dirty="0"/>
              <a:t> on mango fruits towards the development of an annex to ISPM 46 (</a:t>
            </a:r>
            <a:r>
              <a:rPr lang="en-US" sz="2400" i="1" dirty="0"/>
              <a:t>Commodity-specific standards for phytosanitary measures</a:t>
            </a:r>
            <a:r>
              <a:rPr lang="en-US" sz="2400" dirty="0"/>
              <a:t>) by the Technical Panel on Commodity Standards (TPCS).</a:t>
            </a:r>
          </a:p>
          <a:p>
            <a:r>
              <a:rPr lang="en-US" sz="2400" dirty="0"/>
              <a:t>Submissions are due on </a:t>
            </a:r>
            <a:r>
              <a:rPr lang="en-US" sz="2400" b="1" dirty="0"/>
              <a:t>30 September 2022</a:t>
            </a:r>
            <a:endParaRPr lang="en-GB" sz="2400" b="1" dirty="0"/>
          </a:p>
          <a:p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Call on mangoes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Calls</a:t>
            </a:r>
            <a:endParaRPr lang="en-US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602" y="701542"/>
            <a:ext cx="4577295" cy="297524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173812" y="3676784"/>
            <a:ext cx="16157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/>
              <a:t>©FAO Zoran Marinovic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845" y="5587816"/>
            <a:ext cx="960120" cy="9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9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678" y="1875026"/>
            <a:ext cx="5982195" cy="4176457"/>
          </a:xfrm>
        </p:spPr>
        <p:txBody>
          <a:bodyPr lIns="540000" tIns="0" rIns="360000" bIns="45720" anchor="t" anchorCtr="0"/>
          <a:lstStyle/>
          <a:p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miss out!</a:t>
            </a:r>
            <a:endParaRPr lang="en-GB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GB" sz="2400" b="1" dirty="0"/>
              <a:t>You may subscribe to the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 news 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2400" b="1" dirty="0"/>
              <a:t>or the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 news letter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GB" sz="2400" b="1" dirty="0"/>
              <a:t>IPPC meetings and events are in the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 Calendar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IPPC news and Calendar</a:t>
            </a:r>
            <a:endParaRPr lang="en-US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11" b="11637"/>
          <a:stretch/>
        </p:blipFill>
        <p:spPr>
          <a:xfrm>
            <a:off x="6652503" y="1219199"/>
            <a:ext cx="5002685" cy="2894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419" y="2666577"/>
            <a:ext cx="728269" cy="7282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168" y="3532909"/>
            <a:ext cx="728269" cy="728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532" y="5050144"/>
            <a:ext cx="728269" cy="72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8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b="1" dirty="0">
                <a:latin typeface="+mn-lt"/>
              </a:rPr>
              <a:t>Thank you!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en-IT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lIns="540000" tIns="0" rIns="360000" bIns="45720" anchor="t" anchorCtr="0"/>
          <a:lstStyle/>
          <a:p>
            <a:r>
              <a:rPr lang="en-US" sz="4800" b="1" dirty="0"/>
              <a:t>Surveillance and reporting obligations</a:t>
            </a:r>
            <a:endParaRPr lang="en-US" dirty="0"/>
          </a:p>
          <a:p>
            <a:endParaRPr lang="en-US" dirty="0"/>
          </a:p>
          <a:p>
            <a:r>
              <a:rPr lang="en-US" sz="2400" b="1" dirty="0"/>
              <a:t>This e-learning course introduces key concepts related to surveillance, pest status determination and pest reporting, particularly as it relates to new pest detections and emerging pests.</a:t>
            </a:r>
            <a:endParaRPr lang="en-US" sz="2400" b="1" dirty="0">
              <a:cs typeface="Calibri"/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e-learning surveillance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E-learning Courses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4A22E4B-68F4-105D-BB2A-C5F9E43BCE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12" y="944937"/>
            <a:ext cx="5368764" cy="3162300"/>
          </a:xfrm>
          <a:prstGeom prst="rect">
            <a:avLst/>
          </a:prstGeom>
          <a:ln w="53975">
            <a:solidFill>
              <a:schemeClr val="bg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321" y="5347839"/>
            <a:ext cx="935351" cy="93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497678"/>
            <a:ext cx="7391400" cy="4979321"/>
          </a:xfrm>
        </p:spPr>
        <p:txBody>
          <a:bodyPr lIns="540000" tIns="0" rIns="360000" bIns="45720" anchor="t" anchorCtr="0"/>
          <a:lstStyle/>
          <a:p>
            <a:r>
              <a:rPr lang="en-US" sz="4800" b="1" dirty="0"/>
              <a:t>Pest Risk Analysis</a:t>
            </a:r>
          </a:p>
          <a:p>
            <a:endParaRPr lang="en-US" dirty="0"/>
          </a:p>
          <a:p>
            <a:r>
              <a:rPr lang="en-US" sz="2400" b="1" dirty="0">
                <a:ea typeface="+mn-lt"/>
                <a:cs typeface="+mn-lt"/>
              </a:rPr>
              <a:t>This e-learning course includes two levels: </a:t>
            </a:r>
          </a:p>
          <a:p>
            <a:r>
              <a:rPr lang="en-US" sz="2400" b="1" dirty="0">
                <a:ea typeface="+mn-lt"/>
                <a:cs typeface="+mn-lt"/>
              </a:rPr>
              <a:t>Intermediate level: focuses on the role and purpose of pest risk analysis (PRA).</a:t>
            </a:r>
            <a:endParaRPr lang="en-US" sz="2400" b="1" dirty="0"/>
          </a:p>
          <a:p>
            <a:r>
              <a:rPr lang="en-US" sz="2400" b="1" dirty="0">
                <a:ea typeface="+mn-lt"/>
                <a:cs typeface="+mn-lt"/>
              </a:rPr>
              <a:t>Advanced level: offers practical guidance on conducting PRA, including PRA initiation, pest risk assessment, pest risk management. </a:t>
            </a:r>
            <a:endParaRPr lang="en-US" sz="2400" b="1" dirty="0"/>
          </a:p>
          <a:p>
            <a:endParaRPr lang="en-US" sz="2400" b="1" dirty="0">
              <a:cs typeface="Calibri"/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e-learning PRA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E-learning Courses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60B37E12-6148-32A6-D03D-B2C746A1C9C7}"/>
              </a:ext>
            </a:extLst>
          </p:cNvPr>
          <p:cNvSpPr/>
          <p:nvPr/>
        </p:nvSpPr>
        <p:spPr>
          <a:xfrm>
            <a:off x="7620000" y="990600"/>
            <a:ext cx="4176456" cy="417645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Elemento grafico 8" descr="Insetto con riempimento a tinta unita">
            <a:extLst>
              <a:ext uri="{FF2B5EF4-FFF2-40B4-BE49-F238E27FC236}">
                <a16:creationId xmlns:a16="http://schemas.microsoft.com/office/drawing/2014/main" id="{70AB4C37-57FA-8686-2EAF-5731352367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019117">
            <a:off x="8915400" y="5558155"/>
            <a:ext cx="914400" cy="914400"/>
          </a:xfrm>
          <a:prstGeom prst="rect">
            <a:avLst/>
          </a:prstGeom>
        </p:spPr>
      </p:pic>
      <p:pic>
        <p:nvPicPr>
          <p:cNvPr id="28" name="Elemento grafico 27" descr="Laptop con telefono e calcolatrice">
            <a:extLst>
              <a:ext uri="{FF2B5EF4-FFF2-40B4-BE49-F238E27FC236}">
                <a16:creationId xmlns:a16="http://schemas.microsoft.com/office/drawing/2014/main" id="{7807A87B-8DEB-C867-004B-FBD55385084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48560" y="105014"/>
            <a:ext cx="5719336" cy="53138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730" y="5369164"/>
            <a:ext cx="978725" cy="97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6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>
            <a:extLst>
              <a:ext uri="{FF2B5EF4-FFF2-40B4-BE49-F238E27FC236}">
                <a16:creationId xmlns:a16="http://schemas.microsoft.com/office/drawing/2014/main" id="{BDA3A323-39B6-17C2-2C9E-764CAEB72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62278"/>
            <a:ext cx="7620000" cy="4176457"/>
          </a:xfrm>
        </p:spPr>
        <p:txBody>
          <a:bodyPr lIns="540000" tIns="0" rIns="360000" bIns="45720" anchor="t" anchorCtr="0"/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report of the Sea Containers Task Force</a:t>
            </a: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report provides a summary of the activities undertaken by the Sea Containers Task Force over the past five years and makes a number of recommendations for further action to reduce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phytosanitary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risks through the sea containers pathway.  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US" sz="24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Final report SCTF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880746C-DD27-790B-49FD-3293A7056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" y="549137"/>
            <a:ext cx="7120246" cy="517657"/>
          </a:xfrm>
        </p:spPr>
        <p:txBody>
          <a:bodyPr/>
          <a:lstStyle/>
          <a:p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5336955"/>
            <a:ext cx="914400" cy="914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0" y="304800"/>
            <a:ext cx="4495800" cy="629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9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>
            <a:extLst>
              <a:ext uri="{FF2B5EF4-FFF2-40B4-BE49-F238E27FC236}">
                <a16:creationId xmlns:a16="http://schemas.microsoft.com/office/drawing/2014/main" id="{BDA3A323-39B6-17C2-2C9E-764CAEB72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243614"/>
            <a:ext cx="7620000" cy="4176457"/>
          </a:xfrm>
        </p:spPr>
        <p:txBody>
          <a:bodyPr lIns="540000" tIns="0" rIns="360000" bIns="45720" anchor="t" anchorCtr="0"/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Surveillance guide (Spanish is now available)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guide was revised to align with the revision to ISPM 6 (Surveillance) that was adopted by CPM in 2018. 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describes different models for national organizational arrangements and surveillance approaches and discusses topics such as national legislation, establishing, planning and delivering a national plant pest surveillance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</a:t>
            </a: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English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                       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Spanish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880746C-DD27-790B-49FD-3293A7056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" y="479863"/>
            <a:ext cx="7120246" cy="517657"/>
          </a:xfrm>
        </p:spPr>
        <p:txBody>
          <a:bodyPr/>
          <a:lstStyle/>
          <a:p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44943">
            <a:off x="7345910" y="2501863"/>
            <a:ext cx="3889490" cy="5289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92" y="5707731"/>
            <a:ext cx="914399" cy="914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018" y="570773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1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>
            <a:extLst>
              <a:ext uri="{FF2B5EF4-FFF2-40B4-BE49-F238E27FC236}">
                <a16:creationId xmlns:a16="http://schemas.microsoft.com/office/drawing/2014/main" id="{BDA3A323-39B6-17C2-2C9E-764CAEB72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084620"/>
            <a:ext cx="7620000" cy="4422555"/>
          </a:xfrm>
        </p:spPr>
        <p:txBody>
          <a:bodyPr lIns="540000" tIns="0" rIns="360000" bIns="45720" anchor="t" anchorCtr="0"/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IPPC Observatory: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practices for monitoring and evaluation of national </a:t>
            </a:r>
            <a:r>
              <a:rPr 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phytosanitary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systems </a:t>
            </a: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This report uses a series of three case studies to provide insights into good practices for monitoring and evaluation (M&amp;E) of national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phytosanitary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 systems. It serves to enhance learning across the IPPC community and encourages national plant protection organizations to develop national level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phytosanitary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 M&amp;E systems.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 </a:t>
            </a:r>
            <a:endParaRPr lang="en-US" dirty="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Good practices M&amp;E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880746C-DD27-790B-49FD-3293A7056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" y="386858"/>
            <a:ext cx="7120246" cy="517657"/>
          </a:xfrm>
        </p:spPr>
        <p:txBody>
          <a:bodyPr/>
          <a:lstStyle/>
          <a:p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437">
            <a:off x="7409508" y="2455460"/>
            <a:ext cx="3875852" cy="51007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883" y="5687280"/>
            <a:ext cx="931899" cy="93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>
            <a:extLst>
              <a:ext uri="{FF2B5EF4-FFF2-40B4-BE49-F238E27FC236}">
                <a16:creationId xmlns:a16="http://schemas.microsoft.com/office/drawing/2014/main" id="{BDA3A323-39B6-17C2-2C9E-764CAEB72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292445"/>
            <a:ext cx="7620000" cy="5289330"/>
          </a:xfrm>
        </p:spPr>
        <p:txBody>
          <a:bodyPr lIns="540000" tIns="0" rIns="360000" bIns="45720" anchor="t" anchorCtr="0"/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Video: Standard Setting Procedure - explained</a:t>
            </a: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video introduces the concept of International Standards for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Phytosanitary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Measures (ISPMs) and demonstrates the development of standards throughout the Standard Setting Procedure.</a:t>
            </a: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standard setting work of the IPPC is led by the Commission’s Standards Committee. The Standards Committee is supported by various technical panels, expert working groups, and the IPPC Secretariat.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Standard Setting video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For more details, please consult the </a:t>
            </a:r>
            <a:b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</a:b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IPPC Procedure Manual for Standard Setting (2021-2022):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hlinkClick r:id="rId3"/>
              </a:rPr>
              <a:t>Procedure Manual for Standard Setting 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  <a:cs typeface="+mn-lt"/>
            </a:endParaRPr>
          </a:p>
          <a:p>
            <a:endParaRPr lang="en-US" dirty="0"/>
          </a:p>
          <a:p>
            <a:endParaRPr lang="en-US" dirty="0"/>
          </a:p>
          <a:p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880746C-DD27-790B-49FD-3293A7056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" y="580822"/>
            <a:ext cx="7120246" cy="517657"/>
          </a:xfrm>
        </p:spPr>
        <p:txBody>
          <a:bodyPr/>
          <a:lstStyle/>
          <a:p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9299" y="2069911"/>
            <a:ext cx="4409745" cy="2480481"/>
          </a:xfrm>
          <a:prstGeom prst="rect">
            <a:avLst/>
          </a:prstGeom>
        </p:spPr>
      </p:pic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357" y="3030019"/>
            <a:ext cx="929627" cy="929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724" y="4923748"/>
            <a:ext cx="815575" cy="8155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723" y="5940168"/>
            <a:ext cx="815575" cy="81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6445" y="963131"/>
            <a:ext cx="1881252" cy="25072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0044" y="2177867"/>
            <a:ext cx="1934975" cy="259737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903" y="1310450"/>
            <a:ext cx="7386421" cy="4176457"/>
          </a:xfrm>
        </p:spPr>
        <p:txBody>
          <a:bodyPr/>
          <a:lstStyle/>
          <a:p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of April 2022, there are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 adopted International Standard for </a:t>
            </a:r>
            <a:r>
              <a:rPr lang="en-US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Phytosanitary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Measures (ISPMs), 31 Diagnostic Protocols (DPs) and 44 </a:t>
            </a:r>
            <a:r>
              <a:rPr lang="en-US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Phytosanitary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Treatments (PTs). 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first ISPM was adopted in 1993.</a:t>
            </a:r>
            <a:b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international standards: </a:t>
            </a:r>
          </a:p>
          <a:p>
            <a:pPr marL="285750" indent="-285750">
              <a:buFont typeface="Wingdings"/>
              <a:buChar char="Ø"/>
            </a:pP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Protect sustainable agriculture and enhance global food security </a:t>
            </a:r>
          </a:p>
          <a:p>
            <a:pPr marL="285750" indent="-285750">
              <a:buFont typeface="Wingdings"/>
              <a:buChar char="Ø"/>
            </a:pP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Protect the environment, forests and biodiversity </a:t>
            </a:r>
          </a:p>
          <a:p>
            <a:pPr marL="285750" indent="-285750">
              <a:buFont typeface="Wingdings"/>
              <a:buChar char="Ø"/>
            </a:pP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Facilitate economic and trade development </a:t>
            </a:r>
          </a:p>
          <a:p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ISPMs are standards adopted by the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 on </a:t>
            </a:r>
            <a:r>
              <a:rPr lang="en-US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Phytosanitary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Measures (CPM)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which is the governing body of the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Plant Protection Convention (IPPC).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Adopted Standards (ISPMs)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5880746C-DD27-790B-49FD-3293A7056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" y="558662"/>
            <a:ext cx="7120246" cy="517657"/>
          </a:xfrm>
        </p:spPr>
        <p:txBody>
          <a:bodyPr/>
          <a:lstStyle/>
          <a:p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0" y="1387187"/>
            <a:ext cx="4973781" cy="284693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1400">
                <a:latin typeface="Georgia"/>
              </a:rPr>
              <a:t>I [Aixa] think, if agreeable and felt appropriate, a new slide could be added here, titled something like “Latest </a:t>
            </a:r>
            <a:r>
              <a:rPr lang="en-US" sz="1400" i="1">
                <a:latin typeface="Georgia"/>
              </a:rPr>
              <a:t>online</a:t>
            </a:r>
            <a:r>
              <a:rPr lang="en-US" sz="1400">
                <a:latin typeface="Georgia"/>
              </a:rPr>
              <a:t> publications” (trying to be in line with previous slides’ title), which can display the image of a series of ISPMs adopted by CPM-16 this year, possibly in more than one FAO language. </a:t>
            </a:r>
            <a:endParaRPr lang="en-US" sz="1400"/>
          </a:p>
          <a:p>
            <a:r>
              <a:rPr lang="en-US" sz="1400">
                <a:latin typeface="Georgia"/>
              </a:rPr>
              <a:t>  </a:t>
            </a:r>
            <a:endParaRPr lang="en-US" sz="1400"/>
          </a:p>
          <a:p>
            <a:r>
              <a:rPr lang="en-US" sz="1400">
                <a:latin typeface="Georgia"/>
              </a:rPr>
              <a:t>In all relevant slides there is the QR code image (if I understand well) and no hyperlink is provided as such. So not sure how to design the slide and decided to leave it to more capable hands (thanks!). </a:t>
            </a:r>
            <a:endParaRPr lang="en-US" sz="1400"/>
          </a:p>
          <a:p>
            <a:endParaRPr lang="en-US" sz="14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176" y="5652664"/>
            <a:ext cx="976310" cy="9763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4467" y="963131"/>
            <a:ext cx="1904385" cy="250788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5641" y="2216773"/>
            <a:ext cx="1906810" cy="25584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68226" y="3409654"/>
            <a:ext cx="2023715" cy="273116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/>
          <a:srcRect t="1" b="1471"/>
          <a:stretch/>
        </p:blipFill>
        <p:spPr>
          <a:xfrm>
            <a:off x="7101210" y="3409654"/>
            <a:ext cx="1986068" cy="273116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1010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" y="4365138"/>
            <a:ext cx="5410200" cy="1067998"/>
          </a:xfrm>
        </p:spPr>
        <p:txBody>
          <a:bodyPr/>
          <a:lstStyle/>
          <a:p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21-23 September 2022</a:t>
            </a:r>
            <a:endParaRPr 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32B5D74F-D2C0-DB9A-908C-55F7F0EEB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</a:t>
            </a:r>
          </a:p>
        </p:txBody>
      </p: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44E9D6D9-7B1C-0C31-7868-8ABBEFE284A0}"/>
              </a:ext>
            </a:extLst>
          </p:cNvPr>
          <p:cNvCxnSpPr>
            <a:cxnSpLocks/>
          </p:cNvCxnSpPr>
          <p:nvPr/>
        </p:nvCxnSpPr>
        <p:spPr>
          <a:xfrm>
            <a:off x="441960" y="4191000"/>
            <a:ext cx="4739640" cy="4469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53538065-1FA8-69D1-947D-0C3097F181A5}"/>
              </a:ext>
            </a:extLst>
          </p:cNvPr>
          <p:cNvCxnSpPr>
            <a:cxnSpLocks/>
          </p:cNvCxnSpPr>
          <p:nvPr/>
        </p:nvCxnSpPr>
        <p:spPr>
          <a:xfrm>
            <a:off x="441960" y="5033669"/>
            <a:ext cx="4739640" cy="0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9490CBF-32A2-3C26-84FC-BCAC2A3870C3}"/>
              </a:ext>
            </a:extLst>
          </p:cNvPr>
          <p:cNvSpPr txBox="1"/>
          <p:nvPr/>
        </p:nvSpPr>
        <p:spPr>
          <a:xfrm>
            <a:off x="304800" y="5867816"/>
            <a:ext cx="11049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International Plant Health Conference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 txBox="1">
            <a:spLocks/>
          </p:cNvSpPr>
          <p:nvPr/>
        </p:nvSpPr>
        <p:spPr>
          <a:xfrm>
            <a:off x="-15240" y="1414508"/>
            <a:ext cx="12054840" cy="1067998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Plant Health Conference</a:t>
            </a:r>
            <a:endParaRPr lang="en-US" sz="4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t="16462"/>
          <a:stretch/>
        </p:blipFill>
        <p:spPr>
          <a:xfrm>
            <a:off x="5638802" y="2600243"/>
            <a:ext cx="6207819" cy="2657557"/>
          </a:xfrm>
          <a:prstGeom prst="rect">
            <a:avLst/>
          </a:prstGeom>
        </p:spPr>
      </p:pic>
      <p:sp>
        <p:nvSpPr>
          <p:cNvPr id="21" name="Sottotitolo 1">
            <a:extLst>
              <a:ext uri="{FF2B5EF4-FFF2-40B4-BE49-F238E27FC236}">
                <a16:creationId xmlns:a16="http://schemas.microsoft.com/office/drawing/2014/main" id="{DABD6C63-B15E-DEC2-4469-59163D491C12}"/>
              </a:ext>
            </a:extLst>
          </p:cNvPr>
          <p:cNvSpPr txBox="1">
            <a:spLocks/>
          </p:cNvSpPr>
          <p:nvPr/>
        </p:nvSpPr>
        <p:spPr>
          <a:xfrm>
            <a:off x="-73898" y="3248175"/>
            <a:ext cx="5841521" cy="1067998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London, United Kingdom</a:t>
            </a:r>
            <a:endParaRPr 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Connettore 1 5">
            <a:extLst>
              <a:ext uri="{FF2B5EF4-FFF2-40B4-BE49-F238E27FC236}">
                <a16:creationId xmlns:a16="http://schemas.microsoft.com/office/drawing/2014/main" id="{44E9D6D9-7B1C-0C31-7868-8ABBEFE284A0}"/>
              </a:ext>
            </a:extLst>
          </p:cNvPr>
          <p:cNvCxnSpPr>
            <a:cxnSpLocks/>
          </p:cNvCxnSpPr>
          <p:nvPr/>
        </p:nvCxnSpPr>
        <p:spPr>
          <a:xfrm>
            <a:off x="441960" y="2831723"/>
            <a:ext cx="4739640" cy="4469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2" y="5542201"/>
            <a:ext cx="1101304" cy="110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7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1_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2_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5.xml><?xml version="1.0" encoding="utf-8"?>
<a:theme xmlns:a="http://schemas.openxmlformats.org/drawingml/2006/main" name="3_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Yamada, Natsumi (NSPD)</DisplayName>
        <AccountId>14342</AccountId>
        <AccountType/>
      </UserInfo>
      <UserInfo>
        <DisplayName>Mushegian, Edgar (NSP)</DisplayName>
        <AccountId>14374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99B3E5-9620-4EE0-AFBC-AB01D077CA5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schemas.openxmlformats.org/package/2006/metadata/core-properties"/>
    <ds:schemaRef ds:uri="a05d7f75-f42e-4288-8809-604fd4d9691f"/>
    <ds:schemaRef ds:uri="http://purl.org/dc/elements/1.1/"/>
    <ds:schemaRef ds:uri="ea6feb38-a85a-45e8-92e9-814486bbe375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38</TotalTime>
  <Words>874</Words>
  <Application>Microsoft Office PowerPoint</Application>
  <PresentationFormat>Widescreen</PresentationFormat>
  <Paragraphs>93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COVER</vt:lpstr>
      <vt:lpstr>Internal screen</vt:lpstr>
      <vt:lpstr>1_Internal screen</vt:lpstr>
      <vt:lpstr>2_Internal screen</vt:lpstr>
      <vt:lpstr>3_Internal screen</vt:lpstr>
      <vt:lpstr> IPPC New Publications and Upcoming Events</vt:lpstr>
      <vt:lpstr>E-learning Courses</vt:lpstr>
      <vt:lpstr>E-learning Courses</vt:lpstr>
      <vt:lpstr>Publication</vt:lpstr>
      <vt:lpstr>Publication</vt:lpstr>
      <vt:lpstr>Publication</vt:lpstr>
      <vt:lpstr>Publication</vt:lpstr>
      <vt:lpstr>Publication</vt:lpstr>
      <vt:lpstr>Events</vt:lpstr>
      <vt:lpstr>Events</vt:lpstr>
      <vt:lpstr>Events</vt:lpstr>
      <vt:lpstr>Calls</vt:lpstr>
      <vt:lpstr>Calls</vt:lpstr>
      <vt:lpstr>IPPC news and Calendar</vt:lpstr>
      <vt:lpstr>Thank you!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Yamada, Natsumi (NSPD)</cp:lastModifiedBy>
  <cp:revision>26</cp:revision>
  <cp:lastPrinted>2018-12-10T09:55:32Z</cp:lastPrinted>
  <dcterms:created xsi:type="dcterms:W3CDTF">2019-07-18T08:44:31Z</dcterms:created>
  <dcterms:modified xsi:type="dcterms:W3CDTF">2022-07-21T13:16:31Z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