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1_72EF25F.xml" ContentType="application/vnd.ms-powerpoint.comments+xml"/>
  <Override PartName="/ppt/comments/modernComment_118_AD3EE2D1.xml" ContentType="application/vnd.ms-powerpoint.comments+xml"/>
  <Override PartName="/ppt/comments/modernComment_116_39DB2D0.xml" ContentType="application/vnd.ms-powerpoint.comments+xml"/>
  <Override PartName="/ppt/comments/modernComment_117_ED5ECD3E.xml" ContentType="application/vnd.ms-powerpoint.comments+xml"/>
  <Override PartName="/ppt/comments/modernComment_10C_C456DD80.xml" ContentType="application/vnd.ms-powerpoint.comments+xml"/>
  <Override PartName="/ppt/comments/modernComment_106_56C6A1BF.xml" ContentType="application/vnd.ms-powerpoint.comments+xml"/>
  <Override PartName="/ppt/comments/modernComment_113_6C012849.xml" ContentType="application/vnd.ms-powerpoint.comments+xml"/>
  <Override PartName="/ppt/comments/modernComment_10F_AB2E6E17.xml" ContentType="application/vnd.ms-powerpoint.comments+xml"/>
  <Override PartName="/ppt/comments/modernComment_10D_2516EB82.xml" ContentType="application/vnd.ms-powerpoint.comments+xml"/>
  <Override PartName="/ppt/comments/modernComment_114_FCD585F3.xml" ContentType="application/vnd.ms-powerpoint.comments+xml"/>
  <Override PartName="/ppt/comments/modernComment_115_5041AEDC.xml" ContentType="application/vnd.ms-powerpoint.comment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57" r:id="rId8"/>
    <p:sldId id="280" r:id="rId9"/>
    <p:sldId id="278" r:id="rId10"/>
    <p:sldId id="279" r:id="rId11"/>
    <p:sldId id="268" r:id="rId12"/>
    <p:sldId id="262" r:id="rId13"/>
    <p:sldId id="270" r:id="rId14"/>
    <p:sldId id="275" r:id="rId15"/>
    <p:sldId id="271" r:id="rId16"/>
    <p:sldId id="269" r:id="rId17"/>
    <p:sldId id="276" r:id="rId18"/>
    <p:sldId id="272" r:id="rId19"/>
    <p:sldId id="277"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45FC1B-F6CF-BFAA-F54A-6EF96C6DB8AD}" name="Ferraro, Lisa (NSPD)" initials="F(" userId="S::lisa.ferraro@fao.org::fe5a26b0-ac7e-4ffd-a576-4461e2a17792" providerId="AD"/>
  <p188:author id="{CFAE7C6C-AD59-DA11-07E7-D20581E3EE4D}" name="Frio, Mutya(FAOPH)" initials="FM" userId="S::mutya.frio@fao.org::13aa0542-3f7b-4094-8c6b-b1ffabe63e5e" providerId="AD"/>
  <p188:author id="{CA67F4DD-A8DE-4058-B63C-0DC95EE075A5}" name="ElBadry, Nader (NSPD)" initials="E(" userId="S::nader.elbadry@fao.org::77068a43-0784-4207-a03c-16890b89062d"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8000"/>
    <a:srgbClr val="006600"/>
    <a:srgbClr val="5792C9"/>
    <a:srgbClr val="006699"/>
    <a:srgbClr val="009999"/>
    <a:srgbClr val="336699"/>
    <a:srgbClr val="3366CC"/>
    <a:srgbClr val="00CC99"/>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BF1B4-2650-4D42-BAF6-398AD46A8610}" v="214" dt="2022-05-30T23:27:44.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20" autoAdjust="0"/>
  </p:normalViewPr>
  <p:slideViewPr>
    <p:cSldViewPr snapToGrid="0">
      <p:cViewPr varScale="1">
        <p:scale>
          <a:sx n="77" d="100"/>
          <a:sy n="77" d="100"/>
        </p:scale>
        <p:origin x="883" y="7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milo Beltran Montoya" userId="9dcd01be5ee7e1a3" providerId="LiveId" clId="{BB7BF1B4-2650-4D42-BAF6-398AD46A8610}"/>
    <pc:docChg chg="undo custSel addSld delSld modSld">
      <pc:chgData name="Camilo Beltran Montoya" userId="9dcd01be5ee7e1a3" providerId="LiveId" clId="{BB7BF1B4-2650-4D42-BAF6-398AD46A8610}" dt="2022-05-30T23:27:54.104" v="4082" actId="1076"/>
      <pc:docMkLst>
        <pc:docMk/>
      </pc:docMkLst>
      <pc:sldChg chg="addSp delSp modSp mod">
        <pc:chgData name="Camilo Beltran Montoya" userId="9dcd01be5ee7e1a3" providerId="LiveId" clId="{BB7BF1B4-2650-4D42-BAF6-398AD46A8610}" dt="2022-05-30T23:27:54.104" v="4082" actId="1076"/>
        <pc:sldMkLst>
          <pc:docMk/>
          <pc:sldMk cId="120517215" sldId="257"/>
        </pc:sldMkLst>
        <pc:spChg chg="del mod">
          <ac:chgData name="Camilo Beltran Montoya" userId="9dcd01be5ee7e1a3" providerId="LiveId" clId="{BB7BF1B4-2650-4D42-BAF6-398AD46A8610}" dt="2022-05-30T23:24:04.627" v="4045" actId="21"/>
          <ac:spMkLst>
            <pc:docMk/>
            <pc:sldMk cId="120517215" sldId="257"/>
            <ac:spMk id="4" creationId="{4322BB85-BEFA-819F-79DA-5802E3008445}"/>
          </ac:spMkLst>
        </pc:spChg>
        <pc:spChg chg="add mod">
          <ac:chgData name="Camilo Beltran Montoya" userId="9dcd01be5ee7e1a3" providerId="LiveId" clId="{BB7BF1B4-2650-4D42-BAF6-398AD46A8610}" dt="2022-05-30T23:25:58.805" v="4069" actId="14100"/>
          <ac:spMkLst>
            <pc:docMk/>
            <pc:sldMk cId="120517215" sldId="257"/>
            <ac:spMk id="5" creationId="{DBFB53E9-7CEB-4334-8B38-832A96970112}"/>
          </ac:spMkLst>
        </pc:spChg>
        <pc:spChg chg="mod">
          <ac:chgData name="Camilo Beltran Montoya" userId="9dcd01be5ee7e1a3" providerId="LiveId" clId="{BB7BF1B4-2650-4D42-BAF6-398AD46A8610}" dt="2022-05-30T18:44:17.915" v="1530" actId="164"/>
          <ac:spMkLst>
            <pc:docMk/>
            <pc:sldMk cId="120517215" sldId="257"/>
            <ac:spMk id="8" creationId="{00000000-0000-0000-0000-000000000000}"/>
          </ac:spMkLst>
        </pc:spChg>
        <pc:spChg chg="mod">
          <ac:chgData name="Camilo Beltran Montoya" userId="9dcd01be5ee7e1a3" providerId="LiveId" clId="{BB7BF1B4-2650-4D42-BAF6-398AD46A8610}" dt="2022-05-30T18:44:17.915" v="1530" actId="164"/>
          <ac:spMkLst>
            <pc:docMk/>
            <pc:sldMk cId="120517215" sldId="257"/>
            <ac:spMk id="11" creationId="{6F61B562-F463-4407-806C-5053791A3A8B}"/>
          </ac:spMkLst>
        </pc:spChg>
        <pc:spChg chg="mod">
          <ac:chgData name="Camilo Beltran Montoya" userId="9dcd01be5ee7e1a3" providerId="LiveId" clId="{BB7BF1B4-2650-4D42-BAF6-398AD46A8610}" dt="2022-05-30T18:44:17.915" v="1530" actId="164"/>
          <ac:spMkLst>
            <pc:docMk/>
            <pc:sldMk cId="120517215" sldId="257"/>
            <ac:spMk id="12" creationId="{135E6544-6BEF-455E-A171-F62F6393B047}"/>
          </ac:spMkLst>
        </pc:spChg>
        <pc:spChg chg="add del mod">
          <ac:chgData name="Camilo Beltran Montoya" userId="9dcd01be5ee7e1a3" providerId="LiveId" clId="{BB7BF1B4-2650-4D42-BAF6-398AD46A8610}" dt="2022-05-30T23:25:28.083" v="4063" actId="21"/>
          <ac:spMkLst>
            <pc:docMk/>
            <pc:sldMk cId="120517215" sldId="257"/>
            <ac:spMk id="13" creationId="{8D6EB0FC-6A67-4D23-92FB-C71CC0D9CA41}"/>
          </ac:spMkLst>
        </pc:spChg>
        <pc:spChg chg="mod">
          <ac:chgData name="Camilo Beltran Montoya" userId="9dcd01be5ee7e1a3" providerId="LiveId" clId="{BB7BF1B4-2650-4D42-BAF6-398AD46A8610}" dt="2022-05-30T23:24:08.210" v="4047"/>
          <ac:spMkLst>
            <pc:docMk/>
            <pc:sldMk cId="120517215" sldId="257"/>
            <ac:spMk id="16" creationId="{CE7E9ED9-9CFF-4AB3-9B73-C003E01B9E4C}"/>
          </ac:spMkLst>
        </pc:spChg>
        <pc:spChg chg="mod">
          <ac:chgData name="Camilo Beltran Montoya" userId="9dcd01be5ee7e1a3" providerId="LiveId" clId="{BB7BF1B4-2650-4D42-BAF6-398AD46A8610}" dt="2022-05-30T23:24:26.075" v="4051" actId="14100"/>
          <ac:spMkLst>
            <pc:docMk/>
            <pc:sldMk cId="120517215" sldId="257"/>
            <ac:spMk id="17" creationId="{3DF7CF6C-C169-4829-97BF-745D0B60C4F0}"/>
          </ac:spMkLst>
        </pc:spChg>
        <pc:spChg chg="mod">
          <ac:chgData name="Camilo Beltran Montoya" userId="9dcd01be5ee7e1a3" providerId="LiveId" clId="{BB7BF1B4-2650-4D42-BAF6-398AD46A8610}" dt="2022-05-30T23:24:08.210" v="4047"/>
          <ac:spMkLst>
            <pc:docMk/>
            <pc:sldMk cId="120517215" sldId="257"/>
            <ac:spMk id="19" creationId="{D94EFD94-3450-4E3F-968A-0C350BB305FE}"/>
          </ac:spMkLst>
        </pc:spChg>
        <pc:spChg chg="mod">
          <ac:chgData name="Camilo Beltran Montoya" userId="9dcd01be5ee7e1a3" providerId="LiveId" clId="{BB7BF1B4-2650-4D42-BAF6-398AD46A8610}" dt="2022-05-30T23:24:08.210" v="4047"/>
          <ac:spMkLst>
            <pc:docMk/>
            <pc:sldMk cId="120517215" sldId="257"/>
            <ac:spMk id="22" creationId="{FC709565-5DDA-4387-B684-8942BC33AC5A}"/>
          </ac:spMkLst>
        </pc:spChg>
        <pc:spChg chg="add mod">
          <ac:chgData name="Camilo Beltran Montoya" userId="9dcd01be5ee7e1a3" providerId="LiveId" clId="{BB7BF1B4-2650-4D42-BAF6-398AD46A8610}" dt="2022-05-30T23:25:42.466" v="4066" actId="1076"/>
          <ac:spMkLst>
            <pc:docMk/>
            <pc:sldMk cId="120517215" sldId="257"/>
            <ac:spMk id="23" creationId="{64B27017-B35D-49CD-B954-701B98B09458}"/>
          </ac:spMkLst>
        </pc:spChg>
        <pc:spChg chg="mod topLvl">
          <ac:chgData name="Camilo Beltran Montoya" userId="9dcd01be5ee7e1a3" providerId="LiveId" clId="{BB7BF1B4-2650-4D42-BAF6-398AD46A8610}" dt="2022-05-30T23:27:40.837" v="4075" actId="165"/>
          <ac:spMkLst>
            <pc:docMk/>
            <pc:sldMk cId="120517215" sldId="257"/>
            <ac:spMk id="25" creationId="{21170266-DE7F-4A3B-A281-341B4FB2FDAE}"/>
          </ac:spMkLst>
        </pc:spChg>
        <pc:spChg chg="mod topLvl">
          <ac:chgData name="Camilo Beltran Montoya" userId="9dcd01be5ee7e1a3" providerId="LiveId" clId="{BB7BF1B4-2650-4D42-BAF6-398AD46A8610}" dt="2022-05-30T23:27:40.837" v="4075" actId="165"/>
          <ac:spMkLst>
            <pc:docMk/>
            <pc:sldMk cId="120517215" sldId="257"/>
            <ac:spMk id="26" creationId="{B056DE2E-FC7E-46D4-A48E-57CED8884019}"/>
          </ac:spMkLst>
        </pc:spChg>
        <pc:spChg chg="mod topLvl">
          <ac:chgData name="Camilo Beltran Montoya" userId="9dcd01be5ee7e1a3" providerId="LiveId" clId="{BB7BF1B4-2650-4D42-BAF6-398AD46A8610}" dt="2022-05-30T23:27:40.837" v="4075" actId="165"/>
          <ac:spMkLst>
            <pc:docMk/>
            <pc:sldMk cId="120517215" sldId="257"/>
            <ac:spMk id="29" creationId="{849184E5-0DDE-4DCB-809F-A4EE6C6642E1}"/>
          </ac:spMkLst>
        </pc:spChg>
        <pc:grpChg chg="add del mod">
          <ac:chgData name="Camilo Beltran Montoya" userId="9dcd01be5ee7e1a3" providerId="LiveId" clId="{BB7BF1B4-2650-4D42-BAF6-398AD46A8610}" dt="2022-05-30T23:25:28.083" v="4063" actId="21"/>
          <ac:grpSpMkLst>
            <pc:docMk/>
            <pc:sldMk cId="120517215" sldId="257"/>
            <ac:grpSpMk id="15" creationId="{D474EBDC-683D-42CE-96D8-70A83BF9D43D}"/>
          </ac:grpSpMkLst>
        </pc:grpChg>
        <pc:grpChg chg="add del mod">
          <ac:chgData name="Camilo Beltran Montoya" userId="9dcd01be5ee7e1a3" providerId="LiveId" clId="{BB7BF1B4-2650-4D42-BAF6-398AD46A8610}" dt="2022-05-30T23:24:04.627" v="4045" actId="21"/>
          <ac:grpSpMkLst>
            <pc:docMk/>
            <pc:sldMk cId="120517215" sldId="257"/>
            <ac:grpSpMk id="18" creationId="{4754A50F-2A4B-4026-A7E9-061E67761EE6}"/>
          </ac:grpSpMkLst>
        </pc:grpChg>
        <pc:grpChg chg="add del mod">
          <ac:chgData name="Camilo Beltran Montoya" userId="9dcd01be5ee7e1a3" providerId="LiveId" clId="{BB7BF1B4-2650-4D42-BAF6-398AD46A8610}" dt="2022-05-30T23:27:40.837" v="4075" actId="165"/>
          <ac:grpSpMkLst>
            <pc:docMk/>
            <pc:sldMk cId="120517215" sldId="257"/>
            <ac:grpSpMk id="24" creationId="{96D6DAB0-98EC-44DE-A2E7-472E1A82AD81}"/>
          </ac:grpSpMkLst>
        </pc:grpChg>
        <pc:picChg chg="mod">
          <ac:chgData name="Camilo Beltran Montoya" userId="9dcd01be5ee7e1a3" providerId="LiveId" clId="{BB7BF1B4-2650-4D42-BAF6-398AD46A8610}" dt="2022-05-30T23:05:15.565" v="3779" actId="1076"/>
          <ac:picMkLst>
            <pc:docMk/>
            <pc:sldMk cId="120517215" sldId="257"/>
            <ac:picMk id="6" creationId="{43BAA9D7-0538-8D23-D74D-3EF8C1BE60D4}"/>
          </ac:picMkLst>
        </pc:picChg>
        <pc:picChg chg="mod">
          <ac:chgData name="Camilo Beltran Montoya" userId="9dcd01be5ee7e1a3" providerId="LiveId" clId="{BB7BF1B4-2650-4D42-BAF6-398AD46A8610}" dt="2022-05-30T23:26:16.961" v="4073" actId="1076"/>
          <ac:picMkLst>
            <pc:docMk/>
            <pc:sldMk cId="120517215" sldId="257"/>
            <ac:picMk id="9" creationId="{00000000-0000-0000-0000-000000000000}"/>
          </ac:picMkLst>
        </pc:picChg>
        <pc:picChg chg="mod">
          <ac:chgData name="Camilo Beltran Montoya" userId="9dcd01be5ee7e1a3" providerId="LiveId" clId="{BB7BF1B4-2650-4D42-BAF6-398AD46A8610}" dt="2022-05-30T18:44:17.915" v="1530" actId="164"/>
          <ac:picMkLst>
            <pc:docMk/>
            <pc:sldMk cId="120517215" sldId="257"/>
            <ac:picMk id="14" creationId="{25BAFDDB-5FCD-4CD4-85E8-02957DE1B83F}"/>
          </ac:picMkLst>
        </pc:picChg>
        <pc:picChg chg="mod">
          <ac:chgData name="Camilo Beltran Montoya" userId="9dcd01be5ee7e1a3" providerId="LiveId" clId="{BB7BF1B4-2650-4D42-BAF6-398AD46A8610}" dt="2022-05-30T23:24:08.210" v="4047"/>
          <ac:picMkLst>
            <pc:docMk/>
            <pc:sldMk cId="120517215" sldId="257"/>
            <ac:picMk id="20" creationId="{95250021-E4F6-4A5B-AFC6-3BDAAC9B8C95}"/>
          </ac:picMkLst>
        </pc:picChg>
        <pc:picChg chg="mod">
          <ac:chgData name="Camilo Beltran Montoya" userId="9dcd01be5ee7e1a3" providerId="LiveId" clId="{BB7BF1B4-2650-4D42-BAF6-398AD46A8610}" dt="2022-05-30T23:24:08.210" v="4047"/>
          <ac:picMkLst>
            <pc:docMk/>
            <pc:sldMk cId="120517215" sldId="257"/>
            <ac:picMk id="21" creationId="{F0328B60-667E-4973-A770-E703969D647C}"/>
          </ac:picMkLst>
        </pc:picChg>
        <pc:picChg chg="del mod topLvl">
          <ac:chgData name="Camilo Beltran Montoya" userId="9dcd01be5ee7e1a3" providerId="LiveId" clId="{BB7BF1B4-2650-4D42-BAF6-398AD46A8610}" dt="2022-05-30T23:27:42.687" v="4076" actId="478"/>
          <ac:picMkLst>
            <pc:docMk/>
            <pc:sldMk cId="120517215" sldId="257"/>
            <ac:picMk id="27" creationId="{776C6F1C-ED23-44CC-BFEC-5C2C392E255D}"/>
          </ac:picMkLst>
        </pc:picChg>
        <pc:picChg chg="mod topLvl">
          <ac:chgData name="Camilo Beltran Montoya" userId="9dcd01be5ee7e1a3" providerId="LiveId" clId="{BB7BF1B4-2650-4D42-BAF6-398AD46A8610}" dt="2022-05-30T23:27:40.837" v="4075" actId="165"/>
          <ac:picMkLst>
            <pc:docMk/>
            <pc:sldMk cId="120517215" sldId="257"/>
            <ac:picMk id="28" creationId="{64CA83A7-231D-4E02-B2BA-A7F7285F97BE}"/>
          </ac:picMkLst>
        </pc:picChg>
        <pc:picChg chg="add mod">
          <ac:chgData name="Camilo Beltran Montoya" userId="9dcd01be5ee7e1a3" providerId="LiveId" clId="{BB7BF1B4-2650-4D42-BAF6-398AD46A8610}" dt="2022-05-30T23:27:54.104" v="4082" actId="1076"/>
          <ac:picMkLst>
            <pc:docMk/>
            <pc:sldMk cId="120517215" sldId="257"/>
            <ac:picMk id="30" creationId="{0DAF6370-B6CC-44B0-9B04-7FE0249A4D51}"/>
          </ac:picMkLst>
        </pc:picChg>
      </pc:sldChg>
      <pc:sldChg chg="addSp delSp modSp mod modCm">
        <pc:chgData name="Camilo Beltran Montoya" userId="9dcd01be5ee7e1a3" providerId="LiveId" clId="{BB7BF1B4-2650-4D42-BAF6-398AD46A8610}" dt="2022-05-30T22:55:18.995" v="3725" actId="207"/>
        <pc:sldMkLst>
          <pc:docMk/>
          <pc:sldMk cId="1455858111" sldId="262"/>
        </pc:sldMkLst>
        <pc:spChg chg="mod">
          <ac:chgData name="Camilo Beltran Montoya" userId="9dcd01be5ee7e1a3" providerId="LiveId" clId="{BB7BF1B4-2650-4D42-BAF6-398AD46A8610}" dt="2022-05-30T19:29:10.790" v="1922" actId="2085"/>
          <ac:spMkLst>
            <pc:docMk/>
            <pc:sldMk cId="1455858111" sldId="262"/>
            <ac:spMk id="3" creationId="{0CE68BB7-DD3C-664A-AC9D-74A5FE280DD9}"/>
          </ac:spMkLst>
        </pc:spChg>
        <pc:spChg chg="mod topLvl">
          <ac:chgData name="Camilo Beltran Montoya" userId="9dcd01be5ee7e1a3" providerId="LiveId" clId="{BB7BF1B4-2650-4D42-BAF6-398AD46A8610}" dt="2022-05-30T22:54:25.250" v="3714" actId="207"/>
          <ac:spMkLst>
            <pc:docMk/>
            <pc:sldMk cId="1455858111" sldId="262"/>
            <ac:spMk id="4" creationId="{7C79DEBF-3A33-4198-A820-BDBE2697B3E5}"/>
          </ac:spMkLst>
        </pc:spChg>
        <pc:spChg chg="mod topLvl">
          <ac:chgData name="Camilo Beltran Montoya" userId="9dcd01be5ee7e1a3" providerId="LiveId" clId="{BB7BF1B4-2650-4D42-BAF6-398AD46A8610}" dt="2022-05-30T22:20:55.425" v="3289" actId="208"/>
          <ac:spMkLst>
            <pc:docMk/>
            <pc:sldMk cId="1455858111" sldId="262"/>
            <ac:spMk id="5" creationId="{389383ED-ABE1-439E-AC7C-7CA402748B9B}"/>
          </ac:spMkLst>
        </pc:spChg>
        <pc:spChg chg="mod topLvl">
          <ac:chgData name="Camilo Beltran Montoya" userId="9dcd01be5ee7e1a3" providerId="LiveId" clId="{BB7BF1B4-2650-4D42-BAF6-398AD46A8610}" dt="2022-05-30T22:54:36.544" v="3717" actId="207"/>
          <ac:spMkLst>
            <pc:docMk/>
            <pc:sldMk cId="1455858111" sldId="262"/>
            <ac:spMk id="6" creationId="{76E4809F-3E8A-49CC-933C-332629BF06F9}"/>
          </ac:spMkLst>
        </pc:spChg>
        <pc:spChg chg="mod topLvl">
          <ac:chgData name="Camilo Beltran Montoya" userId="9dcd01be5ee7e1a3" providerId="LiveId" clId="{BB7BF1B4-2650-4D42-BAF6-398AD46A8610}" dt="2022-05-30T19:45:46.353" v="2190" actId="14100"/>
          <ac:spMkLst>
            <pc:docMk/>
            <pc:sldMk cId="1455858111" sldId="262"/>
            <ac:spMk id="7" creationId="{FB5C94D1-85FF-492A-8812-9DB06EB72102}"/>
          </ac:spMkLst>
        </pc:spChg>
        <pc:spChg chg="mod topLvl">
          <ac:chgData name="Camilo Beltran Montoya" userId="9dcd01be5ee7e1a3" providerId="LiveId" clId="{BB7BF1B4-2650-4D42-BAF6-398AD46A8610}" dt="2022-05-30T22:54:44.413" v="3719" actId="207"/>
          <ac:spMkLst>
            <pc:docMk/>
            <pc:sldMk cId="1455858111" sldId="262"/>
            <ac:spMk id="8" creationId="{C657D30C-71A1-43FF-9E82-763122313769}"/>
          </ac:spMkLst>
        </pc:spChg>
        <pc:spChg chg="add mod ord">
          <ac:chgData name="Camilo Beltran Montoya" userId="9dcd01be5ee7e1a3" providerId="LiveId" clId="{BB7BF1B4-2650-4D42-BAF6-398AD46A8610}" dt="2022-05-30T19:44:23.150" v="2173" actId="208"/>
          <ac:spMkLst>
            <pc:docMk/>
            <pc:sldMk cId="1455858111" sldId="262"/>
            <ac:spMk id="9" creationId="{09CF25F0-93DB-4CCE-B2A7-D81F78D3C101}"/>
          </ac:spMkLst>
        </pc:spChg>
        <pc:spChg chg="mod topLvl">
          <ac:chgData name="Camilo Beltran Montoya" userId="9dcd01be5ee7e1a3" providerId="LiveId" clId="{BB7BF1B4-2650-4D42-BAF6-398AD46A8610}" dt="2022-05-30T19:45:48.748" v="2191" actId="14100"/>
          <ac:spMkLst>
            <pc:docMk/>
            <pc:sldMk cId="1455858111" sldId="262"/>
            <ac:spMk id="10" creationId="{E16D81F5-FC72-4EB0-9EE0-23E3491185CE}"/>
          </ac:spMkLst>
        </pc:spChg>
        <pc:spChg chg="mod">
          <ac:chgData name="Camilo Beltran Montoya" userId="9dcd01be5ee7e1a3" providerId="LiveId" clId="{BB7BF1B4-2650-4D42-BAF6-398AD46A8610}" dt="2022-05-30T19:14:26.425" v="1803" actId="18245"/>
          <ac:spMkLst>
            <pc:docMk/>
            <pc:sldMk cId="1455858111" sldId="262"/>
            <ac:spMk id="13" creationId="{48220A2E-A226-477A-AA3C-4F9044FEF959}"/>
          </ac:spMkLst>
        </pc:spChg>
        <pc:spChg chg="mod">
          <ac:chgData name="Camilo Beltran Montoya" userId="9dcd01be5ee7e1a3" providerId="LiveId" clId="{BB7BF1B4-2650-4D42-BAF6-398AD46A8610}" dt="2022-05-30T19:14:26.425" v="1803" actId="18245"/>
          <ac:spMkLst>
            <pc:docMk/>
            <pc:sldMk cId="1455858111" sldId="262"/>
            <ac:spMk id="14" creationId="{0BA5B6B3-6E68-4C7B-B1F3-8A186F6363A3}"/>
          </ac:spMkLst>
        </pc:spChg>
        <pc:spChg chg="mod">
          <ac:chgData name="Camilo Beltran Montoya" userId="9dcd01be5ee7e1a3" providerId="LiveId" clId="{BB7BF1B4-2650-4D42-BAF6-398AD46A8610}" dt="2022-05-30T19:14:26.425" v="1803" actId="18245"/>
          <ac:spMkLst>
            <pc:docMk/>
            <pc:sldMk cId="1455858111" sldId="262"/>
            <ac:spMk id="15" creationId="{2E23F165-E697-46DA-BB10-11619C0F6BE2}"/>
          </ac:spMkLst>
        </pc:spChg>
        <pc:spChg chg="mod">
          <ac:chgData name="Camilo Beltran Montoya" userId="9dcd01be5ee7e1a3" providerId="LiveId" clId="{BB7BF1B4-2650-4D42-BAF6-398AD46A8610}" dt="2022-05-30T19:14:26.425" v="1803" actId="18245"/>
          <ac:spMkLst>
            <pc:docMk/>
            <pc:sldMk cId="1455858111" sldId="262"/>
            <ac:spMk id="16" creationId="{520FF9F3-36CE-4D94-BDEF-95DA68D11EDD}"/>
          </ac:spMkLst>
        </pc:spChg>
        <pc:spChg chg="mod">
          <ac:chgData name="Camilo Beltran Montoya" userId="9dcd01be5ee7e1a3" providerId="LiveId" clId="{BB7BF1B4-2650-4D42-BAF6-398AD46A8610}" dt="2022-05-30T19:14:26.425" v="1803" actId="18245"/>
          <ac:spMkLst>
            <pc:docMk/>
            <pc:sldMk cId="1455858111" sldId="262"/>
            <ac:spMk id="17" creationId="{3C37465B-228A-4AD2-B5B8-01E095B0172F}"/>
          </ac:spMkLst>
        </pc:spChg>
        <pc:spChg chg="mod">
          <ac:chgData name="Camilo Beltran Montoya" userId="9dcd01be5ee7e1a3" providerId="LiveId" clId="{BB7BF1B4-2650-4D42-BAF6-398AD46A8610}" dt="2022-05-30T19:14:26.425" v="1803" actId="18245"/>
          <ac:spMkLst>
            <pc:docMk/>
            <pc:sldMk cId="1455858111" sldId="262"/>
            <ac:spMk id="18" creationId="{7D2347CE-00E7-49F4-A3F1-ADD41B6AB65E}"/>
          </ac:spMkLst>
        </pc:spChg>
        <pc:spChg chg="mod">
          <ac:chgData name="Camilo Beltran Montoya" userId="9dcd01be5ee7e1a3" providerId="LiveId" clId="{BB7BF1B4-2650-4D42-BAF6-398AD46A8610}" dt="2022-05-30T19:14:26.425" v="1803" actId="18245"/>
          <ac:spMkLst>
            <pc:docMk/>
            <pc:sldMk cId="1455858111" sldId="262"/>
            <ac:spMk id="19" creationId="{873C8F64-529A-4C55-827B-907E60B1AF2F}"/>
          </ac:spMkLst>
        </pc:spChg>
        <pc:spChg chg="mod">
          <ac:chgData name="Camilo Beltran Montoya" userId="9dcd01be5ee7e1a3" providerId="LiveId" clId="{BB7BF1B4-2650-4D42-BAF6-398AD46A8610}" dt="2022-05-30T19:14:01.079" v="1802" actId="18245"/>
          <ac:spMkLst>
            <pc:docMk/>
            <pc:sldMk cId="1455858111" sldId="262"/>
            <ac:spMk id="20" creationId="{5F0D9E35-E38D-46F7-ABF4-353A5E056D5A}"/>
          </ac:spMkLst>
        </pc:spChg>
        <pc:spChg chg="add mod ord">
          <ac:chgData name="Camilo Beltran Montoya" userId="9dcd01be5ee7e1a3" providerId="LiveId" clId="{BB7BF1B4-2650-4D42-BAF6-398AD46A8610}" dt="2022-05-30T19:44:23.150" v="2173" actId="208"/>
          <ac:spMkLst>
            <pc:docMk/>
            <pc:sldMk cId="1455858111" sldId="262"/>
            <ac:spMk id="20" creationId="{D3008F94-6A68-438B-9A16-1CCCEABA00F3}"/>
          </ac:spMkLst>
        </pc:spChg>
        <pc:spChg chg="mod topLvl">
          <ac:chgData name="Camilo Beltran Montoya" userId="9dcd01be5ee7e1a3" providerId="LiveId" clId="{BB7BF1B4-2650-4D42-BAF6-398AD46A8610}" dt="2022-05-30T22:54:13.392" v="3713" actId="207"/>
          <ac:spMkLst>
            <pc:docMk/>
            <pc:sldMk cId="1455858111" sldId="262"/>
            <ac:spMk id="22" creationId="{34A715C6-DBAB-48F5-82D8-889368E5D8E1}"/>
          </ac:spMkLst>
        </pc:spChg>
        <pc:spChg chg="mod topLvl">
          <ac:chgData name="Camilo Beltran Montoya" userId="9dcd01be5ee7e1a3" providerId="LiveId" clId="{BB7BF1B4-2650-4D42-BAF6-398AD46A8610}" dt="2022-05-30T19:46:20.194" v="2200" actId="1076"/>
          <ac:spMkLst>
            <pc:docMk/>
            <pc:sldMk cId="1455858111" sldId="262"/>
            <ac:spMk id="23" creationId="{26958646-3964-48C2-AC89-8768F8463899}"/>
          </ac:spMkLst>
        </pc:spChg>
        <pc:spChg chg="mod topLvl">
          <ac:chgData name="Camilo Beltran Montoya" userId="9dcd01be5ee7e1a3" providerId="LiveId" clId="{BB7BF1B4-2650-4D42-BAF6-398AD46A8610}" dt="2022-05-30T22:55:07.570" v="3721" actId="207"/>
          <ac:spMkLst>
            <pc:docMk/>
            <pc:sldMk cId="1455858111" sldId="262"/>
            <ac:spMk id="24" creationId="{5A99C454-2088-4693-813A-9303EE9E33D9}"/>
          </ac:spMkLst>
        </pc:spChg>
        <pc:spChg chg="mod topLvl">
          <ac:chgData name="Camilo Beltran Montoya" userId="9dcd01be5ee7e1a3" providerId="LiveId" clId="{BB7BF1B4-2650-4D42-BAF6-398AD46A8610}" dt="2022-05-30T19:46:16.129" v="2199" actId="1076"/>
          <ac:spMkLst>
            <pc:docMk/>
            <pc:sldMk cId="1455858111" sldId="262"/>
            <ac:spMk id="25" creationId="{0B602749-A94A-4710-A1B0-362BE7493E85}"/>
          </ac:spMkLst>
        </pc:spChg>
        <pc:spChg chg="mod topLvl">
          <ac:chgData name="Camilo Beltran Montoya" userId="9dcd01be5ee7e1a3" providerId="LiveId" clId="{BB7BF1B4-2650-4D42-BAF6-398AD46A8610}" dt="2022-05-30T22:55:16.332" v="3724" actId="207"/>
          <ac:spMkLst>
            <pc:docMk/>
            <pc:sldMk cId="1455858111" sldId="262"/>
            <ac:spMk id="26" creationId="{26C8CD1C-ADC1-4059-A2C0-E6BDD28266E7}"/>
          </ac:spMkLst>
        </pc:spChg>
        <pc:spChg chg="mod topLvl">
          <ac:chgData name="Camilo Beltran Montoya" userId="9dcd01be5ee7e1a3" providerId="LiveId" clId="{BB7BF1B4-2650-4D42-BAF6-398AD46A8610}" dt="2022-05-30T19:46:13.381" v="2198" actId="1076"/>
          <ac:spMkLst>
            <pc:docMk/>
            <pc:sldMk cId="1455858111" sldId="262"/>
            <ac:spMk id="27" creationId="{2E963EC0-F39F-4FC7-9278-B0211E383743}"/>
          </ac:spMkLst>
        </pc:spChg>
        <pc:spChg chg="mod topLvl">
          <ac:chgData name="Camilo Beltran Montoya" userId="9dcd01be5ee7e1a3" providerId="LiveId" clId="{BB7BF1B4-2650-4D42-BAF6-398AD46A8610}" dt="2022-05-30T22:55:18.995" v="3725" actId="207"/>
          <ac:spMkLst>
            <pc:docMk/>
            <pc:sldMk cId="1455858111" sldId="262"/>
            <ac:spMk id="28" creationId="{B8D04B8B-27AC-47B7-A82C-1F571C30783E}"/>
          </ac:spMkLst>
        </pc:spChg>
        <pc:spChg chg="mod topLvl">
          <ac:chgData name="Camilo Beltran Montoya" userId="9dcd01be5ee7e1a3" providerId="LiveId" clId="{BB7BF1B4-2650-4D42-BAF6-398AD46A8610}" dt="2022-05-30T20:05:28.700" v="2390" actId="1036"/>
          <ac:spMkLst>
            <pc:docMk/>
            <pc:sldMk cId="1455858111" sldId="262"/>
            <ac:spMk id="29" creationId="{2E174ABA-B903-422B-90F1-CE3ED7E05A88}"/>
          </ac:spMkLst>
        </pc:spChg>
        <pc:spChg chg="add mod ord">
          <ac:chgData name="Camilo Beltran Montoya" userId="9dcd01be5ee7e1a3" providerId="LiveId" clId="{BB7BF1B4-2650-4D42-BAF6-398AD46A8610}" dt="2022-05-30T19:44:23.150" v="2173" actId="208"/>
          <ac:spMkLst>
            <pc:docMk/>
            <pc:sldMk cId="1455858111" sldId="262"/>
            <ac:spMk id="30" creationId="{8BF7A230-7C5A-49F2-8F7F-8C433DE501C4}"/>
          </ac:spMkLst>
        </pc:spChg>
        <pc:spChg chg="add mod ord">
          <ac:chgData name="Camilo Beltran Montoya" userId="9dcd01be5ee7e1a3" providerId="LiveId" clId="{BB7BF1B4-2650-4D42-BAF6-398AD46A8610}" dt="2022-05-30T19:38:19.549" v="2089" actId="208"/>
          <ac:spMkLst>
            <pc:docMk/>
            <pc:sldMk cId="1455858111" sldId="262"/>
            <ac:spMk id="31" creationId="{A60E389E-E982-48FD-B92C-1CA8CB0EFECF}"/>
          </ac:spMkLst>
        </pc:spChg>
        <pc:spChg chg="add mod ord">
          <ac:chgData name="Camilo Beltran Montoya" userId="9dcd01be5ee7e1a3" providerId="LiveId" clId="{BB7BF1B4-2650-4D42-BAF6-398AD46A8610}" dt="2022-05-30T19:38:22.623" v="2091" actId="207"/>
          <ac:spMkLst>
            <pc:docMk/>
            <pc:sldMk cId="1455858111" sldId="262"/>
            <ac:spMk id="32" creationId="{70E34B46-F12B-4D1F-A310-92CB6EDDC72C}"/>
          </ac:spMkLst>
        </pc:spChg>
        <pc:spChg chg="add mod ord">
          <ac:chgData name="Camilo Beltran Montoya" userId="9dcd01be5ee7e1a3" providerId="LiveId" clId="{BB7BF1B4-2650-4D42-BAF6-398AD46A8610}" dt="2022-05-30T19:39:31.006" v="2113" actId="14100"/>
          <ac:spMkLst>
            <pc:docMk/>
            <pc:sldMk cId="1455858111" sldId="262"/>
            <ac:spMk id="33" creationId="{9A577928-2CA8-40FC-A17F-E3CE7CE01258}"/>
          </ac:spMkLst>
        </pc:spChg>
        <pc:spChg chg="add mod ord">
          <ac:chgData name="Camilo Beltran Montoya" userId="9dcd01be5ee7e1a3" providerId="LiveId" clId="{BB7BF1B4-2650-4D42-BAF6-398AD46A8610}" dt="2022-05-30T20:05:28.700" v="2390" actId="1036"/>
          <ac:spMkLst>
            <pc:docMk/>
            <pc:sldMk cId="1455858111" sldId="262"/>
            <ac:spMk id="34" creationId="{CE374FFE-D783-4D7D-B6DE-5C7B759EA5BB}"/>
          </ac:spMkLst>
        </pc:spChg>
        <pc:grpChg chg="del mod">
          <ac:chgData name="Camilo Beltran Montoya" userId="9dcd01be5ee7e1a3" providerId="LiveId" clId="{BB7BF1B4-2650-4D42-BAF6-398AD46A8610}" dt="2022-05-30T19:27:48.534" v="1910" actId="165"/>
          <ac:grpSpMkLst>
            <pc:docMk/>
            <pc:sldMk cId="1455858111" sldId="262"/>
            <ac:grpSpMk id="2" creationId="{511B968C-3A0F-4F78-B514-FB3E2B2EA999}"/>
          </ac:grpSpMkLst>
        </pc:grpChg>
        <pc:grpChg chg="mod">
          <ac:chgData name="Camilo Beltran Montoya" userId="9dcd01be5ee7e1a3" providerId="LiveId" clId="{BB7BF1B4-2650-4D42-BAF6-398AD46A8610}" dt="2022-05-30T19:14:26.425" v="1803" actId="18245"/>
          <ac:grpSpMkLst>
            <pc:docMk/>
            <pc:sldMk cId="1455858111" sldId="262"/>
            <ac:grpSpMk id="12" creationId="{57482C75-08F9-4339-A0A4-5939C7D16080}"/>
          </ac:grpSpMkLst>
        </pc:grpChg>
        <pc:grpChg chg="del mod">
          <ac:chgData name="Camilo Beltran Montoya" userId="9dcd01be5ee7e1a3" providerId="LiveId" clId="{BB7BF1B4-2650-4D42-BAF6-398AD46A8610}" dt="2022-05-30T19:27:48.534" v="1910" actId="165"/>
          <ac:grpSpMkLst>
            <pc:docMk/>
            <pc:sldMk cId="1455858111" sldId="262"/>
            <ac:grpSpMk id="21" creationId="{0112FC74-C406-434C-8A2F-709379435FEA}"/>
          </ac:grpSpMkLst>
        </pc:grpChg>
        <pc:graphicFrameChg chg="del">
          <ac:chgData name="Camilo Beltran Montoya" userId="9dcd01be5ee7e1a3" providerId="LiveId" clId="{BB7BF1B4-2650-4D42-BAF6-398AD46A8610}" dt="2022-05-30T19:13:52.620" v="1800" actId="18245"/>
          <ac:graphicFrameMkLst>
            <pc:docMk/>
            <pc:sldMk cId="1455858111" sldId="262"/>
            <ac:graphicFrameMk id="9" creationId="{00000000-0000-0000-0000-000000000000}"/>
          </ac:graphicFrameMkLst>
        </pc:graphicFrameChg>
        <pc:graphicFrameChg chg="add del">
          <ac:chgData name="Camilo Beltran Montoya" userId="9dcd01be5ee7e1a3" providerId="LiveId" clId="{BB7BF1B4-2650-4D42-BAF6-398AD46A8610}" dt="2022-05-30T19:14:32.072" v="1804" actId="18245"/>
          <ac:graphicFrameMkLst>
            <pc:docMk/>
            <pc:sldMk cId="1455858111" sldId="262"/>
            <ac:graphicFrameMk id="11" creationId="{00000000-0000-0000-0000-000000000000}"/>
          </ac:graphicFrameMkLst>
        </pc:graphicFrameChg>
      </pc:sldChg>
      <pc:sldChg chg="addSp delSp modSp mod">
        <pc:chgData name="Camilo Beltran Montoya" userId="9dcd01be5ee7e1a3" providerId="LiveId" clId="{BB7BF1B4-2650-4D42-BAF6-398AD46A8610}" dt="2022-05-30T22:57:34.749" v="3744" actId="1076"/>
        <pc:sldMkLst>
          <pc:docMk/>
          <pc:sldMk cId="3294027136" sldId="268"/>
        </pc:sldMkLst>
        <pc:spChg chg="mod topLvl">
          <ac:chgData name="Camilo Beltran Montoya" userId="9dcd01be5ee7e1a3" providerId="LiveId" clId="{BB7BF1B4-2650-4D42-BAF6-398AD46A8610}" dt="2022-05-30T22:56:28.961" v="3727" actId="208"/>
          <ac:spMkLst>
            <pc:docMk/>
            <pc:sldMk cId="3294027136" sldId="268"/>
            <ac:spMk id="3" creationId="{3BEA42A9-827E-49CB-83E1-984527B23235}"/>
          </ac:spMkLst>
        </pc:spChg>
        <pc:spChg chg="mod topLvl">
          <ac:chgData name="Camilo Beltran Montoya" userId="9dcd01be5ee7e1a3" providerId="LiveId" clId="{BB7BF1B4-2650-4D42-BAF6-398AD46A8610}" dt="2022-05-30T19:24:06.876" v="1877" actId="165"/>
          <ac:spMkLst>
            <pc:docMk/>
            <pc:sldMk cId="3294027136" sldId="268"/>
            <ac:spMk id="4" creationId="{2E7CD7E7-56EE-4D47-9FF7-584F3AF45AB4}"/>
          </ac:spMkLst>
        </pc:spChg>
        <pc:spChg chg="mod">
          <ac:chgData name="Camilo Beltran Montoya" userId="9dcd01be5ee7e1a3" providerId="LiveId" clId="{BB7BF1B4-2650-4D42-BAF6-398AD46A8610}" dt="2022-05-30T18:52:30.809" v="1704" actId="1076"/>
          <ac:spMkLst>
            <pc:docMk/>
            <pc:sldMk cId="3294027136" sldId="268"/>
            <ac:spMk id="5" creationId="{00000000-0000-0000-0000-000000000000}"/>
          </ac:spMkLst>
        </pc:spChg>
        <pc:spChg chg="mod topLvl">
          <ac:chgData name="Camilo Beltran Montoya" userId="9dcd01be5ee7e1a3" providerId="LiveId" clId="{BB7BF1B4-2650-4D42-BAF6-398AD46A8610}" dt="2022-05-30T22:56:36.457" v="3730" actId="208"/>
          <ac:spMkLst>
            <pc:docMk/>
            <pc:sldMk cId="3294027136" sldId="268"/>
            <ac:spMk id="7" creationId="{A5221784-E561-4EB3-A9F6-741B7F05DD81}"/>
          </ac:spMkLst>
        </pc:spChg>
        <pc:spChg chg="mod topLvl">
          <ac:chgData name="Camilo Beltran Montoya" userId="9dcd01be5ee7e1a3" providerId="LiveId" clId="{BB7BF1B4-2650-4D42-BAF6-398AD46A8610}" dt="2022-05-30T19:24:06.876" v="1877" actId="165"/>
          <ac:spMkLst>
            <pc:docMk/>
            <pc:sldMk cId="3294027136" sldId="268"/>
            <ac:spMk id="8" creationId="{E968FE08-28C5-4F69-9A82-825C7D71F61E}"/>
          </ac:spMkLst>
        </pc:spChg>
        <pc:spChg chg="mod topLvl">
          <ac:chgData name="Camilo Beltran Montoya" userId="9dcd01be5ee7e1a3" providerId="LiveId" clId="{BB7BF1B4-2650-4D42-BAF6-398AD46A8610}" dt="2022-05-30T22:56:40.553" v="3732" actId="208"/>
          <ac:spMkLst>
            <pc:docMk/>
            <pc:sldMk cId="3294027136" sldId="268"/>
            <ac:spMk id="9" creationId="{756652AC-AEB2-4AF0-BB12-D44DB63EF158}"/>
          </ac:spMkLst>
        </pc:spChg>
        <pc:spChg chg="mod topLvl">
          <ac:chgData name="Camilo Beltran Montoya" userId="9dcd01be5ee7e1a3" providerId="LiveId" clId="{BB7BF1B4-2650-4D42-BAF6-398AD46A8610}" dt="2022-05-30T19:24:06.876" v="1877" actId="165"/>
          <ac:spMkLst>
            <pc:docMk/>
            <pc:sldMk cId="3294027136" sldId="268"/>
            <ac:spMk id="10" creationId="{29BC6E15-889B-4D7E-8E89-17891CBD71BA}"/>
          </ac:spMkLst>
        </pc:spChg>
        <pc:spChg chg="mod topLvl">
          <ac:chgData name="Camilo Beltran Montoya" userId="9dcd01be5ee7e1a3" providerId="LiveId" clId="{BB7BF1B4-2650-4D42-BAF6-398AD46A8610}" dt="2022-05-30T22:56:42.399" v="3733" actId="208"/>
          <ac:spMkLst>
            <pc:docMk/>
            <pc:sldMk cId="3294027136" sldId="268"/>
            <ac:spMk id="11" creationId="{49C5274D-32E4-4B1C-B16B-BE4745C59690}"/>
          </ac:spMkLst>
        </pc:spChg>
        <pc:spChg chg="mod topLvl">
          <ac:chgData name="Camilo Beltran Montoya" userId="9dcd01be5ee7e1a3" providerId="LiveId" clId="{BB7BF1B4-2650-4D42-BAF6-398AD46A8610}" dt="2022-05-30T22:57:34.749" v="3744" actId="1076"/>
          <ac:spMkLst>
            <pc:docMk/>
            <pc:sldMk cId="3294027136" sldId="268"/>
            <ac:spMk id="12" creationId="{4BA96419-0C00-4B77-BD19-BCDC6AB11AE8}"/>
          </ac:spMkLst>
        </pc:spChg>
        <pc:spChg chg="mod topLvl">
          <ac:chgData name="Camilo Beltran Montoya" userId="9dcd01be5ee7e1a3" providerId="LiveId" clId="{BB7BF1B4-2650-4D42-BAF6-398AD46A8610}" dt="2022-05-30T22:56:45.716" v="3734" actId="208"/>
          <ac:spMkLst>
            <pc:docMk/>
            <pc:sldMk cId="3294027136" sldId="268"/>
            <ac:spMk id="13" creationId="{2A48A826-A7DD-4594-B281-005539C736CC}"/>
          </ac:spMkLst>
        </pc:spChg>
        <pc:spChg chg="mod topLvl">
          <ac:chgData name="Camilo Beltran Montoya" userId="9dcd01be5ee7e1a3" providerId="LiveId" clId="{BB7BF1B4-2650-4D42-BAF6-398AD46A8610}" dt="2022-05-30T22:56:59.644" v="3736" actId="2085"/>
          <ac:spMkLst>
            <pc:docMk/>
            <pc:sldMk cId="3294027136" sldId="268"/>
            <ac:spMk id="14" creationId="{A4C3AF46-D595-4734-83AC-5E5950A07A6D}"/>
          </ac:spMkLst>
        </pc:spChg>
        <pc:spChg chg="mod topLvl">
          <ac:chgData name="Camilo Beltran Montoya" userId="9dcd01be5ee7e1a3" providerId="LiveId" clId="{BB7BF1B4-2650-4D42-BAF6-398AD46A8610}" dt="2022-05-30T22:57:13.571" v="3741" actId="208"/>
          <ac:spMkLst>
            <pc:docMk/>
            <pc:sldMk cId="3294027136" sldId="268"/>
            <ac:spMk id="15" creationId="{00D0DBAD-BFA8-4EA2-9D0D-8382F047EA0F}"/>
          </ac:spMkLst>
        </pc:spChg>
        <pc:spChg chg="mod topLvl">
          <ac:chgData name="Camilo Beltran Montoya" userId="9dcd01be5ee7e1a3" providerId="LiveId" clId="{BB7BF1B4-2650-4D42-BAF6-398AD46A8610}" dt="2022-05-30T19:24:06.876" v="1877" actId="165"/>
          <ac:spMkLst>
            <pc:docMk/>
            <pc:sldMk cId="3294027136" sldId="268"/>
            <ac:spMk id="16" creationId="{91EE3782-D027-4C64-BFD8-08F12696EA68}"/>
          </ac:spMkLst>
        </pc:spChg>
        <pc:spChg chg="mod topLvl">
          <ac:chgData name="Camilo Beltran Montoya" userId="9dcd01be5ee7e1a3" providerId="LiveId" clId="{BB7BF1B4-2650-4D42-BAF6-398AD46A8610}" dt="2022-05-30T22:57:24.592" v="3743" actId="1076"/>
          <ac:spMkLst>
            <pc:docMk/>
            <pc:sldMk cId="3294027136" sldId="268"/>
            <ac:spMk id="17" creationId="{0855FB80-360F-4C3B-B070-76B82BA011C9}"/>
          </ac:spMkLst>
        </pc:spChg>
        <pc:spChg chg="mod topLvl">
          <ac:chgData name="Camilo Beltran Montoya" userId="9dcd01be5ee7e1a3" providerId="LiveId" clId="{BB7BF1B4-2650-4D42-BAF6-398AD46A8610}" dt="2022-05-30T22:19:57.069" v="3281" actId="1076"/>
          <ac:spMkLst>
            <pc:docMk/>
            <pc:sldMk cId="3294027136" sldId="268"/>
            <ac:spMk id="18" creationId="{6E181D13-8F9A-4E3F-9B8B-AA2EF2F7F526}"/>
          </ac:spMkLst>
        </pc:spChg>
        <pc:spChg chg="mod topLvl">
          <ac:chgData name="Camilo Beltran Montoya" userId="9dcd01be5ee7e1a3" providerId="LiveId" clId="{BB7BF1B4-2650-4D42-BAF6-398AD46A8610}" dt="2022-05-30T19:27:32.846" v="1908" actId="1076"/>
          <ac:spMkLst>
            <pc:docMk/>
            <pc:sldMk cId="3294027136" sldId="268"/>
            <ac:spMk id="19" creationId="{20E10000-BBF1-46B4-81D9-3E25EDF821C8}"/>
          </ac:spMkLst>
        </pc:spChg>
        <pc:spChg chg="add mod topLvl">
          <ac:chgData name="Camilo Beltran Montoya" userId="9dcd01be5ee7e1a3" providerId="LiveId" clId="{BB7BF1B4-2650-4D42-BAF6-398AD46A8610}" dt="2022-05-30T22:55:53.508" v="3726" actId="208"/>
          <ac:spMkLst>
            <pc:docMk/>
            <pc:sldMk cId="3294027136" sldId="268"/>
            <ac:spMk id="20" creationId="{A39AA795-E2A4-42A2-B526-A00CC05FB4F7}"/>
          </ac:spMkLst>
        </pc:spChg>
        <pc:spChg chg="add mod topLvl">
          <ac:chgData name="Camilo Beltran Montoya" userId="9dcd01be5ee7e1a3" providerId="LiveId" clId="{BB7BF1B4-2650-4D42-BAF6-398AD46A8610}" dt="2022-05-30T22:56:32.791" v="3728" actId="208"/>
          <ac:spMkLst>
            <pc:docMk/>
            <pc:sldMk cId="3294027136" sldId="268"/>
            <ac:spMk id="23" creationId="{79DA33BC-9A1D-4F46-A404-F4CC69D24811}"/>
          </ac:spMkLst>
        </pc:spChg>
        <pc:spChg chg="add mod topLvl">
          <ac:chgData name="Camilo Beltran Montoya" userId="9dcd01be5ee7e1a3" providerId="LiveId" clId="{BB7BF1B4-2650-4D42-BAF6-398AD46A8610}" dt="2022-05-30T22:56:34.603" v="3729" actId="208"/>
          <ac:spMkLst>
            <pc:docMk/>
            <pc:sldMk cId="3294027136" sldId="268"/>
            <ac:spMk id="24" creationId="{EC3A5A36-802D-448E-BCA3-B36AD8E1C8B6}"/>
          </ac:spMkLst>
        </pc:spChg>
        <pc:spChg chg="add mod topLvl">
          <ac:chgData name="Camilo Beltran Montoya" userId="9dcd01be5ee7e1a3" providerId="LiveId" clId="{BB7BF1B4-2650-4D42-BAF6-398AD46A8610}" dt="2022-05-30T22:56:38.591" v="3731" actId="208"/>
          <ac:spMkLst>
            <pc:docMk/>
            <pc:sldMk cId="3294027136" sldId="268"/>
            <ac:spMk id="25" creationId="{2F18FA6A-6BCD-4582-A486-B4F9B6891668}"/>
          </ac:spMkLst>
        </pc:spChg>
        <pc:spChg chg="add mod topLvl">
          <ac:chgData name="Camilo Beltran Montoya" userId="9dcd01be5ee7e1a3" providerId="LiveId" clId="{BB7BF1B4-2650-4D42-BAF6-398AD46A8610}" dt="2022-05-30T22:56:48.501" v="3735" actId="208"/>
          <ac:spMkLst>
            <pc:docMk/>
            <pc:sldMk cId="3294027136" sldId="268"/>
            <ac:spMk id="26" creationId="{3A5BE65D-99C4-46C4-83AE-6EFBE123F6D5}"/>
          </ac:spMkLst>
        </pc:spChg>
        <pc:spChg chg="add mod topLvl">
          <ac:chgData name="Camilo Beltran Montoya" userId="9dcd01be5ee7e1a3" providerId="LiveId" clId="{BB7BF1B4-2650-4D42-BAF6-398AD46A8610}" dt="2022-05-30T22:57:08.101" v="3739" actId="208"/>
          <ac:spMkLst>
            <pc:docMk/>
            <pc:sldMk cId="3294027136" sldId="268"/>
            <ac:spMk id="27" creationId="{13B5AB3E-995F-4F57-AE5E-BAEA4F52190D}"/>
          </ac:spMkLst>
        </pc:spChg>
        <pc:spChg chg="add del mod">
          <ac:chgData name="Camilo Beltran Montoya" userId="9dcd01be5ee7e1a3" providerId="LiveId" clId="{BB7BF1B4-2650-4D42-BAF6-398AD46A8610}" dt="2022-05-30T18:43:18.332" v="1520" actId="478"/>
          <ac:spMkLst>
            <pc:docMk/>
            <pc:sldMk cId="3294027136" sldId="268"/>
            <ac:spMk id="28" creationId="{D010C9C6-0F79-4706-A399-412FF7728B3E}"/>
          </ac:spMkLst>
        </pc:spChg>
        <pc:spChg chg="add mod topLvl">
          <ac:chgData name="Camilo Beltran Montoya" userId="9dcd01be5ee7e1a3" providerId="LiveId" clId="{BB7BF1B4-2650-4D42-BAF6-398AD46A8610}" dt="2022-05-30T22:57:11.248" v="3740" actId="208"/>
          <ac:spMkLst>
            <pc:docMk/>
            <pc:sldMk cId="3294027136" sldId="268"/>
            <ac:spMk id="29" creationId="{815FC1BB-5CC6-4450-9D48-0A6F21F8FAB6}"/>
          </ac:spMkLst>
        </pc:spChg>
        <pc:spChg chg="add mod topLvl">
          <ac:chgData name="Camilo Beltran Montoya" userId="9dcd01be5ee7e1a3" providerId="LiveId" clId="{BB7BF1B4-2650-4D42-BAF6-398AD46A8610}" dt="2022-05-30T22:20:14.113" v="3284" actId="14100"/>
          <ac:spMkLst>
            <pc:docMk/>
            <pc:sldMk cId="3294027136" sldId="268"/>
            <ac:spMk id="30" creationId="{CA509D74-2101-451A-BD9A-9662CA2630AE}"/>
          </ac:spMkLst>
        </pc:spChg>
        <pc:spChg chg="mod">
          <ac:chgData name="Camilo Beltran Montoya" userId="9dcd01be5ee7e1a3" providerId="LiveId" clId="{BB7BF1B4-2650-4D42-BAF6-398AD46A8610}" dt="2022-05-30T18:45:11.201" v="1542" actId="255"/>
          <ac:spMkLst>
            <pc:docMk/>
            <pc:sldMk cId="3294027136" sldId="268"/>
            <ac:spMk id="32" creationId="{CC4398A5-3F00-4E45-B683-0830B1AFD8F5}"/>
          </ac:spMkLst>
        </pc:spChg>
        <pc:spChg chg="mod">
          <ac:chgData name="Camilo Beltran Montoya" userId="9dcd01be5ee7e1a3" providerId="LiveId" clId="{BB7BF1B4-2650-4D42-BAF6-398AD46A8610}" dt="2022-05-30T18:45:11.201" v="1542" actId="255"/>
          <ac:spMkLst>
            <pc:docMk/>
            <pc:sldMk cId="3294027136" sldId="268"/>
            <ac:spMk id="33" creationId="{31D4D252-B728-4966-BABF-8DE341B98D85}"/>
          </ac:spMkLst>
        </pc:spChg>
        <pc:spChg chg="mod">
          <ac:chgData name="Camilo Beltran Montoya" userId="9dcd01be5ee7e1a3" providerId="LiveId" clId="{BB7BF1B4-2650-4D42-BAF6-398AD46A8610}" dt="2022-05-30T18:45:11.201" v="1542" actId="255"/>
          <ac:spMkLst>
            <pc:docMk/>
            <pc:sldMk cId="3294027136" sldId="268"/>
            <ac:spMk id="36" creationId="{C67DC8A0-54FB-4C71-BFDF-925A7464BC51}"/>
          </ac:spMkLst>
        </pc:spChg>
        <pc:spChg chg="add mod topLvl">
          <ac:chgData name="Camilo Beltran Montoya" userId="9dcd01be5ee7e1a3" providerId="LiveId" clId="{BB7BF1B4-2650-4D42-BAF6-398AD46A8610}" dt="2022-05-30T22:20:28.996" v="3285" actId="2085"/>
          <ac:spMkLst>
            <pc:docMk/>
            <pc:sldMk cId="3294027136" sldId="268"/>
            <ac:spMk id="37" creationId="{D40E81E0-F18A-4D42-A4DB-1AD5F9C8610A}"/>
          </ac:spMkLst>
        </pc:spChg>
        <pc:spChg chg="add mod topLvl">
          <ac:chgData name="Camilo Beltran Montoya" userId="9dcd01be5ee7e1a3" providerId="LiveId" clId="{BB7BF1B4-2650-4D42-BAF6-398AD46A8610}" dt="2022-05-30T19:26:38.352" v="1901" actId="20577"/>
          <ac:spMkLst>
            <pc:docMk/>
            <pc:sldMk cId="3294027136" sldId="268"/>
            <ac:spMk id="39" creationId="{E7A10439-128B-4910-BFF1-EFC6667B6DCD}"/>
          </ac:spMkLst>
        </pc:spChg>
        <pc:spChg chg="add mod topLvl">
          <ac:chgData name="Camilo Beltran Montoya" userId="9dcd01be5ee7e1a3" providerId="LiveId" clId="{BB7BF1B4-2650-4D42-BAF6-398AD46A8610}" dt="2022-05-30T19:26:41.678" v="1902" actId="20577"/>
          <ac:spMkLst>
            <pc:docMk/>
            <pc:sldMk cId="3294027136" sldId="268"/>
            <ac:spMk id="41" creationId="{532FFE8F-D892-40EF-8B9B-2536B92066D0}"/>
          </ac:spMkLst>
        </pc:spChg>
        <pc:spChg chg="add mod topLvl">
          <ac:chgData name="Camilo Beltran Montoya" userId="9dcd01be5ee7e1a3" providerId="LiveId" clId="{BB7BF1B4-2650-4D42-BAF6-398AD46A8610}" dt="2022-05-30T19:24:06.876" v="1877" actId="165"/>
          <ac:spMkLst>
            <pc:docMk/>
            <pc:sldMk cId="3294027136" sldId="268"/>
            <ac:spMk id="43" creationId="{E6AD49EF-3524-47D0-A0F5-ADCBEDB7749E}"/>
          </ac:spMkLst>
        </pc:spChg>
        <pc:spChg chg="add mod topLvl">
          <ac:chgData name="Camilo Beltran Montoya" userId="9dcd01be5ee7e1a3" providerId="LiveId" clId="{BB7BF1B4-2650-4D42-BAF6-398AD46A8610}" dt="2022-05-30T19:24:06.876" v="1877" actId="165"/>
          <ac:spMkLst>
            <pc:docMk/>
            <pc:sldMk cId="3294027136" sldId="268"/>
            <ac:spMk id="45" creationId="{8EA7AFA6-208C-400A-B271-AF222D51CE7D}"/>
          </ac:spMkLst>
        </pc:spChg>
        <pc:spChg chg="add mod topLvl">
          <ac:chgData name="Camilo Beltran Montoya" userId="9dcd01be5ee7e1a3" providerId="LiveId" clId="{BB7BF1B4-2650-4D42-BAF6-398AD46A8610}" dt="2022-05-30T19:26:34.892" v="1900" actId="6549"/>
          <ac:spMkLst>
            <pc:docMk/>
            <pc:sldMk cId="3294027136" sldId="268"/>
            <ac:spMk id="47" creationId="{AB5B8C4F-9400-43B1-B638-19652EAD141E}"/>
          </ac:spMkLst>
        </pc:spChg>
        <pc:spChg chg="add mod topLvl">
          <ac:chgData name="Camilo Beltran Montoya" userId="9dcd01be5ee7e1a3" providerId="LiveId" clId="{BB7BF1B4-2650-4D42-BAF6-398AD46A8610}" dt="2022-05-30T19:24:06.876" v="1877" actId="165"/>
          <ac:spMkLst>
            <pc:docMk/>
            <pc:sldMk cId="3294027136" sldId="268"/>
            <ac:spMk id="49" creationId="{91345D02-E22A-4843-B6B8-47BA42ADC97F}"/>
          </ac:spMkLst>
        </pc:spChg>
        <pc:spChg chg="add mod topLvl">
          <ac:chgData name="Camilo Beltran Montoya" userId="9dcd01be5ee7e1a3" providerId="LiveId" clId="{BB7BF1B4-2650-4D42-BAF6-398AD46A8610}" dt="2022-05-30T19:26:31.884" v="1899" actId="6549"/>
          <ac:spMkLst>
            <pc:docMk/>
            <pc:sldMk cId="3294027136" sldId="268"/>
            <ac:spMk id="51" creationId="{EE190EC5-8280-4BF6-8A55-1893AFF9A61C}"/>
          </ac:spMkLst>
        </pc:spChg>
        <pc:spChg chg="add del mod">
          <ac:chgData name="Camilo Beltran Montoya" userId="9dcd01be5ee7e1a3" providerId="LiveId" clId="{BB7BF1B4-2650-4D42-BAF6-398AD46A8610}" dt="2022-05-30T19:08:50.234" v="1725" actId="478"/>
          <ac:spMkLst>
            <pc:docMk/>
            <pc:sldMk cId="3294027136" sldId="268"/>
            <ac:spMk id="52" creationId="{B21BC065-04AC-4E03-A143-757D0F2D0A3A}"/>
          </ac:spMkLst>
        </pc:spChg>
        <pc:grpChg chg="del mod">
          <ac:chgData name="Camilo Beltran Montoya" userId="9dcd01be5ee7e1a3" providerId="LiveId" clId="{BB7BF1B4-2650-4D42-BAF6-398AD46A8610}" dt="2022-05-30T18:35:34.088" v="1432" actId="165"/>
          <ac:grpSpMkLst>
            <pc:docMk/>
            <pc:sldMk cId="3294027136" sldId="268"/>
            <ac:grpSpMk id="2" creationId="{3993ED0C-8959-46D2-A21F-3A6EE0F3250C}"/>
          </ac:grpSpMkLst>
        </pc:grpChg>
        <pc:grpChg chg="add del mod">
          <ac:chgData name="Camilo Beltran Montoya" userId="9dcd01be5ee7e1a3" providerId="LiveId" clId="{BB7BF1B4-2650-4D42-BAF6-398AD46A8610}" dt="2022-05-30T19:24:06.876" v="1877" actId="165"/>
          <ac:grpSpMkLst>
            <pc:docMk/>
            <pc:sldMk cId="3294027136" sldId="268"/>
            <ac:grpSpMk id="2" creationId="{3C2B1299-C2E1-4D52-B2EC-17F1AC2DAF2D}"/>
          </ac:grpSpMkLst>
        </pc:grpChg>
        <pc:grpChg chg="add del mod">
          <ac:chgData name="Camilo Beltran Montoya" userId="9dcd01be5ee7e1a3" providerId="LiveId" clId="{BB7BF1B4-2650-4D42-BAF6-398AD46A8610}" dt="2022-05-30T18:45:12.187" v="1545"/>
          <ac:grpSpMkLst>
            <pc:docMk/>
            <pc:sldMk cId="3294027136" sldId="268"/>
            <ac:grpSpMk id="31" creationId="{88C2E283-2C06-4298-BE56-D911C4EF516F}"/>
          </ac:grpSpMkLst>
        </pc:grpChg>
        <pc:graphicFrameChg chg="del">
          <ac:chgData name="Camilo Beltran Montoya" userId="9dcd01be5ee7e1a3" providerId="LiveId" clId="{BB7BF1B4-2650-4D42-BAF6-398AD46A8610}" dt="2022-05-30T18:20:34.887" v="1428" actId="18245"/>
          <ac:graphicFrameMkLst>
            <pc:docMk/>
            <pc:sldMk cId="3294027136" sldId="268"/>
            <ac:graphicFrameMk id="6" creationId="{00000000-0000-0000-0000-000000000000}"/>
          </ac:graphicFrameMkLst>
        </pc:graphicFrameChg>
        <pc:picChg chg="add del mod ord topLvl modCrop">
          <ac:chgData name="Camilo Beltran Montoya" userId="9dcd01be5ee7e1a3" providerId="LiveId" clId="{BB7BF1B4-2650-4D42-BAF6-398AD46A8610}" dt="2022-05-30T19:24:06.876" v="1877" actId="165"/>
          <ac:picMkLst>
            <pc:docMk/>
            <pc:sldMk cId="3294027136" sldId="268"/>
            <ac:picMk id="22" creationId="{2F0AAE9F-FDF3-B20E-A83E-AA334A32B6DF}"/>
          </ac:picMkLst>
        </pc:picChg>
        <pc:picChg chg="mod">
          <ac:chgData name="Camilo Beltran Montoya" userId="9dcd01be5ee7e1a3" providerId="LiveId" clId="{BB7BF1B4-2650-4D42-BAF6-398AD46A8610}" dt="2022-05-30T18:44:26.634" v="1532"/>
          <ac:picMkLst>
            <pc:docMk/>
            <pc:sldMk cId="3294027136" sldId="268"/>
            <ac:picMk id="34" creationId="{412BECC1-FB2B-4ED6-A0B8-60E820613CF2}"/>
          </ac:picMkLst>
        </pc:picChg>
        <pc:picChg chg="mod">
          <ac:chgData name="Camilo Beltran Montoya" userId="9dcd01be5ee7e1a3" providerId="LiveId" clId="{BB7BF1B4-2650-4D42-BAF6-398AD46A8610}" dt="2022-05-30T18:44:26.634" v="1532"/>
          <ac:picMkLst>
            <pc:docMk/>
            <pc:sldMk cId="3294027136" sldId="268"/>
            <ac:picMk id="35" creationId="{91994CF3-7974-4A1E-90DB-9C6F0C03D23B}"/>
          </ac:picMkLst>
        </pc:picChg>
      </pc:sldChg>
      <pc:sldChg chg="addSp delSp modSp mod">
        <pc:chgData name="Camilo Beltran Montoya" userId="9dcd01be5ee7e1a3" providerId="LiveId" clId="{BB7BF1B4-2650-4D42-BAF6-398AD46A8610}" dt="2022-05-30T22:32:11.484" v="3402" actId="1036"/>
        <pc:sldMkLst>
          <pc:docMk/>
          <pc:sldMk cId="622259074" sldId="269"/>
        </pc:sldMkLst>
        <pc:spChg chg="mod">
          <ac:chgData name="Camilo Beltran Montoya" userId="9dcd01be5ee7e1a3" providerId="LiveId" clId="{BB7BF1B4-2650-4D42-BAF6-398AD46A8610}" dt="2022-05-30T21:14:13.727" v="2794" actId="1076"/>
          <ac:spMkLst>
            <pc:docMk/>
            <pc:sldMk cId="622259074" sldId="269"/>
            <ac:spMk id="3" creationId="{0CE68BB7-DD3C-664A-AC9D-74A5FE280DD9}"/>
          </ac:spMkLst>
        </pc:spChg>
        <pc:spChg chg="mod topLvl">
          <ac:chgData name="Camilo Beltran Montoya" userId="9dcd01be5ee7e1a3" providerId="LiveId" clId="{BB7BF1B4-2650-4D42-BAF6-398AD46A8610}" dt="2022-05-30T22:32:11.484" v="3402" actId="1036"/>
          <ac:spMkLst>
            <pc:docMk/>
            <pc:sldMk cId="622259074" sldId="269"/>
            <ac:spMk id="4" creationId="{99D8346B-4918-4995-AC08-2DE707090B85}"/>
          </ac:spMkLst>
        </pc:spChg>
        <pc:spChg chg="mod topLvl">
          <ac:chgData name="Camilo Beltran Montoya" userId="9dcd01be5ee7e1a3" providerId="LiveId" clId="{BB7BF1B4-2650-4D42-BAF6-398AD46A8610}" dt="2022-05-30T22:32:07.296" v="3394" actId="1035"/>
          <ac:spMkLst>
            <pc:docMk/>
            <pc:sldMk cId="622259074" sldId="269"/>
            <ac:spMk id="6" creationId="{2589F24B-62C3-491B-9CE6-C5811C4206C6}"/>
          </ac:spMkLst>
        </pc:spChg>
        <pc:spChg chg="del mod ord topLvl">
          <ac:chgData name="Camilo Beltran Montoya" userId="9dcd01be5ee7e1a3" providerId="LiveId" clId="{BB7BF1B4-2650-4D42-BAF6-398AD46A8610}" dt="2022-05-30T22:26:58.581" v="3318" actId="478"/>
          <ac:spMkLst>
            <pc:docMk/>
            <pc:sldMk cId="622259074" sldId="269"/>
            <ac:spMk id="7" creationId="{715B7047-0113-4BB3-9E22-E886D59F4915}"/>
          </ac:spMkLst>
        </pc:spChg>
        <pc:spChg chg="mod topLvl">
          <ac:chgData name="Camilo Beltran Montoya" userId="9dcd01be5ee7e1a3" providerId="LiveId" clId="{BB7BF1B4-2650-4D42-BAF6-398AD46A8610}" dt="2022-05-30T22:32:07.296" v="3394" actId="1035"/>
          <ac:spMkLst>
            <pc:docMk/>
            <pc:sldMk cId="622259074" sldId="269"/>
            <ac:spMk id="8" creationId="{157B31A5-CA7E-4133-8FC2-4A799950EAD2}"/>
          </ac:spMkLst>
        </pc:spChg>
        <pc:spChg chg="del mod ord topLvl">
          <ac:chgData name="Camilo Beltran Montoya" userId="9dcd01be5ee7e1a3" providerId="LiveId" clId="{BB7BF1B4-2650-4D42-BAF6-398AD46A8610}" dt="2022-05-30T22:26:59.276" v="3319" actId="478"/>
          <ac:spMkLst>
            <pc:docMk/>
            <pc:sldMk cId="622259074" sldId="269"/>
            <ac:spMk id="9" creationId="{CAD9050E-2E9F-4683-971F-E4CD4DFA1C58}"/>
          </ac:spMkLst>
        </pc:spChg>
        <pc:spChg chg="mod topLvl">
          <ac:chgData name="Camilo Beltran Montoya" userId="9dcd01be5ee7e1a3" providerId="LiveId" clId="{BB7BF1B4-2650-4D42-BAF6-398AD46A8610}" dt="2022-05-30T22:32:07.296" v="3394" actId="1035"/>
          <ac:spMkLst>
            <pc:docMk/>
            <pc:sldMk cId="622259074" sldId="269"/>
            <ac:spMk id="10" creationId="{7D62FD9D-7084-41BB-9850-86E496872D72}"/>
          </ac:spMkLst>
        </pc:spChg>
        <pc:spChg chg="del mod ord topLvl">
          <ac:chgData name="Camilo Beltran Montoya" userId="9dcd01be5ee7e1a3" providerId="LiveId" clId="{BB7BF1B4-2650-4D42-BAF6-398AD46A8610}" dt="2022-05-30T22:26:59.967" v="3320" actId="478"/>
          <ac:spMkLst>
            <pc:docMk/>
            <pc:sldMk cId="622259074" sldId="269"/>
            <ac:spMk id="11" creationId="{2E84AEEE-D945-46EF-B269-652A7CC431F4}"/>
          </ac:spMkLst>
        </pc:spChg>
        <pc:spChg chg="add mod ord">
          <ac:chgData name="Camilo Beltran Montoya" userId="9dcd01be5ee7e1a3" providerId="LiveId" clId="{BB7BF1B4-2650-4D42-BAF6-398AD46A8610}" dt="2022-05-30T22:32:07.296" v="3394" actId="1035"/>
          <ac:spMkLst>
            <pc:docMk/>
            <pc:sldMk cId="622259074" sldId="269"/>
            <ac:spMk id="12" creationId="{5207F729-7F6D-4049-A20A-1123BFE9DC45}"/>
          </ac:spMkLst>
        </pc:spChg>
        <pc:spChg chg="add mod ord">
          <ac:chgData name="Camilo Beltran Montoya" userId="9dcd01be5ee7e1a3" providerId="LiveId" clId="{BB7BF1B4-2650-4D42-BAF6-398AD46A8610}" dt="2022-05-30T22:32:07.296" v="3394" actId="1035"/>
          <ac:spMkLst>
            <pc:docMk/>
            <pc:sldMk cId="622259074" sldId="269"/>
            <ac:spMk id="13" creationId="{4135DEF6-CCCA-46BC-9AD0-4E6833171978}"/>
          </ac:spMkLst>
        </pc:spChg>
        <pc:spChg chg="add mod ord">
          <ac:chgData name="Camilo Beltran Montoya" userId="9dcd01be5ee7e1a3" providerId="LiveId" clId="{BB7BF1B4-2650-4D42-BAF6-398AD46A8610}" dt="2022-05-30T22:32:07.296" v="3394" actId="1035"/>
          <ac:spMkLst>
            <pc:docMk/>
            <pc:sldMk cId="622259074" sldId="269"/>
            <ac:spMk id="14" creationId="{210C94ED-005D-43F0-A208-C5CF66523643}"/>
          </ac:spMkLst>
        </pc:spChg>
        <pc:spChg chg="add mod ord">
          <ac:chgData name="Camilo Beltran Montoya" userId="9dcd01be5ee7e1a3" providerId="LiveId" clId="{BB7BF1B4-2650-4D42-BAF6-398AD46A8610}" dt="2022-05-30T22:30:28.645" v="3362" actId="164"/>
          <ac:spMkLst>
            <pc:docMk/>
            <pc:sldMk cId="622259074" sldId="269"/>
            <ac:spMk id="15" creationId="{3C0A29D0-1F6D-40F3-B62E-03B2186B5CEC}"/>
          </ac:spMkLst>
        </pc:spChg>
        <pc:spChg chg="add del mod">
          <ac:chgData name="Camilo Beltran Montoya" userId="9dcd01be5ee7e1a3" providerId="LiveId" clId="{BB7BF1B4-2650-4D42-BAF6-398AD46A8610}" dt="2022-05-30T21:17:23.817" v="2826" actId="478"/>
          <ac:spMkLst>
            <pc:docMk/>
            <pc:sldMk cId="622259074" sldId="269"/>
            <ac:spMk id="16" creationId="{AD57CA3C-8ECD-46F0-B0FF-EC065567577B}"/>
          </ac:spMkLst>
        </pc:spChg>
        <pc:spChg chg="add mod">
          <ac:chgData name="Camilo Beltran Montoya" userId="9dcd01be5ee7e1a3" providerId="LiveId" clId="{BB7BF1B4-2650-4D42-BAF6-398AD46A8610}" dt="2022-05-30T22:30:22.471" v="3361" actId="164"/>
          <ac:spMkLst>
            <pc:docMk/>
            <pc:sldMk cId="622259074" sldId="269"/>
            <ac:spMk id="17" creationId="{45561A38-7351-49AA-A96D-E20FCB668BD2}"/>
          </ac:spMkLst>
        </pc:spChg>
        <pc:spChg chg="add mod">
          <ac:chgData name="Camilo Beltran Montoya" userId="9dcd01be5ee7e1a3" providerId="LiveId" clId="{BB7BF1B4-2650-4D42-BAF6-398AD46A8610}" dt="2022-05-30T22:30:18.087" v="3360" actId="164"/>
          <ac:spMkLst>
            <pc:docMk/>
            <pc:sldMk cId="622259074" sldId="269"/>
            <ac:spMk id="18" creationId="{ED29B024-92E4-4707-9326-67BEA642FABF}"/>
          </ac:spMkLst>
        </pc:spChg>
        <pc:grpChg chg="del mod">
          <ac:chgData name="Camilo Beltran Montoya" userId="9dcd01be5ee7e1a3" providerId="LiveId" clId="{BB7BF1B4-2650-4D42-BAF6-398AD46A8610}" dt="2022-05-30T20:55:13.895" v="2661" actId="165"/>
          <ac:grpSpMkLst>
            <pc:docMk/>
            <pc:sldMk cId="622259074" sldId="269"/>
            <ac:grpSpMk id="2" creationId="{16CE92DC-13F7-4DB2-9A7F-80B425C78F2C}"/>
          </ac:grpSpMkLst>
        </pc:grpChg>
        <pc:grpChg chg="add mod">
          <ac:chgData name="Camilo Beltran Montoya" userId="9dcd01be5ee7e1a3" providerId="LiveId" clId="{BB7BF1B4-2650-4D42-BAF6-398AD46A8610}" dt="2022-05-30T22:32:07.296" v="3394" actId="1035"/>
          <ac:grpSpMkLst>
            <pc:docMk/>
            <pc:sldMk cId="622259074" sldId="269"/>
            <ac:grpSpMk id="23" creationId="{F7F7D7FA-57BA-41F9-86B3-33C5F72FF727}"/>
          </ac:grpSpMkLst>
        </pc:grpChg>
        <pc:grpChg chg="add mod">
          <ac:chgData name="Camilo Beltran Montoya" userId="9dcd01be5ee7e1a3" providerId="LiveId" clId="{BB7BF1B4-2650-4D42-BAF6-398AD46A8610}" dt="2022-05-30T22:32:07.296" v="3394" actId="1035"/>
          <ac:grpSpMkLst>
            <pc:docMk/>
            <pc:sldMk cId="622259074" sldId="269"/>
            <ac:grpSpMk id="24" creationId="{298B9576-D3BC-402A-8841-D0989BA536EB}"/>
          </ac:grpSpMkLst>
        </pc:grpChg>
        <pc:grpChg chg="add mod">
          <ac:chgData name="Camilo Beltran Montoya" userId="9dcd01be5ee7e1a3" providerId="LiveId" clId="{BB7BF1B4-2650-4D42-BAF6-398AD46A8610}" dt="2022-05-30T22:32:07.296" v="3394" actId="1035"/>
          <ac:grpSpMkLst>
            <pc:docMk/>
            <pc:sldMk cId="622259074" sldId="269"/>
            <ac:grpSpMk id="25" creationId="{DFB00CD6-EF50-48BE-A998-0F1A1AA615FD}"/>
          </ac:grpSpMkLst>
        </pc:grpChg>
        <pc:graphicFrameChg chg="del">
          <ac:chgData name="Camilo Beltran Montoya" userId="9dcd01be5ee7e1a3" providerId="LiveId" clId="{BB7BF1B4-2650-4D42-BAF6-398AD46A8610}" dt="2022-05-30T20:54:43.247" v="2659" actId="18245"/>
          <ac:graphicFrameMkLst>
            <pc:docMk/>
            <pc:sldMk cId="622259074" sldId="269"/>
            <ac:graphicFrameMk id="5" creationId="{00000000-0000-0000-0000-000000000000}"/>
          </ac:graphicFrameMkLst>
        </pc:graphicFrameChg>
        <pc:picChg chg="add mod modCrop">
          <ac:chgData name="Camilo Beltran Montoya" userId="9dcd01be5ee7e1a3" providerId="LiveId" clId="{BB7BF1B4-2650-4D42-BAF6-398AD46A8610}" dt="2022-05-30T22:30:28.645" v="3362" actId="164"/>
          <ac:picMkLst>
            <pc:docMk/>
            <pc:sldMk cId="622259074" sldId="269"/>
            <ac:picMk id="20" creationId="{DA1C9E8E-DF2C-4AC2-BB19-D7918178CBDA}"/>
          </ac:picMkLst>
        </pc:picChg>
        <pc:picChg chg="add mod modCrop">
          <ac:chgData name="Camilo Beltran Montoya" userId="9dcd01be5ee7e1a3" providerId="LiveId" clId="{BB7BF1B4-2650-4D42-BAF6-398AD46A8610}" dt="2022-05-30T22:30:22.471" v="3361" actId="164"/>
          <ac:picMkLst>
            <pc:docMk/>
            <pc:sldMk cId="622259074" sldId="269"/>
            <ac:picMk id="21" creationId="{D6906F59-FF97-4C4E-8F4E-0FAA33458BF2}"/>
          </ac:picMkLst>
        </pc:picChg>
        <pc:picChg chg="add mod modCrop">
          <ac:chgData name="Camilo Beltran Montoya" userId="9dcd01be5ee7e1a3" providerId="LiveId" clId="{BB7BF1B4-2650-4D42-BAF6-398AD46A8610}" dt="2022-05-30T22:30:18.087" v="3360" actId="164"/>
          <ac:picMkLst>
            <pc:docMk/>
            <pc:sldMk cId="622259074" sldId="269"/>
            <ac:picMk id="22" creationId="{E67FE7D8-6D10-44AF-A1FC-8EFA2C6808C2}"/>
          </ac:picMkLst>
        </pc:picChg>
      </pc:sldChg>
      <pc:sldChg chg="addSp delSp modSp mod">
        <pc:chgData name="Camilo Beltran Montoya" userId="9dcd01be5ee7e1a3" providerId="LiveId" clId="{BB7BF1B4-2650-4D42-BAF6-398AD46A8610}" dt="2022-05-30T22:24:10.075" v="3317" actId="1076"/>
        <pc:sldMkLst>
          <pc:docMk/>
          <pc:sldMk cId="2242569181" sldId="270"/>
        </pc:sldMkLst>
        <pc:spChg chg="mod">
          <ac:chgData name="Camilo Beltran Montoya" userId="9dcd01be5ee7e1a3" providerId="LiveId" clId="{BB7BF1B4-2650-4D42-BAF6-398AD46A8610}" dt="2022-05-30T19:49:12.689" v="2223" actId="207"/>
          <ac:spMkLst>
            <pc:docMk/>
            <pc:sldMk cId="2242569181" sldId="270"/>
            <ac:spMk id="3" creationId="{0CE68BB7-DD3C-664A-AC9D-74A5FE280DD9}"/>
          </ac:spMkLst>
        </pc:spChg>
        <pc:spChg chg="mod">
          <ac:chgData name="Camilo Beltran Montoya" userId="9dcd01be5ee7e1a3" providerId="LiveId" clId="{BB7BF1B4-2650-4D42-BAF6-398AD46A8610}" dt="2022-05-30T19:50:51.831" v="2243" actId="1076"/>
          <ac:spMkLst>
            <pc:docMk/>
            <pc:sldMk cId="2242569181" sldId="270"/>
            <ac:spMk id="5" creationId="{00000000-0000-0000-0000-000000000000}"/>
          </ac:spMkLst>
        </pc:spChg>
        <pc:spChg chg="add mod ord">
          <ac:chgData name="Camilo Beltran Montoya" userId="9dcd01be5ee7e1a3" providerId="LiveId" clId="{BB7BF1B4-2650-4D42-BAF6-398AD46A8610}" dt="2022-05-30T22:22:35.305" v="3298" actId="207"/>
          <ac:spMkLst>
            <pc:docMk/>
            <pc:sldMk cId="2242569181" sldId="270"/>
            <ac:spMk id="6" creationId="{92994FDB-2222-43E7-859F-0FB76637C783}"/>
          </ac:spMkLst>
        </pc:spChg>
        <pc:spChg chg="mod">
          <ac:chgData name="Camilo Beltran Montoya" userId="9dcd01be5ee7e1a3" providerId="LiveId" clId="{BB7BF1B4-2650-4D42-BAF6-398AD46A8610}" dt="2022-05-30T22:23:48.243" v="3314" actId="403"/>
          <ac:spMkLst>
            <pc:docMk/>
            <pc:sldMk cId="2242569181" sldId="270"/>
            <ac:spMk id="8" creationId="{00000000-0000-0000-0000-000000000000}"/>
          </ac:spMkLst>
        </pc:spChg>
        <pc:spChg chg="mod">
          <ac:chgData name="Camilo Beltran Montoya" userId="9dcd01be5ee7e1a3" providerId="LiveId" clId="{BB7BF1B4-2650-4D42-BAF6-398AD46A8610}" dt="2022-05-30T22:23:46.609" v="3313" actId="403"/>
          <ac:spMkLst>
            <pc:docMk/>
            <pc:sldMk cId="2242569181" sldId="270"/>
            <ac:spMk id="10" creationId="{00000000-0000-0000-0000-000000000000}"/>
          </ac:spMkLst>
        </pc:spChg>
        <pc:spChg chg="mod">
          <ac:chgData name="Camilo Beltran Montoya" userId="9dcd01be5ee7e1a3" providerId="LiveId" clId="{BB7BF1B4-2650-4D42-BAF6-398AD46A8610}" dt="2022-05-30T22:24:04.393" v="3316" actId="1076"/>
          <ac:spMkLst>
            <pc:docMk/>
            <pc:sldMk cId="2242569181" sldId="270"/>
            <ac:spMk id="11" creationId="{00000000-0000-0000-0000-000000000000}"/>
          </ac:spMkLst>
        </pc:spChg>
        <pc:spChg chg="mod">
          <ac:chgData name="Camilo Beltran Montoya" userId="9dcd01be5ee7e1a3" providerId="LiveId" clId="{BB7BF1B4-2650-4D42-BAF6-398AD46A8610}" dt="2022-05-30T22:23:50.419" v="3315" actId="403"/>
          <ac:spMkLst>
            <pc:docMk/>
            <pc:sldMk cId="2242569181" sldId="270"/>
            <ac:spMk id="12" creationId="{00000000-0000-0000-0000-000000000000}"/>
          </ac:spMkLst>
        </pc:spChg>
        <pc:spChg chg="del mod">
          <ac:chgData name="Camilo Beltran Montoya" userId="9dcd01be5ee7e1a3" providerId="LiveId" clId="{BB7BF1B4-2650-4D42-BAF6-398AD46A8610}" dt="2022-05-30T19:54:05.471" v="2275" actId="478"/>
          <ac:spMkLst>
            <pc:docMk/>
            <pc:sldMk cId="2242569181" sldId="270"/>
            <ac:spMk id="13" creationId="{00000000-0000-0000-0000-000000000000}"/>
          </ac:spMkLst>
        </pc:spChg>
        <pc:spChg chg="del mod">
          <ac:chgData name="Camilo Beltran Montoya" userId="9dcd01be5ee7e1a3" providerId="LiveId" clId="{BB7BF1B4-2650-4D42-BAF6-398AD46A8610}" dt="2022-05-30T19:54:03.652" v="2273" actId="478"/>
          <ac:spMkLst>
            <pc:docMk/>
            <pc:sldMk cId="2242569181" sldId="270"/>
            <ac:spMk id="14" creationId="{00000000-0000-0000-0000-000000000000}"/>
          </ac:spMkLst>
        </pc:spChg>
        <pc:spChg chg="del mod">
          <ac:chgData name="Camilo Beltran Montoya" userId="9dcd01be5ee7e1a3" providerId="LiveId" clId="{BB7BF1B4-2650-4D42-BAF6-398AD46A8610}" dt="2022-05-30T19:56:29.615" v="2311" actId="478"/>
          <ac:spMkLst>
            <pc:docMk/>
            <pc:sldMk cId="2242569181" sldId="270"/>
            <ac:spMk id="16" creationId="{00000000-0000-0000-0000-000000000000}"/>
          </ac:spMkLst>
        </pc:spChg>
        <pc:spChg chg="del mod">
          <ac:chgData name="Camilo Beltran Montoya" userId="9dcd01be5ee7e1a3" providerId="LiveId" clId="{BB7BF1B4-2650-4D42-BAF6-398AD46A8610}" dt="2022-05-30T19:54:02.957" v="2272" actId="478"/>
          <ac:spMkLst>
            <pc:docMk/>
            <pc:sldMk cId="2242569181" sldId="270"/>
            <ac:spMk id="17" creationId="{00000000-0000-0000-0000-000000000000}"/>
          </ac:spMkLst>
        </pc:spChg>
        <pc:spChg chg="del mod">
          <ac:chgData name="Camilo Beltran Montoya" userId="9dcd01be5ee7e1a3" providerId="LiveId" clId="{BB7BF1B4-2650-4D42-BAF6-398AD46A8610}" dt="2022-05-30T19:54:04.287" v="2274" actId="478"/>
          <ac:spMkLst>
            <pc:docMk/>
            <pc:sldMk cId="2242569181" sldId="270"/>
            <ac:spMk id="18" creationId="{00000000-0000-0000-0000-000000000000}"/>
          </ac:spMkLst>
        </pc:spChg>
        <pc:spChg chg="mod">
          <ac:chgData name="Camilo Beltran Montoya" userId="9dcd01be5ee7e1a3" providerId="LiveId" clId="{BB7BF1B4-2650-4D42-BAF6-398AD46A8610}" dt="2022-05-30T22:23:43.563" v="3312" actId="403"/>
          <ac:spMkLst>
            <pc:docMk/>
            <pc:sldMk cId="2242569181" sldId="270"/>
            <ac:spMk id="19" creationId="{00000000-0000-0000-0000-000000000000}"/>
          </ac:spMkLst>
        </pc:spChg>
        <pc:spChg chg="del mod">
          <ac:chgData name="Camilo Beltran Montoya" userId="9dcd01be5ee7e1a3" providerId="LiveId" clId="{BB7BF1B4-2650-4D42-BAF6-398AD46A8610}" dt="2022-05-30T19:51:38.253" v="2250" actId="478"/>
          <ac:spMkLst>
            <pc:docMk/>
            <pc:sldMk cId="2242569181" sldId="270"/>
            <ac:spMk id="20" creationId="{00000000-0000-0000-0000-000000000000}"/>
          </ac:spMkLst>
        </pc:spChg>
        <pc:spChg chg="del mod">
          <ac:chgData name="Camilo Beltran Montoya" userId="9dcd01be5ee7e1a3" providerId="LiveId" clId="{BB7BF1B4-2650-4D42-BAF6-398AD46A8610}" dt="2022-05-30T19:54:02.106" v="2271" actId="478"/>
          <ac:spMkLst>
            <pc:docMk/>
            <pc:sldMk cId="2242569181" sldId="270"/>
            <ac:spMk id="21" creationId="{00000000-0000-0000-0000-000000000000}"/>
          </ac:spMkLst>
        </pc:spChg>
        <pc:spChg chg="del mod">
          <ac:chgData name="Camilo Beltran Montoya" userId="9dcd01be5ee7e1a3" providerId="LiveId" clId="{BB7BF1B4-2650-4D42-BAF6-398AD46A8610}" dt="2022-05-30T19:54:06.124" v="2276" actId="478"/>
          <ac:spMkLst>
            <pc:docMk/>
            <pc:sldMk cId="2242569181" sldId="270"/>
            <ac:spMk id="22" creationId="{00000000-0000-0000-0000-000000000000}"/>
          </ac:spMkLst>
        </pc:spChg>
        <pc:spChg chg="add mod">
          <ac:chgData name="Camilo Beltran Montoya" userId="9dcd01be5ee7e1a3" providerId="LiveId" clId="{BB7BF1B4-2650-4D42-BAF6-398AD46A8610}" dt="2022-05-30T19:53:48.436" v="2269" actId="1076"/>
          <ac:spMkLst>
            <pc:docMk/>
            <pc:sldMk cId="2242569181" sldId="270"/>
            <ac:spMk id="23" creationId="{3F48C504-E153-4AA2-923C-475915129C96}"/>
          </ac:spMkLst>
        </pc:spChg>
        <pc:spChg chg="add mod">
          <ac:chgData name="Camilo Beltran Montoya" userId="9dcd01be5ee7e1a3" providerId="LiveId" clId="{BB7BF1B4-2650-4D42-BAF6-398AD46A8610}" dt="2022-05-30T22:22:59.943" v="3305" actId="207"/>
          <ac:spMkLst>
            <pc:docMk/>
            <pc:sldMk cId="2242569181" sldId="270"/>
            <ac:spMk id="24" creationId="{04B54DAE-B64C-47BA-8543-C90A95A8D398}"/>
          </ac:spMkLst>
        </pc:spChg>
        <pc:spChg chg="add mod">
          <ac:chgData name="Camilo Beltran Montoya" userId="9dcd01be5ee7e1a3" providerId="LiveId" clId="{BB7BF1B4-2650-4D42-BAF6-398AD46A8610}" dt="2022-05-30T22:24:10.075" v="3317" actId="1076"/>
          <ac:spMkLst>
            <pc:docMk/>
            <pc:sldMk cId="2242569181" sldId="270"/>
            <ac:spMk id="25" creationId="{70E2C456-6D6A-4C03-B57A-38D091B5D49C}"/>
          </ac:spMkLst>
        </pc:spChg>
        <pc:spChg chg="add mod">
          <ac:chgData name="Camilo Beltran Montoya" userId="9dcd01be5ee7e1a3" providerId="LiveId" clId="{BB7BF1B4-2650-4D42-BAF6-398AD46A8610}" dt="2022-05-30T22:22:31.347" v="3296" actId="207"/>
          <ac:spMkLst>
            <pc:docMk/>
            <pc:sldMk cId="2242569181" sldId="270"/>
            <ac:spMk id="26" creationId="{5BFBCC8F-ECED-4368-8F56-B8C16C3F2A2E}"/>
          </ac:spMkLst>
        </pc:spChg>
        <pc:spChg chg="add del mod">
          <ac:chgData name="Camilo Beltran Montoya" userId="9dcd01be5ee7e1a3" providerId="LiveId" clId="{BB7BF1B4-2650-4D42-BAF6-398AD46A8610}" dt="2022-05-30T19:55:00.989" v="2294" actId="21"/>
          <ac:spMkLst>
            <pc:docMk/>
            <pc:sldMk cId="2242569181" sldId="270"/>
            <ac:spMk id="27" creationId="{74C48D80-C8C4-4AFE-8679-9EB93D54FB84}"/>
          </ac:spMkLst>
        </pc:spChg>
        <pc:spChg chg="add del mod">
          <ac:chgData name="Camilo Beltran Montoya" userId="9dcd01be5ee7e1a3" providerId="LiveId" clId="{BB7BF1B4-2650-4D42-BAF6-398AD46A8610}" dt="2022-05-30T19:55:00.989" v="2294" actId="21"/>
          <ac:spMkLst>
            <pc:docMk/>
            <pc:sldMk cId="2242569181" sldId="270"/>
            <ac:spMk id="28" creationId="{6FC0B37B-4BE0-45B0-A724-3E4E6E10C57F}"/>
          </ac:spMkLst>
        </pc:spChg>
        <pc:spChg chg="add mod">
          <ac:chgData name="Camilo Beltran Montoya" userId="9dcd01be5ee7e1a3" providerId="LiveId" clId="{BB7BF1B4-2650-4D42-BAF6-398AD46A8610}" dt="2022-05-30T22:22:41.946" v="3301" actId="207"/>
          <ac:spMkLst>
            <pc:docMk/>
            <pc:sldMk cId="2242569181" sldId="270"/>
            <ac:spMk id="29" creationId="{FD9C246F-5524-4F22-94CD-83F9B6A6893F}"/>
          </ac:spMkLst>
        </pc:spChg>
        <pc:spChg chg="add mod">
          <ac:chgData name="Camilo Beltran Montoya" userId="9dcd01be5ee7e1a3" providerId="LiveId" clId="{BB7BF1B4-2650-4D42-BAF6-398AD46A8610}" dt="2022-05-30T22:22:44.166" v="3302" actId="207"/>
          <ac:spMkLst>
            <pc:docMk/>
            <pc:sldMk cId="2242569181" sldId="270"/>
            <ac:spMk id="30" creationId="{760FBD37-300B-4132-85C0-4C584EB9C045}"/>
          </ac:spMkLst>
        </pc:spChg>
        <pc:spChg chg="add mod">
          <ac:chgData name="Camilo Beltran Montoya" userId="9dcd01be5ee7e1a3" providerId="LiveId" clId="{BB7BF1B4-2650-4D42-BAF6-398AD46A8610}" dt="2022-05-30T22:22:37.513" v="3299" actId="207"/>
          <ac:spMkLst>
            <pc:docMk/>
            <pc:sldMk cId="2242569181" sldId="270"/>
            <ac:spMk id="31" creationId="{F2A8FAA9-100A-4A52-831D-7E50E466B1E8}"/>
          </ac:spMkLst>
        </pc:spChg>
        <pc:spChg chg="add mod">
          <ac:chgData name="Camilo Beltran Montoya" userId="9dcd01be5ee7e1a3" providerId="LiveId" clId="{BB7BF1B4-2650-4D42-BAF6-398AD46A8610}" dt="2022-05-30T22:22:39.624" v="3300" actId="207"/>
          <ac:spMkLst>
            <pc:docMk/>
            <pc:sldMk cId="2242569181" sldId="270"/>
            <ac:spMk id="32" creationId="{325C08FF-61C3-4504-83E6-E35350645E9E}"/>
          </ac:spMkLst>
        </pc:spChg>
        <pc:spChg chg="add mod">
          <ac:chgData name="Camilo Beltran Montoya" userId="9dcd01be5ee7e1a3" providerId="LiveId" clId="{BB7BF1B4-2650-4D42-BAF6-398AD46A8610}" dt="2022-05-30T22:22:45.877" v="3303" actId="207"/>
          <ac:spMkLst>
            <pc:docMk/>
            <pc:sldMk cId="2242569181" sldId="270"/>
            <ac:spMk id="33" creationId="{53A60E6F-CEA3-441E-94EE-2D6DA17CEDD3}"/>
          </ac:spMkLst>
        </pc:spChg>
        <pc:picChg chg="mod">
          <ac:chgData name="Camilo Beltran Montoya" userId="9dcd01be5ee7e1a3" providerId="LiveId" clId="{BB7BF1B4-2650-4D42-BAF6-398AD46A8610}" dt="2022-05-30T19:50:51.831" v="2243" actId="1076"/>
          <ac:picMkLst>
            <pc:docMk/>
            <pc:sldMk cId="2242569181" sldId="270"/>
            <ac:picMk id="7" creationId="{00000000-0000-0000-0000-000000000000}"/>
          </ac:picMkLst>
        </pc:picChg>
      </pc:sldChg>
      <pc:sldChg chg="addSp delSp modSp mod">
        <pc:chgData name="Camilo Beltran Montoya" userId="9dcd01be5ee7e1a3" providerId="LiveId" clId="{BB7BF1B4-2650-4D42-BAF6-398AD46A8610}" dt="2022-05-30T22:06:31.928" v="3136" actId="1076"/>
        <pc:sldMkLst>
          <pc:docMk/>
          <pc:sldMk cId="2871946775" sldId="271"/>
        </pc:sldMkLst>
        <pc:spChg chg="mod">
          <ac:chgData name="Camilo Beltran Montoya" userId="9dcd01be5ee7e1a3" providerId="LiveId" clId="{BB7BF1B4-2650-4D42-BAF6-398AD46A8610}" dt="2022-05-30T20:46:33.261" v="2618" actId="1076"/>
          <ac:spMkLst>
            <pc:docMk/>
            <pc:sldMk cId="2871946775" sldId="271"/>
            <ac:spMk id="3" creationId="{0CE68BB7-DD3C-664A-AC9D-74A5FE280DD9}"/>
          </ac:spMkLst>
        </pc:spChg>
        <pc:spChg chg="mod">
          <ac:chgData name="Camilo Beltran Montoya" userId="9dcd01be5ee7e1a3" providerId="LiveId" clId="{BB7BF1B4-2650-4D42-BAF6-398AD46A8610}" dt="2022-05-30T20:41:43.407" v="2551" actId="14100"/>
          <ac:spMkLst>
            <pc:docMk/>
            <pc:sldMk cId="2871946775" sldId="271"/>
            <ac:spMk id="6" creationId="{00000000-0000-0000-0000-000000000000}"/>
          </ac:spMkLst>
        </pc:spChg>
        <pc:spChg chg="mod">
          <ac:chgData name="Camilo Beltran Montoya" userId="9dcd01be5ee7e1a3" providerId="LiveId" clId="{BB7BF1B4-2650-4D42-BAF6-398AD46A8610}" dt="2022-05-30T20:46:25.665" v="2617" actId="1076"/>
          <ac:spMkLst>
            <pc:docMk/>
            <pc:sldMk cId="2871946775" sldId="271"/>
            <ac:spMk id="7" creationId="{00000000-0000-0000-0000-000000000000}"/>
          </ac:spMkLst>
        </pc:spChg>
        <pc:spChg chg="add del mod ord">
          <ac:chgData name="Camilo Beltran Montoya" userId="9dcd01be5ee7e1a3" providerId="LiveId" clId="{BB7BF1B4-2650-4D42-BAF6-398AD46A8610}" dt="2022-05-30T20:43:12.839" v="2561" actId="478"/>
          <ac:spMkLst>
            <pc:docMk/>
            <pc:sldMk cId="2871946775" sldId="271"/>
            <ac:spMk id="8" creationId="{F2BA301E-F1F7-4028-8A81-C8B9C4BCB2E2}"/>
          </ac:spMkLst>
        </pc:spChg>
        <pc:spChg chg="add mod">
          <ac:chgData name="Camilo Beltran Montoya" userId="9dcd01be5ee7e1a3" providerId="LiveId" clId="{BB7BF1B4-2650-4D42-BAF6-398AD46A8610}" dt="2022-05-30T20:45:26.780" v="2603" actId="1076"/>
          <ac:spMkLst>
            <pc:docMk/>
            <pc:sldMk cId="2871946775" sldId="271"/>
            <ac:spMk id="9" creationId="{CBE64814-196F-463C-8C29-C955A0D7FF3D}"/>
          </ac:spMkLst>
        </pc:spChg>
        <pc:spChg chg="add del mod ord">
          <ac:chgData name="Camilo Beltran Montoya" userId="9dcd01be5ee7e1a3" providerId="LiveId" clId="{BB7BF1B4-2650-4D42-BAF6-398AD46A8610}" dt="2022-05-30T20:45:04.529" v="2597" actId="478"/>
          <ac:spMkLst>
            <pc:docMk/>
            <pc:sldMk cId="2871946775" sldId="271"/>
            <ac:spMk id="10" creationId="{A43B2A80-5EF2-447C-AF76-7875C2EC4EEF}"/>
          </ac:spMkLst>
        </pc:spChg>
        <pc:spChg chg="add mod">
          <ac:chgData name="Camilo Beltran Montoya" userId="9dcd01be5ee7e1a3" providerId="LiveId" clId="{BB7BF1B4-2650-4D42-BAF6-398AD46A8610}" dt="2022-05-30T20:46:06.591" v="2613" actId="1076"/>
          <ac:spMkLst>
            <pc:docMk/>
            <pc:sldMk cId="2871946775" sldId="271"/>
            <ac:spMk id="11" creationId="{2AEFE577-4023-4737-9F6B-2A0A35C18F22}"/>
          </ac:spMkLst>
        </pc:spChg>
        <pc:spChg chg="add mod ord">
          <ac:chgData name="Camilo Beltran Montoya" userId="9dcd01be5ee7e1a3" providerId="LiveId" clId="{BB7BF1B4-2650-4D42-BAF6-398AD46A8610}" dt="2022-05-30T22:05:52.044" v="3118" actId="14100"/>
          <ac:spMkLst>
            <pc:docMk/>
            <pc:sldMk cId="2871946775" sldId="271"/>
            <ac:spMk id="12" creationId="{E8964D9D-148F-4DBE-91A2-61208D9C96B4}"/>
          </ac:spMkLst>
        </pc:spChg>
        <pc:spChg chg="add del mod ord">
          <ac:chgData name="Camilo Beltran Montoya" userId="9dcd01be5ee7e1a3" providerId="LiveId" clId="{BB7BF1B4-2650-4D42-BAF6-398AD46A8610}" dt="2022-05-30T20:43:14.755" v="2562" actId="478"/>
          <ac:spMkLst>
            <pc:docMk/>
            <pc:sldMk cId="2871946775" sldId="271"/>
            <ac:spMk id="13" creationId="{46E586EF-D303-49E3-AADB-EC00FA8732AC}"/>
          </ac:spMkLst>
        </pc:spChg>
        <pc:spChg chg="add mod">
          <ac:chgData name="Camilo Beltran Montoya" userId="9dcd01be5ee7e1a3" providerId="LiveId" clId="{BB7BF1B4-2650-4D42-BAF6-398AD46A8610}" dt="2022-05-30T20:46:15.226" v="2614" actId="1076"/>
          <ac:spMkLst>
            <pc:docMk/>
            <pc:sldMk cId="2871946775" sldId="271"/>
            <ac:spMk id="14" creationId="{2F369A0A-FB9D-42F9-8B45-0980DA657DC3}"/>
          </ac:spMkLst>
        </pc:spChg>
        <pc:spChg chg="del mod topLvl">
          <ac:chgData name="Camilo Beltran Montoya" userId="9dcd01be5ee7e1a3" providerId="LiveId" clId="{BB7BF1B4-2650-4D42-BAF6-398AD46A8610}" dt="2022-05-30T20:48:51.373" v="2629" actId="478"/>
          <ac:spMkLst>
            <pc:docMk/>
            <pc:sldMk cId="2871946775" sldId="271"/>
            <ac:spMk id="16" creationId="{61AA5A79-FEFB-44E4-9992-B4E23D6B5463}"/>
          </ac:spMkLst>
        </pc:spChg>
        <pc:spChg chg="add del mod ord">
          <ac:chgData name="Camilo Beltran Montoya" userId="9dcd01be5ee7e1a3" providerId="LiveId" clId="{BB7BF1B4-2650-4D42-BAF6-398AD46A8610}" dt="2022-05-30T22:06:00.516" v="3121" actId="478"/>
          <ac:spMkLst>
            <pc:docMk/>
            <pc:sldMk cId="2871946775" sldId="271"/>
            <ac:spMk id="17" creationId="{894EF949-79BE-45B1-88D3-0A8C08EAFAAA}"/>
          </ac:spMkLst>
        </pc:spChg>
        <pc:spChg chg="mod topLvl">
          <ac:chgData name="Camilo Beltran Montoya" userId="9dcd01be5ee7e1a3" providerId="LiveId" clId="{BB7BF1B4-2650-4D42-BAF6-398AD46A8610}" dt="2022-05-30T22:06:25.313" v="3135" actId="207"/>
          <ac:spMkLst>
            <pc:docMk/>
            <pc:sldMk cId="2871946775" sldId="271"/>
            <ac:spMk id="18" creationId="{26D0755B-F0CD-4C18-983B-53FDD6E79E16}"/>
          </ac:spMkLst>
        </pc:spChg>
        <pc:spChg chg="del mod topLvl">
          <ac:chgData name="Camilo Beltran Montoya" userId="9dcd01be5ee7e1a3" providerId="LiveId" clId="{BB7BF1B4-2650-4D42-BAF6-398AD46A8610}" dt="2022-05-30T21:51:18.080" v="3099" actId="478"/>
          <ac:spMkLst>
            <pc:docMk/>
            <pc:sldMk cId="2871946775" sldId="271"/>
            <ac:spMk id="19" creationId="{389AD7EC-FCCC-409B-BA18-EFC65228F79A}"/>
          </ac:spMkLst>
        </pc:spChg>
        <pc:spChg chg="mod topLvl">
          <ac:chgData name="Camilo Beltran Montoya" userId="9dcd01be5ee7e1a3" providerId="LiveId" clId="{BB7BF1B4-2650-4D42-BAF6-398AD46A8610}" dt="2022-05-30T22:06:25.313" v="3135" actId="207"/>
          <ac:spMkLst>
            <pc:docMk/>
            <pc:sldMk cId="2871946775" sldId="271"/>
            <ac:spMk id="20" creationId="{700F41E3-E38A-45A6-A93F-BC5417D91F61}"/>
          </ac:spMkLst>
        </pc:spChg>
        <pc:spChg chg="del mod topLvl">
          <ac:chgData name="Camilo Beltran Montoya" userId="9dcd01be5ee7e1a3" providerId="LiveId" clId="{BB7BF1B4-2650-4D42-BAF6-398AD46A8610}" dt="2022-05-30T20:48:42.396" v="2626" actId="478"/>
          <ac:spMkLst>
            <pc:docMk/>
            <pc:sldMk cId="2871946775" sldId="271"/>
            <ac:spMk id="21" creationId="{CA712FCA-D912-4418-9018-13EEE3E46FBF}"/>
          </ac:spMkLst>
        </pc:spChg>
        <pc:spChg chg="mod topLvl">
          <ac:chgData name="Camilo Beltran Montoya" userId="9dcd01be5ee7e1a3" providerId="LiveId" clId="{BB7BF1B4-2650-4D42-BAF6-398AD46A8610}" dt="2022-05-30T22:06:25.313" v="3135" actId="207"/>
          <ac:spMkLst>
            <pc:docMk/>
            <pc:sldMk cId="2871946775" sldId="271"/>
            <ac:spMk id="22" creationId="{77C50DFA-A078-4EEE-A389-2918828B7883}"/>
          </ac:spMkLst>
        </pc:spChg>
        <pc:spChg chg="del mod topLvl">
          <ac:chgData name="Camilo Beltran Montoya" userId="9dcd01be5ee7e1a3" providerId="LiveId" clId="{BB7BF1B4-2650-4D42-BAF6-398AD46A8610}" dt="2022-05-30T20:48:40.714" v="2625" actId="478"/>
          <ac:spMkLst>
            <pc:docMk/>
            <pc:sldMk cId="2871946775" sldId="271"/>
            <ac:spMk id="23" creationId="{71EE265D-1406-4E89-87ED-9300C355ED23}"/>
          </ac:spMkLst>
        </pc:spChg>
        <pc:spChg chg="mod topLvl">
          <ac:chgData name="Camilo Beltran Montoya" userId="9dcd01be5ee7e1a3" providerId="LiveId" clId="{BB7BF1B4-2650-4D42-BAF6-398AD46A8610}" dt="2022-05-30T22:06:25.313" v="3135" actId="207"/>
          <ac:spMkLst>
            <pc:docMk/>
            <pc:sldMk cId="2871946775" sldId="271"/>
            <ac:spMk id="24" creationId="{343AB42C-613E-4802-9C19-C3FBB716D2FA}"/>
          </ac:spMkLst>
        </pc:spChg>
        <pc:spChg chg="del mod topLvl">
          <ac:chgData name="Camilo Beltran Montoya" userId="9dcd01be5ee7e1a3" providerId="LiveId" clId="{BB7BF1B4-2650-4D42-BAF6-398AD46A8610}" dt="2022-05-30T20:48:38.848" v="2624" actId="478"/>
          <ac:spMkLst>
            <pc:docMk/>
            <pc:sldMk cId="2871946775" sldId="271"/>
            <ac:spMk id="25" creationId="{60720400-160B-473E-B6C0-95F4D1E28FE0}"/>
          </ac:spMkLst>
        </pc:spChg>
        <pc:spChg chg="mod topLvl">
          <ac:chgData name="Camilo Beltran Montoya" userId="9dcd01be5ee7e1a3" providerId="LiveId" clId="{BB7BF1B4-2650-4D42-BAF6-398AD46A8610}" dt="2022-05-30T22:06:25.313" v="3135" actId="207"/>
          <ac:spMkLst>
            <pc:docMk/>
            <pc:sldMk cId="2871946775" sldId="271"/>
            <ac:spMk id="26" creationId="{51E53D66-E561-42C1-8DEE-D29FDC610EF8}"/>
          </ac:spMkLst>
        </pc:spChg>
        <pc:spChg chg="add mod ord">
          <ac:chgData name="Camilo Beltran Montoya" userId="9dcd01be5ee7e1a3" providerId="LiveId" clId="{BB7BF1B4-2650-4D42-BAF6-398AD46A8610}" dt="2022-05-30T22:06:25.313" v="3135" actId="207"/>
          <ac:spMkLst>
            <pc:docMk/>
            <pc:sldMk cId="2871946775" sldId="271"/>
            <ac:spMk id="35" creationId="{C17EB7C4-E64B-4818-9096-98E1D7AD4C4F}"/>
          </ac:spMkLst>
        </pc:spChg>
        <pc:spChg chg="add mod ord">
          <ac:chgData name="Camilo Beltran Montoya" userId="9dcd01be5ee7e1a3" providerId="LiveId" clId="{BB7BF1B4-2650-4D42-BAF6-398AD46A8610}" dt="2022-05-30T22:06:01.970" v="3122" actId="167"/>
          <ac:spMkLst>
            <pc:docMk/>
            <pc:sldMk cId="2871946775" sldId="271"/>
            <ac:spMk id="37" creationId="{758724B8-3167-4CE9-AA24-D3955E780FC8}"/>
          </ac:spMkLst>
        </pc:spChg>
        <pc:grpChg chg="del mod">
          <ac:chgData name="Camilo Beltran Montoya" userId="9dcd01be5ee7e1a3" providerId="LiveId" clId="{BB7BF1B4-2650-4D42-BAF6-398AD46A8610}" dt="2022-05-30T20:47:36.865" v="2623" actId="165"/>
          <ac:grpSpMkLst>
            <pc:docMk/>
            <pc:sldMk cId="2871946775" sldId="271"/>
            <ac:grpSpMk id="15" creationId="{DCCD463F-4DA8-452A-9928-EE6281111777}"/>
          </ac:grpSpMkLst>
        </pc:grpChg>
        <pc:grpChg chg="del mod">
          <ac:chgData name="Camilo Beltran Montoya" userId="9dcd01be5ee7e1a3" providerId="LiveId" clId="{BB7BF1B4-2650-4D42-BAF6-398AD46A8610}" dt="2022-05-30T20:47:09.095" v="2620" actId="165"/>
          <ac:grpSpMkLst>
            <pc:docMk/>
            <pc:sldMk cId="2871946775" sldId="271"/>
            <ac:grpSpMk id="30" creationId="{6B796C40-A03B-18D7-2095-E6451CE9B832}"/>
          </ac:grpSpMkLst>
        </pc:grpChg>
        <pc:grpChg chg="add mod">
          <ac:chgData name="Camilo Beltran Montoya" userId="9dcd01be5ee7e1a3" providerId="LiveId" clId="{BB7BF1B4-2650-4D42-BAF6-398AD46A8610}" dt="2022-05-30T22:06:31.928" v="3136" actId="1076"/>
          <ac:grpSpMkLst>
            <pc:docMk/>
            <pc:sldMk cId="2871946775" sldId="271"/>
            <ac:grpSpMk id="36" creationId="{1DA31C34-464D-4F37-82B5-263AFD2F51FF}"/>
          </ac:grpSpMkLst>
        </pc:grpChg>
        <pc:graphicFrameChg chg="del mod topLvl">
          <ac:chgData name="Camilo Beltran Montoya" userId="9dcd01be5ee7e1a3" providerId="LiveId" clId="{BB7BF1B4-2650-4D42-BAF6-398AD46A8610}" dt="2022-05-30T20:47:28.502" v="2622" actId="18245"/>
          <ac:graphicFrameMkLst>
            <pc:docMk/>
            <pc:sldMk cId="2871946775" sldId="271"/>
            <ac:graphicFrameMk id="5" creationId="{00000000-0000-0000-0000-000000000000}"/>
          </ac:graphicFrameMkLst>
        </pc:graphicFrameChg>
        <pc:picChg chg="add mod modCrop">
          <ac:chgData name="Camilo Beltran Montoya" userId="9dcd01be5ee7e1a3" providerId="LiveId" clId="{BB7BF1B4-2650-4D42-BAF6-398AD46A8610}" dt="2022-05-30T21:52:02.297" v="3107" actId="164"/>
          <ac:picMkLst>
            <pc:docMk/>
            <pc:sldMk cId="2871946775" sldId="271"/>
            <ac:picMk id="28" creationId="{9E052C7E-5B87-470C-A577-3928A4B8BC15}"/>
          </ac:picMkLst>
        </pc:picChg>
        <pc:picChg chg="add del mod ord topLvl modCrop">
          <ac:chgData name="Camilo Beltran Montoya" userId="9dcd01be5ee7e1a3" providerId="LiveId" clId="{BB7BF1B4-2650-4D42-BAF6-398AD46A8610}" dt="2022-05-30T21:52:02.297" v="3107" actId="164"/>
          <ac:picMkLst>
            <pc:docMk/>
            <pc:sldMk cId="2871946775" sldId="271"/>
            <ac:picMk id="29" creationId="{B1A3F120-671A-924E-3BD0-9F78CF564369}"/>
          </ac:picMkLst>
        </pc:picChg>
        <pc:picChg chg="add del mod">
          <ac:chgData name="Camilo Beltran Montoya" userId="9dcd01be5ee7e1a3" providerId="LiveId" clId="{BB7BF1B4-2650-4D42-BAF6-398AD46A8610}" dt="2022-05-30T21:49:45.797" v="3082" actId="478"/>
          <ac:picMkLst>
            <pc:docMk/>
            <pc:sldMk cId="2871946775" sldId="271"/>
            <ac:picMk id="31" creationId="{449716BE-6307-4EFF-9692-ED3EC161C76B}"/>
          </ac:picMkLst>
        </pc:picChg>
        <pc:picChg chg="add mod modCrop">
          <ac:chgData name="Camilo Beltran Montoya" userId="9dcd01be5ee7e1a3" providerId="LiveId" clId="{BB7BF1B4-2650-4D42-BAF6-398AD46A8610}" dt="2022-05-30T21:52:02.297" v="3107" actId="164"/>
          <ac:picMkLst>
            <pc:docMk/>
            <pc:sldMk cId="2871946775" sldId="271"/>
            <ac:picMk id="32" creationId="{6E7B06B8-0B7B-49EA-9222-B5461EF50132}"/>
          </ac:picMkLst>
        </pc:picChg>
        <pc:cxnChg chg="add del mod">
          <ac:chgData name="Camilo Beltran Montoya" userId="9dcd01be5ee7e1a3" providerId="LiveId" clId="{BB7BF1B4-2650-4D42-BAF6-398AD46A8610}" dt="2022-05-30T21:50:15.758" v="3088" actId="478"/>
          <ac:cxnSpMkLst>
            <pc:docMk/>
            <pc:sldMk cId="2871946775" sldId="271"/>
            <ac:cxnSpMk id="34" creationId="{8232D5FD-E5C9-4D83-B6F2-0B21DEE6210D}"/>
          </ac:cxnSpMkLst>
        </pc:cxnChg>
      </pc:sldChg>
      <pc:sldChg chg="addSp delSp modSp mod">
        <pc:chgData name="Camilo Beltran Montoya" userId="9dcd01be5ee7e1a3" providerId="LiveId" clId="{BB7BF1B4-2650-4D42-BAF6-398AD46A8610}" dt="2022-05-30T23:00:11.914" v="3769" actId="1076"/>
        <pc:sldMkLst>
          <pc:docMk/>
          <pc:sldMk cId="2114970111" sldId="272"/>
        </pc:sldMkLst>
        <pc:spChg chg="add del mod">
          <ac:chgData name="Camilo Beltran Montoya" userId="9dcd01be5ee7e1a3" providerId="LiveId" clId="{BB7BF1B4-2650-4D42-BAF6-398AD46A8610}" dt="2022-05-30T22:48:52.973" v="3664" actId="1076"/>
          <ac:spMkLst>
            <pc:docMk/>
            <pc:sldMk cId="2114970111" sldId="272"/>
            <ac:spMk id="3" creationId="{0CE68BB7-DD3C-664A-AC9D-74A5FE280DD9}"/>
          </ac:spMkLst>
        </pc:spChg>
        <pc:spChg chg="add del mod topLvl">
          <ac:chgData name="Camilo Beltran Montoya" userId="9dcd01be5ee7e1a3" providerId="LiveId" clId="{BB7BF1B4-2650-4D42-BAF6-398AD46A8610}" dt="2022-05-30T22:42:50.166" v="3537" actId="478"/>
          <ac:spMkLst>
            <pc:docMk/>
            <pc:sldMk cId="2114970111" sldId="272"/>
            <ac:spMk id="4" creationId="{BBAFF27F-B6A0-49F3-98F9-AE00D3335E39}"/>
          </ac:spMkLst>
        </pc:spChg>
        <pc:spChg chg="add del mod ord topLvl">
          <ac:chgData name="Camilo Beltran Montoya" userId="9dcd01be5ee7e1a3" providerId="LiveId" clId="{BB7BF1B4-2650-4D42-BAF6-398AD46A8610}" dt="2022-05-30T22:48:49.171" v="3663" actId="1036"/>
          <ac:spMkLst>
            <pc:docMk/>
            <pc:sldMk cId="2114970111" sldId="272"/>
            <ac:spMk id="6" creationId="{E139BC15-DAC9-45E5-B0BC-3EAF58C35891}"/>
          </ac:spMkLst>
        </pc:spChg>
        <pc:spChg chg="mod topLvl">
          <ac:chgData name="Camilo Beltran Montoya" userId="9dcd01be5ee7e1a3" providerId="LiveId" clId="{BB7BF1B4-2650-4D42-BAF6-398AD46A8610}" dt="2022-05-30T22:49:04.867" v="3666" actId="1076"/>
          <ac:spMkLst>
            <pc:docMk/>
            <pc:sldMk cId="2114970111" sldId="272"/>
            <ac:spMk id="7" creationId="{65A921DE-6D11-4E28-80B9-D058E17AFFCD}"/>
          </ac:spMkLst>
        </pc:spChg>
        <pc:spChg chg="mod ord topLvl">
          <ac:chgData name="Camilo Beltran Montoya" userId="9dcd01be5ee7e1a3" providerId="LiveId" clId="{BB7BF1B4-2650-4D42-BAF6-398AD46A8610}" dt="2022-05-30T22:48:49.171" v="3663" actId="1036"/>
          <ac:spMkLst>
            <pc:docMk/>
            <pc:sldMk cId="2114970111" sldId="272"/>
            <ac:spMk id="8" creationId="{776B6EDA-90B7-42E6-B3DC-98382F40CA32}"/>
          </ac:spMkLst>
        </pc:spChg>
        <pc:spChg chg="del mod topLvl">
          <ac:chgData name="Camilo Beltran Montoya" userId="9dcd01be5ee7e1a3" providerId="LiveId" clId="{BB7BF1B4-2650-4D42-BAF6-398AD46A8610}" dt="2022-05-30T22:43:53.144" v="3558" actId="478"/>
          <ac:spMkLst>
            <pc:docMk/>
            <pc:sldMk cId="2114970111" sldId="272"/>
            <ac:spMk id="9" creationId="{E8B5CF08-25BD-41F9-BB88-81A122E6E3B0}"/>
          </ac:spMkLst>
        </pc:spChg>
        <pc:spChg chg="mod ord topLvl">
          <ac:chgData name="Camilo Beltran Montoya" userId="9dcd01be5ee7e1a3" providerId="LiveId" clId="{BB7BF1B4-2650-4D42-BAF6-398AD46A8610}" dt="2022-05-30T22:48:49.171" v="3663" actId="1036"/>
          <ac:spMkLst>
            <pc:docMk/>
            <pc:sldMk cId="2114970111" sldId="272"/>
            <ac:spMk id="10" creationId="{1B7E43C8-9596-4849-91E9-E5155B9D53A1}"/>
          </ac:spMkLst>
        </pc:spChg>
        <pc:spChg chg="mod topLvl">
          <ac:chgData name="Camilo Beltran Montoya" userId="9dcd01be5ee7e1a3" providerId="LiveId" clId="{BB7BF1B4-2650-4D42-BAF6-398AD46A8610}" dt="2022-05-30T22:48:49.171" v="3663" actId="1036"/>
          <ac:spMkLst>
            <pc:docMk/>
            <pc:sldMk cId="2114970111" sldId="272"/>
            <ac:spMk id="11" creationId="{00225E8B-7039-4034-88DF-C9EDAE0B1598}"/>
          </ac:spMkLst>
        </pc:spChg>
        <pc:spChg chg="add del mod ord topLvl">
          <ac:chgData name="Camilo Beltran Montoya" userId="9dcd01be5ee7e1a3" providerId="LiveId" clId="{BB7BF1B4-2650-4D42-BAF6-398AD46A8610}" dt="2022-05-30T23:00:11.914" v="3769" actId="1076"/>
          <ac:spMkLst>
            <pc:docMk/>
            <pc:sldMk cId="2114970111" sldId="272"/>
            <ac:spMk id="12" creationId="{9F15CE69-9941-458E-AF21-4F071CBA6AC9}"/>
          </ac:spMkLst>
        </pc:spChg>
        <pc:spChg chg="mod topLvl">
          <ac:chgData name="Camilo Beltran Montoya" userId="9dcd01be5ee7e1a3" providerId="LiveId" clId="{BB7BF1B4-2650-4D42-BAF6-398AD46A8610}" dt="2022-05-30T22:48:49.171" v="3663" actId="1036"/>
          <ac:spMkLst>
            <pc:docMk/>
            <pc:sldMk cId="2114970111" sldId="272"/>
            <ac:spMk id="13" creationId="{EF6D697F-F393-4034-99E2-A9A0B94E9806}"/>
          </ac:spMkLst>
        </pc:spChg>
        <pc:spChg chg="mod ord topLvl">
          <ac:chgData name="Camilo Beltran Montoya" userId="9dcd01be5ee7e1a3" providerId="LiveId" clId="{BB7BF1B4-2650-4D42-BAF6-398AD46A8610}" dt="2022-05-30T22:48:49.171" v="3663" actId="1036"/>
          <ac:spMkLst>
            <pc:docMk/>
            <pc:sldMk cId="2114970111" sldId="272"/>
            <ac:spMk id="14" creationId="{F77F4FA9-1F5A-4F50-AEF3-C437539DAA63}"/>
          </ac:spMkLst>
        </pc:spChg>
        <pc:spChg chg="mod topLvl">
          <ac:chgData name="Camilo Beltran Montoya" userId="9dcd01be5ee7e1a3" providerId="LiveId" clId="{BB7BF1B4-2650-4D42-BAF6-398AD46A8610}" dt="2022-05-30T22:48:49.171" v="3663" actId="1036"/>
          <ac:spMkLst>
            <pc:docMk/>
            <pc:sldMk cId="2114970111" sldId="272"/>
            <ac:spMk id="15" creationId="{AF5CBF5C-2278-4394-96DE-367764BD49F3}"/>
          </ac:spMkLst>
        </pc:spChg>
        <pc:spChg chg="mod ord topLvl">
          <ac:chgData name="Camilo Beltran Montoya" userId="9dcd01be5ee7e1a3" providerId="LiveId" clId="{BB7BF1B4-2650-4D42-BAF6-398AD46A8610}" dt="2022-05-30T22:48:49.171" v="3663" actId="1036"/>
          <ac:spMkLst>
            <pc:docMk/>
            <pc:sldMk cId="2114970111" sldId="272"/>
            <ac:spMk id="16" creationId="{0226F9DB-13D2-4006-9E03-6D3A4BC9A615}"/>
          </ac:spMkLst>
        </pc:spChg>
        <pc:spChg chg="mod topLvl">
          <ac:chgData name="Camilo Beltran Montoya" userId="9dcd01be5ee7e1a3" providerId="LiveId" clId="{BB7BF1B4-2650-4D42-BAF6-398AD46A8610}" dt="2022-05-30T22:48:49.171" v="3663" actId="1036"/>
          <ac:spMkLst>
            <pc:docMk/>
            <pc:sldMk cId="2114970111" sldId="272"/>
            <ac:spMk id="17" creationId="{F8807F7F-1177-4133-A5D2-C2FB3DBB82D4}"/>
          </ac:spMkLst>
        </pc:spChg>
        <pc:spChg chg="mod ord topLvl">
          <ac:chgData name="Camilo Beltran Montoya" userId="9dcd01be5ee7e1a3" providerId="LiveId" clId="{BB7BF1B4-2650-4D42-BAF6-398AD46A8610}" dt="2022-05-30T22:48:49.171" v="3663" actId="1036"/>
          <ac:spMkLst>
            <pc:docMk/>
            <pc:sldMk cId="2114970111" sldId="272"/>
            <ac:spMk id="18" creationId="{A40D86FF-C4EF-4049-AE9A-2ACDFA144ED6}"/>
          </ac:spMkLst>
        </pc:spChg>
        <pc:spChg chg="mod topLvl">
          <ac:chgData name="Camilo Beltran Montoya" userId="9dcd01be5ee7e1a3" providerId="LiveId" clId="{BB7BF1B4-2650-4D42-BAF6-398AD46A8610}" dt="2022-05-30T22:49:08.659" v="3667" actId="1076"/>
          <ac:spMkLst>
            <pc:docMk/>
            <pc:sldMk cId="2114970111" sldId="272"/>
            <ac:spMk id="19" creationId="{5F7BB0F8-2984-4906-BC07-8C91A54BCEDA}"/>
          </ac:spMkLst>
        </pc:spChg>
        <pc:spChg chg="add del mod ord">
          <ac:chgData name="Camilo Beltran Montoya" userId="9dcd01be5ee7e1a3" providerId="LiveId" clId="{BB7BF1B4-2650-4D42-BAF6-398AD46A8610}" dt="2022-05-30T22:43:30.278" v="3551" actId="478"/>
          <ac:spMkLst>
            <pc:docMk/>
            <pc:sldMk cId="2114970111" sldId="272"/>
            <ac:spMk id="20" creationId="{5A2B7AED-B4B6-41E4-BBB8-84614A11F658}"/>
          </ac:spMkLst>
        </pc:spChg>
        <pc:spChg chg="add del mod ord">
          <ac:chgData name="Camilo Beltran Montoya" userId="9dcd01be5ee7e1a3" providerId="LiveId" clId="{BB7BF1B4-2650-4D42-BAF6-398AD46A8610}" dt="2022-05-30T22:43:53.786" v="3559" actId="478"/>
          <ac:spMkLst>
            <pc:docMk/>
            <pc:sldMk cId="2114970111" sldId="272"/>
            <ac:spMk id="21" creationId="{A703AC7E-222E-4469-8941-00A420A905A2}"/>
          </ac:spMkLst>
        </pc:spChg>
        <pc:spChg chg="add del mod">
          <ac:chgData name="Camilo Beltran Montoya" userId="9dcd01be5ee7e1a3" providerId="LiveId" clId="{BB7BF1B4-2650-4D42-BAF6-398AD46A8610}" dt="2022-05-30T21:09:42.798" v="2726"/>
          <ac:spMkLst>
            <pc:docMk/>
            <pc:sldMk cId="2114970111" sldId="272"/>
            <ac:spMk id="22" creationId="{F36EC1F3-5A35-4B98-B2EC-90904D4139D9}"/>
          </ac:spMkLst>
        </pc:spChg>
        <pc:spChg chg="add del mod ord">
          <ac:chgData name="Camilo Beltran Montoya" userId="9dcd01be5ee7e1a3" providerId="LiveId" clId="{BB7BF1B4-2650-4D42-BAF6-398AD46A8610}" dt="2022-05-30T22:44:18.689" v="3570" actId="478"/>
          <ac:spMkLst>
            <pc:docMk/>
            <pc:sldMk cId="2114970111" sldId="272"/>
            <ac:spMk id="23" creationId="{C12F6182-561F-4479-9471-4A5428336BBE}"/>
          </ac:spMkLst>
        </pc:spChg>
        <pc:spChg chg="add del mod ord">
          <ac:chgData name="Camilo Beltran Montoya" userId="9dcd01be5ee7e1a3" providerId="LiveId" clId="{BB7BF1B4-2650-4D42-BAF6-398AD46A8610}" dt="2022-05-30T22:44:30.347" v="3574" actId="478"/>
          <ac:spMkLst>
            <pc:docMk/>
            <pc:sldMk cId="2114970111" sldId="272"/>
            <ac:spMk id="24" creationId="{7E3965AC-1643-4A35-A6B9-FFD70ABD7BF5}"/>
          </ac:spMkLst>
        </pc:spChg>
        <pc:spChg chg="add del mod ord">
          <ac:chgData name="Camilo Beltran Montoya" userId="9dcd01be5ee7e1a3" providerId="LiveId" clId="{BB7BF1B4-2650-4D42-BAF6-398AD46A8610}" dt="2022-05-30T22:44:55.027" v="3584" actId="478"/>
          <ac:spMkLst>
            <pc:docMk/>
            <pc:sldMk cId="2114970111" sldId="272"/>
            <ac:spMk id="25" creationId="{5566A92C-3234-474B-ADF9-91D68C8CCBC3}"/>
          </ac:spMkLst>
        </pc:spChg>
        <pc:spChg chg="add del mod ord">
          <ac:chgData name="Camilo Beltran Montoya" userId="9dcd01be5ee7e1a3" providerId="LiveId" clId="{BB7BF1B4-2650-4D42-BAF6-398AD46A8610}" dt="2022-05-30T22:45:05.838" v="3589" actId="478"/>
          <ac:spMkLst>
            <pc:docMk/>
            <pc:sldMk cId="2114970111" sldId="272"/>
            <ac:spMk id="26" creationId="{80EE19E1-5F77-4C77-98F2-A2BE1B84A8F9}"/>
          </ac:spMkLst>
        </pc:spChg>
        <pc:spChg chg="add del mod ord">
          <ac:chgData name="Camilo Beltran Montoya" userId="9dcd01be5ee7e1a3" providerId="LiveId" clId="{BB7BF1B4-2650-4D42-BAF6-398AD46A8610}" dt="2022-05-30T22:45:18.650" v="3593" actId="478"/>
          <ac:spMkLst>
            <pc:docMk/>
            <pc:sldMk cId="2114970111" sldId="272"/>
            <ac:spMk id="27" creationId="{D0B9BF65-37A5-48D5-9638-19F57AC0C195}"/>
          </ac:spMkLst>
        </pc:spChg>
        <pc:spChg chg="add mod">
          <ac:chgData name="Camilo Beltran Montoya" userId="9dcd01be5ee7e1a3" providerId="LiveId" clId="{BB7BF1B4-2650-4D42-BAF6-398AD46A8610}" dt="2022-05-30T22:40:22.751" v="3520" actId="571"/>
          <ac:spMkLst>
            <pc:docMk/>
            <pc:sldMk cId="2114970111" sldId="272"/>
            <ac:spMk id="30" creationId="{C813C43C-9E63-446C-9EA7-AD58864FC8AB}"/>
          </ac:spMkLst>
        </pc:spChg>
        <pc:spChg chg="add mod">
          <ac:chgData name="Camilo Beltran Montoya" userId="9dcd01be5ee7e1a3" providerId="LiveId" clId="{BB7BF1B4-2650-4D42-BAF6-398AD46A8610}" dt="2022-05-30T22:40:22.751" v="3520" actId="571"/>
          <ac:spMkLst>
            <pc:docMk/>
            <pc:sldMk cId="2114970111" sldId="272"/>
            <ac:spMk id="31" creationId="{671BA8E2-78C6-4B54-8F06-50A7BDF32EB0}"/>
          </ac:spMkLst>
        </pc:spChg>
        <pc:spChg chg="add mod">
          <ac:chgData name="Camilo Beltran Montoya" userId="9dcd01be5ee7e1a3" providerId="LiveId" clId="{BB7BF1B4-2650-4D42-BAF6-398AD46A8610}" dt="2022-05-30T22:40:22.751" v="3520" actId="571"/>
          <ac:spMkLst>
            <pc:docMk/>
            <pc:sldMk cId="2114970111" sldId="272"/>
            <ac:spMk id="32" creationId="{C8541C81-86FC-4C60-A9CF-04C3E4489843}"/>
          </ac:spMkLst>
        </pc:spChg>
        <pc:spChg chg="add del mod">
          <ac:chgData name="Camilo Beltran Montoya" userId="9dcd01be5ee7e1a3" providerId="LiveId" clId="{BB7BF1B4-2650-4D42-BAF6-398AD46A8610}" dt="2022-05-30T22:42:46.976" v="3536" actId="478"/>
          <ac:spMkLst>
            <pc:docMk/>
            <pc:sldMk cId="2114970111" sldId="272"/>
            <ac:spMk id="34" creationId="{F3223CA5-06B8-44C9-8904-2FD1AFE76C03}"/>
          </ac:spMkLst>
        </pc:spChg>
        <pc:spChg chg="add mod">
          <ac:chgData name="Camilo Beltran Montoya" userId="9dcd01be5ee7e1a3" providerId="LiveId" clId="{BB7BF1B4-2650-4D42-BAF6-398AD46A8610}" dt="2022-05-30T22:48:58.785" v="3665" actId="1076"/>
          <ac:spMkLst>
            <pc:docMk/>
            <pc:sldMk cId="2114970111" sldId="272"/>
            <ac:spMk id="35" creationId="{38823282-B592-4A0C-99A5-AC793699E564}"/>
          </ac:spMkLst>
        </pc:spChg>
        <pc:spChg chg="add mod ord">
          <ac:chgData name="Camilo Beltran Montoya" userId="9dcd01be5ee7e1a3" providerId="LiveId" clId="{BB7BF1B4-2650-4D42-BAF6-398AD46A8610}" dt="2022-05-30T22:51:56.758" v="3711" actId="1035"/>
          <ac:spMkLst>
            <pc:docMk/>
            <pc:sldMk cId="2114970111" sldId="272"/>
            <ac:spMk id="36" creationId="{FB2B89AE-4AD2-4666-93B2-3154BF3180E8}"/>
          </ac:spMkLst>
        </pc:spChg>
        <pc:spChg chg="add mod ord">
          <ac:chgData name="Camilo Beltran Montoya" userId="9dcd01be5ee7e1a3" providerId="LiveId" clId="{BB7BF1B4-2650-4D42-BAF6-398AD46A8610}" dt="2022-05-30T22:51:53.134" v="3709" actId="1035"/>
          <ac:spMkLst>
            <pc:docMk/>
            <pc:sldMk cId="2114970111" sldId="272"/>
            <ac:spMk id="37" creationId="{BACD58CF-DF23-4159-8889-B2C08BF1EB0C}"/>
          </ac:spMkLst>
        </pc:spChg>
        <pc:grpChg chg="del mod">
          <ac:chgData name="Camilo Beltran Montoya" userId="9dcd01be5ee7e1a3" providerId="LiveId" clId="{BB7BF1B4-2650-4D42-BAF6-398AD46A8610}" dt="2022-05-30T21:01:36.156" v="2665" actId="165"/>
          <ac:grpSpMkLst>
            <pc:docMk/>
            <pc:sldMk cId="2114970111" sldId="272"/>
            <ac:grpSpMk id="2" creationId="{EBE372B1-2F30-4B02-B47C-04A6C7094AB3}"/>
          </ac:grpSpMkLst>
        </pc:grpChg>
        <pc:graphicFrameChg chg="del">
          <ac:chgData name="Camilo Beltran Montoya" userId="9dcd01be5ee7e1a3" providerId="LiveId" clId="{BB7BF1B4-2650-4D42-BAF6-398AD46A8610}" dt="2022-05-30T21:01:21.781" v="2663" actId="18245"/>
          <ac:graphicFrameMkLst>
            <pc:docMk/>
            <pc:sldMk cId="2114970111" sldId="272"/>
            <ac:graphicFrameMk id="5" creationId="{00000000-0000-0000-0000-000000000000}"/>
          </ac:graphicFrameMkLst>
        </pc:graphicFrameChg>
        <pc:picChg chg="add del mod modCrop">
          <ac:chgData name="Camilo Beltran Montoya" userId="9dcd01be5ee7e1a3" providerId="LiveId" clId="{BB7BF1B4-2650-4D42-BAF6-398AD46A8610}" dt="2022-05-30T22:43:00.155" v="3539" actId="478"/>
          <ac:picMkLst>
            <pc:docMk/>
            <pc:sldMk cId="2114970111" sldId="272"/>
            <ac:picMk id="29" creationId="{C73C0691-CFA1-499B-9096-B2D665F03B34}"/>
          </ac:picMkLst>
        </pc:picChg>
        <pc:picChg chg="add mod modCrop">
          <ac:chgData name="Camilo Beltran Montoya" userId="9dcd01be5ee7e1a3" providerId="LiveId" clId="{BB7BF1B4-2650-4D42-BAF6-398AD46A8610}" dt="2022-05-30T22:50:36.955" v="3686" actId="1037"/>
          <ac:picMkLst>
            <pc:docMk/>
            <pc:sldMk cId="2114970111" sldId="272"/>
            <ac:picMk id="39" creationId="{A096130B-3330-4791-86D3-90F6E667A740}"/>
          </ac:picMkLst>
        </pc:picChg>
        <pc:picChg chg="add mod">
          <ac:chgData name="Camilo Beltran Montoya" userId="9dcd01be5ee7e1a3" providerId="LiveId" clId="{BB7BF1B4-2650-4D42-BAF6-398AD46A8610}" dt="2022-05-30T22:50:45.419" v="3688" actId="1076"/>
          <ac:picMkLst>
            <pc:docMk/>
            <pc:sldMk cId="2114970111" sldId="272"/>
            <ac:picMk id="40" creationId="{971EB345-0E8C-45F4-9F5A-03E87BDDC152}"/>
          </ac:picMkLst>
        </pc:picChg>
        <pc:picChg chg="add mod">
          <ac:chgData name="Camilo Beltran Montoya" userId="9dcd01be5ee7e1a3" providerId="LiveId" clId="{BB7BF1B4-2650-4D42-BAF6-398AD46A8610}" dt="2022-05-30T22:50:52.470" v="3690" actId="1076"/>
          <ac:picMkLst>
            <pc:docMk/>
            <pc:sldMk cId="2114970111" sldId="272"/>
            <ac:picMk id="41" creationId="{8B8D5500-EC59-463B-9048-ADF4E79AFF2A}"/>
          </ac:picMkLst>
        </pc:picChg>
        <pc:picChg chg="add mod">
          <ac:chgData name="Camilo Beltran Montoya" userId="9dcd01be5ee7e1a3" providerId="LiveId" clId="{BB7BF1B4-2650-4D42-BAF6-398AD46A8610}" dt="2022-05-30T22:50:58.188" v="3692" actId="1076"/>
          <ac:picMkLst>
            <pc:docMk/>
            <pc:sldMk cId="2114970111" sldId="272"/>
            <ac:picMk id="42" creationId="{058966E9-3E91-4E9A-9A05-993229411C63}"/>
          </ac:picMkLst>
        </pc:picChg>
        <pc:picChg chg="add mod">
          <ac:chgData name="Camilo Beltran Montoya" userId="9dcd01be5ee7e1a3" providerId="LiveId" clId="{BB7BF1B4-2650-4D42-BAF6-398AD46A8610}" dt="2022-05-30T22:51:09.652" v="3694" actId="1076"/>
          <ac:picMkLst>
            <pc:docMk/>
            <pc:sldMk cId="2114970111" sldId="272"/>
            <ac:picMk id="43" creationId="{236DEE6D-3550-4475-BD7A-C54CF6F494A5}"/>
          </ac:picMkLst>
        </pc:picChg>
        <pc:picChg chg="add mod">
          <ac:chgData name="Camilo Beltran Montoya" userId="9dcd01be5ee7e1a3" providerId="LiveId" clId="{BB7BF1B4-2650-4D42-BAF6-398AD46A8610}" dt="2022-05-30T22:51:23.975" v="3698" actId="1036"/>
          <ac:picMkLst>
            <pc:docMk/>
            <pc:sldMk cId="2114970111" sldId="272"/>
            <ac:picMk id="44" creationId="{DC2D2633-2FB4-414B-99FD-701C11CA7DD8}"/>
          </ac:picMkLst>
        </pc:picChg>
        <pc:picChg chg="add mod">
          <ac:chgData name="Camilo Beltran Montoya" userId="9dcd01be5ee7e1a3" providerId="LiveId" clId="{BB7BF1B4-2650-4D42-BAF6-398AD46A8610}" dt="2022-05-30T22:51:36.915" v="3703" actId="1037"/>
          <ac:picMkLst>
            <pc:docMk/>
            <pc:sldMk cId="2114970111" sldId="272"/>
            <ac:picMk id="45" creationId="{665DEE94-B1C7-4A2B-B336-22A3B32AB91D}"/>
          </ac:picMkLst>
        </pc:picChg>
      </pc:sldChg>
      <pc:sldChg chg="addSp delSp modSp mod">
        <pc:chgData name="Camilo Beltran Montoya" userId="9dcd01be5ee7e1a3" providerId="LiveId" clId="{BB7BF1B4-2650-4D42-BAF6-398AD46A8610}" dt="2022-05-30T22:32:49.703" v="3404" actId="207"/>
        <pc:sldMkLst>
          <pc:docMk/>
          <pc:sldMk cId="1812015177" sldId="275"/>
        </pc:sldMkLst>
        <pc:spChg chg="mod topLvl">
          <ac:chgData name="Camilo Beltran Montoya" userId="9dcd01be5ee7e1a3" providerId="LiveId" clId="{BB7BF1B4-2650-4D42-BAF6-398AD46A8610}" dt="2022-05-30T22:17:40.566" v="3246" actId="20577"/>
          <ac:spMkLst>
            <pc:docMk/>
            <pc:sldMk cId="1812015177" sldId="275"/>
            <ac:spMk id="3" creationId="{1809AB6A-D0BF-40C0-A605-578A7DDE238A}"/>
          </ac:spMkLst>
        </pc:spChg>
        <pc:spChg chg="mod topLvl">
          <ac:chgData name="Camilo Beltran Montoya" userId="9dcd01be5ee7e1a3" providerId="LiveId" clId="{BB7BF1B4-2650-4D42-BAF6-398AD46A8610}" dt="2022-05-30T22:32:49.703" v="3404" actId="207"/>
          <ac:spMkLst>
            <pc:docMk/>
            <pc:sldMk cId="1812015177" sldId="275"/>
            <ac:spMk id="4" creationId="{680AD12F-5D37-489F-AF48-B86C10862739}"/>
          </ac:spMkLst>
        </pc:spChg>
        <pc:spChg chg="mod topLvl">
          <ac:chgData name="Camilo Beltran Montoya" userId="9dcd01be5ee7e1a3" providerId="LiveId" clId="{BB7BF1B4-2650-4D42-BAF6-398AD46A8610}" dt="2022-05-30T22:17:38.738" v="3245" actId="20577"/>
          <ac:spMkLst>
            <pc:docMk/>
            <pc:sldMk cId="1812015177" sldId="275"/>
            <ac:spMk id="7" creationId="{D2FFFC6F-36E2-4762-B664-4713CCE5C957}"/>
          </ac:spMkLst>
        </pc:spChg>
        <pc:spChg chg="mod topLvl">
          <ac:chgData name="Camilo Beltran Montoya" userId="9dcd01be5ee7e1a3" providerId="LiveId" clId="{BB7BF1B4-2650-4D42-BAF6-398AD46A8610}" dt="2022-05-30T22:14:45.742" v="3200" actId="14100"/>
          <ac:spMkLst>
            <pc:docMk/>
            <pc:sldMk cId="1812015177" sldId="275"/>
            <ac:spMk id="8" creationId="{05D2B525-6341-41F9-A378-D2C9A96A64D2}"/>
          </ac:spMkLst>
        </pc:spChg>
        <pc:spChg chg="mod topLvl">
          <ac:chgData name="Camilo Beltran Montoya" userId="9dcd01be5ee7e1a3" providerId="LiveId" clId="{BB7BF1B4-2650-4D42-BAF6-398AD46A8610}" dt="2022-05-30T22:17:30.096" v="3243" actId="20577"/>
          <ac:spMkLst>
            <pc:docMk/>
            <pc:sldMk cId="1812015177" sldId="275"/>
            <ac:spMk id="9" creationId="{CF0CF6C0-A54C-4431-B0A5-C53BFE42E625}"/>
          </ac:spMkLst>
        </pc:spChg>
        <pc:spChg chg="mod topLvl">
          <ac:chgData name="Camilo Beltran Montoya" userId="9dcd01be5ee7e1a3" providerId="LiveId" clId="{BB7BF1B4-2650-4D42-BAF6-398AD46A8610}" dt="2022-05-30T22:14:43.643" v="3199" actId="14100"/>
          <ac:spMkLst>
            <pc:docMk/>
            <pc:sldMk cId="1812015177" sldId="275"/>
            <ac:spMk id="10" creationId="{0D9F40B6-5669-4F15-9D6E-0453AE58D6B0}"/>
          </ac:spMkLst>
        </pc:spChg>
        <pc:spChg chg="mod topLvl">
          <ac:chgData name="Camilo Beltran Montoya" userId="9dcd01be5ee7e1a3" providerId="LiveId" clId="{BB7BF1B4-2650-4D42-BAF6-398AD46A8610}" dt="2022-05-30T22:16:45.133" v="3237" actId="14100"/>
          <ac:spMkLst>
            <pc:docMk/>
            <pc:sldMk cId="1812015177" sldId="275"/>
            <ac:spMk id="11" creationId="{EB82F4BE-A239-4CCD-AF8D-27B18DB46F22}"/>
          </ac:spMkLst>
        </pc:spChg>
        <pc:spChg chg="mod topLvl">
          <ac:chgData name="Camilo Beltran Montoya" userId="9dcd01be5ee7e1a3" providerId="LiveId" clId="{BB7BF1B4-2650-4D42-BAF6-398AD46A8610}" dt="2022-05-30T22:15:06.029" v="3206" actId="14100"/>
          <ac:spMkLst>
            <pc:docMk/>
            <pc:sldMk cId="1812015177" sldId="275"/>
            <ac:spMk id="12" creationId="{A8601322-AF11-4443-B3E8-68C85BE76C8D}"/>
          </ac:spMkLst>
        </pc:spChg>
        <pc:spChg chg="mod topLvl">
          <ac:chgData name="Camilo Beltran Montoya" userId="9dcd01be5ee7e1a3" providerId="LiveId" clId="{BB7BF1B4-2650-4D42-BAF6-398AD46A8610}" dt="2022-05-30T22:17:42.322" v="3247" actId="20577"/>
          <ac:spMkLst>
            <pc:docMk/>
            <pc:sldMk cId="1812015177" sldId="275"/>
            <ac:spMk id="13" creationId="{26E8A59D-3114-4374-AB72-41A3CE4ADE91}"/>
          </ac:spMkLst>
        </pc:spChg>
        <pc:spChg chg="mod topLvl">
          <ac:chgData name="Camilo Beltran Montoya" userId="9dcd01be5ee7e1a3" providerId="LiveId" clId="{BB7BF1B4-2650-4D42-BAF6-398AD46A8610}" dt="2022-05-30T22:15:15.884" v="3208" actId="14100"/>
          <ac:spMkLst>
            <pc:docMk/>
            <pc:sldMk cId="1812015177" sldId="275"/>
            <ac:spMk id="14" creationId="{7716EC96-844F-4FE2-8ACB-8089505AD336}"/>
          </ac:spMkLst>
        </pc:spChg>
        <pc:grpChg chg="del mod">
          <ac:chgData name="Camilo Beltran Montoya" userId="9dcd01be5ee7e1a3" providerId="LiveId" clId="{BB7BF1B4-2650-4D42-BAF6-398AD46A8610}" dt="2022-05-30T20:07:15.571" v="2392" actId="165"/>
          <ac:grpSpMkLst>
            <pc:docMk/>
            <pc:sldMk cId="1812015177" sldId="275"/>
            <ac:grpSpMk id="2" creationId="{A9DBF181-7D3E-495B-B902-740A812C9AFB}"/>
          </ac:grpSpMkLst>
        </pc:grpChg>
        <pc:graphicFrameChg chg="del">
          <ac:chgData name="Camilo Beltran Montoya" userId="9dcd01be5ee7e1a3" providerId="LiveId" clId="{BB7BF1B4-2650-4D42-BAF6-398AD46A8610}" dt="2022-05-30T20:07:05.372" v="2391" actId="18245"/>
          <ac:graphicFrameMkLst>
            <pc:docMk/>
            <pc:sldMk cId="1812015177" sldId="275"/>
            <ac:graphicFrameMk id="6" creationId="{00000000-0000-0000-0000-000000000000}"/>
          </ac:graphicFrameMkLst>
        </pc:graphicFrameChg>
        <pc:picChg chg="add del">
          <ac:chgData name="Camilo Beltran Montoya" userId="9dcd01be5ee7e1a3" providerId="LiveId" clId="{BB7BF1B4-2650-4D42-BAF6-398AD46A8610}" dt="2022-05-30T20:24:45.949" v="2455" actId="478"/>
          <ac:picMkLst>
            <pc:docMk/>
            <pc:sldMk cId="1812015177" sldId="275"/>
            <ac:picMk id="16" creationId="{36D9B098-2FE9-4585-9775-85C0A1CD73B4}"/>
          </ac:picMkLst>
        </pc:picChg>
        <pc:picChg chg="add del mod ord modCrop">
          <ac:chgData name="Camilo Beltran Montoya" userId="9dcd01be5ee7e1a3" providerId="LiveId" clId="{BB7BF1B4-2650-4D42-BAF6-398AD46A8610}" dt="2022-05-30T22:11:47.618" v="3171" actId="478"/>
          <ac:picMkLst>
            <pc:docMk/>
            <pc:sldMk cId="1812015177" sldId="275"/>
            <ac:picMk id="18" creationId="{DA7A8052-29BC-479A-A0E4-B3190DB3BB27}"/>
          </ac:picMkLst>
        </pc:picChg>
        <pc:picChg chg="add del mod modCrop">
          <ac:chgData name="Camilo Beltran Montoya" userId="9dcd01be5ee7e1a3" providerId="LiveId" clId="{BB7BF1B4-2650-4D42-BAF6-398AD46A8610}" dt="2022-05-30T22:12:11.125" v="3178" actId="478"/>
          <ac:picMkLst>
            <pc:docMk/>
            <pc:sldMk cId="1812015177" sldId="275"/>
            <ac:picMk id="20" creationId="{B21F5DAB-0F7A-41A2-B44B-F3E85F36C1FA}"/>
          </ac:picMkLst>
        </pc:picChg>
        <pc:picChg chg="add del mod">
          <ac:chgData name="Camilo Beltran Montoya" userId="9dcd01be5ee7e1a3" providerId="LiveId" clId="{BB7BF1B4-2650-4D42-BAF6-398AD46A8610}" dt="2022-05-30T22:13:03.843" v="3183" actId="478"/>
          <ac:picMkLst>
            <pc:docMk/>
            <pc:sldMk cId="1812015177" sldId="275"/>
            <ac:picMk id="22" creationId="{5E7A1BF4-0E56-451C-96D6-EA6D00FF0A87}"/>
          </ac:picMkLst>
        </pc:picChg>
        <pc:picChg chg="add mod modCrop">
          <ac:chgData name="Camilo Beltran Montoya" userId="9dcd01be5ee7e1a3" providerId="LiveId" clId="{BB7BF1B4-2650-4D42-BAF6-398AD46A8610}" dt="2022-05-30T22:18:49.315" v="3266" actId="732"/>
          <ac:picMkLst>
            <pc:docMk/>
            <pc:sldMk cId="1812015177" sldId="275"/>
            <ac:picMk id="24" creationId="{47E89951-5058-4636-8679-E83D17D6AF49}"/>
          </ac:picMkLst>
        </pc:picChg>
      </pc:sldChg>
      <pc:sldChg chg="addSp delSp modSp mod">
        <pc:chgData name="Camilo Beltran Montoya" userId="9dcd01be5ee7e1a3" providerId="LiveId" clId="{BB7BF1B4-2650-4D42-BAF6-398AD46A8610}" dt="2022-05-30T22:35:24.480" v="3423" actId="12"/>
        <pc:sldMkLst>
          <pc:docMk/>
          <pc:sldMk cId="4241851891" sldId="276"/>
        </pc:sldMkLst>
        <pc:spChg chg="mod">
          <ac:chgData name="Camilo Beltran Montoya" userId="9dcd01be5ee7e1a3" providerId="LiveId" clId="{BB7BF1B4-2650-4D42-BAF6-398AD46A8610}" dt="2022-05-30T22:35:24.480" v="3423" actId="12"/>
          <ac:spMkLst>
            <pc:docMk/>
            <pc:sldMk cId="4241851891" sldId="276"/>
            <ac:spMk id="2" creationId="{16CAE4D8-B039-0649-BDEF-444210836B94}"/>
          </ac:spMkLst>
        </pc:spChg>
        <pc:spChg chg="add mod">
          <ac:chgData name="Camilo Beltran Montoya" userId="9dcd01be5ee7e1a3" providerId="LiveId" clId="{BB7BF1B4-2650-4D42-BAF6-398AD46A8610}" dt="2022-05-30T22:34:31.358" v="3411" actId="14100"/>
          <ac:spMkLst>
            <pc:docMk/>
            <pc:sldMk cId="4241851891" sldId="276"/>
            <ac:spMk id="5" creationId="{7CD352DB-0D00-40E8-B7E7-B0EB2FF22BC6}"/>
          </ac:spMkLst>
        </pc:spChg>
        <pc:spChg chg="add mod ord">
          <ac:chgData name="Camilo Beltran Montoya" userId="9dcd01be5ee7e1a3" providerId="LiveId" clId="{BB7BF1B4-2650-4D42-BAF6-398AD46A8610}" dt="2022-05-30T22:33:35.936" v="3405" actId="207"/>
          <ac:spMkLst>
            <pc:docMk/>
            <pc:sldMk cId="4241851891" sldId="276"/>
            <ac:spMk id="6" creationId="{F5023F56-C30D-4DC8-8DDF-213C08A1FE50}"/>
          </ac:spMkLst>
        </pc:spChg>
        <pc:spChg chg="add mod ord">
          <ac:chgData name="Camilo Beltran Montoya" userId="9dcd01be5ee7e1a3" providerId="LiveId" clId="{BB7BF1B4-2650-4D42-BAF6-398AD46A8610}" dt="2022-05-30T22:33:40.713" v="3406" actId="207"/>
          <ac:spMkLst>
            <pc:docMk/>
            <pc:sldMk cId="4241851891" sldId="276"/>
            <ac:spMk id="7" creationId="{3A9BCCDC-650C-4EF6-8114-5CB4082306E1}"/>
          </ac:spMkLst>
        </pc:spChg>
        <pc:spChg chg="add mod ord">
          <ac:chgData name="Camilo Beltran Montoya" userId="9dcd01be5ee7e1a3" providerId="LiveId" clId="{BB7BF1B4-2650-4D42-BAF6-398AD46A8610}" dt="2022-05-30T22:33:44.456" v="3407" actId="207"/>
          <ac:spMkLst>
            <pc:docMk/>
            <pc:sldMk cId="4241851891" sldId="276"/>
            <ac:spMk id="8" creationId="{A9E7930E-D675-49DB-8CF5-AE10BCDC9C76}"/>
          </ac:spMkLst>
        </pc:spChg>
        <pc:spChg chg="add mod ord">
          <ac:chgData name="Camilo Beltran Montoya" userId="9dcd01be5ee7e1a3" providerId="LiveId" clId="{BB7BF1B4-2650-4D42-BAF6-398AD46A8610}" dt="2022-05-30T22:33:55.175" v="3408" actId="207"/>
          <ac:spMkLst>
            <pc:docMk/>
            <pc:sldMk cId="4241851891" sldId="276"/>
            <ac:spMk id="9" creationId="{2C505C09-9014-46A7-9136-98AC8914FD22}"/>
          </ac:spMkLst>
        </pc:spChg>
        <pc:spChg chg="add mod">
          <ac:chgData name="Camilo Beltran Montoya" userId="9dcd01be5ee7e1a3" providerId="LiveId" clId="{BB7BF1B4-2650-4D42-BAF6-398AD46A8610}" dt="2022-05-30T21:30:20.266" v="2989" actId="1076"/>
          <ac:spMkLst>
            <pc:docMk/>
            <pc:sldMk cId="4241851891" sldId="276"/>
            <ac:spMk id="11" creationId="{CC2A69DD-AEF9-47B9-B412-3704CD6F43E5}"/>
          </ac:spMkLst>
        </pc:spChg>
        <pc:picChg chg="del mod modCrop">
          <ac:chgData name="Camilo Beltran Montoya" userId="9dcd01be5ee7e1a3" providerId="LiveId" clId="{BB7BF1B4-2650-4D42-BAF6-398AD46A8610}" dt="2022-05-30T21:24:00.128" v="2932" actId="478"/>
          <ac:picMkLst>
            <pc:docMk/>
            <pc:sldMk cId="4241851891" sldId="276"/>
            <ac:picMk id="4" creationId="{6CDC1E69-98D8-E467-F5F0-8B7B6EAB64F5}"/>
          </ac:picMkLst>
        </pc:picChg>
        <pc:picChg chg="add mod modCrop">
          <ac:chgData name="Camilo Beltran Montoya" userId="9dcd01be5ee7e1a3" providerId="LiveId" clId="{BB7BF1B4-2650-4D42-BAF6-398AD46A8610}" dt="2022-05-30T22:34:06.547" v="3409" actId="1582"/>
          <ac:picMkLst>
            <pc:docMk/>
            <pc:sldMk cId="4241851891" sldId="276"/>
            <ac:picMk id="13" creationId="{303E56F3-0D54-4B69-981A-B77A0062C079}"/>
          </ac:picMkLst>
        </pc:picChg>
      </pc:sldChg>
      <pc:sldChg chg="modSp mod modCm">
        <pc:chgData name="Camilo Beltran Montoya" userId="9dcd01be5ee7e1a3" providerId="LiveId" clId="{BB7BF1B4-2650-4D42-BAF6-398AD46A8610}" dt="2022-05-30T23:00:02.391" v="3768" actId="207"/>
        <pc:sldMkLst>
          <pc:docMk/>
          <pc:sldMk cId="1346481884" sldId="277"/>
        </pc:sldMkLst>
        <pc:spChg chg="mod">
          <ac:chgData name="Camilo Beltran Montoya" userId="9dcd01be5ee7e1a3" providerId="LiveId" clId="{BB7BF1B4-2650-4D42-BAF6-398AD46A8610}" dt="2022-05-30T23:00:02.391" v="3768" actId="207"/>
          <ac:spMkLst>
            <pc:docMk/>
            <pc:sldMk cId="1346481884" sldId="277"/>
            <ac:spMk id="2" creationId="{16CAE4D8-B039-0649-BDEF-444210836B94}"/>
          </ac:spMkLst>
        </pc:spChg>
      </pc:sldChg>
      <pc:sldChg chg="addSp delSp modSp add del mod">
        <pc:chgData name="Camilo Beltran Montoya" userId="9dcd01be5ee7e1a3" providerId="LiveId" clId="{BB7BF1B4-2650-4D42-BAF6-398AD46A8610}" dt="2022-05-30T23:23:47.128" v="4043" actId="404"/>
        <pc:sldMkLst>
          <pc:docMk/>
          <pc:sldMk cId="60666576" sldId="278"/>
        </pc:sldMkLst>
        <pc:spChg chg="mod">
          <ac:chgData name="Camilo Beltran Montoya" userId="9dcd01be5ee7e1a3" providerId="LiveId" clId="{BB7BF1B4-2650-4D42-BAF6-398AD46A8610}" dt="2022-05-30T16:49:19.468" v="67" actId="1076"/>
          <ac:spMkLst>
            <pc:docMk/>
            <pc:sldMk cId="60666576" sldId="278"/>
            <ac:spMk id="5" creationId="{00000000-0000-0000-0000-000000000000}"/>
          </ac:spMkLst>
        </pc:spChg>
        <pc:spChg chg="mod">
          <ac:chgData name="Camilo Beltran Montoya" userId="9dcd01be5ee7e1a3" providerId="LiveId" clId="{BB7BF1B4-2650-4D42-BAF6-398AD46A8610}" dt="2022-05-30T17:38:07.461" v="430" actId="1035"/>
          <ac:spMkLst>
            <pc:docMk/>
            <pc:sldMk cId="60666576" sldId="278"/>
            <ac:spMk id="6" creationId="{00000000-0000-0000-0000-000000000000}"/>
          </ac:spMkLst>
        </pc:spChg>
        <pc:spChg chg="del mod topLvl">
          <ac:chgData name="Camilo Beltran Montoya" userId="9dcd01be5ee7e1a3" providerId="LiveId" clId="{BB7BF1B4-2650-4D42-BAF6-398AD46A8610}" dt="2022-05-30T17:56:01.289" v="1186" actId="165"/>
          <ac:spMkLst>
            <pc:docMk/>
            <pc:sldMk cId="60666576" sldId="278"/>
            <ac:spMk id="14" creationId="{6EEA4550-A976-4B94-B905-3A80B1646E0D}"/>
          </ac:spMkLst>
        </pc:spChg>
        <pc:spChg chg="mod">
          <ac:chgData name="Camilo Beltran Montoya" userId="9dcd01be5ee7e1a3" providerId="LiveId" clId="{BB7BF1B4-2650-4D42-BAF6-398AD46A8610}" dt="2022-05-30T17:56:01.289" v="1186" actId="165"/>
          <ac:spMkLst>
            <pc:docMk/>
            <pc:sldMk cId="60666576" sldId="278"/>
            <ac:spMk id="15" creationId="{A6AB5EA3-5149-4F45-B7D8-67B593F360D9}"/>
          </ac:spMkLst>
        </pc:spChg>
        <pc:spChg chg="mod topLvl">
          <ac:chgData name="Camilo Beltran Montoya" userId="9dcd01be5ee7e1a3" providerId="LiveId" clId="{BB7BF1B4-2650-4D42-BAF6-398AD46A8610}" dt="2022-05-30T23:23:34.923" v="4041" actId="15"/>
          <ac:spMkLst>
            <pc:docMk/>
            <pc:sldMk cId="60666576" sldId="278"/>
            <ac:spMk id="19" creationId="{5C511A39-0C08-2A4B-8D48-F4A5785A6AE7}"/>
          </ac:spMkLst>
        </pc:spChg>
        <pc:spChg chg="del mod topLvl">
          <ac:chgData name="Camilo Beltran Montoya" userId="9dcd01be5ee7e1a3" providerId="LiveId" clId="{BB7BF1B4-2650-4D42-BAF6-398AD46A8610}" dt="2022-05-30T17:56:10.120" v="1188" actId="165"/>
          <ac:spMkLst>
            <pc:docMk/>
            <pc:sldMk cId="60666576" sldId="278"/>
            <ac:spMk id="20" creationId="{D7E1C267-087F-9D41-93E4-F69F545A179F}"/>
          </ac:spMkLst>
        </pc:spChg>
        <pc:spChg chg="del mod topLvl">
          <ac:chgData name="Camilo Beltran Montoya" userId="9dcd01be5ee7e1a3" providerId="LiveId" clId="{BB7BF1B4-2650-4D42-BAF6-398AD46A8610}" dt="2022-05-30T17:56:10.120" v="1188" actId="165"/>
          <ac:spMkLst>
            <pc:docMk/>
            <pc:sldMk cId="60666576" sldId="278"/>
            <ac:spMk id="21" creationId="{93300451-4322-B144-977D-0678B5C5A5A4}"/>
          </ac:spMkLst>
        </pc:spChg>
        <pc:spChg chg="mod topLvl">
          <ac:chgData name="Camilo Beltran Montoya" userId="9dcd01be5ee7e1a3" providerId="LiveId" clId="{BB7BF1B4-2650-4D42-BAF6-398AD46A8610}" dt="2022-05-30T17:56:10.120" v="1188" actId="165"/>
          <ac:spMkLst>
            <pc:docMk/>
            <pc:sldMk cId="60666576" sldId="278"/>
            <ac:spMk id="24" creationId="{129E1EE1-1CE4-7144-9290-A29724344C6A}"/>
          </ac:spMkLst>
        </pc:spChg>
        <pc:spChg chg="mod topLvl">
          <ac:chgData name="Camilo Beltran Montoya" userId="9dcd01be5ee7e1a3" providerId="LiveId" clId="{BB7BF1B4-2650-4D42-BAF6-398AD46A8610}" dt="2022-05-30T23:23:43.176" v="4042" actId="404"/>
          <ac:spMkLst>
            <pc:docMk/>
            <pc:sldMk cId="60666576" sldId="278"/>
            <ac:spMk id="28" creationId="{3A15670F-2946-4642-A89E-51A82B9FC22D}"/>
          </ac:spMkLst>
        </pc:spChg>
        <pc:spChg chg="del mod ord topLvl">
          <ac:chgData name="Camilo Beltran Montoya" userId="9dcd01be5ee7e1a3" providerId="LiveId" clId="{BB7BF1B4-2650-4D42-BAF6-398AD46A8610}" dt="2022-05-30T17:56:18.475" v="1191" actId="165"/>
          <ac:spMkLst>
            <pc:docMk/>
            <pc:sldMk cId="60666576" sldId="278"/>
            <ac:spMk id="29" creationId="{A372BC83-AC02-F74F-B1CC-90BCC2DAA38C}"/>
          </ac:spMkLst>
        </pc:spChg>
        <pc:spChg chg="mod topLvl">
          <ac:chgData name="Camilo Beltran Montoya" userId="9dcd01be5ee7e1a3" providerId="LiveId" clId="{BB7BF1B4-2650-4D42-BAF6-398AD46A8610}" dt="2022-05-30T17:56:18.475" v="1191" actId="165"/>
          <ac:spMkLst>
            <pc:docMk/>
            <pc:sldMk cId="60666576" sldId="278"/>
            <ac:spMk id="31" creationId="{6F481BDB-0A2F-EB49-AC00-98A74CD332B0}"/>
          </ac:spMkLst>
        </pc:spChg>
        <pc:spChg chg="mod">
          <ac:chgData name="Camilo Beltran Montoya" userId="9dcd01be5ee7e1a3" providerId="LiveId" clId="{BB7BF1B4-2650-4D42-BAF6-398AD46A8610}" dt="2022-05-30T17:56:01.289" v="1186" actId="165"/>
          <ac:spMkLst>
            <pc:docMk/>
            <pc:sldMk cId="60666576" sldId="278"/>
            <ac:spMk id="34" creationId="{A3DA351A-45BF-5146-ABF0-102C67E65161}"/>
          </ac:spMkLst>
        </pc:spChg>
        <pc:spChg chg="del mod">
          <ac:chgData name="Camilo Beltran Montoya" userId="9dcd01be5ee7e1a3" providerId="LiveId" clId="{BB7BF1B4-2650-4D42-BAF6-398AD46A8610}" dt="2022-05-30T17:56:01.289" v="1186" actId="165"/>
          <ac:spMkLst>
            <pc:docMk/>
            <pc:sldMk cId="60666576" sldId="278"/>
            <ac:spMk id="35" creationId="{4FE74156-9FB8-B446-B831-E6B3DAF75228}"/>
          </ac:spMkLst>
        </pc:spChg>
        <pc:spChg chg="mod">
          <ac:chgData name="Camilo Beltran Montoya" userId="9dcd01be5ee7e1a3" providerId="LiveId" clId="{BB7BF1B4-2650-4D42-BAF6-398AD46A8610}" dt="2022-05-30T23:23:47.128" v="4043" actId="404"/>
          <ac:spMkLst>
            <pc:docMk/>
            <pc:sldMk cId="60666576" sldId="278"/>
            <ac:spMk id="37" creationId="{A8DBA397-86FD-084E-8354-A0A04C8B7484}"/>
          </ac:spMkLst>
        </pc:spChg>
        <pc:spChg chg="del mod ord">
          <ac:chgData name="Camilo Beltran Montoya" userId="9dcd01be5ee7e1a3" providerId="LiveId" clId="{BB7BF1B4-2650-4D42-BAF6-398AD46A8610}" dt="2022-05-30T17:56:01.289" v="1186" actId="165"/>
          <ac:spMkLst>
            <pc:docMk/>
            <pc:sldMk cId="60666576" sldId="278"/>
            <ac:spMk id="40" creationId="{DB41ED30-F992-9F41-86C2-CC7CBFCDE402}"/>
          </ac:spMkLst>
        </pc:spChg>
        <pc:spChg chg="del mod">
          <ac:chgData name="Camilo Beltran Montoya" userId="9dcd01be5ee7e1a3" providerId="LiveId" clId="{BB7BF1B4-2650-4D42-BAF6-398AD46A8610}" dt="2022-05-30T17:56:01.289" v="1186" actId="165"/>
          <ac:spMkLst>
            <pc:docMk/>
            <pc:sldMk cId="60666576" sldId="278"/>
            <ac:spMk id="42" creationId="{F881BB25-936D-CF40-A3D3-9522CDD1A98C}"/>
          </ac:spMkLst>
        </pc:spChg>
        <pc:spChg chg="del mod">
          <ac:chgData name="Camilo Beltran Montoya" userId="9dcd01be5ee7e1a3" providerId="LiveId" clId="{BB7BF1B4-2650-4D42-BAF6-398AD46A8610}" dt="2022-05-30T17:56:01.289" v="1186" actId="165"/>
          <ac:spMkLst>
            <pc:docMk/>
            <pc:sldMk cId="60666576" sldId="278"/>
            <ac:spMk id="43" creationId="{66D197AA-7632-2143-A88B-18D1F01286F7}"/>
          </ac:spMkLst>
        </pc:spChg>
        <pc:spChg chg="mod">
          <ac:chgData name="Camilo Beltran Montoya" userId="9dcd01be5ee7e1a3" providerId="LiveId" clId="{BB7BF1B4-2650-4D42-BAF6-398AD46A8610}" dt="2022-05-30T17:46:56.755" v="843" actId="1076"/>
          <ac:spMkLst>
            <pc:docMk/>
            <pc:sldMk cId="60666576" sldId="278"/>
            <ac:spMk id="46" creationId="{6F481BDB-0A2F-EB49-AC00-98A74CD332B0}"/>
          </ac:spMkLst>
        </pc:spChg>
        <pc:spChg chg="mod">
          <ac:chgData name="Camilo Beltran Montoya" userId="9dcd01be5ee7e1a3" providerId="LiveId" clId="{BB7BF1B4-2650-4D42-BAF6-398AD46A8610}" dt="2022-05-30T17:38:07.461" v="430" actId="1035"/>
          <ac:spMkLst>
            <pc:docMk/>
            <pc:sldMk cId="60666576" sldId="278"/>
            <ac:spMk id="47" creationId="{58BB82BA-55C9-4400-BA13-0467C7AED791}"/>
          </ac:spMkLst>
        </pc:spChg>
        <pc:spChg chg="mod">
          <ac:chgData name="Camilo Beltran Montoya" userId="9dcd01be5ee7e1a3" providerId="LiveId" clId="{BB7BF1B4-2650-4D42-BAF6-398AD46A8610}" dt="2022-05-30T17:40:05.451" v="450" actId="14100"/>
          <ac:spMkLst>
            <pc:docMk/>
            <pc:sldMk cId="60666576" sldId="278"/>
            <ac:spMk id="48" creationId="{B1611D7A-AAAB-4337-8155-2B002D691F6E}"/>
          </ac:spMkLst>
        </pc:spChg>
        <pc:spChg chg="del mod">
          <ac:chgData name="Camilo Beltran Montoya" userId="9dcd01be5ee7e1a3" providerId="LiveId" clId="{BB7BF1B4-2650-4D42-BAF6-398AD46A8610}" dt="2022-05-30T17:33:35.033" v="342" actId="478"/>
          <ac:spMkLst>
            <pc:docMk/>
            <pc:sldMk cId="60666576" sldId="278"/>
            <ac:spMk id="49" creationId="{64C3C462-3C79-451D-B928-2B768184FA05}"/>
          </ac:spMkLst>
        </pc:spChg>
        <pc:spChg chg="del mod">
          <ac:chgData name="Camilo Beltran Montoya" userId="9dcd01be5ee7e1a3" providerId="LiveId" clId="{BB7BF1B4-2650-4D42-BAF6-398AD46A8610}" dt="2022-05-30T17:35:38.206" v="370" actId="478"/>
          <ac:spMkLst>
            <pc:docMk/>
            <pc:sldMk cId="60666576" sldId="278"/>
            <ac:spMk id="50" creationId="{75D781EB-0115-492B-9322-B9CD16B42C73}"/>
          </ac:spMkLst>
        </pc:spChg>
        <pc:spChg chg="del">
          <ac:chgData name="Camilo Beltran Montoya" userId="9dcd01be5ee7e1a3" providerId="LiveId" clId="{BB7BF1B4-2650-4D42-BAF6-398AD46A8610}" dt="2022-05-30T17:32:46.914" v="331" actId="478"/>
          <ac:spMkLst>
            <pc:docMk/>
            <pc:sldMk cId="60666576" sldId="278"/>
            <ac:spMk id="70" creationId="{2E6912F2-29D2-4F00-ABFC-3463F6191AA0}"/>
          </ac:spMkLst>
        </pc:spChg>
        <pc:spChg chg="add del mod">
          <ac:chgData name="Camilo Beltran Montoya" userId="9dcd01be5ee7e1a3" providerId="LiveId" clId="{BB7BF1B4-2650-4D42-BAF6-398AD46A8610}" dt="2022-05-30T17:25:54.278" v="243" actId="478"/>
          <ac:spMkLst>
            <pc:docMk/>
            <pc:sldMk cId="60666576" sldId="278"/>
            <ac:spMk id="77" creationId="{FE05DE73-D189-4C9C-8985-2AAECE492E14}"/>
          </ac:spMkLst>
        </pc:spChg>
        <pc:spChg chg="add del mod">
          <ac:chgData name="Camilo Beltran Montoya" userId="9dcd01be5ee7e1a3" providerId="LiveId" clId="{BB7BF1B4-2650-4D42-BAF6-398AD46A8610}" dt="2022-05-30T17:25:56.569" v="244" actId="478"/>
          <ac:spMkLst>
            <pc:docMk/>
            <pc:sldMk cId="60666576" sldId="278"/>
            <ac:spMk id="78" creationId="{C8232FC3-9C48-46D5-B71B-F7CDC5F133FD}"/>
          </ac:spMkLst>
        </pc:spChg>
        <pc:spChg chg="add del mod">
          <ac:chgData name="Camilo Beltran Montoya" userId="9dcd01be5ee7e1a3" providerId="LiveId" clId="{BB7BF1B4-2650-4D42-BAF6-398AD46A8610}" dt="2022-05-30T17:25:57.988" v="245" actId="478"/>
          <ac:spMkLst>
            <pc:docMk/>
            <pc:sldMk cId="60666576" sldId="278"/>
            <ac:spMk id="79" creationId="{F8BD29C3-04EA-47CC-A71C-6956E29B63E2}"/>
          </ac:spMkLst>
        </pc:spChg>
        <pc:spChg chg="add del mod">
          <ac:chgData name="Camilo Beltran Montoya" userId="9dcd01be5ee7e1a3" providerId="LiveId" clId="{BB7BF1B4-2650-4D42-BAF6-398AD46A8610}" dt="2022-05-30T17:25:59.869" v="246" actId="478"/>
          <ac:spMkLst>
            <pc:docMk/>
            <pc:sldMk cId="60666576" sldId="278"/>
            <ac:spMk id="80" creationId="{86B1B55D-D8F7-4B85-929E-2BDF733B9B07}"/>
          </ac:spMkLst>
        </pc:spChg>
        <pc:spChg chg="add del mod">
          <ac:chgData name="Camilo Beltran Montoya" userId="9dcd01be5ee7e1a3" providerId="LiveId" clId="{BB7BF1B4-2650-4D42-BAF6-398AD46A8610}" dt="2022-05-30T17:21:05.627" v="197" actId="478"/>
          <ac:spMkLst>
            <pc:docMk/>
            <pc:sldMk cId="60666576" sldId="278"/>
            <ac:spMk id="81" creationId="{6CB2C063-F436-454A-B64C-799D7AAB7170}"/>
          </ac:spMkLst>
        </pc:spChg>
        <pc:spChg chg="add del mod">
          <ac:chgData name="Camilo Beltran Montoya" userId="9dcd01be5ee7e1a3" providerId="LiveId" clId="{BB7BF1B4-2650-4D42-BAF6-398AD46A8610}" dt="2022-05-30T16:51:16.217" v="78" actId="478"/>
          <ac:spMkLst>
            <pc:docMk/>
            <pc:sldMk cId="60666576" sldId="278"/>
            <ac:spMk id="82" creationId="{684A3984-79B8-4E93-A960-BF8110180F59}"/>
          </ac:spMkLst>
        </pc:spChg>
        <pc:spChg chg="add del mod">
          <ac:chgData name="Camilo Beltran Montoya" userId="9dcd01be5ee7e1a3" providerId="LiveId" clId="{BB7BF1B4-2650-4D42-BAF6-398AD46A8610}" dt="2022-05-30T16:51:15.629" v="77" actId="478"/>
          <ac:spMkLst>
            <pc:docMk/>
            <pc:sldMk cId="60666576" sldId="278"/>
            <ac:spMk id="83" creationId="{853E691E-63DB-4141-924E-A9AA6DA3161B}"/>
          </ac:spMkLst>
        </pc:spChg>
        <pc:spChg chg="add del mod">
          <ac:chgData name="Camilo Beltran Montoya" userId="9dcd01be5ee7e1a3" providerId="LiveId" clId="{BB7BF1B4-2650-4D42-BAF6-398AD46A8610}" dt="2022-05-30T16:51:15.023" v="76" actId="478"/>
          <ac:spMkLst>
            <pc:docMk/>
            <pc:sldMk cId="60666576" sldId="278"/>
            <ac:spMk id="84" creationId="{69F3F537-2D8A-4A86-8D7F-9468B9A4DAA5}"/>
          </ac:spMkLst>
        </pc:spChg>
        <pc:spChg chg="add del mod">
          <ac:chgData name="Camilo Beltran Montoya" userId="9dcd01be5ee7e1a3" providerId="LiveId" clId="{BB7BF1B4-2650-4D42-BAF6-398AD46A8610}" dt="2022-05-30T16:52:00.165" v="86" actId="478"/>
          <ac:spMkLst>
            <pc:docMk/>
            <pc:sldMk cId="60666576" sldId="278"/>
            <ac:spMk id="85" creationId="{E386E7EA-ED9F-4608-8B83-D92796FD43B5}"/>
          </ac:spMkLst>
        </pc:spChg>
        <pc:spChg chg="add del mod">
          <ac:chgData name="Camilo Beltran Montoya" userId="9dcd01be5ee7e1a3" providerId="LiveId" clId="{BB7BF1B4-2650-4D42-BAF6-398AD46A8610}" dt="2022-05-30T16:51:59.363" v="85" actId="478"/>
          <ac:spMkLst>
            <pc:docMk/>
            <pc:sldMk cId="60666576" sldId="278"/>
            <ac:spMk id="86" creationId="{86DBA490-C680-42E9-A694-A37C2777EA63}"/>
          </ac:spMkLst>
        </pc:spChg>
        <pc:spChg chg="add del mod">
          <ac:chgData name="Camilo Beltran Montoya" userId="9dcd01be5ee7e1a3" providerId="LiveId" clId="{BB7BF1B4-2650-4D42-BAF6-398AD46A8610}" dt="2022-05-30T16:52:28.489" v="96" actId="478"/>
          <ac:spMkLst>
            <pc:docMk/>
            <pc:sldMk cId="60666576" sldId="278"/>
            <ac:spMk id="87" creationId="{6631E3C5-D9BB-4AC2-AD40-7676CBE01641}"/>
          </ac:spMkLst>
        </pc:spChg>
        <pc:spChg chg="add del mod">
          <ac:chgData name="Camilo Beltran Montoya" userId="9dcd01be5ee7e1a3" providerId="LiveId" clId="{BB7BF1B4-2650-4D42-BAF6-398AD46A8610}" dt="2022-05-30T16:52:27.971" v="95" actId="478"/>
          <ac:spMkLst>
            <pc:docMk/>
            <pc:sldMk cId="60666576" sldId="278"/>
            <ac:spMk id="88" creationId="{8E698F3C-E865-4D00-800E-9B592B4A995E}"/>
          </ac:spMkLst>
        </pc:spChg>
        <pc:spChg chg="add del mod">
          <ac:chgData name="Camilo Beltran Montoya" userId="9dcd01be5ee7e1a3" providerId="LiveId" clId="{BB7BF1B4-2650-4D42-BAF6-398AD46A8610}" dt="2022-05-30T16:52:27.435" v="94" actId="478"/>
          <ac:spMkLst>
            <pc:docMk/>
            <pc:sldMk cId="60666576" sldId="278"/>
            <ac:spMk id="89" creationId="{2F3E59DE-3599-4022-B0CC-772E5E8A2C60}"/>
          </ac:spMkLst>
        </pc:spChg>
        <pc:spChg chg="add del mod">
          <ac:chgData name="Camilo Beltran Montoya" userId="9dcd01be5ee7e1a3" providerId="LiveId" clId="{BB7BF1B4-2650-4D42-BAF6-398AD46A8610}" dt="2022-05-30T16:53:00.669" v="107" actId="478"/>
          <ac:spMkLst>
            <pc:docMk/>
            <pc:sldMk cId="60666576" sldId="278"/>
            <ac:spMk id="90" creationId="{F8D688D0-72C5-4D8F-9F8F-95BB5A36DAA3}"/>
          </ac:spMkLst>
        </pc:spChg>
        <pc:spChg chg="add del mod">
          <ac:chgData name="Camilo Beltran Montoya" userId="9dcd01be5ee7e1a3" providerId="LiveId" clId="{BB7BF1B4-2650-4D42-BAF6-398AD46A8610}" dt="2022-05-30T16:52:59.626" v="106" actId="478"/>
          <ac:spMkLst>
            <pc:docMk/>
            <pc:sldMk cId="60666576" sldId="278"/>
            <ac:spMk id="91" creationId="{11CA7336-6468-4A6D-9D14-581EC6230D3B}"/>
          </ac:spMkLst>
        </pc:spChg>
        <pc:spChg chg="add del mod">
          <ac:chgData name="Camilo Beltran Montoya" userId="9dcd01be5ee7e1a3" providerId="LiveId" clId="{BB7BF1B4-2650-4D42-BAF6-398AD46A8610}" dt="2022-05-30T16:52:58.979" v="105" actId="478"/>
          <ac:spMkLst>
            <pc:docMk/>
            <pc:sldMk cId="60666576" sldId="278"/>
            <ac:spMk id="92" creationId="{57456EAD-A17D-48EA-82A6-88E3FCA110D3}"/>
          </ac:spMkLst>
        </pc:spChg>
        <pc:spChg chg="add del mod">
          <ac:chgData name="Camilo Beltran Montoya" userId="9dcd01be5ee7e1a3" providerId="LiveId" clId="{BB7BF1B4-2650-4D42-BAF6-398AD46A8610}" dt="2022-05-30T16:53:54.479" v="114" actId="478"/>
          <ac:spMkLst>
            <pc:docMk/>
            <pc:sldMk cId="60666576" sldId="278"/>
            <ac:spMk id="93" creationId="{2BB4E406-9D10-4FF4-9851-66CEBB580844}"/>
          </ac:spMkLst>
        </pc:spChg>
        <pc:spChg chg="add del mod">
          <ac:chgData name="Camilo Beltran Montoya" userId="9dcd01be5ee7e1a3" providerId="LiveId" clId="{BB7BF1B4-2650-4D42-BAF6-398AD46A8610}" dt="2022-05-30T17:14:50.014" v="117" actId="478"/>
          <ac:spMkLst>
            <pc:docMk/>
            <pc:sldMk cId="60666576" sldId="278"/>
            <ac:spMk id="94" creationId="{2A26C3A7-7FA4-4275-A711-6C002882CCF5}"/>
          </ac:spMkLst>
        </pc:spChg>
        <pc:spChg chg="add del mod">
          <ac:chgData name="Camilo Beltran Montoya" userId="9dcd01be5ee7e1a3" providerId="LiveId" clId="{BB7BF1B4-2650-4D42-BAF6-398AD46A8610}" dt="2022-05-30T17:15:09.685" v="121" actId="21"/>
          <ac:spMkLst>
            <pc:docMk/>
            <pc:sldMk cId="60666576" sldId="278"/>
            <ac:spMk id="95" creationId="{2E8DF603-028D-4D8C-A432-37B478338E19}"/>
          </ac:spMkLst>
        </pc:spChg>
        <pc:spChg chg="add del mod">
          <ac:chgData name="Camilo Beltran Montoya" userId="9dcd01be5ee7e1a3" providerId="LiveId" clId="{BB7BF1B4-2650-4D42-BAF6-398AD46A8610}" dt="2022-05-30T17:15:28.493" v="129" actId="478"/>
          <ac:spMkLst>
            <pc:docMk/>
            <pc:sldMk cId="60666576" sldId="278"/>
            <ac:spMk id="96" creationId="{7CCC8AAF-54D0-4845-B217-E8655206C553}"/>
          </ac:spMkLst>
        </pc:spChg>
        <pc:spChg chg="add del mod">
          <ac:chgData name="Camilo Beltran Montoya" userId="9dcd01be5ee7e1a3" providerId="LiveId" clId="{BB7BF1B4-2650-4D42-BAF6-398AD46A8610}" dt="2022-05-30T17:15:27.789" v="128" actId="478"/>
          <ac:spMkLst>
            <pc:docMk/>
            <pc:sldMk cId="60666576" sldId="278"/>
            <ac:spMk id="97" creationId="{9850D159-2292-42AC-8A49-35BD93A0C068}"/>
          </ac:spMkLst>
        </pc:spChg>
        <pc:spChg chg="add del mod">
          <ac:chgData name="Camilo Beltran Montoya" userId="9dcd01be5ee7e1a3" providerId="LiveId" clId="{BB7BF1B4-2650-4D42-BAF6-398AD46A8610}" dt="2022-05-30T17:15:27.175" v="127" actId="478"/>
          <ac:spMkLst>
            <pc:docMk/>
            <pc:sldMk cId="60666576" sldId="278"/>
            <ac:spMk id="98" creationId="{A8DDF7E2-2687-420B-B993-CCAC21C7C00B}"/>
          </ac:spMkLst>
        </pc:spChg>
        <pc:spChg chg="add del mod">
          <ac:chgData name="Camilo Beltran Montoya" userId="9dcd01be5ee7e1a3" providerId="LiveId" clId="{BB7BF1B4-2650-4D42-BAF6-398AD46A8610}" dt="2022-05-30T17:21:06.487" v="198" actId="478"/>
          <ac:spMkLst>
            <pc:docMk/>
            <pc:sldMk cId="60666576" sldId="278"/>
            <ac:spMk id="99" creationId="{D9706812-9E39-44CA-B102-B1825F64E380}"/>
          </ac:spMkLst>
        </pc:spChg>
        <pc:spChg chg="add del mod">
          <ac:chgData name="Camilo Beltran Montoya" userId="9dcd01be5ee7e1a3" providerId="LiveId" clId="{BB7BF1B4-2650-4D42-BAF6-398AD46A8610}" dt="2022-05-30T17:21:07.371" v="199" actId="478"/>
          <ac:spMkLst>
            <pc:docMk/>
            <pc:sldMk cId="60666576" sldId="278"/>
            <ac:spMk id="100" creationId="{F35DC934-D7A6-49DA-9100-14CF4AE23002}"/>
          </ac:spMkLst>
        </pc:spChg>
        <pc:spChg chg="add del mod">
          <ac:chgData name="Camilo Beltran Montoya" userId="9dcd01be5ee7e1a3" providerId="LiveId" clId="{BB7BF1B4-2650-4D42-BAF6-398AD46A8610}" dt="2022-05-30T17:21:10.849" v="200" actId="478"/>
          <ac:spMkLst>
            <pc:docMk/>
            <pc:sldMk cId="60666576" sldId="278"/>
            <ac:spMk id="101" creationId="{13FA3327-F8BC-4EDB-B0CA-0684517F4397}"/>
          </ac:spMkLst>
        </pc:spChg>
        <pc:spChg chg="add del mod">
          <ac:chgData name="Camilo Beltran Montoya" userId="9dcd01be5ee7e1a3" providerId="LiveId" clId="{BB7BF1B4-2650-4D42-BAF6-398AD46A8610}" dt="2022-05-30T17:16:59.118" v="150" actId="478"/>
          <ac:spMkLst>
            <pc:docMk/>
            <pc:sldMk cId="60666576" sldId="278"/>
            <ac:spMk id="102" creationId="{172589DC-40E2-4380-B4C2-C21055864A9D}"/>
          </ac:spMkLst>
        </pc:spChg>
        <pc:spChg chg="add del mod">
          <ac:chgData name="Camilo Beltran Montoya" userId="9dcd01be5ee7e1a3" providerId="LiveId" clId="{BB7BF1B4-2650-4D42-BAF6-398AD46A8610}" dt="2022-05-30T17:16:58.522" v="149" actId="478"/>
          <ac:spMkLst>
            <pc:docMk/>
            <pc:sldMk cId="60666576" sldId="278"/>
            <ac:spMk id="103" creationId="{8B6DF629-F278-45AB-BB1B-EB91D4C8AF63}"/>
          </ac:spMkLst>
        </pc:spChg>
        <pc:spChg chg="add del mod">
          <ac:chgData name="Camilo Beltran Montoya" userId="9dcd01be5ee7e1a3" providerId="LiveId" clId="{BB7BF1B4-2650-4D42-BAF6-398AD46A8610}" dt="2022-05-30T17:18:13.006" v="168" actId="478"/>
          <ac:spMkLst>
            <pc:docMk/>
            <pc:sldMk cId="60666576" sldId="278"/>
            <ac:spMk id="104" creationId="{C6C0EC69-DE48-4A05-8E70-BA2DA8E504C1}"/>
          </ac:spMkLst>
        </pc:spChg>
        <pc:spChg chg="add del mod">
          <ac:chgData name="Camilo Beltran Montoya" userId="9dcd01be5ee7e1a3" providerId="LiveId" clId="{BB7BF1B4-2650-4D42-BAF6-398AD46A8610}" dt="2022-05-30T17:17:40.043" v="160" actId="478"/>
          <ac:spMkLst>
            <pc:docMk/>
            <pc:sldMk cId="60666576" sldId="278"/>
            <ac:spMk id="105" creationId="{39848A4D-25A9-4773-9EFD-352562A982E8}"/>
          </ac:spMkLst>
        </pc:spChg>
        <pc:spChg chg="add del mod">
          <ac:chgData name="Camilo Beltran Montoya" userId="9dcd01be5ee7e1a3" providerId="LiveId" clId="{BB7BF1B4-2650-4D42-BAF6-398AD46A8610}" dt="2022-05-30T17:18:12.084" v="167" actId="478"/>
          <ac:spMkLst>
            <pc:docMk/>
            <pc:sldMk cId="60666576" sldId="278"/>
            <ac:spMk id="106" creationId="{1777FD9C-1602-4B0B-9E97-9B3C40FDA2F3}"/>
          </ac:spMkLst>
        </pc:spChg>
        <pc:spChg chg="add del">
          <ac:chgData name="Camilo Beltran Montoya" userId="9dcd01be5ee7e1a3" providerId="LiveId" clId="{BB7BF1B4-2650-4D42-BAF6-398AD46A8610}" dt="2022-05-30T17:18:37.477" v="170" actId="478"/>
          <ac:spMkLst>
            <pc:docMk/>
            <pc:sldMk cId="60666576" sldId="278"/>
            <ac:spMk id="107" creationId="{15C99471-5D1C-4BB5-B7EC-1403F67BEB3E}"/>
          </ac:spMkLst>
        </pc:spChg>
        <pc:spChg chg="add del mod">
          <ac:chgData name="Camilo Beltran Montoya" userId="9dcd01be5ee7e1a3" providerId="LiveId" clId="{BB7BF1B4-2650-4D42-BAF6-398AD46A8610}" dt="2022-05-30T17:19:07.693" v="176" actId="478"/>
          <ac:spMkLst>
            <pc:docMk/>
            <pc:sldMk cId="60666576" sldId="278"/>
            <ac:spMk id="108" creationId="{E24A2588-1E00-4E5D-8E59-0EDE9D8128BC}"/>
          </ac:spMkLst>
        </pc:spChg>
        <pc:spChg chg="add del mod ord">
          <ac:chgData name="Camilo Beltran Montoya" userId="9dcd01be5ee7e1a3" providerId="LiveId" clId="{BB7BF1B4-2650-4D42-BAF6-398AD46A8610}" dt="2022-05-30T17:25:44.074" v="242" actId="478"/>
          <ac:spMkLst>
            <pc:docMk/>
            <pc:sldMk cId="60666576" sldId="278"/>
            <ac:spMk id="109" creationId="{518927C0-063C-49FE-AD32-0BC5A89EBBBB}"/>
          </ac:spMkLst>
        </pc:spChg>
        <pc:spChg chg="add del mod">
          <ac:chgData name="Camilo Beltran Montoya" userId="9dcd01be5ee7e1a3" providerId="LiveId" clId="{BB7BF1B4-2650-4D42-BAF6-398AD46A8610}" dt="2022-05-30T17:20:00.286" v="189" actId="478"/>
          <ac:spMkLst>
            <pc:docMk/>
            <pc:sldMk cId="60666576" sldId="278"/>
            <ac:spMk id="110" creationId="{93C937B8-132A-4E93-B7CB-BE07D09BC811}"/>
          </ac:spMkLst>
        </pc:spChg>
        <pc:spChg chg="add del mod">
          <ac:chgData name="Camilo Beltran Montoya" userId="9dcd01be5ee7e1a3" providerId="LiveId" clId="{BB7BF1B4-2650-4D42-BAF6-398AD46A8610}" dt="2022-05-30T17:20:52.470" v="196" actId="478"/>
          <ac:spMkLst>
            <pc:docMk/>
            <pc:sldMk cId="60666576" sldId="278"/>
            <ac:spMk id="111" creationId="{8D0DDE66-5E54-4248-B747-E88F5D053183}"/>
          </ac:spMkLst>
        </pc:spChg>
        <pc:spChg chg="add del mod">
          <ac:chgData name="Camilo Beltran Montoya" userId="9dcd01be5ee7e1a3" providerId="LiveId" clId="{BB7BF1B4-2650-4D42-BAF6-398AD46A8610}" dt="2022-05-30T17:22:39.800" v="211" actId="478"/>
          <ac:spMkLst>
            <pc:docMk/>
            <pc:sldMk cId="60666576" sldId="278"/>
            <ac:spMk id="112" creationId="{9D89448C-6071-4891-9786-1170D406C8ED}"/>
          </ac:spMkLst>
        </pc:spChg>
        <pc:spChg chg="add del mod">
          <ac:chgData name="Camilo Beltran Montoya" userId="9dcd01be5ee7e1a3" providerId="LiveId" clId="{BB7BF1B4-2650-4D42-BAF6-398AD46A8610}" dt="2022-05-30T17:23:35.233" v="234" actId="478"/>
          <ac:spMkLst>
            <pc:docMk/>
            <pc:sldMk cId="60666576" sldId="278"/>
            <ac:spMk id="113" creationId="{C311E5DD-976C-4893-A3A0-55AB21987AA0}"/>
          </ac:spMkLst>
        </pc:spChg>
        <pc:spChg chg="add mod ord">
          <ac:chgData name="Camilo Beltran Montoya" userId="9dcd01be5ee7e1a3" providerId="LiveId" clId="{BB7BF1B4-2650-4D42-BAF6-398AD46A8610}" dt="2022-05-30T17:47:43.627" v="845" actId="14100"/>
          <ac:spMkLst>
            <pc:docMk/>
            <pc:sldMk cId="60666576" sldId="278"/>
            <ac:spMk id="114" creationId="{BC44CF49-B04B-47E6-AABD-73E0C3DC5344}"/>
          </ac:spMkLst>
        </pc:spChg>
        <pc:spChg chg="add del mod ord">
          <ac:chgData name="Camilo Beltran Montoya" userId="9dcd01be5ee7e1a3" providerId="LiveId" clId="{BB7BF1B4-2650-4D42-BAF6-398AD46A8610}" dt="2022-05-30T17:38:03.385" v="401" actId="21"/>
          <ac:spMkLst>
            <pc:docMk/>
            <pc:sldMk cId="60666576" sldId="278"/>
            <ac:spMk id="115" creationId="{49D267A9-D600-40A8-BC80-E6C0FA375D0C}"/>
          </ac:spMkLst>
        </pc:spChg>
        <pc:spChg chg="add mod ord">
          <ac:chgData name="Camilo Beltran Montoya" userId="9dcd01be5ee7e1a3" providerId="LiveId" clId="{BB7BF1B4-2650-4D42-BAF6-398AD46A8610}" dt="2022-05-30T17:45:31.401" v="659" actId="207"/>
          <ac:spMkLst>
            <pc:docMk/>
            <pc:sldMk cId="60666576" sldId="278"/>
            <ac:spMk id="116" creationId="{25AC2B66-920F-4A18-B687-95CACA45DB2E}"/>
          </ac:spMkLst>
        </pc:spChg>
        <pc:spChg chg="add del mod">
          <ac:chgData name="Camilo Beltran Montoya" userId="9dcd01be5ee7e1a3" providerId="LiveId" clId="{BB7BF1B4-2650-4D42-BAF6-398AD46A8610}" dt="2022-05-30T17:38:03.385" v="401" actId="21"/>
          <ac:spMkLst>
            <pc:docMk/>
            <pc:sldMk cId="60666576" sldId="278"/>
            <ac:spMk id="117" creationId="{FFD727CA-4516-4758-8847-7D1944C00FE0}"/>
          </ac:spMkLst>
        </pc:spChg>
        <pc:spChg chg="add del mod ord">
          <ac:chgData name="Camilo Beltran Montoya" userId="9dcd01be5ee7e1a3" providerId="LiveId" clId="{BB7BF1B4-2650-4D42-BAF6-398AD46A8610}" dt="2022-05-30T17:38:03.385" v="401" actId="21"/>
          <ac:spMkLst>
            <pc:docMk/>
            <pc:sldMk cId="60666576" sldId="278"/>
            <ac:spMk id="118" creationId="{397CE4C0-CA47-48AC-8910-55410645DD2F}"/>
          </ac:spMkLst>
        </pc:spChg>
        <pc:spChg chg="add del mod">
          <ac:chgData name="Camilo Beltran Montoya" userId="9dcd01be5ee7e1a3" providerId="LiveId" clId="{BB7BF1B4-2650-4D42-BAF6-398AD46A8610}" dt="2022-05-30T17:38:03.385" v="401" actId="21"/>
          <ac:spMkLst>
            <pc:docMk/>
            <pc:sldMk cId="60666576" sldId="278"/>
            <ac:spMk id="119" creationId="{9979394E-6726-4B7C-921E-8CC0B803BB3C}"/>
          </ac:spMkLst>
        </pc:spChg>
        <pc:spChg chg="add del mod ord">
          <ac:chgData name="Camilo Beltran Montoya" userId="9dcd01be5ee7e1a3" providerId="LiveId" clId="{BB7BF1B4-2650-4D42-BAF6-398AD46A8610}" dt="2022-05-30T17:38:03.385" v="401" actId="21"/>
          <ac:spMkLst>
            <pc:docMk/>
            <pc:sldMk cId="60666576" sldId="278"/>
            <ac:spMk id="120" creationId="{8FF9DD8E-0B30-46F5-869E-E3CCF3DA21E4}"/>
          </ac:spMkLst>
        </pc:spChg>
        <pc:spChg chg="add mod ord">
          <ac:chgData name="Camilo Beltran Montoya" userId="9dcd01be5ee7e1a3" providerId="LiveId" clId="{BB7BF1B4-2650-4D42-BAF6-398AD46A8610}" dt="2022-05-30T17:45:41.297" v="676" actId="207"/>
          <ac:spMkLst>
            <pc:docMk/>
            <pc:sldMk cId="60666576" sldId="278"/>
            <ac:spMk id="121" creationId="{9FA8FD27-C29E-44E7-A44B-482F221BA1A5}"/>
          </ac:spMkLst>
        </pc:spChg>
        <pc:spChg chg="add del mod ord">
          <ac:chgData name="Camilo Beltran Montoya" userId="9dcd01be5ee7e1a3" providerId="LiveId" clId="{BB7BF1B4-2650-4D42-BAF6-398AD46A8610}" dt="2022-05-30T17:39:05.853" v="434" actId="21"/>
          <ac:spMkLst>
            <pc:docMk/>
            <pc:sldMk cId="60666576" sldId="278"/>
            <ac:spMk id="122" creationId="{0F8EB895-BD40-4649-B257-E6E2E74ACE28}"/>
          </ac:spMkLst>
        </pc:spChg>
        <pc:spChg chg="add del mod ord">
          <ac:chgData name="Camilo Beltran Montoya" userId="9dcd01be5ee7e1a3" providerId="LiveId" clId="{BB7BF1B4-2650-4D42-BAF6-398AD46A8610}" dt="2022-05-30T17:39:05.853" v="434" actId="21"/>
          <ac:spMkLst>
            <pc:docMk/>
            <pc:sldMk cId="60666576" sldId="278"/>
            <ac:spMk id="123" creationId="{54804CED-ED11-4B32-B642-A2FEC56EAD82}"/>
          </ac:spMkLst>
        </pc:spChg>
        <pc:spChg chg="add mod ord">
          <ac:chgData name="Camilo Beltran Montoya" userId="9dcd01be5ee7e1a3" providerId="LiveId" clId="{BB7BF1B4-2650-4D42-BAF6-398AD46A8610}" dt="2022-05-30T17:46:39.993" v="840" actId="207"/>
          <ac:spMkLst>
            <pc:docMk/>
            <pc:sldMk cId="60666576" sldId="278"/>
            <ac:spMk id="124" creationId="{AD557929-D37F-4B85-9BE1-32827D12C908}"/>
          </ac:spMkLst>
        </pc:spChg>
        <pc:spChg chg="add del mod">
          <ac:chgData name="Camilo Beltran Montoya" userId="9dcd01be5ee7e1a3" providerId="LiveId" clId="{BB7BF1B4-2650-4D42-BAF6-398AD46A8610}" dt="2022-05-30T17:39:43.563" v="443" actId="478"/>
          <ac:spMkLst>
            <pc:docMk/>
            <pc:sldMk cId="60666576" sldId="278"/>
            <ac:spMk id="125" creationId="{9A81ADB1-D4ED-4BFD-BEC4-9270DE1FA311}"/>
          </ac:spMkLst>
        </pc:spChg>
        <pc:spChg chg="add del mod">
          <ac:chgData name="Camilo Beltran Montoya" userId="9dcd01be5ee7e1a3" providerId="LiveId" clId="{BB7BF1B4-2650-4D42-BAF6-398AD46A8610}" dt="2022-05-30T17:39:45.706" v="445" actId="478"/>
          <ac:spMkLst>
            <pc:docMk/>
            <pc:sldMk cId="60666576" sldId="278"/>
            <ac:spMk id="126" creationId="{E1CBE920-42EC-43D7-B9F6-DC920339B4FA}"/>
          </ac:spMkLst>
        </pc:spChg>
        <pc:spChg chg="add del mod">
          <ac:chgData name="Camilo Beltran Montoya" userId="9dcd01be5ee7e1a3" providerId="LiveId" clId="{BB7BF1B4-2650-4D42-BAF6-398AD46A8610}" dt="2022-05-30T17:39:47.457" v="447" actId="478"/>
          <ac:spMkLst>
            <pc:docMk/>
            <pc:sldMk cId="60666576" sldId="278"/>
            <ac:spMk id="127" creationId="{B96FBC83-5C64-46B6-A333-39D08D2320B9}"/>
          </ac:spMkLst>
        </pc:spChg>
        <pc:spChg chg="add mod">
          <ac:chgData name="Camilo Beltran Montoya" userId="9dcd01be5ee7e1a3" providerId="LiveId" clId="{BB7BF1B4-2650-4D42-BAF6-398AD46A8610}" dt="2022-05-30T17:43:10.487" v="480" actId="1076"/>
          <ac:spMkLst>
            <pc:docMk/>
            <pc:sldMk cId="60666576" sldId="278"/>
            <ac:spMk id="128" creationId="{DEABBF51-D1B2-468C-8912-8206BD65A8DD}"/>
          </ac:spMkLst>
        </pc:spChg>
        <pc:spChg chg="add mod">
          <ac:chgData name="Camilo Beltran Montoya" userId="9dcd01be5ee7e1a3" providerId="LiveId" clId="{BB7BF1B4-2650-4D42-BAF6-398AD46A8610}" dt="2022-05-30T17:42:58.414" v="477" actId="1076"/>
          <ac:spMkLst>
            <pc:docMk/>
            <pc:sldMk cId="60666576" sldId="278"/>
            <ac:spMk id="131" creationId="{E00350C8-A768-46AD-95E2-3897696C7642}"/>
          </ac:spMkLst>
        </pc:spChg>
        <pc:spChg chg="add mod">
          <ac:chgData name="Camilo Beltran Montoya" userId="9dcd01be5ee7e1a3" providerId="LiveId" clId="{BB7BF1B4-2650-4D42-BAF6-398AD46A8610}" dt="2022-05-30T17:42:44.045" v="475" actId="1076"/>
          <ac:spMkLst>
            <pc:docMk/>
            <pc:sldMk cId="60666576" sldId="278"/>
            <ac:spMk id="132" creationId="{ED9222D3-58D3-420A-B4E1-315AC928F04D}"/>
          </ac:spMkLst>
        </pc:spChg>
        <pc:spChg chg="add del mod">
          <ac:chgData name="Camilo Beltran Montoya" userId="9dcd01be5ee7e1a3" providerId="LiveId" clId="{BB7BF1B4-2650-4D42-BAF6-398AD46A8610}" dt="2022-05-30T17:39:46.820" v="446" actId="478"/>
          <ac:spMkLst>
            <pc:docMk/>
            <pc:sldMk cId="60666576" sldId="278"/>
            <ac:spMk id="133" creationId="{77116320-6E0D-44E5-BBC5-0CEF173DDB22}"/>
          </ac:spMkLst>
        </pc:spChg>
        <pc:spChg chg="add mod">
          <ac:chgData name="Camilo Beltran Montoya" userId="9dcd01be5ee7e1a3" providerId="LiveId" clId="{BB7BF1B4-2650-4D42-BAF6-398AD46A8610}" dt="2022-05-30T17:43:03.446" v="478" actId="1076"/>
          <ac:spMkLst>
            <pc:docMk/>
            <pc:sldMk cId="60666576" sldId="278"/>
            <ac:spMk id="134" creationId="{A42D047E-D9CD-4F72-8CF2-DF6F78B94D40}"/>
          </ac:spMkLst>
        </pc:spChg>
        <pc:spChg chg="add del mod">
          <ac:chgData name="Camilo Beltran Montoya" userId="9dcd01be5ee7e1a3" providerId="LiveId" clId="{BB7BF1B4-2650-4D42-BAF6-398AD46A8610}" dt="2022-05-30T17:39:44.894" v="444" actId="478"/>
          <ac:spMkLst>
            <pc:docMk/>
            <pc:sldMk cId="60666576" sldId="278"/>
            <ac:spMk id="135" creationId="{4FE693DE-59BB-4B4F-BE2B-4B42CAA6051A}"/>
          </ac:spMkLst>
        </pc:spChg>
        <pc:spChg chg="add mod">
          <ac:chgData name="Camilo Beltran Montoya" userId="9dcd01be5ee7e1a3" providerId="LiveId" clId="{BB7BF1B4-2650-4D42-BAF6-398AD46A8610}" dt="2022-05-30T17:46:04.537" v="681" actId="1076"/>
          <ac:spMkLst>
            <pc:docMk/>
            <pc:sldMk cId="60666576" sldId="278"/>
            <ac:spMk id="136" creationId="{DD84CC03-CEDF-4BD3-AC46-98B8971B6D06}"/>
          </ac:spMkLst>
        </pc:spChg>
        <pc:spChg chg="add mod ord">
          <ac:chgData name="Camilo Beltran Montoya" userId="9dcd01be5ee7e1a3" providerId="LiveId" clId="{BB7BF1B4-2650-4D42-BAF6-398AD46A8610}" dt="2022-05-30T17:46:10.463" v="683" actId="14100"/>
          <ac:spMkLst>
            <pc:docMk/>
            <pc:sldMk cId="60666576" sldId="278"/>
            <ac:spMk id="137" creationId="{69879DED-A7DA-4EA5-84A9-C7083C5CE2DE}"/>
          </ac:spMkLst>
        </pc:spChg>
        <pc:spChg chg="add mod">
          <ac:chgData name="Camilo Beltran Montoya" userId="9dcd01be5ee7e1a3" providerId="LiveId" clId="{BB7BF1B4-2650-4D42-BAF6-398AD46A8610}" dt="2022-05-30T17:45:45.136" v="677" actId="207"/>
          <ac:spMkLst>
            <pc:docMk/>
            <pc:sldMk cId="60666576" sldId="278"/>
            <ac:spMk id="138" creationId="{CB58B027-692A-4F78-BEE0-0F9F3956EC6A}"/>
          </ac:spMkLst>
        </pc:spChg>
        <pc:spChg chg="add mod">
          <ac:chgData name="Camilo Beltran Montoya" userId="9dcd01be5ee7e1a3" providerId="LiveId" clId="{BB7BF1B4-2650-4D42-BAF6-398AD46A8610}" dt="2022-05-30T17:45:59.209" v="680" actId="1076"/>
          <ac:spMkLst>
            <pc:docMk/>
            <pc:sldMk cId="60666576" sldId="278"/>
            <ac:spMk id="139" creationId="{A2921C80-4137-4311-9791-81A2A88F449A}"/>
          </ac:spMkLst>
        </pc:spChg>
        <pc:spChg chg="add mod">
          <ac:chgData name="Camilo Beltran Montoya" userId="9dcd01be5ee7e1a3" providerId="LiveId" clId="{BB7BF1B4-2650-4D42-BAF6-398AD46A8610}" dt="2022-05-30T17:43:25.330" v="483" actId="1076"/>
          <ac:spMkLst>
            <pc:docMk/>
            <pc:sldMk cId="60666576" sldId="278"/>
            <ac:spMk id="140" creationId="{E61BD1E9-CD55-43BA-8C8F-F2E05A4EE500}"/>
          </ac:spMkLst>
        </pc:spChg>
        <pc:spChg chg="add mod">
          <ac:chgData name="Camilo Beltran Montoya" userId="9dcd01be5ee7e1a3" providerId="LiveId" clId="{BB7BF1B4-2650-4D42-BAF6-398AD46A8610}" dt="2022-05-30T17:40:42.039" v="459" actId="1076"/>
          <ac:spMkLst>
            <pc:docMk/>
            <pc:sldMk cId="60666576" sldId="278"/>
            <ac:spMk id="141" creationId="{5F753552-9618-457E-8A26-9B2BB442A88E}"/>
          </ac:spMkLst>
        </pc:spChg>
        <pc:grpChg chg="del">
          <ac:chgData name="Camilo Beltran Montoya" userId="9dcd01be5ee7e1a3" providerId="LiveId" clId="{BB7BF1B4-2650-4D42-BAF6-398AD46A8610}" dt="2022-05-30T17:56:01.289" v="1186" actId="165"/>
          <ac:grpSpMkLst>
            <pc:docMk/>
            <pc:sldMk cId="60666576" sldId="278"/>
            <ac:grpSpMk id="7" creationId="{145338F2-EB22-4C29-A0E2-D4A414A75DAE}"/>
          </ac:grpSpMkLst>
        </pc:grpChg>
        <pc:grpChg chg="mod topLvl">
          <ac:chgData name="Camilo Beltran Montoya" userId="9dcd01be5ee7e1a3" providerId="LiveId" clId="{BB7BF1B4-2650-4D42-BAF6-398AD46A8610}" dt="2022-05-30T17:56:01.289" v="1186" actId="165"/>
          <ac:grpSpMkLst>
            <pc:docMk/>
            <pc:sldMk cId="60666576" sldId="278"/>
            <ac:grpSpMk id="9" creationId="{65788D44-80DC-0C42-8A76-26295DDFD46B}"/>
          </ac:grpSpMkLst>
        </pc:grpChg>
        <pc:grpChg chg="mod topLvl">
          <ac:chgData name="Camilo Beltran Montoya" userId="9dcd01be5ee7e1a3" providerId="LiveId" clId="{BB7BF1B4-2650-4D42-BAF6-398AD46A8610}" dt="2022-05-30T17:56:01.289" v="1186" actId="165"/>
          <ac:grpSpMkLst>
            <pc:docMk/>
            <pc:sldMk cId="60666576" sldId="278"/>
            <ac:grpSpMk id="10" creationId="{D6EA0120-B0B7-ED4F-A869-76B01CBF70F0}"/>
          </ac:grpSpMkLst>
        </pc:grpChg>
        <pc:grpChg chg="del mod topLvl">
          <ac:chgData name="Camilo Beltran Montoya" userId="9dcd01be5ee7e1a3" providerId="LiveId" clId="{BB7BF1B4-2650-4D42-BAF6-398AD46A8610}" dt="2022-05-30T17:56:18.475" v="1191" actId="165"/>
          <ac:grpSpMkLst>
            <pc:docMk/>
            <pc:sldMk cId="60666576" sldId="278"/>
            <ac:grpSpMk id="11" creationId="{C048C38D-FFDF-C443-AEB7-1789A299F75E}"/>
          </ac:grpSpMkLst>
        </pc:grpChg>
        <pc:grpChg chg="del mod topLvl">
          <ac:chgData name="Camilo Beltran Montoya" userId="9dcd01be5ee7e1a3" providerId="LiveId" clId="{BB7BF1B4-2650-4D42-BAF6-398AD46A8610}" dt="2022-05-30T17:56:06.573" v="1187" actId="165"/>
          <ac:grpSpMkLst>
            <pc:docMk/>
            <pc:sldMk cId="60666576" sldId="278"/>
            <ac:grpSpMk id="12" creationId="{662CF057-F991-E440-BCDB-6B003C6559FF}"/>
          </ac:grpSpMkLst>
        </pc:grpChg>
        <pc:grpChg chg="mod topLvl">
          <ac:chgData name="Camilo Beltran Montoya" userId="9dcd01be5ee7e1a3" providerId="LiveId" clId="{BB7BF1B4-2650-4D42-BAF6-398AD46A8610}" dt="2022-05-30T17:56:01.289" v="1186" actId="165"/>
          <ac:grpSpMkLst>
            <pc:docMk/>
            <pc:sldMk cId="60666576" sldId="278"/>
            <ac:grpSpMk id="13" creationId="{353B0088-5C47-F449-9209-43A93FA2DCCA}"/>
          </ac:grpSpMkLst>
        </pc:grpChg>
        <pc:grpChg chg="del mod topLvl">
          <ac:chgData name="Camilo Beltran Montoya" userId="9dcd01be5ee7e1a3" providerId="LiveId" clId="{BB7BF1B4-2650-4D42-BAF6-398AD46A8610}" dt="2022-05-30T17:56:10.120" v="1188" actId="165"/>
          <ac:grpSpMkLst>
            <pc:docMk/>
            <pc:sldMk cId="60666576" sldId="278"/>
            <ac:grpSpMk id="18" creationId="{4566E33C-6A32-9748-B442-95C6B307D4FB}"/>
          </ac:grpSpMkLst>
        </pc:grpChg>
        <pc:picChg chg="mod topLvl">
          <ac:chgData name="Camilo Beltran Montoya" userId="9dcd01be5ee7e1a3" providerId="LiveId" clId="{BB7BF1B4-2650-4D42-BAF6-398AD46A8610}" dt="2022-05-30T17:56:10.120" v="1188" actId="165"/>
          <ac:picMkLst>
            <pc:docMk/>
            <pc:sldMk cId="60666576" sldId="278"/>
            <ac:picMk id="22" creationId="{C542B82F-BCDA-0046-8F6F-CA9AA713D914}"/>
          </ac:picMkLst>
        </pc:picChg>
        <pc:picChg chg="mod topLvl">
          <ac:chgData name="Camilo Beltran Montoya" userId="9dcd01be5ee7e1a3" providerId="LiveId" clId="{BB7BF1B4-2650-4D42-BAF6-398AD46A8610}" dt="2022-05-30T17:56:10.120" v="1188" actId="165"/>
          <ac:picMkLst>
            <pc:docMk/>
            <pc:sldMk cId="60666576" sldId="278"/>
            <ac:picMk id="23" creationId="{EF87B153-B3D1-0347-AA26-5C0E77775230}"/>
          </ac:picMkLst>
        </pc:picChg>
        <pc:picChg chg="mod topLvl">
          <ac:chgData name="Camilo Beltran Montoya" userId="9dcd01be5ee7e1a3" providerId="LiveId" clId="{BB7BF1B4-2650-4D42-BAF6-398AD46A8610}" dt="2022-05-30T17:56:18.475" v="1191" actId="165"/>
          <ac:picMkLst>
            <pc:docMk/>
            <pc:sldMk cId="60666576" sldId="278"/>
            <ac:picMk id="30" creationId="{7502D73D-B9E5-0A4A-ABCD-3FBAC9272C1A}"/>
          </ac:picMkLst>
        </pc:picChg>
        <pc:picChg chg="del mod">
          <ac:chgData name="Camilo Beltran Montoya" userId="9dcd01be5ee7e1a3" providerId="LiveId" clId="{BB7BF1B4-2650-4D42-BAF6-398AD46A8610}" dt="2022-05-30T17:56:01.289" v="1186" actId="165"/>
          <ac:picMkLst>
            <pc:docMk/>
            <pc:sldMk cId="60666576" sldId="278"/>
            <ac:picMk id="36" creationId="{F97231C4-B83C-C64E-8889-947D66959964}"/>
          </ac:picMkLst>
        </pc:picChg>
        <pc:picChg chg="mod">
          <ac:chgData name="Camilo Beltran Montoya" userId="9dcd01be5ee7e1a3" providerId="LiveId" clId="{BB7BF1B4-2650-4D42-BAF6-398AD46A8610}" dt="2022-05-30T17:56:01.289" v="1186" actId="165"/>
          <ac:picMkLst>
            <pc:docMk/>
            <pc:sldMk cId="60666576" sldId="278"/>
            <ac:picMk id="41" creationId="{CA323453-0730-554A-88F6-D6E27E0DA4CD}"/>
          </ac:picMkLst>
        </pc:picChg>
        <pc:picChg chg="del mod">
          <ac:chgData name="Camilo Beltran Montoya" userId="9dcd01be5ee7e1a3" providerId="LiveId" clId="{BB7BF1B4-2650-4D42-BAF6-398AD46A8610}" dt="2022-05-30T17:27:02.080" v="259" actId="478"/>
          <ac:picMkLst>
            <pc:docMk/>
            <pc:sldMk cId="60666576" sldId="278"/>
            <ac:picMk id="62" creationId="{36442210-B7C0-420A-A5F2-DD3E7D0926E1}"/>
          </ac:picMkLst>
        </pc:picChg>
        <pc:picChg chg="del mod">
          <ac:chgData name="Camilo Beltran Montoya" userId="9dcd01be5ee7e1a3" providerId="LiveId" clId="{BB7BF1B4-2650-4D42-BAF6-398AD46A8610}" dt="2022-05-30T17:27:02.686" v="260" actId="478"/>
          <ac:picMkLst>
            <pc:docMk/>
            <pc:sldMk cId="60666576" sldId="278"/>
            <ac:picMk id="63" creationId="{3C77878E-CBFE-4367-A789-FE12E5060002}"/>
          </ac:picMkLst>
        </pc:picChg>
        <pc:picChg chg="del mod">
          <ac:chgData name="Camilo Beltran Montoya" userId="9dcd01be5ee7e1a3" providerId="LiveId" clId="{BB7BF1B4-2650-4D42-BAF6-398AD46A8610}" dt="2022-05-30T17:27:03.454" v="261" actId="478"/>
          <ac:picMkLst>
            <pc:docMk/>
            <pc:sldMk cId="60666576" sldId="278"/>
            <ac:picMk id="64" creationId="{1C207C45-CBF6-490C-94E1-95E06B841C6D}"/>
          </ac:picMkLst>
        </pc:picChg>
        <pc:picChg chg="del mod">
          <ac:chgData name="Camilo Beltran Montoya" userId="9dcd01be5ee7e1a3" providerId="LiveId" clId="{BB7BF1B4-2650-4D42-BAF6-398AD46A8610}" dt="2022-05-30T17:27:04.296" v="262" actId="478"/>
          <ac:picMkLst>
            <pc:docMk/>
            <pc:sldMk cId="60666576" sldId="278"/>
            <ac:picMk id="65" creationId="{0A46DB1D-2B8A-4483-8AC1-078F362E602E}"/>
          </ac:picMkLst>
        </pc:picChg>
        <pc:cxnChg chg="mod">
          <ac:chgData name="Camilo Beltran Montoya" userId="9dcd01be5ee7e1a3" providerId="LiveId" clId="{BB7BF1B4-2650-4D42-BAF6-398AD46A8610}" dt="2022-05-30T17:56:01.289" v="1186" actId="165"/>
          <ac:cxnSpMkLst>
            <pc:docMk/>
            <pc:sldMk cId="60666576" sldId="278"/>
            <ac:cxnSpMk id="16" creationId="{D97D1590-4790-7444-93AD-39A78F060395}"/>
          </ac:cxnSpMkLst>
        </pc:cxnChg>
        <pc:cxnChg chg="del mod topLvl">
          <ac:chgData name="Camilo Beltran Montoya" userId="9dcd01be5ee7e1a3" providerId="LiveId" clId="{BB7BF1B4-2650-4D42-BAF6-398AD46A8610}" dt="2022-05-30T17:56:15.314" v="1190" actId="478"/>
          <ac:cxnSpMkLst>
            <pc:docMk/>
            <pc:sldMk cId="60666576" sldId="278"/>
            <ac:cxnSpMk id="17" creationId="{8157C52A-2155-8B47-9FE2-6AE84BDE92D0}"/>
          </ac:cxnSpMkLst>
        </pc:cxnChg>
        <pc:cxnChg chg="del mod topLvl">
          <ac:chgData name="Camilo Beltran Montoya" userId="9dcd01be5ee7e1a3" providerId="LiveId" clId="{BB7BF1B4-2650-4D42-BAF6-398AD46A8610}" dt="2022-05-30T17:56:10.120" v="1188" actId="165"/>
          <ac:cxnSpMkLst>
            <pc:docMk/>
            <pc:sldMk cId="60666576" sldId="278"/>
            <ac:cxnSpMk id="25" creationId="{ABFF18C1-1F5D-B44A-9321-10E8F55F3942}"/>
          </ac:cxnSpMkLst>
        </pc:cxnChg>
        <pc:cxnChg chg="del mod topLvl">
          <ac:chgData name="Camilo Beltran Montoya" userId="9dcd01be5ee7e1a3" providerId="LiveId" clId="{BB7BF1B4-2650-4D42-BAF6-398AD46A8610}" dt="2022-05-30T17:56:10.120" v="1188" actId="165"/>
          <ac:cxnSpMkLst>
            <pc:docMk/>
            <pc:sldMk cId="60666576" sldId="278"/>
            <ac:cxnSpMk id="26" creationId="{C72A8409-F275-7940-BCBB-2A8E41657336}"/>
          </ac:cxnSpMkLst>
        </pc:cxnChg>
        <pc:cxnChg chg="del mod topLvl">
          <ac:chgData name="Camilo Beltran Montoya" userId="9dcd01be5ee7e1a3" providerId="LiveId" clId="{BB7BF1B4-2650-4D42-BAF6-398AD46A8610}" dt="2022-05-30T17:56:13.965" v="1189" actId="478"/>
          <ac:cxnSpMkLst>
            <pc:docMk/>
            <pc:sldMk cId="60666576" sldId="278"/>
            <ac:cxnSpMk id="27" creationId="{005F4FD3-CF55-474C-8AFA-F82C73767617}"/>
          </ac:cxnSpMkLst>
        </pc:cxnChg>
        <pc:cxnChg chg="del mod topLvl">
          <ac:chgData name="Camilo Beltran Montoya" userId="9dcd01be5ee7e1a3" providerId="LiveId" clId="{BB7BF1B4-2650-4D42-BAF6-398AD46A8610}" dt="2022-05-30T17:56:18.475" v="1191" actId="165"/>
          <ac:cxnSpMkLst>
            <pc:docMk/>
            <pc:sldMk cId="60666576" sldId="278"/>
            <ac:cxnSpMk id="32" creationId="{2FBD942A-ADEC-A946-8444-0E8AA65DF8E2}"/>
          </ac:cxnSpMkLst>
        </pc:cxnChg>
        <pc:cxnChg chg="del mod topLvl">
          <ac:chgData name="Camilo Beltran Montoya" userId="9dcd01be5ee7e1a3" providerId="LiveId" clId="{BB7BF1B4-2650-4D42-BAF6-398AD46A8610}" dt="2022-05-30T17:56:29.639" v="1193" actId="693"/>
          <ac:cxnSpMkLst>
            <pc:docMk/>
            <pc:sldMk cId="60666576" sldId="278"/>
            <ac:cxnSpMk id="33" creationId="{A15DFE2E-57D0-3441-8301-5457096F8772}"/>
          </ac:cxnSpMkLst>
        </pc:cxnChg>
        <pc:cxnChg chg="del mod">
          <ac:chgData name="Camilo Beltran Montoya" userId="9dcd01be5ee7e1a3" providerId="LiveId" clId="{BB7BF1B4-2650-4D42-BAF6-398AD46A8610}" dt="2022-05-30T17:56:01.289" v="1186" actId="165"/>
          <ac:cxnSpMkLst>
            <pc:docMk/>
            <pc:sldMk cId="60666576" sldId="278"/>
            <ac:cxnSpMk id="38" creationId="{80798479-9245-654E-AFCC-F7F680694D56}"/>
          </ac:cxnSpMkLst>
        </pc:cxnChg>
        <pc:cxnChg chg="del mod">
          <ac:chgData name="Camilo Beltran Montoya" userId="9dcd01be5ee7e1a3" providerId="LiveId" clId="{BB7BF1B4-2650-4D42-BAF6-398AD46A8610}" dt="2022-05-30T17:56:01.289" v="1186" actId="165"/>
          <ac:cxnSpMkLst>
            <pc:docMk/>
            <pc:sldMk cId="60666576" sldId="278"/>
            <ac:cxnSpMk id="39" creationId="{5F1DC0A3-65BB-DE47-BA99-BF0B6C339038}"/>
          </ac:cxnSpMkLst>
        </pc:cxnChg>
        <pc:cxnChg chg="add mod">
          <ac:chgData name="Camilo Beltran Montoya" userId="9dcd01be5ee7e1a3" providerId="LiveId" clId="{BB7BF1B4-2650-4D42-BAF6-398AD46A8610}" dt="2022-05-30T17:38:07.461" v="430" actId="1035"/>
          <ac:cxnSpMkLst>
            <pc:docMk/>
            <pc:sldMk cId="60666576" sldId="278"/>
            <ac:cxnSpMk id="74" creationId="{3E9D6DB5-91D6-4E17-B481-4501945A2D40}"/>
          </ac:cxnSpMkLst>
        </pc:cxnChg>
        <pc:cxnChg chg="add mod">
          <ac:chgData name="Camilo Beltran Montoya" userId="9dcd01be5ee7e1a3" providerId="LiveId" clId="{BB7BF1B4-2650-4D42-BAF6-398AD46A8610}" dt="2022-05-30T17:38:29.322" v="432" actId="1076"/>
          <ac:cxnSpMkLst>
            <pc:docMk/>
            <pc:sldMk cId="60666576" sldId="278"/>
            <ac:cxnSpMk id="129" creationId="{4B0996DA-7392-4AE4-A09D-0C74A5901D7A}"/>
          </ac:cxnSpMkLst>
        </pc:cxnChg>
        <pc:cxnChg chg="add mod">
          <ac:chgData name="Camilo Beltran Montoya" userId="9dcd01be5ee7e1a3" providerId="LiveId" clId="{BB7BF1B4-2650-4D42-BAF6-398AD46A8610}" dt="2022-05-30T17:38:29.322" v="432" actId="1076"/>
          <ac:cxnSpMkLst>
            <pc:docMk/>
            <pc:sldMk cId="60666576" sldId="278"/>
            <ac:cxnSpMk id="130" creationId="{B5573835-455D-4F49-B198-2297BB24366C}"/>
          </ac:cxnSpMkLst>
        </pc:cxnChg>
      </pc:sldChg>
      <pc:sldChg chg="addSp delSp modSp mod">
        <pc:chgData name="Camilo Beltran Montoya" userId="9dcd01be5ee7e1a3" providerId="LiveId" clId="{BB7BF1B4-2650-4D42-BAF6-398AD46A8610}" dt="2022-05-30T23:01:58.773" v="3774" actId="1076"/>
        <pc:sldMkLst>
          <pc:docMk/>
          <pc:sldMk cId="3982413118" sldId="279"/>
        </pc:sldMkLst>
        <pc:spChg chg="add del mod ord">
          <ac:chgData name="Camilo Beltran Montoya" userId="9dcd01be5ee7e1a3" providerId="LiveId" clId="{BB7BF1B4-2650-4D42-BAF6-398AD46A8610}" dt="2022-05-30T19:59:54.435" v="2361" actId="478"/>
          <ac:spMkLst>
            <pc:docMk/>
            <pc:sldMk cId="3982413118" sldId="279"/>
            <ac:spMk id="2" creationId="{B3654B46-ACD0-4749-AA9C-4F1C74117595}"/>
          </ac:spMkLst>
        </pc:spChg>
        <pc:spChg chg="del mod topLvl">
          <ac:chgData name="Camilo Beltran Montoya" userId="9dcd01be5ee7e1a3" providerId="LiveId" clId="{BB7BF1B4-2650-4D42-BAF6-398AD46A8610}" dt="2022-05-30T18:07:08.134" v="1313" actId="478"/>
          <ac:spMkLst>
            <pc:docMk/>
            <pc:sldMk cId="3982413118" sldId="279"/>
            <ac:spMk id="4" creationId="{2A98A50F-6822-47B5-A170-5CC6B262ACA0}"/>
          </ac:spMkLst>
        </pc:spChg>
        <pc:spChg chg="mod">
          <ac:chgData name="Camilo Beltran Montoya" userId="9dcd01be5ee7e1a3" providerId="LiveId" clId="{BB7BF1B4-2650-4D42-BAF6-398AD46A8610}" dt="2022-05-30T23:01:58.773" v="3774" actId="1076"/>
          <ac:spMkLst>
            <pc:docMk/>
            <pc:sldMk cId="3982413118" sldId="279"/>
            <ac:spMk id="5" creationId="{BF13C2C3-3C27-6748-B8C5-8E7FB4480433}"/>
          </ac:spMkLst>
        </pc:spChg>
        <pc:spChg chg="mod topLvl">
          <ac:chgData name="Camilo Beltran Montoya" userId="9dcd01be5ee7e1a3" providerId="LiveId" clId="{BB7BF1B4-2650-4D42-BAF6-398AD46A8610}" dt="2022-05-30T22:59:25.189" v="3761" actId="207"/>
          <ac:spMkLst>
            <pc:docMk/>
            <pc:sldMk cId="3982413118" sldId="279"/>
            <ac:spMk id="6" creationId="{4D1E2E8D-E5F6-4B10-B153-7B5288EED6D3}"/>
          </ac:spMkLst>
        </pc:spChg>
        <pc:spChg chg="mod topLvl">
          <ac:chgData name="Camilo Beltran Montoya" userId="9dcd01be5ee7e1a3" providerId="LiveId" clId="{BB7BF1B4-2650-4D42-BAF6-398AD46A8610}" dt="2022-05-30T22:59:25.189" v="3761" actId="207"/>
          <ac:spMkLst>
            <pc:docMk/>
            <pc:sldMk cId="3982413118" sldId="279"/>
            <ac:spMk id="7" creationId="{20FEA67F-5EF4-48F3-9DA9-4077D14CEC02}"/>
          </ac:spMkLst>
        </pc:spChg>
        <pc:spChg chg="mod topLvl">
          <ac:chgData name="Camilo Beltran Montoya" userId="9dcd01be5ee7e1a3" providerId="LiveId" clId="{BB7BF1B4-2650-4D42-BAF6-398AD46A8610}" dt="2022-05-30T22:59:25.189" v="3761" actId="207"/>
          <ac:spMkLst>
            <pc:docMk/>
            <pc:sldMk cId="3982413118" sldId="279"/>
            <ac:spMk id="8" creationId="{604B3B4E-F8B9-4847-AE3B-10170837D13A}"/>
          </ac:spMkLst>
        </pc:spChg>
        <pc:spChg chg="del mod topLvl">
          <ac:chgData name="Camilo Beltran Montoya" userId="9dcd01be5ee7e1a3" providerId="LiveId" clId="{BB7BF1B4-2650-4D42-BAF6-398AD46A8610}" dt="2022-05-30T18:07:38.008" v="1326" actId="478"/>
          <ac:spMkLst>
            <pc:docMk/>
            <pc:sldMk cId="3982413118" sldId="279"/>
            <ac:spMk id="9" creationId="{6480D227-8B12-4FFE-A4EA-D1B2E0613DCA}"/>
          </ac:spMkLst>
        </pc:spChg>
        <pc:spChg chg="mod topLvl">
          <ac:chgData name="Camilo Beltran Montoya" userId="9dcd01be5ee7e1a3" providerId="LiveId" clId="{BB7BF1B4-2650-4D42-BAF6-398AD46A8610}" dt="2022-05-30T20:01:30.597" v="2377" actId="207"/>
          <ac:spMkLst>
            <pc:docMk/>
            <pc:sldMk cId="3982413118" sldId="279"/>
            <ac:spMk id="10" creationId="{6E2CF07B-302C-4CAA-856B-13DDDE0D3FD9}"/>
          </ac:spMkLst>
        </pc:spChg>
        <pc:spChg chg="mod topLvl">
          <ac:chgData name="Camilo Beltran Montoya" userId="9dcd01be5ee7e1a3" providerId="LiveId" clId="{BB7BF1B4-2650-4D42-BAF6-398AD46A8610}" dt="2022-05-30T20:01:32.956" v="2378" actId="207"/>
          <ac:spMkLst>
            <pc:docMk/>
            <pc:sldMk cId="3982413118" sldId="279"/>
            <ac:spMk id="11" creationId="{F6BB542A-0581-498E-905C-BC6BD2ADCDEB}"/>
          </ac:spMkLst>
        </pc:spChg>
        <pc:spChg chg="mod topLvl">
          <ac:chgData name="Camilo Beltran Montoya" userId="9dcd01be5ee7e1a3" providerId="LiveId" clId="{BB7BF1B4-2650-4D42-BAF6-398AD46A8610}" dt="2022-05-30T20:01:35.963" v="2379" actId="207"/>
          <ac:spMkLst>
            <pc:docMk/>
            <pc:sldMk cId="3982413118" sldId="279"/>
            <ac:spMk id="12" creationId="{3EFED2DD-3836-4E5C-B933-0E073CBF62F8}"/>
          </ac:spMkLst>
        </pc:spChg>
        <pc:spChg chg="del mod topLvl">
          <ac:chgData name="Camilo Beltran Montoya" userId="9dcd01be5ee7e1a3" providerId="LiveId" clId="{BB7BF1B4-2650-4D42-BAF6-398AD46A8610}" dt="2022-05-30T18:07:36.149" v="1325" actId="478"/>
          <ac:spMkLst>
            <pc:docMk/>
            <pc:sldMk cId="3982413118" sldId="279"/>
            <ac:spMk id="13" creationId="{3DDC8EB9-2FDD-47CF-BFAA-7BDBC2DAB694}"/>
          </ac:spMkLst>
        </pc:spChg>
        <pc:spChg chg="mod topLvl">
          <ac:chgData name="Camilo Beltran Montoya" userId="9dcd01be5ee7e1a3" providerId="LiveId" clId="{BB7BF1B4-2650-4D42-BAF6-398AD46A8610}" dt="2022-05-30T20:01:38.026" v="2380" actId="207"/>
          <ac:spMkLst>
            <pc:docMk/>
            <pc:sldMk cId="3982413118" sldId="279"/>
            <ac:spMk id="14" creationId="{32C63B8E-99AC-413A-89C0-8A49C46C9F17}"/>
          </ac:spMkLst>
        </pc:spChg>
        <pc:spChg chg="mod topLvl">
          <ac:chgData name="Camilo Beltran Montoya" userId="9dcd01be5ee7e1a3" providerId="LiveId" clId="{BB7BF1B4-2650-4D42-BAF6-398AD46A8610}" dt="2022-05-30T20:01:40.299" v="2381" actId="207"/>
          <ac:spMkLst>
            <pc:docMk/>
            <pc:sldMk cId="3982413118" sldId="279"/>
            <ac:spMk id="15" creationId="{FDC3A205-129A-417B-B087-758B5BE555FF}"/>
          </ac:spMkLst>
        </pc:spChg>
        <pc:spChg chg="add del mod ord">
          <ac:chgData name="Camilo Beltran Montoya" userId="9dcd01be5ee7e1a3" providerId="LiveId" clId="{BB7BF1B4-2650-4D42-BAF6-398AD46A8610}" dt="2022-05-30T22:59:27.706" v="3764" actId="207"/>
          <ac:spMkLst>
            <pc:docMk/>
            <pc:sldMk cId="3982413118" sldId="279"/>
            <ac:spMk id="16" creationId="{A94002FC-3D7F-47DA-BED6-A224F44FF9D7}"/>
          </ac:spMkLst>
        </pc:spChg>
        <pc:spChg chg="add del mod">
          <ac:chgData name="Camilo Beltran Montoya" userId="9dcd01be5ee7e1a3" providerId="LiveId" clId="{BB7BF1B4-2650-4D42-BAF6-398AD46A8610}" dt="2022-05-30T18:05:24.695" v="1288" actId="478"/>
          <ac:spMkLst>
            <pc:docMk/>
            <pc:sldMk cId="3982413118" sldId="279"/>
            <ac:spMk id="18" creationId="{97ECC10A-4DCD-4D6C-A5B8-1FB83A8194DC}"/>
          </ac:spMkLst>
        </pc:spChg>
        <pc:spChg chg="add del mod">
          <ac:chgData name="Camilo Beltran Montoya" userId="9dcd01be5ee7e1a3" providerId="LiveId" clId="{BB7BF1B4-2650-4D42-BAF6-398AD46A8610}" dt="2022-05-30T18:05:25.661" v="1289" actId="478"/>
          <ac:spMkLst>
            <pc:docMk/>
            <pc:sldMk cId="3982413118" sldId="279"/>
            <ac:spMk id="19" creationId="{1088D75C-8AC4-4D6B-BAAE-5417F1924E0C}"/>
          </ac:spMkLst>
        </pc:spChg>
        <pc:spChg chg="add del mod">
          <ac:chgData name="Camilo Beltran Montoya" userId="9dcd01be5ee7e1a3" providerId="LiveId" clId="{BB7BF1B4-2650-4D42-BAF6-398AD46A8610}" dt="2022-05-30T18:05:23.593" v="1287" actId="478"/>
          <ac:spMkLst>
            <pc:docMk/>
            <pc:sldMk cId="3982413118" sldId="279"/>
            <ac:spMk id="20" creationId="{6A574CBC-60CC-4414-B450-D5E385060F7B}"/>
          </ac:spMkLst>
        </pc:spChg>
        <pc:spChg chg="add mod">
          <ac:chgData name="Camilo Beltran Montoya" userId="9dcd01be5ee7e1a3" providerId="LiveId" clId="{BB7BF1B4-2650-4D42-BAF6-398AD46A8610}" dt="2022-05-30T22:58:28.569" v="3750" actId="207"/>
          <ac:spMkLst>
            <pc:docMk/>
            <pc:sldMk cId="3982413118" sldId="279"/>
            <ac:spMk id="22" creationId="{5AC44B6C-C000-4DCA-81C5-D9754C91245F}"/>
          </ac:spMkLst>
        </pc:spChg>
        <pc:spChg chg="add mod">
          <ac:chgData name="Camilo Beltran Montoya" userId="9dcd01be5ee7e1a3" providerId="LiveId" clId="{BB7BF1B4-2650-4D42-BAF6-398AD46A8610}" dt="2022-05-30T22:58:33.356" v="3753" actId="113"/>
          <ac:spMkLst>
            <pc:docMk/>
            <pc:sldMk cId="3982413118" sldId="279"/>
            <ac:spMk id="24" creationId="{FEA29A9D-9A98-4177-AB51-14505A55464F}"/>
          </ac:spMkLst>
        </pc:spChg>
        <pc:spChg chg="add mod">
          <ac:chgData name="Camilo Beltran Montoya" userId="9dcd01be5ee7e1a3" providerId="LiveId" clId="{BB7BF1B4-2650-4D42-BAF6-398AD46A8610}" dt="2022-05-30T22:58:36.680" v="3756" actId="113"/>
          <ac:spMkLst>
            <pc:docMk/>
            <pc:sldMk cId="3982413118" sldId="279"/>
            <ac:spMk id="26" creationId="{8066FA9E-6F9C-4B6F-ADA6-CFE3BA9E0DFB}"/>
          </ac:spMkLst>
        </pc:spChg>
        <pc:spChg chg="add mod ord">
          <ac:chgData name="Camilo Beltran Montoya" userId="9dcd01be5ee7e1a3" providerId="LiveId" clId="{BB7BF1B4-2650-4D42-BAF6-398AD46A8610}" dt="2022-05-30T22:59:27.080" v="3763" actId="207"/>
          <ac:spMkLst>
            <pc:docMk/>
            <pc:sldMk cId="3982413118" sldId="279"/>
            <ac:spMk id="28" creationId="{CFA47D9D-51C0-4115-84C4-3624E55A74A7}"/>
          </ac:spMkLst>
        </pc:spChg>
        <pc:spChg chg="add mod ord">
          <ac:chgData name="Camilo Beltran Montoya" userId="9dcd01be5ee7e1a3" providerId="LiveId" clId="{BB7BF1B4-2650-4D42-BAF6-398AD46A8610}" dt="2022-05-30T22:59:26.634" v="3762" actId="207"/>
          <ac:spMkLst>
            <pc:docMk/>
            <pc:sldMk cId="3982413118" sldId="279"/>
            <ac:spMk id="29" creationId="{3BEBB42C-F942-47B9-BA73-2AE87B98D736}"/>
          </ac:spMkLst>
        </pc:spChg>
        <pc:spChg chg="add del mod ord">
          <ac:chgData name="Camilo Beltran Montoya" userId="9dcd01be5ee7e1a3" providerId="LiveId" clId="{BB7BF1B4-2650-4D42-BAF6-398AD46A8610}" dt="2022-05-30T22:58:06.928" v="3746" actId="207"/>
          <ac:spMkLst>
            <pc:docMk/>
            <pc:sldMk cId="3982413118" sldId="279"/>
            <ac:spMk id="30" creationId="{4CDDE7AE-417B-4800-838E-3FB2949521E5}"/>
          </ac:spMkLst>
        </pc:spChg>
        <pc:spChg chg="add mod ord">
          <ac:chgData name="Camilo Beltran Montoya" userId="9dcd01be5ee7e1a3" providerId="LiveId" clId="{BB7BF1B4-2650-4D42-BAF6-398AD46A8610}" dt="2022-05-30T20:01:56.587" v="2383" actId="207"/>
          <ac:spMkLst>
            <pc:docMk/>
            <pc:sldMk cId="3982413118" sldId="279"/>
            <ac:spMk id="31" creationId="{0BA1A705-3BA8-4595-A93C-6E6F806CC411}"/>
          </ac:spMkLst>
        </pc:spChg>
        <pc:spChg chg="add mod ord">
          <ac:chgData name="Camilo Beltran Montoya" userId="9dcd01be5ee7e1a3" providerId="LiveId" clId="{BB7BF1B4-2650-4D42-BAF6-398AD46A8610}" dt="2022-05-30T20:01:47.390" v="2382" actId="207"/>
          <ac:spMkLst>
            <pc:docMk/>
            <pc:sldMk cId="3982413118" sldId="279"/>
            <ac:spMk id="32" creationId="{8F2FA271-C59D-4852-9A31-03775CE94555}"/>
          </ac:spMkLst>
        </pc:spChg>
        <pc:grpChg chg="del mod">
          <ac:chgData name="Camilo Beltran Montoya" userId="9dcd01be5ee7e1a3" providerId="LiveId" clId="{BB7BF1B4-2650-4D42-BAF6-398AD46A8610}" dt="2022-05-30T17:58:29.723" v="1198" actId="165"/>
          <ac:grpSpMkLst>
            <pc:docMk/>
            <pc:sldMk cId="3982413118" sldId="279"/>
            <ac:grpSpMk id="2" creationId="{3DACB2F0-A294-48BA-8CB9-7504A64CE6C7}"/>
          </ac:grpSpMkLst>
        </pc:grpChg>
        <pc:graphicFrameChg chg="del mod">
          <ac:chgData name="Camilo Beltran Montoya" userId="9dcd01be5ee7e1a3" providerId="LiveId" clId="{BB7BF1B4-2650-4D42-BAF6-398AD46A8610}" dt="2022-05-30T17:58:22.484" v="1197" actId="18245"/>
          <ac:graphicFrameMkLst>
            <pc:docMk/>
            <pc:sldMk cId="3982413118" sldId="279"/>
            <ac:graphicFrameMk id="3" creationId="{00000000-0000-0000-0000-000000000000}"/>
          </ac:graphicFrameMkLst>
        </pc:graphicFrameChg>
        <pc:picChg chg="add mod modCrop">
          <ac:chgData name="Camilo Beltran Montoya" userId="9dcd01be5ee7e1a3" providerId="LiveId" clId="{BB7BF1B4-2650-4D42-BAF6-398AD46A8610}" dt="2022-05-30T19:58:49.217" v="2340"/>
          <ac:picMkLst>
            <pc:docMk/>
            <pc:sldMk cId="3982413118" sldId="279"/>
            <ac:picMk id="33" creationId="{9CC870DA-6B02-41E4-A215-821BB00575E3}"/>
          </ac:picMkLst>
        </pc:picChg>
        <pc:picChg chg="add mod modCrop">
          <ac:chgData name="Camilo Beltran Montoya" userId="9dcd01be5ee7e1a3" providerId="LiveId" clId="{BB7BF1B4-2650-4D42-BAF6-398AD46A8610}" dt="2022-05-30T18:19:23.493" v="1419" actId="732"/>
          <ac:picMkLst>
            <pc:docMk/>
            <pc:sldMk cId="3982413118" sldId="279"/>
            <ac:picMk id="34" creationId="{5CFC8C6F-6224-4068-ADCB-D84D10B3A3B6}"/>
          </ac:picMkLst>
        </pc:picChg>
        <pc:picChg chg="add mod modCrop">
          <ac:chgData name="Camilo Beltran Montoya" userId="9dcd01be5ee7e1a3" providerId="LiveId" clId="{BB7BF1B4-2650-4D42-BAF6-398AD46A8610}" dt="2022-05-30T18:19:06.597" v="1416" actId="732"/>
          <ac:picMkLst>
            <pc:docMk/>
            <pc:sldMk cId="3982413118" sldId="279"/>
            <ac:picMk id="35" creationId="{14A68D00-ACC6-44D6-A26C-F912AED8326C}"/>
          </ac:picMkLst>
        </pc:picChg>
      </pc:sldChg>
      <pc:sldChg chg="addSp delSp modSp mod">
        <pc:chgData name="Camilo Beltran Montoya" userId="9dcd01be5ee7e1a3" providerId="LiveId" clId="{BB7BF1B4-2650-4D42-BAF6-398AD46A8610}" dt="2022-05-30T23:21:25.753" v="4002" actId="1076"/>
        <pc:sldMkLst>
          <pc:docMk/>
          <pc:sldMk cId="2906579665" sldId="280"/>
        </pc:sldMkLst>
        <pc:spChg chg="add mod ord">
          <ac:chgData name="Camilo Beltran Montoya" userId="9dcd01be5ee7e1a3" providerId="LiveId" clId="{BB7BF1B4-2650-4D42-BAF6-398AD46A8610}" dt="2022-05-30T23:21:17.285" v="4001" actId="1038"/>
          <ac:spMkLst>
            <pc:docMk/>
            <pc:sldMk cId="2906579665" sldId="280"/>
            <ac:spMk id="2" creationId="{A1C2A590-B4ED-4007-97CB-9B957C6E59D7}"/>
          </ac:spMkLst>
        </pc:spChg>
        <pc:spChg chg="mod">
          <ac:chgData name="Camilo Beltran Montoya" userId="9dcd01be5ee7e1a3" providerId="LiveId" clId="{BB7BF1B4-2650-4D42-BAF6-398AD46A8610}" dt="2022-05-30T23:21:17.285" v="4001" actId="1038"/>
          <ac:spMkLst>
            <pc:docMk/>
            <pc:sldMk cId="2906579665" sldId="280"/>
            <ac:spMk id="8" creationId="{55E22B71-D115-597B-FB34-AB50FBA3E73E}"/>
          </ac:spMkLst>
        </pc:spChg>
        <pc:spChg chg="mod">
          <ac:chgData name="Camilo Beltran Montoya" userId="9dcd01be5ee7e1a3" providerId="LiveId" clId="{BB7BF1B4-2650-4D42-BAF6-398AD46A8610}" dt="2022-05-30T23:16:48.929" v="3955" actId="207"/>
          <ac:spMkLst>
            <pc:docMk/>
            <pc:sldMk cId="2906579665" sldId="280"/>
            <ac:spMk id="11" creationId="{78FC9A1F-6545-285C-039A-6CF5207D7894}"/>
          </ac:spMkLst>
        </pc:spChg>
        <pc:spChg chg="mod">
          <ac:chgData name="Camilo Beltran Montoya" userId="9dcd01be5ee7e1a3" providerId="LiveId" clId="{BB7BF1B4-2650-4D42-BAF6-398AD46A8610}" dt="2022-05-30T23:21:17.285" v="4001" actId="1038"/>
          <ac:spMkLst>
            <pc:docMk/>
            <pc:sldMk cId="2906579665" sldId="280"/>
            <ac:spMk id="13" creationId="{69DA0893-D991-746B-C622-FAC423AC2284}"/>
          </ac:spMkLst>
        </pc:spChg>
        <pc:spChg chg="mod">
          <ac:chgData name="Camilo Beltran Montoya" userId="9dcd01be5ee7e1a3" providerId="LiveId" clId="{BB7BF1B4-2650-4D42-BAF6-398AD46A8610}" dt="2022-05-30T23:21:17.285" v="4001" actId="1038"/>
          <ac:spMkLst>
            <pc:docMk/>
            <pc:sldMk cId="2906579665" sldId="280"/>
            <ac:spMk id="16" creationId="{8CC334BB-DBCA-97E1-DA18-7DD21D0EEADF}"/>
          </ac:spMkLst>
        </pc:spChg>
        <pc:spChg chg="mod">
          <ac:chgData name="Camilo Beltran Montoya" userId="9dcd01be5ee7e1a3" providerId="LiveId" clId="{BB7BF1B4-2650-4D42-BAF6-398AD46A8610}" dt="2022-05-30T23:21:17.285" v="4001" actId="1038"/>
          <ac:spMkLst>
            <pc:docMk/>
            <pc:sldMk cId="2906579665" sldId="280"/>
            <ac:spMk id="20" creationId="{C53B7171-E222-6281-1B42-F1A2F3A63FB9}"/>
          </ac:spMkLst>
        </pc:spChg>
        <pc:spChg chg="mod">
          <ac:chgData name="Camilo Beltran Montoya" userId="9dcd01be5ee7e1a3" providerId="LiveId" clId="{BB7BF1B4-2650-4D42-BAF6-398AD46A8610}" dt="2022-05-30T23:21:17.285" v="4001" actId="1038"/>
          <ac:spMkLst>
            <pc:docMk/>
            <pc:sldMk cId="2906579665" sldId="280"/>
            <ac:spMk id="23" creationId="{45DD7BB3-2382-0EB8-9740-66C47DFC6EAF}"/>
          </ac:spMkLst>
        </pc:spChg>
        <pc:spChg chg="mod">
          <ac:chgData name="Camilo Beltran Montoya" userId="9dcd01be5ee7e1a3" providerId="LiveId" clId="{BB7BF1B4-2650-4D42-BAF6-398AD46A8610}" dt="2022-05-30T23:21:17.285" v="4001" actId="1038"/>
          <ac:spMkLst>
            <pc:docMk/>
            <pc:sldMk cId="2906579665" sldId="280"/>
            <ac:spMk id="26" creationId="{EB4B5D28-CA22-46A8-43A1-6C3B952F13F8}"/>
          </ac:spMkLst>
        </pc:spChg>
        <pc:spChg chg="mod">
          <ac:chgData name="Camilo Beltran Montoya" userId="9dcd01be5ee7e1a3" providerId="LiveId" clId="{BB7BF1B4-2650-4D42-BAF6-398AD46A8610}" dt="2022-05-30T23:21:17.285" v="4001" actId="1038"/>
          <ac:spMkLst>
            <pc:docMk/>
            <pc:sldMk cId="2906579665" sldId="280"/>
            <ac:spMk id="28" creationId="{D2C16DB8-BA49-8643-0F8A-2EB873FA16C8}"/>
          </ac:spMkLst>
        </pc:spChg>
        <pc:spChg chg="mod">
          <ac:chgData name="Camilo Beltran Montoya" userId="9dcd01be5ee7e1a3" providerId="LiveId" clId="{BB7BF1B4-2650-4D42-BAF6-398AD46A8610}" dt="2022-05-30T23:21:17.285" v="4001" actId="1038"/>
          <ac:spMkLst>
            <pc:docMk/>
            <pc:sldMk cId="2906579665" sldId="280"/>
            <ac:spMk id="31" creationId="{722B8023-C5EB-0B18-79C1-C7AF999DFC42}"/>
          </ac:spMkLst>
        </pc:spChg>
        <pc:spChg chg="add mod ord">
          <ac:chgData name="Camilo Beltran Montoya" userId="9dcd01be5ee7e1a3" providerId="LiveId" clId="{BB7BF1B4-2650-4D42-BAF6-398AD46A8610}" dt="2022-05-30T23:21:17.285" v="4001" actId="1038"/>
          <ac:spMkLst>
            <pc:docMk/>
            <pc:sldMk cId="2906579665" sldId="280"/>
            <ac:spMk id="35" creationId="{8A6CA5D6-DBB5-48BC-938C-50C61AD52C93}"/>
          </ac:spMkLst>
        </pc:spChg>
        <pc:spChg chg="add mod ord">
          <ac:chgData name="Camilo Beltran Montoya" userId="9dcd01be5ee7e1a3" providerId="LiveId" clId="{BB7BF1B4-2650-4D42-BAF6-398AD46A8610}" dt="2022-05-30T23:21:17.285" v="4001" actId="1038"/>
          <ac:spMkLst>
            <pc:docMk/>
            <pc:sldMk cId="2906579665" sldId="280"/>
            <ac:spMk id="41" creationId="{A0D48CE5-1961-46F6-84DC-6C89E75D631D}"/>
          </ac:spMkLst>
        </pc:spChg>
        <pc:spChg chg="mod">
          <ac:chgData name="Camilo Beltran Montoya" userId="9dcd01be5ee7e1a3" providerId="LiveId" clId="{BB7BF1B4-2650-4D42-BAF6-398AD46A8610}" dt="2022-05-30T23:21:17.285" v="4001" actId="1038"/>
          <ac:spMkLst>
            <pc:docMk/>
            <pc:sldMk cId="2906579665" sldId="280"/>
            <ac:spMk id="42" creationId="{3B70F1C4-543D-CF5D-B768-6F288CE4BAEB}"/>
          </ac:spMkLst>
        </pc:spChg>
        <pc:spChg chg="add mod ord">
          <ac:chgData name="Camilo Beltran Montoya" userId="9dcd01be5ee7e1a3" providerId="LiveId" clId="{BB7BF1B4-2650-4D42-BAF6-398AD46A8610}" dt="2022-05-30T23:21:17.285" v="4001" actId="1038"/>
          <ac:spMkLst>
            <pc:docMk/>
            <pc:sldMk cId="2906579665" sldId="280"/>
            <ac:spMk id="44" creationId="{287DCDA7-B942-4DA1-B67A-F58BE3CDD53A}"/>
          </ac:spMkLst>
        </pc:spChg>
        <pc:spChg chg="mod">
          <ac:chgData name="Camilo Beltran Montoya" userId="9dcd01be5ee7e1a3" providerId="LiveId" clId="{BB7BF1B4-2650-4D42-BAF6-398AD46A8610}" dt="2022-05-30T23:21:17.285" v="4001" actId="1038"/>
          <ac:spMkLst>
            <pc:docMk/>
            <pc:sldMk cId="2906579665" sldId="280"/>
            <ac:spMk id="45" creationId="{D9D217D3-88BE-D569-8C44-AA295FD3120C}"/>
          </ac:spMkLst>
        </pc:spChg>
        <pc:spChg chg="add mod ord">
          <ac:chgData name="Camilo Beltran Montoya" userId="9dcd01be5ee7e1a3" providerId="LiveId" clId="{BB7BF1B4-2650-4D42-BAF6-398AD46A8610}" dt="2022-05-30T23:21:17.285" v="4001" actId="1038"/>
          <ac:spMkLst>
            <pc:docMk/>
            <pc:sldMk cId="2906579665" sldId="280"/>
            <ac:spMk id="47" creationId="{C17C4E29-2630-456D-BC42-3AC1421DE146}"/>
          </ac:spMkLst>
        </pc:spChg>
        <pc:spChg chg="mod">
          <ac:chgData name="Camilo Beltran Montoya" userId="9dcd01be5ee7e1a3" providerId="LiveId" clId="{BB7BF1B4-2650-4D42-BAF6-398AD46A8610}" dt="2022-05-30T23:21:17.285" v="4001" actId="1038"/>
          <ac:spMkLst>
            <pc:docMk/>
            <pc:sldMk cId="2906579665" sldId="280"/>
            <ac:spMk id="48" creationId="{87D5BEB8-63C6-9CC3-5E2E-6E860AF2C8E6}"/>
          </ac:spMkLst>
        </pc:spChg>
        <pc:spChg chg="add mod ord">
          <ac:chgData name="Camilo Beltran Montoya" userId="9dcd01be5ee7e1a3" providerId="LiveId" clId="{BB7BF1B4-2650-4D42-BAF6-398AD46A8610}" dt="2022-05-30T23:21:17.285" v="4001" actId="1038"/>
          <ac:spMkLst>
            <pc:docMk/>
            <pc:sldMk cId="2906579665" sldId="280"/>
            <ac:spMk id="49" creationId="{59A63816-C702-4FAA-A567-DF6678057CFC}"/>
          </ac:spMkLst>
        </pc:spChg>
        <pc:spChg chg="mod">
          <ac:chgData name="Camilo Beltran Montoya" userId="9dcd01be5ee7e1a3" providerId="LiveId" clId="{BB7BF1B4-2650-4D42-BAF6-398AD46A8610}" dt="2022-05-30T23:21:17.285" v="4001" actId="1038"/>
          <ac:spMkLst>
            <pc:docMk/>
            <pc:sldMk cId="2906579665" sldId="280"/>
            <ac:spMk id="50" creationId="{300112A9-A603-949C-EB92-5F31F9A91291}"/>
          </ac:spMkLst>
        </pc:spChg>
        <pc:spChg chg="add mod ord">
          <ac:chgData name="Camilo Beltran Montoya" userId="9dcd01be5ee7e1a3" providerId="LiveId" clId="{BB7BF1B4-2650-4D42-BAF6-398AD46A8610}" dt="2022-05-30T23:21:17.285" v="4001" actId="1038"/>
          <ac:spMkLst>
            <pc:docMk/>
            <pc:sldMk cId="2906579665" sldId="280"/>
            <ac:spMk id="51" creationId="{A8B7B1CC-495F-41F6-BB14-AEA0B01C8CCB}"/>
          </ac:spMkLst>
        </pc:spChg>
        <pc:spChg chg="add del mod">
          <ac:chgData name="Camilo Beltran Montoya" userId="9dcd01be5ee7e1a3" providerId="LiveId" clId="{BB7BF1B4-2650-4D42-BAF6-398AD46A8610}" dt="2022-05-30T23:11:43.903" v="3890" actId="478"/>
          <ac:spMkLst>
            <pc:docMk/>
            <pc:sldMk cId="2906579665" sldId="280"/>
            <ac:spMk id="52" creationId="{E6C6EA4F-2EA6-47A0-9F21-AE57C7BA1BCB}"/>
          </ac:spMkLst>
        </pc:spChg>
        <pc:spChg chg="add del mod">
          <ac:chgData name="Camilo Beltran Montoya" userId="9dcd01be5ee7e1a3" providerId="LiveId" clId="{BB7BF1B4-2650-4D42-BAF6-398AD46A8610}" dt="2022-05-30T23:11:27.769" v="3875"/>
          <ac:spMkLst>
            <pc:docMk/>
            <pc:sldMk cId="2906579665" sldId="280"/>
            <ac:spMk id="53" creationId="{3E8EEBC4-EA29-4711-9920-FE514275B891}"/>
          </ac:spMkLst>
        </pc:spChg>
        <pc:spChg chg="add mod ord">
          <ac:chgData name="Camilo Beltran Montoya" userId="9dcd01be5ee7e1a3" providerId="LiveId" clId="{BB7BF1B4-2650-4D42-BAF6-398AD46A8610}" dt="2022-05-30T23:21:17.285" v="4001" actId="1038"/>
          <ac:spMkLst>
            <pc:docMk/>
            <pc:sldMk cId="2906579665" sldId="280"/>
            <ac:spMk id="54" creationId="{F6F856AF-5B22-487F-BB47-08C829425A2C}"/>
          </ac:spMkLst>
        </pc:spChg>
        <pc:spChg chg="mod">
          <ac:chgData name="Camilo Beltran Montoya" userId="9dcd01be5ee7e1a3" providerId="LiveId" clId="{BB7BF1B4-2650-4D42-BAF6-398AD46A8610}" dt="2022-05-30T23:21:17.285" v="4001" actId="1038"/>
          <ac:spMkLst>
            <pc:docMk/>
            <pc:sldMk cId="2906579665" sldId="280"/>
            <ac:spMk id="55" creationId="{EA872865-AFA0-AAE9-8432-5CA46D230D77}"/>
          </ac:spMkLst>
        </pc:spChg>
        <pc:spChg chg="add mod ord">
          <ac:chgData name="Camilo Beltran Montoya" userId="9dcd01be5ee7e1a3" providerId="LiveId" clId="{BB7BF1B4-2650-4D42-BAF6-398AD46A8610}" dt="2022-05-30T23:21:17.285" v="4001" actId="1038"/>
          <ac:spMkLst>
            <pc:docMk/>
            <pc:sldMk cId="2906579665" sldId="280"/>
            <ac:spMk id="56" creationId="{DDECFBB2-FD61-41F8-B9F4-87BF64BD3957}"/>
          </ac:spMkLst>
        </pc:spChg>
        <pc:spChg chg="mod">
          <ac:chgData name="Camilo Beltran Montoya" userId="9dcd01be5ee7e1a3" providerId="LiveId" clId="{BB7BF1B4-2650-4D42-BAF6-398AD46A8610}" dt="2022-05-30T23:21:25.753" v="4002" actId="1076"/>
          <ac:spMkLst>
            <pc:docMk/>
            <pc:sldMk cId="2906579665" sldId="280"/>
            <ac:spMk id="57" creationId="{57A58874-B36C-9FF2-1AB4-B999C3DA575D}"/>
          </ac:spMkLst>
        </pc:spChg>
        <pc:spChg chg="add del mod ord">
          <ac:chgData name="Camilo Beltran Montoya" userId="9dcd01be5ee7e1a3" providerId="LiveId" clId="{BB7BF1B4-2650-4D42-BAF6-398AD46A8610}" dt="2022-05-30T23:21:17.285" v="4001" actId="1038"/>
          <ac:spMkLst>
            <pc:docMk/>
            <pc:sldMk cId="2906579665" sldId="280"/>
            <ac:spMk id="58" creationId="{B544525A-BB9F-4B9B-8809-AE45592AB17C}"/>
          </ac:spMkLst>
        </pc:spChg>
        <pc:grpChg chg="mod">
          <ac:chgData name="Camilo Beltran Montoya" userId="9dcd01be5ee7e1a3" providerId="LiveId" clId="{BB7BF1B4-2650-4D42-BAF6-398AD46A8610}" dt="2022-05-30T23:21:17.285" v="4001" actId="1038"/>
          <ac:grpSpMkLst>
            <pc:docMk/>
            <pc:sldMk cId="2906579665" sldId="280"/>
            <ac:grpSpMk id="9" creationId="{A423150D-1B1E-7FA5-2694-2A507DCB459C}"/>
          </ac:grpSpMkLst>
        </pc:grpChg>
        <pc:picChg chg="mod">
          <ac:chgData name="Camilo Beltran Montoya" userId="9dcd01be5ee7e1a3" providerId="LiveId" clId="{BB7BF1B4-2650-4D42-BAF6-398AD46A8610}" dt="2022-05-30T21:37:08.209" v="3045" actId="208"/>
          <ac:picMkLst>
            <pc:docMk/>
            <pc:sldMk cId="2906579665" sldId="280"/>
            <ac:picMk id="10" creationId="{4A4B10D5-9D21-C392-5852-E123998D90E2}"/>
          </ac:picMkLst>
        </pc:picChg>
        <pc:picChg chg="mod">
          <ac:chgData name="Camilo Beltran Montoya" userId="9dcd01be5ee7e1a3" providerId="LiveId" clId="{BB7BF1B4-2650-4D42-BAF6-398AD46A8610}" dt="2022-05-30T23:21:17.285" v="4001" actId="1038"/>
          <ac:picMkLst>
            <pc:docMk/>
            <pc:sldMk cId="2906579665" sldId="280"/>
            <ac:picMk id="14" creationId="{9EC893AD-1EC5-CD3B-2C70-805CA97E1A86}"/>
          </ac:picMkLst>
        </pc:picChg>
        <pc:picChg chg="mod">
          <ac:chgData name="Camilo Beltran Montoya" userId="9dcd01be5ee7e1a3" providerId="LiveId" clId="{BB7BF1B4-2650-4D42-BAF6-398AD46A8610}" dt="2022-05-30T23:21:17.285" v="4001" actId="1038"/>
          <ac:picMkLst>
            <pc:docMk/>
            <pc:sldMk cId="2906579665" sldId="280"/>
            <ac:picMk id="17" creationId="{9DCA981C-4776-2E5A-B152-53F5D0C75A53}"/>
          </ac:picMkLst>
        </pc:picChg>
        <pc:picChg chg="mod">
          <ac:chgData name="Camilo Beltran Montoya" userId="9dcd01be5ee7e1a3" providerId="LiveId" clId="{BB7BF1B4-2650-4D42-BAF6-398AD46A8610}" dt="2022-05-30T23:21:17.285" v="4001" actId="1038"/>
          <ac:picMkLst>
            <pc:docMk/>
            <pc:sldMk cId="2906579665" sldId="280"/>
            <ac:picMk id="19" creationId="{9810F6D6-0EBE-BC04-1924-FB11E80DD22B}"/>
          </ac:picMkLst>
        </pc:picChg>
        <pc:picChg chg="mod">
          <ac:chgData name="Camilo Beltran Montoya" userId="9dcd01be5ee7e1a3" providerId="LiveId" clId="{BB7BF1B4-2650-4D42-BAF6-398AD46A8610}" dt="2022-05-30T23:21:17.285" v="4001" actId="1038"/>
          <ac:picMkLst>
            <pc:docMk/>
            <pc:sldMk cId="2906579665" sldId="280"/>
            <ac:picMk id="22" creationId="{9A2290C9-3AF2-D2D9-5148-BF9D04CA6626}"/>
          </ac:picMkLst>
        </pc:picChg>
        <pc:picChg chg="mod">
          <ac:chgData name="Camilo Beltran Montoya" userId="9dcd01be5ee7e1a3" providerId="LiveId" clId="{BB7BF1B4-2650-4D42-BAF6-398AD46A8610}" dt="2022-05-30T23:21:17.285" v="4001" actId="1038"/>
          <ac:picMkLst>
            <pc:docMk/>
            <pc:sldMk cId="2906579665" sldId="280"/>
            <ac:picMk id="25" creationId="{C5EE63FD-D790-05B8-B059-97D28004A91A}"/>
          </ac:picMkLst>
        </pc:picChg>
        <pc:picChg chg="mod">
          <ac:chgData name="Camilo Beltran Montoya" userId="9dcd01be5ee7e1a3" providerId="LiveId" clId="{BB7BF1B4-2650-4D42-BAF6-398AD46A8610}" dt="2022-05-30T23:21:17.285" v="4001" actId="1038"/>
          <ac:picMkLst>
            <pc:docMk/>
            <pc:sldMk cId="2906579665" sldId="280"/>
            <ac:picMk id="29" creationId="{DC5FE32D-4231-8F9A-2C40-EEDF0A65CE5D}"/>
          </ac:picMkLst>
        </pc:picChg>
        <pc:picChg chg="mod">
          <ac:chgData name="Camilo Beltran Montoya" userId="9dcd01be5ee7e1a3" providerId="LiveId" clId="{BB7BF1B4-2650-4D42-BAF6-398AD46A8610}" dt="2022-05-30T23:21:17.285" v="4001" actId="1038"/>
          <ac:picMkLst>
            <pc:docMk/>
            <pc:sldMk cId="2906579665" sldId="280"/>
            <ac:picMk id="32" creationId="{6D3E0446-552C-322D-13F4-6C3C48345961}"/>
          </ac:picMkLst>
        </pc:picChg>
        <pc:picChg chg="mod">
          <ac:chgData name="Camilo Beltran Montoya" userId="9dcd01be5ee7e1a3" providerId="LiveId" clId="{BB7BF1B4-2650-4D42-BAF6-398AD46A8610}" dt="2022-05-30T23:21:17.285" v="4001" actId="1038"/>
          <ac:picMkLst>
            <pc:docMk/>
            <pc:sldMk cId="2906579665" sldId="280"/>
            <ac:picMk id="46" creationId="{4C23FF65-6D2B-75DD-10A4-F20BC7E4DD29}"/>
          </ac:picMkLst>
        </pc:picChg>
        <pc:cxnChg chg="del">
          <ac:chgData name="Camilo Beltran Montoya" userId="9dcd01be5ee7e1a3" providerId="LiveId" clId="{BB7BF1B4-2650-4D42-BAF6-398AD46A8610}" dt="2022-05-30T23:07:26.229" v="3803" actId="478"/>
          <ac:cxnSpMkLst>
            <pc:docMk/>
            <pc:sldMk cId="2906579665" sldId="280"/>
            <ac:cxnSpMk id="33" creationId="{34DB8AC4-32DC-ED81-1A79-3291F1AB113E}"/>
          </ac:cxnSpMkLst>
        </pc:cxnChg>
        <pc:cxnChg chg="del">
          <ac:chgData name="Camilo Beltran Montoya" userId="9dcd01be5ee7e1a3" providerId="LiveId" clId="{BB7BF1B4-2650-4D42-BAF6-398AD46A8610}" dt="2022-05-30T23:13:39.560" v="3918" actId="478"/>
          <ac:cxnSpMkLst>
            <pc:docMk/>
            <pc:sldMk cId="2906579665" sldId="280"/>
            <ac:cxnSpMk id="36" creationId="{41F1533F-EFB2-1230-594F-DE724D4A1EB7}"/>
          </ac:cxnSpMkLst>
        </pc:cxnChg>
        <pc:cxnChg chg="del">
          <ac:chgData name="Camilo Beltran Montoya" userId="9dcd01be5ee7e1a3" providerId="LiveId" clId="{BB7BF1B4-2650-4D42-BAF6-398AD46A8610}" dt="2022-05-30T23:13:20.739" v="3913" actId="478"/>
          <ac:cxnSpMkLst>
            <pc:docMk/>
            <pc:sldMk cId="2906579665" sldId="280"/>
            <ac:cxnSpMk id="37" creationId="{57D8F0B2-E271-60DE-C2D2-23E7FE31A4E8}"/>
          </ac:cxnSpMkLst>
        </pc:cxnChg>
        <pc:cxnChg chg="del">
          <ac:chgData name="Camilo Beltran Montoya" userId="9dcd01be5ee7e1a3" providerId="LiveId" clId="{BB7BF1B4-2650-4D42-BAF6-398AD46A8610}" dt="2022-05-30T23:13:19.150" v="3912" actId="478"/>
          <ac:cxnSpMkLst>
            <pc:docMk/>
            <pc:sldMk cId="2906579665" sldId="280"/>
            <ac:cxnSpMk id="38" creationId="{305D3CE3-3367-D2B1-F2EC-A2BDF7344A95}"/>
          </ac:cxnSpMkLst>
        </pc:cxnChg>
        <pc:cxnChg chg="del">
          <ac:chgData name="Camilo Beltran Montoya" userId="9dcd01be5ee7e1a3" providerId="LiveId" clId="{BB7BF1B4-2650-4D42-BAF6-398AD46A8610}" dt="2022-05-30T23:13:22.757" v="3914" actId="478"/>
          <ac:cxnSpMkLst>
            <pc:docMk/>
            <pc:sldMk cId="2906579665" sldId="280"/>
            <ac:cxnSpMk id="39" creationId="{3B34AAA8-3B0B-CA23-AECE-F8316CE8CD8A}"/>
          </ac:cxnSpMkLst>
        </pc:cxnChg>
        <pc:cxnChg chg="del">
          <ac:chgData name="Camilo Beltran Montoya" userId="9dcd01be5ee7e1a3" providerId="LiveId" clId="{BB7BF1B4-2650-4D42-BAF6-398AD46A8610}" dt="2022-05-30T23:13:41.206" v="3919" actId="478"/>
          <ac:cxnSpMkLst>
            <pc:docMk/>
            <pc:sldMk cId="2906579665" sldId="280"/>
            <ac:cxnSpMk id="40" creationId="{2F1547D2-C552-C3C7-8CB6-2084534E2DC2}"/>
          </ac:cxnSpMkLst>
        </pc:cxnChg>
        <pc:cxnChg chg="del">
          <ac:chgData name="Camilo Beltran Montoya" userId="9dcd01be5ee7e1a3" providerId="LiveId" clId="{BB7BF1B4-2650-4D42-BAF6-398AD46A8610}" dt="2022-05-30T23:13:32.117" v="3917" actId="478"/>
          <ac:cxnSpMkLst>
            <pc:docMk/>
            <pc:sldMk cId="2906579665" sldId="280"/>
            <ac:cxnSpMk id="43" creationId="{7BB2E81A-D38F-153A-E837-82E562455E19}"/>
          </ac:cxnSpMkLst>
        </pc:cxnChg>
      </pc:sldChg>
      <pc:sldChg chg="new del">
        <pc:chgData name="Camilo Beltran Montoya" userId="9dcd01be5ee7e1a3" providerId="LiveId" clId="{BB7BF1B4-2650-4D42-BAF6-398AD46A8610}" dt="2022-05-30T22:05:12.679" v="3112" actId="47"/>
        <pc:sldMkLst>
          <pc:docMk/>
          <pc:sldMk cId="297182537" sldId="281"/>
        </pc:sldMkLst>
      </pc:sldChg>
      <pc:sldChg chg="add del">
        <pc:chgData name="Camilo Beltran Montoya" userId="9dcd01be5ee7e1a3" providerId="LiveId" clId="{BB7BF1B4-2650-4D42-BAF6-398AD46A8610}" dt="2022-05-30T17:57:26.623" v="1195" actId="47"/>
        <pc:sldMkLst>
          <pc:docMk/>
          <pc:sldMk cId="503209636" sldId="281"/>
        </pc:sldMkLst>
      </pc:sldChg>
      <pc:sldChg chg="delSp add del mod">
        <pc:chgData name="Camilo Beltran Montoya" userId="9dcd01be5ee7e1a3" providerId="LiveId" clId="{BB7BF1B4-2650-4D42-BAF6-398AD46A8610}" dt="2022-05-30T23:21:33.395" v="4003" actId="47"/>
        <pc:sldMkLst>
          <pc:docMk/>
          <pc:sldMk cId="1291535545" sldId="281"/>
        </pc:sldMkLst>
        <pc:spChg chg="del">
          <ac:chgData name="Camilo Beltran Montoya" userId="9dcd01be5ee7e1a3" providerId="LiveId" clId="{BB7BF1B4-2650-4D42-BAF6-398AD46A8610}" dt="2022-05-30T23:06:10.734" v="3784" actId="478"/>
          <ac:spMkLst>
            <pc:docMk/>
            <pc:sldMk cId="1291535545" sldId="281"/>
            <ac:spMk id="2" creationId="{A1C2A590-B4ED-4007-97CB-9B957C6E59D7}"/>
          </ac:spMkLst>
        </pc:spChg>
      </pc:sldChg>
      <pc:sldChg chg="add del">
        <pc:chgData name="Camilo Beltran Montoya" userId="9dcd01be5ee7e1a3" providerId="LiveId" clId="{BB7BF1B4-2650-4D42-BAF6-398AD46A8610}" dt="2022-05-30T18:35:21.101" v="1431" actId="47"/>
        <pc:sldMkLst>
          <pc:docMk/>
          <pc:sldMk cId="1765522118" sldId="281"/>
        </pc:sldMkLst>
      </pc:sldChg>
      <pc:sldChg chg="add del">
        <pc:chgData name="Camilo Beltran Montoya" userId="9dcd01be5ee7e1a3" providerId="LiveId" clId="{BB7BF1B4-2650-4D42-BAF6-398AD46A8610}" dt="2022-05-30T22:01:53.402" v="3110" actId="47"/>
        <pc:sldMkLst>
          <pc:docMk/>
          <pc:sldMk cId="2108528794" sldId="281"/>
        </pc:sldMkLst>
      </pc:sldChg>
      <pc:sldChg chg="add del">
        <pc:chgData name="Camilo Beltran Montoya" userId="9dcd01be5ee7e1a3" providerId="LiveId" clId="{BB7BF1B4-2650-4D42-BAF6-398AD46A8610}" dt="2022-05-30T19:27:39.870" v="1909" actId="47"/>
        <pc:sldMkLst>
          <pc:docMk/>
          <pc:sldMk cId="2938580672" sldId="281"/>
        </pc:sldMkLst>
      </pc:sldChg>
      <pc:sldChg chg="addSp delSp modSp add del mod">
        <pc:chgData name="Camilo Beltran Montoya" userId="9dcd01be5ee7e1a3" providerId="LiveId" clId="{BB7BF1B4-2650-4D42-BAF6-398AD46A8610}" dt="2022-05-30T17:55:46.719" v="1184" actId="47"/>
        <pc:sldMkLst>
          <pc:docMk/>
          <pc:sldMk cId="3511562033" sldId="281"/>
        </pc:sldMkLst>
        <pc:spChg chg="add del mod ord">
          <ac:chgData name="Camilo Beltran Montoya" userId="9dcd01be5ee7e1a3" providerId="LiveId" clId="{BB7BF1B4-2650-4D42-BAF6-398AD46A8610}" dt="2022-05-30T17:50:52.426" v="1123" actId="11529"/>
          <ac:spMkLst>
            <pc:docMk/>
            <pc:sldMk cId="3511562033" sldId="281"/>
            <ac:spMk id="8" creationId="{316427C3-3B99-4A21-B519-9AAE52EBFEDA}"/>
          </ac:spMkLst>
        </pc:spChg>
        <pc:spChg chg="mod topLvl">
          <ac:chgData name="Camilo Beltran Montoya" userId="9dcd01be5ee7e1a3" providerId="LiveId" clId="{BB7BF1B4-2650-4D42-BAF6-398AD46A8610}" dt="2022-05-30T17:54:59.958" v="1182" actId="1076"/>
          <ac:spMkLst>
            <pc:docMk/>
            <pc:sldMk cId="3511562033" sldId="281"/>
            <ac:spMk id="14" creationId="{6EEA4550-A976-4B94-B905-3A80B1646E0D}"/>
          </ac:spMkLst>
        </pc:spChg>
        <pc:spChg chg="mod topLvl">
          <ac:chgData name="Camilo Beltran Montoya" userId="9dcd01be5ee7e1a3" providerId="LiveId" clId="{BB7BF1B4-2650-4D42-BAF6-398AD46A8610}" dt="2022-05-30T17:54:59.958" v="1182" actId="1076"/>
          <ac:spMkLst>
            <pc:docMk/>
            <pc:sldMk cId="3511562033" sldId="281"/>
            <ac:spMk id="15" creationId="{A6AB5EA3-5149-4F45-B7D8-67B593F360D9}"/>
          </ac:spMkLst>
        </pc:spChg>
        <pc:spChg chg="mod">
          <ac:chgData name="Camilo Beltran Montoya" userId="9dcd01be5ee7e1a3" providerId="LiveId" clId="{BB7BF1B4-2650-4D42-BAF6-398AD46A8610}" dt="2022-05-30T17:54:18.010" v="1172" actId="165"/>
          <ac:spMkLst>
            <pc:docMk/>
            <pc:sldMk cId="3511562033" sldId="281"/>
            <ac:spMk id="19" creationId="{5C511A39-0C08-2A4B-8D48-F4A5785A6AE7}"/>
          </ac:spMkLst>
        </pc:spChg>
        <pc:spChg chg="mod">
          <ac:chgData name="Camilo Beltran Montoya" userId="9dcd01be5ee7e1a3" providerId="LiveId" clId="{BB7BF1B4-2650-4D42-BAF6-398AD46A8610}" dt="2022-05-30T17:54:18.010" v="1172" actId="165"/>
          <ac:spMkLst>
            <pc:docMk/>
            <pc:sldMk cId="3511562033" sldId="281"/>
            <ac:spMk id="20" creationId="{D7E1C267-087F-9D41-93E4-F69F545A179F}"/>
          </ac:spMkLst>
        </pc:spChg>
        <pc:spChg chg="mod">
          <ac:chgData name="Camilo Beltran Montoya" userId="9dcd01be5ee7e1a3" providerId="LiveId" clId="{BB7BF1B4-2650-4D42-BAF6-398AD46A8610}" dt="2022-05-30T17:54:18.010" v="1172" actId="165"/>
          <ac:spMkLst>
            <pc:docMk/>
            <pc:sldMk cId="3511562033" sldId="281"/>
            <ac:spMk id="21" creationId="{93300451-4322-B144-977D-0678B5C5A5A4}"/>
          </ac:spMkLst>
        </pc:spChg>
        <pc:spChg chg="mod ord">
          <ac:chgData name="Camilo Beltran Montoya" userId="9dcd01be5ee7e1a3" providerId="LiveId" clId="{BB7BF1B4-2650-4D42-BAF6-398AD46A8610}" dt="2022-05-30T17:54:18.010" v="1172" actId="165"/>
          <ac:spMkLst>
            <pc:docMk/>
            <pc:sldMk cId="3511562033" sldId="281"/>
            <ac:spMk id="24" creationId="{129E1EE1-1CE4-7144-9290-A29724344C6A}"/>
          </ac:spMkLst>
        </pc:spChg>
        <pc:spChg chg="mod">
          <ac:chgData name="Camilo Beltran Montoya" userId="9dcd01be5ee7e1a3" providerId="LiveId" clId="{BB7BF1B4-2650-4D42-BAF6-398AD46A8610}" dt="2022-05-30T17:54:18.010" v="1172" actId="165"/>
          <ac:spMkLst>
            <pc:docMk/>
            <pc:sldMk cId="3511562033" sldId="281"/>
            <ac:spMk id="28" creationId="{3A15670F-2946-4642-A89E-51A82B9FC22D}"/>
          </ac:spMkLst>
        </pc:spChg>
        <pc:spChg chg="mod">
          <ac:chgData name="Camilo Beltran Montoya" userId="9dcd01be5ee7e1a3" providerId="LiveId" clId="{BB7BF1B4-2650-4D42-BAF6-398AD46A8610}" dt="2022-05-30T17:54:18.010" v="1172" actId="165"/>
          <ac:spMkLst>
            <pc:docMk/>
            <pc:sldMk cId="3511562033" sldId="281"/>
            <ac:spMk id="29" creationId="{A372BC83-AC02-F74F-B1CC-90BCC2DAA38C}"/>
          </ac:spMkLst>
        </pc:spChg>
        <pc:spChg chg="mod ord">
          <ac:chgData name="Camilo Beltran Montoya" userId="9dcd01be5ee7e1a3" providerId="LiveId" clId="{BB7BF1B4-2650-4D42-BAF6-398AD46A8610}" dt="2022-05-30T17:54:18.010" v="1172" actId="165"/>
          <ac:spMkLst>
            <pc:docMk/>
            <pc:sldMk cId="3511562033" sldId="281"/>
            <ac:spMk id="31" creationId="{6F481BDB-0A2F-EB49-AC00-98A74CD332B0}"/>
          </ac:spMkLst>
        </pc:spChg>
        <pc:spChg chg="mod">
          <ac:chgData name="Camilo Beltran Montoya" userId="9dcd01be5ee7e1a3" providerId="LiveId" clId="{BB7BF1B4-2650-4D42-BAF6-398AD46A8610}" dt="2022-05-30T17:54:18.010" v="1172" actId="165"/>
          <ac:spMkLst>
            <pc:docMk/>
            <pc:sldMk cId="3511562033" sldId="281"/>
            <ac:spMk id="34" creationId="{A3DA351A-45BF-5146-ABF0-102C67E65161}"/>
          </ac:spMkLst>
        </pc:spChg>
        <pc:spChg chg="mod">
          <ac:chgData name="Camilo Beltran Montoya" userId="9dcd01be5ee7e1a3" providerId="LiveId" clId="{BB7BF1B4-2650-4D42-BAF6-398AD46A8610}" dt="2022-05-30T17:54:18.010" v="1172" actId="165"/>
          <ac:spMkLst>
            <pc:docMk/>
            <pc:sldMk cId="3511562033" sldId="281"/>
            <ac:spMk id="35" creationId="{4FE74156-9FB8-B446-B831-E6B3DAF75228}"/>
          </ac:spMkLst>
        </pc:spChg>
        <pc:spChg chg="mod">
          <ac:chgData name="Camilo Beltran Montoya" userId="9dcd01be5ee7e1a3" providerId="LiveId" clId="{BB7BF1B4-2650-4D42-BAF6-398AD46A8610}" dt="2022-05-30T17:54:18.010" v="1172" actId="165"/>
          <ac:spMkLst>
            <pc:docMk/>
            <pc:sldMk cId="3511562033" sldId="281"/>
            <ac:spMk id="37" creationId="{A8DBA397-86FD-084E-8354-A0A04C8B7484}"/>
          </ac:spMkLst>
        </pc:spChg>
        <pc:spChg chg="mod">
          <ac:chgData name="Camilo Beltran Montoya" userId="9dcd01be5ee7e1a3" providerId="LiveId" clId="{BB7BF1B4-2650-4D42-BAF6-398AD46A8610}" dt="2022-05-30T17:54:18.010" v="1172" actId="165"/>
          <ac:spMkLst>
            <pc:docMk/>
            <pc:sldMk cId="3511562033" sldId="281"/>
            <ac:spMk id="40" creationId="{DB41ED30-F992-9F41-86C2-CC7CBFCDE402}"/>
          </ac:spMkLst>
        </pc:spChg>
        <pc:spChg chg="mod">
          <ac:chgData name="Camilo Beltran Montoya" userId="9dcd01be5ee7e1a3" providerId="LiveId" clId="{BB7BF1B4-2650-4D42-BAF6-398AD46A8610}" dt="2022-05-30T17:54:18.010" v="1172" actId="165"/>
          <ac:spMkLst>
            <pc:docMk/>
            <pc:sldMk cId="3511562033" sldId="281"/>
            <ac:spMk id="42" creationId="{F881BB25-936D-CF40-A3D3-9522CDD1A98C}"/>
          </ac:spMkLst>
        </pc:spChg>
        <pc:spChg chg="mod">
          <ac:chgData name="Camilo Beltran Montoya" userId="9dcd01be5ee7e1a3" providerId="LiveId" clId="{BB7BF1B4-2650-4D42-BAF6-398AD46A8610}" dt="2022-05-30T17:54:18.010" v="1172" actId="165"/>
          <ac:spMkLst>
            <pc:docMk/>
            <pc:sldMk cId="3511562033" sldId="281"/>
            <ac:spMk id="43" creationId="{66D197AA-7632-2143-A88B-18D1F01286F7}"/>
          </ac:spMkLst>
        </pc:spChg>
        <pc:spChg chg="add del mod ord">
          <ac:chgData name="Camilo Beltran Montoya" userId="9dcd01be5ee7e1a3" providerId="LiveId" clId="{BB7BF1B4-2650-4D42-BAF6-398AD46A8610}" dt="2022-05-30T17:51:58.444" v="1138"/>
          <ac:spMkLst>
            <pc:docMk/>
            <pc:sldMk cId="3511562033" sldId="281"/>
            <ac:spMk id="45" creationId="{603D1CA6-980B-423D-9D43-95179BEDD868}"/>
          </ac:spMkLst>
        </pc:spChg>
        <pc:spChg chg="mod">
          <ac:chgData name="Camilo Beltran Montoya" userId="9dcd01be5ee7e1a3" providerId="LiveId" clId="{BB7BF1B4-2650-4D42-BAF6-398AD46A8610}" dt="2022-05-30T17:54:44.254" v="1180" actId="20577"/>
          <ac:spMkLst>
            <pc:docMk/>
            <pc:sldMk cId="3511562033" sldId="281"/>
            <ac:spMk id="46" creationId="{6F481BDB-0A2F-EB49-AC00-98A74CD332B0}"/>
          </ac:spMkLst>
        </pc:spChg>
        <pc:grpChg chg="del mod ord">
          <ac:chgData name="Camilo Beltran Montoya" userId="9dcd01be5ee7e1a3" providerId="LiveId" clId="{BB7BF1B4-2650-4D42-BAF6-398AD46A8610}" dt="2022-05-30T17:54:18.010" v="1172" actId="165"/>
          <ac:grpSpMkLst>
            <pc:docMk/>
            <pc:sldMk cId="3511562033" sldId="281"/>
            <ac:grpSpMk id="7" creationId="{145338F2-EB22-4C29-A0E2-D4A414A75DAE}"/>
          </ac:grpSpMkLst>
        </pc:grpChg>
        <pc:grpChg chg="mod topLvl">
          <ac:chgData name="Camilo Beltran Montoya" userId="9dcd01be5ee7e1a3" providerId="LiveId" clId="{BB7BF1B4-2650-4D42-BAF6-398AD46A8610}" dt="2022-05-30T17:54:18.010" v="1172" actId="165"/>
          <ac:grpSpMkLst>
            <pc:docMk/>
            <pc:sldMk cId="3511562033" sldId="281"/>
            <ac:grpSpMk id="9" creationId="{65788D44-80DC-0C42-8A76-26295DDFD46B}"/>
          </ac:grpSpMkLst>
        </pc:grpChg>
        <pc:grpChg chg="mod topLvl">
          <ac:chgData name="Camilo Beltran Montoya" userId="9dcd01be5ee7e1a3" providerId="LiveId" clId="{BB7BF1B4-2650-4D42-BAF6-398AD46A8610}" dt="2022-05-30T17:54:18.010" v="1172" actId="165"/>
          <ac:grpSpMkLst>
            <pc:docMk/>
            <pc:sldMk cId="3511562033" sldId="281"/>
            <ac:grpSpMk id="10" creationId="{D6EA0120-B0B7-ED4F-A869-76B01CBF70F0}"/>
          </ac:grpSpMkLst>
        </pc:grpChg>
        <pc:grpChg chg="mod topLvl">
          <ac:chgData name="Camilo Beltran Montoya" userId="9dcd01be5ee7e1a3" providerId="LiveId" clId="{BB7BF1B4-2650-4D42-BAF6-398AD46A8610}" dt="2022-05-30T17:54:18.010" v="1172" actId="165"/>
          <ac:grpSpMkLst>
            <pc:docMk/>
            <pc:sldMk cId="3511562033" sldId="281"/>
            <ac:grpSpMk id="11" creationId="{C048C38D-FFDF-C443-AEB7-1789A299F75E}"/>
          </ac:grpSpMkLst>
        </pc:grpChg>
        <pc:grpChg chg="del">
          <ac:chgData name="Camilo Beltran Montoya" userId="9dcd01be5ee7e1a3" providerId="LiveId" clId="{BB7BF1B4-2650-4D42-BAF6-398AD46A8610}" dt="2022-05-30T17:48:25.870" v="849" actId="478"/>
          <ac:grpSpMkLst>
            <pc:docMk/>
            <pc:sldMk cId="3511562033" sldId="281"/>
            <ac:grpSpMk id="12" creationId="{662CF057-F991-E440-BCDB-6B003C6559FF}"/>
          </ac:grpSpMkLst>
        </pc:grpChg>
        <pc:grpChg chg="del mod topLvl">
          <ac:chgData name="Camilo Beltran Montoya" userId="9dcd01be5ee7e1a3" providerId="LiveId" clId="{BB7BF1B4-2650-4D42-BAF6-398AD46A8610}" dt="2022-05-30T17:54:29.915" v="1175" actId="165"/>
          <ac:grpSpMkLst>
            <pc:docMk/>
            <pc:sldMk cId="3511562033" sldId="281"/>
            <ac:grpSpMk id="13" creationId="{353B0088-5C47-F449-9209-43A93FA2DCCA}"/>
          </ac:grpSpMkLst>
        </pc:grpChg>
        <pc:grpChg chg="mod topLvl">
          <ac:chgData name="Camilo Beltran Montoya" userId="9dcd01be5ee7e1a3" providerId="LiveId" clId="{BB7BF1B4-2650-4D42-BAF6-398AD46A8610}" dt="2022-05-30T17:54:18.010" v="1172" actId="165"/>
          <ac:grpSpMkLst>
            <pc:docMk/>
            <pc:sldMk cId="3511562033" sldId="281"/>
            <ac:grpSpMk id="18" creationId="{4566E33C-6A32-9748-B442-95C6B307D4FB}"/>
          </ac:grpSpMkLst>
        </pc:grpChg>
        <pc:picChg chg="mod">
          <ac:chgData name="Camilo Beltran Montoya" userId="9dcd01be5ee7e1a3" providerId="LiveId" clId="{BB7BF1B4-2650-4D42-BAF6-398AD46A8610}" dt="2022-05-30T17:54:18.010" v="1172" actId="165"/>
          <ac:picMkLst>
            <pc:docMk/>
            <pc:sldMk cId="3511562033" sldId="281"/>
            <ac:picMk id="22" creationId="{C542B82F-BCDA-0046-8F6F-CA9AA713D914}"/>
          </ac:picMkLst>
        </pc:picChg>
        <pc:picChg chg="mod">
          <ac:chgData name="Camilo Beltran Montoya" userId="9dcd01be5ee7e1a3" providerId="LiveId" clId="{BB7BF1B4-2650-4D42-BAF6-398AD46A8610}" dt="2022-05-30T17:54:18.010" v="1172" actId="165"/>
          <ac:picMkLst>
            <pc:docMk/>
            <pc:sldMk cId="3511562033" sldId="281"/>
            <ac:picMk id="23" creationId="{EF87B153-B3D1-0347-AA26-5C0E77775230}"/>
          </ac:picMkLst>
        </pc:picChg>
        <pc:picChg chg="mod">
          <ac:chgData name="Camilo Beltran Montoya" userId="9dcd01be5ee7e1a3" providerId="LiveId" clId="{BB7BF1B4-2650-4D42-BAF6-398AD46A8610}" dt="2022-05-30T17:54:18.010" v="1172" actId="165"/>
          <ac:picMkLst>
            <pc:docMk/>
            <pc:sldMk cId="3511562033" sldId="281"/>
            <ac:picMk id="30" creationId="{7502D73D-B9E5-0A4A-ABCD-3FBAC9272C1A}"/>
          </ac:picMkLst>
        </pc:picChg>
        <pc:picChg chg="mod">
          <ac:chgData name="Camilo Beltran Montoya" userId="9dcd01be5ee7e1a3" providerId="LiveId" clId="{BB7BF1B4-2650-4D42-BAF6-398AD46A8610}" dt="2022-05-30T17:54:18.010" v="1172" actId="165"/>
          <ac:picMkLst>
            <pc:docMk/>
            <pc:sldMk cId="3511562033" sldId="281"/>
            <ac:picMk id="36" creationId="{F97231C4-B83C-C64E-8889-947D66959964}"/>
          </ac:picMkLst>
        </pc:picChg>
        <pc:picChg chg="mod">
          <ac:chgData name="Camilo Beltran Montoya" userId="9dcd01be5ee7e1a3" providerId="LiveId" clId="{BB7BF1B4-2650-4D42-BAF6-398AD46A8610}" dt="2022-05-30T17:54:18.010" v="1172" actId="165"/>
          <ac:picMkLst>
            <pc:docMk/>
            <pc:sldMk cId="3511562033" sldId="281"/>
            <ac:picMk id="41" creationId="{CA323453-0730-554A-88F6-D6E27E0DA4CD}"/>
          </ac:picMkLst>
        </pc:picChg>
        <pc:cxnChg chg="mod topLvl">
          <ac:chgData name="Camilo Beltran Montoya" userId="9dcd01be5ee7e1a3" providerId="LiveId" clId="{BB7BF1B4-2650-4D42-BAF6-398AD46A8610}" dt="2022-05-30T17:54:29.915" v="1175" actId="165"/>
          <ac:cxnSpMkLst>
            <pc:docMk/>
            <pc:sldMk cId="3511562033" sldId="281"/>
            <ac:cxnSpMk id="16" creationId="{D97D1590-4790-7444-93AD-39A78F060395}"/>
          </ac:cxnSpMkLst>
        </pc:cxnChg>
        <pc:cxnChg chg="del">
          <ac:chgData name="Camilo Beltran Montoya" userId="9dcd01be5ee7e1a3" providerId="LiveId" clId="{BB7BF1B4-2650-4D42-BAF6-398AD46A8610}" dt="2022-05-30T17:48:25.870" v="849" actId="478"/>
          <ac:cxnSpMkLst>
            <pc:docMk/>
            <pc:sldMk cId="3511562033" sldId="281"/>
            <ac:cxnSpMk id="17" creationId="{8157C52A-2155-8B47-9FE2-6AE84BDE92D0}"/>
          </ac:cxnSpMkLst>
        </pc:cxnChg>
        <pc:cxnChg chg="mod">
          <ac:chgData name="Camilo Beltran Montoya" userId="9dcd01be5ee7e1a3" providerId="LiveId" clId="{BB7BF1B4-2650-4D42-BAF6-398AD46A8610}" dt="2022-05-30T17:54:18.010" v="1172" actId="165"/>
          <ac:cxnSpMkLst>
            <pc:docMk/>
            <pc:sldMk cId="3511562033" sldId="281"/>
            <ac:cxnSpMk id="25" creationId="{ABFF18C1-1F5D-B44A-9321-10E8F55F3942}"/>
          </ac:cxnSpMkLst>
        </pc:cxnChg>
        <pc:cxnChg chg="mod">
          <ac:chgData name="Camilo Beltran Montoya" userId="9dcd01be5ee7e1a3" providerId="LiveId" clId="{BB7BF1B4-2650-4D42-BAF6-398AD46A8610}" dt="2022-05-30T17:54:18.010" v="1172" actId="165"/>
          <ac:cxnSpMkLst>
            <pc:docMk/>
            <pc:sldMk cId="3511562033" sldId="281"/>
            <ac:cxnSpMk id="26" creationId="{C72A8409-F275-7940-BCBB-2A8E41657336}"/>
          </ac:cxnSpMkLst>
        </pc:cxnChg>
        <pc:cxnChg chg="del">
          <ac:chgData name="Camilo Beltran Montoya" userId="9dcd01be5ee7e1a3" providerId="LiveId" clId="{BB7BF1B4-2650-4D42-BAF6-398AD46A8610}" dt="2022-05-30T17:48:23.014" v="848" actId="478"/>
          <ac:cxnSpMkLst>
            <pc:docMk/>
            <pc:sldMk cId="3511562033" sldId="281"/>
            <ac:cxnSpMk id="27" creationId="{005F4FD3-CF55-474C-8AFA-F82C73767617}"/>
          </ac:cxnSpMkLst>
        </pc:cxnChg>
        <pc:cxnChg chg="mod">
          <ac:chgData name="Camilo Beltran Montoya" userId="9dcd01be5ee7e1a3" providerId="LiveId" clId="{BB7BF1B4-2650-4D42-BAF6-398AD46A8610}" dt="2022-05-30T17:54:18.010" v="1172" actId="165"/>
          <ac:cxnSpMkLst>
            <pc:docMk/>
            <pc:sldMk cId="3511562033" sldId="281"/>
            <ac:cxnSpMk id="32" creationId="{2FBD942A-ADEC-A946-8444-0E8AA65DF8E2}"/>
          </ac:cxnSpMkLst>
        </pc:cxnChg>
        <pc:cxnChg chg="mod">
          <ac:chgData name="Camilo Beltran Montoya" userId="9dcd01be5ee7e1a3" providerId="LiveId" clId="{BB7BF1B4-2650-4D42-BAF6-398AD46A8610}" dt="2022-05-30T17:54:18.010" v="1172" actId="165"/>
          <ac:cxnSpMkLst>
            <pc:docMk/>
            <pc:sldMk cId="3511562033" sldId="281"/>
            <ac:cxnSpMk id="33" creationId="{A15DFE2E-57D0-3441-8301-5457096F8772}"/>
          </ac:cxnSpMkLst>
        </pc:cxnChg>
        <pc:cxnChg chg="mod">
          <ac:chgData name="Camilo Beltran Montoya" userId="9dcd01be5ee7e1a3" providerId="LiveId" clId="{BB7BF1B4-2650-4D42-BAF6-398AD46A8610}" dt="2022-05-30T17:54:18.010" v="1172" actId="165"/>
          <ac:cxnSpMkLst>
            <pc:docMk/>
            <pc:sldMk cId="3511562033" sldId="281"/>
            <ac:cxnSpMk id="38" creationId="{80798479-9245-654E-AFCC-F7F680694D56}"/>
          </ac:cxnSpMkLst>
        </pc:cxnChg>
        <pc:cxnChg chg="mod">
          <ac:chgData name="Camilo Beltran Montoya" userId="9dcd01be5ee7e1a3" providerId="LiveId" clId="{BB7BF1B4-2650-4D42-BAF6-398AD46A8610}" dt="2022-05-30T17:54:18.010" v="1172" actId="165"/>
          <ac:cxnSpMkLst>
            <pc:docMk/>
            <pc:sldMk cId="3511562033" sldId="281"/>
            <ac:cxnSpMk id="39" creationId="{5F1DC0A3-65BB-DE47-BA99-BF0B6C339038}"/>
          </ac:cxnSpMkLst>
        </pc:cxnChg>
      </pc:sldChg>
      <pc:sldChg chg="add del">
        <pc:chgData name="Camilo Beltran Montoya" userId="9dcd01be5ee7e1a3" providerId="LiveId" clId="{BB7BF1B4-2650-4D42-BAF6-398AD46A8610}" dt="2022-05-30T17:41:28.207" v="471" actId="47"/>
        <pc:sldMkLst>
          <pc:docMk/>
          <pc:sldMk cId="3376323039" sldId="282"/>
        </pc:sldMkLst>
      </pc:sldChg>
      <pc:sldChg chg="add del">
        <pc:chgData name="Camilo Beltran Montoya" userId="9dcd01be5ee7e1a3" providerId="LiveId" clId="{BB7BF1B4-2650-4D42-BAF6-398AD46A8610}" dt="2022-05-30T23:06:17.999" v="3786"/>
        <pc:sldMkLst>
          <pc:docMk/>
          <pc:sldMk cId="4237056203" sldId="282"/>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04E6A48E-F040-47E2-B2B9-E089595514E1}" authorId="{CFAE7C6C-AD59-DA11-07E7-D20581E3EE4D}" created="2022-05-12T14:45:01.686">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replyLst>
      <p188:reply id="{1A77D458-34FE-4E46-B72F-FD6898B272AF}" authorId="{9BB5F3F9-348E-AED9-6146-011F4CFE7F56}" created="2022-05-13T07:31:46.268">
        <p188:txBody>
          <a:bodyPr/>
          <a:lstStyle/>
          <a:p>
            <a:r>
              <a:rPr lang="en-US"/>
              <a:t>[@Frio, Mutya(FAOPH)] can we take the same wording and structure of the factsheet? Verify compliance of what?</a:t>
            </a:r>
          </a:p>
        </p188:txBody>
      </p188:reply>
      <p188:reply id="{1CFB5CCB-FE44-4427-8A52-C475B0846102}" authorId="{9BB5F3F9-348E-AED9-6146-011F4CFE7F56}" created="2022-05-13T07:50:30.868">
        <p188:txBody>
          <a:bodyPr/>
          <a:lstStyle/>
          <a:p>
            <a:r>
              <a:rPr lang="en-US"/>
              <a:t>Component page need to be quoted from here, with a screenshot of it.</a:t>
            </a:r>
          </a:p>
        </p188:txBody>
      </p188:reply>
      <p188:reply id="{7019FFC2-3790-484A-B2DA-5EE51D63D723}" authorId="{CFAE7C6C-AD59-DA11-07E7-D20581E3EE4D}" created="2022-05-13T07:54:31.906">
        <p188:txBody>
          <a:bodyPr/>
          <a:lstStyle/>
          <a:p>
            <a:r>
              <a:rPr lang="en-US"/>
              <a:t>I would prefer to keep the wordings here as they refer to the original functions of IRSS when it was adopted in 2008, i.e.,a system of verification of compliance with the IPPC. Please see IRSS history slide from Brent's files: https://unfao.sharepoint.com/:p:/r/sites/IPPC/_layouts/15/Doc.aspx?sourcedoc=%7B8B9EA224-E3D0-4A4C-A311-EA337824D244%7D&amp;file=PPT2_IRSS%20History_2021-11-29.pptx&amp;action=edit&amp;mobileredirect=true
We now describe the Observatory in the factsheet as "an evaluation system established to facilitate the implementation of the International Plant Protection Convention (IPPC)..."</a:t>
            </a:r>
          </a:p>
        </p188:txBody>
      </p188:reply>
    </p188:replyLst>
    <p188:txBody>
      <a:bodyPr/>
      <a:lstStyle/>
      <a:p>
        <a:r>
          <a:rPr lang="en-US"/>
          <a:t>I moved the illustrations below where it's more appropriate after the last bullet point</a:t>
        </a:r>
      </a:p>
    </p188:txBody>
  </p188:cm>
</p188:cmLst>
</file>

<file path=ppt/comments/modernComment_106_56C6A1BF.xml><?xml version="1.0" encoding="utf-8"?>
<p188:cmLst xmlns:a="http://schemas.openxmlformats.org/drawingml/2006/main" xmlns:r="http://schemas.openxmlformats.org/officeDocument/2006/relationships" xmlns:p188="http://schemas.microsoft.com/office/powerpoint/2018/8/main">
  <p188:cm id="{34A242B2-2067-45E5-86AE-7A96D6330357}" authorId="{CA67F4DD-A8DE-4058-B63C-0DC95EE075A5}" created="2022-05-12T00:12:11.273">
    <ac:deMkLst xmlns:ac="http://schemas.microsoft.com/office/drawing/2013/main/command">
      <pc:docMk xmlns:pc="http://schemas.microsoft.com/office/powerpoint/2013/main/command"/>
      <pc:sldMk xmlns:pc="http://schemas.microsoft.com/office/powerpoint/2013/main/command" cId="1455858111" sldId="262"/>
      <ac:graphicFrameMk id="9" creationId="{00000000-0000-0000-0000-000000000000}"/>
    </ac:deMkLst>
    <p188:txBody>
      <a:bodyPr/>
      <a:lstStyle/>
      <a:p>
        <a:r>
          <a:rPr lang="en-US"/>
          <a:t>I'm confused here because ..CPM adopted the allocation of a baseline fund only for fixed costs or to support staff from existing units within Sec. or it will be let by full-time staff? Specially the recommendation says without compromising other secretariat activities!</a:t>
        </a:r>
      </a:p>
    </p188:txBody>
  </p188:cm>
  <p188:cm id="{63086F28-253B-4DB6-9E7A-C940B346FFAD}" authorId="{9BB5F3F9-348E-AED9-6146-011F4CFE7F56}" created="2022-05-13T07:42:38.776">
    <pc:sldMkLst xmlns:pc="http://schemas.microsoft.com/office/powerpoint/2013/main/command">
      <pc:docMk/>
      <pc:sldMk cId="1455858111" sldId="262"/>
    </pc:sldMkLst>
    <p188:txBody>
      <a:bodyPr/>
      <a:lstStyle/>
      <a:p>
        <a:r>
          <a:rPr lang="en-US"/>
          <a:t>Here do we want to state the different with something nobody knew about, or just state what the IPPC Observatory is?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EE110E20-C11A-4CDE-A935-9CB13DA429F1}" authorId="{9BB5F3F9-348E-AED9-6146-011F4CFE7F56}" created="2022-05-13T07:43:07.481">
    <pc:sldMkLst xmlns:pc="http://schemas.microsoft.com/office/powerpoint/2013/main/command">
      <pc:docMk/>
      <pc:sldMk cId="2518539011" sldId="263"/>
    </pc:sldMkLst>
    <p188:txBody>
      <a:bodyPr/>
      <a:lstStyle/>
      <a:p>
        <a:r>
          <a:rPr lang="en-US"/>
          <a:t>Can we plan the displaying of the video during this presentation?</a:t>
        </a:r>
      </a:p>
    </p188:txBody>
  </p188:cm>
</p188:cmLst>
</file>

<file path=ppt/comments/modernComment_10C_C456DD80.xml><?xml version="1.0" encoding="utf-8"?>
<p188:cmLst xmlns:a="http://schemas.openxmlformats.org/drawingml/2006/main" xmlns:r="http://schemas.openxmlformats.org/officeDocument/2006/relationships" xmlns:p188="http://schemas.microsoft.com/office/powerpoint/2018/8/main">
  <p188:cm id="{AA870349-DFDB-4E5F-B238-BB05D3C68BDE}" authorId="{9BB5F3F9-348E-AED9-6146-011F4CFE7F56}" created="2022-05-13T07:41:40.804">
    <pc:sldMkLst xmlns:pc="http://schemas.microsoft.com/office/powerpoint/2013/main/command">
      <pc:docMk/>
      <pc:sldMk cId="3294027136" sldId="268"/>
    </pc:sldMkLst>
    <p188:txBody>
      <a:bodyPr/>
      <a:lstStyle/>
      <a:p>
        <a:r>
          <a:rPr lang="en-US"/>
          <a:t>Do CPs need to know about all the steps? The result counts!  I would remove this slide and put the logo in very big.</a:t>
        </a:r>
      </a:p>
    </p188:txBody>
  </p188:cm>
</p188:cmLst>
</file>

<file path=ppt/comments/modernComment_10D_2516EB82.xml><?xml version="1.0" encoding="utf-8"?>
<p188:cmLst xmlns:a="http://schemas.openxmlformats.org/drawingml/2006/main" xmlns:r="http://schemas.openxmlformats.org/officeDocument/2006/relationships" xmlns:p188="http://schemas.microsoft.com/office/powerpoint/2018/8/main">
  <p188:cm id="{01E94E3C-7637-45B2-96C9-A06B2DB741C3}" authorId="{9BB5F3F9-348E-AED9-6146-011F4CFE7F56}" created="2022-05-13T07:48:21.407">
    <pc:sldMkLst xmlns:pc="http://schemas.microsoft.com/office/powerpoint/2013/main/command">
      <pc:docMk/>
      <pc:sldMk cId="622259074" sldId="269"/>
    </pc:sldMkLst>
    <p188:txBody>
      <a:bodyPr/>
      <a:lstStyle/>
      <a:p>
        <a:r>
          <a:rPr lang="en-US"/>
          <a:t>could this slide be more visually appealing?</a:t>
        </a:r>
      </a:p>
    </p188:txBody>
  </p188:cm>
</p188:cmLst>
</file>

<file path=ppt/comments/modernComment_10F_AB2E6E17.xml><?xml version="1.0" encoding="utf-8"?>
<p188:cmLst xmlns:a="http://schemas.openxmlformats.org/drawingml/2006/main" xmlns:r="http://schemas.openxmlformats.org/officeDocument/2006/relationships" xmlns:p188="http://schemas.microsoft.com/office/powerpoint/2018/8/main">
  <p188:cm id="{3BD1582C-D0AF-4479-B1AA-81B5961E96D9}" authorId="{B345FC1B-F6CF-BFAA-F54A-6EF96C6DB8AD}" created="2022-05-11T13:49:31.210">
    <pc:sldMkLst xmlns:pc="http://schemas.microsoft.com/office/powerpoint/2013/main/command">
      <pc:docMk/>
      <pc:sldMk cId="2871946775" sldId="271"/>
    </pc:sldMkLst>
    <p188:replyLst>
      <p188:reply id="{997C2CE3-2CFB-43AA-94D0-89E4230AEE85}" authorId="{CA67F4DD-A8DE-4058-B63C-0DC95EE075A5}" created="2022-05-11T21:30:05.701">
        <p188:txBody>
          <a:bodyPr/>
          <a:lstStyle/>
          <a:p>
            <a:r>
              <a:rPr lang="en-US"/>
              <a:t>I tried a solution, pls check this!</a:t>
            </a:r>
          </a:p>
        </p188:txBody>
      </p188:reply>
    </p188:replyLst>
    <p188:txBody>
      <a:bodyPr/>
      <a:lstStyle/>
      <a:p>
        <a:r>
          <a:rPr lang="en-US"/>
          <a:t>[@Koumba, Descartes (NSP)] the IPPC Observatory logo is a bit stretched, have tried to change it but I think you copy/pasted an image.</a:t>
        </a:r>
      </a:p>
    </p188:txBody>
  </p188:cm>
  <p188:cm id="{B7FD2628-9589-413E-A1D9-16ED60967256}" authorId="{9BB5F3F9-348E-AED9-6146-011F4CFE7F56}" created="2022-05-13T07:47:46.155">
    <pc:sldMkLst xmlns:pc="http://schemas.microsoft.com/office/powerpoint/2013/main/command">
      <pc:docMk/>
      <pc:sldMk cId="2871946775" sldId="271"/>
    </pc:sldMkLst>
    <p188:txBody>
      <a:bodyPr/>
      <a:lstStyle/>
      <a:p>
        <a:r>
          <a:rPr lang="en-US"/>
          <a:t>the factsheet picture should be different, these are ISPMs</a:t>
        </a:r>
      </a:p>
    </p188:txBody>
  </p188:cm>
</p188:cmLst>
</file>

<file path=ppt/comments/modernComment_113_6C012849.xml><?xml version="1.0" encoding="utf-8"?>
<p188:cmLst xmlns:a="http://schemas.openxmlformats.org/drawingml/2006/main" xmlns:r="http://schemas.openxmlformats.org/officeDocument/2006/relationships" xmlns:p188="http://schemas.microsoft.com/office/powerpoint/2018/8/main">
  <p188:cm id="{30FD34B3-8307-45F5-8CBB-9DB847C71289}" authorId="{9BB5F3F9-348E-AED9-6146-011F4CFE7F56}" created="2022-05-13T07:46:28.291">
    <pc:sldMkLst xmlns:pc="http://schemas.microsoft.com/office/powerpoint/2013/main/command">
      <pc:docMk/>
      <pc:sldMk cId="1812015177" sldId="275"/>
    </pc:sldMkLst>
    <p188:txBody>
      <a:bodyPr/>
      <a:lstStyle/>
      <a:p>
        <a:r>
          <a:rPr lang="en-US"/>
          <a:t>Could we have a visual slide with picture of the text of the convention, of some ISPMs and the SF to illustrate what is being monitored and how?</a:t>
        </a:r>
      </a:p>
    </p188:txBody>
  </p188:cm>
</p188:cmLst>
</file>

<file path=ppt/comments/modernComment_114_FCD585F3.xml><?xml version="1.0" encoding="utf-8"?>
<p188:cmLst xmlns:a="http://schemas.openxmlformats.org/drawingml/2006/main" xmlns:r="http://schemas.openxmlformats.org/officeDocument/2006/relationships" xmlns:p188="http://schemas.microsoft.com/office/powerpoint/2018/8/main">
  <p188:cm id="{CEA806C9-9950-41E3-BA8E-B959829F1A40}" authorId="{9BB5F3F9-348E-AED9-6146-011F4CFE7F56}" created="2022-05-13T07:51:35.012">
    <pc:sldMkLst xmlns:pc="http://schemas.microsoft.com/office/powerpoint/2013/main/command">
      <pc:docMk/>
      <pc:sldMk cId="4241851891" sldId="276"/>
    </pc:sldMkLst>
    <p188:txBody>
      <a:bodyPr/>
      <a:lstStyle/>
      <a:p>
        <a:r>
          <a:rPr lang="en-US"/>
          <a:t>Could it be more concrete? Should'nt this come earlier in the presentation?</a:t>
        </a:r>
      </a:p>
    </p188:txBody>
  </p188:cm>
</p188:cmLst>
</file>

<file path=ppt/comments/modernComment_115_5041AEDC.xml><?xml version="1.0" encoding="utf-8"?>
<p188:cmLst xmlns:a="http://schemas.openxmlformats.org/drawingml/2006/main" xmlns:r="http://schemas.openxmlformats.org/officeDocument/2006/relationships" xmlns:p188="http://schemas.microsoft.com/office/powerpoint/2018/8/main">
  <p188:cm id="{0DE85882-9BA1-43DC-AC7F-80EDA2CB5B47}" authorId="{9BB5F3F9-348E-AED9-6146-011F4CFE7F56}" created="2022-05-13T07:49:05.300">
    <ac:txMkLst xmlns:ac="http://schemas.microsoft.com/office/drawing/2013/main/command">
      <pc:docMk xmlns:pc="http://schemas.microsoft.com/office/powerpoint/2013/main/command"/>
      <pc:sldMk xmlns:pc="http://schemas.microsoft.com/office/powerpoint/2013/main/command" cId="1346481884" sldId="277"/>
      <ac:spMk id="2" creationId="{16CAE4D8-B039-0649-BDEF-444210836B94}"/>
      <ac:txMk cp="305">
        <ac:context len="449" hash="1483270497"/>
      </ac:txMk>
    </ac:txMkLst>
    <p188:pos x="5127171" y="3124200"/>
    <p188:replyLst>
      <p188:reply id="{D972852B-72CC-4A6D-97E7-3F338A8356AE}" authorId="{9BB5F3F9-348E-AED9-6146-011F4CFE7F56}" created="2022-05-13T07:50:06.023">
        <p188:txBody>
          <a:bodyPr/>
          <a:lstStyle/>
          <a:p>
            <a:r>
              <a:rPr lang="en-US"/>
              <a:t>Can we include a link to the component pages?</a:t>
            </a:r>
          </a:p>
        </p188:txBody>
      </p188:reply>
    </p188:replyLst>
    <p188:txBody>
      <a:bodyPr/>
      <a:lstStyle/>
      <a:p>
        <a:r>
          <a:rPr lang="en-US"/>
          <a:t>do we need this? It will be on the IC subgroup webpage</a:t>
        </a:r>
      </a:p>
    </p188:txBody>
  </p188:cm>
</p188:cmLst>
</file>

<file path=ppt/comments/modernComment_116_39DB2D0.xml><?xml version="1.0" encoding="utf-8"?>
<p188:cmLst xmlns:a="http://schemas.openxmlformats.org/drawingml/2006/main" xmlns:r="http://schemas.openxmlformats.org/officeDocument/2006/relationships" xmlns:p188="http://schemas.microsoft.com/office/powerpoint/2018/8/main">
  <p188:cm id="{5E40C3C3-FE99-4D88-B49D-691A32826C95}" authorId="{9BB5F3F9-348E-AED9-6146-011F4CFE7F56}" created="2022-05-13T07:35:31.766">
    <ac:deMkLst xmlns:ac="http://schemas.microsoft.com/office/drawing/2013/main/command">
      <pc:docMk xmlns:pc="http://schemas.microsoft.com/office/powerpoint/2013/main/command"/>
      <pc:sldMk xmlns:pc="http://schemas.microsoft.com/office/powerpoint/2013/main/command" cId="60666576" sldId="278"/>
      <ac:spMk id="28" creationId="{3A15670F-2946-4642-A89E-51A82B9FC22D}"/>
    </ac:deMkLst>
    <p188:txBody>
      <a:bodyPr/>
      <a:lstStyle/>
      <a:p>
        <a:r>
          <a:rPr lang="en-US"/>
          <a:t>is the detail under 2007 and 2008 really interesting? I think it is too detailed.</a:t>
        </a:r>
      </a:p>
    </p188:txBody>
  </p188:cm>
</p188:cmLst>
</file>

<file path=ppt/comments/modernComment_117_ED5ECD3E.xml><?xml version="1.0" encoding="utf-8"?>
<p188:cmLst xmlns:a="http://schemas.openxmlformats.org/drawingml/2006/main" xmlns:r="http://schemas.openxmlformats.org/officeDocument/2006/relationships" xmlns:p188="http://schemas.microsoft.com/office/powerpoint/2018/8/main">
  <p188:cm id="{CDE2AB67-E505-4A4C-8FFA-7F21FBAB3932}" authorId="{9BB5F3F9-348E-AED9-6146-011F4CFE7F56}" created="2022-05-13T07:36:32.301">
    <pc:sldMkLst xmlns:pc="http://schemas.microsoft.com/office/powerpoint/2013/main/command">
      <pc:docMk/>
      <pc:sldMk cId="3982413118" sldId="279"/>
    </pc:sldMkLst>
    <p188:txBody>
      <a:bodyPr/>
      <a:lstStyle/>
      <a:p>
        <a:r>
          <a:rPr lang="en-US"/>
          <a:t>Can the text in integration be also in bold as for other boxes?</a:t>
        </a:r>
      </a:p>
    </p188:txBody>
  </p188:cm>
</p188:cmLst>
</file>

<file path=ppt/comments/modernComment_118_AD3EE2D1.xml><?xml version="1.0" encoding="utf-8"?>
<p188:cmLst xmlns:a="http://schemas.openxmlformats.org/drawingml/2006/main" xmlns:r="http://schemas.openxmlformats.org/officeDocument/2006/relationships" xmlns:p188="http://schemas.microsoft.com/office/powerpoint/2018/8/main">
  <p188:cm id="{F38F7E09-6CB6-4DCF-8805-93301CD87E86}" authorId="{9BB5F3F9-348E-AED9-6146-011F4CFE7F56}" created="2022-05-13T07:33:51.604">
    <ac:deMkLst xmlns:ac="http://schemas.microsoft.com/office/drawing/2013/main/command">
      <pc:docMk xmlns:pc="http://schemas.microsoft.com/office/powerpoint/2013/main/command"/>
      <pc:sldMk xmlns:pc="http://schemas.microsoft.com/office/powerpoint/2013/main/command" cId="2906579665" sldId="280"/>
      <ac:spMk id="26" creationId="{EB4B5D28-CA22-46A8-43A1-6C3B952F13F8}"/>
    </ac:deMkLst>
    <p188:replyLst>
      <p188:reply id="{DC279B56-85B6-4E65-BD9D-395E7229FFDE}" authorId="{CFAE7C6C-AD59-DA11-07E7-D20581E3EE4D}" created="2022-05-13T08:05:55.458">
        <p188:txBody>
          <a:bodyPr/>
          <a:lstStyle/>
          <a:p>
            <a:r>
              <a:rPr lang="en-US"/>
              <a:t>see edits -- "held in 6 FAO regions in 2012"</a:t>
            </a:r>
          </a:p>
        </p188:txBody>
      </p188:reply>
    </p188:replyLst>
    <p188:txBody>
      <a:bodyPr/>
      <a:lstStyle/>
      <a:p>
        <a:r>
          <a:rPr lang="en-US"/>
          <a:t>for this 6 RW, is it a same year in 6 regions, or in some regions for 6 years? Not clear....</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31/05/2022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31/05/2022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hf hd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3001703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1092685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5</a:t>
            </a:fld>
            <a:endParaRPr lang="en-US"/>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961189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564376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83129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09864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7543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IPPC Observatory</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IPPC OBSERVATORY</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1.xml"/><Relationship Id="rId4" Type="http://schemas.microsoft.com/office/2018/10/relationships/comments" Target="../comments/modernComment_107_961DDB03.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4.xml"/><Relationship Id="rId4" Type="http://schemas.microsoft.com/office/2018/10/relationships/comments" Target="../comments/modernComment_10F_AB2E6E17.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microsoft.com/office/2018/10/relationships/comments" Target="../comments/modernComment_10D_2516EB8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18/10/relationships/comments" Target="../comments/modernComment_114_FCD585F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core-activities/capacity-development/capacity-development-committee/ic-sub-group/ic-sub-group-for-the-ippc-observatory/" TargetMode="External"/><Relationship Id="rId2" Type="http://schemas.openxmlformats.org/officeDocument/2006/relationships/hyperlink" Target="https://www.ippc.int/en/core-activities/implementation-review-and-support-system/" TargetMode="External"/><Relationship Id="rId1" Type="http://schemas.openxmlformats.org/officeDocument/2006/relationships/slideLayout" Target="../slideLayouts/slideLayout4.xml"/><Relationship Id="rId6" Type="http://schemas.microsoft.com/office/2018/10/relationships/comments" Target="../comments/modernComment_115_5041AEDC.xml"/><Relationship Id="rId5" Type="http://schemas.openxmlformats.org/officeDocument/2006/relationships/hyperlink" Target="https://www.ippc.int/en/publications/87720/" TargetMode="External"/><Relationship Id="rId4" Type="http://schemas.openxmlformats.org/officeDocument/2006/relationships/hyperlink" Target="https://www.ippc.int/en/publications/86154/"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microsoft.com/office/2018/10/relationships/comments" Target="../comments/modernComment_101_72EF25F.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9.svg"/><Relationship Id="rId18" Type="http://schemas.openxmlformats.org/officeDocument/2006/relationships/image" Target="../media/image17.png"/><Relationship Id="rId3" Type="http://schemas.openxmlformats.org/officeDocument/2006/relationships/image" Target="../media/image10.png"/><Relationship Id="rId21" Type="http://schemas.openxmlformats.org/officeDocument/2006/relationships/image" Target="../media/image27.svg"/><Relationship Id="rId7" Type="http://schemas.openxmlformats.org/officeDocument/2006/relationships/image" Target="../media/image13.svg"/><Relationship Id="rId12" Type="http://schemas.openxmlformats.org/officeDocument/2006/relationships/image" Target="../media/image14.png"/><Relationship Id="rId17" Type="http://schemas.openxmlformats.org/officeDocument/2006/relationships/image" Target="../media/image23.svg"/><Relationship Id="rId2" Type="http://schemas.openxmlformats.org/officeDocument/2006/relationships/notesSlide" Target="../notesSlides/notesSlide2.xml"/><Relationship Id="rId16" Type="http://schemas.openxmlformats.org/officeDocument/2006/relationships/image" Target="../media/image16.png"/><Relationship Id="rId20"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svg"/><Relationship Id="rId10" Type="http://schemas.openxmlformats.org/officeDocument/2006/relationships/image" Target="../media/image13.png"/><Relationship Id="rId19" Type="http://schemas.openxmlformats.org/officeDocument/2006/relationships/image" Target="../media/image25.svg"/><Relationship Id="rId9" Type="http://schemas.openxmlformats.org/officeDocument/2006/relationships/image" Target="../media/image15.svg"/><Relationship Id="rId14" Type="http://schemas.openxmlformats.org/officeDocument/2006/relationships/image" Target="../media/image15.png"/><Relationship Id="rId22" Type="http://schemas.microsoft.com/office/2018/10/relationships/comments" Target="../comments/modernComment_118_AD3EE2D1.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16_39DB2D0.xml"/><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microsoft.com/office/2018/10/relationships/comments" Target="../comments/modernComment_117_ED5ECD3E.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microsoft.com/office/2018/10/relationships/comments" Target="../comments/modernComment_10C_C456DD80.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06_56C6A1BF.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18/10/relationships/comments" Target="../comments/modernComment_113_6C0128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a:t>IPPC OBSERVATORY</a:t>
            </a:r>
            <a:endParaRPr lang="en-US"/>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pic>
        <p:nvPicPr>
          <p:cNvPr id="2" name="Picture 1"/>
          <p:cNvPicPr>
            <a:picLocks noChangeAspect="1"/>
          </p:cNvPicPr>
          <p:nvPr/>
        </p:nvPicPr>
        <p:blipFill>
          <a:blip r:embed="rId3"/>
          <a:stretch>
            <a:fillRect/>
          </a:stretch>
        </p:blipFill>
        <p:spPr>
          <a:xfrm>
            <a:off x="9372600" y="4682077"/>
            <a:ext cx="2498501" cy="1384479"/>
          </a:xfrm>
          <a:prstGeom prst="rect">
            <a:avLst/>
          </a:prstGeom>
        </p:spPr>
      </p:pic>
    </p:spTree>
    <p:extLst>
      <p:ext uri="{BB962C8B-B14F-4D97-AF65-F5344CB8AC3E}">
        <p14:creationId xmlns:p14="http://schemas.microsoft.com/office/powerpoint/2010/main" val="2518539011"/>
      </p:ext>
    </p:extLst>
  </p:cSld>
  <p:clrMapOvr>
    <a:masterClrMapping/>
  </p:clrMapOvr>
  <p:extLst>
    <p:ext uri="{6950BFC3-D8DA-4A85-94F7-54DA5524770B}">
      <p188:commentRel xmlns:p188="http://schemas.microsoft.com/office/powerpoint/2018/8/main" xmlns="" r:id="rId4"/>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6">
            <a:extLst>
              <a:ext uri="{FF2B5EF4-FFF2-40B4-BE49-F238E27FC236}">
                <a16:creationId xmlns:a16="http://schemas.microsoft.com/office/drawing/2014/main" id="{758724B8-3167-4CE9-AA24-D3955E780FC8}"/>
              </a:ext>
            </a:extLst>
          </p:cNvPr>
          <p:cNvSpPr/>
          <p:nvPr/>
        </p:nvSpPr>
        <p:spPr>
          <a:xfrm>
            <a:off x="2924169" y="2837824"/>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C17EB7C4-E64B-4818-9096-98E1D7AD4C4F}"/>
              </a:ext>
            </a:extLst>
          </p:cNvPr>
          <p:cNvSpPr/>
          <p:nvPr/>
        </p:nvSpPr>
        <p:spPr>
          <a:xfrm>
            <a:off x="0" y="5923283"/>
            <a:ext cx="12192000" cy="774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8000"/>
              </a:solidFill>
            </a:endParaRPr>
          </a:p>
        </p:txBody>
      </p:sp>
      <p:sp>
        <p:nvSpPr>
          <p:cNvPr id="12" name="Rectangle: Rounded Corners 11">
            <a:extLst>
              <a:ext uri="{FF2B5EF4-FFF2-40B4-BE49-F238E27FC236}">
                <a16:creationId xmlns:a16="http://schemas.microsoft.com/office/drawing/2014/main" id="{E8964D9D-148F-4DBE-91A2-61208D9C96B4}"/>
              </a:ext>
            </a:extLst>
          </p:cNvPr>
          <p:cNvSpPr/>
          <p:nvPr/>
        </p:nvSpPr>
        <p:spPr>
          <a:xfrm>
            <a:off x="2924169" y="1443777"/>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944391"/>
            <a:ext cx="7120246" cy="296840"/>
          </a:xfrm>
        </p:spPr>
        <p:txBody>
          <a:bodyPr/>
          <a:lstStyle/>
          <a:p>
            <a:r>
              <a:rPr lang="en-US" dirty="0"/>
              <a:t>IMPROVED COMMUNICATION</a:t>
            </a:r>
            <a:endParaRPr lang="en-IT" dirty="0"/>
          </a:p>
        </p:txBody>
      </p:sp>
      <p:sp>
        <p:nvSpPr>
          <p:cNvPr id="6" name="TextBox 5"/>
          <p:cNvSpPr txBox="1"/>
          <p:nvPr/>
        </p:nvSpPr>
        <p:spPr>
          <a:xfrm>
            <a:off x="762000" y="1752600"/>
            <a:ext cx="5357288" cy="1752600"/>
          </a:xfrm>
          <a:prstGeom prst="rect">
            <a:avLst/>
          </a:prstGeom>
        </p:spPr>
        <p:txBody>
          <a:bodyPr wrap="square" lIns="540000" tIns="0" rIns="360000" rtlCol="0" anchor="t" anchorCtr="0">
            <a:spAutoFit/>
          </a:bodyPr>
          <a:lstStyle/>
          <a:p>
            <a:endParaRPr lang="en-US"/>
          </a:p>
        </p:txBody>
      </p:sp>
      <p:sp>
        <p:nvSpPr>
          <p:cNvPr id="7" name="Rectangle 6"/>
          <p:cNvSpPr/>
          <p:nvPr/>
        </p:nvSpPr>
        <p:spPr>
          <a:xfrm>
            <a:off x="3042799" y="2982891"/>
            <a:ext cx="9044705" cy="830997"/>
          </a:xfrm>
          <a:prstGeom prst="rect">
            <a:avLst/>
          </a:prstGeom>
        </p:spPr>
        <p:txBody>
          <a:bodyPr wrap="square">
            <a:spAutoFit/>
          </a:bodyPr>
          <a:lstStyle/>
          <a:p>
            <a:r>
              <a:rPr lang="en-US" dirty="0"/>
              <a:t>is one of the pillars of the IPPC Observatory to raise awareness of results and accomplishments within the IPPC Community.</a:t>
            </a:r>
          </a:p>
        </p:txBody>
      </p:sp>
      <p:sp>
        <p:nvSpPr>
          <p:cNvPr id="18" name="Freeform: Shape 17">
            <a:extLst>
              <a:ext uri="{FF2B5EF4-FFF2-40B4-BE49-F238E27FC236}">
                <a16:creationId xmlns:a16="http://schemas.microsoft.com/office/drawing/2014/main" id="{26D0755B-F0CD-4C18-983B-53FDD6E79E16}"/>
              </a:ext>
            </a:extLst>
          </p:cNvPr>
          <p:cNvSpPr/>
          <p:nvPr/>
        </p:nvSpPr>
        <p:spPr>
          <a:xfrm>
            <a:off x="60373" y="6018851"/>
            <a:ext cx="2318630"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800" b="1" kern="1200" dirty="0">
                <a:solidFill>
                  <a:srgbClr val="008000"/>
                </a:solidFill>
              </a:rPr>
              <a:t>Communication strategy and work plan</a:t>
            </a:r>
          </a:p>
        </p:txBody>
      </p:sp>
      <p:sp>
        <p:nvSpPr>
          <p:cNvPr id="20" name="Freeform: Shape 19">
            <a:extLst>
              <a:ext uri="{FF2B5EF4-FFF2-40B4-BE49-F238E27FC236}">
                <a16:creationId xmlns:a16="http://schemas.microsoft.com/office/drawing/2014/main" id="{700F41E3-E38A-45A6-A93F-BC5417D91F61}"/>
              </a:ext>
            </a:extLst>
          </p:cNvPr>
          <p:cNvSpPr/>
          <p:nvPr/>
        </p:nvSpPr>
        <p:spPr>
          <a:xfrm>
            <a:off x="2708459" y="6037350"/>
            <a:ext cx="1986257"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800" b="1" kern="1200" dirty="0">
                <a:solidFill>
                  <a:srgbClr val="008000"/>
                </a:solidFill>
              </a:rPr>
              <a:t>New logo for IPPC Observatory</a:t>
            </a:r>
          </a:p>
        </p:txBody>
      </p:sp>
      <p:sp>
        <p:nvSpPr>
          <p:cNvPr id="22" name="Freeform: Shape 21">
            <a:extLst>
              <a:ext uri="{FF2B5EF4-FFF2-40B4-BE49-F238E27FC236}">
                <a16:creationId xmlns:a16="http://schemas.microsoft.com/office/drawing/2014/main" id="{77C50DFA-A078-4EEE-A389-2918828B7883}"/>
              </a:ext>
            </a:extLst>
          </p:cNvPr>
          <p:cNvSpPr/>
          <p:nvPr/>
        </p:nvSpPr>
        <p:spPr>
          <a:xfrm>
            <a:off x="5135951" y="6003725"/>
            <a:ext cx="1869995"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800" b="1" kern="1200" dirty="0">
                <a:solidFill>
                  <a:srgbClr val="008000"/>
                </a:solidFill>
              </a:rPr>
              <a:t>IPPC Observatory explanatory Video</a:t>
            </a:r>
          </a:p>
        </p:txBody>
      </p:sp>
      <p:sp>
        <p:nvSpPr>
          <p:cNvPr id="24" name="Freeform: Shape 23">
            <a:extLst>
              <a:ext uri="{FF2B5EF4-FFF2-40B4-BE49-F238E27FC236}">
                <a16:creationId xmlns:a16="http://schemas.microsoft.com/office/drawing/2014/main" id="{343AB42C-613E-4802-9C19-C3FBB716D2FA}"/>
              </a:ext>
            </a:extLst>
          </p:cNvPr>
          <p:cNvSpPr/>
          <p:nvPr/>
        </p:nvSpPr>
        <p:spPr>
          <a:xfrm>
            <a:off x="7287743" y="6013112"/>
            <a:ext cx="2311230"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800" b="1" kern="1200" dirty="0">
                <a:solidFill>
                  <a:srgbClr val="008000"/>
                </a:solidFill>
              </a:rPr>
              <a:t>IPPC Observatory </a:t>
            </a:r>
          </a:p>
          <a:p>
            <a:pPr marL="0" lvl="0" indent="0" algn="ctr" defTabSz="622300" rtl="0">
              <a:lnSpc>
                <a:spcPct val="90000"/>
              </a:lnSpc>
              <a:spcBef>
                <a:spcPct val="0"/>
              </a:spcBef>
              <a:spcAft>
                <a:spcPct val="35000"/>
              </a:spcAft>
              <a:buNone/>
            </a:pPr>
            <a:r>
              <a:rPr lang="en-US" sz="1800" b="1" kern="1200" dirty="0">
                <a:solidFill>
                  <a:srgbClr val="008000"/>
                </a:solidFill>
              </a:rPr>
              <a:t>Re-designed Factsheet</a:t>
            </a:r>
          </a:p>
        </p:txBody>
      </p:sp>
      <p:sp>
        <p:nvSpPr>
          <p:cNvPr id="26" name="Freeform: Shape 25">
            <a:extLst>
              <a:ext uri="{FF2B5EF4-FFF2-40B4-BE49-F238E27FC236}">
                <a16:creationId xmlns:a16="http://schemas.microsoft.com/office/drawing/2014/main" id="{51E53D66-E561-42C1-8DEE-D29FDC610EF8}"/>
              </a:ext>
            </a:extLst>
          </p:cNvPr>
          <p:cNvSpPr/>
          <p:nvPr/>
        </p:nvSpPr>
        <p:spPr>
          <a:xfrm>
            <a:off x="9786987" y="6013111"/>
            <a:ext cx="2042928"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800" b="1" kern="1200" dirty="0">
                <a:solidFill>
                  <a:srgbClr val="008000"/>
                </a:solidFill>
              </a:rPr>
              <a:t>Take away messages after each studies</a:t>
            </a:r>
          </a:p>
        </p:txBody>
      </p:sp>
      <p:sp>
        <p:nvSpPr>
          <p:cNvPr id="9" name="TextBox 8">
            <a:extLst>
              <a:ext uri="{FF2B5EF4-FFF2-40B4-BE49-F238E27FC236}">
                <a16:creationId xmlns:a16="http://schemas.microsoft.com/office/drawing/2014/main" id="{CBE64814-196F-463C-8C29-C955A0D7FF3D}"/>
              </a:ext>
            </a:extLst>
          </p:cNvPr>
          <p:cNvSpPr txBox="1"/>
          <p:nvPr/>
        </p:nvSpPr>
        <p:spPr>
          <a:xfrm>
            <a:off x="320511" y="1582815"/>
            <a:ext cx="2323750" cy="830997"/>
          </a:xfrm>
          <a:prstGeom prst="rect">
            <a:avLst/>
          </a:prstGeom>
          <a:noFill/>
        </p:spPr>
        <p:txBody>
          <a:bodyPr wrap="square">
            <a:spAutoFit/>
          </a:bodyPr>
          <a:lstStyle/>
          <a:p>
            <a:pPr algn="ctr"/>
            <a:r>
              <a:rPr lang="en-US" b="1" dirty="0">
                <a:solidFill>
                  <a:srgbClr val="008000"/>
                </a:solidFill>
              </a:rPr>
              <a:t>Strengthening communication </a:t>
            </a:r>
            <a:endParaRPr lang="en-US" dirty="0">
              <a:solidFill>
                <a:srgbClr val="008000"/>
              </a:solidFill>
            </a:endParaRPr>
          </a:p>
        </p:txBody>
      </p:sp>
      <p:sp>
        <p:nvSpPr>
          <p:cNvPr id="11" name="TextBox 10">
            <a:extLst>
              <a:ext uri="{FF2B5EF4-FFF2-40B4-BE49-F238E27FC236}">
                <a16:creationId xmlns:a16="http://schemas.microsoft.com/office/drawing/2014/main" id="{2AEFE577-4023-4737-9F6B-2A0A35C18F22}"/>
              </a:ext>
            </a:extLst>
          </p:cNvPr>
          <p:cNvSpPr txBox="1"/>
          <p:nvPr/>
        </p:nvSpPr>
        <p:spPr>
          <a:xfrm>
            <a:off x="162184" y="2982891"/>
            <a:ext cx="2685709" cy="830997"/>
          </a:xfrm>
          <a:prstGeom prst="rect">
            <a:avLst/>
          </a:prstGeom>
          <a:noFill/>
        </p:spPr>
        <p:txBody>
          <a:bodyPr wrap="square">
            <a:spAutoFit/>
          </a:bodyPr>
          <a:lstStyle/>
          <a:p>
            <a:pPr algn="ctr"/>
            <a:r>
              <a:rPr lang="en-US" b="1" dirty="0">
                <a:solidFill>
                  <a:srgbClr val="008000"/>
                </a:solidFill>
              </a:rPr>
              <a:t>Targeted communication</a:t>
            </a:r>
            <a:endParaRPr lang="en-US" dirty="0"/>
          </a:p>
        </p:txBody>
      </p:sp>
      <p:sp>
        <p:nvSpPr>
          <p:cNvPr id="14" name="Rectangle 13">
            <a:extLst>
              <a:ext uri="{FF2B5EF4-FFF2-40B4-BE49-F238E27FC236}">
                <a16:creationId xmlns:a16="http://schemas.microsoft.com/office/drawing/2014/main" id="{2F369A0A-FB9D-42F9-8B45-0980DA657DC3}"/>
              </a:ext>
            </a:extLst>
          </p:cNvPr>
          <p:cNvSpPr/>
          <p:nvPr/>
        </p:nvSpPr>
        <p:spPr>
          <a:xfrm>
            <a:off x="3044942" y="1211240"/>
            <a:ext cx="9021453" cy="1200329"/>
          </a:xfrm>
          <a:prstGeom prst="rect">
            <a:avLst/>
          </a:prstGeom>
        </p:spPr>
        <p:txBody>
          <a:bodyPr wrap="square">
            <a:spAutoFit/>
          </a:bodyPr>
          <a:lstStyle/>
          <a:p>
            <a:endParaRPr lang="en-US" dirty="0"/>
          </a:p>
          <a:p>
            <a:r>
              <a:rPr lang="en-US" b="1" dirty="0"/>
              <a:t>as well as take-away messages, </a:t>
            </a:r>
            <a:r>
              <a:rPr lang="en-US" dirty="0"/>
              <a:t>will be shared with the contracting parties at the end of the studies and surveys</a:t>
            </a:r>
          </a:p>
        </p:txBody>
      </p:sp>
      <p:grpSp>
        <p:nvGrpSpPr>
          <p:cNvPr id="36" name="Group 35">
            <a:extLst>
              <a:ext uri="{FF2B5EF4-FFF2-40B4-BE49-F238E27FC236}">
                <a16:creationId xmlns:a16="http://schemas.microsoft.com/office/drawing/2014/main" id="{1DA31C34-464D-4F37-82B5-263AFD2F51FF}"/>
              </a:ext>
            </a:extLst>
          </p:cNvPr>
          <p:cNvGrpSpPr/>
          <p:nvPr/>
        </p:nvGrpSpPr>
        <p:grpSpPr>
          <a:xfrm>
            <a:off x="162184" y="4020434"/>
            <a:ext cx="11516301" cy="1724952"/>
            <a:chOff x="94591" y="4162950"/>
            <a:chExt cx="11516301" cy="1724952"/>
          </a:xfrm>
        </p:grpSpPr>
        <p:pic>
          <p:nvPicPr>
            <p:cNvPr id="29" name="Picture 28" descr="Logo, company name&#10;&#10;Description automatically generated">
              <a:extLst>
                <a:ext uri="{FF2B5EF4-FFF2-40B4-BE49-F238E27FC236}">
                  <a16:creationId xmlns:a16="http://schemas.microsoft.com/office/drawing/2014/main" id="{B1A3F120-671A-924E-3BD0-9F78CF564369}"/>
                </a:ext>
              </a:extLst>
            </p:cNvPr>
            <p:cNvPicPr>
              <a:picLocks noChangeAspect="1"/>
            </p:cNvPicPr>
            <p:nvPr/>
          </p:nvPicPr>
          <p:blipFill rotWithShape="1">
            <a:blip r:embed="rId2"/>
            <a:srcRect l="10975" t="9005" r="9403" b="13244"/>
            <a:stretch/>
          </p:blipFill>
          <p:spPr>
            <a:xfrm>
              <a:off x="2346969" y="4371585"/>
              <a:ext cx="2620221" cy="1425793"/>
            </a:xfrm>
            <a:prstGeom prst="rect">
              <a:avLst/>
            </a:prstGeom>
          </p:spPr>
        </p:pic>
        <p:pic>
          <p:nvPicPr>
            <p:cNvPr id="28" name="Picture 27" descr="Graphical user interface, application&#10;&#10;Description automatically generated">
              <a:extLst>
                <a:ext uri="{FF2B5EF4-FFF2-40B4-BE49-F238E27FC236}">
                  <a16:creationId xmlns:a16="http://schemas.microsoft.com/office/drawing/2014/main" id="{9E052C7E-5B87-470C-A577-3928A4B8BC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906" r="77795" b="26667"/>
            <a:stretch/>
          </p:blipFill>
          <p:spPr>
            <a:xfrm>
              <a:off x="94591" y="4162950"/>
              <a:ext cx="1992827" cy="1687447"/>
            </a:xfrm>
            <a:prstGeom prst="rect">
              <a:avLst/>
            </a:prstGeom>
          </p:spPr>
        </p:pic>
        <p:pic>
          <p:nvPicPr>
            <p:cNvPr id="32" name="Picture 31" descr="Graphical user interface, application&#10;&#10;Description automatically generated">
              <a:extLst>
                <a:ext uri="{FF2B5EF4-FFF2-40B4-BE49-F238E27FC236}">
                  <a16:creationId xmlns:a16="http://schemas.microsoft.com/office/drawing/2014/main" id="{6E7B06B8-0B7B-49EA-9222-B5461EF501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495" t="39906" r="2357" b="26667"/>
            <a:stretch/>
          </p:blipFill>
          <p:spPr>
            <a:xfrm>
              <a:off x="5135951" y="4200455"/>
              <a:ext cx="6474941" cy="1687447"/>
            </a:xfrm>
            <a:prstGeom prst="rect">
              <a:avLst/>
            </a:prstGeom>
          </p:spPr>
        </p:pic>
      </p:grpSp>
    </p:spTree>
    <p:extLst>
      <p:ext uri="{BB962C8B-B14F-4D97-AF65-F5344CB8AC3E}">
        <p14:creationId xmlns:p14="http://schemas.microsoft.com/office/powerpoint/2010/main" val="2871946775"/>
      </p:ext>
    </p:extLst>
  </p:cSld>
  <p:clrMapOvr>
    <a:masterClrMapping/>
  </p:clrMapOvr>
  <p:extLst>
    <p:ext uri="{6950BFC3-D8DA-4A85-94F7-54DA5524770B}">
      <p188:commentRel xmlns:p188="http://schemas.microsoft.com/office/powerpoint/2018/8/main" xmlns="" r:id="rId4"/>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210C94ED-005D-43F0-A208-C5CF66523643}"/>
              </a:ext>
            </a:extLst>
          </p:cNvPr>
          <p:cNvSpPr/>
          <p:nvPr/>
        </p:nvSpPr>
        <p:spPr>
          <a:xfrm>
            <a:off x="1420502" y="4823827"/>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4135DEF6-CCCA-46BC-9AD0-4E6833171978}"/>
              </a:ext>
            </a:extLst>
          </p:cNvPr>
          <p:cNvSpPr/>
          <p:nvPr/>
        </p:nvSpPr>
        <p:spPr>
          <a:xfrm>
            <a:off x="1475380" y="3396384"/>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5207F729-7F6D-4049-A20A-1123BFE9DC45}"/>
              </a:ext>
            </a:extLst>
          </p:cNvPr>
          <p:cNvSpPr/>
          <p:nvPr/>
        </p:nvSpPr>
        <p:spPr>
          <a:xfrm>
            <a:off x="1475381" y="1806370"/>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00"/>
              </a:solidFill>
            </a:endParaRPr>
          </a:p>
        </p:txBody>
      </p:sp>
      <p:sp>
        <p:nvSpPr>
          <p:cNvPr id="4" name="Block Arc 3">
            <a:extLst>
              <a:ext uri="{FF2B5EF4-FFF2-40B4-BE49-F238E27FC236}">
                <a16:creationId xmlns:a16="http://schemas.microsoft.com/office/drawing/2014/main" id="{99D8346B-4918-4995-AC08-2DE707090B85}"/>
              </a:ext>
            </a:extLst>
          </p:cNvPr>
          <p:cNvSpPr/>
          <p:nvPr/>
        </p:nvSpPr>
        <p:spPr>
          <a:xfrm>
            <a:off x="-5098375" y="647686"/>
            <a:ext cx="6441647" cy="6441647"/>
          </a:xfrm>
          <a:prstGeom prst="blockArc">
            <a:avLst>
              <a:gd name="adj1" fmla="val 18900000"/>
              <a:gd name="adj2" fmla="val 2700000"/>
              <a:gd name="adj3" fmla="val 335"/>
            </a:avLst>
          </a:prstGeom>
          <a:solidFill>
            <a:srgbClr val="008000"/>
          </a:solidFill>
          <a:ln w="38100">
            <a:solidFill>
              <a:srgbClr val="008000"/>
            </a:solidFill>
          </a:ln>
        </p:spPr>
        <p:style>
          <a:lnRef idx="2">
            <a:schemeClr val="dk2">
              <a:shade val="60000"/>
              <a:hueOff val="0"/>
              <a:satOff val="0"/>
              <a:lumOff val="0"/>
              <a:alphaOff val="0"/>
            </a:schemeClr>
          </a:lnRef>
          <a:fillRef idx="0">
            <a:schemeClr val="dk2">
              <a:hueOff val="0"/>
              <a:satOff val="0"/>
              <a:lumOff val="0"/>
              <a:alphaOff val="0"/>
            </a:schemeClr>
          </a:fillRef>
          <a:effectRef idx="0">
            <a:schemeClr val="dk2">
              <a:hueOff val="0"/>
              <a:satOff val="0"/>
              <a:lumOff val="0"/>
              <a:alphaOff val="0"/>
            </a:schemeClr>
          </a:effectRef>
          <a:fontRef idx="minor">
            <a:schemeClr val="tx1">
              <a:hueOff val="0"/>
              <a:satOff val="0"/>
              <a:lumOff val="0"/>
              <a:alphaOff val="0"/>
            </a:schemeClr>
          </a:fontRef>
        </p:style>
      </p:sp>
      <p:sp>
        <p:nvSpPr>
          <p:cNvPr id="6" name="Freeform: Shape 5">
            <a:extLst>
              <a:ext uri="{FF2B5EF4-FFF2-40B4-BE49-F238E27FC236}">
                <a16:creationId xmlns:a16="http://schemas.microsoft.com/office/drawing/2014/main" id="{2589F24B-62C3-491B-9CE6-C5811C4206C6}"/>
              </a:ext>
            </a:extLst>
          </p:cNvPr>
          <p:cNvSpPr/>
          <p:nvPr/>
        </p:nvSpPr>
        <p:spPr>
          <a:xfrm>
            <a:off x="1127522" y="1925991"/>
            <a:ext cx="11107140"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marL="0" lvl="0" indent="0" algn="l" defTabSz="1289050" rtl="0">
              <a:lnSpc>
                <a:spcPct val="90000"/>
              </a:lnSpc>
              <a:spcBef>
                <a:spcPct val="0"/>
              </a:spcBef>
              <a:spcAft>
                <a:spcPct val="35000"/>
              </a:spcAft>
              <a:buNone/>
            </a:pPr>
            <a:r>
              <a:rPr lang="en-US" sz="2900" kern="1200" dirty="0">
                <a:solidFill>
                  <a:srgbClr val="006600"/>
                </a:solidFill>
              </a:rPr>
              <a:t>Submit </a:t>
            </a:r>
            <a:r>
              <a:rPr lang="en-US" sz="2900" b="1" kern="1200" dirty="0">
                <a:solidFill>
                  <a:srgbClr val="006600"/>
                </a:solidFill>
              </a:rPr>
              <a:t>topics for studies </a:t>
            </a:r>
            <a:r>
              <a:rPr lang="en-US" sz="2900" kern="1200" dirty="0">
                <a:solidFill>
                  <a:srgbClr val="006600"/>
                </a:solidFill>
              </a:rPr>
              <a:t>on the challenges faced in the implementation of the IPPC and ISPMs</a:t>
            </a:r>
          </a:p>
        </p:txBody>
      </p:sp>
      <p:sp>
        <p:nvSpPr>
          <p:cNvPr id="8" name="Freeform: Shape 7">
            <a:extLst>
              <a:ext uri="{FF2B5EF4-FFF2-40B4-BE49-F238E27FC236}">
                <a16:creationId xmlns:a16="http://schemas.microsoft.com/office/drawing/2014/main" id="{157B31A5-CA7E-4133-8FC2-4A799950EAD2}"/>
              </a:ext>
            </a:extLst>
          </p:cNvPr>
          <p:cNvSpPr/>
          <p:nvPr/>
        </p:nvSpPr>
        <p:spPr>
          <a:xfrm>
            <a:off x="1475381" y="3475282"/>
            <a:ext cx="10313060" cy="956971"/>
          </a:xfrm>
          <a:custGeom>
            <a:avLst/>
            <a:gdLst>
              <a:gd name="connsiteX0" fmla="*/ 0 w 10313060"/>
              <a:gd name="connsiteY0" fmla="*/ 0 h 956971"/>
              <a:gd name="connsiteX1" fmla="*/ 10313060 w 10313060"/>
              <a:gd name="connsiteY1" fmla="*/ 0 h 956971"/>
              <a:gd name="connsiteX2" fmla="*/ 10313060 w 10313060"/>
              <a:gd name="connsiteY2" fmla="*/ 956971 h 956971"/>
              <a:gd name="connsiteX3" fmla="*/ 0 w 10313060"/>
              <a:gd name="connsiteY3" fmla="*/ 956971 h 956971"/>
              <a:gd name="connsiteX4" fmla="*/ 0 w 10313060"/>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3060" h="956971">
                <a:moveTo>
                  <a:pt x="0" y="0"/>
                </a:moveTo>
                <a:lnTo>
                  <a:pt x="10313060" y="0"/>
                </a:lnTo>
                <a:lnTo>
                  <a:pt x="10313060" y="956971"/>
                </a:lnTo>
                <a:lnTo>
                  <a:pt x="0" y="956971"/>
                </a:lnTo>
                <a:lnTo>
                  <a:pt x="0" y="0"/>
                </a:lnTo>
                <a:close/>
              </a:path>
            </a:pathLst>
          </a:custGeom>
          <a:no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marL="0" lvl="0" indent="0" algn="l" defTabSz="1289050" rtl="0">
              <a:lnSpc>
                <a:spcPct val="90000"/>
              </a:lnSpc>
              <a:spcBef>
                <a:spcPct val="0"/>
              </a:spcBef>
              <a:spcAft>
                <a:spcPct val="35000"/>
              </a:spcAft>
              <a:buNone/>
            </a:pPr>
            <a:r>
              <a:rPr lang="en-US" sz="2900" kern="1200" dirty="0">
                <a:solidFill>
                  <a:srgbClr val="006600"/>
                </a:solidFill>
              </a:rPr>
              <a:t>Responding to the </a:t>
            </a:r>
            <a:r>
              <a:rPr lang="en-US" sz="2900" b="1" kern="1200" dirty="0">
                <a:solidFill>
                  <a:srgbClr val="006600"/>
                </a:solidFill>
              </a:rPr>
              <a:t>surveys and studies </a:t>
            </a:r>
            <a:r>
              <a:rPr lang="en-US" sz="2900" kern="1200" dirty="0">
                <a:solidFill>
                  <a:srgbClr val="006600"/>
                </a:solidFill>
              </a:rPr>
              <a:t>questionnaires</a:t>
            </a:r>
          </a:p>
        </p:txBody>
      </p:sp>
      <p:sp>
        <p:nvSpPr>
          <p:cNvPr id="10" name="Freeform: Shape 9">
            <a:extLst>
              <a:ext uri="{FF2B5EF4-FFF2-40B4-BE49-F238E27FC236}">
                <a16:creationId xmlns:a16="http://schemas.microsoft.com/office/drawing/2014/main" id="{7D62FD9D-7084-41BB-9850-86E496872D72}"/>
              </a:ext>
            </a:extLst>
          </p:cNvPr>
          <p:cNvSpPr/>
          <p:nvPr/>
        </p:nvSpPr>
        <p:spPr>
          <a:xfrm>
            <a:off x="1127522" y="4978273"/>
            <a:ext cx="10660919"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marL="0" lvl="0" indent="0" algn="l" defTabSz="1289050" rtl="0">
              <a:lnSpc>
                <a:spcPct val="90000"/>
              </a:lnSpc>
              <a:spcBef>
                <a:spcPct val="0"/>
              </a:spcBef>
              <a:spcAft>
                <a:spcPct val="35000"/>
              </a:spcAft>
              <a:buNone/>
            </a:pPr>
            <a:r>
              <a:rPr lang="en-US" sz="2900" kern="1200" dirty="0">
                <a:solidFill>
                  <a:srgbClr val="006600"/>
                </a:solidFill>
              </a:rPr>
              <a:t>Providing </a:t>
            </a:r>
            <a:r>
              <a:rPr lang="en-US" sz="2900" b="1" kern="1200" dirty="0">
                <a:solidFill>
                  <a:srgbClr val="006600"/>
                </a:solidFill>
              </a:rPr>
              <a:t>funding</a:t>
            </a:r>
            <a:r>
              <a:rPr lang="en-US" sz="2900" kern="1200" dirty="0">
                <a:solidFill>
                  <a:srgbClr val="006600"/>
                </a:solidFill>
              </a:rPr>
              <a:t> for studies and surveys and implementing the work plan and the communication plan </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925989"/>
            <a:ext cx="7120246" cy="296840"/>
          </a:xfrm>
        </p:spPr>
        <p:txBody>
          <a:bodyPr/>
          <a:lstStyle/>
          <a:p>
            <a:r>
              <a:rPr lang="en-US" dirty="0"/>
              <a:t>HOW CONTRACTING PARTIES CAN CONTRIBUTE</a:t>
            </a:r>
            <a:endParaRPr lang="en-IT" dirty="0"/>
          </a:p>
        </p:txBody>
      </p:sp>
      <p:grpSp>
        <p:nvGrpSpPr>
          <p:cNvPr id="25" name="Group 24">
            <a:extLst>
              <a:ext uri="{FF2B5EF4-FFF2-40B4-BE49-F238E27FC236}">
                <a16:creationId xmlns:a16="http://schemas.microsoft.com/office/drawing/2014/main" id="{DFB00CD6-EF50-48BE-A998-0F1A1AA615FD}"/>
              </a:ext>
            </a:extLst>
          </p:cNvPr>
          <p:cNvGrpSpPr/>
          <p:nvPr/>
        </p:nvGrpSpPr>
        <p:grpSpPr>
          <a:xfrm>
            <a:off x="131506" y="1518110"/>
            <a:ext cx="1685925" cy="1467365"/>
            <a:chOff x="0" y="1577332"/>
            <a:chExt cx="1685925" cy="1467365"/>
          </a:xfrm>
        </p:grpSpPr>
        <p:sp>
          <p:nvSpPr>
            <p:cNvPr id="15" name="Oval 14">
              <a:extLst>
                <a:ext uri="{FF2B5EF4-FFF2-40B4-BE49-F238E27FC236}">
                  <a16:creationId xmlns:a16="http://schemas.microsoft.com/office/drawing/2014/main" id="{3C0A29D0-1F6D-40F3-B62E-03B2186B5CEC}"/>
                </a:ext>
              </a:extLst>
            </p:cNvPr>
            <p:cNvSpPr/>
            <p:nvPr/>
          </p:nvSpPr>
          <p:spPr>
            <a:xfrm>
              <a:off x="130632" y="1577332"/>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Graphical user interface, application&#10;&#10;Description automatically generated">
              <a:extLst>
                <a:ext uri="{FF2B5EF4-FFF2-40B4-BE49-F238E27FC236}">
                  <a16:creationId xmlns:a16="http://schemas.microsoft.com/office/drawing/2014/main" id="{DA1C9E8E-DF2C-4AC2-BB19-D7918178CBD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7919" r="65160" b="30371"/>
            <a:stretch/>
          </p:blipFill>
          <p:spPr>
            <a:xfrm>
              <a:off x="0" y="1724842"/>
              <a:ext cx="1685925" cy="1135335"/>
            </a:xfrm>
            <a:prstGeom prst="rect">
              <a:avLst/>
            </a:prstGeom>
          </p:spPr>
        </p:pic>
      </p:grpSp>
      <p:grpSp>
        <p:nvGrpSpPr>
          <p:cNvPr id="24" name="Group 23">
            <a:extLst>
              <a:ext uri="{FF2B5EF4-FFF2-40B4-BE49-F238E27FC236}">
                <a16:creationId xmlns:a16="http://schemas.microsoft.com/office/drawing/2014/main" id="{298B9576-D3BC-402A-8841-D0989BA536EB}"/>
              </a:ext>
            </a:extLst>
          </p:cNvPr>
          <p:cNvGrpSpPr/>
          <p:nvPr/>
        </p:nvGrpSpPr>
        <p:grpSpPr>
          <a:xfrm>
            <a:off x="550677" y="3127246"/>
            <a:ext cx="1588513" cy="1467365"/>
            <a:chOff x="398277" y="3079621"/>
            <a:chExt cx="1588513" cy="1467365"/>
          </a:xfrm>
        </p:grpSpPr>
        <p:sp>
          <p:nvSpPr>
            <p:cNvPr id="17" name="Oval 16">
              <a:extLst>
                <a:ext uri="{FF2B5EF4-FFF2-40B4-BE49-F238E27FC236}">
                  <a16:creationId xmlns:a16="http://schemas.microsoft.com/office/drawing/2014/main" id="{45561A38-7351-49AA-A96D-E20FCB668BD2}"/>
                </a:ext>
              </a:extLst>
            </p:cNvPr>
            <p:cNvSpPr/>
            <p:nvPr/>
          </p:nvSpPr>
          <p:spPr>
            <a:xfrm>
              <a:off x="485242" y="3079621"/>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Graphical user interface, application&#10;&#10;Description automatically generated">
              <a:extLst>
                <a:ext uri="{FF2B5EF4-FFF2-40B4-BE49-F238E27FC236}">
                  <a16:creationId xmlns:a16="http://schemas.microsoft.com/office/drawing/2014/main" id="{D6906F59-FF97-4C4E-8F4E-0FAA33458B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628" t="27919" r="37576" b="30371"/>
            <a:stretch/>
          </p:blipFill>
          <p:spPr>
            <a:xfrm>
              <a:off x="398277" y="3117530"/>
              <a:ext cx="1588513" cy="1294253"/>
            </a:xfrm>
            <a:prstGeom prst="rect">
              <a:avLst/>
            </a:prstGeom>
          </p:spPr>
        </p:pic>
      </p:grpSp>
      <p:grpSp>
        <p:nvGrpSpPr>
          <p:cNvPr id="23" name="Group 22">
            <a:extLst>
              <a:ext uri="{FF2B5EF4-FFF2-40B4-BE49-F238E27FC236}">
                <a16:creationId xmlns:a16="http://schemas.microsoft.com/office/drawing/2014/main" id="{F7F7D7FA-57BA-41F9-86B3-33C5F72FF727}"/>
              </a:ext>
            </a:extLst>
          </p:cNvPr>
          <p:cNvGrpSpPr/>
          <p:nvPr/>
        </p:nvGrpSpPr>
        <p:grpSpPr>
          <a:xfrm>
            <a:off x="262138" y="4782500"/>
            <a:ext cx="1501548" cy="1467365"/>
            <a:chOff x="130632" y="4645177"/>
            <a:chExt cx="1501548" cy="1467365"/>
          </a:xfrm>
        </p:grpSpPr>
        <p:sp>
          <p:nvSpPr>
            <p:cNvPr id="18" name="Oval 17">
              <a:extLst>
                <a:ext uri="{FF2B5EF4-FFF2-40B4-BE49-F238E27FC236}">
                  <a16:creationId xmlns:a16="http://schemas.microsoft.com/office/drawing/2014/main" id="{ED29B024-92E4-4707-9326-67BEA642FABF}"/>
                </a:ext>
              </a:extLst>
            </p:cNvPr>
            <p:cNvSpPr/>
            <p:nvPr/>
          </p:nvSpPr>
          <p:spPr>
            <a:xfrm>
              <a:off x="130632" y="4645177"/>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Graphical user interface, application&#10;&#10;Description automatically generated">
              <a:extLst>
                <a:ext uri="{FF2B5EF4-FFF2-40B4-BE49-F238E27FC236}">
                  <a16:creationId xmlns:a16="http://schemas.microsoft.com/office/drawing/2014/main" id="{E67FE7D8-6D10-44AF-A1FC-8EFA2C6808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690" t="27919" b="30371"/>
            <a:stretch/>
          </p:blipFill>
          <p:spPr>
            <a:xfrm>
              <a:off x="255376" y="4828164"/>
              <a:ext cx="1376804" cy="969757"/>
            </a:xfrm>
            <a:prstGeom prst="rect">
              <a:avLst/>
            </a:prstGeom>
          </p:spPr>
        </p:pic>
      </p:grpSp>
    </p:spTree>
    <p:extLst>
      <p:ext uri="{BB962C8B-B14F-4D97-AF65-F5344CB8AC3E}">
        <p14:creationId xmlns:p14="http://schemas.microsoft.com/office/powerpoint/2010/main" val="622259074"/>
      </p:ext>
    </p:extLst>
  </p:cSld>
  <p:clrMapOvr>
    <a:masterClrMapping/>
  </p:clrMapOvr>
  <p:extLst>
    <p:ext uri="{6950BFC3-D8DA-4A85-94F7-54DA5524770B}">
      <p188:commentRel xmlns:p188="http://schemas.microsoft.com/office/powerpoint/2018/8/main" xmlns="" r:id="rId5"/>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C505C09-9014-46A7-9136-98AC8914FD22}"/>
              </a:ext>
            </a:extLst>
          </p:cNvPr>
          <p:cNvSpPr/>
          <p:nvPr/>
        </p:nvSpPr>
        <p:spPr>
          <a:xfrm>
            <a:off x="5708685" y="5943600"/>
            <a:ext cx="6206795" cy="71561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A9E7930E-D675-49DB-8CF5-AE10BCDC9C76}"/>
              </a:ext>
            </a:extLst>
          </p:cNvPr>
          <p:cNvSpPr/>
          <p:nvPr/>
        </p:nvSpPr>
        <p:spPr>
          <a:xfrm>
            <a:off x="5708685" y="4649182"/>
            <a:ext cx="6206795" cy="98392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3A9BCCDC-650C-4EF6-8114-5CB4082306E1}"/>
              </a:ext>
            </a:extLst>
          </p:cNvPr>
          <p:cNvSpPr/>
          <p:nvPr/>
        </p:nvSpPr>
        <p:spPr>
          <a:xfrm>
            <a:off x="5708685" y="3209829"/>
            <a:ext cx="6206795" cy="106994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5023F56-C30D-4DC8-8DDF-213C08A1FE50}"/>
              </a:ext>
            </a:extLst>
          </p:cNvPr>
          <p:cNvSpPr/>
          <p:nvPr/>
        </p:nvSpPr>
        <p:spPr>
          <a:xfrm>
            <a:off x="5708685" y="2026762"/>
            <a:ext cx="6206795" cy="81070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4975722" y="1622228"/>
            <a:ext cx="7216278" cy="4632457"/>
          </a:xfrm>
        </p:spPr>
        <p:txBody>
          <a:bodyPr lIns="540000" tIns="0" rIns="360000" bIns="45720" anchor="t" anchorCtr="0"/>
          <a:lstStyle/>
          <a:p>
            <a:r>
              <a:rPr lang="en-US" sz="2400" b="1" dirty="0">
                <a:solidFill>
                  <a:srgbClr val="008000"/>
                </a:solidFill>
              </a:rPr>
              <a:t>Share gaps, challenges and best practices</a:t>
            </a:r>
          </a:p>
          <a:p>
            <a:pPr marL="342900" indent="-342900">
              <a:buFont typeface="Arial" panose="020B0604020202020204" pitchFamily="34" charset="0"/>
              <a:buChar char="•"/>
            </a:pPr>
            <a:r>
              <a:rPr lang="en-US" sz="1600" dirty="0"/>
              <a:t>Information on implementation gaps, challenges and best practices can be used to support contracting parties in decision-making, build consensus and identify the best ways to improve implementation. </a:t>
            </a:r>
            <a:endParaRPr lang="en-US" sz="1600" dirty="0">
              <a:cs typeface="Calibri"/>
            </a:endParaRPr>
          </a:p>
          <a:p>
            <a:r>
              <a:rPr lang="en-US" sz="2400" b="1" dirty="0">
                <a:solidFill>
                  <a:srgbClr val="008000"/>
                </a:solidFill>
              </a:rPr>
              <a:t>Better understanding of the IPPC implementation</a:t>
            </a:r>
            <a:endParaRPr lang="en-US" sz="2400" b="1" dirty="0">
              <a:solidFill>
                <a:srgbClr val="008000"/>
              </a:solidFill>
              <a:cs typeface="Calibri"/>
            </a:endParaRPr>
          </a:p>
          <a:p>
            <a:pPr marL="342900" indent="-342900">
              <a:buFont typeface="Arial" panose="020B0604020202020204" pitchFamily="34" charset="0"/>
              <a:buChar char="•"/>
            </a:pPr>
            <a:r>
              <a:rPr lang="en-US" sz="1600" dirty="0"/>
              <a:t>Understanding of how the IPPC is being implemented at the national, regional and global levels supports identification of ongoing challenges and emerging issues, enabling continuous improvement of phytosanitary system over time.  </a:t>
            </a:r>
          </a:p>
          <a:p>
            <a:r>
              <a:rPr lang="en-US" sz="2400" b="1" dirty="0">
                <a:solidFill>
                  <a:srgbClr val="008000"/>
                </a:solidFill>
              </a:rPr>
              <a:t>Component pages</a:t>
            </a:r>
            <a:endParaRPr lang="en-US" sz="2400" b="1" dirty="0">
              <a:solidFill>
                <a:srgbClr val="008000"/>
              </a:solidFill>
              <a:cs typeface="Calibri"/>
            </a:endParaRPr>
          </a:p>
          <a:p>
            <a:pPr marL="342900" indent="-342900">
              <a:buFont typeface="Arial" panose="020B0604020202020204" pitchFamily="34" charset="0"/>
              <a:buChar char="•"/>
            </a:pPr>
            <a:r>
              <a:rPr lang="en-US" sz="1600" dirty="0"/>
              <a:t>The ISPMs, IPPC guides and training materials and other information related to the components of the national phytosanitary system compiled in the same place and easily accessible</a:t>
            </a:r>
            <a:r>
              <a:rPr lang="en-US" dirty="0"/>
              <a:t>.</a:t>
            </a:r>
            <a:endParaRPr lang="en-US" dirty="0">
              <a:cs typeface="Calibri"/>
            </a:endParaRPr>
          </a:p>
          <a:p>
            <a:r>
              <a:rPr lang="en-US" sz="2400" b="1" dirty="0">
                <a:solidFill>
                  <a:srgbClr val="008000"/>
                </a:solidFill>
              </a:rPr>
              <a:t>Take away messages from studies</a:t>
            </a:r>
            <a:endParaRPr lang="en-US" sz="2400" b="1" dirty="0">
              <a:solidFill>
                <a:srgbClr val="008000"/>
              </a:solidFill>
              <a:cs typeface="Calibri"/>
            </a:endParaRPr>
          </a:p>
          <a:p>
            <a:pPr marL="342900" indent="-342900">
              <a:buFont typeface="Arial" panose="020B0604020202020204" pitchFamily="34" charset="0"/>
              <a:buChar char="•"/>
            </a:pPr>
            <a:r>
              <a:rPr lang="en-US" sz="1600" dirty="0"/>
              <a:t>Key recommendations, good practices and lessons learned from studies will be shared with NPPOs and RPPOs</a:t>
            </a:r>
          </a:p>
          <a:p>
            <a:endParaRPr lang="en-IT" sz="24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32657" y="914400"/>
            <a:ext cx="7120246" cy="296840"/>
          </a:xfrm>
        </p:spPr>
        <p:txBody>
          <a:bodyPr/>
          <a:lstStyle/>
          <a:p>
            <a:r>
              <a:rPr lang="en-US"/>
              <a:t>BENEFITS FOR CONTRACTING PARTIES</a:t>
            </a:r>
            <a:endParaRPr lang="en-IT"/>
          </a:p>
        </p:txBody>
      </p:sp>
      <p:sp>
        <p:nvSpPr>
          <p:cNvPr id="5" name="Subtitle 1">
            <a:extLst>
              <a:ext uri="{FF2B5EF4-FFF2-40B4-BE49-F238E27FC236}">
                <a16:creationId xmlns:a16="http://schemas.microsoft.com/office/drawing/2014/main" id="{7CD352DB-0D00-40E8-B7E7-B0EB2FF22BC6}"/>
              </a:ext>
            </a:extLst>
          </p:cNvPr>
          <p:cNvSpPr txBox="1">
            <a:spLocks/>
          </p:cNvSpPr>
          <p:nvPr/>
        </p:nvSpPr>
        <p:spPr>
          <a:xfrm>
            <a:off x="247357" y="4844303"/>
            <a:ext cx="5070078" cy="694763"/>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ct val="100000"/>
              </a:lnSpc>
              <a:spcBef>
                <a:spcPts val="0"/>
              </a:spcBef>
            </a:pPr>
            <a:r>
              <a:rPr lang="es-CO" sz="3200" b="1" dirty="0" smtClean="0">
                <a:solidFill>
                  <a:srgbClr val="008000"/>
                </a:solidFill>
              </a:rPr>
              <a:t>Phytosanitary </a:t>
            </a:r>
            <a:r>
              <a:rPr lang="es-CO" sz="3200" b="1" dirty="0" err="1" smtClean="0">
                <a:solidFill>
                  <a:srgbClr val="008000"/>
                </a:solidFill>
              </a:rPr>
              <a:t>System</a:t>
            </a:r>
            <a:endParaRPr lang="en-US" sz="3200" b="1" dirty="0">
              <a:solidFill>
                <a:srgbClr val="008000"/>
              </a:solidFill>
            </a:endParaRPr>
          </a:p>
        </p:txBody>
      </p:sp>
      <p:sp>
        <p:nvSpPr>
          <p:cNvPr id="11" name="TextBox 10">
            <a:extLst>
              <a:ext uri="{FF2B5EF4-FFF2-40B4-BE49-F238E27FC236}">
                <a16:creationId xmlns:a16="http://schemas.microsoft.com/office/drawing/2014/main" id="{CC2A69DD-AEF9-47B9-B412-3704CD6F43E5}"/>
              </a:ext>
            </a:extLst>
          </p:cNvPr>
          <p:cNvSpPr txBox="1"/>
          <p:nvPr/>
        </p:nvSpPr>
        <p:spPr>
          <a:xfrm>
            <a:off x="306261" y="5420380"/>
            <a:ext cx="4924193" cy="523220"/>
          </a:xfrm>
          <a:prstGeom prst="rect">
            <a:avLst/>
          </a:prstGeom>
          <a:noFill/>
        </p:spPr>
        <p:txBody>
          <a:bodyPr wrap="square">
            <a:spAutoFit/>
          </a:bodyPr>
          <a:lstStyle/>
          <a:p>
            <a:pPr algn="ctr"/>
            <a:r>
              <a:rPr lang="en-US" sz="1400" dirty="0">
                <a:solidFill>
                  <a:srgbClr val="5792C9"/>
                </a:solidFill>
              </a:rPr>
              <a:t>https://</a:t>
            </a:r>
            <a:r>
              <a:rPr lang="en-US" sz="1400" dirty="0" smtClean="0">
                <a:solidFill>
                  <a:srgbClr val="5792C9"/>
                </a:solidFill>
              </a:rPr>
              <a:t>www.ippc.int/en/core-activities/capacity-development/phytosanitary-system</a:t>
            </a:r>
            <a:r>
              <a:rPr lang="en-US" sz="1400" dirty="0">
                <a:solidFill>
                  <a:srgbClr val="5792C9"/>
                </a:solidFill>
              </a:rPr>
              <a:t>/</a:t>
            </a:r>
          </a:p>
        </p:txBody>
      </p:sp>
      <p:pic>
        <p:nvPicPr>
          <p:cNvPr id="13" name="Picture 12">
            <a:extLst>
              <a:ext uri="{FF2B5EF4-FFF2-40B4-BE49-F238E27FC236}">
                <a16:creationId xmlns:a16="http://schemas.microsoft.com/office/drawing/2014/main" id="{303E56F3-0D54-4B69-981A-B77A0062C079}"/>
              </a:ext>
            </a:extLst>
          </p:cNvPr>
          <p:cNvPicPr>
            <a:picLocks noChangeAspect="1"/>
          </p:cNvPicPr>
          <p:nvPr/>
        </p:nvPicPr>
        <p:blipFill rotWithShape="1">
          <a:blip r:embed="rId3"/>
          <a:srcRect t="11111"/>
          <a:stretch/>
        </p:blipFill>
        <p:spPr>
          <a:xfrm>
            <a:off x="247357" y="1654827"/>
            <a:ext cx="4983098" cy="3110003"/>
          </a:xfrm>
          <a:prstGeom prst="roundRect">
            <a:avLst>
              <a:gd name="adj" fmla="val 8594"/>
            </a:avLst>
          </a:prstGeom>
          <a:solidFill>
            <a:srgbClr val="FFFFFF">
              <a:shade val="85000"/>
            </a:srgbClr>
          </a:solidFill>
          <a:ln w="3175">
            <a:solidFill>
              <a:srgbClr val="008000"/>
            </a:solidFill>
          </a:ln>
          <a:effectLst/>
        </p:spPr>
      </p:pic>
    </p:spTree>
    <p:extLst>
      <p:ext uri="{BB962C8B-B14F-4D97-AF65-F5344CB8AC3E}">
        <p14:creationId xmlns:p14="http://schemas.microsoft.com/office/powerpoint/2010/main" val="4241851891"/>
      </p:ext>
    </p:extLst>
  </p:cSld>
  <p:clrMapOvr>
    <a:masterClrMapping/>
  </p:clrMapOvr>
  <p:extLst mod="1">
    <p:ext uri="{6950BFC3-D8DA-4A85-94F7-54DA5524770B}">
      <p188:commentRel xmlns:p188="http://schemas.microsoft.com/office/powerpoint/2018/8/main" xmlns="" r:id="rId4"/>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BACD58CF-DF23-4159-8889-B2C08BF1EB0C}"/>
              </a:ext>
            </a:extLst>
          </p:cNvPr>
          <p:cNvSpPr/>
          <p:nvPr/>
        </p:nvSpPr>
        <p:spPr>
          <a:xfrm>
            <a:off x="-46759" y="2494380"/>
            <a:ext cx="12238759" cy="1478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6600"/>
              </a:solidFill>
            </a:endParaRPr>
          </a:p>
        </p:txBody>
      </p:sp>
      <p:sp>
        <p:nvSpPr>
          <p:cNvPr id="36" name="Rectangle 35">
            <a:extLst>
              <a:ext uri="{FF2B5EF4-FFF2-40B4-BE49-F238E27FC236}">
                <a16:creationId xmlns:a16="http://schemas.microsoft.com/office/drawing/2014/main" id="{FB2B89AE-4AD2-4666-93B2-3154BF3180E8}"/>
              </a:ext>
            </a:extLst>
          </p:cNvPr>
          <p:cNvSpPr/>
          <p:nvPr/>
        </p:nvSpPr>
        <p:spPr>
          <a:xfrm>
            <a:off x="-46759" y="5103240"/>
            <a:ext cx="12238759" cy="1321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6600"/>
              </a:solidFill>
            </a:endParaRPr>
          </a:p>
        </p:txBody>
      </p:sp>
      <p:sp>
        <p:nvSpPr>
          <p:cNvPr id="6" name="Freeform: Shape 5">
            <a:extLst>
              <a:ext uri="{FF2B5EF4-FFF2-40B4-BE49-F238E27FC236}">
                <a16:creationId xmlns:a16="http://schemas.microsoft.com/office/drawing/2014/main" id="{E139BC15-DAC9-45E5-B0BC-3EAF58C35891}"/>
              </a:ext>
            </a:extLst>
          </p:cNvPr>
          <p:cNvSpPr/>
          <p:nvPr/>
        </p:nvSpPr>
        <p:spPr>
          <a:xfrm>
            <a:off x="-217701" y="2958463"/>
            <a:ext cx="3075305"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Resource mobilization to implement the work plan</a:t>
            </a:r>
          </a:p>
        </p:txBody>
      </p:sp>
      <p:sp>
        <p:nvSpPr>
          <p:cNvPr id="8" name="Freeform: Shape 7">
            <a:extLst>
              <a:ext uri="{FF2B5EF4-FFF2-40B4-BE49-F238E27FC236}">
                <a16:creationId xmlns:a16="http://schemas.microsoft.com/office/drawing/2014/main" id="{776B6EDA-90B7-42E6-B3DC-98382F40CA32}"/>
              </a:ext>
            </a:extLst>
          </p:cNvPr>
          <p:cNvSpPr/>
          <p:nvPr/>
        </p:nvSpPr>
        <p:spPr>
          <a:xfrm>
            <a:off x="2772412" y="2977462"/>
            <a:ext cx="3179952" cy="258546"/>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956445"/>
              <a:satOff val="846"/>
              <a:lumOff val="1503"/>
              <a:alphaOff val="0"/>
            </a:schemeClr>
          </a:fillRef>
          <a:effectRef idx="2">
            <a:schemeClr val="accent2">
              <a:hueOff val="-956445"/>
              <a:satOff val="846"/>
              <a:lumOff val="1503"/>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Implement the periodical monitoring of the IPPC, ISPMs</a:t>
            </a:r>
          </a:p>
        </p:txBody>
      </p:sp>
      <p:sp>
        <p:nvSpPr>
          <p:cNvPr id="10" name="Freeform: Shape 9">
            <a:extLst>
              <a:ext uri="{FF2B5EF4-FFF2-40B4-BE49-F238E27FC236}">
                <a16:creationId xmlns:a16="http://schemas.microsoft.com/office/drawing/2014/main" id="{1B7E43C8-9596-4849-91E9-E5155B9D53A1}"/>
              </a:ext>
            </a:extLst>
          </p:cNvPr>
          <p:cNvSpPr/>
          <p:nvPr/>
        </p:nvSpPr>
        <p:spPr>
          <a:xfrm>
            <a:off x="5840381" y="2943307"/>
            <a:ext cx="3271287"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912890"/>
              <a:satOff val="1692"/>
              <a:lumOff val="3007"/>
              <a:alphaOff val="0"/>
            </a:schemeClr>
          </a:fillRef>
          <a:effectRef idx="2">
            <a:schemeClr val="accent2">
              <a:hueOff val="-1912890"/>
              <a:satOff val="1692"/>
              <a:lumOff val="3007"/>
              <a:alphaOff val="0"/>
            </a:schemeClr>
          </a:effectRef>
          <a:fontRef idx="minor">
            <a:schemeClr val="lt1"/>
          </a:fontRef>
        </p:style>
        <p:txBody>
          <a:bodyPr spcFirstLastPara="0" vert="horz" wrap="square" lIns="377522" tIns="58420" rIns="58420" bIns="58420"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b="1" kern="1200" dirty="0">
                <a:solidFill>
                  <a:srgbClr val="006600"/>
                </a:solidFill>
              </a:rPr>
              <a:t>Improve the coordination of IPPC surveys </a:t>
            </a:r>
          </a:p>
        </p:txBody>
      </p:sp>
      <p:sp>
        <p:nvSpPr>
          <p:cNvPr id="12" name="Freeform: Shape 11">
            <a:extLst>
              <a:ext uri="{FF2B5EF4-FFF2-40B4-BE49-F238E27FC236}">
                <a16:creationId xmlns:a16="http://schemas.microsoft.com/office/drawing/2014/main" id="{9F15CE69-9941-458E-AF21-4F071CBA6AC9}"/>
              </a:ext>
            </a:extLst>
          </p:cNvPr>
          <p:cNvSpPr/>
          <p:nvPr/>
        </p:nvSpPr>
        <p:spPr>
          <a:xfrm>
            <a:off x="8771535" y="3001244"/>
            <a:ext cx="2876077" cy="475618"/>
          </a:xfrm>
          <a:custGeom>
            <a:avLst/>
            <a:gdLst>
              <a:gd name="connsiteX0" fmla="*/ 0 w 9881245"/>
              <a:gd name="connsiteY0" fmla="*/ 0 h 475618"/>
              <a:gd name="connsiteX1" fmla="*/ 9881245 w 9881245"/>
              <a:gd name="connsiteY1" fmla="*/ 0 h 475618"/>
              <a:gd name="connsiteX2" fmla="*/ 9881245 w 9881245"/>
              <a:gd name="connsiteY2" fmla="*/ 475618 h 475618"/>
              <a:gd name="connsiteX3" fmla="*/ 0 w 9881245"/>
              <a:gd name="connsiteY3" fmla="*/ 475618 h 475618"/>
              <a:gd name="connsiteX4" fmla="*/ 0 w 9881245"/>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245" h="475618">
                <a:moveTo>
                  <a:pt x="0" y="0"/>
                </a:moveTo>
                <a:lnTo>
                  <a:pt x="9881245" y="0"/>
                </a:lnTo>
                <a:lnTo>
                  <a:pt x="9881245"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2869335"/>
              <a:satOff val="2538"/>
              <a:lumOff val="4510"/>
              <a:alphaOff val="0"/>
            </a:schemeClr>
          </a:fillRef>
          <a:effectRef idx="2">
            <a:schemeClr val="accent2">
              <a:hueOff val="-2869335"/>
              <a:satOff val="2538"/>
              <a:lumOff val="4510"/>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Publish the Triannual Report of the EC Third Cycle Project</a:t>
            </a:r>
          </a:p>
        </p:txBody>
      </p:sp>
      <p:sp>
        <p:nvSpPr>
          <p:cNvPr id="14" name="Freeform: Shape 13">
            <a:extLst>
              <a:ext uri="{FF2B5EF4-FFF2-40B4-BE49-F238E27FC236}">
                <a16:creationId xmlns:a16="http://schemas.microsoft.com/office/drawing/2014/main" id="{F77F4FA9-1F5A-4F50-AEF3-C437539DAA63}"/>
              </a:ext>
            </a:extLst>
          </p:cNvPr>
          <p:cNvSpPr/>
          <p:nvPr/>
        </p:nvSpPr>
        <p:spPr>
          <a:xfrm>
            <a:off x="1163791" y="5512749"/>
            <a:ext cx="2489479"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825781"/>
              <a:satOff val="3385"/>
              <a:lumOff val="6013"/>
              <a:alphaOff val="0"/>
            </a:schemeClr>
          </a:fillRef>
          <a:effectRef idx="2">
            <a:schemeClr val="accent2">
              <a:hueOff val="-3825781"/>
              <a:satOff val="3385"/>
              <a:lumOff val="6013"/>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The Third General survey</a:t>
            </a:r>
          </a:p>
        </p:txBody>
      </p:sp>
      <p:sp>
        <p:nvSpPr>
          <p:cNvPr id="16" name="Freeform: Shape 15">
            <a:extLst>
              <a:ext uri="{FF2B5EF4-FFF2-40B4-BE49-F238E27FC236}">
                <a16:creationId xmlns:a16="http://schemas.microsoft.com/office/drawing/2014/main" id="{0226F9DB-13D2-4006-9E03-6D3A4BC9A615}"/>
              </a:ext>
            </a:extLst>
          </p:cNvPr>
          <p:cNvSpPr/>
          <p:nvPr/>
        </p:nvSpPr>
        <p:spPr>
          <a:xfrm>
            <a:off x="4304477" y="5609851"/>
            <a:ext cx="2429475" cy="475618"/>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4782225"/>
              <a:satOff val="4231"/>
              <a:lumOff val="7517"/>
              <a:alphaOff val="0"/>
            </a:schemeClr>
          </a:fillRef>
          <a:effectRef idx="2">
            <a:schemeClr val="accent2">
              <a:hueOff val="-4782225"/>
              <a:satOff val="4231"/>
              <a:lumOff val="7517"/>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Inclusive Call of topics for studies</a:t>
            </a:r>
          </a:p>
        </p:txBody>
      </p:sp>
      <p:sp>
        <p:nvSpPr>
          <p:cNvPr id="18" name="Freeform: Shape 17">
            <a:extLst>
              <a:ext uri="{FF2B5EF4-FFF2-40B4-BE49-F238E27FC236}">
                <a16:creationId xmlns:a16="http://schemas.microsoft.com/office/drawing/2014/main" id="{A40D86FF-C4EF-4049-AE9A-2ACDFA144ED6}"/>
              </a:ext>
            </a:extLst>
          </p:cNvPr>
          <p:cNvSpPr/>
          <p:nvPr/>
        </p:nvSpPr>
        <p:spPr>
          <a:xfrm>
            <a:off x="7385159" y="5545245"/>
            <a:ext cx="3152301"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738671"/>
              <a:satOff val="5077"/>
              <a:lumOff val="9020"/>
              <a:alphaOff val="0"/>
            </a:schemeClr>
          </a:fillRef>
          <a:effectRef idx="2">
            <a:schemeClr val="accent2">
              <a:hueOff val="-5738671"/>
              <a:satOff val="5077"/>
              <a:lumOff val="9020"/>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en-US" b="1" kern="1200" dirty="0">
                <a:solidFill>
                  <a:srgbClr val="006600"/>
                </a:solidFill>
              </a:rPr>
              <a:t>Launch the studies for the priority 1 topics</a:t>
            </a:r>
          </a:p>
        </p:txBody>
      </p:sp>
      <p:sp>
        <p:nvSpPr>
          <p:cNvPr id="7" name="Oval 6">
            <a:extLst>
              <a:ext uri="{FF2B5EF4-FFF2-40B4-BE49-F238E27FC236}">
                <a16:creationId xmlns:a16="http://schemas.microsoft.com/office/drawing/2014/main" id="{65A921DE-6D11-4E28-80B9-D058E17AFFCD}"/>
              </a:ext>
            </a:extLst>
          </p:cNvPr>
          <p:cNvSpPr/>
          <p:nvPr/>
        </p:nvSpPr>
        <p:spPr>
          <a:xfrm>
            <a:off x="1131896" y="1675814"/>
            <a:ext cx="722435" cy="710913"/>
          </a:xfrm>
          <a:prstGeom prst="ellipse">
            <a:avLst/>
          </a:prstGeom>
          <a:solidFill>
            <a:srgbClr val="3366CC"/>
          </a:solidFill>
          <a:ln w="38100">
            <a:noFill/>
          </a:ln>
          <a:effectLst/>
          <a:scene3d>
            <a:camera prst="orthographicFront"/>
            <a:lightRig rig="flat" dir="t"/>
          </a:scene3d>
          <a:sp3d z="190500" extrusionH="12700" prstMaterial="plastic"/>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1" name="Oval 10">
            <a:extLst>
              <a:ext uri="{FF2B5EF4-FFF2-40B4-BE49-F238E27FC236}">
                <a16:creationId xmlns:a16="http://schemas.microsoft.com/office/drawing/2014/main" id="{00225E8B-7039-4034-88DF-C9EDAE0B1598}"/>
              </a:ext>
            </a:extLst>
          </p:cNvPr>
          <p:cNvSpPr/>
          <p:nvPr/>
        </p:nvSpPr>
        <p:spPr>
          <a:xfrm>
            <a:off x="4131543" y="1635749"/>
            <a:ext cx="722435" cy="710913"/>
          </a:xfrm>
          <a:prstGeom prst="ellipse">
            <a:avLst/>
          </a:prstGeom>
          <a:solidFill>
            <a:srgbClr val="009999"/>
          </a:solidFill>
          <a:ln w="38100">
            <a:noFill/>
          </a:ln>
          <a:effectLst/>
          <a:scene3d>
            <a:camera prst="orthographicFront"/>
            <a:lightRig rig="flat" dir="t"/>
          </a:scene3d>
          <a:sp3d z="190500" extrusionH="12700" prstMaterial="plastic"/>
        </p:spPr>
        <p:style>
          <a:lnRef idx="1">
            <a:schemeClr val="accent2">
              <a:hueOff val="-1912890"/>
              <a:satOff val="1692"/>
              <a:lumOff val="300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3" name="Oval 12">
            <a:extLst>
              <a:ext uri="{FF2B5EF4-FFF2-40B4-BE49-F238E27FC236}">
                <a16:creationId xmlns:a16="http://schemas.microsoft.com/office/drawing/2014/main" id="{EF6D697F-F393-4034-99E2-A9A0B94E9806}"/>
              </a:ext>
            </a:extLst>
          </p:cNvPr>
          <p:cNvSpPr/>
          <p:nvPr/>
        </p:nvSpPr>
        <p:spPr>
          <a:xfrm>
            <a:off x="7181462" y="1631068"/>
            <a:ext cx="722435" cy="710913"/>
          </a:xfrm>
          <a:prstGeom prst="ellipse">
            <a:avLst/>
          </a:prstGeom>
          <a:solidFill>
            <a:srgbClr val="00CC99"/>
          </a:solidFill>
          <a:ln w="38100">
            <a:noFill/>
          </a:ln>
          <a:effectLst/>
          <a:scene3d>
            <a:camera prst="orthographicFront"/>
            <a:lightRig rig="flat" dir="t"/>
          </a:scene3d>
          <a:sp3d z="190500" extrusionH="12700" prstMaterial="plastic"/>
        </p:spPr>
        <p:style>
          <a:lnRef idx="1">
            <a:schemeClr val="accent2">
              <a:hueOff val="-2869335"/>
              <a:satOff val="2538"/>
              <a:lumOff val="451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5" name="Oval 14">
            <a:extLst>
              <a:ext uri="{FF2B5EF4-FFF2-40B4-BE49-F238E27FC236}">
                <a16:creationId xmlns:a16="http://schemas.microsoft.com/office/drawing/2014/main" id="{AF5CBF5C-2278-4394-96DE-367764BD49F3}"/>
              </a:ext>
            </a:extLst>
          </p:cNvPr>
          <p:cNvSpPr/>
          <p:nvPr/>
        </p:nvSpPr>
        <p:spPr>
          <a:xfrm>
            <a:off x="2390373" y="4277837"/>
            <a:ext cx="722435" cy="710913"/>
          </a:xfrm>
          <a:prstGeom prst="ellipse">
            <a:avLst/>
          </a:prstGeom>
          <a:solidFill>
            <a:srgbClr val="00CC66"/>
          </a:solidFill>
          <a:ln w="38100">
            <a:noFill/>
          </a:ln>
          <a:effectLst/>
          <a:scene3d>
            <a:camera prst="orthographicFront"/>
            <a:lightRig rig="flat" dir="t"/>
          </a:scene3d>
          <a:sp3d z="190500" extrusionH="12700" prstMaterial="plastic"/>
        </p:spPr>
        <p:style>
          <a:lnRef idx="1">
            <a:schemeClr val="accent2">
              <a:hueOff val="-3825781"/>
              <a:satOff val="3385"/>
              <a:lumOff val="6013"/>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7" name="Oval 16">
            <a:extLst>
              <a:ext uri="{FF2B5EF4-FFF2-40B4-BE49-F238E27FC236}">
                <a16:creationId xmlns:a16="http://schemas.microsoft.com/office/drawing/2014/main" id="{F8807F7F-1177-4133-A5D2-C2FB3DBB82D4}"/>
              </a:ext>
            </a:extLst>
          </p:cNvPr>
          <p:cNvSpPr/>
          <p:nvPr/>
        </p:nvSpPr>
        <p:spPr>
          <a:xfrm>
            <a:off x="5379316" y="4277836"/>
            <a:ext cx="722435" cy="710913"/>
          </a:xfrm>
          <a:prstGeom prst="ellipse">
            <a:avLst/>
          </a:prstGeom>
          <a:solidFill>
            <a:srgbClr val="00CC00"/>
          </a:solidFill>
          <a:ln w="38100">
            <a:noFill/>
          </a:ln>
          <a:effectLst/>
          <a:scene3d>
            <a:camera prst="orthographicFront"/>
            <a:lightRig rig="flat" dir="t"/>
          </a:scene3d>
          <a:sp3d z="190500" extrusionH="12700" prstMaterial="plastic"/>
        </p:spPr>
        <p:style>
          <a:lnRef idx="1">
            <a:schemeClr val="accent2">
              <a:hueOff val="-4782225"/>
              <a:satOff val="4231"/>
              <a:lumOff val="751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9" name="Oval 18">
            <a:extLst>
              <a:ext uri="{FF2B5EF4-FFF2-40B4-BE49-F238E27FC236}">
                <a16:creationId xmlns:a16="http://schemas.microsoft.com/office/drawing/2014/main" id="{5F7BB0F8-2984-4906-BC07-8C91A54BCEDA}"/>
              </a:ext>
            </a:extLst>
          </p:cNvPr>
          <p:cNvSpPr/>
          <p:nvPr/>
        </p:nvSpPr>
        <p:spPr>
          <a:xfrm>
            <a:off x="8750450" y="4281823"/>
            <a:ext cx="722435" cy="710913"/>
          </a:xfrm>
          <a:prstGeom prst="ellipse">
            <a:avLst/>
          </a:prstGeom>
          <a:solidFill>
            <a:srgbClr val="008000"/>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6759" y="972041"/>
            <a:ext cx="7120246" cy="296840"/>
          </a:xfrm>
        </p:spPr>
        <p:txBody>
          <a:bodyPr/>
          <a:lstStyle/>
          <a:p>
            <a:r>
              <a:rPr lang="en-US" dirty="0"/>
              <a:t>NEXT STEPS</a:t>
            </a:r>
            <a:endParaRPr lang="en-IT" dirty="0"/>
          </a:p>
        </p:txBody>
      </p:sp>
      <p:sp>
        <p:nvSpPr>
          <p:cNvPr id="35" name="Oval 34">
            <a:extLst>
              <a:ext uri="{FF2B5EF4-FFF2-40B4-BE49-F238E27FC236}">
                <a16:creationId xmlns:a16="http://schemas.microsoft.com/office/drawing/2014/main" id="{38823282-B592-4A0C-99A5-AC793699E564}"/>
              </a:ext>
            </a:extLst>
          </p:cNvPr>
          <p:cNvSpPr/>
          <p:nvPr/>
        </p:nvSpPr>
        <p:spPr>
          <a:xfrm>
            <a:off x="9976451" y="1635748"/>
            <a:ext cx="722435" cy="710913"/>
          </a:xfrm>
          <a:prstGeom prst="ellipse">
            <a:avLst/>
          </a:prstGeom>
          <a:solidFill>
            <a:srgbClr val="006699"/>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pic>
        <p:nvPicPr>
          <p:cNvPr id="39" name="Picture 38" descr="Icon&#10;&#10;Description automatically generated with medium confidence">
            <a:extLst>
              <a:ext uri="{FF2B5EF4-FFF2-40B4-BE49-F238E27FC236}">
                <a16:creationId xmlns:a16="http://schemas.microsoft.com/office/drawing/2014/main" id="{A096130B-3330-4791-86D3-90F6E667A7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235650" y="1733543"/>
            <a:ext cx="476825" cy="626283"/>
          </a:xfrm>
          <a:prstGeom prst="rect">
            <a:avLst/>
          </a:prstGeom>
        </p:spPr>
      </p:pic>
      <p:pic>
        <p:nvPicPr>
          <p:cNvPr id="40" name="Picture 39" descr="Icon&#10;&#10;Description automatically generated with medium confidence">
            <a:extLst>
              <a:ext uri="{FF2B5EF4-FFF2-40B4-BE49-F238E27FC236}">
                <a16:creationId xmlns:a16="http://schemas.microsoft.com/office/drawing/2014/main" id="{971EB345-0E8C-45F4-9F5A-03E87BDDC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4254347" y="1695108"/>
            <a:ext cx="476825" cy="626283"/>
          </a:xfrm>
          <a:prstGeom prst="rect">
            <a:avLst/>
          </a:prstGeom>
        </p:spPr>
      </p:pic>
      <p:pic>
        <p:nvPicPr>
          <p:cNvPr id="41" name="Picture 40" descr="Icon&#10;&#10;Description automatically generated with medium confidence">
            <a:extLst>
              <a:ext uri="{FF2B5EF4-FFF2-40B4-BE49-F238E27FC236}">
                <a16:creationId xmlns:a16="http://schemas.microsoft.com/office/drawing/2014/main" id="{8B8D5500-EC59-463B-9048-ADF4E79AFF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7304266" y="1692338"/>
            <a:ext cx="476825" cy="626283"/>
          </a:xfrm>
          <a:prstGeom prst="rect">
            <a:avLst/>
          </a:prstGeom>
        </p:spPr>
      </p:pic>
      <p:pic>
        <p:nvPicPr>
          <p:cNvPr id="42" name="Picture 41" descr="Icon&#10;&#10;Description automatically generated with medium confidence">
            <a:extLst>
              <a:ext uri="{FF2B5EF4-FFF2-40B4-BE49-F238E27FC236}">
                <a16:creationId xmlns:a16="http://schemas.microsoft.com/office/drawing/2014/main" id="{058966E9-3E91-4E9A-9A05-993229411C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0099255" y="1713330"/>
            <a:ext cx="476825" cy="626283"/>
          </a:xfrm>
          <a:prstGeom prst="rect">
            <a:avLst/>
          </a:prstGeom>
        </p:spPr>
      </p:pic>
      <p:pic>
        <p:nvPicPr>
          <p:cNvPr id="43" name="Picture 42" descr="Icon&#10;&#10;Description automatically generated with medium confidence">
            <a:extLst>
              <a:ext uri="{FF2B5EF4-FFF2-40B4-BE49-F238E27FC236}">
                <a16:creationId xmlns:a16="http://schemas.microsoft.com/office/drawing/2014/main" id="{236DEE6D-3550-4475-BD7A-C54CF6F494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2480702" y="4320150"/>
            <a:ext cx="476825" cy="626283"/>
          </a:xfrm>
          <a:prstGeom prst="rect">
            <a:avLst/>
          </a:prstGeom>
        </p:spPr>
      </p:pic>
      <p:pic>
        <p:nvPicPr>
          <p:cNvPr id="44" name="Picture 43" descr="Icon&#10;&#10;Description automatically generated with medium confidence">
            <a:extLst>
              <a:ext uri="{FF2B5EF4-FFF2-40B4-BE49-F238E27FC236}">
                <a16:creationId xmlns:a16="http://schemas.microsoft.com/office/drawing/2014/main" id="{DC2D2633-2FB4-414B-99FD-701C11CA7D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5464328" y="4337634"/>
            <a:ext cx="476825" cy="626283"/>
          </a:xfrm>
          <a:prstGeom prst="rect">
            <a:avLst/>
          </a:prstGeom>
        </p:spPr>
      </p:pic>
      <p:pic>
        <p:nvPicPr>
          <p:cNvPr id="45" name="Picture 44" descr="Icon&#10;&#10;Description automatically generated with medium confidence">
            <a:extLst>
              <a:ext uri="{FF2B5EF4-FFF2-40B4-BE49-F238E27FC236}">
                <a16:creationId xmlns:a16="http://schemas.microsoft.com/office/drawing/2014/main" id="{665DEE94-B1C7-4A2B-B336-22A3B32AB9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8854204" y="4347159"/>
            <a:ext cx="476825" cy="626283"/>
          </a:xfrm>
          <a:prstGeom prst="rect">
            <a:avLst/>
          </a:prstGeom>
        </p:spPr>
      </p:pic>
    </p:spTree>
    <p:extLst>
      <p:ext uri="{BB962C8B-B14F-4D97-AF65-F5344CB8AC3E}">
        <p14:creationId xmlns:p14="http://schemas.microsoft.com/office/powerpoint/2010/main" val="2114970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152400" y="1819275"/>
            <a:ext cx="11958537" cy="4176457"/>
          </a:xfrm>
        </p:spPr>
        <p:txBody>
          <a:bodyPr lIns="540000" tIns="0" rIns="360000" bIns="45720" anchor="t" anchorCtr="0"/>
          <a:lstStyle/>
          <a:p>
            <a:pPr>
              <a:spcBef>
                <a:spcPts val="300"/>
              </a:spcBef>
              <a:spcAft>
                <a:spcPts val="0"/>
              </a:spcAft>
            </a:pPr>
            <a:r>
              <a:rPr lang="en-GB" sz="2400" b="1" dirty="0">
                <a:solidFill>
                  <a:srgbClr val="006600"/>
                </a:solidFill>
                <a:ea typeface="MS Mincho"/>
                <a:cs typeface="Times New Roman" panose="02020603050405020304" pitchFamily="18" charset="0"/>
              </a:rPr>
              <a:t>IPPC Observatory webpage</a:t>
            </a:r>
            <a:r>
              <a:rPr lang="en-GB" sz="2400" dirty="0">
                <a:solidFill>
                  <a:srgbClr val="008000"/>
                </a:solidFill>
                <a:latin typeface="Times New Roman" panose="02020603050405020304" pitchFamily="18" charset="0"/>
                <a:ea typeface="MS Mincho"/>
                <a:cs typeface="Times New Roman" panose="02020603050405020304" pitchFamily="18" charset="0"/>
              </a:rPr>
              <a:t>: </a:t>
            </a:r>
            <a:r>
              <a:rPr lang="en-GB" sz="2400" u="sng" dirty="0">
                <a:solidFill>
                  <a:srgbClr val="5792C9"/>
                </a:solidFill>
                <a:latin typeface="Times New Roman" panose="02020603050405020304" pitchFamily="18" charset="0"/>
                <a:ea typeface="MS Mincho"/>
                <a:cs typeface="Times New Roman" panose="02020603050405020304" pitchFamily="18" charset="0"/>
                <a:hlinkClick r:id="rId2">
                  <a:extLst>
                    <a:ext uri="{A12FA001-AC4F-418D-AE19-62706E023703}">
                      <ahyp:hlinkClr xmlns:ahyp="http://schemas.microsoft.com/office/drawing/2018/hyperlinkcolor" xmlns="" val="tx"/>
                    </a:ext>
                  </a:extLst>
                </a:hlinkClick>
              </a:rPr>
              <a:t>https://www.ippc.int/en/core-activities/implementation-review-and-support-system/</a:t>
            </a:r>
            <a:r>
              <a:rPr lang="en-GB" sz="2400" dirty="0">
                <a:solidFill>
                  <a:srgbClr val="5792C9"/>
                </a:solidFill>
                <a:latin typeface="Times New Roman" panose="02020603050405020304" pitchFamily="18" charset="0"/>
                <a:ea typeface="MS Mincho"/>
                <a:cs typeface="Times New Roman" panose="02020603050405020304" pitchFamily="18" charset="0"/>
              </a:rPr>
              <a:t> </a:t>
            </a:r>
          </a:p>
          <a:p>
            <a:pPr>
              <a:spcBef>
                <a:spcPts val="300"/>
              </a:spcBef>
              <a:spcAft>
                <a:spcPts val="0"/>
              </a:spcAft>
            </a:pPr>
            <a:endParaRPr lang="en-US" sz="2400" dirty="0">
              <a:latin typeface="Times New Roman" panose="02020603050405020304" pitchFamily="18" charset="0"/>
              <a:ea typeface="MS Mincho"/>
              <a:cs typeface="Times New Roman" panose="02020603050405020304" pitchFamily="18" charset="0"/>
            </a:endParaRPr>
          </a:p>
          <a:p>
            <a:r>
              <a:rPr lang="en-GB" sz="2400" b="1" dirty="0">
                <a:solidFill>
                  <a:srgbClr val="006600"/>
                </a:solidFill>
                <a:ea typeface="MS Mincho"/>
                <a:cs typeface="Times New Roman" panose="02020603050405020304" pitchFamily="18" charset="0"/>
              </a:rPr>
              <a:t>Webpage IC Subgroup</a:t>
            </a:r>
            <a:r>
              <a:rPr lang="en-GB" sz="2400" dirty="0">
                <a:solidFill>
                  <a:srgbClr val="006600"/>
                </a:solidFill>
                <a:latin typeface="Times New Roman"/>
                <a:ea typeface="MS Mincho"/>
                <a:cs typeface="Times New Roman"/>
              </a:rPr>
              <a:t>: </a:t>
            </a:r>
            <a:r>
              <a:rPr lang="en-GB" sz="2400" dirty="0">
                <a:solidFill>
                  <a:srgbClr val="5792C9"/>
                </a:solidFill>
                <a:latin typeface="Times New Roman"/>
                <a:ea typeface="MS Mincho"/>
                <a:cs typeface="Times New Roman"/>
                <a:hlinkClick r:id="rId3">
                  <a:extLst>
                    <a:ext uri="{A12FA001-AC4F-418D-AE19-62706E023703}">
                      <ahyp:hlinkClr xmlns:ahyp="http://schemas.microsoft.com/office/drawing/2018/hyperlinkcolor" xmlns="" val="tx"/>
                    </a:ext>
                  </a:extLst>
                </a:hlinkClick>
              </a:rPr>
              <a:t>https://www.ippc.int/en/core-activities/capacity-development/capacity-development-committee/ic-sub-group/ic-sub-group-for-the-ippc-observatory/</a:t>
            </a:r>
            <a:r>
              <a:rPr lang="en-GB" sz="2400" dirty="0">
                <a:solidFill>
                  <a:srgbClr val="5792C9"/>
                </a:solidFill>
                <a:latin typeface="Times New Roman"/>
                <a:ea typeface="MS Mincho"/>
                <a:cs typeface="Times New Roman"/>
              </a:rPr>
              <a:t>   </a:t>
            </a:r>
          </a:p>
          <a:p>
            <a:endParaRPr lang="en-US" sz="2400" dirty="0">
              <a:latin typeface="Times New Roman" panose="02020603050405020304" pitchFamily="18" charset="0"/>
              <a:cs typeface="Times New Roman" panose="02020603050405020304" pitchFamily="18" charset="0"/>
            </a:endParaRPr>
          </a:p>
          <a:p>
            <a:r>
              <a:rPr lang="en-US" sz="2400" b="1" dirty="0">
                <a:solidFill>
                  <a:srgbClr val="006600"/>
                </a:solidFill>
                <a:ea typeface="MS Mincho"/>
                <a:cs typeface="Times New Roman" panose="02020603050405020304" pitchFamily="18" charset="0"/>
              </a:rPr>
              <a:t>IC Sub-group Terms of Reference</a:t>
            </a:r>
            <a:r>
              <a:rPr lang="en-US" sz="2400" b="1" dirty="0">
                <a:solidFill>
                  <a:srgbClr val="006600"/>
                </a:solidFill>
                <a:latin typeface="Times New Roman" panose="02020603050405020304" pitchFamily="18" charset="0"/>
                <a:cs typeface="Times New Roman" panose="02020603050405020304" pitchFamily="18" charset="0"/>
              </a:rPr>
              <a:t>:</a:t>
            </a:r>
            <a:r>
              <a:rPr lang="en-US" sz="2400" dirty="0">
                <a:solidFill>
                  <a:srgbClr val="006600"/>
                </a:solidFill>
                <a:latin typeface="Times New Roman" panose="02020603050405020304" pitchFamily="18" charset="0"/>
                <a:cs typeface="Times New Roman" panose="02020603050405020304" pitchFamily="18" charset="0"/>
              </a:rPr>
              <a:t> </a:t>
            </a:r>
            <a:r>
              <a:rPr lang="en-US" sz="2400" dirty="0">
                <a:solidFill>
                  <a:srgbClr val="5792C9"/>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https://www.ippc.int/en/publications/86154/</a:t>
            </a:r>
            <a:r>
              <a:rPr lang="en-US" sz="2400" dirty="0">
                <a:solidFill>
                  <a:srgbClr val="5792C9"/>
                </a:solidFill>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en-US" sz="2400" b="1" dirty="0">
                <a:solidFill>
                  <a:srgbClr val="006600"/>
                </a:solidFill>
                <a:ea typeface="MS Mincho"/>
                <a:cs typeface="Times New Roman" panose="02020603050405020304" pitchFamily="18" charset="0"/>
              </a:rPr>
              <a:t>Database of Topics for Studies and Surveys: </a:t>
            </a:r>
            <a:r>
              <a:rPr lang="en-GB" sz="2400" dirty="0">
                <a:solidFill>
                  <a:srgbClr val="5792C9"/>
                </a:solidFill>
                <a:latin typeface="Times New Roman"/>
                <a:ea typeface="MS Mincho"/>
                <a:cs typeface="Times New Roman"/>
                <a:hlinkClick r:id="rId5">
                  <a:extLst>
                    <a:ext uri="{A12FA001-AC4F-418D-AE19-62706E023703}">
                      <ahyp:hlinkClr xmlns:ahyp="http://schemas.microsoft.com/office/drawing/2018/hyperlinkcolor" xmlns="" val="tx"/>
                    </a:ext>
                  </a:extLst>
                </a:hlinkClick>
              </a:rPr>
              <a:t>https://www.ippc.int/en/publications/87720/</a:t>
            </a:r>
            <a:r>
              <a:rPr lang="en-GB" sz="2400" dirty="0">
                <a:solidFill>
                  <a:srgbClr val="5792C9"/>
                </a:solidFill>
                <a:latin typeface="Times New Roman"/>
                <a:ea typeface="MS Mincho"/>
                <a:cs typeface="Times New Roman"/>
              </a:rPr>
              <a:t> </a:t>
            </a:r>
            <a:endParaRPr lang="en-GB" sz="2400" dirty="0">
              <a:solidFill>
                <a:srgbClr val="5792C9"/>
              </a:solidFill>
              <a:latin typeface="Times New Roman" panose="02020603050405020304" pitchFamily="18" charset="0"/>
              <a:ea typeface="MS Mincho"/>
              <a:cs typeface="Times New Roman" panose="02020603050405020304" pitchFamily="18" charset="0"/>
            </a:endParaRPr>
          </a:p>
          <a:p>
            <a:endParaRPr lang="en-GB" sz="2400" dirty="0">
              <a:latin typeface="Times New Roman" panose="02020603050405020304" pitchFamily="18" charset="0"/>
              <a:cs typeface="Arial" panose="020B0604020202020204" pitchFamily="34" charset="0"/>
            </a:endParaRPr>
          </a:p>
          <a:p>
            <a:endParaRPr lang="en-IT" sz="24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990600"/>
            <a:ext cx="7120246" cy="296840"/>
          </a:xfrm>
        </p:spPr>
        <p:txBody>
          <a:bodyPr/>
          <a:lstStyle/>
          <a:p>
            <a:r>
              <a:rPr lang="en-US"/>
              <a:t>FOR MORE INFORMATION</a:t>
            </a:r>
            <a:endParaRPr lang="en-IT"/>
          </a:p>
        </p:txBody>
      </p:sp>
    </p:spTree>
    <p:extLst>
      <p:ext uri="{BB962C8B-B14F-4D97-AF65-F5344CB8AC3E}">
        <p14:creationId xmlns:p14="http://schemas.microsoft.com/office/powerpoint/2010/main" val="1346481884"/>
      </p:ext>
    </p:extLst>
  </p:cSld>
  <p:clrMapOvr>
    <a:masterClrMapping/>
  </p:clrMapOvr>
  <p:extLst>
    <p:ext uri="{6950BFC3-D8DA-4A85-94F7-54DA5524770B}">
      <p188:commentRel xmlns:p188="http://schemas.microsoft.com/office/powerpoint/2018/8/main" xmlns="" r:id="rId6"/>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err="1"/>
              <a:t>Thank</a:t>
            </a:r>
            <a:r>
              <a:rPr lang="it-IT"/>
              <a:t> </a:t>
            </a:r>
            <a:r>
              <a:rPr lang="it-IT" err="1"/>
              <a:t>you</a:t>
            </a:r>
            <a:endParaRPr lang="it-IT"/>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3DF7CF6C-C169-4829-97BF-745D0B60C4F0}"/>
              </a:ext>
            </a:extLst>
          </p:cNvPr>
          <p:cNvSpPr>
            <a:spLocks/>
          </p:cNvSpPr>
          <p:nvPr/>
        </p:nvSpPr>
        <p:spPr>
          <a:xfrm>
            <a:off x="159700" y="1478106"/>
            <a:ext cx="7274929" cy="5093500"/>
          </a:xfrm>
          <a:prstGeom prst="roundRect">
            <a:avLst>
              <a:gd name="adj" fmla="val 90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124861" y="1808966"/>
            <a:ext cx="7524145" cy="4188709"/>
          </a:xfrm>
        </p:spPr>
        <p:txBody>
          <a:bodyPr lIns="540000" tIns="0" rIns="360000" bIns="45720" anchor="t" anchorCtr="0"/>
          <a:lstStyle/>
          <a:p>
            <a:r>
              <a:rPr lang="en-US" sz="2400" dirty="0"/>
              <a:t>The </a:t>
            </a:r>
            <a:r>
              <a:rPr lang="en-US" sz="2400" b="1" dirty="0">
                <a:solidFill>
                  <a:srgbClr val="00825F"/>
                </a:solidFill>
              </a:rPr>
              <a:t>Implementation Review and Support System (IRSS) </a:t>
            </a:r>
            <a:r>
              <a:rPr lang="en-US" sz="2400" dirty="0"/>
              <a:t>was adopted at the third session of the Commission on Phytosanitary Measures (CPM, 2008) as a system to </a:t>
            </a:r>
            <a:r>
              <a:rPr lang="en-US" sz="2400" b="1" i="1" dirty="0">
                <a:solidFill>
                  <a:srgbClr val="5792C9"/>
                </a:solidFill>
              </a:rPr>
              <a:t>verify compliance </a:t>
            </a:r>
            <a:r>
              <a:rPr lang="en-US" sz="2400" dirty="0"/>
              <a:t>with the IPPC and to gauge uptake of ISPMs. </a:t>
            </a:r>
          </a:p>
          <a:p>
            <a:endParaRPr lang="en-US" sz="1050" dirty="0"/>
          </a:p>
          <a:p>
            <a:r>
              <a:rPr lang="en-US" sz="2400" dirty="0"/>
              <a:t>Under the IRSS, </a:t>
            </a:r>
            <a:r>
              <a:rPr lang="en-US" sz="2400" b="1" i="1" dirty="0">
                <a:solidFill>
                  <a:srgbClr val="5792C9"/>
                </a:solidFill>
              </a:rPr>
              <a:t>identified gaps in implementation </a:t>
            </a:r>
            <a:r>
              <a:rPr lang="en-US" sz="2400" dirty="0"/>
              <a:t>were to be addressed through an assistance-based and facilitative approach.</a:t>
            </a:r>
          </a:p>
          <a:p>
            <a:endParaRPr lang="en-US" sz="2400" dirty="0"/>
          </a:p>
          <a:p>
            <a:r>
              <a:rPr lang="en-US" sz="2400" dirty="0"/>
              <a:t>This monitoring was mainly conducted through </a:t>
            </a:r>
            <a:r>
              <a:rPr lang="en-US" sz="2400" b="1" i="1" dirty="0">
                <a:solidFill>
                  <a:srgbClr val="5792C9"/>
                </a:solidFill>
              </a:rPr>
              <a:t>studies and surveys</a:t>
            </a:r>
            <a:r>
              <a:rPr lang="en-US" sz="2400" b="1" dirty="0">
                <a:solidFill>
                  <a:srgbClr val="5792C9"/>
                </a:solidFill>
              </a:rPr>
              <a:t> </a:t>
            </a:r>
            <a:r>
              <a:rPr lang="en-US" sz="2400" dirty="0"/>
              <a:t>as requested by the IPPC community through the IC IRSS Sub-group.</a:t>
            </a:r>
            <a:endParaRPr lang="en-US" sz="2400" dirty="0">
              <a:cs typeface="Calibri"/>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06218" y="937971"/>
            <a:ext cx="7986304" cy="296840"/>
          </a:xfrm>
        </p:spPr>
        <p:txBody>
          <a:bodyPr/>
          <a:lstStyle/>
          <a:p>
            <a:r>
              <a:rPr lang="en-US"/>
              <a:t>INTRODUCTION</a:t>
            </a:r>
            <a:endParaRPr lang="en-IT"/>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7175" y="3015816"/>
            <a:ext cx="3653285" cy="3653285"/>
          </a:xfrm>
          <a:prstGeom prst="rect">
            <a:avLst/>
          </a:prstGeom>
        </p:spPr>
      </p:pic>
      <p:sp>
        <p:nvSpPr>
          <p:cNvPr id="5" name="Rectangle: Rounded Corners 4">
            <a:extLst>
              <a:ext uri="{FF2B5EF4-FFF2-40B4-BE49-F238E27FC236}">
                <a16:creationId xmlns:a16="http://schemas.microsoft.com/office/drawing/2014/main" id="{DBFB53E9-7CEB-4334-8B38-832A96970112}"/>
              </a:ext>
            </a:extLst>
          </p:cNvPr>
          <p:cNvSpPr/>
          <p:nvPr/>
        </p:nvSpPr>
        <p:spPr>
          <a:xfrm>
            <a:off x="7591564" y="3113313"/>
            <a:ext cx="4307066" cy="3458293"/>
          </a:xfrm>
          <a:prstGeom prst="roundRect">
            <a:avLst>
              <a:gd name="adj" fmla="val 7399"/>
            </a:avLst>
          </a:prstGeom>
          <a:no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64B27017-B35D-49CD-B954-701B98B09458}"/>
              </a:ext>
            </a:extLst>
          </p:cNvPr>
          <p:cNvSpPr txBox="1"/>
          <p:nvPr/>
        </p:nvSpPr>
        <p:spPr>
          <a:xfrm>
            <a:off x="7108526" y="1478106"/>
            <a:ext cx="5335297" cy="6617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b="1" dirty="0"/>
              <a:t>CPM-16 (2022) </a:t>
            </a:r>
            <a:r>
              <a:rPr lang="en-US" sz="2000" dirty="0"/>
              <a:t>approved the transition from IRSS to the </a:t>
            </a:r>
            <a:r>
              <a:rPr lang="en-US" sz="2000" b="1" dirty="0">
                <a:solidFill>
                  <a:srgbClr val="006600"/>
                </a:solidFill>
              </a:rPr>
              <a:t>IPPC Observatory</a:t>
            </a:r>
            <a:r>
              <a:rPr lang="en-US" sz="2000" dirty="0">
                <a:solidFill>
                  <a:srgbClr val="006600"/>
                </a:solidFill>
                <a:cs typeface="Calibri"/>
              </a:rPr>
              <a:t>​</a:t>
            </a:r>
            <a:endParaRPr lang="en-US" sz="2000" dirty="0">
              <a:solidFill>
                <a:srgbClr val="006600"/>
              </a:solidFill>
            </a:endParaRPr>
          </a:p>
        </p:txBody>
      </p:sp>
      <p:sp>
        <p:nvSpPr>
          <p:cNvPr id="25" name="Rectangle: Rounded Corners 24">
            <a:extLst>
              <a:ext uri="{FF2B5EF4-FFF2-40B4-BE49-F238E27FC236}">
                <a16:creationId xmlns:a16="http://schemas.microsoft.com/office/drawing/2014/main" id="{21170266-DE7F-4A3B-A281-341B4FB2FDAE}"/>
              </a:ext>
            </a:extLst>
          </p:cNvPr>
          <p:cNvSpPr/>
          <p:nvPr/>
        </p:nvSpPr>
        <p:spPr>
          <a:xfrm>
            <a:off x="7591563" y="2102865"/>
            <a:ext cx="4307066" cy="933293"/>
          </a:xfrm>
          <a:prstGeom prst="roundRect">
            <a:avLst/>
          </a:prstGeom>
          <a:gradFill flip="none" rotWithShape="1">
            <a:gsLst>
              <a:gs pos="0">
                <a:srgbClr val="006600"/>
              </a:gs>
              <a:gs pos="17000">
                <a:srgbClr val="00825F"/>
              </a:gs>
              <a:gs pos="8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B056DE2E-FC7E-46D4-A48E-57CED8884019}"/>
              </a:ext>
            </a:extLst>
          </p:cNvPr>
          <p:cNvSpPr/>
          <p:nvPr/>
        </p:nvSpPr>
        <p:spPr>
          <a:xfrm>
            <a:off x="10123148" y="2190388"/>
            <a:ext cx="1674010" cy="7360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picture containing application&#10;&#10;Description automatically generated">
            <a:extLst>
              <a:ext uri="{FF2B5EF4-FFF2-40B4-BE49-F238E27FC236}">
                <a16:creationId xmlns:a16="http://schemas.microsoft.com/office/drawing/2014/main" id="{64CA83A7-231D-4E02-B2BA-A7F7285F97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406" t="31470" r="39411" b="33890"/>
          <a:stretch/>
        </p:blipFill>
        <p:spPr>
          <a:xfrm>
            <a:off x="8852013" y="2152779"/>
            <a:ext cx="1271135" cy="833464"/>
          </a:xfrm>
          <a:prstGeom prst="rect">
            <a:avLst/>
          </a:prstGeom>
          <a:ln>
            <a:noFill/>
          </a:ln>
        </p:spPr>
      </p:pic>
      <p:sp>
        <p:nvSpPr>
          <p:cNvPr id="29" name="TextBox 28">
            <a:extLst>
              <a:ext uri="{FF2B5EF4-FFF2-40B4-BE49-F238E27FC236}">
                <a16:creationId xmlns:a16="http://schemas.microsoft.com/office/drawing/2014/main" id="{849184E5-0DDE-4DCB-809F-A4EE6C6642E1}"/>
              </a:ext>
            </a:extLst>
          </p:cNvPr>
          <p:cNvSpPr txBox="1"/>
          <p:nvPr/>
        </p:nvSpPr>
        <p:spPr>
          <a:xfrm>
            <a:off x="7357621" y="2316050"/>
            <a:ext cx="1656603" cy="538609"/>
          </a:xfrm>
          <a:prstGeom prst="rect">
            <a:avLst/>
          </a:prstGeom>
          <a:noFill/>
          <a:ln>
            <a:noFill/>
          </a:ln>
        </p:spPr>
        <p:txBody>
          <a:bodyPr wrap="square" lIns="540000" tIns="0" rIns="360000" bIns="45720" rtlCol="0" anchor="ctr" anchorCtr="0">
            <a:spAutoFit/>
          </a:bodyPr>
          <a:lstStyle/>
          <a:p>
            <a:r>
              <a:rPr lang="en-US" sz="3200" b="1" dirty="0">
                <a:solidFill>
                  <a:schemeClr val="bg1"/>
                </a:solidFill>
              </a:rPr>
              <a:t>IRSS</a:t>
            </a:r>
          </a:p>
        </p:txBody>
      </p:sp>
      <p:pic>
        <p:nvPicPr>
          <p:cNvPr id="30" name="Picture 29">
            <a:extLst>
              <a:ext uri="{FF2B5EF4-FFF2-40B4-BE49-F238E27FC236}">
                <a16:creationId xmlns:a16="http://schemas.microsoft.com/office/drawing/2014/main" id="{0DAF6370-B6CC-44B0-9B04-7FE0249A4D51}"/>
              </a:ext>
            </a:extLst>
          </p:cNvPr>
          <p:cNvPicPr>
            <a:picLocks noChangeAspect="1"/>
          </p:cNvPicPr>
          <p:nvPr/>
        </p:nvPicPr>
        <p:blipFill rotWithShape="1">
          <a:blip r:embed="rId5"/>
          <a:srcRect l="11034" t="14102" r="10345" b="11877"/>
          <a:stretch/>
        </p:blipFill>
        <p:spPr>
          <a:xfrm>
            <a:off x="10217231" y="2193410"/>
            <a:ext cx="1425531" cy="729964"/>
          </a:xfrm>
          <a:prstGeom prst="rect">
            <a:avLst/>
          </a:prstGeom>
          <a:noFill/>
          <a:ln>
            <a:noFill/>
          </a:ln>
        </p:spPr>
      </p:pic>
    </p:spTree>
    <p:extLst>
      <p:ext uri="{BB962C8B-B14F-4D97-AF65-F5344CB8AC3E}">
        <p14:creationId xmlns:p14="http://schemas.microsoft.com/office/powerpoint/2010/main" val="120517215"/>
      </p:ext>
    </p:extLst>
  </p:cSld>
  <p:clrMapOvr>
    <a:masterClrMapping/>
  </p:clrMapOvr>
  <p:extLst>
    <p:ext uri="{6950BFC3-D8DA-4A85-94F7-54DA5524770B}">
      <p188:commentRel xmlns:p188="http://schemas.microsoft.com/office/powerpoint/2018/8/main" xmlns="" r:id="rId6"/>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a16="http://schemas.microsoft.com/office/drawing/2014/main" id="{B544525A-BB9F-4B9B-8809-AE45592AB17C}"/>
              </a:ext>
            </a:extLst>
          </p:cNvPr>
          <p:cNvSpPr/>
          <p:nvPr/>
        </p:nvSpPr>
        <p:spPr>
          <a:xfrm>
            <a:off x="7577753" y="5394252"/>
            <a:ext cx="4505011" cy="1407216"/>
          </a:xfrm>
          <a:prstGeom prst="roundRect">
            <a:avLst>
              <a:gd name="adj" fmla="val 90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DDECFBB2-FD61-41F8-B9F4-87BF64BD3957}"/>
              </a:ext>
            </a:extLst>
          </p:cNvPr>
          <p:cNvSpPr/>
          <p:nvPr/>
        </p:nvSpPr>
        <p:spPr>
          <a:xfrm>
            <a:off x="4469641" y="4468730"/>
            <a:ext cx="3019819" cy="2332738"/>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F6F856AF-5B22-487F-BB47-08C829425A2C}"/>
              </a:ext>
            </a:extLst>
          </p:cNvPr>
          <p:cNvSpPr/>
          <p:nvPr/>
        </p:nvSpPr>
        <p:spPr>
          <a:xfrm>
            <a:off x="99803" y="4468729"/>
            <a:ext cx="4254536" cy="2283389"/>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A8B7B1CC-495F-41F6-BB14-AEA0B01C8CCB}"/>
              </a:ext>
            </a:extLst>
          </p:cNvPr>
          <p:cNvSpPr/>
          <p:nvPr/>
        </p:nvSpPr>
        <p:spPr>
          <a:xfrm>
            <a:off x="7577753" y="3366271"/>
            <a:ext cx="4505011" cy="1943202"/>
          </a:xfrm>
          <a:prstGeom prst="roundRect">
            <a:avLst>
              <a:gd name="adj" fmla="val 600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59A63816-C702-4FAA-A567-DF6678057CFC}"/>
              </a:ext>
            </a:extLst>
          </p:cNvPr>
          <p:cNvSpPr/>
          <p:nvPr/>
        </p:nvSpPr>
        <p:spPr>
          <a:xfrm>
            <a:off x="4453363" y="3369820"/>
            <a:ext cx="3036097" cy="990955"/>
          </a:xfrm>
          <a:prstGeom prst="roundRect">
            <a:avLst>
              <a:gd name="adj" fmla="val 99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17C4E29-2630-456D-BC42-3AC1421DE146}"/>
              </a:ext>
            </a:extLst>
          </p:cNvPr>
          <p:cNvSpPr/>
          <p:nvPr/>
        </p:nvSpPr>
        <p:spPr>
          <a:xfrm>
            <a:off x="106995" y="3366271"/>
            <a:ext cx="4274266" cy="994504"/>
          </a:xfrm>
          <a:prstGeom prst="roundRect">
            <a:avLst>
              <a:gd name="adj"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A0D48CE5-1961-46F6-84DC-6C89E75D631D}"/>
              </a:ext>
            </a:extLst>
          </p:cNvPr>
          <p:cNvSpPr/>
          <p:nvPr/>
        </p:nvSpPr>
        <p:spPr>
          <a:xfrm>
            <a:off x="7569947" y="1409695"/>
            <a:ext cx="1472440" cy="1856862"/>
          </a:xfrm>
          <a:prstGeom prst="roundRect">
            <a:avLst>
              <a:gd name="adj" fmla="val 76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287DCDA7-B942-4DA1-B67A-F58BE3CDD53A}"/>
              </a:ext>
            </a:extLst>
          </p:cNvPr>
          <p:cNvSpPr/>
          <p:nvPr/>
        </p:nvSpPr>
        <p:spPr>
          <a:xfrm>
            <a:off x="9120340" y="1416335"/>
            <a:ext cx="2962427" cy="1850222"/>
          </a:xfrm>
          <a:prstGeom prst="roundRect">
            <a:avLst>
              <a:gd name="adj" fmla="val 456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8A6CA5D6-DBB5-48BC-938C-50C61AD52C93}"/>
              </a:ext>
            </a:extLst>
          </p:cNvPr>
          <p:cNvSpPr/>
          <p:nvPr/>
        </p:nvSpPr>
        <p:spPr>
          <a:xfrm>
            <a:off x="4453364" y="1409695"/>
            <a:ext cx="3043160" cy="1856862"/>
          </a:xfrm>
          <a:prstGeom prst="roundRect">
            <a:avLst>
              <a:gd name="adj" fmla="val 54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A1C2A590-B4ED-4007-97CB-9B957C6E59D7}"/>
              </a:ext>
            </a:extLst>
          </p:cNvPr>
          <p:cNvSpPr/>
          <p:nvPr/>
        </p:nvSpPr>
        <p:spPr>
          <a:xfrm>
            <a:off x="99803" y="1416335"/>
            <a:ext cx="4286020" cy="1856863"/>
          </a:xfrm>
          <a:prstGeom prst="roundRect">
            <a:avLst>
              <a:gd name="adj" fmla="val 930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5E22B71-D115-597B-FB34-AB50FBA3E73E}"/>
              </a:ext>
            </a:extLst>
          </p:cNvPr>
          <p:cNvSpPr txBox="1"/>
          <p:nvPr/>
        </p:nvSpPr>
        <p:spPr>
          <a:xfrm>
            <a:off x="424781" y="2369003"/>
            <a:ext cx="3800395" cy="646331"/>
          </a:xfrm>
          <a:prstGeom prst="rect">
            <a:avLst/>
          </a:prstGeom>
          <a:noFill/>
        </p:spPr>
        <p:txBody>
          <a:bodyPr wrap="square" rtlCol="0">
            <a:spAutoFit/>
          </a:bodyPr>
          <a:lstStyle/>
          <a:p>
            <a:r>
              <a:rPr lang="en-US" sz="1800" dirty="0"/>
              <a:t>Implemented as a project (largely supported by the EU) since </a:t>
            </a:r>
            <a:r>
              <a:rPr lang="en-US" sz="1800" b="1" dirty="0"/>
              <a:t>2011</a:t>
            </a:r>
            <a:endParaRPr lang="en-IT" sz="1800" b="1" dirty="0"/>
          </a:p>
        </p:txBody>
      </p:sp>
      <p:grpSp>
        <p:nvGrpSpPr>
          <p:cNvPr id="9" name="Group 8">
            <a:extLst>
              <a:ext uri="{FF2B5EF4-FFF2-40B4-BE49-F238E27FC236}">
                <a16:creationId xmlns:a16="http://schemas.microsoft.com/office/drawing/2014/main" id="{A423150D-1B1E-7FA5-2694-2A507DCB459C}"/>
              </a:ext>
            </a:extLst>
          </p:cNvPr>
          <p:cNvGrpSpPr/>
          <p:nvPr/>
        </p:nvGrpSpPr>
        <p:grpSpPr>
          <a:xfrm>
            <a:off x="4472311" y="1440537"/>
            <a:ext cx="3097121" cy="856217"/>
            <a:chOff x="532023" y="4919436"/>
            <a:chExt cx="3097121" cy="856217"/>
          </a:xfrm>
        </p:grpSpPr>
        <p:pic>
          <p:nvPicPr>
            <p:cNvPr id="10" name="Graphic 12" descr="Remote learning science with solid fill">
              <a:extLst>
                <a:ext uri="{FF2B5EF4-FFF2-40B4-BE49-F238E27FC236}">
                  <a16:creationId xmlns:a16="http://schemas.microsoft.com/office/drawing/2014/main" id="{4A4B10D5-9D21-C392-5852-E123998D90E2}"/>
                </a:ext>
              </a:extLst>
            </p:cNvPr>
            <p:cNvPicPr>
              <a:picLocks noChangeAspect="1"/>
            </p:cNvPicPr>
            <p:nvPr/>
          </p:nvPicPr>
          <p:blipFill>
            <a:blip r:embed="rId3">
              <a:extLst>
                <a:ext uri="{96DAC541-7B7A-43D3-8B79-37D633B846F1}">
                  <asvg:svgBlip xmlns:asvg="http://schemas.microsoft.com/office/drawing/2016/SVG/main" xmlns="" r:embed="rId5"/>
                </a:ext>
              </a:extLst>
            </a:blip>
            <a:stretch>
              <a:fillRect/>
            </a:stretch>
          </p:blipFill>
          <p:spPr>
            <a:xfrm>
              <a:off x="532023" y="4919436"/>
              <a:ext cx="856217" cy="856217"/>
            </a:xfrm>
            <a:prstGeom prst="rect">
              <a:avLst/>
            </a:prstGeom>
          </p:spPr>
        </p:pic>
        <p:sp>
          <p:nvSpPr>
            <p:cNvPr id="11" name="TextBox 10">
              <a:extLst>
                <a:ext uri="{FF2B5EF4-FFF2-40B4-BE49-F238E27FC236}">
                  <a16:creationId xmlns:a16="http://schemas.microsoft.com/office/drawing/2014/main" id="{78FC9A1F-6545-285C-039A-6CF5207D7894}"/>
                </a:ext>
              </a:extLst>
            </p:cNvPr>
            <p:cNvSpPr txBox="1"/>
            <p:nvPr/>
          </p:nvSpPr>
          <p:spPr>
            <a:xfrm>
              <a:off x="1474728" y="4927235"/>
              <a:ext cx="2154416" cy="769441"/>
            </a:xfrm>
            <a:prstGeom prst="rect">
              <a:avLst/>
            </a:prstGeom>
            <a:noFill/>
          </p:spPr>
          <p:txBody>
            <a:bodyPr wrap="square" lIns="91440" tIns="45720" rIns="91440" bIns="45720" rtlCol="0" anchor="t">
              <a:spAutoFit/>
            </a:bodyPr>
            <a:lstStyle/>
            <a:p>
              <a:r>
                <a:rPr lang="en-US" sz="2600" b="1" dirty="0">
                  <a:solidFill>
                    <a:srgbClr val="006600"/>
                  </a:solidFill>
                </a:rPr>
                <a:t>2</a:t>
              </a:r>
              <a:r>
                <a:rPr lang="en-US" sz="2000" b="1" dirty="0">
                  <a:solidFill>
                    <a:srgbClr val="006600"/>
                  </a:solidFill>
                </a:rPr>
                <a:t> general surveys</a:t>
              </a:r>
            </a:p>
            <a:p>
              <a:r>
                <a:rPr lang="en-US" sz="1800" dirty="0"/>
                <a:t>carried out </a:t>
              </a:r>
              <a:endParaRPr lang="en-IT" sz="1800" dirty="0"/>
            </a:p>
          </p:txBody>
        </p:sp>
      </p:grpSp>
      <p:sp>
        <p:nvSpPr>
          <p:cNvPr id="13" name="TextBox 12">
            <a:extLst>
              <a:ext uri="{FF2B5EF4-FFF2-40B4-BE49-F238E27FC236}">
                <a16:creationId xmlns:a16="http://schemas.microsoft.com/office/drawing/2014/main" id="{69DA0893-D991-746B-C622-FAC423AC2284}"/>
              </a:ext>
            </a:extLst>
          </p:cNvPr>
          <p:cNvSpPr txBox="1"/>
          <p:nvPr/>
        </p:nvSpPr>
        <p:spPr>
          <a:xfrm>
            <a:off x="1090511" y="4487605"/>
            <a:ext cx="3173684" cy="738664"/>
          </a:xfrm>
          <a:prstGeom prst="rect">
            <a:avLst/>
          </a:prstGeom>
          <a:noFill/>
        </p:spPr>
        <p:txBody>
          <a:bodyPr wrap="square" rtlCol="0">
            <a:spAutoFit/>
          </a:bodyPr>
          <a:lstStyle/>
          <a:p>
            <a:r>
              <a:rPr lang="en-US" sz="2600" b="1" dirty="0">
                <a:solidFill>
                  <a:srgbClr val="006600"/>
                </a:solidFill>
              </a:rPr>
              <a:t>3</a:t>
            </a:r>
            <a:r>
              <a:rPr lang="en-US" sz="2000" b="1" dirty="0">
                <a:solidFill>
                  <a:srgbClr val="006600"/>
                </a:solidFill>
              </a:rPr>
              <a:t> CPM recommendations </a:t>
            </a:r>
            <a:r>
              <a:rPr lang="en-US" sz="1600" dirty="0"/>
              <a:t>directly related to IRSS studies</a:t>
            </a:r>
          </a:p>
        </p:txBody>
      </p:sp>
      <p:pic>
        <p:nvPicPr>
          <p:cNvPr id="14" name="Graphic 18" descr="Megaphone1 with solid fill">
            <a:extLst>
              <a:ext uri="{FF2B5EF4-FFF2-40B4-BE49-F238E27FC236}">
                <a16:creationId xmlns:a16="http://schemas.microsoft.com/office/drawing/2014/main" id="{9EC893AD-1EC5-CD3B-2C70-805CA97E1A86}"/>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357962" y="4447127"/>
            <a:ext cx="759378" cy="759378"/>
          </a:xfrm>
          <a:prstGeom prst="rect">
            <a:avLst/>
          </a:prstGeom>
        </p:spPr>
      </p:pic>
      <p:sp>
        <p:nvSpPr>
          <p:cNvPr id="16" name="TextBox 15">
            <a:extLst>
              <a:ext uri="{FF2B5EF4-FFF2-40B4-BE49-F238E27FC236}">
                <a16:creationId xmlns:a16="http://schemas.microsoft.com/office/drawing/2014/main" id="{8CC334BB-DBCA-97E1-DA18-7DD21D0EEADF}"/>
              </a:ext>
            </a:extLst>
          </p:cNvPr>
          <p:cNvSpPr txBox="1"/>
          <p:nvPr/>
        </p:nvSpPr>
        <p:spPr>
          <a:xfrm>
            <a:off x="336027" y="3429077"/>
            <a:ext cx="3797466" cy="923330"/>
          </a:xfrm>
          <a:prstGeom prst="rect">
            <a:avLst/>
          </a:prstGeom>
          <a:noFill/>
        </p:spPr>
        <p:txBody>
          <a:bodyPr wrap="square" rtlCol="0">
            <a:spAutoFit/>
          </a:bodyPr>
          <a:lstStyle/>
          <a:p>
            <a:r>
              <a:rPr lang="en-IT" sz="2600" b="1" dirty="0">
                <a:solidFill>
                  <a:srgbClr val="006600"/>
                </a:solidFill>
              </a:rPr>
              <a:t>3</a:t>
            </a:r>
            <a:r>
              <a:rPr lang="en-IT" sz="3600" b="1" dirty="0">
                <a:solidFill>
                  <a:srgbClr val="006600"/>
                </a:solidFill>
              </a:rPr>
              <a:t> </a:t>
            </a:r>
            <a:r>
              <a:rPr lang="en-US" sz="2000" b="1" dirty="0">
                <a:solidFill>
                  <a:srgbClr val="006600"/>
                </a:solidFill>
              </a:rPr>
              <a:t>funding cycles</a:t>
            </a:r>
            <a:r>
              <a:rPr lang="en-US" sz="2000" b="1" dirty="0">
                <a:solidFill>
                  <a:schemeClr val="accent1">
                    <a:lumMod val="75000"/>
                  </a:schemeClr>
                </a:solidFill>
              </a:rPr>
              <a:t/>
            </a:r>
            <a:br>
              <a:rPr lang="en-US" sz="2000" b="1" dirty="0">
                <a:solidFill>
                  <a:schemeClr val="accent1">
                    <a:lumMod val="75000"/>
                  </a:schemeClr>
                </a:solidFill>
              </a:rPr>
            </a:br>
            <a:r>
              <a:rPr lang="en-US" sz="1800" dirty="0"/>
              <a:t>The 3rd cycle ended in May 2022</a:t>
            </a:r>
            <a:endParaRPr lang="en-IT" sz="1600" dirty="0"/>
          </a:p>
        </p:txBody>
      </p:sp>
      <p:pic>
        <p:nvPicPr>
          <p:cNvPr id="17" name="Graphic 21" descr="Money with solid fill">
            <a:extLst>
              <a:ext uri="{FF2B5EF4-FFF2-40B4-BE49-F238E27FC236}">
                <a16:creationId xmlns:a16="http://schemas.microsoft.com/office/drawing/2014/main" id="{9DCA981C-4776-2E5A-B152-53F5D0C75A53}"/>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2509434" y="3328182"/>
            <a:ext cx="738207" cy="738207"/>
          </a:xfrm>
          <a:prstGeom prst="rect">
            <a:avLst/>
          </a:prstGeom>
        </p:spPr>
      </p:pic>
      <p:pic>
        <p:nvPicPr>
          <p:cNvPr id="19" name="Graphic 23" descr="Books with solid fill">
            <a:extLst>
              <a:ext uri="{FF2B5EF4-FFF2-40B4-BE49-F238E27FC236}">
                <a16:creationId xmlns:a16="http://schemas.microsoft.com/office/drawing/2014/main" id="{9810F6D6-0EBE-BC04-1924-FB11E80DD22B}"/>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7874287" y="1506715"/>
            <a:ext cx="803985" cy="803985"/>
          </a:xfrm>
          <a:prstGeom prst="rect">
            <a:avLst/>
          </a:prstGeom>
        </p:spPr>
      </p:pic>
      <p:sp>
        <p:nvSpPr>
          <p:cNvPr id="20" name="TextBox 19">
            <a:extLst>
              <a:ext uri="{FF2B5EF4-FFF2-40B4-BE49-F238E27FC236}">
                <a16:creationId xmlns:a16="http://schemas.microsoft.com/office/drawing/2014/main" id="{C53B7171-E222-6281-1B42-F1A2F3A63FB9}"/>
              </a:ext>
            </a:extLst>
          </p:cNvPr>
          <p:cNvSpPr txBox="1"/>
          <p:nvPr/>
        </p:nvSpPr>
        <p:spPr>
          <a:xfrm>
            <a:off x="5480326" y="3369820"/>
            <a:ext cx="1968008" cy="1046440"/>
          </a:xfrm>
          <a:prstGeom prst="rect">
            <a:avLst/>
          </a:prstGeom>
          <a:noFill/>
        </p:spPr>
        <p:txBody>
          <a:bodyPr wrap="square" rtlCol="0">
            <a:spAutoFit/>
          </a:bodyPr>
          <a:lstStyle/>
          <a:p>
            <a:r>
              <a:rPr lang="en-US" sz="2600" b="1" dirty="0">
                <a:solidFill>
                  <a:srgbClr val="006600"/>
                </a:solidFill>
              </a:rPr>
              <a:t>15</a:t>
            </a:r>
            <a:r>
              <a:rPr lang="en-US" sz="2000" b="1" dirty="0">
                <a:solidFill>
                  <a:srgbClr val="006600"/>
                </a:solidFill>
              </a:rPr>
              <a:t> topics </a:t>
            </a:r>
            <a:r>
              <a:rPr lang="en-US" sz="1800" dirty="0"/>
              <a:t>approved for in-depth desk studies </a:t>
            </a:r>
            <a:endParaRPr lang="en-IT" sz="1600" dirty="0"/>
          </a:p>
        </p:txBody>
      </p:sp>
      <p:pic>
        <p:nvPicPr>
          <p:cNvPr id="22" name="Graphic 22" descr="Plant with solid fill">
            <a:extLst>
              <a:ext uri="{FF2B5EF4-FFF2-40B4-BE49-F238E27FC236}">
                <a16:creationId xmlns:a16="http://schemas.microsoft.com/office/drawing/2014/main" id="{9A2290C9-3AF2-D2D9-5148-BF9D04CA6626}"/>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547993" y="3500910"/>
            <a:ext cx="768049" cy="768049"/>
          </a:xfrm>
          <a:prstGeom prst="rect">
            <a:avLst/>
          </a:prstGeom>
        </p:spPr>
      </p:pic>
      <p:sp>
        <p:nvSpPr>
          <p:cNvPr id="23" name="TextBox 22">
            <a:extLst>
              <a:ext uri="{FF2B5EF4-FFF2-40B4-BE49-F238E27FC236}">
                <a16:creationId xmlns:a16="http://schemas.microsoft.com/office/drawing/2014/main" id="{45DD7BB3-2382-0EB8-9740-66C47DFC6EAF}"/>
              </a:ext>
            </a:extLst>
          </p:cNvPr>
          <p:cNvSpPr txBox="1"/>
          <p:nvPr/>
        </p:nvSpPr>
        <p:spPr>
          <a:xfrm>
            <a:off x="7677778" y="2428698"/>
            <a:ext cx="1333329" cy="769441"/>
          </a:xfrm>
          <a:prstGeom prst="rect">
            <a:avLst/>
          </a:prstGeom>
          <a:noFill/>
        </p:spPr>
        <p:txBody>
          <a:bodyPr wrap="square" rtlCol="0">
            <a:spAutoFit/>
          </a:bodyPr>
          <a:lstStyle/>
          <a:p>
            <a:r>
              <a:rPr lang="en-US" sz="2600" b="1" dirty="0">
                <a:solidFill>
                  <a:srgbClr val="006600"/>
                </a:solidFill>
              </a:rPr>
              <a:t>15</a:t>
            </a:r>
            <a:r>
              <a:rPr lang="en-US" sz="2000" b="1" dirty="0">
                <a:solidFill>
                  <a:srgbClr val="006600"/>
                </a:solidFill>
              </a:rPr>
              <a:t> studies </a:t>
            </a:r>
            <a:r>
              <a:rPr lang="en-US" sz="1800" dirty="0"/>
              <a:t>approved</a:t>
            </a:r>
            <a:r>
              <a:rPr lang="en-IT" sz="1800" dirty="0"/>
              <a:t> </a:t>
            </a:r>
          </a:p>
        </p:txBody>
      </p:sp>
      <p:pic>
        <p:nvPicPr>
          <p:cNvPr id="25" name="Graphic 26">
            <a:extLst>
              <a:ext uri="{FF2B5EF4-FFF2-40B4-BE49-F238E27FC236}">
                <a16:creationId xmlns:a16="http://schemas.microsoft.com/office/drawing/2014/main" id="{C5EE63FD-D790-05B8-B059-97D28004A91A}"/>
              </a:ext>
            </a:extLst>
          </p:cNvPr>
          <p:cNvPicPr>
            <a:picLocks noChangeAspect="1"/>
          </p:cNvPicPr>
          <p:nvPr/>
        </p:nvPicPr>
        <p:blipFill>
          <a:blip r:embed="rId14">
            <a:extLst>
              <a:ext uri="{96DAC541-7B7A-43D3-8B79-37D633B846F1}">
                <asvg:svgBlip xmlns:asvg="http://schemas.microsoft.com/office/drawing/2016/SVG/main" xmlns="" r:embed="rId15"/>
              </a:ext>
            </a:extLst>
          </a:blip>
          <a:srcRect/>
          <a:stretch/>
        </p:blipFill>
        <p:spPr>
          <a:xfrm>
            <a:off x="7733209" y="3538157"/>
            <a:ext cx="787766" cy="787766"/>
          </a:xfrm>
          <a:prstGeom prst="rect">
            <a:avLst/>
          </a:prstGeom>
        </p:spPr>
      </p:pic>
      <p:sp>
        <p:nvSpPr>
          <p:cNvPr id="26" name="TextBox 25">
            <a:extLst>
              <a:ext uri="{FF2B5EF4-FFF2-40B4-BE49-F238E27FC236}">
                <a16:creationId xmlns:a16="http://schemas.microsoft.com/office/drawing/2014/main" id="{EB4B5D28-CA22-46A8-43A1-6C3B952F13F8}"/>
              </a:ext>
            </a:extLst>
          </p:cNvPr>
          <p:cNvSpPr txBox="1"/>
          <p:nvPr/>
        </p:nvSpPr>
        <p:spPr>
          <a:xfrm>
            <a:off x="8697530" y="3422057"/>
            <a:ext cx="3530429" cy="1877437"/>
          </a:xfrm>
          <a:prstGeom prst="rect">
            <a:avLst/>
          </a:prstGeom>
          <a:noFill/>
        </p:spPr>
        <p:txBody>
          <a:bodyPr wrap="square" lIns="91440" tIns="45720" rIns="91440" bIns="45720" rtlCol="0" anchor="t">
            <a:spAutoFit/>
          </a:bodyPr>
          <a:lstStyle/>
          <a:p>
            <a:r>
              <a:rPr lang="en-US" sz="2600" b="1" dirty="0">
                <a:solidFill>
                  <a:srgbClr val="006600"/>
                </a:solidFill>
              </a:rPr>
              <a:t>6</a:t>
            </a:r>
            <a:r>
              <a:rPr lang="en-US" sz="2000" b="1" dirty="0">
                <a:solidFill>
                  <a:srgbClr val="006600"/>
                </a:solidFill>
              </a:rPr>
              <a:t> Regional workshops </a:t>
            </a:r>
          </a:p>
          <a:p>
            <a:r>
              <a:rPr lang="en-US" sz="1800" dirty="0"/>
              <a:t>on the review of challenges and best practices on phytosanitary surveillance</a:t>
            </a:r>
            <a:r>
              <a:rPr lang="en-US" sz="1800" b="1" dirty="0"/>
              <a:t> (ISPM 6) </a:t>
            </a:r>
            <a:r>
              <a:rPr lang="en-US" sz="1800" dirty="0"/>
              <a:t>to assist countries in its implementation, held in 6 FAO regions in 2012</a:t>
            </a:r>
          </a:p>
        </p:txBody>
      </p:sp>
      <p:sp>
        <p:nvSpPr>
          <p:cNvPr id="28" name="TextBox 27">
            <a:extLst>
              <a:ext uri="{FF2B5EF4-FFF2-40B4-BE49-F238E27FC236}">
                <a16:creationId xmlns:a16="http://schemas.microsoft.com/office/drawing/2014/main" id="{D2C16DB8-BA49-8643-0F8A-2EB873FA16C8}"/>
              </a:ext>
            </a:extLst>
          </p:cNvPr>
          <p:cNvSpPr txBox="1"/>
          <p:nvPr/>
        </p:nvSpPr>
        <p:spPr>
          <a:xfrm>
            <a:off x="5444744" y="4509253"/>
            <a:ext cx="2071297" cy="800219"/>
          </a:xfrm>
          <a:prstGeom prst="rect">
            <a:avLst/>
          </a:prstGeom>
          <a:noFill/>
        </p:spPr>
        <p:txBody>
          <a:bodyPr wrap="square" lIns="91440" tIns="45720" rIns="91440" bIns="45720" rtlCol="0" anchor="t">
            <a:spAutoFit/>
          </a:bodyPr>
          <a:lstStyle/>
          <a:p>
            <a:r>
              <a:rPr lang="en-US" sz="2600" b="1" dirty="0">
                <a:solidFill>
                  <a:srgbClr val="006600"/>
                </a:solidFill>
              </a:rPr>
              <a:t>3</a:t>
            </a:r>
            <a:r>
              <a:rPr lang="en-US" sz="2000" b="1" dirty="0">
                <a:solidFill>
                  <a:srgbClr val="006600"/>
                </a:solidFill>
              </a:rPr>
              <a:t> International meetings</a:t>
            </a:r>
          </a:p>
        </p:txBody>
      </p:sp>
      <p:pic>
        <p:nvPicPr>
          <p:cNvPr id="29" name="Graphic 30" descr="Online meeting with solid fill">
            <a:extLst>
              <a:ext uri="{FF2B5EF4-FFF2-40B4-BE49-F238E27FC236}">
                <a16:creationId xmlns:a16="http://schemas.microsoft.com/office/drawing/2014/main" id="{DC5FE32D-4231-8F9A-2C40-EEDF0A65CE5D}"/>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4572724" y="4606681"/>
            <a:ext cx="736382" cy="736382"/>
          </a:xfrm>
          <a:prstGeom prst="rect">
            <a:avLst/>
          </a:prstGeom>
        </p:spPr>
      </p:pic>
      <p:sp>
        <p:nvSpPr>
          <p:cNvPr id="31" name="TextBox 30">
            <a:extLst>
              <a:ext uri="{FF2B5EF4-FFF2-40B4-BE49-F238E27FC236}">
                <a16:creationId xmlns:a16="http://schemas.microsoft.com/office/drawing/2014/main" id="{722B8023-C5EB-0B18-79C1-C7AF999DFC42}"/>
              </a:ext>
            </a:extLst>
          </p:cNvPr>
          <p:cNvSpPr txBox="1"/>
          <p:nvPr/>
        </p:nvSpPr>
        <p:spPr>
          <a:xfrm>
            <a:off x="9887584" y="1393240"/>
            <a:ext cx="2118470" cy="1908215"/>
          </a:xfrm>
          <a:prstGeom prst="rect">
            <a:avLst/>
          </a:prstGeom>
          <a:noFill/>
        </p:spPr>
        <p:txBody>
          <a:bodyPr wrap="square" rtlCol="0">
            <a:spAutoFit/>
          </a:bodyPr>
          <a:lstStyle/>
          <a:p>
            <a:r>
              <a:rPr lang="en-US" sz="2600" b="1" dirty="0">
                <a:solidFill>
                  <a:srgbClr val="006600"/>
                </a:solidFill>
              </a:rPr>
              <a:t>8</a:t>
            </a:r>
            <a:r>
              <a:rPr lang="en-US" sz="2000" b="1" dirty="0">
                <a:solidFill>
                  <a:srgbClr val="006600"/>
                </a:solidFill>
              </a:rPr>
              <a:t> new desk studies </a:t>
            </a:r>
            <a:r>
              <a:rPr lang="en-US" sz="1600" b="1" dirty="0">
                <a:solidFill>
                  <a:schemeClr val="accent1">
                    <a:lumMod val="75000"/>
                  </a:schemeClr>
                </a:solidFill>
              </a:rPr>
              <a:t/>
            </a:r>
            <a:br>
              <a:rPr lang="en-US" sz="1600" b="1" dirty="0">
                <a:solidFill>
                  <a:schemeClr val="accent1">
                    <a:lumMod val="75000"/>
                  </a:schemeClr>
                </a:solidFill>
              </a:rPr>
            </a:br>
            <a:r>
              <a:rPr lang="en-US" sz="1800" dirty="0"/>
              <a:t>conducted on topics that impact implementation published in 2022</a:t>
            </a:r>
            <a:endParaRPr lang="en-IT" sz="1600" dirty="0"/>
          </a:p>
        </p:txBody>
      </p:sp>
      <p:pic>
        <p:nvPicPr>
          <p:cNvPr id="32" name="Graphic 31" descr="Circles with arrows with solid fill">
            <a:extLst>
              <a:ext uri="{FF2B5EF4-FFF2-40B4-BE49-F238E27FC236}">
                <a16:creationId xmlns:a16="http://schemas.microsoft.com/office/drawing/2014/main" id="{6D3E0446-552C-322D-13F4-6C3C48345961}"/>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9077606" y="1485130"/>
            <a:ext cx="877085" cy="877085"/>
          </a:xfrm>
          <a:prstGeom prst="rect">
            <a:avLst/>
          </a:prstGeom>
        </p:spPr>
      </p:pic>
      <p:sp>
        <p:nvSpPr>
          <p:cNvPr id="45" name="TextBox 44">
            <a:extLst>
              <a:ext uri="{FF2B5EF4-FFF2-40B4-BE49-F238E27FC236}">
                <a16:creationId xmlns:a16="http://schemas.microsoft.com/office/drawing/2014/main" id="{D9D217D3-88BE-D569-8C44-AA295FD3120C}"/>
              </a:ext>
            </a:extLst>
          </p:cNvPr>
          <p:cNvSpPr txBox="1"/>
          <p:nvPr/>
        </p:nvSpPr>
        <p:spPr>
          <a:xfrm>
            <a:off x="1235754" y="1518025"/>
            <a:ext cx="3029511" cy="707886"/>
          </a:xfrm>
          <a:prstGeom prst="rect">
            <a:avLst/>
          </a:prstGeom>
          <a:noFill/>
        </p:spPr>
        <p:txBody>
          <a:bodyPr wrap="square" lIns="91440" tIns="45720" rIns="91440" bIns="45720" rtlCol="0" anchor="t">
            <a:spAutoFit/>
          </a:bodyPr>
          <a:lstStyle/>
          <a:p>
            <a:r>
              <a:rPr lang="en-US" sz="2000" dirty="0"/>
              <a:t>IPPC Observatory </a:t>
            </a:r>
            <a:r>
              <a:rPr lang="en-US" sz="2000" b="1" dirty="0">
                <a:solidFill>
                  <a:srgbClr val="006600"/>
                </a:solidFill>
              </a:rPr>
              <a:t>adopted at CPM -16 in 2022</a:t>
            </a:r>
            <a:r>
              <a:rPr lang="en-IT" sz="2000" b="1" dirty="0">
                <a:solidFill>
                  <a:srgbClr val="006600"/>
                </a:solidFill>
              </a:rPr>
              <a:t> </a:t>
            </a:r>
          </a:p>
        </p:txBody>
      </p:sp>
      <p:pic>
        <p:nvPicPr>
          <p:cNvPr id="46" name="Graphic 16" descr="Open hand with plant with solid fill">
            <a:extLst>
              <a:ext uri="{FF2B5EF4-FFF2-40B4-BE49-F238E27FC236}">
                <a16:creationId xmlns:a16="http://schemas.microsoft.com/office/drawing/2014/main" id="{4C23FF65-6D2B-75DD-10A4-F20BC7E4DD29}"/>
              </a:ext>
            </a:extLst>
          </p:cNvPr>
          <p:cNvPicPr>
            <a:picLocks noChangeAspect="1"/>
          </p:cNvPicPr>
          <p:nvPr/>
        </p:nvPicPr>
        <p:blipFill>
          <a:blip r:embed="rId20">
            <a:extLst>
              <a:ext uri="{96DAC541-7B7A-43D3-8B79-37D633B846F1}">
                <asvg:svgBlip xmlns:asvg="http://schemas.microsoft.com/office/drawing/2016/SVG/main" xmlns="" r:embed="rId21"/>
              </a:ext>
            </a:extLst>
          </a:blip>
          <a:stretch>
            <a:fillRect/>
          </a:stretch>
        </p:blipFill>
        <p:spPr>
          <a:xfrm>
            <a:off x="277141" y="1509302"/>
            <a:ext cx="855237" cy="855237"/>
          </a:xfrm>
          <a:prstGeom prst="rect">
            <a:avLst/>
          </a:prstGeom>
        </p:spPr>
      </p:pic>
      <p:sp>
        <p:nvSpPr>
          <p:cNvPr id="48" name="TextBox 47">
            <a:extLst>
              <a:ext uri="{FF2B5EF4-FFF2-40B4-BE49-F238E27FC236}">
                <a16:creationId xmlns:a16="http://schemas.microsoft.com/office/drawing/2014/main" id="{87D5BEB8-63C6-9CC3-5E2E-6E860AF2C8E6}"/>
              </a:ext>
            </a:extLst>
          </p:cNvPr>
          <p:cNvSpPr txBox="1"/>
          <p:nvPr/>
        </p:nvSpPr>
        <p:spPr>
          <a:xfrm>
            <a:off x="4454927" y="2304376"/>
            <a:ext cx="3238308" cy="923330"/>
          </a:xfrm>
          <a:prstGeom prst="rect">
            <a:avLst/>
          </a:prstGeom>
          <a:noFill/>
        </p:spPr>
        <p:txBody>
          <a:bodyPr wrap="square">
            <a:spAutoFit/>
          </a:bodyPr>
          <a:lstStyle/>
          <a:p>
            <a:r>
              <a:rPr lang="en-US" sz="1800" kern="1200" dirty="0">
                <a:solidFill>
                  <a:srgbClr val="000000"/>
                </a:solidFill>
                <a:effectLst/>
                <a:ea typeface="Times New Roman" panose="02020603050405020304" pitchFamily="18" charset="0"/>
                <a:cs typeface="DaunPenh" pitchFamily="2" charset="0"/>
              </a:rPr>
              <a:t>Surveys were a self-assessment of NPPOs on their level of IPPC and ISPM implementation. </a:t>
            </a:r>
            <a:endParaRPr lang="en-US" sz="1800" dirty="0"/>
          </a:p>
        </p:txBody>
      </p:sp>
      <p:sp>
        <p:nvSpPr>
          <p:cNvPr id="50" name="TextBox 49">
            <a:extLst>
              <a:ext uri="{FF2B5EF4-FFF2-40B4-BE49-F238E27FC236}">
                <a16:creationId xmlns:a16="http://schemas.microsoft.com/office/drawing/2014/main" id="{300112A9-A603-949C-EB92-5F31F9A91291}"/>
              </a:ext>
            </a:extLst>
          </p:cNvPr>
          <p:cNvSpPr txBox="1"/>
          <p:nvPr/>
        </p:nvSpPr>
        <p:spPr>
          <a:xfrm>
            <a:off x="384791" y="4965982"/>
            <a:ext cx="4068572" cy="1723549"/>
          </a:xfrm>
          <a:prstGeom prst="rect">
            <a:avLst/>
          </a:prstGeom>
          <a:noFill/>
        </p:spPr>
        <p:txBody>
          <a:bodyPr wrap="square" lIns="91440" tIns="45720" rIns="91440" bIns="45720" anchor="t">
            <a:spAutoFit/>
          </a:bodyPr>
          <a:lstStyle/>
          <a:p>
            <a:endParaRPr lang="en-US" sz="1600" dirty="0"/>
          </a:p>
          <a:p>
            <a:pPr marL="285750" indent="-285750">
              <a:buFont typeface="Arial" panose="020B0604020202020204" pitchFamily="34" charset="0"/>
              <a:buChar char="•"/>
            </a:pPr>
            <a:r>
              <a:rPr lang="en-GB" sz="1800" b="1" dirty="0"/>
              <a:t>R-04. </a:t>
            </a:r>
            <a:r>
              <a:rPr lang="en-GB" sz="1800" dirty="0"/>
              <a:t>IPPC coverage of aquatic plants</a:t>
            </a:r>
            <a:endParaRPr lang="en-US" sz="1800" dirty="0"/>
          </a:p>
          <a:p>
            <a:pPr marL="285750" indent="-285750">
              <a:buFont typeface="Arial" panose="020B0604020202020204" pitchFamily="34" charset="0"/>
              <a:buChar char="•"/>
            </a:pPr>
            <a:r>
              <a:rPr lang="en-GB" sz="1800" b="1" dirty="0"/>
              <a:t>R-05. </a:t>
            </a:r>
            <a:r>
              <a:rPr lang="en-GB" sz="1800" dirty="0"/>
              <a:t>Internet trade (e-Commerce) in plants and other regulated articles</a:t>
            </a:r>
          </a:p>
          <a:p>
            <a:pPr marL="285750" indent="-285750">
              <a:buFont typeface="Arial" panose="020B0604020202020204" pitchFamily="34" charset="0"/>
              <a:buChar char="•"/>
            </a:pPr>
            <a:r>
              <a:rPr lang="en-GB" sz="1800" b="1" dirty="0"/>
              <a:t>R-07. </a:t>
            </a:r>
            <a:r>
              <a:rPr lang="en-GB" sz="1800" dirty="0"/>
              <a:t>The importance of pest diagnosis</a:t>
            </a:r>
            <a:endParaRPr lang="en-US" sz="1800" dirty="0"/>
          </a:p>
        </p:txBody>
      </p:sp>
      <p:sp>
        <p:nvSpPr>
          <p:cNvPr id="55" name="TextBox 54">
            <a:extLst>
              <a:ext uri="{FF2B5EF4-FFF2-40B4-BE49-F238E27FC236}">
                <a16:creationId xmlns:a16="http://schemas.microsoft.com/office/drawing/2014/main" id="{EA872865-AFA0-AAE9-8432-5CA46D230D77}"/>
              </a:ext>
            </a:extLst>
          </p:cNvPr>
          <p:cNvSpPr txBox="1"/>
          <p:nvPr/>
        </p:nvSpPr>
        <p:spPr>
          <a:xfrm>
            <a:off x="5428466" y="5243260"/>
            <a:ext cx="2087575" cy="1477328"/>
          </a:xfrm>
          <a:prstGeom prst="rect">
            <a:avLst/>
          </a:prstGeom>
          <a:noFill/>
        </p:spPr>
        <p:txBody>
          <a:bodyPr wrap="square">
            <a:spAutoFit/>
          </a:bodyPr>
          <a:lstStyle/>
          <a:p>
            <a:r>
              <a:rPr lang="en-US" sz="1800" dirty="0"/>
              <a:t>convened on surveillance, global emerging issues and monitoring and evaluation </a:t>
            </a:r>
          </a:p>
        </p:txBody>
      </p:sp>
      <p:sp>
        <p:nvSpPr>
          <p:cNvPr id="57" name="Title 1">
            <a:extLst>
              <a:ext uri="{FF2B5EF4-FFF2-40B4-BE49-F238E27FC236}">
                <a16:creationId xmlns:a16="http://schemas.microsoft.com/office/drawing/2014/main" id="{57A58874-B36C-9FF2-1AB4-B999C3DA575D}"/>
              </a:ext>
            </a:extLst>
          </p:cNvPr>
          <p:cNvSpPr>
            <a:spLocks noGrp="1"/>
          </p:cNvSpPr>
          <p:nvPr>
            <p:ph type="title"/>
          </p:nvPr>
        </p:nvSpPr>
        <p:spPr>
          <a:xfrm>
            <a:off x="-199690" y="957887"/>
            <a:ext cx="7986304" cy="296840"/>
          </a:xfrm>
        </p:spPr>
        <p:txBody>
          <a:bodyPr/>
          <a:lstStyle/>
          <a:p>
            <a:r>
              <a:rPr lang="en-US" dirty="0"/>
              <a:t>IRSS KEY ACHIEVEMENTS </a:t>
            </a:r>
            <a:endParaRPr lang="en-IT" dirty="0"/>
          </a:p>
        </p:txBody>
      </p:sp>
      <p:sp>
        <p:nvSpPr>
          <p:cNvPr id="42" name="TextBox 41">
            <a:extLst>
              <a:ext uri="{FF2B5EF4-FFF2-40B4-BE49-F238E27FC236}">
                <a16:creationId xmlns:a16="http://schemas.microsoft.com/office/drawing/2014/main" id="{3B70F1C4-543D-CF5D-B768-6F288CE4BAEB}"/>
              </a:ext>
            </a:extLst>
          </p:cNvPr>
          <p:cNvSpPr txBox="1"/>
          <p:nvPr/>
        </p:nvSpPr>
        <p:spPr>
          <a:xfrm>
            <a:off x="7448334" y="5514525"/>
            <a:ext cx="4681572" cy="1215717"/>
          </a:xfrm>
          <a:prstGeom prst="rect">
            <a:avLst/>
          </a:prstGeom>
        </p:spPr>
        <p:txBody>
          <a:bodyPr wrap="square" lIns="540000" tIns="0" rIns="360000" rtlCol="0" anchor="t" anchorCtr="0">
            <a:spAutoFit/>
          </a:bodyPr>
          <a:lstStyle/>
          <a:p>
            <a:r>
              <a:rPr lang="en-US" sz="1800" dirty="0"/>
              <a:t>Steered by the </a:t>
            </a:r>
            <a:r>
              <a:rPr lang="en-US" sz="2000" b="1" dirty="0">
                <a:solidFill>
                  <a:srgbClr val="006600"/>
                </a:solidFill>
              </a:rPr>
              <a:t>IC Sub-group on IPPC Observatory</a:t>
            </a:r>
            <a:r>
              <a:rPr lang="en-US" sz="1600" dirty="0"/>
              <a:t> </a:t>
            </a:r>
            <a:r>
              <a:rPr lang="en-US" sz="1800" dirty="0"/>
              <a:t>with membership from the Bureau, SC, IC, RPPOs and each of the Secretariat units</a:t>
            </a:r>
            <a:endParaRPr lang="en-IT" sz="1600" dirty="0"/>
          </a:p>
        </p:txBody>
      </p:sp>
    </p:spTree>
    <p:extLst>
      <p:ext uri="{BB962C8B-B14F-4D97-AF65-F5344CB8AC3E}">
        <p14:creationId xmlns:p14="http://schemas.microsoft.com/office/powerpoint/2010/main" val="2906579665"/>
      </p:ext>
    </p:extLst>
  </p:cSld>
  <p:clrMapOvr>
    <a:masterClrMapping/>
  </p:clrMapOvr>
  <p:extLst>
    <p:ext uri="{6950BFC3-D8DA-4A85-94F7-54DA5524770B}">
      <p188:commentRel xmlns:p188="http://schemas.microsoft.com/office/powerpoint/2018/8/main" xmlns="" r:id="rId2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a:t> </a:t>
            </a:r>
          </a:p>
        </p:txBody>
      </p:sp>
      <p:sp>
        <p:nvSpPr>
          <p:cNvPr id="5" name="Title 4"/>
          <p:cNvSpPr>
            <a:spLocks noGrp="1"/>
          </p:cNvSpPr>
          <p:nvPr>
            <p:ph type="title"/>
          </p:nvPr>
        </p:nvSpPr>
        <p:spPr>
          <a:xfrm>
            <a:off x="65431" y="946292"/>
            <a:ext cx="7986304" cy="296840"/>
          </a:xfrm>
        </p:spPr>
        <p:txBody>
          <a:bodyPr/>
          <a:lstStyle/>
          <a:p>
            <a:r>
              <a:rPr lang="en-US"/>
              <a:t>HISTORY AND MILESTONES</a:t>
            </a:r>
          </a:p>
        </p:txBody>
      </p:sp>
      <p:sp>
        <p:nvSpPr>
          <p:cNvPr id="6" name="Rectangle 5"/>
          <p:cNvSpPr/>
          <p:nvPr/>
        </p:nvSpPr>
        <p:spPr>
          <a:xfrm>
            <a:off x="5965195" y="3198168"/>
            <a:ext cx="261610" cy="461665"/>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grpSp>
        <p:nvGrpSpPr>
          <p:cNvPr id="9" name="Group 8">
            <a:extLst>
              <a:ext uri="{FF2B5EF4-FFF2-40B4-BE49-F238E27FC236}">
                <a16:creationId xmlns:a16="http://schemas.microsoft.com/office/drawing/2014/main" id="{65788D44-80DC-0C42-8A76-26295DDFD46B}"/>
              </a:ext>
            </a:extLst>
          </p:cNvPr>
          <p:cNvGrpSpPr/>
          <p:nvPr/>
        </p:nvGrpSpPr>
        <p:grpSpPr>
          <a:xfrm>
            <a:off x="4754519" y="1775091"/>
            <a:ext cx="4990698" cy="4333271"/>
            <a:chOff x="4627855" y="1499896"/>
            <a:chExt cx="4990698" cy="4333271"/>
          </a:xfrm>
        </p:grpSpPr>
        <p:cxnSp>
          <p:nvCxnSpPr>
            <p:cNvPr id="39" name="Straight Connector 38">
              <a:extLst>
                <a:ext uri="{FF2B5EF4-FFF2-40B4-BE49-F238E27FC236}">
                  <a16:creationId xmlns:a16="http://schemas.microsoft.com/office/drawing/2014/main" id="{5F1DC0A3-65BB-DE47-BA99-BF0B6C339038}"/>
                </a:ext>
              </a:extLst>
            </p:cNvPr>
            <p:cNvCxnSpPr>
              <a:cxnSpLocks/>
              <a:stCxn id="41" idx="2"/>
              <a:endCxn id="42" idx="0"/>
            </p:cNvCxnSpPr>
            <p:nvPr/>
          </p:nvCxnSpPr>
          <p:spPr>
            <a:xfrm flipH="1">
              <a:off x="8182173" y="2392832"/>
              <a:ext cx="58893" cy="2245600"/>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DB41ED30-F992-9F41-86C2-CC7CBFCDE402}"/>
                </a:ext>
              </a:extLst>
            </p:cNvPr>
            <p:cNvSpPr txBox="1"/>
            <p:nvPr/>
          </p:nvSpPr>
          <p:spPr>
            <a:xfrm>
              <a:off x="7598590" y="1499896"/>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2017</a:t>
              </a:r>
            </a:p>
          </p:txBody>
        </p:sp>
        <p:pic>
          <p:nvPicPr>
            <p:cNvPr id="41" name="Picture 40">
              <a:extLst>
                <a:ext uri="{FF2B5EF4-FFF2-40B4-BE49-F238E27FC236}">
                  <a16:creationId xmlns:a16="http://schemas.microsoft.com/office/drawing/2014/main" id="{CA323453-0730-554A-88F6-D6E27E0DA4CD}"/>
                </a:ext>
              </a:extLst>
            </p:cNvPr>
            <p:cNvPicPr>
              <a:picLocks noChangeAspect="1"/>
            </p:cNvPicPr>
            <p:nvPr/>
          </p:nvPicPr>
          <p:blipFill>
            <a:blip r:embed="rId2"/>
            <a:stretch>
              <a:fillRect/>
            </a:stretch>
          </p:blipFill>
          <p:spPr>
            <a:xfrm>
              <a:off x="8119828" y="2052630"/>
              <a:ext cx="242475" cy="340202"/>
            </a:xfrm>
            <a:prstGeom prst="rect">
              <a:avLst/>
            </a:prstGeom>
          </p:spPr>
        </p:pic>
        <p:sp>
          <p:nvSpPr>
            <p:cNvPr id="42" name="TextBox 41">
              <a:extLst>
                <a:ext uri="{FF2B5EF4-FFF2-40B4-BE49-F238E27FC236}">
                  <a16:creationId xmlns:a16="http://schemas.microsoft.com/office/drawing/2014/main" id="{F881BB25-936D-CF40-A3D3-9522CDD1A98C}"/>
                </a:ext>
              </a:extLst>
            </p:cNvPr>
            <p:cNvSpPr txBox="1"/>
            <p:nvPr/>
          </p:nvSpPr>
          <p:spPr>
            <a:xfrm>
              <a:off x="7321710" y="4638432"/>
              <a:ext cx="1720925"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IC Oversight</a:t>
              </a: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 </a:t>
              </a:r>
              <a:endParaRPr lang="en-IT" sz="1600" b="1" dirty="0">
                <a:solidFill>
                  <a:schemeClr val="bg1"/>
                </a:solidFill>
                <a:latin typeface="Calibri" panose="020F0502020204030204"/>
              </a:endParaRPr>
            </a:p>
          </p:txBody>
        </p:sp>
        <p:sp>
          <p:nvSpPr>
            <p:cNvPr id="43" name="TextBox 42">
              <a:extLst>
                <a:ext uri="{FF2B5EF4-FFF2-40B4-BE49-F238E27FC236}">
                  <a16:creationId xmlns:a16="http://schemas.microsoft.com/office/drawing/2014/main" id="{66D197AA-7632-2143-A88B-18D1F01286F7}"/>
                </a:ext>
              </a:extLst>
            </p:cNvPr>
            <p:cNvSpPr txBox="1"/>
            <p:nvPr/>
          </p:nvSpPr>
          <p:spPr>
            <a:xfrm>
              <a:off x="4627855" y="5233003"/>
              <a:ext cx="4990698" cy="600164"/>
            </a:xfrm>
            <a:prstGeom prst="rect">
              <a:avLst/>
            </a:prstGeom>
          </p:spPr>
          <p:txBody>
            <a:bodyPr wrap="square" lIns="540000" tIns="0" rIns="360000" rtlCol="0" anchor="t" anchorCtr="0">
              <a:spAutoFit/>
            </a:bodyPr>
            <a:lstStyle/>
            <a:p>
              <a:pPr lvl="2"/>
              <a:r>
                <a:rPr lang="en-US" sz="1200"/>
                <a:t>Implementation and Capacity Development Committee to oversee IRSS and established IC Sub-group</a:t>
              </a:r>
              <a:endParaRPr lang="en-IT" sz="1200"/>
            </a:p>
          </p:txBody>
        </p:sp>
      </p:grpSp>
      <p:grpSp>
        <p:nvGrpSpPr>
          <p:cNvPr id="10" name="Group 9">
            <a:extLst>
              <a:ext uri="{FF2B5EF4-FFF2-40B4-BE49-F238E27FC236}">
                <a16:creationId xmlns:a16="http://schemas.microsoft.com/office/drawing/2014/main" id="{D6EA0120-B0B7-ED4F-A869-76B01CBF70F0}"/>
              </a:ext>
            </a:extLst>
          </p:cNvPr>
          <p:cNvGrpSpPr/>
          <p:nvPr/>
        </p:nvGrpSpPr>
        <p:grpSpPr>
          <a:xfrm>
            <a:off x="-237607" y="1747999"/>
            <a:ext cx="2982509" cy="3405539"/>
            <a:chOff x="-364271" y="1472804"/>
            <a:chExt cx="2982509" cy="3405539"/>
          </a:xfrm>
        </p:grpSpPr>
        <p:sp>
          <p:nvSpPr>
            <p:cNvPr id="34" name="TextBox 33">
              <a:extLst>
                <a:ext uri="{FF2B5EF4-FFF2-40B4-BE49-F238E27FC236}">
                  <a16:creationId xmlns:a16="http://schemas.microsoft.com/office/drawing/2014/main" id="{A3DA351A-45BF-5146-ABF0-102C67E65161}"/>
                </a:ext>
              </a:extLst>
            </p:cNvPr>
            <p:cNvSpPr txBox="1"/>
            <p:nvPr/>
          </p:nvSpPr>
          <p:spPr>
            <a:xfrm>
              <a:off x="83698" y="2904515"/>
              <a:ext cx="2028914"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IRSS </a:t>
              </a: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Conceptualization</a:t>
              </a:r>
              <a:endParaRPr lang="en-IT" sz="1600" b="1" dirty="0">
                <a:solidFill>
                  <a:schemeClr val="bg1"/>
                </a:solidFill>
                <a:latin typeface="Calibri" panose="020F0502020204030204"/>
              </a:endParaRPr>
            </a:p>
          </p:txBody>
        </p:sp>
        <p:sp>
          <p:nvSpPr>
            <p:cNvPr id="35" name="TextBox 34">
              <a:extLst>
                <a:ext uri="{FF2B5EF4-FFF2-40B4-BE49-F238E27FC236}">
                  <a16:creationId xmlns:a16="http://schemas.microsoft.com/office/drawing/2014/main" id="{4FE74156-9FB8-B446-B831-E6B3DAF75228}"/>
                </a:ext>
              </a:extLst>
            </p:cNvPr>
            <p:cNvSpPr txBox="1"/>
            <p:nvPr/>
          </p:nvSpPr>
          <p:spPr>
            <a:xfrm>
              <a:off x="659814" y="1472804"/>
              <a:ext cx="1020168" cy="523220"/>
            </a:xfrm>
            <a:prstGeom prst="rect">
              <a:avLst/>
            </a:prstGeom>
            <a:noFill/>
          </p:spPr>
          <p:txBody>
            <a:bodyPr wrap="square" rtlCol="0">
              <a:spAutoFit/>
            </a:bodyPr>
            <a:lstStyle/>
            <a:p>
              <a:pPr algn="ctr" defTabSz="1219170">
                <a:defRPr/>
              </a:pPr>
              <a:r>
                <a:rPr lang="it-IT" sz="2800" b="1" dirty="0">
                  <a:solidFill>
                    <a:srgbClr val="E32D91">
                      <a:lumMod val="75000"/>
                    </a:srgbClr>
                  </a:solidFill>
                  <a:latin typeface="Calibri" panose="020F0502020204030204"/>
                </a:rPr>
                <a:t>2007</a:t>
              </a:r>
            </a:p>
          </p:txBody>
        </p:sp>
        <p:pic>
          <p:nvPicPr>
            <p:cNvPr id="36" name="Picture 35">
              <a:extLst>
                <a:ext uri="{FF2B5EF4-FFF2-40B4-BE49-F238E27FC236}">
                  <a16:creationId xmlns:a16="http://schemas.microsoft.com/office/drawing/2014/main" id="{F97231C4-B83C-C64E-8889-947D66959964}"/>
                </a:ext>
              </a:extLst>
            </p:cNvPr>
            <p:cNvPicPr>
              <a:picLocks noChangeAspect="1"/>
            </p:cNvPicPr>
            <p:nvPr/>
          </p:nvPicPr>
          <p:blipFill>
            <a:blip r:embed="rId2"/>
            <a:stretch>
              <a:fillRect/>
            </a:stretch>
          </p:blipFill>
          <p:spPr>
            <a:xfrm>
              <a:off x="976918" y="2078757"/>
              <a:ext cx="242475" cy="340202"/>
            </a:xfrm>
            <a:prstGeom prst="rect">
              <a:avLst/>
            </a:prstGeom>
          </p:spPr>
        </p:pic>
        <p:sp>
          <p:nvSpPr>
            <p:cNvPr id="37" name="TextBox 36">
              <a:extLst>
                <a:ext uri="{FF2B5EF4-FFF2-40B4-BE49-F238E27FC236}">
                  <a16:creationId xmlns:a16="http://schemas.microsoft.com/office/drawing/2014/main" id="{A8DBA397-86FD-084E-8354-A0A04C8B7484}"/>
                </a:ext>
              </a:extLst>
            </p:cNvPr>
            <p:cNvSpPr txBox="1"/>
            <p:nvPr/>
          </p:nvSpPr>
          <p:spPr>
            <a:xfrm>
              <a:off x="-364271" y="3647237"/>
              <a:ext cx="2982509" cy="1231106"/>
            </a:xfrm>
            <a:prstGeom prst="rect">
              <a:avLst/>
            </a:prstGeom>
          </p:spPr>
          <p:txBody>
            <a:bodyPr wrap="square" lIns="540000" tIns="0" rIns="360000" rtlCol="0" anchor="t" anchorCtr="0">
              <a:spAutoFit/>
            </a:bodyPr>
            <a:lstStyle/>
            <a:p>
              <a:r>
                <a:rPr lang="en-US" sz="1100" dirty="0"/>
                <a:t>Open-ended Working Group (Malaysia) on a </a:t>
              </a:r>
              <a:r>
                <a:rPr lang="en-US" sz="1100" b="1" dirty="0"/>
                <a:t>Possible IPPC Compliance Mechanism.</a:t>
              </a:r>
            </a:p>
            <a:p>
              <a:r>
                <a:rPr lang="en-US" sz="1100" b="1" dirty="0"/>
                <a:t>Advised </a:t>
              </a:r>
              <a:r>
                <a:rPr lang="en-US" sz="1100" dirty="0"/>
                <a:t>to establish a comprehensive </a:t>
              </a:r>
              <a:r>
                <a:rPr lang="en-US" sz="1100" b="1" dirty="0"/>
                <a:t>implementation review and  support system.</a:t>
              </a:r>
            </a:p>
            <a:p>
              <a:endParaRPr lang="en-IT" sz="1100" dirty="0"/>
            </a:p>
          </p:txBody>
        </p:sp>
        <p:cxnSp>
          <p:nvCxnSpPr>
            <p:cNvPr id="38" name="Straight Connector 37">
              <a:extLst>
                <a:ext uri="{FF2B5EF4-FFF2-40B4-BE49-F238E27FC236}">
                  <a16:creationId xmlns:a16="http://schemas.microsoft.com/office/drawing/2014/main" id="{80798479-9245-654E-AFCC-F7F680694D56}"/>
                </a:ext>
              </a:extLst>
            </p:cNvPr>
            <p:cNvCxnSpPr>
              <a:cxnSpLocks/>
            </p:cNvCxnSpPr>
            <p:nvPr/>
          </p:nvCxnSpPr>
          <p:spPr>
            <a:xfrm>
              <a:off x="1098155" y="2444724"/>
              <a:ext cx="0" cy="45979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3A15670F-2946-4642-A89E-51A82B9FC22D}"/>
              </a:ext>
            </a:extLst>
          </p:cNvPr>
          <p:cNvSpPr txBox="1"/>
          <p:nvPr/>
        </p:nvSpPr>
        <p:spPr>
          <a:xfrm>
            <a:off x="917437" y="3756966"/>
            <a:ext cx="4559689" cy="2077492"/>
          </a:xfrm>
          <a:prstGeom prst="rect">
            <a:avLst/>
          </a:prstGeom>
        </p:spPr>
        <p:txBody>
          <a:bodyPr wrap="square" lIns="540000" tIns="0" rIns="360000" bIns="45720" rtlCol="0" anchor="t" anchorCtr="0">
            <a:spAutoFit/>
          </a:bodyPr>
          <a:lstStyle/>
          <a:p>
            <a:pPr marL="1218565" lvl="2"/>
            <a:endParaRPr lang="en-GB" sz="1200" b="1" dirty="0">
              <a:cs typeface="Calibri" panose="020F0502020204030204"/>
            </a:endParaRPr>
          </a:p>
          <a:p>
            <a:pPr marL="1218565" lvl="2"/>
            <a:r>
              <a:rPr lang="en-GB" sz="1200" b="1" dirty="0"/>
              <a:t>With 3 main components: </a:t>
            </a:r>
            <a:endParaRPr lang="en-GB" sz="1200" b="1" dirty="0">
              <a:cs typeface="Calibri" panose="020F0502020204030204"/>
            </a:endParaRPr>
          </a:p>
          <a:p>
            <a:pPr marL="1200150" lvl="2" indent="-285750">
              <a:buFont typeface="+mj-lt"/>
              <a:buAutoNum type="arabicPeriod"/>
            </a:pPr>
            <a:r>
              <a:rPr lang="en-GB" sz="1200" b="1" dirty="0"/>
              <a:t>Review and monitor Implementation </a:t>
            </a:r>
            <a:r>
              <a:rPr lang="en-GB" sz="1200" dirty="0"/>
              <a:t>of the Convention and ISPMs. </a:t>
            </a:r>
          </a:p>
          <a:p>
            <a:pPr marL="1200150" lvl="2" indent="-285750">
              <a:buFont typeface="+mj-lt"/>
              <a:buAutoNum type="arabicPeriod"/>
            </a:pPr>
            <a:r>
              <a:rPr lang="en-GB" sz="1200" dirty="0"/>
              <a:t>Establishment of </a:t>
            </a:r>
            <a:r>
              <a:rPr lang="en-US" sz="1200" b="1" dirty="0"/>
              <a:t>IPPC Help Desk</a:t>
            </a:r>
            <a:endParaRPr lang="en-US" sz="1200" b="1" dirty="0">
              <a:cs typeface="Calibri"/>
            </a:endParaRPr>
          </a:p>
          <a:p>
            <a:pPr marL="1200150" lvl="2" indent="-285750">
              <a:buFont typeface="+mj-lt"/>
              <a:buAutoNum type="arabicPeriod"/>
            </a:pPr>
            <a:r>
              <a:rPr lang="en-US" sz="1200" b="1" dirty="0"/>
              <a:t>Review 1 &amp; 2 and propose  action plans</a:t>
            </a:r>
            <a:endParaRPr lang="en-US" sz="1200" b="1" dirty="0">
              <a:cs typeface="Calibri"/>
            </a:endParaRPr>
          </a:p>
          <a:p>
            <a:pPr marL="1543050" lvl="3" indent="-171450">
              <a:buFont typeface="Wingdings" panose="05000000000000000000" pitchFamily="2" charset="2"/>
              <a:buChar char="§"/>
            </a:pPr>
            <a:r>
              <a:rPr lang="en-US" sz="1200" b="1" dirty="0"/>
              <a:t>CPM Bureau </a:t>
            </a:r>
            <a:r>
              <a:rPr lang="en-US" sz="1200" dirty="0"/>
              <a:t>provided guidance </a:t>
            </a:r>
            <a:r>
              <a:rPr lang="en-GB" sz="1200" dirty="0"/>
              <a:t> </a:t>
            </a:r>
            <a:endParaRPr lang="en-GB" sz="1200" dirty="0">
              <a:cs typeface="Calibri" panose="020F0502020204030204"/>
            </a:endParaRPr>
          </a:p>
          <a:p>
            <a:pPr marL="1543050" lvl="3" indent="-171450">
              <a:buFont typeface="Wingdings" panose="05000000000000000000" pitchFamily="2" charset="2"/>
              <a:buChar char="§"/>
            </a:pPr>
            <a:r>
              <a:rPr lang="en-GB" sz="1200" b="1" dirty="0"/>
              <a:t>Triennial Review Group (TRG) </a:t>
            </a:r>
            <a:r>
              <a:rPr lang="en-GB" sz="1200" dirty="0"/>
              <a:t>provided advice</a:t>
            </a:r>
            <a:endParaRPr lang="en-GB" sz="1200" dirty="0">
              <a:cs typeface="Calibri" panose="020F0502020204030204"/>
            </a:endParaRPr>
          </a:p>
          <a:p>
            <a:pPr marL="1543050" lvl="3" indent="-171450">
              <a:buFont typeface="Wingdings" panose="05000000000000000000" pitchFamily="2" charset="2"/>
              <a:buChar char="§"/>
            </a:pPr>
            <a:r>
              <a:rPr lang="en-GB" sz="1200" b="1" dirty="0"/>
              <a:t>Oversight</a:t>
            </a:r>
            <a:r>
              <a:rPr lang="en-GB" sz="1200" dirty="0"/>
              <a:t> by donor</a:t>
            </a:r>
            <a:endParaRPr lang="en-IT" sz="1200" dirty="0">
              <a:cs typeface="Calibri" panose="020F0502020204030204"/>
            </a:endParaRPr>
          </a:p>
        </p:txBody>
      </p:sp>
      <p:sp>
        <p:nvSpPr>
          <p:cNvPr id="29" name="TextBox 28">
            <a:extLst>
              <a:ext uri="{FF2B5EF4-FFF2-40B4-BE49-F238E27FC236}">
                <a16:creationId xmlns:a16="http://schemas.microsoft.com/office/drawing/2014/main" id="{A372BC83-AC02-F74F-B1CC-90BCC2DAA38C}"/>
              </a:ext>
            </a:extLst>
          </p:cNvPr>
          <p:cNvSpPr txBox="1"/>
          <p:nvPr/>
        </p:nvSpPr>
        <p:spPr>
          <a:xfrm>
            <a:off x="2683720" y="1775091"/>
            <a:ext cx="1481182" cy="523220"/>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2008</a:t>
            </a:r>
          </a:p>
        </p:txBody>
      </p:sp>
      <p:pic>
        <p:nvPicPr>
          <p:cNvPr id="30" name="Picture 29">
            <a:extLst>
              <a:ext uri="{FF2B5EF4-FFF2-40B4-BE49-F238E27FC236}">
                <a16:creationId xmlns:a16="http://schemas.microsoft.com/office/drawing/2014/main" id="{7502D73D-B9E5-0A4A-ABCD-3FBAC9272C1A}"/>
              </a:ext>
            </a:extLst>
          </p:cNvPr>
          <p:cNvPicPr>
            <a:picLocks noChangeAspect="1"/>
          </p:cNvPicPr>
          <p:nvPr/>
        </p:nvPicPr>
        <p:blipFill>
          <a:blip r:embed="rId2"/>
          <a:stretch>
            <a:fillRect/>
          </a:stretch>
        </p:blipFill>
        <p:spPr>
          <a:xfrm>
            <a:off x="3303074" y="2339700"/>
            <a:ext cx="242475" cy="340202"/>
          </a:xfrm>
          <a:prstGeom prst="rect">
            <a:avLst/>
          </a:prstGeom>
        </p:spPr>
      </p:pic>
      <p:sp>
        <p:nvSpPr>
          <p:cNvPr id="31" name="TextBox 30">
            <a:extLst>
              <a:ext uri="{FF2B5EF4-FFF2-40B4-BE49-F238E27FC236}">
                <a16:creationId xmlns:a16="http://schemas.microsoft.com/office/drawing/2014/main" id="{6F481BDB-0A2F-EB49-AC00-98A74CD332B0}"/>
              </a:ext>
            </a:extLst>
          </p:cNvPr>
          <p:cNvSpPr txBox="1"/>
          <p:nvPr/>
        </p:nvSpPr>
        <p:spPr>
          <a:xfrm>
            <a:off x="2409854" y="3179710"/>
            <a:ext cx="2028914"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a:solidFill>
                  <a:schemeClr val="bg1"/>
                </a:solidFill>
                <a:latin typeface="Calibri" panose="020F0502020204030204"/>
              </a:rPr>
              <a:t>Adoption of IRSS by CPM-3</a:t>
            </a:r>
            <a:endParaRPr lang="en-IT" sz="1600" b="1">
              <a:solidFill>
                <a:schemeClr val="bg1"/>
              </a:solidFill>
              <a:latin typeface="Calibri" panose="020F0502020204030204"/>
            </a:endParaRPr>
          </a:p>
        </p:txBody>
      </p:sp>
      <p:cxnSp>
        <p:nvCxnSpPr>
          <p:cNvPr id="32" name="Straight Connector 31">
            <a:extLst>
              <a:ext uri="{FF2B5EF4-FFF2-40B4-BE49-F238E27FC236}">
                <a16:creationId xmlns:a16="http://schemas.microsoft.com/office/drawing/2014/main" id="{2FBD942A-ADEC-A946-8444-0E8AA65DF8E2}"/>
              </a:ext>
            </a:extLst>
          </p:cNvPr>
          <p:cNvCxnSpPr>
            <a:cxnSpLocks/>
          </p:cNvCxnSpPr>
          <p:nvPr/>
        </p:nvCxnSpPr>
        <p:spPr>
          <a:xfrm>
            <a:off x="3424311" y="271340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15DFE2E-57D0-3441-8301-5457096F8772}"/>
              </a:ext>
            </a:extLst>
          </p:cNvPr>
          <p:cNvCxnSpPr>
            <a:cxnSpLocks/>
            <a:endCxn id="23" idx="2"/>
          </p:cNvCxnSpPr>
          <p:nvPr/>
        </p:nvCxnSpPr>
        <p:spPr>
          <a:xfrm flipV="1">
            <a:off x="1224819" y="2701905"/>
            <a:ext cx="8992919" cy="18015"/>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a16="http://schemas.microsoft.com/office/drawing/2014/main" id="{5C511A39-0C08-2A4B-8D48-F4A5785A6AE7}"/>
              </a:ext>
            </a:extLst>
          </p:cNvPr>
          <p:cNvSpPr txBox="1"/>
          <p:nvPr/>
        </p:nvSpPr>
        <p:spPr>
          <a:xfrm>
            <a:off x="4813410" y="3836375"/>
            <a:ext cx="5525565" cy="969496"/>
          </a:xfrm>
          <a:prstGeom prst="rect">
            <a:avLst/>
          </a:prstGeom>
          <a:noFill/>
        </p:spPr>
        <p:txBody>
          <a:bodyPr wrap="square" lIns="540000" tIns="0" rIns="360000" bIns="45720" rtlCol="0" anchor="t" anchorCtr="0">
            <a:spAutoFit/>
          </a:bodyPr>
          <a:lstStyle/>
          <a:p>
            <a:pPr lvl="1" indent="-304770">
              <a:buFont typeface="Wingdings" panose="05000000000000000000" pitchFamily="2" charset="2"/>
              <a:buChar char="§"/>
            </a:pPr>
            <a:r>
              <a:rPr lang="en-US" sz="1200" dirty="0"/>
              <a:t>European Commission Directorate-General for Trade</a:t>
            </a:r>
            <a:r>
              <a:rPr lang="en-GB" sz="1200" b="1" dirty="0"/>
              <a:t>  (1</a:t>
            </a:r>
            <a:r>
              <a:rPr lang="en-GB" sz="1200" b="1" baseline="30000" dirty="0"/>
              <a:t>st</a:t>
            </a:r>
            <a:r>
              <a:rPr lang="en-GB" sz="1200" b="1" dirty="0"/>
              <a:t>, 2</a:t>
            </a:r>
            <a:r>
              <a:rPr lang="en-GB" sz="1200" b="1" baseline="30000" dirty="0"/>
              <a:t>nd</a:t>
            </a:r>
            <a:r>
              <a:rPr lang="en-GB" sz="1200" b="1" dirty="0"/>
              <a:t> and 3</a:t>
            </a:r>
            <a:r>
              <a:rPr lang="en-GB" sz="1200" b="1" baseline="30000" dirty="0"/>
              <a:t>rd</a:t>
            </a:r>
            <a:r>
              <a:rPr lang="en-GB" sz="1200" b="1" dirty="0"/>
              <a:t> Cycle Projects)</a:t>
            </a:r>
          </a:p>
          <a:p>
            <a:pPr lvl="1" indent="-304770">
              <a:buFont typeface="Wingdings" panose="05000000000000000000" pitchFamily="2" charset="2"/>
              <a:buChar char="§"/>
            </a:pPr>
            <a:r>
              <a:rPr lang="en-GB" sz="1200" b="1" dirty="0"/>
              <a:t>Additional </a:t>
            </a:r>
            <a:r>
              <a:rPr lang="en-GB" sz="1200" dirty="0"/>
              <a:t>funding was provided by </a:t>
            </a:r>
            <a:r>
              <a:rPr lang="en-GB" sz="1200" b="1" dirty="0"/>
              <a:t>Switzerland for the 2</a:t>
            </a:r>
            <a:r>
              <a:rPr lang="en-GB" sz="1200" b="1" baseline="30000" dirty="0"/>
              <a:t>nd</a:t>
            </a:r>
            <a:r>
              <a:rPr lang="en-GB" sz="1200" b="1" dirty="0"/>
              <a:t> Cycle. </a:t>
            </a:r>
            <a:endParaRPr lang="en-US" sz="1200" b="1" dirty="0"/>
          </a:p>
          <a:p>
            <a:pPr lvl="1" indent="-304770">
              <a:buFont typeface="Wingdings" panose="05000000000000000000" pitchFamily="2" charset="2"/>
              <a:buChar char="§"/>
            </a:pPr>
            <a:r>
              <a:rPr lang="en-US" sz="1200" b="1" dirty="0"/>
              <a:t>The third cycle </a:t>
            </a:r>
            <a:r>
              <a:rPr lang="en-US" sz="1200" dirty="0"/>
              <a:t>IRSS project </a:t>
            </a:r>
            <a:r>
              <a:rPr lang="en-US" sz="1200" b="1" dirty="0"/>
              <a:t>(</a:t>
            </a:r>
            <a:r>
              <a:rPr lang="en-US" sz="1200" b="1" dirty="0">
                <a:solidFill>
                  <a:srgbClr val="0070C0"/>
                </a:solidFill>
              </a:rPr>
              <a:t>until May 2022</a:t>
            </a:r>
            <a:r>
              <a:rPr lang="en-US" sz="1200" b="1" dirty="0"/>
              <a:t>).</a:t>
            </a:r>
            <a:endParaRPr lang="en-IT" sz="1200" dirty="0"/>
          </a:p>
        </p:txBody>
      </p:sp>
      <p:sp>
        <p:nvSpPr>
          <p:cNvPr id="20" name="TextBox 19">
            <a:extLst>
              <a:ext uri="{FF2B5EF4-FFF2-40B4-BE49-F238E27FC236}">
                <a16:creationId xmlns:a16="http://schemas.microsoft.com/office/drawing/2014/main" id="{D7E1C267-087F-9D41-93E4-F69F545A179F}"/>
              </a:ext>
            </a:extLst>
          </p:cNvPr>
          <p:cNvSpPr txBox="1"/>
          <p:nvPr/>
        </p:nvSpPr>
        <p:spPr>
          <a:xfrm>
            <a:off x="4111063" y="1775091"/>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2011</a:t>
            </a:r>
          </a:p>
        </p:txBody>
      </p:sp>
      <p:sp>
        <p:nvSpPr>
          <p:cNvPr id="21" name="TextBox 20">
            <a:extLst>
              <a:ext uri="{FF2B5EF4-FFF2-40B4-BE49-F238E27FC236}">
                <a16:creationId xmlns:a16="http://schemas.microsoft.com/office/drawing/2014/main" id="{93300451-4322-B144-977D-0678B5C5A5A4}"/>
              </a:ext>
            </a:extLst>
          </p:cNvPr>
          <p:cNvSpPr txBox="1"/>
          <p:nvPr/>
        </p:nvSpPr>
        <p:spPr>
          <a:xfrm>
            <a:off x="9478465" y="1747999"/>
            <a:ext cx="1603683" cy="523220"/>
          </a:xfrm>
          <a:prstGeom prst="rect">
            <a:avLst/>
          </a:prstGeom>
          <a:noFill/>
        </p:spPr>
        <p:txBody>
          <a:bodyPr wrap="square" rtlCol="0">
            <a:spAutoFit/>
          </a:bodyPr>
          <a:lstStyle/>
          <a:p>
            <a:pPr algn="ctr" defTabSz="1219170">
              <a:defRPr/>
            </a:pPr>
            <a:r>
              <a:rPr lang="it-IT" sz="2800" b="1">
                <a:solidFill>
                  <a:srgbClr val="E32D91">
                    <a:lumMod val="75000"/>
                  </a:srgbClr>
                </a:solidFill>
                <a:latin typeface="Calibri" panose="020F0502020204030204"/>
              </a:rPr>
              <a:t>2022</a:t>
            </a:r>
          </a:p>
        </p:txBody>
      </p:sp>
      <p:pic>
        <p:nvPicPr>
          <p:cNvPr id="22" name="Picture 21">
            <a:extLst>
              <a:ext uri="{FF2B5EF4-FFF2-40B4-BE49-F238E27FC236}">
                <a16:creationId xmlns:a16="http://schemas.microsoft.com/office/drawing/2014/main" id="{C542B82F-BCDA-0046-8F6F-CA9AA713D914}"/>
              </a:ext>
            </a:extLst>
          </p:cNvPr>
          <p:cNvPicPr>
            <a:picLocks noChangeAspect="1"/>
          </p:cNvPicPr>
          <p:nvPr/>
        </p:nvPicPr>
        <p:blipFill>
          <a:blip r:embed="rId2"/>
          <a:stretch>
            <a:fillRect/>
          </a:stretch>
        </p:blipFill>
        <p:spPr>
          <a:xfrm>
            <a:off x="4622253" y="2391668"/>
            <a:ext cx="242475" cy="340202"/>
          </a:xfrm>
          <a:prstGeom prst="rect">
            <a:avLst/>
          </a:prstGeom>
        </p:spPr>
      </p:pic>
      <p:pic>
        <p:nvPicPr>
          <p:cNvPr id="23" name="Picture 22">
            <a:extLst>
              <a:ext uri="{FF2B5EF4-FFF2-40B4-BE49-F238E27FC236}">
                <a16:creationId xmlns:a16="http://schemas.microsoft.com/office/drawing/2014/main" id="{EF87B153-B3D1-0347-AA26-5C0E77775230}"/>
              </a:ext>
            </a:extLst>
          </p:cNvPr>
          <p:cNvPicPr>
            <a:picLocks noChangeAspect="1"/>
          </p:cNvPicPr>
          <p:nvPr/>
        </p:nvPicPr>
        <p:blipFill>
          <a:blip r:embed="rId2"/>
          <a:stretch>
            <a:fillRect/>
          </a:stretch>
        </p:blipFill>
        <p:spPr>
          <a:xfrm>
            <a:off x="10096500" y="2361703"/>
            <a:ext cx="242475" cy="340202"/>
          </a:xfrm>
          <a:prstGeom prst="rect">
            <a:avLst/>
          </a:prstGeom>
        </p:spPr>
      </p:pic>
      <p:sp>
        <p:nvSpPr>
          <p:cNvPr id="24" name="TextBox 23">
            <a:extLst>
              <a:ext uri="{FF2B5EF4-FFF2-40B4-BE49-F238E27FC236}">
                <a16:creationId xmlns:a16="http://schemas.microsoft.com/office/drawing/2014/main" id="{129E1EE1-1CE4-7144-9290-A29724344C6A}"/>
              </a:ext>
            </a:extLst>
          </p:cNvPr>
          <p:cNvSpPr txBox="1"/>
          <p:nvPr/>
        </p:nvSpPr>
        <p:spPr>
          <a:xfrm>
            <a:off x="4726210" y="3200752"/>
            <a:ext cx="5495476"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a:solidFill>
                  <a:schemeClr val="bg1"/>
                </a:solidFill>
                <a:latin typeface="Calibri" panose="020F0502020204030204"/>
              </a:rPr>
              <a:t>EU </a:t>
            </a:r>
            <a:r>
              <a:rPr lang="it-IT" sz="1600" b="1" err="1">
                <a:solidFill>
                  <a:schemeClr val="bg1"/>
                </a:solidFill>
                <a:latin typeface="Calibri" panose="020F0502020204030204"/>
              </a:rPr>
              <a:t>Funding</a:t>
            </a:r>
            <a:endParaRPr lang="it-IT" sz="1600" b="1">
              <a:solidFill>
                <a:schemeClr val="bg1"/>
              </a:solidFill>
              <a:latin typeface="Calibri" panose="020F0502020204030204"/>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a:solidFill>
                  <a:schemeClr val="bg1"/>
                </a:solidFill>
                <a:latin typeface="Calibri" panose="020F0502020204030204"/>
              </a:rPr>
              <a:t> </a:t>
            </a:r>
            <a:endParaRPr lang="en-IT" sz="1600" b="1">
              <a:solidFill>
                <a:schemeClr val="bg1"/>
              </a:solidFill>
              <a:latin typeface="Calibri" panose="020F0502020204030204"/>
            </a:endParaRPr>
          </a:p>
        </p:txBody>
      </p:sp>
      <p:cxnSp>
        <p:nvCxnSpPr>
          <p:cNvPr id="25" name="Straight Connector 24">
            <a:extLst>
              <a:ext uri="{FF2B5EF4-FFF2-40B4-BE49-F238E27FC236}">
                <a16:creationId xmlns:a16="http://schemas.microsoft.com/office/drawing/2014/main" id="{ABFF18C1-1F5D-B44A-9321-10E8F55F3942}"/>
              </a:ext>
            </a:extLst>
          </p:cNvPr>
          <p:cNvCxnSpPr/>
          <p:nvPr/>
        </p:nvCxnSpPr>
        <p:spPr>
          <a:xfrm>
            <a:off x="4756495" y="273187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72A8409-F275-7940-BCBB-2A8E41657336}"/>
              </a:ext>
            </a:extLst>
          </p:cNvPr>
          <p:cNvCxnSpPr/>
          <p:nvPr/>
        </p:nvCxnSpPr>
        <p:spPr>
          <a:xfrm>
            <a:off x="10217738" y="2668027"/>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53B0088-5C47-F449-9209-43A93FA2DCCA}"/>
              </a:ext>
            </a:extLst>
          </p:cNvPr>
          <p:cNvGrpSpPr/>
          <p:nvPr/>
        </p:nvGrpSpPr>
        <p:grpSpPr>
          <a:xfrm>
            <a:off x="10031251" y="3472097"/>
            <a:ext cx="1720925" cy="1546869"/>
            <a:chOff x="9925754" y="3154569"/>
            <a:chExt cx="1720925" cy="1546869"/>
          </a:xfrm>
        </p:grpSpPr>
        <p:sp>
          <p:nvSpPr>
            <p:cNvPr id="15" name="TextBox 14">
              <a:extLst>
                <a:ext uri="{FF2B5EF4-FFF2-40B4-BE49-F238E27FC236}">
                  <a16:creationId xmlns:a16="http://schemas.microsoft.com/office/drawing/2014/main" id="{A6AB5EA3-5149-4F45-B7D8-67B593F360D9}"/>
                </a:ext>
              </a:extLst>
            </p:cNvPr>
            <p:cNvSpPr txBox="1"/>
            <p:nvPr/>
          </p:nvSpPr>
          <p:spPr>
            <a:xfrm>
              <a:off x="9925754" y="4362884"/>
              <a:ext cx="1720925" cy="338554"/>
            </a:xfrm>
            <a:prstGeom prst="rect">
              <a:avLst/>
            </a:prstGeom>
            <a:solidFill>
              <a:srgbClr val="0E7E42"/>
            </a:solidFill>
          </p:spPr>
          <p:txBody>
            <a:bodyPr wrap="square" rtlCol="0">
              <a:spAutoFit/>
            </a:bodyPr>
            <a:lstStyle/>
            <a:p>
              <a:pPr lvl="0" algn="ctr">
                <a:defRPr/>
              </a:pPr>
              <a:r>
                <a:rPr lang="it-IT" sz="1600" b="1">
                  <a:solidFill>
                    <a:schemeClr val="bg1"/>
                  </a:solidFill>
                </a:rPr>
                <a:t>Sustainability</a:t>
              </a:r>
              <a:endParaRPr lang="en-IT" sz="1600" b="1">
                <a:solidFill>
                  <a:schemeClr val="bg1"/>
                </a:solidFill>
                <a:latin typeface="Calibri" panose="020F0502020204030204"/>
              </a:endParaRPr>
            </a:p>
          </p:txBody>
        </p:sp>
        <p:cxnSp>
          <p:nvCxnSpPr>
            <p:cNvPr id="16" name="Straight Connector 15">
              <a:extLst>
                <a:ext uri="{FF2B5EF4-FFF2-40B4-BE49-F238E27FC236}">
                  <a16:creationId xmlns:a16="http://schemas.microsoft.com/office/drawing/2014/main" id="{D97D1590-4790-7444-93AD-39A78F060395}"/>
                </a:ext>
              </a:extLst>
            </p:cNvPr>
            <p:cNvCxnSpPr>
              <a:cxnSpLocks/>
            </p:cNvCxnSpPr>
            <p:nvPr/>
          </p:nvCxnSpPr>
          <p:spPr>
            <a:xfrm>
              <a:off x="10820652" y="3154569"/>
              <a:ext cx="0" cy="142142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6EEA4550-A976-4B94-B905-3A80B1646E0D}"/>
              </a:ext>
            </a:extLst>
          </p:cNvPr>
          <p:cNvSpPr txBox="1"/>
          <p:nvPr/>
        </p:nvSpPr>
        <p:spPr>
          <a:xfrm>
            <a:off x="8488967" y="5203826"/>
            <a:ext cx="3940640" cy="600164"/>
          </a:xfrm>
          <a:prstGeom prst="rect">
            <a:avLst/>
          </a:prstGeom>
        </p:spPr>
        <p:txBody>
          <a:bodyPr wrap="square" lIns="540000" tIns="0" rIns="360000" rtlCol="0" anchor="t" anchorCtr="0">
            <a:spAutoFit/>
          </a:bodyPr>
          <a:lstStyle/>
          <a:p>
            <a:pPr lvl="2"/>
            <a:r>
              <a:rPr lang="it-IT" sz="1200"/>
              <a:t>Clear scope,</a:t>
            </a:r>
          </a:p>
          <a:p>
            <a:pPr lvl="2"/>
            <a:r>
              <a:rPr lang="it-IT" sz="1200"/>
              <a:t>more suitable name and sustainably resourced</a:t>
            </a:r>
            <a:endParaRPr lang="en-US" sz="1200" b="1"/>
          </a:p>
        </p:txBody>
      </p:sp>
      <p:sp>
        <p:nvSpPr>
          <p:cNvPr id="46" name="TextBox 45">
            <a:extLst>
              <a:ext uri="{FF2B5EF4-FFF2-40B4-BE49-F238E27FC236}">
                <a16:creationId xmlns:a16="http://schemas.microsoft.com/office/drawing/2014/main" id="{6F481BDB-0A2F-EB49-AC00-98A74CD332B0}"/>
              </a:ext>
            </a:extLst>
          </p:cNvPr>
          <p:cNvSpPr txBox="1"/>
          <p:nvPr/>
        </p:nvSpPr>
        <p:spPr>
          <a:xfrm>
            <a:off x="10278422" y="3184808"/>
            <a:ext cx="1738734" cy="830997"/>
          </a:xfrm>
          <a:prstGeom prst="rect">
            <a:avLst/>
          </a:prstGeom>
          <a:solidFill>
            <a:srgbClr val="0E7E42"/>
          </a:solidFill>
        </p:spPr>
        <p:txBody>
          <a:bodyPr wrap="square" lIns="91440" tIns="45720" rIns="91440" bIns="45720" rtlCol="0" anchor="t">
            <a:spAutoFit/>
          </a:bodyPr>
          <a:lstStyle/>
          <a:p>
            <a:pPr algn="ctr">
              <a:defRPr/>
            </a:pPr>
            <a:r>
              <a:rPr lang="it-IT" sz="1600" b="1" dirty="0">
                <a:solidFill>
                  <a:schemeClr val="bg1"/>
                </a:solidFill>
                <a:latin typeface="Calibri" panose="020F0502020204030204"/>
              </a:rPr>
              <a:t>Adoption </a:t>
            </a: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IPPC Observatory CMP-16 (2022)</a:t>
            </a:r>
            <a:endParaRPr lang="en-IT" sz="1800" b="1" dirty="0">
              <a:solidFill>
                <a:schemeClr val="bg1"/>
              </a:solidFill>
              <a:latin typeface="Calibri" panose="020F0502020204030204"/>
            </a:endParaRPr>
          </a:p>
        </p:txBody>
      </p:sp>
    </p:spTree>
    <p:extLst>
      <p:ext uri="{BB962C8B-B14F-4D97-AF65-F5344CB8AC3E}">
        <p14:creationId xmlns:p14="http://schemas.microsoft.com/office/powerpoint/2010/main" val="60666576"/>
      </p:ext>
    </p:extLst>
  </p:cSld>
  <p:clrMapOvr>
    <a:masterClrMapping/>
  </p:clrMapOvr>
  <p:extLst>
    <p:ext uri="{6950BFC3-D8DA-4A85-94F7-54DA5524770B}">
      <p188:commentRel xmlns:p188="http://schemas.microsoft.com/office/powerpoint/2018/8/main" xmlns=""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8F2FA271-C59D-4852-9A31-03775CE94555}"/>
              </a:ext>
            </a:extLst>
          </p:cNvPr>
          <p:cNvSpPr/>
          <p:nvPr/>
        </p:nvSpPr>
        <p:spPr>
          <a:xfrm>
            <a:off x="8278025" y="2389890"/>
            <a:ext cx="321478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0BA1A705-3BA8-4595-A93C-6E6F806CC411}"/>
              </a:ext>
            </a:extLst>
          </p:cNvPr>
          <p:cNvSpPr/>
          <p:nvPr/>
        </p:nvSpPr>
        <p:spPr>
          <a:xfrm>
            <a:off x="4325324"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4CDDE7AE-417B-4800-838E-3FB2949521E5}"/>
              </a:ext>
            </a:extLst>
          </p:cNvPr>
          <p:cNvSpPr/>
          <p:nvPr/>
        </p:nvSpPr>
        <p:spPr>
          <a:xfrm>
            <a:off x="437287"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3BEBB42C-F942-47B9-BA73-2AE87B98D736}"/>
              </a:ext>
            </a:extLst>
          </p:cNvPr>
          <p:cNvSpPr/>
          <p:nvPr/>
        </p:nvSpPr>
        <p:spPr>
          <a:xfrm>
            <a:off x="8386663" y="2472362"/>
            <a:ext cx="3214785" cy="4004637"/>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FA47D9D-51C0-4115-84C4-3624E55A74A7}"/>
              </a:ext>
            </a:extLst>
          </p:cNvPr>
          <p:cNvSpPr/>
          <p:nvPr/>
        </p:nvSpPr>
        <p:spPr>
          <a:xfrm>
            <a:off x="4433789" y="2472363"/>
            <a:ext cx="321478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A94002FC-3D7F-47DA-BED6-A224F44FF9D7}"/>
              </a:ext>
            </a:extLst>
          </p:cNvPr>
          <p:cNvSpPr/>
          <p:nvPr/>
        </p:nvSpPr>
        <p:spPr>
          <a:xfrm>
            <a:off x="582925" y="2472363"/>
            <a:ext cx="311277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endParaRPr lang="en-US" sz="4400" b="1">
              <a:solidFill>
                <a:srgbClr val="FF0000"/>
              </a:solidFill>
              <a:effectLst>
                <a:outerShdw blurRad="38100" dist="38100" dir="2700000" algn="tl">
                  <a:srgbClr val="000000">
                    <a:alpha val="43137"/>
                  </a:srgbClr>
                </a:outerShdw>
              </a:effectLst>
              <a:latin typeface="+mn-lt"/>
            </a:endParaRPr>
          </a:p>
        </p:txBody>
      </p:sp>
      <p:sp>
        <p:nvSpPr>
          <p:cNvPr id="6" name="Freeform: Shape 5">
            <a:extLst>
              <a:ext uri="{FF2B5EF4-FFF2-40B4-BE49-F238E27FC236}">
                <a16:creationId xmlns:a16="http://schemas.microsoft.com/office/drawing/2014/main" id="{4D1E2E8D-E5F6-4B10-B153-7B5288EED6D3}"/>
              </a:ext>
            </a:extLst>
          </p:cNvPr>
          <p:cNvSpPr/>
          <p:nvPr/>
        </p:nvSpPr>
        <p:spPr>
          <a:xfrm>
            <a:off x="728393" y="287307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669" tIns="63969" rIns="76669" bIns="63969"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2000" b="1" kern="1200" dirty="0">
                <a:solidFill>
                  <a:schemeClr val="tx1"/>
                </a:solidFill>
                <a:effectLst/>
              </a:rPr>
              <a:t>What is IRSS?</a:t>
            </a:r>
            <a:endParaRPr lang="en-US" sz="2000" b="1" kern="1200" dirty="0">
              <a:solidFill>
                <a:schemeClr val="tx1"/>
              </a:solidFill>
              <a:effectLst/>
            </a:endParaRPr>
          </a:p>
        </p:txBody>
      </p:sp>
      <p:sp>
        <p:nvSpPr>
          <p:cNvPr id="7" name="Freeform: Shape 6">
            <a:extLst>
              <a:ext uri="{FF2B5EF4-FFF2-40B4-BE49-F238E27FC236}">
                <a16:creationId xmlns:a16="http://schemas.microsoft.com/office/drawing/2014/main" id="{20FEA67F-5EF4-48F3-9DA9-4077D14CEC02}"/>
              </a:ext>
            </a:extLst>
          </p:cNvPr>
          <p:cNvSpPr/>
          <p:nvPr/>
        </p:nvSpPr>
        <p:spPr>
          <a:xfrm>
            <a:off x="728393" y="403305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1589" tIns="60159" rIns="71589" bIns="60159" numCol="1" spcCol="1270" anchor="ctr" anchorCtr="0">
            <a:noAutofit/>
          </a:bodyPr>
          <a:lstStyle/>
          <a:p>
            <a:pPr marL="0" lvl="0" indent="0" algn="ctr" defTabSz="800100">
              <a:lnSpc>
                <a:spcPct val="90000"/>
              </a:lnSpc>
              <a:spcBef>
                <a:spcPct val="0"/>
              </a:spcBef>
              <a:spcAft>
                <a:spcPct val="35000"/>
              </a:spcAft>
              <a:buNone/>
            </a:pPr>
            <a:r>
              <a:rPr lang="en-US" sz="2000" b="1" kern="1200" dirty="0">
                <a:solidFill>
                  <a:schemeClr val="tx1"/>
                </a:solidFill>
              </a:rPr>
              <a:t>IRSS is not evocative of the purpose and the scope</a:t>
            </a:r>
            <a:endParaRPr lang="en-US" sz="2000" b="1" kern="1200" dirty="0">
              <a:solidFill>
                <a:schemeClr val="tx1"/>
              </a:solidFill>
              <a:effectLst/>
            </a:endParaRPr>
          </a:p>
        </p:txBody>
      </p:sp>
      <p:sp>
        <p:nvSpPr>
          <p:cNvPr id="8" name="Freeform: Shape 7">
            <a:extLst>
              <a:ext uri="{FF2B5EF4-FFF2-40B4-BE49-F238E27FC236}">
                <a16:creationId xmlns:a16="http://schemas.microsoft.com/office/drawing/2014/main" id="{604B3B4E-F8B9-4847-AE3B-10170837D13A}"/>
              </a:ext>
            </a:extLst>
          </p:cNvPr>
          <p:cNvSpPr/>
          <p:nvPr/>
        </p:nvSpPr>
        <p:spPr>
          <a:xfrm>
            <a:off x="728393" y="525428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000" b="1" kern="1200" dirty="0">
                <a:solidFill>
                  <a:schemeClr val="tx1"/>
                </a:solidFill>
                <a:effectLst/>
              </a:rPr>
              <a:t>No clear message of what the system is for</a:t>
            </a:r>
          </a:p>
          <a:p>
            <a:pPr lvl="0" algn="ctr" defTabSz="755650">
              <a:lnSpc>
                <a:spcPct val="90000"/>
              </a:lnSpc>
              <a:spcBef>
                <a:spcPct val="0"/>
              </a:spcBef>
              <a:spcAft>
                <a:spcPct val="35000"/>
              </a:spcAft>
              <a:buNone/>
            </a:pPr>
            <a:endParaRPr lang="en-US" sz="2000" b="1" kern="1200" dirty="0">
              <a:solidFill>
                <a:schemeClr val="tx1"/>
              </a:solidFill>
              <a:effectLst/>
            </a:endParaRPr>
          </a:p>
        </p:txBody>
      </p:sp>
      <p:sp>
        <p:nvSpPr>
          <p:cNvPr id="10" name="Freeform: Shape 9">
            <a:extLst>
              <a:ext uri="{FF2B5EF4-FFF2-40B4-BE49-F238E27FC236}">
                <a16:creationId xmlns:a16="http://schemas.microsoft.com/office/drawing/2014/main" id="{6E2CF07B-302C-4CAA-856B-13DDDE0D3FD9}"/>
              </a:ext>
            </a:extLst>
          </p:cNvPr>
          <p:cNvSpPr/>
          <p:nvPr/>
        </p:nvSpPr>
        <p:spPr>
          <a:xfrm>
            <a:off x="4666665" y="3101153"/>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lvl="0" indent="0" algn="ctr" defTabSz="755650" rtl="0">
              <a:lnSpc>
                <a:spcPct val="90000"/>
              </a:lnSpc>
              <a:spcBef>
                <a:spcPct val="0"/>
              </a:spcBef>
              <a:spcAft>
                <a:spcPct val="35000"/>
              </a:spcAft>
              <a:buNone/>
            </a:pPr>
            <a:r>
              <a:rPr lang="en-GB" sz="2000" b="1" kern="1200" dirty="0">
                <a:solidFill>
                  <a:schemeClr val="tx1"/>
                </a:solidFill>
              </a:rPr>
              <a:t>Not clear where is the position of IRSS within the Secretariat</a:t>
            </a:r>
            <a:r>
              <a:rPr lang="en-GB" sz="2000" b="1" kern="1200" dirty="0">
                <a:solidFill>
                  <a:schemeClr val="tx1"/>
                </a:solidFill>
                <a:latin typeface="Calibri Light" panose="020F0302020204030204"/>
              </a:rPr>
              <a:t> </a:t>
            </a:r>
            <a:endParaRPr lang="en-US" sz="2000" b="1" kern="1200" dirty="0">
              <a:solidFill>
                <a:schemeClr val="tx1"/>
              </a:solidFill>
              <a:latin typeface="Calibri Light" panose="020F0302020204030204"/>
            </a:endParaRPr>
          </a:p>
        </p:txBody>
      </p:sp>
      <p:sp>
        <p:nvSpPr>
          <p:cNvPr id="11" name="Freeform: Shape 10">
            <a:extLst>
              <a:ext uri="{FF2B5EF4-FFF2-40B4-BE49-F238E27FC236}">
                <a16:creationId xmlns:a16="http://schemas.microsoft.com/office/drawing/2014/main" id="{F6BB542A-0581-498E-905C-BC6BD2ADCDEB}"/>
              </a:ext>
            </a:extLst>
          </p:cNvPr>
          <p:cNvSpPr/>
          <p:nvPr/>
        </p:nvSpPr>
        <p:spPr>
          <a:xfrm>
            <a:off x="4682613" y="4262643"/>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lvl="0" indent="0" algn="ctr" defTabSz="755650" rtl="0">
              <a:lnSpc>
                <a:spcPct val="90000"/>
              </a:lnSpc>
              <a:spcBef>
                <a:spcPct val="0"/>
              </a:spcBef>
              <a:spcAft>
                <a:spcPct val="35000"/>
              </a:spcAft>
              <a:buNone/>
            </a:pPr>
            <a:r>
              <a:rPr lang="en-GB" sz="2000" b="1" kern="1200" dirty="0">
                <a:solidFill>
                  <a:schemeClr val="tx1"/>
                </a:solidFill>
              </a:rPr>
              <a:t>Overlapping of support mission with the IC missions</a:t>
            </a:r>
            <a:endParaRPr lang="en-US" sz="2000" b="1" kern="1200" dirty="0">
              <a:solidFill>
                <a:schemeClr val="tx1"/>
              </a:solidFill>
            </a:endParaRPr>
          </a:p>
        </p:txBody>
      </p:sp>
      <p:sp>
        <p:nvSpPr>
          <p:cNvPr id="12" name="Freeform: Shape 11">
            <a:extLst>
              <a:ext uri="{FF2B5EF4-FFF2-40B4-BE49-F238E27FC236}">
                <a16:creationId xmlns:a16="http://schemas.microsoft.com/office/drawing/2014/main" id="{3EFED2DD-3836-4E5C-B933-0E073CBF62F8}"/>
              </a:ext>
            </a:extLst>
          </p:cNvPr>
          <p:cNvSpPr/>
          <p:nvPr/>
        </p:nvSpPr>
        <p:spPr>
          <a:xfrm>
            <a:off x="4719207" y="530451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lvl="0" indent="0" algn="ctr" defTabSz="755650" rtl="0">
              <a:lnSpc>
                <a:spcPct val="90000"/>
              </a:lnSpc>
              <a:spcBef>
                <a:spcPct val="0"/>
              </a:spcBef>
              <a:spcAft>
                <a:spcPct val="35000"/>
              </a:spcAft>
              <a:buNone/>
            </a:pPr>
            <a:r>
              <a:rPr lang="en-GB" sz="2000" b="1" kern="1200" dirty="0">
                <a:solidFill>
                  <a:schemeClr val="tx1"/>
                </a:solidFill>
              </a:rPr>
              <a:t>Contribution to</a:t>
            </a:r>
            <a:r>
              <a:rPr lang="en-GB" sz="2000" b="1" kern="1200" dirty="0">
                <a:solidFill>
                  <a:schemeClr val="tx1"/>
                </a:solidFill>
                <a:latin typeface="Calibri Light" panose="020F0302020204030204"/>
              </a:rPr>
              <a:t> the</a:t>
            </a:r>
            <a:r>
              <a:rPr lang="en-GB" sz="2000" b="1" kern="1200" dirty="0">
                <a:solidFill>
                  <a:schemeClr val="tx1"/>
                </a:solidFill>
              </a:rPr>
              <a:t> Strategic Framework 2020-2030</a:t>
            </a:r>
            <a:endParaRPr lang="en-US" sz="2000" b="1" kern="1200" dirty="0">
              <a:solidFill>
                <a:schemeClr val="tx1"/>
              </a:solidFill>
            </a:endParaRPr>
          </a:p>
        </p:txBody>
      </p:sp>
      <p:sp>
        <p:nvSpPr>
          <p:cNvPr id="14" name="Freeform: Shape 13">
            <a:extLst>
              <a:ext uri="{FF2B5EF4-FFF2-40B4-BE49-F238E27FC236}">
                <a16:creationId xmlns:a16="http://schemas.microsoft.com/office/drawing/2014/main" id="{32C63B8E-99AC-413A-89C0-8A49C46C9F17}"/>
              </a:ext>
            </a:extLst>
          </p:cNvPr>
          <p:cNvSpPr/>
          <p:nvPr/>
        </p:nvSpPr>
        <p:spPr>
          <a:xfrm>
            <a:off x="8515163" y="3078549"/>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0503" tIns="77803" rIns="90503" bIns="77803" numCol="1" spcCol="1270" anchor="ctr" anchorCtr="0">
            <a:noAutofit/>
          </a:bodyPr>
          <a:lstStyle/>
          <a:p>
            <a:pPr marL="0" lvl="0" indent="0" algn="ctr" defTabSz="889000" rtl="0">
              <a:lnSpc>
                <a:spcPct val="90000"/>
              </a:lnSpc>
              <a:spcBef>
                <a:spcPct val="0"/>
              </a:spcBef>
              <a:spcAft>
                <a:spcPct val="35000"/>
              </a:spcAft>
              <a:buNone/>
            </a:pPr>
            <a:r>
              <a:rPr lang="en-GB" sz="2000" b="1" kern="1200" dirty="0">
                <a:solidFill>
                  <a:schemeClr val="tx1"/>
                </a:solidFill>
              </a:rPr>
              <a:t>Project based through the EU fund</a:t>
            </a:r>
            <a:r>
              <a:rPr lang="en-GB" sz="2000" b="1" kern="1200" dirty="0">
                <a:solidFill>
                  <a:schemeClr val="tx1"/>
                </a:solidFill>
                <a:latin typeface="Calibri Light" panose="020F0302020204030204"/>
              </a:rPr>
              <a:t>  </a:t>
            </a:r>
            <a:endParaRPr lang="en-US" sz="2000" b="1" kern="1200" dirty="0">
              <a:solidFill>
                <a:schemeClr val="tx1"/>
              </a:solidFill>
            </a:endParaRPr>
          </a:p>
        </p:txBody>
      </p:sp>
      <p:sp>
        <p:nvSpPr>
          <p:cNvPr id="15" name="Freeform: Shape 14">
            <a:extLst>
              <a:ext uri="{FF2B5EF4-FFF2-40B4-BE49-F238E27FC236}">
                <a16:creationId xmlns:a16="http://schemas.microsoft.com/office/drawing/2014/main" id="{FDC3A205-129A-417B-B087-758B5BE555FF}"/>
              </a:ext>
            </a:extLst>
          </p:cNvPr>
          <p:cNvSpPr/>
          <p:nvPr/>
        </p:nvSpPr>
        <p:spPr>
          <a:xfrm>
            <a:off x="8589345" y="4576508"/>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0663" tIns="85423" rIns="100663" bIns="85423" numCol="1" spcCol="1270" anchor="ctr" anchorCtr="0">
            <a:noAutofit/>
          </a:bodyPr>
          <a:lstStyle/>
          <a:p>
            <a:pPr marL="0" lvl="0" indent="0" algn="ctr" defTabSz="1066800" rtl="0">
              <a:lnSpc>
                <a:spcPct val="90000"/>
              </a:lnSpc>
              <a:spcBef>
                <a:spcPct val="0"/>
              </a:spcBef>
              <a:spcAft>
                <a:spcPct val="35000"/>
              </a:spcAft>
              <a:buNone/>
            </a:pPr>
            <a:r>
              <a:rPr lang="en-GB" sz="2000" b="1" kern="1200" dirty="0">
                <a:solidFill>
                  <a:schemeClr val="tx1"/>
                </a:solidFill>
              </a:rPr>
              <a:t>End of the Third Cycle Project</a:t>
            </a:r>
            <a:r>
              <a:rPr lang="en-GB" sz="2000" b="1" kern="1200" dirty="0">
                <a:solidFill>
                  <a:schemeClr val="tx1"/>
                </a:solidFill>
                <a:latin typeface="Calibri Light" panose="020F0302020204030204"/>
              </a:rPr>
              <a:t> </a:t>
            </a:r>
            <a:endParaRPr lang="en-US" sz="2000" b="1" kern="1200" dirty="0">
              <a:solidFill>
                <a:schemeClr val="tx1"/>
              </a:solidFill>
            </a:endParaRPr>
          </a:p>
        </p:txBody>
      </p:sp>
      <p:sp>
        <p:nvSpPr>
          <p:cNvPr id="5" name="Title 1">
            <a:extLst>
              <a:ext uri="{FF2B5EF4-FFF2-40B4-BE49-F238E27FC236}">
                <a16:creationId xmlns:a16="http://schemas.microsoft.com/office/drawing/2014/main" id="{BF13C2C3-3C27-6748-B8C5-8E7FB4480433}"/>
              </a:ext>
            </a:extLst>
          </p:cNvPr>
          <p:cNvSpPr>
            <a:spLocks noGrp="1"/>
          </p:cNvSpPr>
          <p:nvPr>
            <p:ph type="title"/>
          </p:nvPr>
        </p:nvSpPr>
        <p:spPr>
          <a:xfrm>
            <a:off x="0" y="979493"/>
            <a:ext cx="7986304" cy="296840"/>
          </a:xfrm>
        </p:spPr>
        <p:txBody>
          <a:bodyPr/>
          <a:lstStyle/>
          <a:p>
            <a:r>
              <a:rPr lang="en-US" dirty="0"/>
              <a:t>RATIONALE TO IMPROVE THE IRSS</a:t>
            </a:r>
            <a:endParaRPr lang="en-IT" dirty="0"/>
          </a:p>
        </p:txBody>
      </p:sp>
      <p:sp>
        <p:nvSpPr>
          <p:cNvPr id="22" name="TextBox 21">
            <a:extLst>
              <a:ext uri="{FF2B5EF4-FFF2-40B4-BE49-F238E27FC236}">
                <a16:creationId xmlns:a16="http://schemas.microsoft.com/office/drawing/2014/main" id="{5AC44B6C-C000-4DCA-81C5-D9754C91245F}"/>
              </a:ext>
            </a:extLst>
          </p:cNvPr>
          <p:cNvSpPr txBox="1"/>
          <p:nvPr/>
        </p:nvSpPr>
        <p:spPr>
          <a:xfrm>
            <a:off x="1423878" y="1887543"/>
            <a:ext cx="2640789" cy="424732"/>
          </a:xfrm>
          <a:prstGeom prst="rect">
            <a:avLst/>
          </a:prstGeom>
          <a:noFill/>
        </p:spPr>
        <p:txBody>
          <a:bodyPr wrap="square">
            <a:spAutoFit/>
          </a:bodyPr>
          <a:lstStyle/>
          <a:p>
            <a:pPr marL="0" lvl="0" indent="0" defTabSz="1600200" rtl="0">
              <a:lnSpc>
                <a:spcPct val="90000"/>
              </a:lnSpc>
              <a:spcBef>
                <a:spcPct val="0"/>
              </a:spcBef>
              <a:spcAft>
                <a:spcPct val="35000"/>
              </a:spcAft>
              <a:buNone/>
            </a:pPr>
            <a:r>
              <a:rPr lang="en-US" sz="2400" b="1" kern="1200" dirty="0"/>
              <a:t>Name and mission</a:t>
            </a:r>
          </a:p>
        </p:txBody>
      </p:sp>
      <p:sp>
        <p:nvSpPr>
          <p:cNvPr id="24" name="TextBox 23">
            <a:extLst>
              <a:ext uri="{FF2B5EF4-FFF2-40B4-BE49-F238E27FC236}">
                <a16:creationId xmlns:a16="http://schemas.microsoft.com/office/drawing/2014/main" id="{FEA29A9D-9A98-4177-AB51-14505A55464F}"/>
              </a:ext>
            </a:extLst>
          </p:cNvPr>
          <p:cNvSpPr txBox="1"/>
          <p:nvPr/>
        </p:nvSpPr>
        <p:spPr>
          <a:xfrm>
            <a:off x="4985426" y="1878069"/>
            <a:ext cx="2607850"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en-GB" sz="2400" b="1" kern="1200" dirty="0"/>
              <a:t>Integration</a:t>
            </a:r>
            <a:endParaRPr lang="en-US" sz="2400" b="1" kern="1200" dirty="0"/>
          </a:p>
        </p:txBody>
      </p:sp>
      <p:sp>
        <p:nvSpPr>
          <p:cNvPr id="26" name="TextBox 25">
            <a:extLst>
              <a:ext uri="{FF2B5EF4-FFF2-40B4-BE49-F238E27FC236}">
                <a16:creationId xmlns:a16="http://schemas.microsoft.com/office/drawing/2014/main" id="{8066FA9E-6F9C-4B6F-ADA6-CFE3BA9E0DFB}"/>
              </a:ext>
            </a:extLst>
          </p:cNvPr>
          <p:cNvSpPr txBox="1"/>
          <p:nvPr/>
        </p:nvSpPr>
        <p:spPr>
          <a:xfrm>
            <a:off x="7124022" y="1903222"/>
            <a:ext cx="6105524"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en-GB" sz="2400" b="1" kern="1200" dirty="0"/>
              <a:t>Funding model</a:t>
            </a:r>
            <a:endParaRPr lang="en-US" sz="2400" b="1" kern="1200" dirty="0"/>
          </a:p>
        </p:txBody>
      </p:sp>
      <p:pic>
        <p:nvPicPr>
          <p:cNvPr id="33" name="Picture 32" descr="A picture containing pool ball, wheel&#10;&#10;Description automatically generated">
            <a:extLst>
              <a:ext uri="{FF2B5EF4-FFF2-40B4-BE49-F238E27FC236}">
                <a16:creationId xmlns:a16="http://schemas.microsoft.com/office/drawing/2014/main" id="{9CC870DA-6B02-41E4-A215-821BB00575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794" r="67535" b="18611"/>
          <a:stretch/>
        </p:blipFill>
        <p:spPr>
          <a:xfrm>
            <a:off x="56886" y="1733148"/>
            <a:ext cx="1550341" cy="1466519"/>
          </a:xfrm>
          <a:prstGeom prst="rect">
            <a:avLst/>
          </a:prstGeom>
        </p:spPr>
      </p:pic>
      <p:pic>
        <p:nvPicPr>
          <p:cNvPr id="34" name="Picture 33" descr="A picture containing pool ball, wheel&#10;&#10;Description automatically generated">
            <a:extLst>
              <a:ext uri="{FF2B5EF4-FFF2-40B4-BE49-F238E27FC236}">
                <a16:creationId xmlns:a16="http://schemas.microsoft.com/office/drawing/2014/main" id="{5CFC8C6F-6224-4068-ADCB-D84D10B3A3B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359" t="26794" r="34385" b="18611"/>
          <a:stretch/>
        </p:blipFill>
        <p:spPr>
          <a:xfrm>
            <a:off x="4071048" y="1569542"/>
            <a:ext cx="1444838" cy="1466519"/>
          </a:xfrm>
          <a:prstGeom prst="rect">
            <a:avLst/>
          </a:prstGeom>
        </p:spPr>
      </p:pic>
      <p:pic>
        <p:nvPicPr>
          <p:cNvPr id="35" name="Picture 34" descr="A picture containing pool ball, wheel&#10;&#10;Description automatically generated">
            <a:extLst>
              <a:ext uri="{FF2B5EF4-FFF2-40B4-BE49-F238E27FC236}">
                <a16:creationId xmlns:a16="http://schemas.microsoft.com/office/drawing/2014/main" id="{14A68D00-ACC6-44D6-A26C-F912AED8326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702" t="26794" b="18611"/>
          <a:stretch/>
        </p:blipFill>
        <p:spPr>
          <a:xfrm>
            <a:off x="7757039" y="1579016"/>
            <a:ext cx="1494618" cy="1466519"/>
          </a:xfrm>
          <a:prstGeom prst="rect">
            <a:avLst/>
          </a:prstGeom>
        </p:spPr>
      </p:pic>
    </p:spTree>
    <p:extLst>
      <p:ext uri="{BB962C8B-B14F-4D97-AF65-F5344CB8AC3E}">
        <p14:creationId xmlns:p14="http://schemas.microsoft.com/office/powerpoint/2010/main" val="3982413118"/>
      </p:ext>
    </p:extLst>
  </p:cSld>
  <p:clrMapOvr>
    <a:masterClrMapping/>
  </p:clrMapOvr>
  <p:extLst>
    <p:ext uri="{6950BFC3-D8DA-4A85-94F7-54DA5524770B}">
      <p188:commentRel xmlns:p188="http://schemas.microsoft.com/office/powerpoint/2018/8/main" xmlns=""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957776"/>
            <a:ext cx="7986304" cy="296840"/>
          </a:xfrm>
        </p:spPr>
        <p:txBody>
          <a:bodyPr/>
          <a:lstStyle/>
          <a:p>
            <a:r>
              <a:rPr lang="en-US" dirty="0"/>
              <a:t>ROAD TO THE IPPC OBSERVATORY</a:t>
            </a:r>
          </a:p>
        </p:txBody>
      </p:sp>
      <p:sp>
        <p:nvSpPr>
          <p:cNvPr id="3" name="Freeform: Shape 2">
            <a:extLst>
              <a:ext uri="{FF2B5EF4-FFF2-40B4-BE49-F238E27FC236}">
                <a16:creationId xmlns:a16="http://schemas.microsoft.com/office/drawing/2014/main" id="{3BEA42A9-827E-49CB-83E1-984527B23235}"/>
              </a:ext>
            </a:extLst>
          </p:cNvPr>
          <p:cNvSpPr/>
          <p:nvPr/>
        </p:nvSpPr>
        <p:spPr>
          <a:xfrm>
            <a:off x="2983646" y="2871332"/>
            <a:ext cx="446417" cy="4572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4" name="Freeform: Shape 3">
            <a:extLst>
              <a:ext uri="{FF2B5EF4-FFF2-40B4-BE49-F238E27FC236}">
                <a16:creationId xmlns:a16="http://schemas.microsoft.com/office/drawing/2014/main" id="{2E7CD7E7-56EE-4D47-9FF7-584F3AF45AB4}"/>
              </a:ext>
            </a:extLst>
          </p:cNvPr>
          <p:cNvSpPr/>
          <p:nvPr/>
        </p:nvSpPr>
        <p:spPr>
          <a:xfrm>
            <a:off x="175858" y="2219535"/>
            <a:ext cx="2821188"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marL="114300" lvl="1" indent="-114300" algn="l" defTabSz="622300" rtl="0">
              <a:lnSpc>
                <a:spcPct val="90000"/>
              </a:lnSpc>
              <a:spcBef>
                <a:spcPct val="0"/>
              </a:spcBef>
              <a:spcAft>
                <a:spcPct val="15000"/>
              </a:spcAft>
              <a:buChar char="•"/>
            </a:pPr>
            <a:r>
              <a:rPr lang="en-US" sz="1700" kern="1200" dirty="0">
                <a:solidFill>
                  <a:schemeClr val="tx1"/>
                </a:solidFill>
              </a:rPr>
              <a:t>To provide a clear message on the benefits of the IRSS </a:t>
            </a:r>
          </a:p>
          <a:p>
            <a:pPr marL="114300" lvl="1" indent="-114300" algn="l" defTabSz="622300" rtl="0">
              <a:lnSpc>
                <a:spcPct val="90000"/>
              </a:lnSpc>
              <a:spcBef>
                <a:spcPct val="0"/>
              </a:spcBef>
              <a:spcAft>
                <a:spcPct val="15000"/>
              </a:spcAft>
              <a:buChar char="•"/>
            </a:pPr>
            <a:r>
              <a:rPr lang="en-US" sz="1700" kern="1200" dirty="0">
                <a:solidFill>
                  <a:schemeClr val="tx1"/>
                </a:solidFill>
              </a:rPr>
              <a:t>Proposal for how the IRSS might be embedded to work of the IPPC Secretariat.</a:t>
            </a:r>
          </a:p>
        </p:txBody>
      </p:sp>
      <p:sp>
        <p:nvSpPr>
          <p:cNvPr id="7" name="Freeform: Shape 6">
            <a:extLst>
              <a:ext uri="{FF2B5EF4-FFF2-40B4-BE49-F238E27FC236}">
                <a16:creationId xmlns:a16="http://schemas.microsoft.com/office/drawing/2014/main" id="{A5221784-E561-4EB3-A9F6-741B7F05DD81}"/>
              </a:ext>
            </a:extLst>
          </p:cNvPr>
          <p:cNvSpPr/>
          <p:nvPr/>
        </p:nvSpPr>
        <p:spPr>
          <a:xfrm>
            <a:off x="6434501" y="2930051"/>
            <a:ext cx="483500" cy="4571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8" name="Freeform: Shape 7">
            <a:extLst>
              <a:ext uri="{FF2B5EF4-FFF2-40B4-BE49-F238E27FC236}">
                <a16:creationId xmlns:a16="http://schemas.microsoft.com/office/drawing/2014/main" id="{E968FE08-28C5-4F69-9A82-825C7D71F61E}"/>
              </a:ext>
            </a:extLst>
          </p:cNvPr>
          <p:cNvSpPr/>
          <p:nvPr/>
        </p:nvSpPr>
        <p:spPr>
          <a:xfrm>
            <a:off x="3421791" y="2219535"/>
            <a:ext cx="301208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700" b="0" kern="1200" dirty="0">
                <a:solidFill>
                  <a:schemeClr val="tx1"/>
                </a:solidFill>
              </a:rPr>
              <a:t>Move the IRSS from a project-driven activity to a System for the IPPC Community with a long-term work plan with funding from multiple sources. </a:t>
            </a:r>
          </a:p>
        </p:txBody>
      </p:sp>
      <p:sp>
        <p:nvSpPr>
          <p:cNvPr id="9" name="Freeform: Shape 8">
            <a:extLst>
              <a:ext uri="{FF2B5EF4-FFF2-40B4-BE49-F238E27FC236}">
                <a16:creationId xmlns:a16="http://schemas.microsoft.com/office/drawing/2014/main" id="{756652AC-AEB2-4AF0-BB12-D44DB63EF158}"/>
              </a:ext>
            </a:extLst>
          </p:cNvPr>
          <p:cNvSpPr/>
          <p:nvPr/>
        </p:nvSpPr>
        <p:spPr>
          <a:xfrm flipV="1">
            <a:off x="8937694" y="2873272"/>
            <a:ext cx="405124" cy="8061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4">
              <a:hueOff val="0"/>
              <a:satOff val="0"/>
              <a:lumOff val="0"/>
              <a:alphaOff val="0"/>
            </a:schemeClr>
          </a:lnRef>
          <a:fillRef idx="0">
            <a:scrgbClr r="0" g="0" b="0"/>
          </a:fillRef>
          <a:effectRef idx="0">
            <a:schemeClr val="accent4">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0" name="Freeform: Shape 9">
            <a:extLst>
              <a:ext uri="{FF2B5EF4-FFF2-40B4-BE49-F238E27FC236}">
                <a16:creationId xmlns:a16="http://schemas.microsoft.com/office/drawing/2014/main" id="{29BC6E15-889B-4D7E-8E89-17891CBD71BA}"/>
              </a:ext>
            </a:extLst>
          </p:cNvPr>
          <p:cNvSpPr/>
          <p:nvPr/>
        </p:nvSpPr>
        <p:spPr>
          <a:xfrm>
            <a:off x="6934200" y="2157590"/>
            <a:ext cx="1987295"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GB" sz="1700" b="0" kern="1200" dirty="0">
                <a:solidFill>
                  <a:schemeClr val="tx1"/>
                </a:solidFill>
              </a:rPr>
              <a:t>General discussion within the IC Sub-group</a:t>
            </a:r>
            <a:endParaRPr lang="en-US" sz="1700" b="0" kern="1200" dirty="0">
              <a:solidFill>
                <a:schemeClr val="tx1"/>
              </a:solidFill>
            </a:endParaRPr>
          </a:p>
        </p:txBody>
      </p:sp>
      <p:sp>
        <p:nvSpPr>
          <p:cNvPr id="11" name="Freeform: Shape 10">
            <a:extLst>
              <a:ext uri="{FF2B5EF4-FFF2-40B4-BE49-F238E27FC236}">
                <a16:creationId xmlns:a16="http://schemas.microsoft.com/office/drawing/2014/main" id="{49C5274D-32E4-4B1C-B16B-BE4745C59690}"/>
              </a:ext>
            </a:extLst>
          </p:cNvPr>
          <p:cNvSpPr/>
          <p:nvPr/>
        </p:nvSpPr>
        <p:spPr>
          <a:xfrm>
            <a:off x="1553683" y="3701687"/>
            <a:ext cx="9227507" cy="677910"/>
          </a:xfrm>
          <a:custGeom>
            <a:avLst/>
            <a:gdLst>
              <a:gd name="connsiteX0" fmla="*/ 9227507 w 9227507"/>
              <a:gd name="connsiteY0" fmla="*/ 0 h 544556"/>
              <a:gd name="connsiteX1" fmla="*/ 9227507 w 9227507"/>
              <a:gd name="connsiteY1" fmla="*/ 289378 h 544556"/>
              <a:gd name="connsiteX2" fmla="*/ 0 w 9227507"/>
              <a:gd name="connsiteY2" fmla="*/ 289378 h 544556"/>
              <a:gd name="connsiteX3" fmla="*/ 0 w 9227507"/>
              <a:gd name="connsiteY3" fmla="*/ 544556 h 544556"/>
            </a:gdLst>
            <a:ahLst/>
            <a:cxnLst>
              <a:cxn ang="0">
                <a:pos x="connsiteX0" y="connsiteY0"/>
              </a:cxn>
              <a:cxn ang="0">
                <a:pos x="connsiteX1" y="connsiteY1"/>
              </a:cxn>
              <a:cxn ang="0">
                <a:pos x="connsiteX2" y="connsiteY2"/>
              </a:cxn>
              <a:cxn ang="0">
                <a:pos x="connsiteX3" y="connsiteY3"/>
              </a:cxn>
            </a:cxnLst>
            <a:rect l="l" t="t" r="r" b="b"/>
            <a:pathLst>
              <a:path w="9227507" h="544556">
                <a:moveTo>
                  <a:pt x="9227507" y="0"/>
                </a:moveTo>
                <a:lnTo>
                  <a:pt x="9227507" y="289378"/>
                </a:lnTo>
                <a:lnTo>
                  <a:pt x="0" y="289378"/>
                </a:lnTo>
                <a:lnTo>
                  <a:pt x="0" y="544556"/>
                </a:lnTo>
              </a:path>
            </a:pathLst>
          </a:custGeom>
          <a:noFill/>
          <a:ln w="38100">
            <a:solidFill>
              <a:srgbClr val="00660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spcFirstLastPara="0" vert="horz" wrap="square" lIns="4395319" tIns="269400" rIns="4395318" bIns="269399"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2" name="Freeform: Shape 11">
            <a:extLst>
              <a:ext uri="{FF2B5EF4-FFF2-40B4-BE49-F238E27FC236}">
                <a16:creationId xmlns:a16="http://schemas.microsoft.com/office/drawing/2014/main" id="{4BA96419-0C00-4B77-BD19-BCDC6AB11AE8}"/>
              </a:ext>
            </a:extLst>
          </p:cNvPr>
          <p:cNvSpPr/>
          <p:nvPr/>
        </p:nvSpPr>
        <p:spPr>
          <a:xfrm>
            <a:off x="9331817" y="2210408"/>
            <a:ext cx="2860183"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GB" sz="1700" b="0" kern="1200" dirty="0">
                <a:solidFill>
                  <a:schemeClr val="tx1"/>
                </a:solidFill>
              </a:rPr>
              <a:t>Study on how to evolve IRSS to sustainable system</a:t>
            </a:r>
          </a:p>
          <a:p>
            <a:pPr marL="0" lvl="0" indent="0" algn="ctr" defTabSz="622300" rtl="0">
              <a:lnSpc>
                <a:spcPct val="90000"/>
              </a:lnSpc>
              <a:spcBef>
                <a:spcPct val="0"/>
              </a:spcBef>
              <a:spcAft>
                <a:spcPct val="35000"/>
              </a:spcAft>
              <a:buNone/>
            </a:pPr>
            <a:r>
              <a:rPr lang="en-GB" sz="1700" kern="1200" dirty="0">
                <a:solidFill>
                  <a:schemeClr val="tx1"/>
                </a:solidFill>
              </a:rPr>
              <a:t>Report circulated for comment to CPM Bureau , IC , SC , RPPOs and Secretariat</a:t>
            </a:r>
            <a:endParaRPr lang="en-US" sz="1700" b="0" kern="1200" dirty="0">
              <a:solidFill>
                <a:schemeClr val="tx1"/>
              </a:solidFill>
            </a:endParaRPr>
          </a:p>
        </p:txBody>
      </p:sp>
      <p:sp>
        <p:nvSpPr>
          <p:cNvPr id="13" name="Freeform: Shape 12">
            <a:extLst>
              <a:ext uri="{FF2B5EF4-FFF2-40B4-BE49-F238E27FC236}">
                <a16:creationId xmlns:a16="http://schemas.microsoft.com/office/drawing/2014/main" id="{2A48A826-A7DD-4594-B281-005539C736CC}"/>
              </a:ext>
            </a:extLst>
          </p:cNvPr>
          <p:cNvSpPr/>
          <p:nvPr/>
        </p:nvSpPr>
        <p:spPr>
          <a:xfrm>
            <a:off x="2708036" y="5510433"/>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6">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4" name="Freeform: Shape 13">
            <a:extLst>
              <a:ext uri="{FF2B5EF4-FFF2-40B4-BE49-F238E27FC236}">
                <a16:creationId xmlns:a16="http://schemas.microsoft.com/office/drawing/2014/main" id="{A4C3AF46-D595-4734-83AC-5E5950A07A6D}"/>
              </a:ext>
            </a:extLst>
          </p:cNvPr>
          <p:cNvSpPr/>
          <p:nvPr/>
        </p:nvSpPr>
        <p:spPr>
          <a:xfrm>
            <a:off x="301545" y="4796045"/>
            <a:ext cx="235603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a:ln>
            <a:noFill/>
          </a:ln>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GB" sz="1700" b="0" kern="1200" dirty="0">
                <a:solidFill>
                  <a:schemeClr val="tx1"/>
                </a:solidFill>
              </a:rPr>
              <a:t>Options presented to CPM Bureau </a:t>
            </a:r>
            <a:endParaRPr lang="en-US" sz="1700" b="0" kern="1200" dirty="0">
              <a:solidFill>
                <a:schemeClr val="tx1"/>
              </a:solidFill>
            </a:endParaRPr>
          </a:p>
        </p:txBody>
      </p:sp>
      <p:sp>
        <p:nvSpPr>
          <p:cNvPr id="15" name="Freeform: Shape 14">
            <a:extLst>
              <a:ext uri="{FF2B5EF4-FFF2-40B4-BE49-F238E27FC236}">
                <a16:creationId xmlns:a16="http://schemas.microsoft.com/office/drawing/2014/main" id="{00D0DBAD-BFA8-4EA2-9D0D-8382F047EA0F}"/>
              </a:ext>
            </a:extLst>
          </p:cNvPr>
          <p:cNvSpPr/>
          <p:nvPr/>
        </p:nvSpPr>
        <p:spPr>
          <a:xfrm>
            <a:off x="5726997" y="5535809"/>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6" name="Freeform: Shape 15">
            <a:extLst>
              <a:ext uri="{FF2B5EF4-FFF2-40B4-BE49-F238E27FC236}">
                <a16:creationId xmlns:a16="http://schemas.microsoft.com/office/drawing/2014/main" id="{91EE3782-D027-4C64-BFD8-08F12696EA68}"/>
              </a:ext>
            </a:extLst>
          </p:cNvPr>
          <p:cNvSpPr/>
          <p:nvPr/>
        </p:nvSpPr>
        <p:spPr>
          <a:xfrm>
            <a:off x="3246395" y="4785606"/>
            <a:ext cx="2500679"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GB" sz="1700" b="0" kern="1200" dirty="0">
                <a:solidFill>
                  <a:schemeClr val="tx1"/>
                </a:solidFill>
              </a:rPr>
              <a:t>IC Sub-group reviewed the options and recommend for IC approval</a:t>
            </a:r>
            <a:endParaRPr lang="en-US" sz="1700" b="0" kern="1200" dirty="0">
              <a:solidFill>
                <a:schemeClr val="tx1"/>
              </a:solidFill>
            </a:endParaRPr>
          </a:p>
        </p:txBody>
      </p:sp>
      <p:sp>
        <p:nvSpPr>
          <p:cNvPr id="17" name="Freeform: Shape 16">
            <a:extLst>
              <a:ext uri="{FF2B5EF4-FFF2-40B4-BE49-F238E27FC236}">
                <a16:creationId xmlns:a16="http://schemas.microsoft.com/office/drawing/2014/main" id="{0855FB80-360F-4C3B-B070-76B82BA011C9}"/>
              </a:ext>
            </a:extLst>
          </p:cNvPr>
          <p:cNvSpPr/>
          <p:nvPr/>
        </p:nvSpPr>
        <p:spPr>
          <a:xfrm>
            <a:off x="8743146" y="5559231"/>
            <a:ext cx="621944" cy="9143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8" name="Freeform: Shape 17">
            <a:extLst>
              <a:ext uri="{FF2B5EF4-FFF2-40B4-BE49-F238E27FC236}">
                <a16:creationId xmlns:a16="http://schemas.microsoft.com/office/drawing/2014/main" id="{6E181D13-8F9A-4E3F-9B8B-AA2EF2F7F526}"/>
              </a:ext>
            </a:extLst>
          </p:cNvPr>
          <p:cNvSpPr/>
          <p:nvPr/>
        </p:nvSpPr>
        <p:spPr>
          <a:xfrm>
            <a:off x="6352808" y="4840468"/>
            <a:ext cx="2316647"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GB" sz="1700" b="0" kern="1200" dirty="0">
                <a:solidFill>
                  <a:schemeClr val="tx1"/>
                </a:solidFill>
              </a:rPr>
              <a:t>IC approved the options for transition to a sustainable IRSS</a:t>
            </a:r>
            <a:endParaRPr lang="en-US" sz="1700" b="0" kern="1200" dirty="0">
              <a:solidFill>
                <a:schemeClr val="tx1"/>
              </a:solidFill>
            </a:endParaRPr>
          </a:p>
        </p:txBody>
      </p:sp>
      <p:sp>
        <p:nvSpPr>
          <p:cNvPr id="19" name="Freeform: Shape 18">
            <a:extLst>
              <a:ext uri="{FF2B5EF4-FFF2-40B4-BE49-F238E27FC236}">
                <a16:creationId xmlns:a16="http://schemas.microsoft.com/office/drawing/2014/main" id="{20E10000-BBF1-46B4-81D9-3E25EDF821C8}"/>
              </a:ext>
            </a:extLst>
          </p:cNvPr>
          <p:cNvSpPr/>
          <p:nvPr/>
        </p:nvSpPr>
        <p:spPr>
          <a:xfrm>
            <a:off x="9526691" y="4763053"/>
            <a:ext cx="2316648" cy="856595"/>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US" sz="1700" kern="1200" dirty="0">
                <a:solidFill>
                  <a:schemeClr val="tx1"/>
                </a:solidFill>
              </a:rPr>
              <a:t>Approved the transition to the</a:t>
            </a:r>
            <a:endParaRPr lang="en-US" sz="1700" b="1" kern="1200" dirty="0">
              <a:solidFill>
                <a:schemeClr val="tx1"/>
              </a:solidFill>
              <a:effectLst>
                <a:outerShdw blurRad="38100" dist="38100" dir="2700000" algn="tl">
                  <a:srgbClr val="000000">
                    <a:alpha val="43137"/>
                  </a:srgbClr>
                </a:outerShdw>
              </a:effectLst>
            </a:endParaRPr>
          </a:p>
        </p:txBody>
      </p:sp>
      <p:sp>
        <p:nvSpPr>
          <p:cNvPr id="20" name="Rectangle: Rounded Corners 19">
            <a:extLst>
              <a:ext uri="{FF2B5EF4-FFF2-40B4-BE49-F238E27FC236}">
                <a16:creationId xmlns:a16="http://schemas.microsoft.com/office/drawing/2014/main" id="{A39AA795-E2A4-42A2-B526-A00CC05FB4F7}"/>
              </a:ext>
            </a:extLst>
          </p:cNvPr>
          <p:cNvSpPr/>
          <p:nvPr/>
        </p:nvSpPr>
        <p:spPr>
          <a:xfrm>
            <a:off x="160469" y="2076004"/>
            <a:ext cx="2828477" cy="1715435"/>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ectangle: Rounded Corners 22">
            <a:extLst>
              <a:ext uri="{FF2B5EF4-FFF2-40B4-BE49-F238E27FC236}">
                <a16:creationId xmlns:a16="http://schemas.microsoft.com/office/drawing/2014/main" id="{79DA33BC-9A1D-4F46-A404-F4CC69D24811}"/>
              </a:ext>
            </a:extLst>
          </p:cNvPr>
          <p:cNvSpPr/>
          <p:nvPr/>
        </p:nvSpPr>
        <p:spPr>
          <a:xfrm>
            <a:off x="3408494" y="2068905"/>
            <a:ext cx="3038681" cy="17225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ectangle: Rounded Corners 23">
            <a:extLst>
              <a:ext uri="{FF2B5EF4-FFF2-40B4-BE49-F238E27FC236}">
                <a16:creationId xmlns:a16="http://schemas.microsoft.com/office/drawing/2014/main" id="{EC3A5A36-802D-448E-BCA3-B36AD8E1C8B6}"/>
              </a:ext>
            </a:extLst>
          </p:cNvPr>
          <p:cNvSpPr/>
          <p:nvPr/>
        </p:nvSpPr>
        <p:spPr>
          <a:xfrm>
            <a:off x="6893505" y="2122928"/>
            <a:ext cx="2027990"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ectangle: Rounded Corners 24">
            <a:extLst>
              <a:ext uri="{FF2B5EF4-FFF2-40B4-BE49-F238E27FC236}">
                <a16:creationId xmlns:a16="http://schemas.microsoft.com/office/drawing/2014/main" id="{2F18FA6A-6BCD-4582-A486-B4F9B6891668}"/>
              </a:ext>
            </a:extLst>
          </p:cNvPr>
          <p:cNvSpPr/>
          <p:nvPr/>
        </p:nvSpPr>
        <p:spPr>
          <a:xfrm>
            <a:off x="9367825" y="2140270"/>
            <a:ext cx="2757768"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Rectangle: Rounded Corners 25">
            <a:extLst>
              <a:ext uri="{FF2B5EF4-FFF2-40B4-BE49-F238E27FC236}">
                <a16:creationId xmlns:a16="http://schemas.microsoft.com/office/drawing/2014/main" id="{3A5BE65D-99C4-46C4-83AE-6EFBE123F6D5}"/>
              </a:ext>
            </a:extLst>
          </p:cNvPr>
          <p:cNvSpPr/>
          <p:nvPr/>
        </p:nvSpPr>
        <p:spPr>
          <a:xfrm>
            <a:off x="270944" y="476092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 name="Rectangle: Rounded Corners 26">
            <a:extLst>
              <a:ext uri="{FF2B5EF4-FFF2-40B4-BE49-F238E27FC236}">
                <a16:creationId xmlns:a16="http://schemas.microsoft.com/office/drawing/2014/main" id="{13B5AB3E-995F-4F57-AE5E-BAEA4F52190D}"/>
              </a:ext>
            </a:extLst>
          </p:cNvPr>
          <p:cNvSpPr/>
          <p:nvPr/>
        </p:nvSpPr>
        <p:spPr>
          <a:xfrm>
            <a:off x="3283193" y="4750942"/>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Rectangle: Rounded Corners 28">
            <a:extLst>
              <a:ext uri="{FF2B5EF4-FFF2-40B4-BE49-F238E27FC236}">
                <a16:creationId xmlns:a16="http://schemas.microsoft.com/office/drawing/2014/main" id="{815FC1BB-5CC6-4450-9D48-0A6F21F8FAB6}"/>
              </a:ext>
            </a:extLst>
          </p:cNvPr>
          <p:cNvSpPr/>
          <p:nvPr/>
        </p:nvSpPr>
        <p:spPr>
          <a:xfrm>
            <a:off x="6292528" y="480278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Rectangle: Rounded Corners 29">
            <a:extLst>
              <a:ext uri="{FF2B5EF4-FFF2-40B4-BE49-F238E27FC236}">
                <a16:creationId xmlns:a16="http://schemas.microsoft.com/office/drawing/2014/main" id="{CA509D74-2101-451A-BD9A-9662CA2630AE}"/>
              </a:ext>
            </a:extLst>
          </p:cNvPr>
          <p:cNvSpPr/>
          <p:nvPr/>
        </p:nvSpPr>
        <p:spPr>
          <a:xfrm>
            <a:off x="9362167" y="4673022"/>
            <a:ext cx="2669364" cy="2020008"/>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TextBox 36">
            <a:extLst>
              <a:ext uri="{FF2B5EF4-FFF2-40B4-BE49-F238E27FC236}">
                <a16:creationId xmlns:a16="http://schemas.microsoft.com/office/drawing/2014/main" id="{D40E81E0-F18A-4D42-A4DB-1AD5F9C8610A}"/>
              </a:ext>
            </a:extLst>
          </p:cNvPr>
          <p:cNvSpPr txBox="1"/>
          <p:nvPr/>
        </p:nvSpPr>
        <p:spPr>
          <a:xfrm>
            <a:off x="-102233" y="1687711"/>
            <a:ext cx="3393980" cy="369332"/>
          </a:xfrm>
          <a:prstGeom prst="rect">
            <a:avLst/>
          </a:prstGeom>
          <a:noFill/>
          <a:ln>
            <a:noFill/>
          </a:ln>
        </p:spPr>
        <p:txBody>
          <a:bodyPr wrap="square">
            <a:spAutoFit/>
          </a:bodyPr>
          <a:lstStyle/>
          <a:p>
            <a:pPr marL="0" lvl="0" indent="0" algn="ctr" defTabSz="622300" rtl="0">
              <a:lnSpc>
                <a:spcPct val="90000"/>
              </a:lnSpc>
              <a:spcBef>
                <a:spcPct val="0"/>
              </a:spcBef>
              <a:spcAft>
                <a:spcPct val="35000"/>
              </a:spcAft>
              <a:buNone/>
            </a:pPr>
            <a:r>
              <a:rPr lang="en-GB" sz="2000" b="1" kern="1200" dirty="0">
                <a:solidFill>
                  <a:srgbClr val="006600"/>
                </a:solidFill>
              </a:rPr>
              <a:t>October 2020: </a:t>
            </a:r>
            <a:r>
              <a:rPr lang="en-US" sz="2000" b="1" kern="1200" dirty="0">
                <a:solidFill>
                  <a:srgbClr val="006600"/>
                </a:solidFill>
              </a:rPr>
              <a:t>IC requested:</a:t>
            </a:r>
          </a:p>
        </p:txBody>
      </p:sp>
      <p:sp>
        <p:nvSpPr>
          <p:cNvPr id="39" name="TextBox 38">
            <a:extLst>
              <a:ext uri="{FF2B5EF4-FFF2-40B4-BE49-F238E27FC236}">
                <a16:creationId xmlns:a16="http://schemas.microsoft.com/office/drawing/2014/main" id="{E7A10439-128B-4910-BFF1-EFC6667B6DCD}"/>
              </a:ext>
            </a:extLst>
          </p:cNvPr>
          <p:cNvSpPr txBox="1"/>
          <p:nvPr/>
        </p:nvSpPr>
        <p:spPr>
          <a:xfrm>
            <a:off x="3881594" y="1706672"/>
            <a:ext cx="2092480" cy="369332"/>
          </a:xfrm>
          <a:prstGeom prst="rect">
            <a:avLst/>
          </a:prstGeom>
          <a:noFill/>
          <a:ln>
            <a:noFill/>
          </a:ln>
        </p:spPr>
        <p:txBody>
          <a:bodyPr wrap="square">
            <a:spAutoFit/>
          </a:bodyPr>
          <a:lstStyle/>
          <a:p>
            <a:pPr marL="0" lvl="0" indent="0" algn="ctr" defTabSz="622300" rtl="0">
              <a:lnSpc>
                <a:spcPct val="90000"/>
              </a:lnSpc>
              <a:spcBef>
                <a:spcPct val="0"/>
              </a:spcBef>
              <a:spcAft>
                <a:spcPct val="35000"/>
              </a:spcAft>
              <a:buNone/>
            </a:pPr>
            <a:r>
              <a:rPr lang="en-GB" sz="2000" b="1" dirty="0">
                <a:solidFill>
                  <a:srgbClr val="006600"/>
                </a:solidFill>
              </a:rPr>
              <a:t>CPM-15 (2021):</a:t>
            </a:r>
          </a:p>
        </p:txBody>
      </p:sp>
      <p:sp>
        <p:nvSpPr>
          <p:cNvPr id="41" name="TextBox 40">
            <a:extLst>
              <a:ext uri="{FF2B5EF4-FFF2-40B4-BE49-F238E27FC236}">
                <a16:creationId xmlns:a16="http://schemas.microsoft.com/office/drawing/2014/main" id="{532FFE8F-D892-40EF-8B9B-2536B92066D0}"/>
              </a:ext>
            </a:extLst>
          </p:cNvPr>
          <p:cNvSpPr txBox="1"/>
          <p:nvPr/>
        </p:nvSpPr>
        <p:spPr>
          <a:xfrm>
            <a:off x="6368936" y="1740742"/>
            <a:ext cx="3052122" cy="369332"/>
          </a:xfrm>
          <a:prstGeom prst="rect">
            <a:avLst/>
          </a:prstGeom>
          <a:noFill/>
        </p:spPr>
        <p:txBody>
          <a:bodyPr wrap="square">
            <a:spAutoFit/>
          </a:bodyPr>
          <a:lstStyle/>
          <a:p>
            <a:pPr algn="ctr" defTabSz="622300">
              <a:lnSpc>
                <a:spcPct val="90000"/>
              </a:lnSpc>
              <a:spcBef>
                <a:spcPct val="0"/>
              </a:spcBef>
              <a:spcAft>
                <a:spcPct val="35000"/>
              </a:spcAft>
            </a:pPr>
            <a:r>
              <a:rPr lang="en-GB" sz="2000" b="1" dirty="0">
                <a:solidFill>
                  <a:srgbClr val="006600"/>
                </a:solidFill>
              </a:rPr>
              <a:t>April 2021 IRSS-VM01: </a:t>
            </a:r>
          </a:p>
        </p:txBody>
      </p:sp>
      <p:sp>
        <p:nvSpPr>
          <p:cNvPr id="43" name="TextBox 42">
            <a:extLst>
              <a:ext uri="{FF2B5EF4-FFF2-40B4-BE49-F238E27FC236}">
                <a16:creationId xmlns:a16="http://schemas.microsoft.com/office/drawing/2014/main" id="{E6AD49EF-3524-47D0-A0F5-ADCBEDB7749E}"/>
              </a:ext>
            </a:extLst>
          </p:cNvPr>
          <p:cNvSpPr txBox="1"/>
          <p:nvPr/>
        </p:nvSpPr>
        <p:spPr>
          <a:xfrm>
            <a:off x="9726669" y="1722818"/>
            <a:ext cx="2092480" cy="400110"/>
          </a:xfrm>
          <a:prstGeom prst="rect">
            <a:avLst/>
          </a:prstGeom>
          <a:noFill/>
        </p:spPr>
        <p:txBody>
          <a:bodyPr wrap="square">
            <a:spAutoFit/>
          </a:bodyPr>
          <a:lstStyle/>
          <a:p>
            <a:pPr algn="ctr"/>
            <a:r>
              <a:rPr lang="en-GB" sz="2000" b="1" dirty="0">
                <a:solidFill>
                  <a:srgbClr val="006600"/>
                </a:solidFill>
              </a:rPr>
              <a:t>May-July 2021: </a:t>
            </a:r>
            <a:endParaRPr lang="en-US" sz="2000" b="1" dirty="0">
              <a:solidFill>
                <a:srgbClr val="006600"/>
              </a:solidFill>
            </a:endParaRPr>
          </a:p>
        </p:txBody>
      </p:sp>
      <p:sp>
        <p:nvSpPr>
          <p:cNvPr id="45" name="TextBox 44">
            <a:extLst>
              <a:ext uri="{FF2B5EF4-FFF2-40B4-BE49-F238E27FC236}">
                <a16:creationId xmlns:a16="http://schemas.microsoft.com/office/drawing/2014/main" id="{8EA7AFA6-208C-400A-B271-AF222D51CE7D}"/>
              </a:ext>
            </a:extLst>
          </p:cNvPr>
          <p:cNvSpPr txBox="1"/>
          <p:nvPr/>
        </p:nvSpPr>
        <p:spPr>
          <a:xfrm>
            <a:off x="160469" y="4416274"/>
            <a:ext cx="2675952"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dirty="0">
                <a:solidFill>
                  <a:srgbClr val="006600"/>
                </a:solidFill>
              </a:rPr>
              <a:t>August 2021: </a:t>
            </a:r>
          </a:p>
        </p:txBody>
      </p:sp>
      <p:sp>
        <p:nvSpPr>
          <p:cNvPr id="47" name="TextBox 46">
            <a:extLst>
              <a:ext uri="{FF2B5EF4-FFF2-40B4-BE49-F238E27FC236}">
                <a16:creationId xmlns:a16="http://schemas.microsoft.com/office/drawing/2014/main" id="{AB5B8C4F-9400-43B1-B638-19652EAD141E}"/>
              </a:ext>
            </a:extLst>
          </p:cNvPr>
          <p:cNvSpPr txBox="1"/>
          <p:nvPr/>
        </p:nvSpPr>
        <p:spPr>
          <a:xfrm>
            <a:off x="3469476" y="4416274"/>
            <a:ext cx="2072293"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kern="1200" dirty="0">
                <a:solidFill>
                  <a:srgbClr val="006600"/>
                </a:solidFill>
              </a:rPr>
              <a:t>October 2021: </a:t>
            </a:r>
          </a:p>
        </p:txBody>
      </p:sp>
      <p:sp>
        <p:nvSpPr>
          <p:cNvPr id="49" name="TextBox 48">
            <a:extLst>
              <a:ext uri="{FF2B5EF4-FFF2-40B4-BE49-F238E27FC236}">
                <a16:creationId xmlns:a16="http://schemas.microsoft.com/office/drawing/2014/main" id="{91345D02-E22A-4843-B6B8-47BA42ADC97F}"/>
              </a:ext>
            </a:extLst>
          </p:cNvPr>
          <p:cNvSpPr txBox="1"/>
          <p:nvPr/>
        </p:nvSpPr>
        <p:spPr>
          <a:xfrm>
            <a:off x="6285433" y="4440466"/>
            <a:ext cx="2406491"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kern="1200" dirty="0">
                <a:solidFill>
                  <a:srgbClr val="006600"/>
                </a:solidFill>
              </a:rPr>
              <a:t>November 2021: </a:t>
            </a:r>
          </a:p>
        </p:txBody>
      </p:sp>
      <p:sp>
        <p:nvSpPr>
          <p:cNvPr id="51" name="TextBox 50">
            <a:extLst>
              <a:ext uri="{FF2B5EF4-FFF2-40B4-BE49-F238E27FC236}">
                <a16:creationId xmlns:a16="http://schemas.microsoft.com/office/drawing/2014/main" id="{EE190EC5-8280-4BF6-8A55-1893AFF9A61C}"/>
              </a:ext>
            </a:extLst>
          </p:cNvPr>
          <p:cNvSpPr txBox="1"/>
          <p:nvPr/>
        </p:nvSpPr>
        <p:spPr>
          <a:xfrm>
            <a:off x="9389766" y="4237011"/>
            <a:ext cx="2675952" cy="436010"/>
          </a:xfrm>
          <a:prstGeom prst="rect">
            <a:avLst/>
          </a:prstGeom>
          <a:noFill/>
        </p:spPr>
        <p:txBody>
          <a:bodyPr wrap="square">
            <a:spAutoFit/>
          </a:bodyPr>
          <a:lstStyle/>
          <a:p>
            <a:pPr marL="0" lvl="0" indent="0" algn="ctr" defTabSz="622300">
              <a:lnSpc>
                <a:spcPct val="90000"/>
              </a:lnSpc>
              <a:spcBef>
                <a:spcPct val="0"/>
              </a:spcBef>
              <a:spcAft>
                <a:spcPct val="35000"/>
              </a:spcAft>
              <a:buNone/>
            </a:pPr>
            <a:r>
              <a:rPr lang="en-US" sz="2400" b="1" kern="1200" dirty="0">
                <a:solidFill>
                  <a:srgbClr val="006600"/>
                </a:solidFill>
              </a:rPr>
              <a:t>CPM-16 (2022):</a:t>
            </a:r>
          </a:p>
        </p:txBody>
      </p:sp>
      <p:pic>
        <p:nvPicPr>
          <p:cNvPr id="22" name="Picture 21">
            <a:extLst>
              <a:ext uri="{FF2B5EF4-FFF2-40B4-BE49-F238E27FC236}">
                <a16:creationId xmlns:a16="http://schemas.microsoft.com/office/drawing/2014/main" id="{2F0AAE9F-FDF3-B20E-A83E-AA334A32B6DF}"/>
              </a:ext>
            </a:extLst>
          </p:cNvPr>
          <p:cNvPicPr>
            <a:picLocks noChangeAspect="1"/>
          </p:cNvPicPr>
          <p:nvPr/>
        </p:nvPicPr>
        <p:blipFill rotWithShape="1">
          <a:blip r:embed="rId3"/>
          <a:srcRect l="13934" t="14102" r="10345" b="11877"/>
          <a:stretch/>
        </p:blipFill>
        <p:spPr>
          <a:xfrm>
            <a:off x="9569418" y="5312383"/>
            <a:ext cx="2231194" cy="1191132"/>
          </a:xfrm>
          <a:prstGeom prst="rect">
            <a:avLst/>
          </a:prstGeom>
          <a:noFill/>
        </p:spPr>
      </p:pic>
    </p:spTree>
    <p:extLst>
      <p:ext uri="{BB962C8B-B14F-4D97-AF65-F5344CB8AC3E}">
        <p14:creationId xmlns:p14="http://schemas.microsoft.com/office/powerpoint/2010/main" val="3294027136"/>
      </p:ext>
    </p:extLst>
  </p:cSld>
  <p:clrMapOvr>
    <a:masterClrMapping/>
  </p:clrMapOvr>
  <p:extLst>
    <p:ext uri="{6950BFC3-D8DA-4A85-94F7-54DA5524770B}">
      <p188:commentRel xmlns:p188="http://schemas.microsoft.com/office/powerpoint/2018/8/main" xmlns="" r:id="rId4"/>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Rounded Corners 33">
            <a:extLst>
              <a:ext uri="{FF2B5EF4-FFF2-40B4-BE49-F238E27FC236}">
                <a16:creationId xmlns:a16="http://schemas.microsoft.com/office/drawing/2014/main" id="{CE374FFE-D783-4D7D-B6DE-5C7B759EA5BB}"/>
              </a:ext>
            </a:extLst>
          </p:cNvPr>
          <p:cNvSpPr/>
          <p:nvPr/>
        </p:nvSpPr>
        <p:spPr>
          <a:xfrm>
            <a:off x="6400800" y="578393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9A577928-2CA8-40FC-A17F-E3CE7CE01258}"/>
              </a:ext>
            </a:extLst>
          </p:cNvPr>
          <p:cNvSpPr/>
          <p:nvPr/>
        </p:nvSpPr>
        <p:spPr>
          <a:xfrm>
            <a:off x="6400800" y="4340016"/>
            <a:ext cx="5638800" cy="1188587"/>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70E34B46-F12B-4D1F-A310-92CB6EDDC72C}"/>
              </a:ext>
            </a:extLst>
          </p:cNvPr>
          <p:cNvSpPr/>
          <p:nvPr/>
        </p:nvSpPr>
        <p:spPr>
          <a:xfrm>
            <a:off x="6400800" y="307347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A60E389E-E982-48FD-B92C-1CA8CB0EFECF}"/>
              </a:ext>
            </a:extLst>
          </p:cNvPr>
          <p:cNvSpPr/>
          <p:nvPr/>
        </p:nvSpPr>
        <p:spPr>
          <a:xfrm>
            <a:off x="6400800" y="1765091"/>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8BF7A230-7C5A-49F2-8F7F-8C433DE501C4}"/>
              </a:ext>
            </a:extLst>
          </p:cNvPr>
          <p:cNvSpPr/>
          <p:nvPr/>
        </p:nvSpPr>
        <p:spPr>
          <a:xfrm>
            <a:off x="457200" y="5203478"/>
            <a:ext cx="5638800" cy="1526174"/>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D3008F94-6A68-438B-9A16-1CCCEABA00F3}"/>
              </a:ext>
            </a:extLst>
          </p:cNvPr>
          <p:cNvSpPr/>
          <p:nvPr/>
        </p:nvSpPr>
        <p:spPr>
          <a:xfrm>
            <a:off x="457200" y="3218658"/>
            <a:ext cx="5638800" cy="1445849"/>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09CF25F0-93DB-4CCE-B2A7-D81F78D3C101}"/>
              </a:ext>
            </a:extLst>
          </p:cNvPr>
          <p:cNvSpPr/>
          <p:nvPr/>
        </p:nvSpPr>
        <p:spPr>
          <a:xfrm>
            <a:off x="457200" y="1841837"/>
            <a:ext cx="5638800" cy="920975"/>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28600" y="965903"/>
            <a:ext cx="7120246" cy="296840"/>
          </a:xfrm>
          <a:ln>
            <a:noFill/>
          </a:ln>
        </p:spPr>
        <p:txBody>
          <a:bodyPr/>
          <a:lstStyle/>
          <a:p>
            <a:r>
              <a:rPr lang="en-US"/>
              <a:t>WHAT DOES IT CHANGE?</a:t>
            </a:r>
            <a:endParaRPr lang="en-IT"/>
          </a:p>
        </p:txBody>
      </p:sp>
      <p:sp>
        <p:nvSpPr>
          <p:cNvPr id="4" name="Freeform: Shape 3">
            <a:extLst>
              <a:ext uri="{FF2B5EF4-FFF2-40B4-BE49-F238E27FC236}">
                <a16:creationId xmlns:a16="http://schemas.microsoft.com/office/drawing/2014/main" id="{7C79DEBF-3A33-4198-A820-BDBE2697B3E5}"/>
              </a:ext>
            </a:extLst>
          </p:cNvPr>
          <p:cNvSpPr/>
          <p:nvPr/>
        </p:nvSpPr>
        <p:spPr>
          <a:xfrm>
            <a:off x="152400" y="1744888"/>
            <a:ext cx="6400799" cy="963900"/>
          </a:xfrm>
          <a:custGeom>
            <a:avLst/>
            <a:gdLst>
              <a:gd name="connsiteX0" fmla="*/ 0 w 6096000"/>
              <a:gd name="connsiteY0" fmla="*/ 0 h 963900"/>
              <a:gd name="connsiteX1" fmla="*/ 6096000 w 6096000"/>
              <a:gd name="connsiteY1" fmla="*/ 0 h 963900"/>
              <a:gd name="connsiteX2" fmla="*/ 6096000 w 6096000"/>
              <a:gd name="connsiteY2" fmla="*/ 963900 h 963900"/>
              <a:gd name="connsiteX3" fmla="*/ 0 w 6096000"/>
              <a:gd name="connsiteY3" fmla="*/ 963900 h 963900"/>
              <a:gd name="connsiteX4" fmla="*/ 0 w 6096000"/>
              <a:gd name="connsiteY4" fmla="*/ 0 h 96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963900">
                <a:moveTo>
                  <a:pt x="0" y="0"/>
                </a:moveTo>
                <a:lnTo>
                  <a:pt x="6096000" y="0"/>
                </a:lnTo>
                <a:lnTo>
                  <a:pt x="6096000" y="963900"/>
                </a:lnTo>
                <a:lnTo>
                  <a:pt x="0" y="963900"/>
                </a:lnTo>
                <a:lnTo>
                  <a:pt x="0" y="0"/>
                </a:lnTo>
                <a:close/>
              </a:path>
            </a:pathLst>
          </a:custGeom>
          <a:noFill/>
          <a:ln>
            <a:noFill/>
          </a:ln>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algn="l" defTabSz="755650" rtl="0">
              <a:lnSpc>
                <a:spcPct val="90000"/>
              </a:lnSpc>
              <a:spcBef>
                <a:spcPct val="0"/>
              </a:spcBef>
              <a:spcAft>
                <a:spcPct val="15000"/>
              </a:spcAft>
              <a:buChar char="•"/>
            </a:pPr>
            <a:r>
              <a:rPr lang="en-US" sz="1800" kern="1200" dirty="0"/>
              <a:t>In order to reflect better its objectives and missions, the IRSS name should be changed to </a:t>
            </a:r>
            <a:r>
              <a:rPr lang="en-US" sz="1800" kern="1200" dirty="0">
                <a:solidFill>
                  <a:srgbClr val="006600"/>
                </a:solidFill>
              </a:rPr>
              <a:t>“</a:t>
            </a:r>
            <a:r>
              <a:rPr lang="en-US" sz="1800" b="1" kern="1200" dirty="0">
                <a:solidFill>
                  <a:srgbClr val="006600"/>
                </a:solidFill>
              </a:rPr>
              <a:t>IPPC Observatory</a:t>
            </a:r>
            <a:r>
              <a:rPr lang="en-US" sz="1800" kern="1200" dirty="0">
                <a:solidFill>
                  <a:srgbClr val="006600"/>
                </a:solidFill>
              </a:rPr>
              <a:t>.” </a:t>
            </a:r>
          </a:p>
        </p:txBody>
      </p:sp>
      <p:sp>
        <p:nvSpPr>
          <p:cNvPr id="5" name="Freeform: Shape 4">
            <a:extLst>
              <a:ext uri="{FF2B5EF4-FFF2-40B4-BE49-F238E27FC236}">
                <a16:creationId xmlns:a16="http://schemas.microsoft.com/office/drawing/2014/main" id="{389383ED-ABE1-439E-AC7C-7CA402748B9B}"/>
              </a:ext>
            </a:extLst>
          </p:cNvPr>
          <p:cNvSpPr/>
          <p:nvPr/>
        </p:nvSpPr>
        <p:spPr>
          <a:xfrm>
            <a:off x="609599" y="1481193"/>
            <a:ext cx="4055746" cy="465398"/>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marL="0" lvl="0" indent="0" algn="l" defTabSz="755650" rtl="0">
              <a:lnSpc>
                <a:spcPct val="90000"/>
              </a:lnSpc>
              <a:spcBef>
                <a:spcPct val="0"/>
              </a:spcBef>
              <a:spcAft>
                <a:spcPct val="35000"/>
              </a:spcAft>
              <a:buNone/>
            </a:pPr>
            <a:r>
              <a:rPr lang="en-GB" sz="1800" b="1" kern="1200" dirty="0">
                <a:solidFill>
                  <a:srgbClr val="FFFF00"/>
                </a:solidFill>
              </a:rPr>
              <a:t>Name</a:t>
            </a:r>
            <a:endParaRPr lang="en-US" sz="1800" kern="1200" dirty="0">
              <a:solidFill>
                <a:srgbClr val="FFFF00"/>
              </a:solidFill>
            </a:endParaRPr>
          </a:p>
        </p:txBody>
      </p:sp>
      <p:sp>
        <p:nvSpPr>
          <p:cNvPr id="6" name="Freeform: Shape 5">
            <a:extLst>
              <a:ext uri="{FF2B5EF4-FFF2-40B4-BE49-F238E27FC236}">
                <a16:creationId xmlns:a16="http://schemas.microsoft.com/office/drawing/2014/main" id="{76E4809F-3E8A-49CC-933C-332629BF06F9}"/>
              </a:ext>
            </a:extLst>
          </p:cNvPr>
          <p:cNvSpPr/>
          <p:nvPr/>
        </p:nvSpPr>
        <p:spPr>
          <a:xfrm>
            <a:off x="123825" y="3077140"/>
            <a:ext cx="6400800" cy="1526175"/>
          </a:xfrm>
          <a:custGeom>
            <a:avLst/>
            <a:gdLst>
              <a:gd name="connsiteX0" fmla="*/ 0 w 6096000"/>
              <a:gd name="connsiteY0" fmla="*/ 0 h 1526175"/>
              <a:gd name="connsiteX1" fmla="*/ 6096000 w 6096000"/>
              <a:gd name="connsiteY1" fmla="*/ 0 h 1526175"/>
              <a:gd name="connsiteX2" fmla="*/ 6096000 w 6096000"/>
              <a:gd name="connsiteY2" fmla="*/ 1526175 h 1526175"/>
              <a:gd name="connsiteX3" fmla="*/ 0 w 6096000"/>
              <a:gd name="connsiteY3" fmla="*/ 1526175 h 1526175"/>
              <a:gd name="connsiteX4" fmla="*/ 0 w 6096000"/>
              <a:gd name="connsiteY4" fmla="*/ 0 h 1526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526175">
                <a:moveTo>
                  <a:pt x="0" y="0"/>
                </a:moveTo>
                <a:lnTo>
                  <a:pt x="6096000" y="0"/>
                </a:lnTo>
                <a:lnTo>
                  <a:pt x="6096000" y="1526175"/>
                </a:lnTo>
                <a:lnTo>
                  <a:pt x="0" y="1526175"/>
                </a:lnTo>
                <a:lnTo>
                  <a:pt x="0" y="0"/>
                </a:lnTo>
                <a:close/>
              </a:path>
            </a:pathLst>
          </a:custGeom>
          <a:noFill/>
          <a:ln>
            <a:noFill/>
          </a:ln>
        </p:spPr>
        <p:style>
          <a:lnRef idx="2">
            <a:schemeClr val="accent3">
              <a:hueOff val="597989"/>
              <a:satOff val="4972"/>
              <a:lumOff val="39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algn="l" defTabSz="755650" rtl="0">
              <a:lnSpc>
                <a:spcPct val="90000"/>
              </a:lnSpc>
              <a:spcBef>
                <a:spcPct val="0"/>
              </a:spcBef>
              <a:spcAft>
                <a:spcPct val="15000"/>
              </a:spcAft>
              <a:buChar char="•"/>
            </a:pPr>
            <a:r>
              <a:rPr lang="en-US" sz="1800" b="1" kern="1200" dirty="0">
                <a:solidFill>
                  <a:srgbClr val="006600"/>
                </a:solidFill>
              </a:rPr>
              <a:t>monitor the implementation</a:t>
            </a:r>
            <a:r>
              <a:rPr lang="en-US" sz="1800" kern="1200" dirty="0">
                <a:solidFill>
                  <a:srgbClr val="006600"/>
                </a:solidFill>
              </a:rPr>
              <a:t> </a:t>
            </a:r>
            <a:r>
              <a:rPr lang="en-US" sz="1800" kern="1200" dirty="0"/>
              <a:t>of the IPPC, ISPMs and CPM Recommendations, </a:t>
            </a:r>
          </a:p>
          <a:p>
            <a:pPr marL="171450" lvl="1" indent="-171450" algn="l" defTabSz="755650" rtl="0">
              <a:lnSpc>
                <a:spcPct val="90000"/>
              </a:lnSpc>
              <a:spcBef>
                <a:spcPct val="0"/>
              </a:spcBef>
              <a:spcAft>
                <a:spcPct val="15000"/>
              </a:spcAft>
              <a:buChar char="•"/>
            </a:pPr>
            <a:r>
              <a:rPr lang="en-US" sz="1800" b="1" kern="1200" dirty="0">
                <a:solidFill>
                  <a:srgbClr val="006600"/>
                </a:solidFill>
              </a:rPr>
              <a:t>identify related challenges and best practices</a:t>
            </a:r>
            <a:r>
              <a:rPr lang="en-US" sz="1800" kern="1200" dirty="0">
                <a:solidFill>
                  <a:srgbClr val="006600"/>
                </a:solidFill>
              </a:rPr>
              <a:t>, </a:t>
            </a:r>
            <a:r>
              <a:rPr lang="en-US" sz="1800" kern="1200" dirty="0">
                <a:solidFill>
                  <a:schemeClr val="tx1"/>
                </a:solidFill>
              </a:rPr>
              <a:t>and </a:t>
            </a:r>
          </a:p>
          <a:p>
            <a:pPr marL="171450" lvl="1" indent="-171450" algn="l" defTabSz="755650" rtl="0">
              <a:lnSpc>
                <a:spcPct val="90000"/>
              </a:lnSpc>
              <a:spcBef>
                <a:spcPct val="0"/>
              </a:spcBef>
              <a:spcAft>
                <a:spcPct val="15000"/>
              </a:spcAft>
              <a:buChar char="•"/>
            </a:pPr>
            <a:r>
              <a:rPr lang="en-US" sz="1800" b="1" kern="1200" dirty="0">
                <a:solidFill>
                  <a:srgbClr val="006600"/>
                </a:solidFill>
              </a:rPr>
              <a:t>provide recommendations to CPM </a:t>
            </a:r>
            <a:r>
              <a:rPr lang="en-US" sz="1800" kern="1200" dirty="0"/>
              <a:t>for follow-up action.</a:t>
            </a:r>
          </a:p>
        </p:txBody>
      </p:sp>
      <p:sp>
        <p:nvSpPr>
          <p:cNvPr id="7" name="Freeform: Shape 6">
            <a:extLst>
              <a:ext uri="{FF2B5EF4-FFF2-40B4-BE49-F238E27FC236}">
                <a16:creationId xmlns:a16="http://schemas.microsoft.com/office/drawing/2014/main" id="{FB5C94D1-85FF-492A-8812-9DB06EB72102}"/>
              </a:ext>
            </a:extLst>
          </p:cNvPr>
          <p:cNvSpPr/>
          <p:nvPr/>
        </p:nvSpPr>
        <p:spPr>
          <a:xfrm>
            <a:off x="609599" y="2850306"/>
            <a:ext cx="4055746" cy="469106"/>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Scope </a:t>
            </a:r>
            <a:endParaRPr lang="en-US" sz="1800" b="1" dirty="0">
              <a:solidFill>
                <a:srgbClr val="FFFF00"/>
              </a:solidFill>
            </a:endParaRPr>
          </a:p>
        </p:txBody>
      </p:sp>
      <p:sp>
        <p:nvSpPr>
          <p:cNvPr id="8" name="Freeform: Shape 7">
            <a:extLst>
              <a:ext uri="{FF2B5EF4-FFF2-40B4-BE49-F238E27FC236}">
                <a16:creationId xmlns:a16="http://schemas.microsoft.com/office/drawing/2014/main" id="{C657D30C-71A1-43FF-9E82-763122313769}"/>
              </a:ext>
            </a:extLst>
          </p:cNvPr>
          <p:cNvSpPr/>
          <p:nvPr/>
        </p:nvSpPr>
        <p:spPr>
          <a:xfrm>
            <a:off x="152400" y="5058381"/>
            <a:ext cx="6096000" cy="1445850"/>
          </a:xfrm>
          <a:custGeom>
            <a:avLst/>
            <a:gdLst>
              <a:gd name="connsiteX0" fmla="*/ 0 w 6096000"/>
              <a:gd name="connsiteY0" fmla="*/ 0 h 1445850"/>
              <a:gd name="connsiteX1" fmla="*/ 6096000 w 6096000"/>
              <a:gd name="connsiteY1" fmla="*/ 0 h 1445850"/>
              <a:gd name="connsiteX2" fmla="*/ 6096000 w 6096000"/>
              <a:gd name="connsiteY2" fmla="*/ 1445850 h 1445850"/>
              <a:gd name="connsiteX3" fmla="*/ 0 w 6096000"/>
              <a:gd name="connsiteY3" fmla="*/ 1445850 h 1445850"/>
              <a:gd name="connsiteX4" fmla="*/ 0 w 6096000"/>
              <a:gd name="connsiteY4" fmla="*/ 0 h 1445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445850">
                <a:moveTo>
                  <a:pt x="0" y="0"/>
                </a:moveTo>
                <a:lnTo>
                  <a:pt x="6096000" y="0"/>
                </a:lnTo>
                <a:lnTo>
                  <a:pt x="6096000" y="1445850"/>
                </a:lnTo>
                <a:lnTo>
                  <a:pt x="0" y="1445850"/>
                </a:lnTo>
                <a:lnTo>
                  <a:pt x="0" y="0"/>
                </a:lnTo>
                <a:close/>
              </a:path>
            </a:pathLst>
          </a:custGeom>
          <a:noFill/>
          <a:ln>
            <a:noFill/>
          </a:ln>
        </p:spPr>
        <p:style>
          <a:lnRef idx="2">
            <a:schemeClr val="accent3">
              <a:hueOff val="1195977"/>
              <a:satOff val="9943"/>
              <a:lumOff val="78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algn="l" defTabSz="755650" rtl="0">
              <a:lnSpc>
                <a:spcPct val="90000"/>
              </a:lnSpc>
              <a:spcBef>
                <a:spcPct val="0"/>
              </a:spcBef>
              <a:spcAft>
                <a:spcPct val="15000"/>
              </a:spcAft>
              <a:buChar char="•"/>
            </a:pPr>
            <a:r>
              <a:rPr lang="en-US" sz="1800" kern="1200" dirty="0"/>
              <a:t>The IPPC Observatory will be led by a </a:t>
            </a:r>
            <a:r>
              <a:rPr lang="en-US" sz="1800" b="1" kern="1200" dirty="0">
                <a:solidFill>
                  <a:srgbClr val="006600"/>
                </a:solidFill>
              </a:rPr>
              <a:t>full-time, dedicated Secretariat staff</a:t>
            </a:r>
            <a:r>
              <a:rPr lang="en-US" sz="1800" kern="1200" dirty="0">
                <a:solidFill>
                  <a:srgbClr val="006600"/>
                </a:solidFill>
              </a:rPr>
              <a:t>, </a:t>
            </a:r>
            <a:r>
              <a:rPr lang="en-US" sz="1800" kern="1200" dirty="0"/>
              <a:t>within a </a:t>
            </a:r>
            <a:r>
              <a:rPr lang="en-US" sz="1800" b="1" kern="1200" dirty="0">
                <a:solidFill>
                  <a:srgbClr val="5792C9"/>
                </a:solidFill>
              </a:rPr>
              <a:t>new team </a:t>
            </a:r>
            <a:r>
              <a:rPr lang="en-US" sz="1800" kern="1200" dirty="0"/>
              <a:t>supported by </a:t>
            </a:r>
            <a:r>
              <a:rPr lang="en-US" sz="1800" b="1" kern="1200" dirty="0">
                <a:solidFill>
                  <a:srgbClr val="5792C9"/>
                </a:solidFill>
              </a:rPr>
              <a:t>staff from the existing </a:t>
            </a:r>
            <a:r>
              <a:rPr lang="en-US" sz="1800" b="1" kern="1200" dirty="0"/>
              <a:t>u</a:t>
            </a:r>
            <a:r>
              <a:rPr lang="en-US" sz="1800" kern="1200" dirty="0"/>
              <a:t>nits of the Secretariat and steered by the </a:t>
            </a:r>
            <a:r>
              <a:rPr lang="en-US" sz="1800" b="1" kern="1200" dirty="0">
                <a:solidFill>
                  <a:srgbClr val="5792C9"/>
                </a:solidFill>
              </a:rPr>
              <a:t>IC Sub-group.</a:t>
            </a:r>
            <a:endParaRPr lang="en-US" sz="1800" kern="1200" dirty="0">
              <a:solidFill>
                <a:srgbClr val="5792C9"/>
              </a:solidFill>
            </a:endParaRPr>
          </a:p>
        </p:txBody>
      </p:sp>
      <p:sp>
        <p:nvSpPr>
          <p:cNvPr id="10" name="Freeform: Shape 9">
            <a:extLst>
              <a:ext uri="{FF2B5EF4-FFF2-40B4-BE49-F238E27FC236}">
                <a16:creationId xmlns:a16="http://schemas.microsoft.com/office/drawing/2014/main" id="{E16D81F5-FC72-4EB0-9EE0-23E3491185CE}"/>
              </a:ext>
            </a:extLst>
          </p:cNvPr>
          <p:cNvSpPr/>
          <p:nvPr/>
        </p:nvSpPr>
        <p:spPr>
          <a:xfrm>
            <a:off x="609598" y="4917644"/>
            <a:ext cx="4114801" cy="396150"/>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Integration into the IPPC Secretariat</a:t>
            </a:r>
            <a:endParaRPr lang="en-US" sz="1800" b="1" dirty="0">
              <a:solidFill>
                <a:srgbClr val="FFFF00"/>
              </a:solidFill>
            </a:endParaRPr>
          </a:p>
        </p:txBody>
      </p:sp>
      <p:sp>
        <p:nvSpPr>
          <p:cNvPr id="22" name="Freeform: Shape 21">
            <a:extLst>
              <a:ext uri="{FF2B5EF4-FFF2-40B4-BE49-F238E27FC236}">
                <a16:creationId xmlns:a16="http://schemas.microsoft.com/office/drawing/2014/main" id="{34A715C6-DBAB-48F5-82D8-889368E5D8E1}"/>
              </a:ext>
            </a:extLst>
          </p:cNvPr>
          <p:cNvSpPr/>
          <p:nvPr/>
        </p:nvSpPr>
        <p:spPr>
          <a:xfrm>
            <a:off x="6096000" y="1626162"/>
            <a:ext cx="6248400" cy="992250"/>
          </a:xfrm>
          <a:custGeom>
            <a:avLst/>
            <a:gdLst>
              <a:gd name="connsiteX0" fmla="*/ 0 w 5486400"/>
              <a:gd name="connsiteY0" fmla="*/ 0 h 992250"/>
              <a:gd name="connsiteX1" fmla="*/ 5486400 w 5486400"/>
              <a:gd name="connsiteY1" fmla="*/ 0 h 992250"/>
              <a:gd name="connsiteX2" fmla="*/ 5486400 w 5486400"/>
              <a:gd name="connsiteY2" fmla="*/ 992250 h 992250"/>
              <a:gd name="connsiteX3" fmla="*/ 0 w 5486400"/>
              <a:gd name="connsiteY3" fmla="*/ 992250 h 992250"/>
              <a:gd name="connsiteX4" fmla="*/ 0 w 5486400"/>
              <a:gd name="connsiteY4" fmla="*/ 0 h 99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992250">
                <a:moveTo>
                  <a:pt x="0" y="0"/>
                </a:moveTo>
                <a:lnTo>
                  <a:pt x="5486400" y="0"/>
                </a:lnTo>
                <a:lnTo>
                  <a:pt x="5486400" y="992250"/>
                </a:lnTo>
                <a:lnTo>
                  <a:pt x="0" y="9922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indent="-285750" defTabSz="622300">
              <a:lnSpc>
                <a:spcPct val="90000"/>
              </a:lnSpc>
              <a:spcBef>
                <a:spcPct val="0"/>
              </a:spcBef>
              <a:spcAft>
                <a:spcPct val="15000"/>
              </a:spcAft>
              <a:buFont typeface="Arial" panose="020B0604020202020204" pitchFamily="34" charset="0"/>
              <a:buChar char="•"/>
            </a:pPr>
            <a:r>
              <a:rPr lang="en-US" sz="1800" kern="1200" dirty="0"/>
              <a:t>The IPPC Observatory would contribute to </a:t>
            </a:r>
            <a:r>
              <a:rPr lang="en-US" sz="1800" b="1" kern="1200" dirty="0">
                <a:solidFill>
                  <a:srgbClr val="006600"/>
                </a:solidFill>
              </a:rPr>
              <a:t>monitoring the achievement of the objectives outlined in the IPPC Strategic Framework 2020-2030</a:t>
            </a:r>
            <a:endParaRPr lang="en-US" sz="1800" kern="1200" dirty="0">
              <a:solidFill>
                <a:srgbClr val="006600"/>
              </a:solidFill>
            </a:endParaRPr>
          </a:p>
        </p:txBody>
      </p:sp>
      <p:sp>
        <p:nvSpPr>
          <p:cNvPr id="23" name="Freeform: Shape 22">
            <a:extLst>
              <a:ext uri="{FF2B5EF4-FFF2-40B4-BE49-F238E27FC236}">
                <a16:creationId xmlns:a16="http://schemas.microsoft.com/office/drawing/2014/main" id="{26958646-3964-48C2-AC89-8768F8463899}"/>
              </a:ext>
            </a:extLst>
          </p:cNvPr>
          <p:cNvSpPr/>
          <p:nvPr/>
        </p:nvSpPr>
        <p:spPr>
          <a:xfrm>
            <a:off x="6515099" y="1482965"/>
            <a:ext cx="4055746" cy="437205"/>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IPPC Strategic Framework 2020-2030 </a:t>
            </a:r>
            <a:endParaRPr lang="en-US" sz="1800" b="1" dirty="0">
              <a:solidFill>
                <a:srgbClr val="FFFF00"/>
              </a:solidFill>
            </a:endParaRPr>
          </a:p>
        </p:txBody>
      </p:sp>
      <p:sp>
        <p:nvSpPr>
          <p:cNvPr id="24" name="Freeform: Shape 23">
            <a:extLst>
              <a:ext uri="{FF2B5EF4-FFF2-40B4-BE49-F238E27FC236}">
                <a16:creationId xmlns:a16="http://schemas.microsoft.com/office/drawing/2014/main" id="{5A99C454-2088-4693-813A-9303EE9E33D9}"/>
              </a:ext>
            </a:extLst>
          </p:cNvPr>
          <p:cNvSpPr/>
          <p:nvPr/>
        </p:nvSpPr>
        <p:spPr>
          <a:xfrm>
            <a:off x="6095999" y="3026109"/>
            <a:ext cx="6562725"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lvl="1" indent="-285750" algn="l" defTabSz="622300" rtl="0">
              <a:lnSpc>
                <a:spcPct val="90000"/>
              </a:lnSpc>
              <a:spcBef>
                <a:spcPct val="0"/>
              </a:spcBef>
              <a:spcAft>
                <a:spcPct val="15000"/>
              </a:spcAft>
              <a:buFont typeface="Arial" panose="020B0604020202020204" pitchFamily="34" charset="0"/>
              <a:buChar char="•"/>
            </a:pPr>
            <a:r>
              <a:rPr lang="en-US" sz="1800" kern="1200" dirty="0"/>
              <a:t>The IPPC Observatory will have a </a:t>
            </a:r>
            <a:r>
              <a:rPr lang="en-US" sz="1800" b="1" kern="1200" dirty="0">
                <a:solidFill>
                  <a:srgbClr val="006600"/>
                </a:solidFill>
              </a:rPr>
              <a:t>three-year work plan</a:t>
            </a:r>
            <a:r>
              <a:rPr lang="en-US" sz="1800" kern="1200" dirty="0">
                <a:solidFill>
                  <a:srgbClr val="006600"/>
                </a:solidFill>
              </a:rPr>
              <a:t>, </a:t>
            </a:r>
            <a:r>
              <a:rPr lang="en-US" sz="1800" kern="1200" dirty="0"/>
              <a:t>which is approved by the IC and </a:t>
            </a:r>
            <a:r>
              <a:rPr lang="en-US" sz="1800" b="1" kern="1200" dirty="0">
                <a:solidFill>
                  <a:srgbClr val="006600"/>
                </a:solidFill>
              </a:rPr>
              <a:t>updated annually</a:t>
            </a:r>
            <a:r>
              <a:rPr lang="en-US" sz="1800" kern="1200" dirty="0">
                <a:solidFill>
                  <a:srgbClr val="006600"/>
                </a:solidFill>
              </a:rPr>
              <a:t>. </a:t>
            </a:r>
          </a:p>
        </p:txBody>
      </p:sp>
      <p:sp>
        <p:nvSpPr>
          <p:cNvPr id="25" name="Freeform: Shape 24">
            <a:extLst>
              <a:ext uri="{FF2B5EF4-FFF2-40B4-BE49-F238E27FC236}">
                <a16:creationId xmlns:a16="http://schemas.microsoft.com/office/drawing/2014/main" id="{0B602749-A94A-4710-A1B0-362BE7493E85}"/>
              </a:ext>
            </a:extLst>
          </p:cNvPr>
          <p:cNvSpPr/>
          <p:nvPr/>
        </p:nvSpPr>
        <p:spPr>
          <a:xfrm>
            <a:off x="6572247" y="2805710"/>
            <a:ext cx="3688081" cy="435034"/>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Work plan development </a:t>
            </a:r>
            <a:endParaRPr lang="en-US" sz="1800" b="1" dirty="0">
              <a:solidFill>
                <a:srgbClr val="FFFF00"/>
              </a:solidFill>
            </a:endParaRPr>
          </a:p>
        </p:txBody>
      </p:sp>
      <p:sp>
        <p:nvSpPr>
          <p:cNvPr id="26" name="Freeform: Shape 25">
            <a:extLst>
              <a:ext uri="{FF2B5EF4-FFF2-40B4-BE49-F238E27FC236}">
                <a16:creationId xmlns:a16="http://schemas.microsoft.com/office/drawing/2014/main" id="{26C8CD1C-ADC1-4059-A2C0-E6BDD28266E7}"/>
              </a:ext>
            </a:extLst>
          </p:cNvPr>
          <p:cNvSpPr/>
          <p:nvPr/>
        </p:nvSpPr>
        <p:spPr>
          <a:xfrm>
            <a:off x="6155056" y="4216909"/>
            <a:ext cx="6284594" cy="1212750"/>
          </a:xfrm>
          <a:custGeom>
            <a:avLst/>
            <a:gdLst>
              <a:gd name="connsiteX0" fmla="*/ 0 w 5486400"/>
              <a:gd name="connsiteY0" fmla="*/ 0 h 1212750"/>
              <a:gd name="connsiteX1" fmla="*/ 5486400 w 5486400"/>
              <a:gd name="connsiteY1" fmla="*/ 0 h 1212750"/>
              <a:gd name="connsiteX2" fmla="*/ 5486400 w 5486400"/>
              <a:gd name="connsiteY2" fmla="*/ 1212750 h 1212750"/>
              <a:gd name="connsiteX3" fmla="*/ 0 w 5486400"/>
              <a:gd name="connsiteY3" fmla="*/ 1212750 h 1212750"/>
              <a:gd name="connsiteX4" fmla="*/ 0 w 5486400"/>
              <a:gd name="connsiteY4" fmla="*/ 0 h 121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1212750">
                <a:moveTo>
                  <a:pt x="0" y="0"/>
                </a:moveTo>
                <a:lnTo>
                  <a:pt x="5486400" y="0"/>
                </a:lnTo>
                <a:lnTo>
                  <a:pt x="5486400" y="1212750"/>
                </a:lnTo>
                <a:lnTo>
                  <a:pt x="0" y="12127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114300" lvl="1" indent="-114300" algn="l" defTabSz="622300" rtl="0">
              <a:lnSpc>
                <a:spcPct val="90000"/>
              </a:lnSpc>
              <a:spcBef>
                <a:spcPct val="0"/>
              </a:spcBef>
              <a:spcAft>
                <a:spcPct val="15000"/>
              </a:spcAft>
              <a:buChar char="•"/>
            </a:pPr>
            <a:r>
              <a:rPr lang="en-US" sz="1800" b="1" kern="1200" dirty="0">
                <a:solidFill>
                  <a:srgbClr val="006600"/>
                </a:solidFill>
              </a:rPr>
              <a:t>Baseline funding</a:t>
            </a:r>
            <a:r>
              <a:rPr lang="en-US" sz="1800" kern="1200" dirty="0">
                <a:solidFill>
                  <a:srgbClr val="006600"/>
                </a:solidFill>
              </a:rPr>
              <a:t> </a:t>
            </a:r>
            <a:r>
              <a:rPr lang="en-US" sz="1800" kern="1200" dirty="0"/>
              <a:t>should be allocated from the IPPC Secretariat </a:t>
            </a:r>
            <a:r>
              <a:rPr lang="en-US" sz="1800" b="1" kern="1200" dirty="0">
                <a:solidFill>
                  <a:srgbClr val="006600"/>
                </a:solidFill>
              </a:rPr>
              <a:t>regular </a:t>
            </a:r>
            <a:r>
              <a:rPr lang="en-US" sz="1800" b="1" kern="1200" dirty="0" err="1">
                <a:solidFill>
                  <a:srgbClr val="006600"/>
                </a:solidFill>
              </a:rPr>
              <a:t>programme</a:t>
            </a:r>
            <a:r>
              <a:rPr lang="en-US" sz="1800" b="1" kern="1200" dirty="0">
                <a:solidFill>
                  <a:srgbClr val="006600"/>
                </a:solidFill>
              </a:rPr>
              <a:t> </a:t>
            </a:r>
            <a:r>
              <a:rPr lang="en-US" sz="1800" kern="1200" dirty="0"/>
              <a:t>to cover fixed costs. </a:t>
            </a:r>
          </a:p>
          <a:p>
            <a:pPr marL="114300" lvl="1" indent="-114300" algn="l" defTabSz="622300" rtl="0">
              <a:lnSpc>
                <a:spcPct val="90000"/>
              </a:lnSpc>
              <a:spcBef>
                <a:spcPct val="0"/>
              </a:spcBef>
              <a:spcAft>
                <a:spcPct val="15000"/>
              </a:spcAft>
              <a:buChar char="•"/>
            </a:pPr>
            <a:r>
              <a:rPr lang="en-US" sz="1800" kern="1200" dirty="0"/>
              <a:t>Additional funding to cover </a:t>
            </a:r>
            <a:r>
              <a:rPr lang="en-US" sz="1800" b="1" kern="1200" dirty="0">
                <a:solidFill>
                  <a:srgbClr val="006600"/>
                </a:solidFill>
              </a:rPr>
              <a:t>studies and surveys </a:t>
            </a:r>
            <a:r>
              <a:rPr lang="en-US" sz="1800" kern="1200" dirty="0"/>
              <a:t>should be mobilized from other sources</a:t>
            </a:r>
          </a:p>
        </p:txBody>
      </p:sp>
      <p:sp>
        <p:nvSpPr>
          <p:cNvPr id="27" name="Freeform: Shape 26">
            <a:extLst>
              <a:ext uri="{FF2B5EF4-FFF2-40B4-BE49-F238E27FC236}">
                <a16:creationId xmlns:a16="http://schemas.microsoft.com/office/drawing/2014/main" id="{2E963EC0-F39F-4FC7-9278-B0211E383743}"/>
              </a:ext>
            </a:extLst>
          </p:cNvPr>
          <p:cNvSpPr/>
          <p:nvPr/>
        </p:nvSpPr>
        <p:spPr>
          <a:xfrm>
            <a:off x="6534148" y="4062807"/>
            <a:ext cx="3726180" cy="439502"/>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Funding model </a:t>
            </a:r>
            <a:endParaRPr lang="en-US" sz="1800" b="1" dirty="0">
              <a:solidFill>
                <a:srgbClr val="FFFF00"/>
              </a:solidFill>
            </a:endParaRPr>
          </a:p>
        </p:txBody>
      </p:sp>
      <p:sp>
        <p:nvSpPr>
          <p:cNvPr id="28" name="Freeform: Shape 27">
            <a:extLst>
              <a:ext uri="{FF2B5EF4-FFF2-40B4-BE49-F238E27FC236}">
                <a16:creationId xmlns:a16="http://schemas.microsoft.com/office/drawing/2014/main" id="{B8D04B8B-27AC-47B7-A82C-1F571C30783E}"/>
              </a:ext>
            </a:extLst>
          </p:cNvPr>
          <p:cNvSpPr/>
          <p:nvPr/>
        </p:nvSpPr>
        <p:spPr>
          <a:xfrm>
            <a:off x="6219824" y="5808850"/>
            <a:ext cx="6124575"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114300" lvl="1" indent="-114300" algn="l" defTabSz="622300" rtl="0">
              <a:lnSpc>
                <a:spcPct val="90000"/>
              </a:lnSpc>
              <a:spcBef>
                <a:spcPct val="0"/>
              </a:spcBef>
              <a:spcAft>
                <a:spcPct val="15000"/>
              </a:spcAft>
              <a:buChar char="•"/>
            </a:pPr>
            <a:r>
              <a:rPr lang="en-US" sz="1800" kern="1200" dirty="0"/>
              <a:t>The IPPC Observatory will have a common approach of communication with </a:t>
            </a:r>
            <a:r>
              <a:rPr lang="en-US" sz="1800" b="1" kern="1200" dirty="0">
                <a:solidFill>
                  <a:srgbClr val="006600"/>
                </a:solidFill>
              </a:rPr>
              <a:t>target audiences</a:t>
            </a:r>
            <a:endParaRPr lang="en-US" sz="1800" kern="1200" dirty="0">
              <a:solidFill>
                <a:srgbClr val="006600"/>
              </a:solidFill>
            </a:endParaRPr>
          </a:p>
        </p:txBody>
      </p:sp>
      <p:sp>
        <p:nvSpPr>
          <p:cNvPr id="29" name="Freeform: Shape 28">
            <a:extLst>
              <a:ext uri="{FF2B5EF4-FFF2-40B4-BE49-F238E27FC236}">
                <a16:creationId xmlns:a16="http://schemas.microsoft.com/office/drawing/2014/main" id="{2E174ABA-B903-422B-90F1-CE3ED7E05A88}"/>
              </a:ext>
            </a:extLst>
          </p:cNvPr>
          <p:cNvSpPr/>
          <p:nvPr/>
        </p:nvSpPr>
        <p:spPr>
          <a:xfrm>
            <a:off x="6515099" y="5610114"/>
            <a:ext cx="3726180" cy="435180"/>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a:solidFill>
                  <a:srgbClr val="FFFF00"/>
                </a:solidFill>
              </a:rPr>
              <a:t>Communications </a:t>
            </a:r>
            <a:endParaRPr lang="en-US" sz="1800" b="1" dirty="0">
              <a:solidFill>
                <a:srgbClr val="FFFF00"/>
              </a:solidFill>
            </a:endParaRPr>
          </a:p>
        </p:txBody>
      </p:sp>
    </p:spTree>
    <p:extLst>
      <p:ext uri="{BB962C8B-B14F-4D97-AF65-F5344CB8AC3E}">
        <p14:creationId xmlns:p14="http://schemas.microsoft.com/office/powerpoint/2010/main" val="1455858111"/>
      </p:ext>
    </p:extLst>
  </p:cSld>
  <p:clrMapOvr>
    <a:masterClrMapping/>
  </p:clrMapOvr>
  <p:extLst mod="1">
    <p:ext uri="{6950BFC3-D8DA-4A85-94F7-54DA5524770B}">
      <p188:commentRel xmlns:p188="http://schemas.microsoft.com/office/powerpoint/2018/8/main" xmlns=""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Right 5">
            <a:extLst>
              <a:ext uri="{FF2B5EF4-FFF2-40B4-BE49-F238E27FC236}">
                <a16:creationId xmlns:a16="http://schemas.microsoft.com/office/drawing/2014/main" id="{92994FDB-2222-43E7-859F-0FB76637C783}"/>
              </a:ext>
            </a:extLst>
          </p:cNvPr>
          <p:cNvSpPr/>
          <p:nvPr/>
        </p:nvSpPr>
        <p:spPr>
          <a:xfrm rot="16200000">
            <a:off x="5221731" y="3018699"/>
            <a:ext cx="1748539" cy="115333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914400"/>
            <a:ext cx="7120246" cy="296840"/>
          </a:xfrm>
          <a:noFill/>
          <a:ln>
            <a:noFill/>
          </a:ln>
        </p:spPr>
        <p:txBody>
          <a:bodyPr/>
          <a:lstStyle/>
          <a:p>
            <a:r>
              <a:rPr lang="en-US">
                <a:solidFill>
                  <a:srgbClr val="006600"/>
                </a:solidFill>
              </a:rPr>
              <a:t>MANAGEMENT STRUCTURE</a:t>
            </a:r>
            <a:endParaRPr lang="en-IT">
              <a:solidFill>
                <a:srgbClr val="006600"/>
              </a:solidFill>
            </a:endParaRPr>
          </a:p>
        </p:txBody>
      </p:sp>
      <p:sp>
        <p:nvSpPr>
          <p:cNvPr id="5" name="Rounded Rectangle 4"/>
          <p:cNvSpPr/>
          <p:nvPr/>
        </p:nvSpPr>
        <p:spPr>
          <a:xfrm>
            <a:off x="4572280" y="4608232"/>
            <a:ext cx="2929246" cy="1391025"/>
          </a:xfrm>
          <a:prstGeom prst="roundRect">
            <a:avLst/>
          </a:prstGeom>
          <a:noFill/>
          <a:ln w="571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pic>
        <p:nvPicPr>
          <p:cNvPr id="7" name="Picture 6"/>
          <p:cNvPicPr>
            <a:picLocks noChangeAspect="1"/>
          </p:cNvPicPr>
          <p:nvPr/>
        </p:nvPicPr>
        <p:blipFill rotWithShape="1">
          <a:blip r:embed="rId2"/>
          <a:srcRect l="11034" t="14102" r="10345" b="11877"/>
          <a:stretch/>
        </p:blipFill>
        <p:spPr>
          <a:xfrm>
            <a:off x="4825202" y="4679168"/>
            <a:ext cx="2366836" cy="1211973"/>
          </a:xfrm>
          <a:prstGeom prst="rect">
            <a:avLst/>
          </a:prstGeom>
          <a:noFill/>
          <a:ln>
            <a:noFill/>
          </a:ln>
        </p:spPr>
      </p:pic>
      <p:sp>
        <p:nvSpPr>
          <p:cNvPr id="8" name="Rounded Rectangle 7"/>
          <p:cNvSpPr/>
          <p:nvPr/>
        </p:nvSpPr>
        <p:spPr>
          <a:xfrm>
            <a:off x="383576" y="1508081"/>
            <a:ext cx="2784986"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6600"/>
                </a:solidFill>
              </a:rPr>
              <a:t>Standards Committee (SC</a:t>
            </a:r>
            <a:r>
              <a:rPr lang="en-US" sz="2000" b="1" dirty="0">
                <a:solidFill>
                  <a:srgbClr val="5792C9"/>
                </a:solidFill>
              </a:rPr>
              <a:t>)</a:t>
            </a:r>
          </a:p>
        </p:txBody>
      </p:sp>
      <p:sp>
        <p:nvSpPr>
          <p:cNvPr id="10" name="Rounded Rectangle 9"/>
          <p:cNvSpPr/>
          <p:nvPr/>
        </p:nvSpPr>
        <p:spPr>
          <a:xfrm>
            <a:off x="8762248" y="4739686"/>
            <a:ext cx="2798123" cy="11049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6600"/>
                </a:solidFill>
              </a:rPr>
              <a:t>IC Sub-group </a:t>
            </a:r>
          </a:p>
        </p:txBody>
      </p:sp>
      <p:sp>
        <p:nvSpPr>
          <p:cNvPr id="11" name="Rounded Rectangle 10"/>
          <p:cNvSpPr/>
          <p:nvPr/>
        </p:nvSpPr>
        <p:spPr>
          <a:xfrm>
            <a:off x="4617727" y="1367437"/>
            <a:ext cx="2944214" cy="1240933"/>
          </a:xfrm>
          <a:prstGeom prst="roundRect">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CPM</a:t>
            </a:r>
          </a:p>
        </p:txBody>
      </p:sp>
      <p:sp>
        <p:nvSpPr>
          <p:cNvPr id="12" name="Rounded Rectangle 11"/>
          <p:cNvSpPr/>
          <p:nvPr/>
        </p:nvSpPr>
        <p:spPr>
          <a:xfrm>
            <a:off x="8762248" y="1508082"/>
            <a:ext cx="2798123"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6600"/>
                </a:solidFill>
              </a:rPr>
              <a:t>Implementation and Capacity Development Committee (IC)</a:t>
            </a:r>
          </a:p>
        </p:txBody>
      </p:sp>
      <p:sp>
        <p:nvSpPr>
          <p:cNvPr id="19" name="Rounded Rectangle 18"/>
          <p:cNvSpPr/>
          <p:nvPr/>
        </p:nvSpPr>
        <p:spPr>
          <a:xfrm>
            <a:off x="383575" y="4731351"/>
            <a:ext cx="2784985" cy="1104901"/>
          </a:xfrm>
          <a:prstGeom prst="roundRect">
            <a:avLst/>
          </a:prstGeom>
          <a:solidFill>
            <a:schemeClr val="tx2">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000" b="1" dirty="0">
                <a:solidFill>
                  <a:srgbClr val="006600"/>
                </a:solidFill>
              </a:rPr>
              <a:t>NPPOs and RPPOs</a:t>
            </a:r>
          </a:p>
        </p:txBody>
      </p:sp>
      <p:sp>
        <p:nvSpPr>
          <p:cNvPr id="23" name="TextBox 22">
            <a:extLst>
              <a:ext uri="{FF2B5EF4-FFF2-40B4-BE49-F238E27FC236}">
                <a16:creationId xmlns:a16="http://schemas.microsoft.com/office/drawing/2014/main" id="{3F48C504-E153-4AA2-923C-475915129C96}"/>
              </a:ext>
            </a:extLst>
          </p:cNvPr>
          <p:cNvSpPr txBox="1"/>
          <p:nvPr/>
        </p:nvSpPr>
        <p:spPr>
          <a:xfrm>
            <a:off x="4150893" y="6010505"/>
            <a:ext cx="3890213" cy="830997"/>
          </a:xfrm>
          <a:prstGeom prst="rect">
            <a:avLst/>
          </a:prstGeom>
          <a:noFill/>
        </p:spPr>
        <p:txBody>
          <a:bodyPr wrap="square">
            <a:spAutoFit/>
          </a:bodyPr>
          <a:lstStyle/>
          <a:p>
            <a:pPr algn="ctr"/>
            <a:r>
              <a:rPr lang="en-US" sz="1600" dirty="0">
                <a:solidFill>
                  <a:schemeClr val="tx1"/>
                </a:solidFill>
              </a:rPr>
              <a:t>Permanent Staff +</a:t>
            </a:r>
          </a:p>
          <a:p>
            <a:pPr algn="ctr"/>
            <a:r>
              <a:rPr lang="en-US" sz="1600" dirty="0">
                <a:solidFill>
                  <a:schemeClr val="tx1"/>
                </a:solidFill>
              </a:rPr>
              <a:t>Supported by IPPC Secretariat staff from existing Units and Teams</a:t>
            </a:r>
          </a:p>
        </p:txBody>
      </p:sp>
      <p:sp>
        <p:nvSpPr>
          <p:cNvPr id="24" name="TextBox 23">
            <a:extLst>
              <a:ext uri="{FF2B5EF4-FFF2-40B4-BE49-F238E27FC236}">
                <a16:creationId xmlns:a16="http://schemas.microsoft.com/office/drawing/2014/main" id="{04B54DAE-B64C-47BA-8543-C90A95A8D398}"/>
              </a:ext>
            </a:extLst>
          </p:cNvPr>
          <p:cNvSpPr txBox="1"/>
          <p:nvPr/>
        </p:nvSpPr>
        <p:spPr>
          <a:xfrm>
            <a:off x="3048785" y="3517088"/>
            <a:ext cx="6094428" cy="461665"/>
          </a:xfrm>
          <a:prstGeom prst="rect">
            <a:avLst/>
          </a:prstGeom>
          <a:solidFill>
            <a:schemeClr val="bg1"/>
          </a:solidFill>
        </p:spPr>
        <p:txBody>
          <a:bodyPr wrap="square">
            <a:spAutoFit/>
          </a:bodyPr>
          <a:lstStyle/>
          <a:p>
            <a:pPr algn="ctr"/>
            <a:r>
              <a:rPr lang="en-US" sz="2400" dirty="0">
                <a:solidFill>
                  <a:schemeClr val="tx1"/>
                </a:solidFill>
              </a:rPr>
              <a:t>Report </a:t>
            </a:r>
            <a:r>
              <a:rPr lang="en-US" sz="2400" b="1" dirty="0">
                <a:solidFill>
                  <a:srgbClr val="5792C9"/>
                </a:solidFill>
              </a:rPr>
              <a:t>challenges</a:t>
            </a:r>
            <a:r>
              <a:rPr lang="en-US" sz="2400" dirty="0">
                <a:solidFill>
                  <a:schemeClr val="tx1"/>
                </a:solidFill>
              </a:rPr>
              <a:t> and </a:t>
            </a:r>
            <a:r>
              <a:rPr lang="en-US" sz="2400" b="1" dirty="0">
                <a:solidFill>
                  <a:srgbClr val="5792C9"/>
                </a:solidFill>
              </a:rPr>
              <a:t>recommendations</a:t>
            </a:r>
            <a:endParaRPr lang="en-US" sz="3200" b="1" dirty="0">
              <a:solidFill>
                <a:srgbClr val="5792C9"/>
              </a:solidFill>
            </a:endParaRPr>
          </a:p>
        </p:txBody>
      </p:sp>
      <p:sp>
        <p:nvSpPr>
          <p:cNvPr id="25" name="Arrow: Right 24">
            <a:extLst>
              <a:ext uri="{FF2B5EF4-FFF2-40B4-BE49-F238E27FC236}">
                <a16:creationId xmlns:a16="http://schemas.microsoft.com/office/drawing/2014/main" id="{70E2C456-6D6A-4C03-B57A-38D091B5D49C}"/>
              </a:ext>
            </a:extLst>
          </p:cNvPr>
          <p:cNvSpPr/>
          <p:nvPr/>
        </p:nvSpPr>
        <p:spPr>
          <a:xfrm>
            <a:off x="7775403"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5BFBCC8F-ECED-4368-8F56-B8C16C3F2A2E}"/>
              </a:ext>
            </a:extLst>
          </p:cNvPr>
          <p:cNvSpPr/>
          <p:nvPr/>
        </p:nvSpPr>
        <p:spPr>
          <a:xfrm rot="10800000">
            <a:off x="3433780"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a16="http://schemas.microsoft.com/office/drawing/2014/main" id="{FD9C246F-5524-4F22-94CD-83F9B6A6893F}"/>
              </a:ext>
            </a:extLst>
          </p:cNvPr>
          <p:cNvSpPr/>
          <p:nvPr/>
        </p:nvSpPr>
        <p:spPr>
          <a:xfrm>
            <a:off x="7775403" y="4922378"/>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760FBD37-300B-4132-85C0-4C584EB9C045}"/>
              </a:ext>
            </a:extLst>
          </p:cNvPr>
          <p:cNvSpPr/>
          <p:nvPr/>
        </p:nvSpPr>
        <p:spPr>
          <a:xfrm rot="10800000">
            <a:off x="7723962" y="5283802"/>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F2A8FAA9-100A-4A52-831D-7E50E466B1E8}"/>
              </a:ext>
            </a:extLst>
          </p:cNvPr>
          <p:cNvSpPr/>
          <p:nvPr/>
        </p:nvSpPr>
        <p:spPr>
          <a:xfrm>
            <a:off x="3500098" y="4970990"/>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325C08FF-61C3-4504-83E6-E35350645E9E}"/>
              </a:ext>
            </a:extLst>
          </p:cNvPr>
          <p:cNvSpPr/>
          <p:nvPr/>
        </p:nvSpPr>
        <p:spPr>
          <a:xfrm rot="10800000">
            <a:off x="3448657" y="5332414"/>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53A60E6F-CEA3-441E-94EE-2D6DA17CEDD3}"/>
              </a:ext>
            </a:extLst>
          </p:cNvPr>
          <p:cNvSpPr/>
          <p:nvPr/>
        </p:nvSpPr>
        <p:spPr>
          <a:xfrm rot="5400000">
            <a:off x="9302733" y="3410077"/>
            <a:ext cx="1717151" cy="401971"/>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2569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1809AB6A-D0BF-40C0-A605-578A7DDE238A}"/>
              </a:ext>
            </a:extLst>
          </p:cNvPr>
          <p:cNvSpPr/>
          <p:nvPr/>
        </p:nvSpPr>
        <p:spPr>
          <a:xfrm>
            <a:off x="15240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92D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en-US" sz="2000" b="1" kern="1200" dirty="0">
                <a:solidFill>
                  <a:schemeClr val="bg1"/>
                </a:solidFill>
              </a:rPr>
              <a:t>Innovative approaches and tools</a:t>
            </a:r>
            <a:endParaRPr lang="en-US" sz="2000" kern="1200" dirty="0">
              <a:solidFill>
                <a:schemeClr val="bg1"/>
              </a:solidFill>
            </a:endParaRPr>
          </a:p>
        </p:txBody>
      </p:sp>
      <p:sp>
        <p:nvSpPr>
          <p:cNvPr id="4" name="Freeform: Shape 3">
            <a:extLst>
              <a:ext uri="{FF2B5EF4-FFF2-40B4-BE49-F238E27FC236}">
                <a16:creationId xmlns:a16="http://schemas.microsoft.com/office/drawing/2014/main" id="{680AD12F-5D37-489F-AF48-B86C10862739}"/>
              </a:ext>
            </a:extLst>
          </p:cNvPr>
          <p:cNvSpPr/>
          <p:nvPr/>
        </p:nvSpPr>
        <p:spPr>
          <a:xfrm>
            <a:off x="238446" y="3857623"/>
            <a:ext cx="2052644"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en-US" sz="1800" kern="1200" dirty="0">
                <a:solidFill>
                  <a:schemeClr val="tx1"/>
                </a:solidFill>
              </a:rPr>
              <a:t>Apply innovative tools and approach to conduct studies and improve the response rates</a:t>
            </a:r>
          </a:p>
        </p:txBody>
      </p:sp>
      <p:sp>
        <p:nvSpPr>
          <p:cNvPr id="7" name="Freeform: Shape 6">
            <a:extLst>
              <a:ext uri="{FF2B5EF4-FFF2-40B4-BE49-F238E27FC236}">
                <a16:creationId xmlns:a16="http://schemas.microsoft.com/office/drawing/2014/main" id="{D2FFFC6F-36E2-4762-B664-4713CCE5C957}"/>
              </a:ext>
            </a:extLst>
          </p:cNvPr>
          <p:cNvSpPr/>
          <p:nvPr/>
        </p:nvSpPr>
        <p:spPr>
          <a:xfrm>
            <a:off x="254444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B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en-US" sz="2000" b="1" kern="1200" dirty="0">
                <a:solidFill>
                  <a:schemeClr val="bg1"/>
                </a:solidFill>
              </a:rPr>
              <a:t>Periodical monitoring mechanism</a:t>
            </a:r>
            <a:endParaRPr lang="en-US" sz="2000" kern="1200" dirty="0">
              <a:solidFill>
                <a:schemeClr val="bg1"/>
              </a:solidFill>
            </a:endParaRPr>
          </a:p>
        </p:txBody>
      </p:sp>
      <p:sp>
        <p:nvSpPr>
          <p:cNvPr id="8" name="Freeform: Shape 7">
            <a:extLst>
              <a:ext uri="{FF2B5EF4-FFF2-40B4-BE49-F238E27FC236}">
                <a16:creationId xmlns:a16="http://schemas.microsoft.com/office/drawing/2014/main" id="{05D2B525-6341-41F9-A378-D2C9A96A64D2}"/>
              </a:ext>
            </a:extLst>
          </p:cNvPr>
          <p:cNvSpPr/>
          <p:nvPr/>
        </p:nvSpPr>
        <p:spPr>
          <a:xfrm>
            <a:off x="2628802" y="3857624"/>
            <a:ext cx="2059706" cy="2590996"/>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en-US" sz="1800" kern="1200" dirty="0">
                <a:solidFill>
                  <a:schemeClr val="tx1"/>
                </a:solidFill>
              </a:rPr>
              <a:t>Put in </a:t>
            </a:r>
            <a:r>
              <a:rPr lang="en-US" sz="1800" kern="1200" dirty="0">
                <a:solidFill>
                  <a:schemeClr val="tx1"/>
                </a:solidFill>
                <a:latin typeface="Calibri Light" panose="020F0302020204030204"/>
              </a:rPr>
              <a:t>place</a:t>
            </a:r>
            <a:r>
              <a:rPr lang="en-US" sz="1800" kern="1200" dirty="0">
                <a:solidFill>
                  <a:schemeClr val="tx1"/>
                </a:solidFill>
              </a:rPr>
              <a:t> an efficient mechanism to monitor the implementation of the IPPC as well as the adopted ISPMs</a:t>
            </a:r>
          </a:p>
        </p:txBody>
      </p:sp>
      <p:sp>
        <p:nvSpPr>
          <p:cNvPr id="9" name="Freeform: Shape 8">
            <a:extLst>
              <a:ext uri="{FF2B5EF4-FFF2-40B4-BE49-F238E27FC236}">
                <a16:creationId xmlns:a16="http://schemas.microsoft.com/office/drawing/2014/main" id="{CF0CF6C0-A54C-4431-B0A5-C53BFE42E625}"/>
              </a:ext>
            </a:extLst>
          </p:cNvPr>
          <p:cNvSpPr/>
          <p:nvPr/>
        </p:nvSpPr>
        <p:spPr>
          <a:xfrm>
            <a:off x="493648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25F"/>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en-US" sz="2000" b="1" kern="1200" dirty="0">
                <a:solidFill>
                  <a:schemeClr val="bg1"/>
                </a:solidFill>
              </a:rPr>
              <a:t>Monitor the implementation of the SF</a:t>
            </a:r>
            <a:endParaRPr lang="en-US" sz="2000" kern="1200" dirty="0">
              <a:solidFill>
                <a:schemeClr val="bg1"/>
              </a:solidFill>
            </a:endParaRPr>
          </a:p>
        </p:txBody>
      </p:sp>
      <p:sp>
        <p:nvSpPr>
          <p:cNvPr id="10" name="Freeform: Shape 9">
            <a:extLst>
              <a:ext uri="{FF2B5EF4-FFF2-40B4-BE49-F238E27FC236}">
                <a16:creationId xmlns:a16="http://schemas.microsoft.com/office/drawing/2014/main" id="{0D9F40B6-5669-4F15-9D6E-0453AE58D6B0}"/>
              </a:ext>
            </a:extLst>
          </p:cNvPr>
          <p:cNvSpPr/>
          <p:nvPr/>
        </p:nvSpPr>
        <p:spPr>
          <a:xfrm>
            <a:off x="5030367" y="3857624"/>
            <a:ext cx="2023251" cy="2590995"/>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en-US" sz="1800" kern="1200" dirty="0">
                <a:solidFill>
                  <a:schemeClr val="tx1"/>
                </a:solidFill>
              </a:rPr>
              <a:t>Conduct studies and surveys</a:t>
            </a:r>
            <a:r>
              <a:rPr lang="en-US" sz="1800" kern="1200" dirty="0">
                <a:solidFill>
                  <a:schemeClr val="tx1"/>
                </a:solidFill>
                <a:latin typeface="Calibri Light" panose="020F0302020204030204"/>
              </a:rPr>
              <a:t> </a:t>
            </a:r>
            <a:r>
              <a:rPr lang="en-US" sz="1800" kern="1200" dirty="0">
                <a:solidFill>
                  <a:schemeClr val="tx1"/>
                </a:solidFill>
              </a:rPr>
              <a:t>to monitor the implementation of the</a:t>
            </a:r>
            <a:r>
              <a:rPr lang="en-US" sz="1800" kern="1200" dirty="0">
                <a:solidFill>
                  <a:schemeClr val="tx1"/>
                </a:solidFill>
                <a:latin typeface="Calibri Light" panose="020F0302020204030204"/>
              </a:rPr>
              <a:t> </a:t>
            </a:r>
            <a:r>
              <a:rPr lang="en-US" sz="1800" kern="1200" dirty="0">
                <a:solidFill>
                  <a:schemeClr val="tx1"/>
                </a:solidFill>
              </a:rPr>
              <a:t>IPPC Strategic Framework 2020-2030</a:t>
            </a:r>
          </a:p>
        </p:txBody>
      </p:sp>
      <p:sp>
        <p:nvSpPr>
          <p:cNvPr id="11" name="Freeform: Shape 10">
            <a:extLst>
              <a:ext uri="{FF2B5EF4-FFF2-40B4-BE49-F238E27FC236}">
                <a16:creationId xmlns:a16="http://schemas.microsoft.com/office/drawing/2014/main" id="{EB82F4BE-A239-4CCD-AF8D-27B18DB46F22}"/>
              </a:ext>
            </a:extLst>
          </p:cNvPr>
          <p:cNvSpPr/>
          <p:nvPr/>
        </p:nvSpPr>
        <p:spPr>
          <a:xfrm>
            <a:off x="732852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0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en-US" sz="2000" b="1" kern="1200" dirty="0">
                <a:solidFill>
                  <a:schemeClr val="bg1"/>
                </a:solidFill>
              </a:rPr>
              <a:t>Data management</a:t>
            </a:r>
            <a:endParaRPr lang="en-US" sz="2000" kern="1200" dirty="0">
              <a:solidFill>
                <a:schemeClr val="bg1"/>
              </a:solidFill>
            </a:endParaRPr>
          </a:p>
        </p:txBody>
      </p:sp>
      <p:sp>
        <p:nvSpPr>
          <p:cNvPr id="12" name="Freeform: Shape 11">
            <a:extLst>
              <a:ext uri="{FF2B5EF4-FFF2-40B4-BE49-F238E27FC236}">
                <a16:creationId xmlns:a16="http://schemas.microsoft.com/office/drawing/2014/main" id="{A8601322-AF11-4443-B3E8-68C85BE76C8D}"/>
              </a:ext>
            </a:extLst>
          </p:cNvPr>
          <p:cNvSpPr/>
          <p:nvPr/>
        </p:nvSpPr>
        <p:spPr>
          <a:xfrm>
            <a:off x="7400925" y="3857622"/>
            <a:ext cx="2081190"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en-US" sz="1800" kern="1200" dirty="0">
                <a:solidFill>
                  <a:schemeClr val="tx1"/>
                </a:solidFill>
              </a:rPr>
              <a:t>Improve the data management from studies</a:t>
            </a:r>
          </a:p>
        </p:txBody>
      </p:sp>
      <p:sp>
        <p:nvSpPr>
          <p:cNvPr id="13" name="Freeform: Shape 12">
            <a:extLst>
              <a:ext uri="{FF2B5EF4-FFF2-40B4-BE49-F238E27FC236}">
                <a16:creationId xmlns:a16="http://schemas.microsoft.com/office/drawing/2014/main" id="{26E8A59D-3114-4374-AB72-41A3CE4ADE91}"/>
              </a:ext>
            </a:extLst>
          </p:cNvPr>
          <p:cNvSpPr/>
          <p:nvPr/>
        </p:nvSpPr>
        <p:spPr>
          <a:xfrm>
            <a:off x="9720561" y="1362076"/>
            <a:ext cx="223299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66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en-US" sz="2000" b="1" kern="1200" dirty="0">
                <a:solidFill>
                  <a:schemeClr val="bg1"/>
                </a:solidFill>
              </a:rPr>
              <a:t>Recommendations to CPM</a:t>
            </a:r>
            <a:endParaRPr lang="en-US" sz="2000" kern="1200" dirty="0">
              <a:solidFill>
                <a:schemeClr val="bg1"/>
              </a:solidFill>
            </a:endParaRPr>
          </a:p>
        </p:txBody>
      </p:sp>
      <p:sp>
        <p:nvSpPr>
          <p:cNvPr id="14" name="Freeform: Shape 13">
            <a:extLst>
              <a:ext uri="{FF2B5EF4-FFF2-40B4-BE49-F238E27FC236}">
                <a16:creationId xmlns:a16="http://schemas.microsoft.com/office/drawing/2014/main" id="{7716EC96-844F-4FE2-8ACB-8089505AD336}"/>
              </a:ext>
            </a:extLst>
          </p:cNvPr>
          <p:cNvSpPr/>
          <p:nvPr/>
        </p:nvSpPr>
        <p:spPr>
          <a:xfrm>
            <a:off x="9791700" y="3857621"/>
            <a:ext cx="2074279"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en-US" sz="1800" kern="1200" dirty="0">
                <a:solidFill>
                  <a:schemeClr val="tx1"/>
                </a:solidFill>
              </a:rPr>
              <a:t>Report the gaps and challenges to CPM</a:t>
            </a:r>
            <a:r>
              <a:rPr lang="en-US" sz="1800" kern="1200" dirty="0">
                <a:solidFill>
                  <a:schemeClr val="tx1"/>
                </a:solidFill>
                <a:latin typeface="Calibri Light" panose="020F0302020204030204"/>
              </a:rPr>
              <a:t> </a:t>
            </a:r>
            <a:r>
              <a:rPr lang="en-US" sz="1800" kern="1200" dirty="0">
                <a:solidFill>
                  <a:schemeClr val="tx1"/>
                </a:solidFill>
              </a:rPr>
              <a:t> and formulate the recommendations to address them by the appropriate subsidiary body.</a:t>
            </a:r>
          </a:p>
        </p:txBody>
      </p:sp>
      <p:sp>
        <p:nvSpPr>
          <p:cNvPr id="5" name="Title 4"/>
          <p:cNvSpPr>
            <a:spLocks noGrp="1"/>
          </p:cNvSpPr>
          <p:nvPr>
            <p:ph type="title"/>
          </p:nvPr>
        </p:nvSpPr>
        <p:spPr>
          <a:xfrm>
            <a:off x="152400" y="914400"/>
            <a:ext cx="7986304" cy="296840"/>
          </a:xfrm>
        </p:spPr>
        <p:txBody>
          <a:bodyPr/>
          <a:lstStyle/>
          <a:p>
            <a:r>
              <a:rPr lang="en-US"/>
              <a:t>MONITORING AND EVALUATION</a:t>
            </a:r>
          </a:p>
        </p:txBody>
      </p:sp>
      <p:pic>
        <p:nvPicPr>
          <p:cNvPr id="24" name="Picture 23" descr="Graphical user interface, application&#10;&#10;Description automatically generated with medium confidence">
            <a:extLst>
              <a:ext uri="{FF2B5EF4-FFF2-40B4-BE49-F238E27FC236}">
                <a16:creationId xmlns:a16="http://schemas.microsoft.com/office/drawing/2014/main" id="{47E89951-5058-4636-8679-E83D17D6AF49}"/>
              </a:ext>
            </a:extLst>
          </p:cNvPr>
          <p:cNvPicPr>
            <a:picLocks noChangeAspect="1"/>
          </p:cNvPicPr>
          <p:nvPr/>
        </p:nvPicPr>
        <p:blipFill rotWithShape="1">
          <a:blip r:embed="rId3">
            <a:extLst>
              <a:ext uri="{28A0092B-C50C-407E-A947-70E740481C1C}">
                <a14:useLocalDpi xmlns:a14="http://schemas.microsoft.com/office/drawing/2010/main" val="0"/>
              </a:ext>
            </a:extLst>
          </a:blip>
          <a:srcRect l="1955" t="44921" r="3594" b="30556"/>
          <a:stretch/>
        </p:blipFill>
        <p:spPr>
          <a:xfrm>
            <a:off x="238446" y="1362076"/>
            <a:ext cx="11515404" cy="1681801"/>
          </a:xfrm>
          <a:prstGeom prst="rect">
            <a:avLst/>
          </a:prstGeom>
        </p:spPr>
      </p:pic>
    </p:spTree>
    <p:extLst>
      <p:ext uri="{BB962C8B-B14F-4D97-AF65-F5344CB8AC3E}">
        <p14:creationId xmlns:p14="http://schemas.microsoft.com/office/powerpoint/2010/main" val="1812015177"/>
      </p:ext>
    </p:extLst>
  </p:cSld>
  <p:clrMapOvr>
    <a:masterClrMapping/>
  </p:clrMapOvr>
  <p:extLst>
    <p:ext uri="{6950BFC3-D8DA-4A85-94F7-54DA5524770B}">
      <p188:commentRel xmlns:p188="http://schemas.microsoft.com/office/powerpoint/2018/8/main" xmlns="" r:id="rId4"/>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E09FD56-C34A-4D70-AB54-9F20A3125B87}"/>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schemas.microsoft.com/office/2006/documentManagement/types"/>
    <ds:schemaRef ds:uri="http://schemas.microsoft.com/office/infopath/2007/PartnerControls"/>
    <ds:schemaRef ds:uri="ea6feb38-a85a-45e8-92e9-814486bbe375"/>
    <ds:schemaRef ds:uri="http://purl.org/dc/elements/1.1/"/>
    <ds:schemaRef ds:uri="http://schemas.microsoft.com/office/2006/metadata/properties"/>
    <ds:schemaRef ds:uri="http://purl.org/dc/terms/"/>
    <ds:schemaRef ds:uri="http://schemas.openxmlformats.org/package/2006/metadata/core-properties"/>
    <ds:schemaRef ds:uri="a05d7f75-f42e-4288-8809-604fd4d9691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8658</TotalTime>
  <Words>1422</Words>
  <Application>Microsoft Office PowerPoint</Application>
  <PresentationFormat>Widescreen</PresentationFormat>
  <Paragraphs>212</Paragraphs>
  <Slides>15</Slides>
  <Notes>7</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15</vt:i4>
      </vt:variant>
    </vt:vector>
  </HeadingPairs>
  <TitlesOfParts>
    <vt:vector size="28" baseType="lpstr">
      <vt:lpstr>.AppleSystemUIFont</vt:lpstr>
      <vt:lpstr>Arial</vt:lpstr>
      <vt:lpstr>Arial Unicode MS</vt:lpstr>
      <vt:lpstr>Calibri</vt:lpstr>
      <vt:lpstr>Calibri Light</vt:lpstr>
      <vt:lpstr>DaunPenh</vt:lpstr>
      <vt:lpstr>Georgia</vt:lpstr>
      <vt:lpstr>MS Mincho</vt:lpstr>
      <vt:lpstr>Times New Roman</vt:lpstr>
      <vt:lpstr>Wingdings</vt:lpstr>
      <vt:lpstr>COVER</vt:lpstr>
      <vt:lpstr>1_COVER</vt:lpstr>
      <vt:lpstr>Internal screen</vt:lpstr>
      <vt:lpstr>IPPC OBSERVATORY</vt:lpstr>
      <vt:lpstr>INTRODUCTION</vt:lpstr>
      <vt:lpstr>IRSS KEY ACHIEVEMENTS </vt:lpstr>
      <vt:lpstr>HISTORY AND MILESTONES</vt:lpstr>
      <vt:lpstr>RATIONALE TO IMPROVE THE IRSS</vt:lpstr>
      <vt:lpstr>ROAD TO THE IPPC OBSERVATORY</vt:lpstr>
      <vt:lpstr>WHAT DOES IT CHANGE?</vt:lpstr>
      <vt:lpstr>MANAGEMENT STRUCTURE</vt:lpstr>
      <vt:lpstr>MONITORING AND EVALUATION</vt:lpstr>
      <vt:lpstr>IMPROVED COMMUNICATION</vt:lpstr>
      <vt:lpstr>HOW CONTRACTING PARTIES CAN CONTRIBUTE</vt:lpstr>
      <vt:lpstr>BENEFITS FOR CONTRACTING PARTIES</vt:lpstr>
      <vt:lpstr>NEXT STEPS</vt:lpstr>
      <vt:lpstr>FOR MORE INFORMATION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Koumba, Descartes (NSP)</cp:lastModifiedBy>
  <cp:revision>13</cp:revision>
  <cp:lastPrinted>2018-12-10T09:55:32Z</cp:lastPrinted>
  <dcterms:created xsi:type="dcterms:W3CDTF">2019-07-18T08:44:31Z</dcterms:created>
  <dcterms:modified xsi:type="dcterms:W3CDTF">2022-05-31T08:23:17Z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